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6"/>
  </p:notesMasterIdLst>
  <p:sldIdLst>
    <p:sldId id="256" r:id="rId6"/>
    <p:sldId id="257" r:id="rId7"/>
    <p:sldId id="4851" r:id="rId8"/>
    <p:sldId id="258" r:id="rId9"/>
    <p:sldId id="261" r:id="rId10"/>
    <p:sldId id="259" r:id="rId11"/>
    <p:sldId id="262" r:id="rId12"/>
    <p:sldId id="264" r:id="rId13"/>
    <p:sldId id="4849" r:id="rId14"/>
    <p:sldId id="4840" r:id="rId15"/>
    <p:sldId id="4850" r:id="rId16"/>
    <p:sldId id="4842" r:id="rId17"/>
    <p:sldId id="4843" r:id="rId18"/>
    <p:sldId id="263" r:id="rId19"/>
    <p:sldId id="4862" r:id="rId20"/>
    <p:sldId id="4866" r:id="rId21"/>
    <p:sldId id="4880" r:id="rId22"/>
    <p:sldId id="4861" r:id="rId23"/>
    <p:sldId id="4863" r:id="rId24"/>
    <p:sldId id="272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31DA607-CF7F-253D-53E7-C74B72AA054F}" name="Doassans Carrere, Nicolas" initials="DN" userId="S::nicolas.doassanscarrere@suez.com::1c36b5ee-d8bb-4933-8b93-1af20bdf00d6" providerId="AD"/>
  <p188:author id="{D45F7822-3056-A818-398A-2AD1CB51B743}" name="Colard, Didier" initials="CD" userId="S::didier.colard@suezenvironnement.com::ea8cc385-2fd8-4ecd-a445-aa9458879504" providerId="AD"/>
  <p188:author id="{51F38F4B-39E0-B41E-CCDC-F0D6C57CFD15}" name="Colombier, Cedric" initials="CC" userId="S::cedric.colombier@suez.com::f3c19547-b304-4658-b6aa-30db2979dd07" providerId="AD"/>
  <p188:author id="{96A95862-816D-737A-FC6C-E983551D6892}" name="Barlet, Laurent" initials="BL" userId="S::laurent.barlet@suezenvironnement.com::3a9be919-943c-460c-965f-377aeb8f01ec" providerId="AD"/>
  <p188:author id="{5B7D0969-760F-F575-27A2-76535B9F1710}" name="Liger, Lea" initials="LL" userId="S::lea.liger@suez.com::8fbd6f5e-94a7-4cae-aa6e-9d251a355f36" providerId="AD"/>
  <p188:author id="{25C51A8F-F493-035E-3173-6662ADA3F3F0}" name="De Meulenaere, Sophie" initials="DMS" userId="S::sophie.demeulenaere@suez.com::72427215-ef63-4e62-a1d7-b14c6a147b82" providerId="AD"/>
  <p188:author id="{3B21D4A1-4667-71E1-1FC7-4D6F54C2D8A6}" name="Itasse, Regis" initials="RI" userId="S::regis.itasse@suez.com::9b2f95d9-7a0f-4bf2-b128-8d53b7e11836" providerId="AD"/>
  <p188:author id="{41296ADE-674B-5EBF-D955-504A84D7D405}" name="De Meulenaere, Sophie" initials="SD" userId="S::sophie.demeulenaere@suezenvironnement.com::4388c4fc-37a5-4150-ba38-39c127a9de03" providerId="AD"/>
  <p188:author id="{F95056FE-60C1-F56B-99FB-1747E531117D}" name="Cordonnier, Nathalie" initials="CN" userId="S::nathalie.cordonnier@suez.com::9b020499-84a0-4249-b2d3-e82d88ee02b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F5A"/>
    <a:srgbClr val="F67536"/>
    <a:srgbClr val="FFE38B"/>
    <a:srgbClr val="7A95D9"/>
    <a:srgbClr val="F39200"/>
    <a:srgbClr val="403464"/>
    <a:srgbClr val="505A80"/>
    <a:srgbClr val="77B7FC"/>
    <a:srgbClr val="046DB3"/>
    <a:srgbClr val="4F67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1DB40F-8BFB-49E3-BEFD-34F60A7010A3}" v="21" dt="2025-09-29T10:51:12.2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 Bure, Nicolas" userId="80ba390c-491f-4519-ad8c-5ad436a29303" providerId="ADAL" clId="{D61DB40F-8BFB-49E3-BEFD-34F60A7010A3}"/>
    <pc:docChg chg="custSel addSld delSld modSld sldOrd">
      <pc:chgData name="De Bure, Nicolas" userId="80ba390c-491f-4519-ad8c-5ad436a29303" providerId="ADAL" clId="{D61DB40F-8BFB-49E3-BEFD-34F60A7010A3}" dt="2025-09-29T10:49:52.276" v="663"/>
      <pc:docMkLst>
        <pc:docMk/>
      </pc:docMkLst>
      <pc:sldChg chg="ord">
        <pc:chgData name="De Bure, Nicolas" userId="80ba390c-491f-4519-ad8c-5ad436a29303" providerId="ADAL" clId="{D61DB40F-8BFB-49E3-BEFD-34F60A7010A3}" dt="2025-09-29T10:49:52.276" v="663"/>
        <pc:sldMkLst>
          <pc:docMk/>
          <pc:sldMk cId="1250168652" sldId="4861"/>
        </pc:sldMkLst>
      </pc:sldChg>
      <pc:sldChg chg="addSp delSp modSp mod ord">
        <pc:chgData name="De Bure, Nicolas" userId="80ba390c-491f-4519-ad8c-5ad436a29303" providerId="ADAL" clId="{D61DB40F-8BFB-49E3-BEFD-34F60A7010A3}" dt="2025-09-29T10:39:06.851" v="57"/>
        <pc:sldMkLst>
          <pc:docMk/>
          <pc:sldMk cId="980971023" sldId="4862"/>
        </pc:sldMkLst>
        <pc:picChg chg="add mod modCrop">
          <ac:chgData name="De Bure, Nicolas" userId="80ba390c-491f-4519-ad8c-5ad436a29303" providerId="ADAL" clId="{D61DB40F-8BFB-49E3-BEFD-34F60A7010A3}" dt="2025-09-29T10:35:15.974" v="29" actId="14100"/>
          <ac:picMkLst>
            <pc:docMk/>
            <pc:sldMk cId="980971023" sldId="4862"/>
            <ac:picMk id="2" creationId="{8D7BAC83-1AEE-A40D-AFEF-F6145D6358C2}"/>
          </ac:picMkLst>
        </pc:picChg>
        <pc:picChg chg="add mod">
          <ac:chgData name="De Bure, Nicolas" userId="80ba390c-491f-4519-ad8c-5ad436a29303" providerId="ADAL" clId="{D61DB40F-8BFB-49E3-BEFD-34F60A7010A3}" dt="2025-09-29T10:38:49.262" v="54" actId="14100"/>
          <ac:picMkLst>
            <pc:docMk/>
            <pc:sldMk cId="980971023" sldId="4862"/>
            <ac:picMk id="4" creationId="{AD3629D4-F215-EC45-6114-FD37F4202034}"/>
          </ac:picMkLst>
        </pc:picChg>
        <pc:picChg chg="add mod">
          <ac:chgData name="De Bure, Nicolas" userId="80ba390c-491f-4519-ad8c-5ad436a29303" providerId="ADAL" clId="{D61DB40F-8BFB-49E3-BEFD-34F60A7010A3}" dt="2025-09-29T10:38:57.739" v="55" actId="14100"/>
          <ac:picMkLst>
            <pc:docMk/>
            <pc:sldMk cId="980971023" sldId="4862"/>
            <ac:picMk id="6" creationId="{E6ADDC7C-950F-EBF3-5FEE-E3BBA9D04A21}"/>
          </ac:picMkLst>
        </pc:picChg>
        <pc:picChg chg="del mod">
          <ac:chgData name="De Bure, Nicolas" userId="80ba390c-491f-4519-ad8c-5ad436a29303" providerId="ADAL" clId="{D61DB40F-8BFB-49E3-BEFD-34F60A7010A3}" dt="2025-09-29T10:38:18.278" v="40" actId="478"/>
          <ac:picMkLst>
            <pc:docMk/>
            <pc:sldMk cId="980971023" sldId="4862"/>
            <ac:picMk id="12" creationId="{04DD1D93-DA50-1AC6-49A9-90B7893E3EC5}"/>
          </ac:picMkLst>
        </pc:picChg>
        <pc:picChg chg="add mod">
          <ac:chgData name="De Bure, Nicolas" userId="80ba390c-491f-4519-ad8c-5ad436a29303" providerId="ADAL" clId="{D61DB40F-8BFB-49E3-BEFD-34F60A7010A3}" dt="2025-09-29T10:38:44.136" v="52" actId="1076"/>
          <ac:picMkLst>
            <pc:docMk/>
            <pc:sldMk cId="980971023" sldId="4862"/>
            <ac:picMk id="1026" creationId="{17888620-FCFB-0463-FF96-760897E01B21}"/>
          </ac:picMkLst>
        </pc:picChg>
      </pc:sldChg>
      <pc:sldChg chg="del">
        <pc:chgData name="De Bure, Nicolas" userId="80ba390c-491f-4519-ad8c-5ad436a29303" providerId="ADAL" clId="{D61DB40F-8BFB-49E3-BEFD-34F60A7010A3}" dt="2025-09-29T10:46:57.351" v="658" actId="47"/>
        <pc:sldMkLst>
          <pc:docMk/>
          <pc:sldMk cId="1811993512" sldId="4865"/>
        </pc:sldMkLst>
      </pc:sldChg>
      <pc:sldChg chg="addSp delSp modSp add mod">
        <pc:chgData name="De Bure, Nicolas" userId="80ba390c-491f-4519-ad8c-5ad436a29303" providerId="ADAL" clId="{D61DB40F-8BFB-49E3-BEFD-34F60A7010A3}" dt="2025-09-29T10:46:46.803" v="657" actId="20577"/>
        <pc:sldMkLst>
          <pc:docMk/>
          <pc:sldMk cId="3296363462" sldId="4866"/>
        </pc:sldMkLst>
        <pc:spChg chg="mod">
          <ac:chgData name="De Bure, Nicolas" userId="80ba390c-491f-4519-ad8c-5ad436a29303" providerId="ADAL" clId="{D61DB40F-8BFB-49E3-BEFD-34F60A7010A3}" dt="2025-09-29T10:46:46.803" v="657" actId="20577"/>
          <ac:spMkLst>
            <pc:docMk/>
            <pc:sldMk cId="3296363462" sldId="4866"/>
            <ac:spMk id="8" creationId="{0222DAF4-E60B-49D1-6B56-9171315CFB7D}"/>
          </ac:spMkLst>
        </pc:spChg>
        <pc:spChg chg="mod">
          <ac:chgData name="De Bure, Nicolas" userId="80ba390c-491f-4519-ad8c-5ad436a29303" providerId="ADAL" clId="{D61DB40F-8BFB-49E3-BEFD-34F60A7010A3}" dt="2025-09-29T10:45:19.219" v="554" actId="20577"/>
          <ac:spMkLst>
            <pc:docMk/>
            <pc:sldMk cId="3296363462" sldId="4866"/>
            <ac:spMk id="631" creationId="{0B342C87-7565-3B0E-7ED0-A6870632C74F}"/>
          </ac:spMkLst>
        </pc:spChg>
        <pc:picChg chg="add mod">
          <ac:chgData name="De Bure, Nicolas" userId="80ba390c-491f-4519-ad8c-5ad436a29303" providerId="ADAL" clId="{D61DB40F-8BFB-49E3-BEFD-34F60A7010A3}" dt="2025-09-29T10:41:22.968" v="100" actId="1076"/>
          <ac:picMkLst>
            <pc:docMk/>
            <pc:sldMk cId="3296363462" sldId="4866"/>
            <ac:picMk id="2" creationId="{86562E52-EEE8-DF56-F1B0-9DB422CBCDDC}"/>
          </ac:picMkLst>
        </pc:picChg>
        <pc:picChg chg="del">
          <ac:chgData name="De Bure, Nicolas" userId="80ba390c-491f-4519-ad8c-5ad436a29303" providerId="ADAL" clId="{D61DB40F-8BFB-49E3-BEFD-34F60A7010A3}" dt="2025-09-29T10:41:17.318" v="96" actId="478"/>
          <ac:picMkLst>
            <pc:docMk/>
            <pc:sldMk cId="3296363462" sldId="4866"/>
            <ac:picMk id="3" creationId="{3BB0C438-E57C-DAB8-4AEE-2D6DBCA7C77D}"/>
          </ac:picMkLst>
        </pc:picChg>
      </pc:sldChg>
      <pc:sldChg chg="add ord">
        <pc:chgData name="De Bure, Nicolas" userId="80ba390c-491f-4519-ad8c-5ad436a29303" providerId="ADAL" clId="{D61DB40F-8BFB-49E3-BEFD-34F60A7010A3}" dt="2025-09-29T10:49:45.414" v="661"/>
        <pc:sldMkLst>
          <pc:docMk/>
          <pc:sldMk cId="574930752" sldId="4880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Feuil1!$A$1</c:f>
              <c:strCache>
                <c:ptCount val="1"/>
                <c:pt idx="0">
                  <c:v>Ventes</c:v>
                </c:pt>
              </c:strCache>
            </c:strRef>
          </c:tx>
          <c:spPr>
            <a:solidFill>
              <a:srgbClr val="AADC14"/>
            </a:solidFill>
            <a:ln>
              <a:noFill/>
            </a:ln>
          </c:spPr>
          <c:dPt>
            <c:idx val="0"/>
            <c:bubble3D val="0"/>
            <c:spPr>
              <a:solidFill>
                <a:srgbClr val="F6753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59A-494C-9953-1559FE252230}"/>
              </c:ext>
            </c:extLst>
          </c:dPt>
          <c:dPt>
            <c:idx val="1"/>
            <c:bubble3D val="0"/>
            <c:spPr>
              <a:solidFill>
                <a:srgbClr val="001F5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59A-494C-9953-1559FE252230}"/>
              </c:ext>
            </c:extLst>
          </c:dPt>
          <c:val>
            <c:numRef>
              <c:f>Feuil1!$A$2:$A$3</c:f>
              <c:numCache>
                <c:formatCode>General</c:formatCode>
                <c:ptCount val="2"/>
                <c:pt idx="0">
                  <c:v>39</c:v>
                </c:pt>
                <c:pt idx="1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59A-494C-9953-1559FE2522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49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Feuil1!$A$1</c:f>
              <c:strCache>
                <c:ptCount val="1"/>
                <c:pt idx="0">
                  <c:v>Ventes</c:v>
                </c:pt>
              </c:strCache>
            </c:strRef>
          </c:tx>
          <c:spPr>
            <a:solidFill>
              <a:srgbClr val="AADC14"/>
            </a:solidFill>
            <a:ln>
              <a:noFill/>
            </a:ln>
          </c:spPr>
          <c:dPt>
            <c:idx val="0"/>
            <c:bubble3D val="0"/>
            <c:spPr>
              <a:solidFill>
                <a:srgbClr val="77B7F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921-47CA-8BC5-94BBFD9787B0}"/>
              </c:ext>
            </c:extLst>
          </c:dPt>
          <c:dPt>
            <c:idx val="1"/>
            <c:bubble3D val="0"/>
            <c:spPr>
              <a:solidFill>
                <a:srgbClr val="030F4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921-47CA-8BC5-94BBFD9787B0}"/>
              </c:ext>
            </c:extLst>
          </c:dPt>
          <c:val>
            <c:numRef>
              <c:f>Feuil1!$A$2:$A$3</c:f>
              <c:numCache>
                <c:formatCode>General</c:formatCode>
                <c:ptCount val="2"/>
                <c:pt idx="0">
                  <c:v>39</c:v>
                </c:pt>
                <c:pt idx="1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921-47CA-8BC5-94BBFD9787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43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5F6-4BDC-A241-2244A64A9D0E}"/>
              </c:ext>
            </c:extLst>
          </c:dPt>
          <c:dPt>
            <c:idx val="1"/>
            <c:bubble3D val="0"/>
            <c:spPr>
              <a:solidFill>
                <a:schemeClr val="accent2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5F6-4BDC-A241-2244A64A9D0E}"/>
              </c:ext>
            </c:extLst>
          </c:dPt>
          <c:dPt>
            <c:idx val="2"/>
            <c:bubble3D val="0"/>
            <c:spPr>
              <a:solidFill>
                <a:schemeClr val="accent2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5F6-4BDC-A241-2244A64A9D0E}"/>
              </c:ext>
            </c:extLst>
          </c:dPt>
          <c:dPt>
            <c:idx val="3"/>
            <c:bubble3D val="0"/>
            <c:spPr>
              <a:solidFill>
                <a:schemeClr val="accent2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5F6-4BDC-A241-2244A64A9D0E}"/>
              </c:ext>
            </c:extLst>
          </c:dPt>
          <c:cat>
            <c:strRef>
              <c:f>Feuil1!$A$2:$A$5</c:f>
              <c:strCache>
                <c:ptCount val="3"/>
                <c:pt idx="0">
                  <c:v>1er trim.</c:v>
                </c:pt>
                <c:pt idx="2">
                  <c:v>3e trim.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5F6-4BDC-A241-2244A64A9D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tint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965-4861-89B3-F7B65E54F7DF}"/>
              </c:ext>
            </c:extLst>
          </c:dPt>
          <c:dPt>
            <c:idx val="1"/>
            <c:bubble3D val="0"/>
            <c:spPr>
              <a:solidFill>
                <a:schemeClr val="accent2">
                  <a:tint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965-4861-89B3-F7B65E54F7DF}"/>
              </c:ext>
            </c:extLst>
          </c:dPt>
          <c:dPt>
            <c:idx val="2"/>
            <c:bubble3D val="0"/>
            <c:spPr>
              <a:solidFill>
                <a:schemeClr val="accent2">
                  <a:tint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965-4861-89B3-F7B65E54F7DF}"/>
              </c:ext>
            </c:extLst>
          </c:dPt>
          <c:dPt>
            <c:idx val="3"/>
            <c:bubble3D val="0"/>
            <c:spPr>
              <a:solidFill>
                <a:schemeClr val="accent2">
                  <a:shade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965-4861-89B3-F7B65E54F7DF}"/>
              </c:ext>
            </c:extLst>
          </c:dPt>
          <c:dPt>
            <c:idx val="4"/>
            <c:bubble3D val="0"/>
            <c:spPr>
              <a:solidFill>
                <a:schemeClr val="accent2">
                  <a:shade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B7C-4049-8020-213DF4E16595}"/>
              </c:ext>
            </c:extLst>
          </c:dPt>
          <c:dPt>
            <c:idx val="5"/>
            <c:bubble3D val="0"/>
            <c:spPr>
              <a:solidFill>
                <a:schemeClr val="accent2">
                  <a:shade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B7C-4049-8020-213DF4E16595}"/>
              </c:ext>
            </c:extLst>
          </c:dPt>
          <c:cat>
            <c:strRef>
              <c:f>Feuil1!$A$2:$A$7</c:f>
              <c:strCache>
                <c:ptCount val="6"/>
                <c:pt idx="0">
                  <c:v>1er trim.</c:v>
                </c:pt>
                <c:pt idx="2">
                  <c:v>3e trim.</c:v>
                </c:pt>
                <c:pt idx="3">
                  <c:v>3e trim.</c:v>
                </c:pt>
                <c:pt idx="4">
                  <c:v>3e trim.</c:v>
                </c:pt>
                <c:pt idx="5">
                  <c:v>3e trim.</c:v>
                </c:pt>
              </c:strCache>
            </c:strRef>
          </c:cat>
          <c:val>
            <c:numRef>
              <c:f>Feuil1!$B$2:$B$7</c:f>
              <c:numCache>
                <c:formatCode>General</c:formatCode>
                <c:ptCount val="6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5E-47A4-BBBA-70C0A6C196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419EC3-319C-41E8-BF9F-407D8379C571}" type="datetimeFigureOut">
              <a:rPr lang="fr-FR" smtClean="0"/>
              <a:t>29/09/2025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F878F6-A429-4CC0-96E8-D89DC6D58A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8269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A447994D-9084-72C0-6DCD-6544C67383DB}"/>
              </a:ext>
            </a:extLst>
          </p:cNvPr>
          <p:cNvSpPr/>
          <p:nvPr userDrawn="1"/>
        </p:nvSpPr>
        <p:spPr>
          <a:xfrm>
            <a:off x="767408" y="-16626"/>
            <a:ext cx="9019309" cy="6874625"/>
          </a:xfrm>
          <a:custGeom>
            <a:avLst/>
            <a:gdLst>
              <a:gd name="connsiteX0" fmla="*/ 24938 w 9019309"/>
              <a:gd name="connsiteY0" fmla="*/ 0 h 6866312"/>
              <a:gd name="connsiteX1" fmla="*/ 9019309 w 9019309"/>
              <a:gd name="connsiteY1" fmla="*/ 0 h 6866312"/>
              <a:gd name="connsiteX2" fmla="*/ 5394960 w 9019309"/>
              <a:gd name="connsiteY2" fmla="*/ 6866312 h 6866312"/>
              <a:gd name="connsiteX3" fmla="*/ 0 w 9019309"/>
              <a:gd name="connsiteY3" fmla="*/ 6866312 h 6866312"/>
              <a:gd name="connsiteX4" fmla="*/ 24938 w 9019309"/>
              <a:gd name="connsiteY4" fmla="*/ 0 h 6866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9309" h="6866312">
                <a:moveTo>
                  <a:pt x="24938" y="0"/>
                </a:moveTo>
                <a:lnTo>
                  <a:pt x="9019309" y="0"/>
                </a:lnTo>
                <a:lnTo>
                  <a:pt x="5394960" y="6866312"/>
                </a:lnTo>
                <a:lnTo>
                  <a:pt x="0" y="6866312"/>
                </a:lnTo>
                <a:cubicBezTo>
                  <a:pt x="8313" y="4577541"/>
                  <a:pt x="16625" y="2288771"/>
                  <a:pt x="24938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3551AB7D-50B4-4ACA-6E6F-A8F80EF19253}"/>
              </a:ext>
            </a:extLst>
          </p:cNvPr>
          <p:cNvSpPr/>
          <p:nvPr userDrawn="1"/>
        </p:nvSpPr>
        <p:spPr>
          <a:xfrm>
            <a:off x="-24680" y="-16626"/>
            <a:ext cx="9019051" cy="6874625"/>
          </a:xfrm>
          <a:custGeom>
            <a:avLst/>
            <a:gdLst>
              <a:gd name="connsiteX0" fmla="*/ 24938 w 9019309"/>
              <a:gd name="connsiteY0" fmla="*/ 0 h 6866312"/>
              <a:gd name="connsiteX1" fmla="*/ 9019309 w 9019309"/>
              <a:gd name="connsiteY1" fmla="*/ 0 h 6866312"/>
              <a:gd name="connsiteX2" fmla="*/ 5394960 w 9019309"/>
              <a:gd name="connsiteY2" fmla="*/ 6866312 h 6866312"/>
              <a:gd name="connsiteX3" fmla="*/ 0 w 9019309"/>
              <a:gd name="connsiteY3" fmla="*/ 6866312 h 6866312"/>
              <a:gd name="connsiteX4" fmla="*/ 24938 w 9019309"/>
              <a:gd name="connsiteY4" fmla="*/ 0 h 6866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9309" h="6866312">
                <a:moveTo>
                  <a:pt x="24938" y="0"/>
                </a:moveTo>
                <a:lnTo>
                  <a:pt x="9019309" y="0"/>
                </a:lnTo>
                <a:lnTo>
                  <a:pt x="5394960" y="6866312"/>
                </a:lnTo>
                <a:lnTo>
                  <a:pt x="0" y="6866312"/>
                </a:lnTo>
                <a:cubicBezTo>
                  <a:pt x="8313" y="4577541"/>
                  <a:pt x="16625" y="2288771"/>
                  <a:pt x="24938" y="0"/>
                </a:cubicBezTo>
                <a:close/>
              </a:path>
            </a:pathLst>
          </a:custGeom>
          <a:solidFill>
            <a:srgbClr val="F675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 descr="Une image contenant ciel, animation japonaise, dessin humoristique, art&#10;&#10;Description générée automatiquement">
            <a:extLst>
              <a:ext uri="{FF2B5EF4-FFF2-40B4-BE49-F238E27FC236}">
                <a16:creationId xmlns:a16="http://schemas.microsoft.com/office/drawing/2014/main" id="{475EB639-B37C-D410-C50C-98E579DA0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399" y="1005839"/>
            <a:ext cx="11789064" cy="4854633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4D635379-B62E-8A12-256E-3000615333C1}"/>
              </a:ext>
            </a:extLst>
          </p:cNvPr>
          <p:cNvSpPr/>
          <p:nvPr userDrawn="1"/>
        </p:nvSpPr>
        <p:spPr>
          <a:xfrm>
            <a:off x="6741521" y="179475"/>
            <a:ext cx="1172094" cy="1172094"/>
          </a:xfrm>
          <a:prstGeom prst="ellipse">
            <a:avLst/>
          </a:prstGeom>
          <a:solidFill>
            <a:srgbClr val="00206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35A7C83-64D4-3654-5BD5-AE3BDCDD4A05}"/>
              </a:ext>
            </a:extLst>
          </p:cNvPr>
          <p:cNvSpPr/>
          <p:nvPr userDrawn="1"/>
        </p:nvSpPr>
        <p:spPr>
          <a:xfrm>
            <a:off x="6143003" y="503919"/>
            <a:ext cx="988965" cy="988965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9D9508A-F608-8A86-A90F-B4F655679C52}"/>
              </a:ext>
            </a:extLst>
          </p:cNvPr>
          <p:cNvSpPr/>
          <p:nvPr userDrawn="1"/>
        </p:nvSpPr>
        <p:spPr>
          <a:xfrm rot="17790824">
            <a:off x="1745799" y="5222600"/>
            <a:ext cx="884041" cy="884041"/>
          </a:xfrm>
          <a:prstGeom prst="ellipse">
            <a:avLst/>
          </a:prstGeom>
          <a:solidFill>
            <a:srgbClr val="00206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EE4FE89-B7E3-43E6-F571-1815EF7FC9A4}"/>
              </a:ext>
            </a:extLst>
          </p:cNvPr>
          <p:cNvSpPr/>
          <p:nvPr userDrawn="1"/>
        </p:nvSpPr>
        <p:spPr>
          <a:xfrm rot="17790824">
            <a:off x="1154961" y="5514451"/>
            <a:ext cx="745918" cy="74591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28645E79-1BC4-681A-A475-663834CE3E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086" y="6155267"/>
            <a:ext cx="1777688" cy="444422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ED56AEB-587F-117F-9304-3FEB6C1338FB}"/>
              </a:ext>
            </a:extLst>
          </p:cNvPr>
          <p:cNvSpPr txBox="1"/>
          <p:nvPr userDrawn="1"/>
        </p:nvSpPr>
        <p:spPr>
          <a:xfrm>
            <a:off x="307571" y="332509"/>
            <a:ext cx="3908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spc="1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CONSULTING</a:t>
            </a:r>
            <a:endParaRPr lang="fr-FR" spc="10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B9F13F6-5BC1-9BE5-3061-E8E6D5901CA2}"/>
              </a:ext>
            </a:extLst>
          </p:cNvPr>
          <p:cNvSpPr txBox="1">
            <a:spLocks/>
          </p:cNvSpPr>
          <p:nvPr userDrawn="1"/>
        </p:nvSpPr>
        <p:spPr>
          <a:xfrm>
            <a:off x="1889148" y="6160272"/>
            <a:ext cx="4628797" cy="446028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SUEZ Consulting - Accompagner nos clients industriels  - </a:t>
            </a:r>
            <a:fld id="{0E1C19E8-E2CE-482C-8FBF-ADC98C00C140}" type="datetime1">
              <a:rPr lang="fr-FR" sz="11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29/09/2025</a:t>
            </a:fld>
            <a:endParaRPr lang="fr-FR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72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AE3FEE-14E7-8204-318F-39C039077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A475331-8559-2752-4D83-50D7AD384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BE02027-8684-35FB-A304-58790BF622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CEF4575-7BCD-96A6-DA68-6A815D9247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4ADBB37-8E85-2C63-E768-CC8E544BE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B7459EF-4484-197B-32E3-EB7FEFDF74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D85A4D-58B1-4E64-8647-4046F05075CD}" type="datetimeFigureOut">
              <a:rPr lang="fr-FR" smtClean="0"/>
              <a:t>29/09/2025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6F8C2FB-ADAC-CF2D-D731-AAD599BA4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87E7483-57BF-4242-1B4A-C750ED7CB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83654-1D98-4743-96FF-6712930C94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0664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4CFF2B-2566-3A33-00B0-BE59316BE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76D5545-75AE-814B-E5AA-00C175A00B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D85A4D-58B1-4E64-8647-4046F05075CD}" type="datetimeFigureOut">
              <a:rPr lang="fr-FR" smtClean="0"/>
              <a:t>29/09/2025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1F1045-5207-886C-7DF7-1B640A177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1675A3A-8FAB-2412-E5A0-6AF8EB894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83654-1D98-4743-96FF-6712930C94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4313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B7263F3-3BB6-C566-6AD0-4051D9448C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D85A4D-58B1-4E64-8647-4046F05075CD}" type="datetimeFigureOut">
              <a:rPr lang="fr-FR" smtClean="0"/>
              <a:t>29/09/2025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378E7D3-0774-C5D9-F179-0CBCEF824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5FF9036-A850-536F-30F9-5CD7ECDB7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83654-1D98-4743-96FF-6712930C94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4127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2C7DA1-4ABA-1C12-FA6A-917154DF6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F49C78-765F-4F82-EA6F-3AB332D80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8320AF2-7EDD-D80E-C622-7D02E31EE7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D77DE80-8C43-8767-7661-E5668C87CE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D85A4D-58B1-4E64-8647-4046F05075CD}" type="datetimeFigureOut">
              <a:rPr lang="fr-FR" smtClean="0"/>
              <a:t>29/09/2025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8700765-92D8-8E1D-E350-04B01594A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E91F825-2E5F-299A-A567-2B2209652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83654-1D98-4743-96FF-6712930C94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5870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61EE86-37F7-BBAA-E56E-7383864E5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3F2EECC-104C-A0AB-9AE3-C47BEA8CAE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541652A-CF30-8378-ECB7-AB61D4A2BE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131C004-E52C-573B-9C58-59E697160F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D85A4D-58B1-4E64-8647-4046F05075CD}" type="datetimeFigureOut">
              <a:rPr lang="fr-FR" smtClean="0"/>
              <a:t>29/09/2025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0267A86-D697-2FE9-1FE3-CE6A95EE0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0CFACBE-E2EF-4FE8-BDAE-BB1AF85B1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83654-1D98-4743-96FF-6712930C94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3200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BF513D-114F-725A-2F1A-138B0D2C0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13C7085-3D95-D638-03C0-BE22FAC2B8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707DD2E-CA4C-4309-D932-F92A3DC8B3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D85A4D-58B1-4E64-8647-4046F05075CD}" type="datetimeFigureOut">
              <a:rPr lang="fr-FR" smtClean="0"/>
              <a:t>29/09/2025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388715-FA5D-480B-9DEA-FCAAC2B7E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6EE98C-AEF0-A476-DF08-C4BF4DB0A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83654-1D98-4743-96FF-6712930C94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66466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ABA1C0D-0539-06B7-B5BD-5B5233198B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8367324-EC95-E9B2-F9FE-51CA0455E5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5112610-37AA-152F-BE19-3FC5089FD5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D85A4D-58B1-4E64-8647-4046F05075CD}" type="datetimeFigureOut">
              <a:rPr lang="fr-FR" smtClean="0"/>
              <a:t>29/09/2025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0749609-1559-5ADF-ED8B-3C598FE6B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8021487-0655-BB2F-7F08-8192F4CE7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83654-1D98-4743-96FF-6712930C94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0951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A447994D-9084-72C0-6DCD-6544C67383DB}"/>
              </a:ext>
            </a:extLst>
          </p:cNvPr>
          <p:cNvSpPr/>
          <p:nvPr userDrawn="1"/>
        </p:nvSpPr>
        <p:spPr>
          <a:xfrm>
            <a:off x="767408" y="-16626"/>
            <a:ext cx="9019309" cy="6874625"/>
          </a:xfrm>
          <a:custGeom>
            <a:avLst/>
            <a:gdLst>
              <a:gd name="connsiteX0" fmla="*/ 24938 w 9019309"/>
              <a:gd name="connsiteY0" fmla="*/ 0 h 6866312"/>
              <a:gd name="connsiteX1" fmla="*/ 9019309 w 9019309"/>
              <a:gd name="connsiteY1" fmla="*/ 0 h 6866312"/>
              <a:gd name="connsiteX2" fmla="*/ 5394960 w 9019309"/>
              <a:gd name="connsiteY2" fmla="*/ 6866312 h 6866312"/>
              <a:gd name="connsiteX3" fmla="*/ 0 w 9019309"/>
              <a:gd name="connsiteY3" fmla="*/ 6866312 h 6866312"/>
              <a:gd name="connsiteX4" fmla="*/ 24938 w 9019309"/>
              <a:gd name="connsiteY4" fmla="*/ 0 h 6866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9309" h="6866312">
                <a:moveTo>
                  <a:pt x="24938" y="0"/>
                </a:moveTo>
                <a:lnTo>
                  <a:pt x="9019309" y="0"/>
                </a:lnTo>
                <a:lnTo>
                  <a:pt x="5394960" y="6866312"/>
                </a:lnTo>
                <a:lnTo>
                  <a:pt x="0" y="6866312"/>
                </a:lnTo>
                <a:cubicBezTo>
                  <a:pt x="8313" y="4577541"/>
                  <a:pt x="16625" y="2288771"/>
                  <a:pt x="24938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3551AB7D-50B4-4ACA-6E6F-A8F80EF19253}"/>
              </a:ext>
            </a:extLst>
          </p:cNvPr>
          <p:cNvSpPr/>
          <p:nvPr userDrawn="1"/>
        </p:nvSpPr>
        <p:spPr>
          <a:xfrm>
            <a:off x="-24680" y="-16626"/>
            <a:ext cx="9019051" cy="6874625"/>
          </a:xfrm>
          <a:custGeom>
            <a:avLst/>
            <a:gdLst>
              <a:gd name="connsiteX0" fmla="*/ 24938 w 9019309"/>
              <a:gd name="connsiteY0" fmla="*/ 0 h 6866312"/>
              <a:gd name="connsiteX1" fmla="*/ 9019309 w 9019309"/>
              <a:gd name="connsiteY1" fmla="*/ 0 h 6866312"/>
              <a:gd name="connsiteX2" fmla="*/ 5394960 w 9019309"/>
              <a:gd name="connsiteY2" fmla="*/ 6866312 h 6866312"/>
              <a:gd name="connsiteX3" fmla="*/ 0 w 9019309"/>
              <a:gd name="connsiteY3" fmla="*/ 6866312 h 6866312"/>
              <a:gd name="connsiteX4" fmla="*/ 24938 w 9019309"/>
              <a:gd name="connsiteY4" fmla="*/ 0 h 6866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9309" h="6866312">
                <a:moveTo>
                  <a:pt x="24938" y="0"/>
                </a:moveTo>
                <a:lnTo>
                  <a:pt x="9019309" y="0"/>
                </a:lnTo>
                <a:lnTo>
                  <a:pt x="5394960" y="6866312"/>
                </a:lnTo>
                <a:lnTo>
                  <a:pt x="0" y="6866312"/>
                </a:lnTo>
                <a:cubicBezTo>
                  <a:pt x="8313" y="4577541"/>
                  <a:pt x="16625" y="2288771"/>
                  <a:pt x="24938" y="0"/>
                </a:cubicBezTo>
                <a:close/>
              </a:path>
            </a:pathLst>
          </a:custGeom>
          <a:solidFill>
            <a:srgbClr val="F675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 descr="Une image contenant ciel, animation japonaise, dessin humoristique, art&#10;&#10;Description générée automatiquement">
            <a:extLst>
              <a:ext uri="{FF2B5EF4-FFF2-40B4-BE49-F238E27FC236}">
                <a16:creationId xmlns:a16="http://schemas.microsoft.com/office/drawing/2014/main" id="{475EB639-B37C-D410-C50C-98E579DA0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99" y="1005839"/>
            <a:ext cx="11789064" cy="4854633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4D635379-B62E-8A12-256E-3000615333C1}"/>
              </a:ext>
            </a:extLst>
          </p:cNvPr>
          <p:cNvSpPr/>
          <p:nvPr userDrawn="1"/>
        </p:nvSpPr>
        <p:spPr>
          <a:xfrm>
            <a:off x="6741521" y="179475"/>
            <a:ext cx="1172094" cy="1172094"/>
          </a:xfrm>
          <a:prstGeom prst="ellipse">
            <a:avLst/>
          </a:prstGeom>
          <a:solidFill>
            <a:srgbClr val="00206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35A7C83-64D4-3654-5BD5-AE3BDCDD4A05}"/>
              </a:ext>
            </a:extLst>
          </p:cNvPr>
          <p:cNvSpPr/>
          <p:nvPr userDrawn="1"/>
        </p:nvSpPr>
        <p:spPr>
          <a:xfrm>
            <a:off x="6143003" y="503919"/>
            <a:ext cx="988965" cy="988965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9D9508A-F608-8A86-A90F-B4F655679C52}"/>
              </a:ext>
            </a:extLst>
          </p:cNvPr>
          <p:cNvSpPr/>
          <p:nvPr userDrawn="1"/>
        </p:nvSpPr>
        <p:spPr>
          <a:xfrm rot="17790824">
            <a:off x="1745799" y="5222600"/>
            <a:ext cx="884041" cy="884041"/>
          </a:xfrm>
          <a:prstGeom prst="ellipse">
            <a:avLst/>
          </a:prstGeom>
          <a:solidFill>
            <a:srgbClr val="00206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EE4FE89-B7E3-43E6-F571-1815EF7FC9A4}"/>
              </a:ext>
            </a:extLst>
          </p:cNvPr>
          <p:cNvSpPr/>
          <p:nvPr userDrawn="1"/>
        </p:nvSpPr>
        <p:spPr>
          <a:xfrm rot="17790824">
            <a:off x="1154961" y="5514451"/>
            <a:ext cx="745918" cy="745918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28645E79-1BC4-681A-A475-663834CE3E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086" y="6155267"/>
            <a:ext cx="1777688" cy="444422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ED56AEB-587F-117F-9304-3FEB6C1338FB}"/>
              </a:ext>
            </a:extLst>
          </p:cNvPr>
          <p:cNvSpPr txBox="1"/>
          <p:nvPr userDrawn="1"/>
        </p:nvSpPr>
        <p:spPr>
          <a:xfrm>
            <a:off x="307571" y="332509"/>
            <a:ext cx="3908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spc="1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CONSULTING</a:t>
            </a:r>
            <a:endParaRPr lang="fr-FR" spc="10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919B822-8D5D-541D-4AA1-1A73F79B09A2}"/>
              </a:ext>
            </a:extLst>
          </p:cNvPr>
          <p:cNvSpPr txBox="1">
            <a:spLocks/>
          </p:cNvSpPr>
          <p:nvPr userDrawn="1"/>
        </p:nvSpPr>
        <p:spPr>
          <a:xfrm>
            <a:off x="1889148" y="6160272"/>
            <a:ext cx="4628797" cy="446028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SUEZ Consulting - Accompagner nos clients industriels  - </a:t>
            </a:r>
            <a:fld id="{0E1C19E8-E2CE-482C-8FBF-ADC98C00C140}" type="datetime1">
              <a:rPr lang="fr-FR" sz="11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29/09/2025</a:t>
            </a:fld>
            <a:endParaRPr lang="fr-FR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368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 descr="Une image contenant maison, conception, art&#10;&#10;Description générée automatiquement">
            <a:extLst>
              <a:ext uri="{FF2B5EF4-FFF2-40B4-BE49-F238E27FC236}">
                <a16:creationId xmlns:a16="http://schemas.microsoft.com/office/drawing/2014/main" id="{9F56DBF9-8046-0C4E-C417-3109D57C42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4167" y="1907458"/>
            <a:ext cx="5947833" cy="3748275"/>
          </a:xfrm>
          <a:prstGeom prst="rect">
            <a:avLst/>
          </a:prstGeom>
        </p:spPr>
      </p:pic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1E3F55BF-34A1-A2C6-435B-735425497FC7}"/>
              </a:ext>
            </a:extLst>
          </p:cNvPr>
          <p:cNvSpPr/>
          <p:nvPr userDrawn="1"/>
        </p:nvSpPr>
        <p:spPr>
          <a:xfrm>
            <a:off x="767408" y="-16626"/>
            <a:ext cx="9019309" cy="6874625"/>
          </a:xfrm>
          <a:custGeom>
            <a:avLst/>
            <a:gdLst>
              <a:gd name="connsiteX0" fmla="*/ 24938 w 9019309"/>
              <a:gd name="connsiteY0" fmla="*/ 0 h 6866312"/>
              <a:gd name="connsiteX1" fmla="*/ 9019309 w 9019309"/>
              <a:gd name="connsiteY1" fmla="*/ 0 h 6866312"/>
              <a:gd name="connsiteX2" fmla="*/ 5394960 w 9019309"/>
              <a:gd name="connsiteY2" fmla="*/ 6866312 h 6866312"/>
              <a:gd name="connsiteX3" fmla="*/ 0 w 9019309"/>
              <a:gd name="connsiteY3" fmla="*/ 6866312 h 6866312"/>
              <a:gd name="connsiteX4" fmla="*/ 24938 w 9019309"/>
              <a:gd name="connsiteY4" fmla="*/ 0 h 6866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9309" h="6866312">
                <a:moveTo>
                  <a:pt x="24938" y="0"/>
                </a:moveTo>
                <a:lnTo>
                  <a:pt x="9019309" y="0"/>
                </a:lnTo>
                <a:lnTo>
                  <a:pt x="5394960" y="6866312"/>
                </a:lnTo>
                <a:lnTo>
                  <a:pt x="0" y="6866312"/>
                </a:lnTo>
                <a:cubicBezTo>
                  <a:pt x="8313" y="4577541"/>
                  <a:pt x="16625" y="2288771"/>
                  <a:pt x="24938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6ABF6C4F-A5F9-2E5A-D856-9C7E44332CDF}"/>
              </a:ext>
            </a:extLst>
          </p:cNvPr>
          <p:cNvSpPr/>
          <p:nvPr userDrawn="1"/>
        </p:nvSpPr>
        <p:spPr>
          <a:xfrm>
            <a:off x="-1429" y="-59267"/>
            <a:ext cx="8995800" cy="6921500"/>
          </a:xfrm>
          <a:custGeom>
            <a:avLst/>
            <a:gdLst>
              <a:gd name="connsiteX0" fmla="*/ 24938 w 9019309"/>
              <a:gd name="connsiteY0" fmla="*/ 0 h 6866312"/>
              <a:gd name="connsiteX1" fmla="*/ 9019309 w 9019309"/>
              <a:gd name="connsiteY1" fmla="*/ 0 h 6866312"/>
              <a:gd name="connsiteX2" fmla="*/ 5394960 w 9019309"/>
              <a:gd name="connsiteY2" fmla="*/ 6866312 h 6866312"/>
              <a:gd name="connsiteX3" fmla="*/ 0 w 9019309"/>
              <a:gd name="connsiteY3" fmla="*/ 6866312 h 6866312"/>
              <a:gd name="connsiteX4" fmla="*/ 24938 w 9019309"/>
              <a:gd name="connsiteY4" fmla="*/ 0 h 6866312"/>
              <a:gd name="connsiteX0" fmla="*/ 198510 w 9019309"/>
              <a:gd name="connsiteY0" fmla="*/ 4228 h 6866312"/>
              <a:gd name="connsiteX1" fmla="*/ 9019309 w 9019309"/>
              <a:gd name="connsiteY1" fmla="*/ 0 h 6866312"/>
              <a:gd name="connsiteX2" fmla="*/ 5394960 w 9019309"/>
              <a:gd name="connsiteY2" fmla="*/ 6866312 h 6866312"/>
              <a:gd name="connsiteX3" fmla="*/ 0 w 9019309"/>
              <a:gd name="connsiteY3" fmla="*/ 6866312 h 6866312"/>
              <a:gd name="connsiteX4" fmla="*/ 198510 w 9019309"/>
              <a:gd name="connsiteY4" fmla="*/ 4228 h 6866312"/>
              <a:gd name="connsiteX0" fmla="*/ 24938 w 9019309"/>
              <a:gd name="connsiteY0" fmla="*/ 12685 h 6866312"/>
              <a:gd name="connsiteX1" fmla="*/ 9019309 w 9019309"/>
              <a:gd name="connsiteY1" fmla="*/ 0 h 6866312"/>
              <a:gd name="connsiteX2" fmla="*/ 5394960 w 9019309"/>
              <a:gd name="connsiteY2" fmla="*/ 6866312 h 6866312"/>
              <a:gd name="connsiteX3" fmla="*/ 0 w 9019309"/>
              <a:gd name="connsiteY3" fmla="*/ 6866312 h 6866312"/>
              <a:gd name="connsiteX4" fmla="*/ 24938 w 9019309"/>
              <a:gd name="connsiteY4" fmla="*/ 12685 h 6866312"/>
              <a:gd name="connsiteX0" fmla="*/ 259 w 8994630"/>
              <a:gd name="connsiteY0" fmla="*/ 12685 h 6866312"/>
              <a:gd name="connsiteX1" fmla="*/ 8994630 w 8994630"/>
              <a:gd name="connsiteY1" fmla="*/ 0 h 6866312"/>
              <a:gd name="connsiteX2" fmla="*/ 5370281 w 8994630"/>
              <a:gd name="connsiteY2" fmla="*/ 6866312 h 6866312"/>
              <a:gd name="connsiteX3" fmla="*/ 178527 w 8994630"/>
              <a:gd name="connsiteY3" fmla="*/ 6802889 h 6866312"/>
              <a:gd name="connsiteX4" fmla="*/ 259 w 8994630"/>
              <a:gd name="connsiteY4" fmla="*/ 12685 h 6866312"/>
              <a:gd name="connsiteX0" fmla="*/ 1686 w 8996057"/>
              <a:gd name="connsiteY0" fmla="*/ 12685 h 6870540"/>
              <a:gd name="connsiteX1" fmla="*/ 8996057 w 8996057"/>
              <a:gd name="connsiteY1" fmla="*/ 0 h 6870540"/>
              <a:gd name="connsiteX2" fmla="*/ 5371708 w 8996057"/>
              <a:gd name="connsiteY2" fmla="*/ 6866312 h 6870540"/>
              <a:gd name="connsiteX3" fmla="*/ 10616 w 8996057"/>
              <a:gd name="connsiteY3" fmla="*/ 6870540 h 6870540"/>
              <a:gd name="connsiteX4" fmla="*/ 1686 w 8996057"/>
              <a:gd name="connsiteY4" fmla="*/ 12685 h 687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6057" h="6870540">
                <a:moveTo>
                  <a:pt x="1686" y="12685"/>
                </a:moveTo>
                <a:lnTo>
                  <a:pt x="8996057" y="0"/>
                </a:lnTo>
                <a:lnTo>
                  <a:pt x="5371708" y="6866312"/>
                </a:lnTo>
                <a:lnTo>
                  <a:pt x="10616" y="6870540"/>
                </a:lnTo>
                <a:cubicBezTo>
                  <a:pt x="18929" y="4581769"/>
                  <a:pt x="-6627" y="2301456"/>
                  <a:pt x="1686" y="12685"/>
                </a:cubicBezTo>
                <a:close/>
              </a:path>
            </a:pathLst>
          </a:custGeom>
          <a:solidFill>
            <a:srgbClr val="F675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E4C4FB2C-D4A3-AD82-FE5E-B7E7C78F6143}"/>
              </a:ext>
            </a:extLst>
          </p:cNvPr>
          <p:cNvGrpSpPr/>
          <p:nvPr userDrawn="1"/>
        </p:nvGrpSpPr>
        <p:grpSpPr>
          <a:xfrm>
            <a:off x="6143003" y="179475"/>
            <a:ext cx="1770612" cy="1313409"/>
            <a:chOff x="6143003" y="179475"/>
            <a:chExt cx="1770612" cy="1313409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F7D73C83-6028-07F1-C6F2-6A2495699A29}"/>
                </a:ext>
              </a:extLst>
            </p:cNvPr>
            <p:cNvSpPr/>
            <p:nvPr/>
          </p:nvSpPr>
          <p:spPr>
            <a:xfrm>
              <a:off x="6741521" y="179475"/>
              <a:ext cx="1172094" cy="1172094"/>
            </a:xfrm>
            <a:prstGeom prst="ellipse">
              <a:avLst/>
            </a:prstGeom>
            <a:solidFill>
              <a:srgbClr val="00206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42BC5AB4-39FD-B25A-4424-45C4968825FB}"/>
                </a:ext>
              </a:extLst>
            </p:cNvPr>
            <p:cNvSpPr/>
            <p:nvPr/>
          </p:nvSpPr>
          <p:spPr>
            <a:xfrm>
              <a:off x="6143003" y="503919"/>
              <a:ext cx="988965" cy="988965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F43E020F-7B74-1D14-E552-3D3D610812DB}"/>
              </a:ext>
            </a:extLst>
          </p:cNvPr>
          <p:cNvGrpSpPr/>
          <p:nvPr userDrawn="1"/>
        </p:nvGrpSpPr>
        <p:grpSpPr>
          <a:xfrm>
            <a:off x="663894" y="4629934"/>
            <a:ext cx="1474879" cy="1037769"/>
            <a:chOff x="663894" y="4629934"/>
            <a:chExt cx="1474879" cy="1037769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A407C4F5-AE20-3B6A-5FA3-D080A77357D8}"/>
                </a:ext>
              </a:extLst>
            </p:cNvPr>
            <p:cNvSpPr/>
            <p:nvPr/>
          </p:nvSpPr>
          <p:spPr>
            <a:xfrm rot="17790824">
              <a:off x="1254732" y="4629934"/>
              <a:ext cx="884041" cy="884041"/>
            </a:xfrm>
            <a:prstGeom prst="ellipse">
              <a:avLst/>
            </a:prstGeom>
            <a:solidFill>
              <a:srgbClr val="00206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1E33E823-7993-2875-216F-54AC6D51D307}"/>
                </a:ext>
              </a:extLst>
            </p:cNvPr>
            <p:cNvSpPr/>
            <p:nvPr/>
          </p:nvSpPr>
          <p:spPr>
            <a:xfrm rot="17790824">
              <a:off x="663894" y="4921785"/>
              <a:ext cx="745918" cy="745918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8" name="Image 27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31537E60-11AA-347A-7CF7-8FB16CBFEF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700" y="6347169"/>
            <a:ext cx="1010074" cy="252519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199DB0B-9F7F-CB09-C415-5EAC8BEEE70D}"/>
              </a:ext>
            </a:extLst>
          </p:cNvPr>
          <p:cNvSpPr txBox="1">
            <a:spLocks/>
          </p:cNvSpPr>
          <p:nvPr userDrawn="1"/>
        </p:nvSpPr>
        <p:spPr>
          <a:xfrm>
            <a:off x="626879" y="6180150"/>
            <a:ext cx="4628797" cy="446028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SUEZ Consulting - Accompagner nos clients industriels  - </a:t>
            </a:r>
            <a:fld id="{0E1C19E8-E2CE-482C-8FBF-ADC98C00C140}" type="datetime1">
              <a:rPr lang="fr-FR" sz="11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29/09/2025</a:t>
            </a:fld>
            <a:endParaRPr lang="fr-FR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681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9F56DBF9-8046-0C4E-C417-3109D57C42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0009" y="2719092"/>
            <a:ext cx="5661991" cy="2817004"/>
          </a:xfrm>
          <a:prstGeom prst="rect">
            <a:avLst/>
          </a:prstGeom>
        </p:spPr>
      </p:pic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1E3F55BF-34A1-A2C6-435B-735425497FC7}"/>
              </a:ext>
            </a:extLst>
          </p:cNvPr>
          <p:cNvSpPr/>
          <p:nvPr userDrawn="1"/>
        </p:nvSpPr>
        <p:spPr>
          <a:xfrm>
            <a:off x="767408" y="-16626"/>
            <a:ext cx="9019309" cy="6874625"/>
          </a:xfrm>
          <a:custGeom>
            <a:avLst/>
            <a:gdLst>
              <a:gd name="connsiteX0" fmla="*/ 24938 w 9019309"/>
              <a:gd name="connsiteY0" fmla="*/ 0 h 6866312"/>
              <a:gd name="connsiteX1" fmla="*/ 9019309 w 9019309"/>
              <a:gd name="connsiteY1" fmla="*/ 0 h 6866312"/>
              <a:gd name="connsiteX2" fmla="*/ 5394960 w 9019309"/>
              <a:gd name="connsiteY2" fmla="*/ 6866312 h 6866312"/>
              <a:gd name="connsiteX3" fmla="*/ 0 w 9019309"/>
              <a:gd name="connsiteY3" fmla="*/ 6866312 h 6866312"/>
              <a:gd name="connsiteX4" fmla="*/ 24938 w 9019309"/>
              <a:gd name="connsiteY4" fmla="*/ 0 h 6866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9309" h="6866312">
                <a:moveTo>
                  <a:pt x="24938" y="0"/>
                </a:moveTo>
                <a:lnTo>
                  <a:pt x="9019309" y="0"/>
                </a:lnTo>
                <a:lnTo>
                  <a:pt x="5394960" y="6866312"/>
                </a:lnTo>
                <a:lnTo>
                  <a:pt x="0" y="6866312"/>
                </a:lnTo>
                <a:cubicBezTo>
                  <a:pt x="8313" y="4577541"/>
                  <a:pt x="16625" y="2288771"/>
                  <a:pt x="24938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6ABF6C4F-A5F9-2E5A-D856-9C7E44332CDF}"/>
              </a:ext>
            </a:extLst>
          </p:cNvPr>
          <p:cNvSpPr/>
          <p:nvPr userDrawn="1"/>
        </p:nvSpPr>
        <p:spPr>
          <a:xfrm>
            <a:off x="-1429" y="-59267"/>
            <a:ext cx="8995800" cy="6921500"/>
          </a:xfrm>
          <a:custGeom>
            <a:avLst/>
            <a:gdLst>
              <a:gd name="connsiteX0" fmla="*/ 24938 w 9019309"/>
              <a:gd name="connsiteY0" fmla="*/ 0 h 6866312"/>
              <a:gd name="connsiteX1" fmla="*/ 9019309 w 9019309"/>
              <a:gd name="connsiteY1" fmla="*/ 0 h 6866312"/>
              <a:gd name="connsiteX2" fmla="*/ 5394960 w 9019309"/>
              <a:gd name="connsiteY2" fmla="*/ 6866312 h 6866312"/>
              <a:gd name="connsiteX3" fmla="*/ 0 w 9019309"/>
              <a:gd name="connsiteY3" fmla="*/ 6866312 h 6866312"/>
              <a:gd name="connsiteX4" fmla="*/ 24938 w 9019309"/>
              <a:gd name="connsiteY4" fmla="*/ 0 h 6866312"/>
              <a:gd name="connsiteX0" fmla="*/ 198510 w 9019309"/>
              <a:gd name="connsiteY0" fmla="*/ 4228 h 6866312"/>
              <a:gd name="connsiteX1" fmla="*/ 9019309 w 9019309"/>
              <a:gd name="connsiteY1" fmla="*/ 0 h 6866312"/>
              <a:gd name="connsiteX2" fmla="*/ 5394960 w 9019309"/>
              <a:gd name="connsiteY2" fmla="*/ 6866312 h 6866312"/>
              <a:gd name="connsiteX3" fmla="*/ 0 w 9019309"/>
              <a:gd name="connsiteY3" fmla="*/ 6866312 h 6866312"/>
              <a:gd name="connsiteX4" fmla="*/ 198510 w 9019309"/>
              <a:gd name="connsiteY4" fmla="*/ 4228 h 6866312"/>
              <a:gd name="connsiteX0" fmla="*/ 24938 w 9019309"/>
              <a:gd name="connsiteY0" fmla="*/ 12685 h 6866312"/>
              <a:gd name="connsiteX1" fmla="*/ 9019309 w 9019309"/>
              <a:gd name="connsiteY1" fmla="*/ 0 h 6866312"/>
              <a:gd name="connsiteX2" fmla="*/ 5394960 w 9019309"/>
              <a:gd name="connsiteY2" fmla="*/ 6866312 h 6866312"/>
              <a:gd name="connsiteX3" fmla="*/ 0 w 9019309"/>
              <a:gd name="connsiteY3" fmla="*/ 6866312 h 6866312"/>
              <a:gd name="connsiteX4" fmla="*/ 24938 w 9019309"/>
              <a:gd name="connsiteY4" fmla="*/ 12685 h 6866312"/>
              <a:gd name="connsiteX0" fmla="*/ 259 w 8994630"/>
              <a:gd name="connsiteY0" fmla="*/ 12685 h 6866312"/>
              <a:gd name="connsiteX1" fmla="*/ 8994630 w 8994630"/>
              <a:gd name="connsiteY1" fmla="*/ 0 h 6866312"/>
              <a:gd name="connsiteX2" fmla="*/ 5370281 w 8994630"/>
              <a:gd name="connsiteY2" fmla="*/ 6866312 h 6866312"/>
              <a:gd name="connsiteX3" fmla="*/ 178527 w 8994630"/>
              <a:gd name="connsiteY3" fmla="*/ 6802889 h 6866312"/>
              <a:gd name="connsiteX4" fmla="*/ 259 w 8994630"/>
              <a:gd name="connsiteY4" fmla="*/ 12685 h 6866312"/>
              <a:gd name="connsiteX0" fmla="*/ 1686 w 8996057"/>
              <a:gd name="connsiteY0" fmla="*/ 12685 h 6870540"/>
              <a:gd name="connsiteX1" fmla="*/ 8996057 w 8996057"/>
              <a:gd name="connsiteY1" fmla="*/ 0 h 6870540"/>
              <a:gd name="connsiteX2" fmla="*/ 5371708 w 8996057"/>
              <a:gd name="connsiteY2" fmla="*/ 6866312 h 6870540"/>
              <a:gd name="connsiteX3" fmla="*/ 10616 w 8996057"/>
              <a:gd name="connsiteY3" fmla="*/ 6870540 h 6870540"/>
              <a:gd name="connsiteX4" fmla="*/ 1686 w 8996057"/>
              <a:gd name="connsiteY4" fmla="*/ 12685 h 687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6057" h="6870540">
                <a:moveTo>
                  <a:pt x="1686" y="12685"/>
                </a:moveTo>
                <a:lnTo>
                  <a:pt x="8996057" y="0"/>
                </a:lnTo>
                <a:lnTo>
                  <a:pt x="5371708" y="6866312"/>
                </a:lnTo>
                <a:lnTo>
                  <a:pt x="10616" y="6870540"/>
                </a:lnTo>
                <a:cubicBezTo>
                  <a:pt x="18929" y="4581769"/>
                  <a:pt x="-6627" y="2301456"/>
                  <a:pt x="1686" y="12685"/>
                </a:cubicBezTo>
                <a:close/>
              </a:path>
            </a:pathLst>
          </a:custGeom>
          <a:solidFill>
            <a:srgbClr val="F675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E4C4FB2C-D4A3-AD82-FE5E-B7E7C78F6143}"/>
              </a:ext>
            </a:extLst>
          </p:cNvPr>
          <p:cNvGrpSpPr/>
          <p:nvPr userDrawn="1"/>
        </p:nvGrpSpPr>
        <p:grpSpPr>
          <a:xfrm>
            <a:off x="6143003" y="179475"/>
            <a:ext cx="1770612" cy="1313409"/>
            <a:chOff x="6143003" y="179475"/>
            <a:chExt cx="1770612" cy="1313409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F7D73C83-6028-07F1-C6F2-6A2495699A29}"/>
                </a:ext>
              </a:extLst>
            </p:cNvPr>
            <p:cNvSpPr/>
            <p:nvPr/>
          </p:nvSpPr>
          <p:spPr>
            <a:xfrm>
              <a:off x="6741521" y="179475"/>
              <a:ext cx="1172094" cy="1172094"/>
            </a:xfrm>
            <a:prstGeom prst="ellipse">
              <a:avLst/>
            </a:prstGeom>
            <a:solidFill>
              <a:srgbClr val="00206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42BC5AB4-39FD-B25A-4424-45C4968825FB}"/>
                </a:ext>
              </a:extLst>
            </p:cNvPr>
            <p:cNvSpPr/>
            <p:nvPr/>
          </p:nvSpPr>
          <p:spPr>
            <a:xfrm>
              <a:off x="6143003" y="503919"/>
              <a:ext cx="988965" cy="988965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F43E020F-7B74-1D14-E552-3D3D610812DB}"/>
              </a:ext>
            </a:extLst>
          </p:cNvPr>
          <p:cNvGrpSpPr/>
          <p:nvPr userDrawn="1"/>
        </p:nvGrpSpPr>
        <p:grpSpPr>
          <a:xfrm>
            <a:off x="663894" y="4629934"/>
            <a:ext cx="1474879" cy="1037769"/>
            <a:chOff x="663894" y="4629934"/>
            <a:chExt cx="1474879" cy="1037769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A407C4F5-AE20-3B6A-5FA3-D080A77357D8}"/>
                </a:ext>
              </a:extLst>
            </p:cNvPr>
            <p:cNvSpPr/>
            <p:nvPr/>
          </p:nvSpPr>
          <p:spPr>
            <a:xfrm rot="17790824">
              <a:off x="1254732" y="4629934"/>
              <a:ext cx="884041" cy="884041"/>
            </a:xfrm>
            <a:prstGeom prst="ellipse">
              <a:avLst/>
            </a:prstGeom>
            <a:solidFill>
              <a:srgbClr val="00206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1E33E823-7993-2875-216F-54AC6D51D307}"/>
                </a:ext>
              </a:extLst>
            </p:cNvPr>
            <p:cNvSpPr/>
            <p:nvPr/>
          </p:nvSpPr>
          <p:spPr>
            <a:xfrm rot="17790824">
              <a:off x="663894" y="4921785"/>
              <a:ext cx="745918" cy="745918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8" name="Image 27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31537E60-11AA-347A-7CF7-8FB16CBFEF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700" y="6347169"/>
            <a:ext cx="1010074" cy="252519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02447AE-B8DC-5BE0-E210-A3F89FC1EF27}"/>
              </a:ext>
            </a:extLst>
          </p:cNvPr>
          <p:cNvSpPr txBox="1">
            <a:spLocks/>
          </p:cNvSpPr>
          <p:nvPr userDrawn="1"/>
        </p:nvSpPr>
        <p:spPr>
          <a:xfrm>
            <a:off x="626879" y="6180150"/>
            <a:ext cx="4628797" cy="446028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SUEZ Consulting - Accompagner nos clients industriels  - </a:t>
            </a:r>
            <a:fld id="{0E1C19E8-E2CE-482C-8FBF-ADC98C00C140}" type="datetime1">
              <a:rPr lang="fr-FR" sz="11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29/09/2025</a:t>
            </a:fld>
            <a:endParaRPr lang="fr-FR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30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arbre, illustration&#10;&#10;Le contenu généré par l’IA peut être incorrect.">
            <a:extLst>
              <a:ext uri="{FF2B5EF4-FFF2-40B4-BE49-F238E27FC236}">
                <a16:creationId xmlns:a16="http://schemas.microsoft.com/office/drawing/2014/main" id="{3F4BF479-3975-5D0D-03D6-1DE2A50FD4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279280" y="2047460"/>
            <a:ext cx="6912719" cy="3617843"/>
          </a:xfrm>
          <a:prstGeom prst="rect">
            <a:avLst/>
          </a:prstGeom>
        </p:spPr>
      </p:pic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1E3F55BF-34A1-A2C6-435B-735425497FC7}"/>
              </a:ext>
            </a:extLst>
          </p:cNvPr>
          <p:cNvSpPr/>
          <p:nvPr userDrawn="1"/>
        </p:nvSpPr>
        <p:spPr>
          <a:xfrm>
            <a:off x="767408" y="-16626"/>
            <a:ext cx="9019309" cy="6874625"/>
          </a:xfrm>
          <a:custGeom>
            <a:avLst/>
            <a:gdLst>
              <a:gd name="connsiteX0" fmla="*/ 24938 w 9019309"/>
              <a:gd name="connsiteY0" fmla="*/ 0 h 6866312"/>
              <a:gd name="connsiteX1" fmla="*/ 9019309 w 9019309"/>
              <a:gd name="connsiteY1" fmla="*/ 0 h 6866312"/>
              <a:gd name="connsiteX2" fmla="*/ 5394960 w 9019309"/>
              <a:gd name="connsiteY2" fmla="*/ 6866312 h 6866312"/>
              <a:gd name="connsiteX3" fmla="*/ 0 w 9019309"/>
              <a:gd name="connsiteY3" fmla="*/ 6866312 h 6866312"/>
              <a:gd name="connsiteX4" fmla="*/ 24938 w 9019309"/>
              <a:gd name="connsiteY4" fmla="*/ 0 h 6866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9309" h="6866312">
                <a:moveTo>
                  <a:pt x="24938" y="0"/>
                </a:moveTo>
                <a:lnTo>
                  <a:pt x="9019309" y="0"/>
                </a:lnTo>
                <a:lnTo>
                  <a:pt x="5394960" y="6866312"/>
                </a:lnTo>
                <a:lnTo>
                  <a:pt x="0" y="6866312"/>
                </a:lnTo>
                <a:cubicBezTo>
                  <a:pt x="8313" y="4577541"/>
                  <a:pt x="16625" y="2288771"/>
                  <a:pt x="24938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6ABF6C4F-A5F9-2E5A-D856-9C7E44332CDF}"/>
              </a:ext>
            </a:extLst>
          </p:cNvPr>
          <p:cNvSpPr/>
          <p:nvPr userDrawn="1"/>
        </p:nvSpPr>
        <p:spPr>
          <a:xfrm>
            <a:off x="-1429" y="-59267"/>
            <a:ext cx="8995800" cy="6921500"/>
          </a:xfrm>
          <a:custGeom>
            <a:avLst/>
            <a:gdLst>
              <a:gd name="connsiteX0" fmla="*/ 24938 w 9019309"/>
              <a:gd name="connsiteY0" fmla="*/ 0 h 6866312"/>
              <a:gd name="connsiteX1" fmla="*/ 9019309 w 9019309"/>
              <a:gd name="connsiteY1" fmla="*/ 0 h 6866312"/>
              <a:gd name="connsiteX2" fmla="*/ 5394960 w 9019309"/>
              <a:gd name="connsiteY2" fmla="*/ 6866312 h 6866312"/>
              <a:gd name="connsiteX3" fmla="*/ 0 w 9019309"/>
              <a:gd name="connsiteY3" fmla="*/ 6866312 h 6866312"/>
              <a:gd name="connsiteX4" fmla="*/ 24938 w 9019309"/>
              <a:gd name="connsiteY4" fmla="*/ 0 h 6866312"/>
              <a:gd name="connsiteX0" fmla="*/ 198510 w 9019309"/>
              <a:gd name="connsiteY0" fmla="*/ 4228 h 6866312"/>
              <a:gd name="connsiteX1" fmla="*/ 9019309 w 9019309"/>
              <a:gd name="connsiteY1" fmla="*/ 0 h 6866312"/>
              <a:gd name="connsiteX2" fmla="*/ 5394960 w 9019309"/>
              <a:gd name="connsiteY2" fmla="*/ 6866312 h 6866312"/>
              <a:gd name="connsiteX3" fmla="*/ 0 w 9019309"/>
              <a:gd name="connsiteY3" fmla="*/ 6866312 h 6866312"/>
              <a:gd name="connsiteX4" fmla="*/ 198510 w 9019309"/>
              <a:gd name="connsiteY4" fmla="*/ 4228 h 6866312"/>
              <a:gd name="connsiteX0" fmla="*/ 24938 w 9019309"/>
              <a:gd name="connsiteY0" fmla="*/ 12685 h 6866312"/>
              <a:gd name="connsiteX1" fmla="*/ 9019309 w 9019309"/>
              <a:gd name="connsiteY1" fmla="*/ 0 h 6866312"/>
              <a:gd name="connsiteX2" fmla="*/ 5394960 w 9019309"/>
              <a:gd name="connsiteY2" fmla="*/ 6866312 h 6866312"/>
              <a:gd name="connsiteX3" fmla="*/ 0 w 9019309"/>
              <a:gd name="connsiteY3" fmla="*/ 6866312 h 6866312"/>
              <a:gd name="connsiteX4" fmla="*/ 24938 w 9019309"/>
              <a:gd name="connsiteY4" fmla="*/ 12685 h 6866312"/>
              <a:gd name="connsiteX0" fmla="*/ 259 w 8994630"/>
              <a:gd name="connsiteY0" fmla="*/ 12685 h 6866312"/>
              <a:gd name="connsiteX1" fmla="*/ 8994630 w 8994630"/>
              <a:gd name="connsiteY1" fmla="*/ 0 h 6866312"/>
              <a:gd name="connsiteX2" fmla="*/ 5370281 w 8994630"/>
              <a:gd name="connsiteY2" fmla="*/ 6866312 h 6866312"/>
              <a:gd name="connsiteX3" fmla="*/ 178527 w 8994630"/>
              <a:gd name="connsiteY3" fmla="*/ 6802889 h 6866312"/>
              <a:gd name="connsiteX4" fmla="*/ 259 w 8994630"/>
              <a:gd name="connsiteY4" fmla="*/ 12685 h 6866312"/>
              <a:gd name="connsiteX0" fmla="*/ 1686 w 8996057"/>
              <a:gd name="connsiteY0" fmla="*/ 12685 h 6870540"/>
              <a:gd name="connsiteX1" fmla="*/ 8996057 w 8996057"/>
              <a:gd name="connsiteY1" fmla="*/ 0 h 6870540"/>
              <a:gd name="connsiteX2" fmla="*/ 5371708 w 8996057"/>
              <a:gd name="connsiteY2" fmla="*/ 6866312 h 6870540"/>
              <a:gd name="connsiteX3" fmla="*/ 10616 w 8996057"/>
              <a:gd name="connsiteY3" fmla="*/ 6870540 h 6870540"/>
              <a:gd name="connsiteX4" fmla="*/ 1686 w 8996057"/>
              <a:gd name="connsiteY4" fmla="*/ 12685 h 687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6057" h="6870540">
                <a:moveTo>
                  <a:pt x="1686" y="12685"/>
                </a:moveTo>
                <a:lnTo>
                  <a:pt x="8996057" y="0"/>
                </a:lnTo>
                <a:lnTo>
                  <a:pt x="5371708" y="6866312"/>
                </a:lnTo>
                <a:lnTo>
                  <a:pt x="10616" y="6870540"/>
                </a:lnTo>
                <a:cubicBezTo>
                  <a:pt x="18929" y="4581769"/>
                  <a:pt x="-6627" y="2301456"/>
                  <a:pt x="1686" y="12685"/>
                </a:cubicBezTo>
                <a:close/>
              </a:path>
            </a:pathLst>
          </a:custGeom>
          <a:solidFill>
            <a:srgbClr val="F675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E4C4FB2C-D4A3-AD82-FE5E-B7E7C78F6143}"/>
              </a:ext>
            </a:extLst>
          </p:cNvPr>
          <p:cNvGrpSpPr/>
          <p:nvPr userDrawn="1"/>
        </p:nvGrpSpPr>
        <p:grpSpPr>
          <a:xfrm>
            <a:off x="6143003" y="179475"/>
            <a:ext cx="1770612" cy="1313409"/>
            <a:chOff x="6143003" y="179475"/>
            <a:chExt cx="1770612" cy="1313409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F7D73C83-6028-07F1-C6F2-6A2495699A29}"/>
                </a:ext>
              </a:extLst>
            </p:cNvPr>
            <p:cNvSpPr/>
            <p:nvPr/>
          </p:nvSpPr>
          <p:spPr>
            <a:xfrm>
              <a:off x="6741521" y="179475"/>
              <a:ext cx="1172094" cy="1172094"/>
            </a:xfrm>
            <a:prstGeom prst="ellipse">
              <a:avLst/>
            </a:prstGeom>
            <a:solidFill>
              <a:srgbClr val="00206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42BC5AB4-39FD-B25A-4424-45C4968825FB}"/>
                </a:ext>
              </a:extLst>
            </p:cNvPr>
            <p:cNvSpPr/>
            <p:nvPr/>
          </p:nvSpPr>
          <p:spPr>
            <a:xfrm>
              <a:off x="6143003" y="503919"/>
              <a:ext cx="988965" cy="988965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F43E020F-7B74-1D14-E552-3D3D610812DB}"/>
              </a:ext>
            </a:extLst>
          </p:cNvPr>
          <p:cNvGrpSpPr/>
          <p:nvPr userDrawn="1"/>
        </p:nvGrpSpPr>
        <p:grpSpPr>
          <a:xfrm>
            <a:off x="663894" y="4629934"/>
            <a:ext cx="1474879" cy="1037769"/>
            <a:chOff x="663894" y="4629934"/>
            <a:chExt cx="1474879" cy="1037769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A407C4F5-AE20-3B6A-5FA3-D080A77357D8}"/>
                </a:ext>
              </a:extLst>
            </p:cNvPr>
            <p:cNvSpPr/>
            <p:nvPr/>
          </p:nvSpPr>
          <p:spPr>
            <a:xfrm rot="17790824">
              <a:off x="1254732" y="4629934"/>
              <a:ext cx="884041" cy="884041"/>
            </a:xfrm>
            <a:prstGeom prst="ellipse">
              <a:avLst/>
            </a:prstGeom>
            <a:solidFill>
              <a:srgbClr val="00206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1E33E823-7993-2875-216F-54AC6D51D307}"/>
                </a:ext>
              </a:extLst>
            </p:cNvPr>
            <p:cNvSpPr/>
            <p:nvPr/>
          </p:nvSpPr>
          <p:spPr>
            <a:xfrm rot="17790824">
              <a:off x="663894" y="4921785"/>
              <a:ext cx="745918" cy="745918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8" name="Image 27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31537E60-11AA-347A-7CF7-8FB16CBFEF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700" y="6347169"/>
            <a:ext cx="1010074" cy="252519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EA2C4D7-9952-421E-23F7-576403B7C2B6}"/>
              </a:ext>
            </a:extLst>
          </p:cNvPr>
          <p:cNvSpPr txBox="1">
            <a:spLocks/>
          </p:cNvSpPr>
          <p:nvPr userDrawn="1"/>
        </p:nvSpPr>
        <p:spPr>
          <a:xfrm>
            <a:off x="626879" y="6180150"/>
            <a:ext cx="4628797" cy="446028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SUEZ Consulting - Accompagner nos clients industriels  - </a:t>
            </a:r>
            <a:fld id="{0E1C19E8-E2CE-482C-8FBF-ADC98C00C140}" type="datetime1">
              <a:rPr lang="fr-FR" sz="11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29/09/2025</a:t>
            </a:fld>
            <a:endParaRPr lang="fr-FR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528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réfé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31537E60-11AA-347A-7CF7-8FB16CBFEF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700" y="6347169"/>
            <a:ext cx="1010074" cy="252519"/>
          </a:xfrm>
          <a:prstGeom prst="rect">
            <a:avLst/>
          </a:prstGeom>
        </p:spPr>
      </p:pic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BD2109C1-8305-2CCD-4E84-7748AD27C629}"/>
              </a:ext>
            </a:extLst>
          </p:cNvPr>
          <p:cNvSpPr/>
          <p:nvPr userDrawn="1"/>
        </p:nvSpPr>
        <p:spPr>
          <a:xfrm>
            <a:off x="767408" y="-16626"/>
            <a:ext cx="9019309" cy="6874625"/>
          </a:xfrm>
          <a:custGeom>
            <a:avLst/>
            <a:gdLst>
              <a:gd name="connsiteX0" fmla="*/ 24938 w 9019309"/>
              <a:gd name="connsiteY0" fmla="*/ 0 h 6866312"/>
              <a:gd name="connsiteX1" fmla="*/ 9019309 w 9019309"/>
              <a:gd name="connsiteY1" fmla="*/ 0 h 6866312"/>
              <a:gd name="connsiteX2" fmla="*/ 5394960 w 9019309"/>
              <a:gd name="connsiteY2" fmla="*/ 6866312 h 6866312"/>
              <a:gd name="connsiteX3" fmla="*/ 0 w 9019309"/>
              <a:gd name="connsiteY3" fmla="*/ 6866312 h 6866312"/>
              <a:gd name="connsiteX4" fmla="*/ 24938 w 9019309"/>
              <a:gd name="connsiteY4" fmla="*/ 0 h 6866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9309" h="6866312">
                <a:moveTo>
                  <a:pt x="24938" y="0"/>
                </a:moveTo>
                <a:lnTo>
                  <a:pt x="9019309" y="0"/>
                </a:lnTo>
                <a:lnTo>
                  <a:pt x="5394960" y="6866312"/>
                </a:lnTo>
                <a:lnTo>
                  <a:pt x="0" y="6866312"/>
                </a:lnTo>
                <a:cubicBezTo>
                  <a:pt x="8313" y="4577541"/>
                  <a:pt x="16625" y="2288771"/>
                  <a:pt x="24938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A3DD57A7-7325-879C-F02F-4429FE7BD596}"/>
              </a:ext>
            </a:extLst>
          </p:cNvPr>
          <p:cNvSpPr/>
          <p:nvPr userDrawn="1"/>
        </p:nvSpPr>
        <p:spPr>
          <a:xfrm>
            <a:off x="-1429" y="-59267"/>
            <a:ext cx="8995800" cy="6921500"/>
          </a:xfrm>
          <a:custGeom>
            <a:avLst/>
            <a:gdLst>
              <a:gd name="connsiteX0" fmla="*/ 24938 w 9019309"/>
              <a:gd name="connsiteY0" fmla="*/ 0 h 6866312"/>
              <a:gd name="connsiteX1" fmla="*/ 9019309 w 9019309"/>
              <a:gd name="connsiteY1" fmla="*/ 0 h 6866312"/>
              <a:gd name="connsiteX2" fmla="*/ 5394960 w 9019309"/>
              <a:gd name="connsiteY2" fmla="*/ 6866312 h 6866312"/>
              <a:gd name="connsiteX3" fmla="*/ 0 w 9019309"/>
              <a:gd name="connsiteY3" fmla="*/ 6866312 h 6866312"/>
              <a:gd name="connsiteX4" fmla="*/ 24938 w 9019309"/>
              <a:gd name="connsiteY4" fmla="*/ 0 h 6866312"/>
              <a:gd name="connsiteX0" fmla="*/ 198510 w 9019309"/>
              <a:gd name="connsiteY0" fmla="*/ 4228 h 6866312"/>
              <a:gd name="connsiteX1" fmla="*/ 9019309 w 9019309"/>
              <a:gd name="connsiteY1" fmla="*/ 0 h 6866312"/>
              <a:gd name="connsiteX2" fmla="*/ 5394960 w 9019309"/>
              <a:gd name="connsiteY2" fmla="*/ 6866312 h 6866312"/>
              <a:gd name="connsiteX3" fmla="*/ 0 w 9019309"/>
              <a:gd name="connsiteY3" fmla="*/ 6866312 h 6866312"/>
              <a:gd name="connsiteX4" fmla="*/ 198510 w 9019309"/>
              <a:gd name="connsiteY4" fmla="*/ 4228 h 6866312"/>
              <a:gd name="connsiteX0" fmla="*/ 24938 w 9019309"/>
              <a:gd name="connsiteY0" fmla="*/ 12685 h 6866312"/>
              <a:gd name="connsiteX1" fmla="*/ 9019309 w 9019309"/>
              <a:gd name="connsiteY1" fmla="*/ 0 h 6866312"/>
              <a:gd name="connsiteX2" fmla="*/ 5394960 w 9019309"/>
              <a:gd name="connsiteY2" fmla="*/ 6866312 h 6866312"/>
              <a:gd name="connsiteX3" fmla="*/ 0 w 9019309"/>
              <a:gd name="connsiteY3" fmla="*/ 6866312 h 6866312"/>
              <a:gd name="connsiteX4" fmla="*/ 24938 w 9019309"/>
              <a:gd name="connsiteY4" fmla="*/ 12685 h 6866312"/>
              <a:gd name="connsiteX0" fmla="*/ 259 w 8994630"/>
              <a:gd name="connsiteY0" fmla="*/ 12685 h 6866312"/>
              <a:gd name="connsiteX1" fmla="*/ 8994630 w 8994630"/>
              <a:gd name="connsiteY1" fmla="*/ 0 h 6866312"/>
              <a:gd name="connsiteX2" fmla="*/ 5370281 w 8994630"/>
              <a:gd name="connsiteY2" fmla="*/ 6866312 h 6866312"/>
              <a:gd name="connsiteX3" fmla="*/ 178527 w 8994630"/>
              <a:gd name="connsiteY3" fmla="*/ 6802889 h 6866312"/>
              <a:gd name="connsiteX4" fmla="*/ 259 w 8994630"/>
              <a:gd name="connsiteY4" fmla="*/ 12685 h 6866312"/>
              <a:gd name="connsiteX0" fmla="*/ 1686 w 8996057"/>
              <a:gd name="connsiteY0" fmla="*/ 12685 h 6870540"/>
              <a:gd name="connsiteX1" fmla="*/ 8996057 w 8996057"/>
              <a:gd name="connsiteY1" fmla="*/ 0 h 6870540"/>
              <a:gd name="connsiteX2" fmla="*/ 5371708 w 8996057"/>
              <a:gd name="connsiteY2" fmla="*/ 6866312 h 6870540"/>
              <a:gd name="connsiteX3" fmla="*/ 10616 w 8996057"/>
              <a:gd name="connsiteY3" fmla="*/ 6870540 h 6870540"/>
              <a:gd name="connsiteX4" fmla="*/ 1686 w 8996057"/>
              <a:gd name="connsiteY4" fmla="*/ 12685 h 687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6057" h="6870540">
                <a:moveTo>
                  <a:pt x="1686" y="12685"/>
                </a:moveTo>
                <a:lnTo>
                  <a:pt x="8996057" y="0"/>
                </a:lnTo>
                <a:lnTo>
                  <a:pt x="5371708" y="6866312"/>
                </a:lnTo>
                <a:lnTo>
                  <a:pt x="10616" y="6870540"/>
                </a:lnTo>
                <a:cubicBezTo>
                  <a:pt x="18929" y="4581769"/>
                  <a:pt x="-6627" y="2301456"/>
                  <a:pt x="1686" y="12685"/>
                </a:cubicBezTo>
                <a:close/>
              </a:path>
            </a:pathLst>
          </a:custGeom>
          <a:solidFill>
            <a:srgbClr val="F675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3644DCEA-AA91-A98D-711C-454FB2EAE195}"/>
              </a:ext>
            </a:extLst>
          </p:cNvPr>
          <p:cNvGrpSpPr/>
          <p:nvPr userDrawn="1"/>
        </p:nvGrpSpPr>
        <p:grpSpPr>
          <a:xfrm flipH="1">
            <a:off x="342161" y="5544334"/>
            <a:ext cx="1474879" cy="1037769"/>
            <a:chOff x="663894" y="4629934"/>
            <a:chExt cx="1474879" cy="1037769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4985EBC7-FA33-10F8-7503-0EB6AE961B2F}"/>
                </a:ext>
              </a:extLst>
            </p:cNvPr>
            <p:cNvSpPr/>
            <p:nvPr/>
          </p:nvSpPr>
          <p:spPr>
            <a:xfrm rot="17790824">
              <a:off x="1254732" y="4629934"/>
              <a:ext cx="884041" cy="884041"/>
            </a:xfrm>
            <a:prstGeom prst="ellipse">
              <a:avLst/>
            </a:prstGeom>
            <a:solidFill>
              <a:srgbClr val="00206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DE74AC2F-6503-0DC6-284A-E874623C0286}"/>
                </a:ext>
              </a:extLst>
            </p:cNvPr>
            <p:cNvSpPr/>
            <p:nvPr/>
          </p:nvSpPr>
          <p:spPr>
            <a:xfrm rot="17790824">
              <a:off x="663894" y="4921785"/>
              <a:ext cx="745918" cy="745918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" name="Rectangle 1">
            <a:extLst>
              <a:ext uri="{FF2B5EF4-FFF2-40B4-BE49-F238E27FC236}">
                <a16:creationId xmlns:a16="http://schemas.microsoft.com/office/drawing/2014/main" id="{457928DB-EADB-5528-CF73-3D8D3515B7F8}"/>
              </a:ext>
            </a:extLst>
          </p:cNvPr>
          <p:cNvSpPr/>
          <p:nvPr userDrawn="1"/>
        </p:nvSpPr>
        <p:spPr>
          <a:xfrm>
            <a:off x="622300" y="947821"/>
            <a:ext cx="11569700" cy="5270500"/>
          </a:xfrm>
          <a:custGeom>
            <a:avLst/>
            <a:gdLst>
              <a:gd name="connsiteX0" fmla="*/ 0 w 11569700"/>
              <a:gd name="connsiteY0" fmla="*/ 0 h 5270500"/>
              <a:gd name="connsiteX1" fmla="*/ 11569700 w 11569700"/>
              <a:gd name="connsiteY1" fmla="*/ 0 h 5270500"/>
              <a:gd name="connsiteX2" fmla="*/ 11569700 w 11569700"/>
              <a:gd name="connsiteY2" fmla="*/ 5270500 h 5270500"/>
              <a:gd name="connsiteX3" fmla="*/ 0 w 11569700"/>
              <a:gd name="connsiteY3" fmla="*/ 5270500 h 5270500"/>
              <a:gd name="connsiteX4" fmla="*/ 0 w 11569700"/>
              <a:gd name="connsiteY4" fmla="*/ 0 h 5270500"/>
              <a:gd name="connsiteX0" fmla="*/ 0 w 11569700"/>
              <a:gd name="connsiteY0" fmla="*/ 0 h 5270500"/>
              <a:gd name="connsiteX1" fmla="*/ 11569700 w 11569700"/>
              <a:gd name="connsiteY1" fmla="*/ 0 h 5270500"/>
              <a:gd name="connsiteX2" fmla="*/ 11569700 w 11569700"/>
              <a:gd name="connsiteY2" fmla="*/ 5270500 h 5270500"/>
              <a:gd name="connsiteX3" fmla="*/ 0 w 11569700"/>
              <a:gd name="connsiteY3" fmla="*/ 5270500 h 5270500"/>
              <a:gd name="connsiteX4" fmla="*/ 0 w 11569700"/>
              <a:gd name="connsiteY4" fmla="*/ 4506913 h 5270500"/>
              <a:gd name="connsiteX5" fmla="*/ 0 w 11569700"/>
              <a:gd name="connsiteY5" fmla="*/ 0 h 5270500"/>
              <a:gd name="connsiteX0" fmla="*/ 0 w 11569700"/>
              <a:gd name="connsiteY0" fmla="*/ 0 h 5270500"/>
              <a:gd name="connsiteX1" fmla="*/ 11569700 w 11569700"/>
              <a:gd name="connsiteY1" fmla="*/ 0 h 5270500"/>
              <a:gd name="connsiteX2" fmla="*/ 11569700 w 11569700"/>
              <a:gd name="connsiteY2" fmla="*/ 5270500 h 5270500"/>
              <a:gd name="connsiteX3" fmla="*/ 668338 w 11569700"/>
              <a:gd name="connsiteY3" fmla="*/ 5268913 h 5270500"/>
              <a:gd name="connsiteX4" fmla="*/ 0 w 11569700"/>
              <a:gd name="connsiteY4" fmla="*/ 4506913 h 5270500"/>
              <a:gd name="connsiteX5" fmla="*/ 0 w 11569700"/>
              <a:gd name="connsiteY5" fmla="*/ 0 h 5270500"/>
              <a:gd name="connsiteX0" fmla="*/ 1587 w 11571287"/>
              <a:gd name="connsiteY0" fmla="*/ 0 h 5270500"/>
              <a:gd name="connsiteX1" fmla="*/ 11571287 w 11571287"/>
              <a:gd name="connsiteY1" fmla="*/ 0 h 5270500"/>
              <a:gd name="connsiteX2" fmla="*/ 11571287 w 11571287"/>
              <a:gd name="connsiteY2" fmla="*/ 5270500 h 5270500"/>
              <a:gd name="connsiteX3" fmla="*/ 669925 w 11571287"/>
              <a:gd name="connsiteY3" fmla="*/ 5268913 h 5270500"/>
              <a:gd name="connsiteX4" fmla="*/ 0 w 11571287"/>
              <a:gd name="connsiteY4" fmla="*/ 4706938 h 5270500"/>
              <a:gd name="connsiteX5" fmla="*/ 1587 w 11571287"/>
              <a:gd name="connsiteY5" fmla="*/ 0 h 5270500"/>
              <a:gd name="connsiteX0" fmla="*/ 0 w 11569700"/>
              <a:gd name="connsiteY0" fmla="*/ 0 h 5270500"/>
              <a:gd name="connsiteX1" fmla="*/ 11569700 w 11569700"/>
              <a:gd name="connsiteY1" fmla="*/ 0 h 5270500"/>
              <a:gd name="connsiteX2" fmla="*/ 11569700 w 11569700"/>
              <a:gd name="connsiteY2" fmla="*/ 5270500 h 5270500"/>
              <a:gd name="connsiteX3" fmla="*/ 668338 w 11569700"/>
              <a:gd name="connsiteY3" fmla="*/ 5268913 h 5270500"/>
              <a:gd name="connsiteX4" fmla="*/ 1588 w 11569700"/>
              <a:gd name="connsiteY4" fmla="*/ 4603751 h 5270500"/>
              <a:gd name="connsiteX5" fmla="*/ 0 w 11569700"/>
              <a:gd name="connsiteY5" fmla="*/ 0 h 5270500"/>
              <a:gd name="connsiteX0" fmla="*/ 0 w 11569700"/>
              <a:gd name="connsiteY0" fmla="*/ 0 h 5270500"/>
              <a:gd name="connsiteX1" fmla="*/ 11569700 w 11569700"/>
              <a:gd name="connsiteY1" fmla="*/ 0 h 5270500"/>
              <a:gd name="connsiteX2" fmla="*/ 11569700 w 11569700"/>
              <a:gd name="connsiteY2" fmla="*/ 5270500 h 5270500"/>
              <a:gd name="connsiteX3" fmla="*/ 1262063 w 11569700"/>
              <a:gd name="connsiteY3" fmla="*/ 5268913 h 5270500"/>
              <a:gd name="connsiteX4" fmla="*/ 1588 w 11569700"/>
              <a:gd name="connsiteY4" fmla="*/ 4603751 h 5270500"/>
              <a:gd name="connsiteX5" fmla="*/ 0 w 11569700"/>
              <a:gd name="connsiteY5" fmla="*/ 0 h 5270500"/>
              <a:gd name="connsiteX0" fmla="*/ 0 w 11569700"/>
              <a:gd name="connsiteY0" fmla="*/ 0 h 5270500"/>
              <a:gd name="connsiteX1" fmla="*/ 11569700 w 11569700"/>
              <a:gd name="connsiteY1" fmla="*/ 0 h 5270500"/>
              <a:gd name="connsiteX2" fmla="*/ 11569700 w 11569700"/>
              <a:gd name="connsiteY2" fmla="*/ 5270500 h 5270500"/>
              <a:gd name="connsiteX3" fmla="*/ 1262063 w 11569700"/>
              <a:gd name="connsiteY3" fmla="*/ 5268913 h 5270500"/>
              <a:gd name="connsiteX4" fmla="*/ 1588 w 11569700"/>
              <a:gd name="connsiteY4" fmla="*/ 4603751 h 5270500"/>
              <a:gd name="connsiteX5" fmla="*/ 0 w 11569700"/>
              <a:gd name="connsiteY5" fmla="*/ 0 h 5270500"/>
              <a:gd name="connsiteX0" fmla="*/ 0 w 11569700"/>
              <a:gd name="connsiteY0" fmla="*/ 0 h 5270500"/>
              <a:gd name="connsiteX1" fmla="*/ 11569700 w 11569700"/>
              <a:gd name="connsiteY1" fmla="*/ 0 h 5270500"/>
              <a:gd name="connsiteX2" fmla="*/ 11569700 w 11569700"/>
              <a:gd name="connsiteY2" fmla="*/ 5270500 h 5270500"/>
              <a:gd name="connsiteX3" fmla="*/ 1262063 w 11569700"/>
              <a:gd name="connsiteY3" fmla="*/ 5268913 h 5270500"/>
              <a:gd name="connsiteX4" fmla="*/ 1588 w 11569700"/>
              <a:gd name="connsiteY4" fmla="*/ 4603751 h 5270500"/>
              <a:gd name="connsiteX5" fmla="*/ 0 w 11569700"/>
              <a:gd name="connsiteY5" fmla="*/ 0 h 5270500"/>
              <a:gd name="connsiteX0" fmla="*/ 0 w 11569700"/>
              <a:gd name="connsiteY0" fmla="*/ 0 h 5270500"/>
              <a:gd name="connsiteX1" fmla="*/ 11569700 w 11569700"/>
              <a:gd name="connsiteY1" fmla="*/ 0 h 5270500"/>
              <a:gd name="connsiteX2" fmla="*/ 11569700 w 11569700"/>
              <a:gd name="connsiteY2" fmla="*/ 5270500 h 5270500"/>
              <a:gd name="connsiteX3" fmla="*/ 1262063 w 11569700"/>
              <a:gd name="connsiteY3" fmla="*/ 5268913 h 5270500"/>
              <a:gd name="connsiteX4" fmla="*/ 1588 w 11569700"/>
              <a:gd name="connsiteY4" fmla="*/ 4603751 h 5270500"/>
              <a:gd name="connsiteX5" fmla="*/ 0 w 11569700"/>
              <a:gd name="connsiteY5" fmla="*/ 0 h 5270500"/>
              <a:gd name="connsiteX0" fmla="*/ 0 w 11569700"/>
              <a:gd name="connsiteY0" fmla="*/ 0 h 5270500"/>
              <a:gd name="connsiteX1" fmla="*/ 11569700 w 11569700"/>
              <a:gd name="connsiteY1" fmla="*/ 0 h 5270500"/>
              <a:gd name="connsiteX2" fmla="*/ 11569700 w 11569700"/>
              <a:gd name="connsiteY2" fmla="*/ 5270500 h 5270500"/>
              <a:gd name="connsiteX3" fmla="*/ 1262063 w 11569700"/>
              <a:gd name="connsiteY3" fmla="*/ 5268913 h 5270500"/>
              <a:gd name="connsiteX4" fmla="*/ 1588 w 11569700"/>
              <a:gd name="connsiteY4" fmla="*/ 4603751 h 5270500"/>
              <a:gd name="connsiteX5" fmla="*/ 0 w 11569700"/>
              <a:gd name="connsiteY5" fmla="*/ 0 h 5270500"/>
              <a:gd name="connsiteX0" fmla="*/ 0 w 11569700"/>
              <a:gd name="connsiteY0" fmla="*/ 0 h 5270500"/>
              <a:gd name="connsiteX1" fmla="*/ 11569700 w 11569700"/>
              <a:gd name="connsiteY1" fmla="*/ 0 h 5270500"/>
              <a:gd name="connsiteX2" fmla="*/ 11569700 w 11569700"/>
              <a:gd name="connsiteY2" fmla="*/ 5270500 h 5270500"/>
              <a:gd name="connsiteX3" fmla="*/ 1262063 w 11569700"/>
              <a:gd name="connsiteY3" fmla="*/ 5268913 h 5270500"/>
              <a:gd name="connsiteX4" fmla="*/ 1588 w 11569700"/>
              <a:gd name="connsiteY4" fmla="*/ 4420871 h 5270500"/>
              <a:gd name="connsiteX5" fmla="*/ 0 w 11569700"/>
              <a:gd name="connsiteY5" fmla="*/ 0 h 5270500"/>
              <a:gd name="connsiteX0" fmla="*/ 0 w 11569700"/>
              <a:gd name="connsiteY0" fmla="*/ 0 h 5270500"/>
              <a:gd name="connsiteX1" fmla="*/ 11569700 w 11569700"/>
              <a:gd name="connsiteY1" fmla="*/ 0 h 5270500"/>
              <a:gd name="connsiteX2" fmla="*/ 11569700 w 11569700"/>
              <a:gd name="connsiteY2" fmla="*/ 5270500 h 5270500"/>
              <a:gd name="connsiteX3" fmla="*/ 1387191 w 11569700"/>
              <a:gd name="connsiteY3" fmla="*/ 5249663 h 5270500"/>
              <a:gd name="connsiteX4" fmla="*/ 1588 w 11569700"/>
              <a:gd name="connsiteY4" fmla="*/ 4420871 h 5270500"/>
              <a:gd name="connsiteX5" fmla="*/ 0 w 11569700"/>
              <a:gd name="connsiteY5" fmla="*/ 0 h 527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69700" h="5270500">
                <a:moveTo>
                  <a:pt x="0" y="0"/>
                </a:moveTo>
                <a:lnTo>
                  <a:pt x="11569700" y="0"/>
                </a:lnTo>
                <a:lnTo>
                  <a:pt x="11569700" y="5270500"/>
                </a:lnTo>
                <a:lnTo>
                  <a:pt x="1387191" y="5249663"/>
                </a:lnTo>
                <a:cubicBezTo>
                  <a:pt x="1083337" y="4224952"/>
                  <a:pt x="1058" y="4418755"/>
                  <a:pt x="1588" y="4420871"/>
                </a:cubicBezTo>
                <a:cubicBezTo>
                  <a:pt x="1059" y="2886287"/>
                  <a:pt x="529" y="1534584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3C5BA552-744A-9F99-7D94-05FFD61AFD23}"/>
              </a:ext>
            </a:extLst>
          </p:cNvPr>
          <p:cNvGrpSpPr/>
          <p:nvPr userDrawn="1"/>
        </p:nvGrpSpPr>
        <p:grpSpPr>
          <a:xfrm>
            <a:off x="6143003" y="179475"/>
            <a:ext cx="1770612" cy="1313409"/>
            <a:chOff x="6143003" y="179475"/>
            <a:chExt cx="1770612" cy="1313409"/>
          </a:xfrm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E7BE69A3-03ED-3C63-5114-A8BAA9E0CC06}"/>
                </a:ext>
              </a:extLst>
            </p:cNvPr>
            <p:cNvSpPr/>
            <p:nvPr/>
          </p:nvSpPr>
          <p:spPr>
            <a:xfrm>
              <a:off x="6741521" y="179475"/>
              <a:ext cx="1172094" cy="1172094"/>
            </a:xfrm>
            <a:prstGeom prst="ellipse">
              <a:avLst/>
            </a:prstGeom>
            <a:solidFill>
              <a:srgbClr val="00206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3DCC11FA-8460-E3A4-4605-5695C4EE7D42}"/>
                </a:ext>
              </a:extLst>
            </p:cNvPr>
            <p:cNvSpPr/>
            <p:nvPr/>
          </p:nvSpPr>
          <p:spPr>
            <a:xfrm>
              <a:off x="6143003" y="503919"/>
              <a:ext cx="988965" cy="988965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" name="Espace réservé de la date 1">
            <a:extLst>
              <a:ext uri="{FF2B5EF4-FFF2-40B4-BE49-F238E27FC236}">
                <a16:creationId xmlns:a16="http://schemas.microsoft.com/office/drawing/2014/main" id="{5734B855-FA2D-2074-A176-EE92DAF7F2A3}"/>
              </a:ext>
            </a:extLst>
          </p:cNvPr>
          <p:cNvSpPr txBox="1">
            <a:spLocks/>
          </p:cNvSpPr>
          <p:nvPr userDrawn="1"/>
        </p:nvSpPr>
        <p:spPr>
          <a:xfrm>
            <a:off x="1889148" y="6309357"/>
            <a:ext cx="4628797" cy="446028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SUEZ Consulting - Accompagner nos clients industriels  - </a:t>
            </a:r>
            <a:fld id="{0E1C19E8-E2CE-482C-8FBF-ADC98C00C140}" type="datetime1">
              <a:rPr lang="fr-FR" sz="11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29/09/2025</a:t>
            </a:fld>
            <a:endParaRPr lang="fr-FR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863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8B1B18AB-5862-9607-CF96-595ECC6666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700" y="6347169"/>
            <a:ext cx="1010074" cy="252519"/>
          </a:xfrm>
          <a:prstGeom prst="rect">
            <a:avLst/>
          </a:prstGeom>
        </p:spPr>
      </p:pic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9D7BD09D-D38D-DED1-A7F6-29E35B4745DA}"/>
              </a:ext>
            </a:extLst>
          </p:cNvPr>
          <p:cNvSpPr/>
          <p:nvPr userDrawn="1"/>
        </p:nvSpPr>
        <p:spPr>
          <a:xfrm>
            <a:off x="767408" y="-16626"/>
            <a:ext cx="9019309" cy="6874625"/>
          </a:xfrm>
          <a:custGeom>
            <a:avLst/>
            <a:gdLst>
              <a:gd name="connsiteX0" fmla="*/ 24938 w 9019309"/>
              <a:gd name="connsiteY0" fmla="*/ 0 h 6866312"/>
              <a:gd name="connsiteX1" fmla="*/ 9019309 w 9019309"/>
              <a:gd name="connsiteY1" fmla="*/ 0 h 6866312"/>
              <a:gd name="connsiteX2" fmla="*/ 5394960 w 9019309"/>
              <a:gd name="connsiteY2" fmla="*/ 6866312 h 6866312"/>
              <a:gd name="connsiteX3" fmla="*/ 0 w 9019309"/>
              <a:gd name="connsiteY3" fmla="*/ 6866312 h 6866312"/>
              <a:gd name="connsiteX4" fmla="*/ 24938 w 9019309"/>
              <a:gd name="connsiteY4" fmla="*/ 0 h 6866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9309" h="6866312">
                <a:moveTo>
                  <a:pt x="24938" y="0"/>
                </a:moveTo>
                <a:lnTo>
                  <a:pt x="9019309" y="0"/>
                </a:lnTo>
                <a:lnTo>
                  <a:pt x="5394960" y="6866312"/>
                </a:lnTo>
                <a:lnTo>
                  <a:pt x="0" y="6866312"/>
                </a:lnTo>
                <a:cubicBezTo>
                  <a:pt x="8313" y="4577541"/>
                  <a:pt x="16625" y="2288771"/>
                  <a:pt x="24938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E040DF39-5522-F45C-9372-98AF5889976E}"/>
              </a:ext>
            </a:extLst>
          </p:cNvPr>
          <p:cNvSpPr/>
          <p:nvPr userDrawn="1"/>
        </p:nvSpPr>
        <p:spPr>
          <a:xfrm>
            <a:off x="-1429" y="-59267"/>
            <a:ext cx="8995800" cy="6921500"/>
          </a:xfrm>
          <a:custGeom>
            <a:avLst/>
            <a:gdLst>
              <a:gd name="connsiteX0" fmla="*/ 24938 w 9019309"/>
              <a:gd name="connsiteY0" fmla="*/ 0 h 6866312"/>
              <a:gd name="connsiteX1" fmla="*/ 9019309 w 9019309"/>
              <a:gd name="connsiteY1" fmla="*/ 0 h 6866312"/>
              <a:gd name="connsiteX2" fmla="*/ 5394960 w 9019309"/>
              <a:gd name="connsiteY2" fmla="*/ 6866312 h 6866312"/>
              <a:gd name="connsiteX3" fmla="*/ 0 w 9019309"/>
              <a:gd name="connsiteY3" fmla="*/ 6866312 h 6866312"/>
              <a:gd name="connsiteX4" fmla="*/ 24938 w 9019309"/>
              <a:gd name="connsiteY4" fmla="*/ 0 h 6866312"/>
              <a:gd name="connsiteX0" fmla="*/ 198510 w 9019309"/>
              <a:gd name="connsiteY0" fmla="*/ 4228 h 6866312"/>
              <a:gd name="connsiteX1" fmla="*/ 9019309 w 9019309"/>
              <a:gd name="connsiteY1" fmla="*/ 0 h 6866312"/>
              <a:gd name="connsiteX2" fmla="*/ 5394960 w 9019309"/>
              <a:gd name="connsiteY2" fmla="*/ 6866312 h 6866312"/>
              <a:gd name="connsiteX3" fmla="*/ 0 w 9019309"/>
              <a:gd name="connsiteY3" fmla="*/ 6866312 h 6866312"/>
              <a:gd name="connsiteX4" fmla="*/ 198510 w 9019309"/>
              <a:gd name="connsiteY4" fmla="*/ 4228 h 6866312"/>
              <a:gd name="connsiteX0" fmla="*/ 24938 w 9019309"/>
              <a:gd name="connsiteY0" fmla="*/ 12685 h 6866312"/>
              <a:gd name="connsiteX1" fmla="*/ 9019309 w 9019309"/>
              <a:gd name="connsiteY1" fmla="*/ 0 h 6866312"/>
              <a:gd name="connsiteX2" fmla="*/ 5394960 w 9019309"/>
              <a:gd name="connsiteY2" fmla="*/ 6866312 h 6866312"/>
              <a:gd name="connsiteX3" fmla="*/ 0 w 9019309"/>
              <a:gd name="connsiteY3" fmla="*/ 6866312 h 6866312"/>
              <a:gd name="connsiteX4" fmla="*/ 24938 w 9019309"/>
              <a:gd name="connsiteY4" fmla="*/ 12685 h 6866312"/>
              <a:gd name="connsiteX0" fmla="*/ 259 w 8994630"/>
              <a:gd name="connsiteY0" fmla="*/ 12685 h 6866312"/>
              <a:gd name="connsiteX1" fmla="*/ 8994630 w 8994630"/>
              <a:gd name="connsiteY1" fmla="*/ 0 h 6866312"/>
              <a:gd name="connsiteX2" fmla="*/ 5370281 w 8994630"/>
              <a:gd name="connsiteY2" fmla="*/ 6866312 h 6866312"/>
              <a:gd name="connsiteX3" fmla="*/ 178527 w 8994630"/>
              <a:gd name="connsiteY3" fmla="*/ 6802889 h 6866312"/>
              <a:gd name="connsiteX4" fmla="*/ 259 w 8994630"/>
              <a:gd name="connsiteY4" fmla="*/ 12685 h 6866312"/>
              <a:gd name="connsiteX0" fmla="*/ 1686 w 8996057"/>
              <a:gd name="connsiteY0" fmla="*/ 12685 h 6870540"/>
              <a:gd name="connsiteX1" fmla="*/ 8996057 w 8996057"/>
              <a:gd name="connsiteY1" fmla="*/ 0 h 6870540"/>
              <a:gd name="connsiteX2" fmla="*/ 5371708 w 8996057"/>
              <a:gd name="connsiteY2" fmla="*/ 6866312 h 6870540"/>
              <a:gd name="connsiteX3" fmla="*/ 10616 w 8996057"/>
              <a:gd name="connsiteY3" fmla="*/ 6870540 h 6870540"/>
              <a:gd name="connsiteX4" fmla="*/ 1686 w 8996057"/>
              <a:gd name="connsiteY4" fmla="*/ 12685 h 687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6057" h="6870540">
                <a:moveTo>
                  <a:pt x="1686" y="12685"/>
                </a:moveTo>
                <a:lnTo>
                  <a:pt x="8996057" y="0"/>
                </a:lnTo>
                <a:lnTo>
                  <a:pt x="5371708" y="6866312"/>
                </a:lnTo>
                <a:lnTo>
                  <a:pt x="10616" y="6870540"/>
                </a:lnTo>
                <a:cubicBezTo>
                  <a:pt x="18929" y="4581769"/>
                  <a:pt x="-6627" y="2301456"/>
                  <a:pt x="1686" y="12685"/>
                </a:cubicBezTo>
                <a:close/>
              </a:path>
            </a:pathLst>
          </a:custGeom>
          <a:solidFill>
            <a:srgbClr val="F675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0565B3-64B6-2739-0EB8-0D1AC29EE016}"/>
              </a:ext>
            </a:extLst>
          </p:cNvPr>
          <p:cNvSpPr/>
          <p:nvPr userDrawn="1"/>
        </p:nvSpPr>
        <p:spPr>
          <a:xfrm>
            <a:off x="0" y="1460500"/>
            <a:ext cx="12192000" cy="459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3168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96B223-2C45-2C02-6A4A-C18B76F81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49A650-A58D-4FB1-5A7E-DA9006F66D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B11E4E3-2482-8E26-6DEF-C2E2D8BD0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D85A4D-58B1-4E64-8647-4046F05075CD}" type="datetimeFigureOut">
              <a:rPr lang="fr-FR" smtClean="0"/>
              <a:t>29/09/2025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FEEF640-CF62-255C-3636-01D8870AB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CF6DB3-1DF2-6477-7294-1F0A5159F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83654-1D98-4743-96FF-6712930C94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7019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C4F36B-BCE5-9612-19F3-CC8CCD84D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AF9B2C3-2A9A-DC7D-07D9-DE556B616B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4D07A7E-1476-E5E0-CB88-77289AEB3D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E02362F-22E4-1484-99DF-403549C05E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D85A4D-58B1-4E64-8647-4046F05075CD}" type="datetimeFigureOut">
              <a:rPr lang="fr-FR" smtClean="0"/>
              <a:t>29/09/2025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5904B93-4CD9-F59B-F048-3F94D4F9C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2908C2C-AA76-C0A9-886C-46B381D0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83654-1D98-4743-96FF-6712930C94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7133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D91B74A-090A-D356-A43F-0D4816A9D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9B1EA48-6140-E8DB-DA92-C0A3017C51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72D6162-EAC2-7311-7834-256713DB3A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D85A4D-58B1-4E64-8647-4046F05075CD}" type="datetimeFigureOut">
              <a:rPr lang="fr-FR" smtClean="0"/>
              <a:t>29/09/2025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4C52108-EA80-1934-2D5B-FE8F79D55D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8C7940-C1FA-6117-0320-EDCA4EE5A4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D83654-1D98-4743-96FF-6712930C9435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466E187-7251-8D29-AD7C-6A1E1C534BFC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43497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fr-FR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General</a:t>
            </a:r>
          </a:p>
        </p:txBody>
      </p:sp>
    </p:spTree>
    <p:extLst>
      <p:ext uri="{BB962C8B-B14F-4D97-AF65-F5344CB8AC3E}">
        <p14:creationId xmlns:p14="http://schemas.microsoft.com/office/powerpoint/2010/main" val="1636369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0" r:id="rId3"/>
    <p:sldLayoutId id="2147483660" r:id="rId4"/>
    <p:sldLayoutId id="2147483662" r:id="rId5"/>
    <p:sldLayoutId id="2147483661" r:id="rId6"/>
    <p:sldLayoutId id="2147483663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" Target="slide7.xml"/><Relationship Id="rId7" Type="http://schemas.openxmlformats.org/officeDocument/2006/relationships/image" Target="../media/image47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emf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emf"/><Relationship Id="rId4" Type="http://schemas.openxmlformats.org/officeDocument/2006/relationships/hyperlink" Target="https://pixabay.com/da/vand-aqua-milj%C3%B8-genbrug-bl%C3%A5-158956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chart" Target="../charts/chart3.xml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18" Type="http://schemas.openxmlformats.org/officeDocument/2006/relationships/slide" Target="slide13.xml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17" Type="http://schemas.openxmlformats.org/officeDocument/2006/relationships/slide" Target="slide12.xml"/><Relationship Id="rId2" Type="http://schemas.openxmlformats.org/officeDocument/2006/relationships/chart" Target="../charts/chart4.xml"/><Relationship Id="rId16" Type="http://schemas.openxmlformats.org/officeDocument/2006/relationships/image" Target="../media/image34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02AD70-D773-9E30-81F0-F1EB0ACDC47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774872" y="2917768"/>
            <a:ext cx="4896197" cy="1911927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ts val="3700"/>
              </a:lnSpc>
            </a:pPr>
            <a:r>
              <a:rPr lang="fr-FR" sz="2800" b="1" cap="all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Accompagner NOS CLIENTS Industriels</a:t>
            </a:r>
            <a:br>
              <a:rPr lang="fr-FR" sz="2800" cap="all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fr-FR" sz="280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dans leur transition énergétique </a:t>
            </a:r>
            <a:br>
              <a:rPr lang="fr-FR" sz="280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fr-FR" sz="280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&amp; écologique</a:t>
            </a:r>
            <a:br>
              <a:rPr lang="fr-FR" sz="2800" spc="30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endParaRPr lang="fr-FR" sz="280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5E707BB2-1B9C-D429-F473-6EE549FB4871}"/>
              </a:ext>
            </a:extLst>
          </p:cNvPr>
          <p:cNvCxnSpPr>
            <a:cxnSpLocks/>
          </p:cNvCxnSpPr>
          <p:nvPr/>
        </p:nvCxnSpPr>
        <p:spPr>
          <a:xfrm>
            <a:off x="6889786" y="4708231"/>
            <a:ext cx="485201" cy="0"/>
          </a:xfrm>
          <a:prstGeom prst="line">
            <a:avLst/>
          </a:prstGeom>
          <a:ln w="76200" cap="rnd">
            <a:solidFill>
              <a:srgbClr val="F6753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8808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AF4DAF-16B9-D0D4-C553-39E00C8BC6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" t="-2844" b="-546"/>
          <a:stretch/>
        </p:blipFill>
        <p:spPr>
          <a:xfrm>
            <a:off x="887087" y="1296964"/>
            <a:ext cx="8419277" cy="4788823"/>
          </a:xfrm>
          <a:prstGeom prst="rect">
            <a:avLst/>
          </a:prstGeom>
        </p:spPr>
      </p:pic>
      <p:grpSp>
        <p:nvGrpSpPr>
          <p:cNvPr id="41" name="Groupe 40">
            <a:extLst>
              <a:ext uri="{FF2B5EF4-FFF2-40B4-BE49-F238E27FC236}">
                <a16:creationId xmlns:a16="http://schemas.microsoft.com/office/drawing/2014/main" id="{F0CD50F5-6BC2-5A82-E58B-7800F5A9255A}"/>
              </a:ext>
            </a:extLst>
          </p:cNvPr>
          <p:cNvGrpSpPr/>
          <p:nvPr/>
        </p:nvGrpSpPr>
        <p:grpSpPr>
          <a:xfrm>
            <a:off x="9307176" y="1580653"/>
            <a:ext cx="2539656" cy="3688034"/>
            <a:chOff x="9422676" y="1580653"/>
            <a:chExt cx="2539656" cy="3688034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E876AA6C-8A86-81AF-27C0-E74936F48BF2}"/>
                </a:ext>
              </a:extLst>
            </p:cNvPr>
            <p:cNvGrpSpPr/>
            <p:nvPr/>
          </p:nvGrpSpPr>
          <p:grpSpPr>
            <a:xfrm>
              <a:off x="9422676" y="1580653"/>
              <a:ext cx="2539656" cy="3688034"/>
              <a:chOff x="8656766" y="791622"/>
              <a:chExt cx="2993368" cy="3924290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E1A31FC2-F45A-463B-F19C-72D933635026}"/>
                  </a:ext>
                </a:extLst>
              </p:cNvPr>
              <p:cNvSpPr/>
              <p:nvPr/>
            </p:nvSpPr>
            <p:spPr>
              <a:xfrm>
                <a:off x="8656766" y="791622"/>
                <a:ext cx="2993368" cy="3924290"/>
              </a:xfrm>
              <a:prstGeom prst="roundRect">
                <a:avLst>
                  <a:gd name="adj" fmla="val 8937"/>
                </a:avLst>
              </a:prstGeom>
              <a:solidFill>
                <a:schemeClr val="bg1"/>
              </a:solidFill>
              <a:ln w="19050">
                <a:solidFill>
                  <a:srgbClr val="40346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" name="Rectangle 3">
                <a:extLst>
                  <a:ext uri="{FF2B5EF4-FFF2-40B4-BE49-F238E27FC236}">
                    <a16:creationId xmlns:a16="http://schemas.microsoft.com/office/drawing/2014/main" id="{72F3F960-B6CB-2614-0B5A-48AED18AAE0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832893" y="922929"/>
                <a:ext cx="2708160" cy="32667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13" tIns="45706" rIns="91413" bIns="45706">
                <a:spAutoFit/>
              </a:bodyPr>
              <a:lstStyle/>
              <a:p>
                <a:r>
                  <a:rPr lang="fr-FR" b="1">
                    <a:solidFill>
                      <a:srgbClr val="002060"/>
                    </a:solidFill>
                    <a:latin typeface="Arial"/>
                    <a:cs typeface="Arial"/>
                  </a:rPr>
                  <a:t>Nos atouts</a:t>
                </a:r>
              </a:p>
              <a:p>
                <a:endParaRPr lang="fr-FR" sz="1050" b="1">
                  <a:solidFill>
                    <a:srgbClr val="F67536"/>
                  </a:solidFill>
                  <a:latin typeface="Arial"/>
                  <a:cs typeface="Arial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fr-FR" sz="1200">
                    <a:solidFill>
                      <a:srgbClr val="001F5A"/>
                    </a:solidFill>
                  </a:rPr>
                  <a:t>Expertises pluridisciplinaires (réseaux et centrales de production de chaleur, modélisation thermique)</a:t>
                </a:r>
              </a:p>
              <a:p>
                <a:pPr marL="171450" indent="-171450">
                  <a:buFont typeface="Wingdings" panose="05000000000000000000" pitchFamily="2" charset="2"/>
                  <a:buChar char="§"/>
                </a:pPr>
                <a:endParaRPr lang="fr-FR" sz="700">
                  <a:solidFill>
                    <a:srgbClr val="001F5A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fr-FR" sz="1200">
                    <a:solidFill>
                      <a:srgbClr val="001F5A"/>
                    </a:solidFill>
                  </a:rPr>
                  <a:t>Maîtrise dans la gestion des différents acteurs associés aux réseaux</a:t>
                </a:r>
              </a:p>
              <a:p>
                <a:pPr marL="171450" indent="-171450">
                  <a:buFont typeface="Wingdings" panose="05000000000000000000" pitchFamily="2" charset="2"/>
                  <a:buChar char="§"/>
                </a:pPr>
                <a:endParaRPr lang="fr-FR" sz="700">
                  <a:solidFill>
                    <a:srgbClr val="001F5A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fr-FR" sz="1200">
                    <a:solidFill>
                      <a:srgbClr val="001F5A"/>
                    </a:solidFill>
                  </a:rPr>
                  <a:t>Ancrage local et connaissance des collectivités territoriales</a:t>
                </a:r>
              </a:p>
              <a:p>
                <a:pPr marL="171450" indent="-171450">
                  <a:buFont typeface="Wingdings" panose="05000000000000000000" pitchFamily="2" charset="2"/>
                  <a:buChar char="§"/>
                </a:pPr>
                <a:endParaRPr lang="fr-FR" sz="700">
                  <a:solidFill>
                    <a:srgbClr val="001F5A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fr-FR" sz="1200">
                    <a:solidFill>
                      <a:srgbClr val="001F5A"/>
                    </a:solidFill>
                  </a:rPr>
                  <a:t>Certification : OPQIBI</a:t>
                </a:r>
              </a:p>
            </p:txBody>
          </p:sp>
        </p:grp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ACD7A2F-3E92-8D34-EE01-AB2C32332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1818" y="4707053"/>
              <a:ext cx="941288" cy="387461"/>
            </a:xfrm>
            <a:prstGeom prst="rect">
              <a:avLst/>
            </a:prstGeom>
          </p:spPr>
        </p:pic>
      </p:grpSp>
      <p:sp>
        <p:nvSpPr>
          <p:cNvPr id="14" name="Ellipse 13">
            <a:extLst>
              <a:ext uri="{FF2B5EF4-FFF2-40B4-BE49-F238E27FC236}">
                <a16:creationId xmlns:a16="http://schemas.microsoft.com/office/drawing/2014/main" id="{56CF54FB-80BD-27A7-9DF1-CCA957AAB3DC}"/>
              </a:ext>
            </a:extLst>
          </p:cNvPr>
          <p:cNvSpPr/>
          <p:nvPr/>
        </p:nvSpPr>
        <p:spPr>
          <a:xfrm>
            <a:off x="3807055" y="3991321"/>
            <a:ext cx="503051" cy="503051"/>
          </a:xfrm>
          <a:prstGeom prst="ellipse">
            <a:avLst/>
          </a:prstGeom>
          <a:noFill/>
          <a:ln w="28575">
            <a:solidFill>
              <a:srgbClr val="F39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AFE78A5D-8B10-6D05-FC86-70F5DC5A91BF}"/>
              </a:ext>
            </a:extLst>
          </p:cNvPr>
          <p:cNvCxnSpPr>
            <a:cxnSpLocks/>
          </p:cNvCxnSpPr>
          <p:nvPr/>
        </p:nvCxnSpPr>
        <p:spPr>
          <a:xfrm flipH="1">
            <a:off x="2986240" y="4411246"/>
            <a:ext cx="902254" cy="718249"/>
          </a:xfrm>
          <a:prstGeom prst="line">
            <a:avLst/>
          </a:prstGeom>
          <a:ln w="12700">
            <a:solidFill>
              <a:srgbClr val="001F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57F635A3-D022-58C4-4563-2AB60A9BBC4D}"/>
              </a:ext>
            </a:extLst>
          </p:cNvPr>
          <p:cNvSpPr txBox="1"/>
          <p:nvPr/>
        </p:nvSpPr>
        <p:spPr>
          <a:xfrm>
            <a:off x="1996683" y="5192283"/>
            <a:ext cx="1778673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fr-FR" sz="1200">
                <a:solidFill>
                  <a:srgbClr val="001F5A"/>
                </a:solidFill>
                <a:latin typeface="Arial Narrow" panose="020B0606020202030204" pitchFamily="34" charset="0"/>
              </a:rPr>
              <a:t>récupération de chaleur</a:t>
            </a:r>
          </a:p>
          <a:p>
            <a:pPr algn="ctr">
              <a:lnSpc>
                <a:spcPts val="1100"/>
              </a:lnSpc>
            </a:pPr>
            <a:r>
              <a:rPr lang="fr-FR" sz="1200">
                <a:solidFill>
                  <a:srgbClr val="001F5A"/>
                </a:solidFill>
                <a:latin typeface="Arial Narrow" panose="020B0606020202030204" pitchFamily="34" charset="0"/>
              </a:rPr>
              <a:t>sur eaux traitées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B61A48AD-8CBC-A239-6A86-CEC9475F264F}"/>
              </a:ext>
            </a:extLst>
          </p:cNvPr>
          <p:cNvSpPr/>
          <p:nvPr/>
        </p:nvSpPr>
        <p:spPr>
          <a:xfrm>
            <a:off x="2479510" y="1752691"/>
            <a:ext cx="503051" cy="503051"/>
          </a:xfrm>
          <a:prstGeom prst="ellipse">
            <a:avLst/>
          </a:prstGeom>
          <a:noFill/>
          <a:ln w="28575">
            <a:solidFill>
              <a:srgbClr val="F39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B47C22C-036E-ED9D-9469-3EF683ECA167}"/>
              </a:ext>
            </a:extLst>
          </p:cNvPr>
          <p:cNvSpPr txBox="1"/>
          <p:nvPr/>
        </p:nvSpPr>
        <p:spPr>
          <a:xfrm>
            <a:off x="1052634" y="1848408"/>
            <a:ext cx="1183491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fr-FR" sz="1200">
                <a:solidFill>
                  <a:srgbClr val="001F5A"/>
                </a:solidFill>
                <a:latin typeface="Arial Narrow" panose="020B0606020202030204" pitchFamily="34" charset="0"/>
              </a:rPr>
              <a:t>chaufferie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2FD24860-7339-E186-0B04-A3397C8C6A21}"/>
              </a:ext>
            </a:extLst>
          </p:cNvPr>
          <p:cNvCxnSpPr>
            <a:cxnSpLocks/>
          </p:cNvCxnSpPr>
          <p:nvPr/>
        </p:nvCxnSpPr>
        <p:spPr>
          <a:xfrm flipH="1">
            <a:off x="1991757" y="1961803"/>
            <a:ext cx="485435" cy="0"/>
          </a:xfrm>
          <a:prstGeom prst="line">
            <a:avLst/>
          </a:prstGeom>
          <a:ln w="12700">
            <a:solidFill>
              <a:srgbClr val="001F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3060C118-938C-F53E-7190-611497F0FAC3}"/>
              </a:ext>
            </a:extLst>
          </p:cNvPr>
          <p:cNvGrpSpPr/>
          <p:nvPr/>
        </p:nvGrpSpPr>
        <p:grpSpPr>
          <a:xfrm>
            <a:off x="1705488" y="1243754"/>
            <a:ext cx="2644261" cy="554789"/>
            <a:chOff x="1730427" y="1160627"/>
            <a:chExt cx="2644261" cy="554789"/>
          </a:xfrm>
        </p:grpSpPr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F9E05714-4CA0-3CA6-1587-D63C4A40BDC2}"/>
                </a:ext>
              </a:extLst>
            </p:cNvPr>
            <p:cNvSpPr txBox="1"/>
            <p:nvPr/>
          </p:nvSpPr>
          <p:spPr>
            <a:xfrm>
              <a:off x="1730427" y="1160627"/>
              <a:ext cx="2048170" cy="374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fr-FR" sz="1200">
                  <a:solidFill>
                    <a:srgbClr val="001F5A"/>
                  </a:solidFill>
                  <a:latin typeface="Arial Narrow" panose="020B0606020202030204" pitchFamily="34" charset="0"/>
                </a:rPr>
                <a:t>réseaux urbains et industriels enterrés ou aériens</a:t>
              </a:r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CEF9E665-1880-1180-8C3A-F786D384607E}"/>
                </a:ext>
              </a:extLst>
            </p:cNvPr>
            <p:cNvSpPr/>
            <p:nvPr/>
          </p:nvSpPr>
          <p:spPr>
            <a:xfrm>
              <a:off x="3871637" y="1212365"/>
              <a:ext cx="503051" cy="503051"/>
            </a:xfrm>
            <a:prstGeom prst="ellipse">
              <a:avLst/>
            </a:prstGeom>
            <a:noFill/>
            <a:ln w="28575">
              <a:solidFill>
                <a:srgbClr val="F392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69D385C4-E5D4-AF6F-0D56-E9C6CFE7D5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82407" y="1431950"/>
              <a:ext cx="485435" cy="0"/>
            </a:xfrm>
            <a:prstGeom prst="line">
              <a:avLst/>
            </a:prstGeom>
            <a:ln w="12700">
              <a:solidFill>
                <a:srgbClr val="001F5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Ellipse 25">
            <a:extLst>
              <a:ext uri="{FF2B5EF4-FFF2-40B4-BE49-F238E27FC236}">
                <a16:creationId xmlns:a16="http://schemas.microsoft.com/office/drawing/2014/main" id="{6E1F89C5-CD87-5B51-4062-2D9A4B060950}"/>
              </a:ext>
            </a:extLst>
          </p:cNvPr>
          <p:cNvSpPr/>
          <p:nvPr/>
        </p:nvSpPr>
        <p:spPr>
          <a:xfrm>
            <a:off x="4968031" y="1566808"/>
            <a:ext cx="503051" cy="503051"/>
          </a:xfrm>
          <a:prstGeom prst="ellipse">
            <a:avLst/>
          </a:prstGeom>
          <a:noFill/>
          <a:ln w="28575">
            <a:solidFill>
              <a:srgbClr val="F39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1214967-CF8F-4DD4-AE5F-254EF2E06013}"/>
              </a:ext>
            </a:extLst>
          </p:cNvPr>
          <p:cNvSpPr txBox="1"/>
          <p:nvPr/>
        </p:nvSpPr>
        <p:spPr>
          <a:xfrm>
            <a:off x="4366417" y="1071412"/>
            <a:ext cx="1183491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fr-FR" sz="1200">
                <a:solidFill>
                  <a:srgbClr val="001F5A"/>
                </a:solidFill>
                <a:latin typeface="Arial Narrow" panose="020B0606020202030204" pitchFamily="34" charset="0"/>
              </a:rPr>
              <a:t>sous-stations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752B8C02-520E-BA66-DDE1-3ABF691B735B}"/>
              </a:ext>
            </a:extLst>
          </p:cNvPr>
          <p:cNvCxnSpPr>
            <a:cxnSpLocks/>
          </p:cNvCxnSpPr>
          <p:nvPr/>
        </p:nvCxnSpPr>
        <p:spPr>
          <a:xfrm flipH="1" flipV="1">
            <a:off x="4916161" y="1328472"/>
            <a:ext cx="205298" cy="253625"/>
          </a:xfrm>
          <a:prstGeom prst="line">
            <a:avLst/>
          </a:prstGeom>
          <a:ln w="12700">
            <a:solidFill>
              <a:srgbClr val="001F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7F8D6B8D-71FC-6452-7843-0F6F4853AEF2}"/>
              </a:ext>
            </a:extLst>
          </p:cNvPr>
          <p:cNvSpPr/>
          <p:nvPr/>
        </p:nvSpPr>
        <p:spPr>
          <a:xfrm>
            <a:off x="4965789" y="2693107"/>
            <a:ext cx="503051" cy="503051"/>
          </a:xfrm>
          <a:prstGeom prst="ellipse">
            <a:avLst/>
          </a:prstGeom>
          <a:noFill/>
          <a:ln w="28575">
            <a:solidFill>
              <a:srgbClr val="F39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8420735E-6389-93C9-E158-96DFC4720F94}"/>
              </a:ext>
            </a:extLst>
          </p:cNvPr>
          <p:cNvSpPr txBox="1"/>
          <p:nvPr/>
        </p:nvSpPr>
        <p:spPr>
          <a:xfrm>
            <a:off x="5354436" y="3217674"/>
            <a:ext cx="1778673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fr-FR" sz="1200">
                <a:solidFill>
                  <a:srgbClr val="001F5A"/>
                </a:solidFill>
                <a:latin typeface="Arial Narrow" panose="020B0606020202030204" pitchFamily="34" charset="0"/>
              </a:rPr>
              <a:t>centrale </a:t>
            </a:r>
          </a:p>
          <a:p>
            <a:pPr algn="ctr">
              <a:lnSpc>
                <a:spcPts val="1100"/>
              </a:lnSpc>
            </a:pPr>
            <a:r>
              <a:rPr lang="fr-FR" sz="1200">
                <a:solidFill>
                  <a:srgbClr val="001F5A"/>
                </a:solidFill>
                <a:latin typeface="Arial Narrow" panose="020B0606020202030204" pitchFamily="34" charset="0"/>
              </a:rPr>
              <a:t>géothermique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AF47ADA7-401C-94AF-9FFC-D0BF183F3110}"/>
              </a:ext>
            </a:extLst>
          </p:cNvPr>
          <p:cNvCxnSpPr>
            <a:cxnSpLocks/>
          </p:cNvCxnSpPr>
          <p:nvPr/>
        </p:nvCxnSpPr>
        <p:spPr>
          <a:xfrm>
            <a:off x="5430073" y="3078193"/>
            <a:ext cx="501170" cy="280099"/>
          </a:xfrm>
          <a:prstGeom prst="line">
            <a:avLst/>
          </a:prstGeom>
          <a:ln w="12700">
            <a:solidFill>
              <a:srgbClr val="001F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Ellipse 34">
            <a:extLst>
              <a:ext uri="{FF2B5EF4-FFF2-40B4-BE49-F238E27FC236}">
                <a16:creationId xmlns:a16="http://schemas.microsoft.com/office/drawing/2014/main" id="{88E80197-7F13-3F61-9F19-B8F08DA445BF}"/>
              </a:ext>
            </a:extLst>
          </p:cNvPr>
          <p:cNvSpPr/>
          <p:nvPr/>
        </p:nvSpPr>
        <p:spPr>
          <a:xfrm>
            <a:off x="7697865" y="4888582"/>
            <a:ext cx="503051" cy="503051"/>
          </a:xfrm>
          <a:prstGeom prst="ellipse">
            <a:avLst/>
          </a:prstGeom>
          <a:noFill/>
          <a:ln w="28575">
            <a:solidFill>
              <a:srgbClr val="F39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8BC731AC-E406-A20E-D8BE-77405F5818A5}"/>
              </a:ext>
            </a:extLst>
          </p:cNvPr>
          <p:cNvCxnSpPr>
            <a:cxnSpLocks/>
          </p:cNvCxnSpPr>
          <p:nvPr/>
        </p:nvCxnSpPr>
        <p:spPr>
          <a:xfrm>
            <a:off x="7948910" y="3752850"/>
            <a:ext cx="0" cy="1130300"/>
          </a:xfrm>
          <a:prstGeom prst="line">
            <a:avLst/>
          </a:prstGeom>
          <a:ln w="12700">
            <a:solidFill>
              <a:srgbClr val="001F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B68B1170-6F97-DEEC-7D33-E5A972442835}"/>
              </a:ext>
            </a:extLst>
          </p:cNvPr>
          <p:cNvSpPr txBox="1"/>
          <p:nvPr/>
        </p:nvSpPr>
        <p:spPr>
          <a:xfrm>
            <a:off x="7053312" y="3504282"/>
            <a:ext cx="1778673" cy="2333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1100"/>
              </a:lnSpc>
            </a:pPr>
            <a:r>
              <a:rPr lang="fr-FR" sz="1200" err="1">
                <a:solidFill>
                  <a:srgbClr val="001F5A"/>
                </a:solidFill>
                <a:latin typeface="Arial Narrow"/>
              </a:rPr>
              <a:t>thalassothermie</a:t>
            </a:r>
            <a:endParaRPr lang="fr-FR" sz="1200" err="1">
              <a:solidFill>
                <a:srgbClr val="001F5A"/>
              </a:solidFill>
              <a:latin typeface="Arial Narrow" panose="020B0606020202030204" pitchFamily="34" charset="0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B72798D0-BE50-4FD8-4F47-36BD1631BE70}"/>
              </a:ext>
            </a:extLst>
          </p:cNvPr>
          <p:cNvSpPr txBox="1"/>
          <p:nvPr/>
        </p:nvSpPr>
        <p:spPr>
          <a:xfrm>
            <a:off x="552449" y="219621"/>
            <a:ext cx="71268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cap="all">
                <a:solidFill>
                  <a:schemeClr val="bg1"/>
                </a:solidFill>
                <a:latin typeface="Arial"/>
                <a:cs typeface="Arial"/>
              </a:rPr>
              <a:t>PRODUCTION ET </a:t>
            </a:r>
            <a:r>
              <a:rPr lang="fr-FR" sz="2400" b="1" cap="all" err="1">
                <a:solidFill>
                  <a:schemeClr val="bg1"/>
                </a:solidFill>
                <a:latin typeface="Arial"/>
                <a:cs typeface="Arial"/>
              </a:rPr>
              <a:t>RéseauX</a:t>
            </a:r>
            <a:r>
              <a:rPr lang="fr-FR" sz="2400" b="1" cap="all">
                <a:solidFill>
                  <a:schemeClr val="bg1"/>
                </a:solidFill>
                <a:latin typeface="Arial"/>
                <a:cs typeface="Arial"/>
              </a:rPr>
              <a:t> de chaleur</a:t>
            </a:r>
            <a:endParaRPr lang="fr-FR" sz="2400" b="1" cap="all">
              <a:solidFill>
                <a:schemeClr val="bg1"/>
              </a:solidFill>
            </a:endParaRPr>
          </a:p>
        </p:txBody>
      </p:sp>
      <p:pic>
        <p:nvPicPr>
          <p:cNvPr id="47" name="Graphique 46" descr="Point d’insertion vers la gauche avec un remplissage uni">
            <a:hlinkClick r:id="" action="ppaction://noaction"/>
            <a:extLst>
              <a:ext uri="{FF2B5EF4-FFF2-40B4-BE49-F238E27FC236}">
                <a16:creationId xmlns:a16="http://schemas.microsoft.com/office/drawing/2014/main" id="{F7EBAA7D-7D3C-15D4-00E9-7BDE73718D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4000" y="5503334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3449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apture d’écran, transport, conception&#10;&#10;Le contenu généré par l’IA peut être incorrect.">
            <a:extLst>
              <a:ext uri="{FF2B5EF4-FFF2-40B4-BE49-F238E27FC236}">
                <a16:creationId xmlns:a16="http://schemas.microsoft.com/office/drawing/2014/main" id="{09F8BFF3-18B7-AA99-1223-2D190A3602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161" y="1449913"/>
            <a:ext cx="8479904" cy="4605676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B998137F-9AF7-2823-D131-E830B542DD66}"/>
              </a:ext>
            </a:extLst>
          </p:cNvPr>
          <p:cNvGrpSpPr/>
          <p:nvPr/>
        </p:nvGrpSpPr>
        <p:grpSpPr>
          <a:xfrm>
            <a:off x="9259047" y="1580653"/>
            <a:ext cx="2539656" cy="3879622"/>
            <a:chOff x="8656766" y="791622"/>
            <a:chExt cx="2993368" cy="4128151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9EF7C187-E3DE-25CD-C49B-6CD855451F8B}"/>
                </a:ext>
              </a:extLst>
            </p:cNvPr>
            <p:cNvSpPr/>
            <p:nvPr/>
          </p:nvSpPr>
          <p:spPr>
            <a:xfrm>
              <a:off x="8656766" y="791622"/>
              <a:ext cx="2993368" cy="4128151"/>
            </a:xfrm>
            <a:prstGeom prst="roundRect">
              <a:avLst>
                <a:gd name="adj" fmla="val 8937"/>
              </a:avLst>
            </a:prstGeom>
            <a:solidFill>
              <a:schemeClr val="bg1"/>
            </a:solidFill>
            <a:ln w="19050">
              <a:solidFill>
                <a:srgbClr val="4034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7D98C1D3-FD51-663E-EF41-DEE93CD1069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832893" y="922929"/>
              <a:ext cx="2708160" cy="3938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13" tIns="45706" rIns="91413" bIns="45706">
              <a:spAutoFit/>
            </a:bodyPr>
            <a:lstStyle/>
            <a:p>
              <a:r>
                <a:rPr lang="fr-FR" b="1">
                  <a:solidFill>
                    <a:srgbClr val="002060"/>
                  </a:solidFill>
                  <a:latin typeface="Arial"/>
                  <a:cs typeface="Arial"/>
                </a:rPr>
                <a:t>Nos atouts</a:t>
              </a:r>
            </a:p>
            <a:p>
              <a:endParaRPr lang="fr-FR" sz="1050" b="1">
                <a:solidFill>
                  <a:srgbClr val="F67536"/>
                </a:solidFill>
                <a:latin typeface="Arial"/>
                <a:cs typeface="Arial"/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fr-FR" sz="1200">
                  <a:solidFill>
                    <a:srgbClr val="001F5A"/>
                  </a:solidFill>
                </a:rPr>
                <a:t>Un accompagnement d’experts en mesure de piloter différents intervenants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endParaRPr lang="fr-FR" sz="700">
                <a:solidFill>
                  <a:srgbClr val="001F5A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fr-FR" sz="1200">
                  <a:solidFill>
                    <a:srgbClr val="001F5A"/>
                  </a:solidFill>
                </a:rPr>
                <a:t>Propositions de solutions multi-constructeurs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endParaRPr lang="fr-FR" sz="700">
                <a:solidFill>
                  <a:srgbClr val="001F5A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fr-FR" sz="1200">
                  <a:solidFill>
                    <a:srgbClr val="001F5A"/>
                  </a:solidFill>
                </a:rPr>
                <a:t>Connaissance et veille technologique (échangeur de chaleur, pompes à chaleur, géothermie, méthanisation,…)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endParaRPr lang="fr-FR" sz="700">
                <a:solidFill>
                  <a:srgbClr val="001F5A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fr-FR" sz="1200">
                  <a:solidFill>
                    <a:srgbClr val="001F5A"/>
                  </a:solidFill>
                </a:rPr>
                <a:t>Prise en compte des autres activités locales dans une logique de possible synergie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DE754EF8-3F33-C75A-0755-860A524FA717}"/>
              </a:ext>
            </a:extLst>
          </p:cNvPr>
          <p:cNvSpPr txBox="1"/>
          <p:nvPr/>
        </p:nvSpPr>
        <p:spPr>
          <a:xfrm>
            <a:off x="2017908" y="1187205"/>
            <a:ext cx="204817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fr-FR" sz="1200">
                <a:solidFill>
                  <a:srgbClr val="001F5A"/>
                </a:solidFill>
                <a:latin typeface="Arial Narrow" panose="020B0606020202030204" pitchFamily="34" charset="0"/>
              </a:rPr>
              <a:t>valorisation</a:t>
            </a:r>
          </a:p>
          <a:p>
            <a:pPr algn="ctr">
              <a:lnSpc>
                <a:spcPts val="1100"/>
              </a:lnSpc>
            </a:pPr>
            <a:r>
              <a:rPr lang="fr-FR" sz="1200">
                <a:solidFill>
                  <a:srgbClr val="001F5A"/>
                </a:solidFill>
                <a:latin typeface="Arial Narrow" panose="020B0606020202030204" pitchFamily="34" charset="0"/>
              </a:rPr>
              <a:t>de chaleur fatale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69DBFE4-4582-58F9-4325-7838B7345108}"/>
              </a:ext>
            </a:extLst>
          </p:cNvPr>
          <p:cNvSpPr/>
          <p:nvPr/>
        </p:nvSpPr>
        <p:spPr>
          <a:xfrm>
            <a:off x="4159118" y="1238943"/>
            <a:ext cx="503051" cy="503051"/>
          </a:xfrm>
          <a:prstGeom prst="ellipse">
            <a:avLst/>
          </a:prstGeom>
          <a:noFill/>
          <a:ln w="28575">
            <a:solidFill>
              <a:srgbClr val="F39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9EFE06A3-F947-D9F1-D63F-A43C5241197D}"/>
              </a:ext>
            </a:extLst>
          </p:cNvPr>
          <p:cNvCxnSpPr>
            <a:cxnSpLocks/>
          </p:cNvCxnSpPr>
          <p:nvPr/>
        </p:nvCxnSpPr>
        <p:spPr>
          <a:xfrm flipH="1">
            <a:off x="3669888" y="1458528"/>
            <a:ext cx="485435" cy="0"/>
          </a:xfrm>
          <a:prstGeom prst="line">
            <a:avLst/>
          </a:prstGeom>
          <a:ln w="12700">
            <a:solidFill>
              <a:srgbClr val="001F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7AE47169-9E74-48E1-DCCB-07ABABF8996B}"/>
              </a:ext>
            </a:extLst>
          </p:cNvPr>
          <p:cNvSpPr/>
          <p:nvPr/>
        </p:nvSpPr>
        <p:spPr>
          <a:xfrm>
            <a:off x="3090714" y="2268974"/>
            <a:ext cx="503051" cy="503051"/>
          </a:xfrm>
          <a:prstGeom prst="ellipse">
            <a:avLst/>
          </a:prstGeom>
          <a:noFill/>
          <a:ln w="28575">
            <a:solidFill>
              <a:srgbClr val="F39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55E1F79-517E-C1EC-4659-BECF9863FB83}"/>
              </a:ext>
            </a:extLst>
          </p:cNvPr>
          <p:cNvSpPr txBox="1"/>
          <p:nvPr/>
        </p:nvSpPr>
        <p:spPr>
          <a:xfrm>
            <a:off x="512445" y="4096831"/>
            <a:ext cx="2048170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fr-FR" sz="1200">
                <a:solidFill>
                  <a:srgbClr val="001F5A"/>
                </a:solidFill>
                <a:latin typeface="Arial Narrow" panose="020B0606020202030204" pitchFamily="34" charset="0"/>
              </a:rPr>
              <a:t>valorisation des calories</a:t>
            </a:r>
            <a:br>
              <a:rPr lang="fr-FR" sz="1200">
                <a:solidFill>
                  <a:srgbClr val="001F5A"/>
                </a:solidFill>
                <a:latin typeface="Arial Narrow" panose="020B0606020202030204" pitchFamily="34" charset="0"/>
              </a:rPr>
            </a:br>
            <a:r>
              <a:rPr lang="fr-FR" sz="1200">
                <a:solidFill>
                  <a:srgbClr val="001F5A"/>
                </a:solidFill>
                <a:latin typeface="Arial Narrow" panose="020B0606020202030204" pitchFamily="34" charset="0"/>
              </a:rPr>
              <a:t>et/ou frigories dans</a:t>
            </a:r>
            <a:br>
              <a:rPr lang="fr-FR" sz="1200">
                <a:solidFill>
                  <a:srgbClr val="001F5A"/>
                </a:solidFill>
                <a:latin typeface="Arial Narrow" panose="020B0606020202030204" pitchFamily="34" charset="0"/>
              </a:rPr>
            </a:br>
            <a:r>
              <a:rPr lang="fr-FR" sz="1200">
                <a:solidFill>
                  <a:srgbClr val="001F5A"/>
                </a:solidFill>
                <a:latin typeface="Arial Narrow" panose="020B0606020202030204" pitchFamily="34" charset="0"/>
              </a:rPr>
              <a:t>les fluides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A0DBC682-F445-F0A6-74F8-BE831FE1ABD5}"/>
              </a:ext>
            </a:extLst>
          </p:cNvPr>
          <p:cNvCxnSpPr>
            <a:cxnSpLocks/>
          </p:cNvCxnSpPr>
          <p:nvPr/>
        </p:nvCxnSpPr>
        <p:spPr>
          <a:xfrm flipH="1">
            <a:off x="1540933" y="2748848"/>
            <a:ext cx="1684974" cy="1205085"/>
          </a:xfrm>
          <a:prstGeom prst="line">
            <a:avLst/>
          </a:prstGeom>
          <a:ln w="12700">
            <a:solidFill>
              <a:srgbClr val="001F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200D47E1-B368-7CB9-243C-F562C98C1E6E}"/>
              </a:ext>
            </a:extLst>
          </p:cNvPr>
          <p:cNvSpPr/>
          <p:nvPr/>
        </p:nvSpPr>
        <p:spPr>
          <a:xfrm>
            <a:off x="5041672" y="3437374"/>
            <a:ext cx="503051" cy="503051"/>
          </a:xfrm>
          <a:prstGeom prst="ellipse">
            <a:avLst/>
          </a:prstGeom>
          <a:noFill/>
          <a:ln w="28575">
            <a:solidFill>
              <a:srgbClr val="F39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7635B0F-C14F-D39F-FF5D-D670FF882446}"/>
              </a:ext>
            </a:extLst>
          </p:cNvPr>
          <p:cNvCxnSpPr>
            <a:cxnSpLocks/>
          </p:cNvCxnSpPr>
          <p:nvPr/>
        </p:nvCxnSpPr>
        <p:spPr>
          <a:xfrm flipH="1">
            <a:off x="3183467" y="3848472"/>
            <a:ext cx="1922040" cy="1307728"/>
          </a:xfrm>
          <a:prstGeom prst="line">
            <a:avLst/>
          </a:prstGeom>
          <a:ln w="12700">
            <a:solidFill>
              <a:srgbClr val="001F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1C7A6CCF-7012-552C-5C92-A331A2FBFA82}"/>
              </a:ext>
            </a:extLst>
          </p:cNvPr>
          <p:cNvSpPr txBox="1"/>
          <p:nvPr/>
        </p:nvSpPr>
        <p:spPr>
          <a:xfrm>
            <a:off x="2112645" y="5229034"/>
            <a:ext cx="2048170" cy="5155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1100"/>
              </a:lnSpc>
            </a:pPr>
            <a:r>
              <a:rPr lang="fr-FR" sz="1200">
                <a:solidFill>
                  <a:srgbClr val="001F5A"/>
                </a:solidFill>
                <a:latin typeface="Arial Narrow"/>
              </a:rPr>
              <a:t>récupération de chaleur</a:t>
            </a:r>
            <a:br>
              <a:rPr lang="fr-FR" sz="1200">
                <a:latin typeface="Arial Narrow" panose="020B0606020202030204" pitchFamily="34" charset="0"/>
              </a:rPr>
            </a:br>
            <a:r>
              <a:rPr lang="fr-FR" sz="1200">
                <a:solidFill>
                  <a:srgbClr val="001F5A"/>
                </a:solidFill>
                <a:latin typeface="Arial Narrow"/>
              </a:rPr>
              <a:t>sur eaux résiduaires</a:t>
            </a:r>
            <a:br>
              <a:rPr lang="fr-FR" sz="1200">
                <a:latin typeface="Arial Narrow"/>
              </a:rPr>
            </a:br>
            <a:r>
              <a:rPr lang="fr-FR" sz="1200">
                <a:solidFill>
                  <a:srgbClr val="001F5A"/>
                </a:solidFill>
                <a:latin typeface="Arial Narrow"/>
              </a:rPr>
              <a:t>(ex. Degré Bleu)</a:t>
            </a:r>
            <a:endParaRPr lang="fr-FR" sz="1200">
              <a:solidFill>
                <a:srgbClr val="001F5A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123F310-6D67-4ED6-C883-A05DF95A82BD}"/>
              </a:ext>
            </a:extLst>
          </p:cNvPr>
          <p:cNvSpPr/>
          <p:nvPr/>
        </p:nvSpPr>
        <p:spPr>
          <a:xfrm>
            <a:off x="7112284" y="2822427"/>
            <a:ext cx="503051" cy="503051"/>
          </a:xfrm>
          <a:prstGeom prst="ellipse">
            <a:avLst/>
          </a:prstGeom>
          <a:noFill/>
          <a:ln w="28575">
            <a:solidFill>
              <a:srgbClr val="F39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D8DDEA66-C428-4448-DB5D-0E101C5E8750}"/>
              </a:ext>
            </a:extLst>
          </p:cNvPr>
          <p:cNvCxnSpPr>
            <a:cxnSpLocks/>
          </p:cNvCxnSpPr>
          <p:nvPr/>
        </p:nvCxnSpPr>
        <p:spPr>
          <a:xfrm flipV="1">
            <a:off x="7367089" y="2408221"/>
            <a:ext cx="0" cy="421072"/>
          </a:xfrm>
          <a:prstGeom prst="line">
            <a:avLst/>
          </a:prstGeom>
          <a:ln w="12700">
            <a:solidFill>
              <a:srgbClr val="001F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A9A28B82-B36B-07FE-C300-E3867414DEC2}"/>
              </a:ext>
            </a:extLst>
          </p:cNvPr>
          <p:cNvSpPr txBox="1"/>
          <p:nvPr/>
        </p:nvSpPr>
        <p:spPr>
          <a:xfrm>
            <a:off x="6337935" y="1976032"/>
            <a:ext cx="204817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fr-FR" sz="1200">
                <a:solidFill>
                  <a:srgbClr val="001F5A"/>
                </a:solidFill>
                <a:latin typeface="Arial Narrow" panose="020B0606020202030204" pitchFamily="34" charset="0"/>
              </a:rPr>
              <a:t>méthanisation /</a:t>
            </a:r>
          </a:p>
          <a:p>
            <a:pPr algn="ctr">
              <a:lnSpc>
                <a:spcPts val="1100"/>
              </a:lnSpc>
            </a:pPr>
            <a:r>
              <a:rPr lang="fr-FR" sz="1200">
                <a:solidFill>
                  <a:srgbClr val="001F5A"/>
                </a:solidFill>
                <a:latin typeface="Arial Narrow" panose="020B0606020202030204" pitchFamily="34" charset="0"/>
              </a:rPr>
              <a:t>gazéification hydrothermale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644F4F3-1C33-2497-15A3-DB473F3345D1}"/>
              </a:ext>
            </a:extLst>
          </p:cNvPr>
          <p:cNvSpPr txBox="1"/>
          <p:nvPr/>
        </p:nvSpPr>
        <p:spPr>
          <a:xfrm>
            <a:off x="551046" y="102306"/>
            <a:ext cx="7938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cap="all">
                <a:solidFill>
                  <a:schemeClr val="bg1"/>
                </a:solidFill>
                <a:latin typeface="Arial"/>
                <a:cs typeface="Arial"/>
              </a:rPr>
              <a:t>valorisation et optimisation </a:t>
            </a:r>
            <a:br>
              <a:rPr lang="fr-FR" sz="2400" b="1" cap="all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fr-FR" sz="2400" b="1" cap="all">
                <a:solidFill>
                  <a:schemeClr val="bg1"/>
                </a:solidFill>
                <a:latin typeface="Arial"/>
                <a:cs typeface="Arial"/>
              </a:rPr>
              <a:t>des flux d’énergie</a:t>
            </a:r>
          </a:p>
        </p:txBody>
      </p:sp>
      <p:pic>
        <p:nvPicPr>
          <p:cNvPr id="25" name="Graphique 24" descr="Point d’insertion vers la gauche avec un remplissage uni">
            <a:hlinkClick r:id="" action="ppaction://noaction"/>
            <a:extLst>
              <a:ext uri="{FF2B5EF4-FFF2-40B4-BE49-F238E27FC236}">
                <a16:creationId xmlns:a16="http://schemas.microsoft.com/office/drawing/2014/main" id="{50A543C9-355F-64FF-56C3-D19871630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4000" y="5503334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6832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41879F12-D7D2-E982-7721-DC7A371D5CB7}"/>
              </a:ext>
            </a:extLst>
          </p:cNvPr>
          <p:cNvSpPr txBox="1"/>
          <p:nvPr/>
        </p:nvSpPr>
        <p:spPr>
          <a:xfrm>
            <a:off x="552450" y="329684"/>
            <a:ext cx="78867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cap="all">
                <a:solidFill>
                  <a:schemeClr val="bg1"/>
                </a:solidFill>
                <a:latin typeface="Arial"/>
                <a:cs typeface="Arial"/>
              </a:rPr>
              <a:t>Sites et sols pollués</a:t>
            </a:r>
            <a:endParaRPr lang="fr-FR" sz="2400" b="1" cap="all">
              <a:solidFill>
                <a:schemeClr val="bg1"/>
              </a:solidFill>
            </a:endParaRPr>
          </a:p>
        </p:txBody>
      </p:sp>
      <p:sp>
        <p:nvSpPr>
          <p:cNvPr id="6" name="Flèche : pentagone 5">
            <a:extLst>
              <a:ext uri="{FF2B5EF4-FFF2-40B4-BE49-F238E27FC236}">
                <a16:creationId xmlns:a16="http://schemas.microsoft.com/office/drawing/2014/main" id="{00CC554C-128F-D997-6474-2F12E438E339}"/>
              </a:ext>
            </a:extLst>
          </p:cNvPr>
          <p:cNvSpPr/>
          <p:nvPr/>
        </p:nvSpPr>
        <p:spPr>
          <a:xfrm>
            <a:off x="737334" y="2704846"/>
            <a:ext cx="2159202" cy="763423"/>
          </a:xfrm>
          <a:custGeom>
            <a:avLst/>
            <a:gdLst>
              <a:gd name="connsiteX0" fmla="*/ 0 w 2057400"/>
              <a:gd name="connsiteY0" fmla="*/ 0 h 446616"/>
              <a:gd name="connsiteX1" fmla="*/ 1834092 w 2057400"/>
              <a:gd name="connsiteY1" fmla="*/ 0 h 446616"/>
              <a:gd name="connsiteX2" fmla="*/ 2057400 w 2057400"/>
              <a:gd name="connsiteY2" fmla="*/ 223308 h 446616"/>
              <a:gd name="connsiteX3" fmla="*/ 1834092 w 2057400"/>
              <a:gd name="connsiteY3" fmla="*/ 446616 h 446616"/>
              <a:gd name="connsiteX4" fmla="*/ 0 w 2057400"/>
              <a:gd name="connsiteY4" fmla="*/ 446616 h 446616"/>
              <a:gd name="connsiteX5" fmla="*/ 0 w 2057400"/>
              <a:gd name="connsiteY5" fmla="*/ 0 h 446616"/>
              <a:gd name="connsiteX0" fmla="*/ 2117 w 2059517"/>
              <a:gd name="connsiteY0" fmla="*/ 0 h 446616"/>
              <a:gd name="connsiteX1" fmla="*/ 1836209 w 2059517"/>
              <a:gd name="connsiteY1" fmla="*/ 0 h 446616"/>
              <a:gd name="connsiteX2" fmla="*/ 2059517 w 2059517"/>
              <a:gd name="connsiteY2" fmla="*/ 223308 h 446616"/>
              <a:gd name="connsiteX3" fmla="*/ 1836209 w 2059517"/>
              <a:gd name="connsiteY3" fmla="*/ 446616 h 446616"/>
              <a:gd name="connsiteX4" fmla="*/ 2117 w 2059517"/>
              <a:gd name="connsiteY4" fmla="*/ 446616 h 446616"/>
              <a:gd name="connsiteX5" fmla="*/ 0 w 2059517"/>
              <a:gd name="connsiteY5" fmla="*/ 67733 h 446616"/>
              <a:gd name="connsiteX6" fmla="*/ 2117 w 2059517"/>
              <a:gd name="connsiteY6" fmla="*/ 0 h 446616"/>
              <a:gd name="connsiteX0" fmla="*/ 94 w 2057494"/>
              <a:gd name="connsiteY0" fmla="*/ 0 h 446616"/>
              <a:gd name="connsiteX1" fmla="*/ 1834186 w 2057494"/>
              <a:gd name="connsiteY1" fmla="*/ 0 h 446616"/>
              <a:gd name="connsiteX2" fmla="*/ 2057494 w 2057494"/>
              <a:gd name="connsiteY2" fmla="*/ 223308 h 446616"/>
              <a:gd name="connsiteX3" fmla="*/ 1834186 w 2057494"/>
              <a:gd name="connsiteY3" fmla="*/ 446616 h 446616"/>
              <a:gd name="connsiteX4" fmla="*/ 94 w 2057494"/>
              <a:gd name="connsiteY4" fmla="*/ 446616 h 446616"/>
              <a:gd name="connsiteX5" fmla="*/ 2210 w 2057494"/>
              <a:gd name="connsiteY5" fmla="*/ 230716 h 446616"/>
              <a:gd name="connsiteX6" fmla="*/ 94 w 2057494"/>
              <a:gd name="connsiteY6" fmla="*/ 0 h 446616"/>
              <a:gd name="connsiteX0" fmla="*/ 3 w 2057403"/>
              <a:gd name="connsiteY0" fmla="*/ 0 h 446616"/>
              <a:gd name="connsiteX1" fmla="*/ 1834095 w 2057403"/>
              <a:gd name="connsiteY1" fmla="*/ 0 h 446616"/>
              <a:gd name="connsiteX2" fmla="*/ 2057403 w 2057403"/>
              <a:gd name="connsiteY2" fmla="*/ 223308 h 446616"/>
              <a:gd name="connsiteX3" fmla="*/ 1834095 w 2057403"/>
              <a:gd name="connsiteY3" fmla="*/ 446616 h 446616"/>
              <a:gd name="connsiteX4" fmla="*/ 3 w 2057403"/>
              <a:gd name="connsiteY4" fmla="*/ 446616 h 446616"/>
              <a:gd name="connsiteX5" fmla="*/ 148169 w 2057403"/>
              <a:gd name="connsiteY5" fmla="*/ 211666 h 446616"/>
              <a:gd name="connsiteX6" fmla="*/ 3 w 2057403"/>
              <a:gd name="connsiteY6" fmla="*/ 0 h 446616"/>
              <a:gd name="connsiteX0" fmla="*/ 3 w 2057403"/>
              <a:gd name="connsiteY0" fmla="*/ 0 h 446616"/>
              <a:gd name="connsiteX1" fmla="*/ 1834095 w 2057403"/>
              <a:gd name="connsiteY1" fmla="*/ 0 h 446616"/>
              <a:gd name="connsiteX2" fmla="*/ 2057403 w 2057403"/>
              <a:gd name="connsiteY2" fmla="*/ 223308 h 446616"/>
              <a:gd name="connsiteX3" fmla="*/ 1834095 w 2057403"/>
              <a:gd name="connsiteY3" fmla="*/ 446616 h 446616"/>
              <a:gd name="connsiteX4" fmla="*/ 3 w 2057403"/>
              <a:gd name="connsiteY4" fmla="*/ 446616 h 446616"/>
              <a:gd name="connsiteX5" fmla="*/ 148169 w 2057403"/>
              <a:gd name="connsiteY5" fmla="*/ 211666 h 446616"/>
              <a:gd name="connsiteX6" fmla="*/ 3 w 2057403"/>
              <a:gd name="connsiteY6" fmla="*/ 0 h 446616"/>
              <a:gd name="connsiteX0" fmla="*/ 3 w 2057403"/>
              <a:gd name="connsiteY0" fmla="*/ 0 h 446616"/>
              <a:gd name="connsiteX1" fmla="*/ 1834095 w 2057403"/>
              <a:gd name="connsiteY1" fmla="*/ 0 h 446616"/>
              <a:gd name="connsiteX2" fmla="*/ 2057403 w 2057403"/>
              <a:gd name="connsiteY2" fmla="*/ 223308 h 446616"/>
              <a:gd name="connsiteX3" fmla="*/ 1834095 w 2057403"/>
              <a:gd name="connsiteY3" fmla="*/ 446616 h 446616"/>
              <a:gd name="connsiteX4" fmla="*/ 3 w 2057403"/>
              <a:gd name="connsiteY4" fmla="*/ 446616 h 446616"/>
              <a:gd name="connsiteX5" fmla="*/ 148169 w 2057403"/>
              <a:gd name="connsiteY5" fmla="*/ 211666 h 446616"/>
              <a:gd name="connsiteX6" fmla="*/ 3 w 2057403"/>
              <a:gd name="connsiteY6" fmla="*/ 0 h 446616"/>
              <a:gd name="connsiteX0" fmla="*/ 453 w 2057853"/>
              <a:gd name="connsiteY0" fmla="*/ 0 h 446616"/>
              <a:gd name="connsiteX1" fmla="*/ 1834545 w 2057853"/>
              <a:gd name="connsiteY1" fmla="*/ 0 h 446616"/>
              <a:gd name="connsiteX2" fmla="*/ 2057853 w 2057853"/>
              <a:gd name="connsiteY2" fmla="*/ 223308 h 446616"/>
              <a:gd name="connsiteX3" fmla="*/ 1834545 w 2057853"/>
              <a:gd name="connsiteY3" fmla="*/ 446616 h 446616"/>
              <a:gd name="connsiteX4" fmla="*/ 453 w 2057853"/>
              <a:gd name="connsiteY4" fmla="*/ 446616 h 446616"/>
              <a:gd name="connsiteX5" fmla="*/ 148619 w 2057853"/>
              <a:gd name="connsiteY5" fmla="*/ 211666 h 446616"/>
              <a:gd name="connsiteX6" fmla="*/ 453 w 2057853"/>
              <a:gd name="connsiteY6" fmla="*/ 0 h 446616"/>
              <a:gd name="connsiteX0" fmla="*/ 453 w 2057853"/>
              <a:gd name="connsiteY0" fmla="*/ 0 h 446616"/>
              <a:gd name="connsiteX1" fmla="*/ 1834545 w 2057853"/>
              <a:gd name="connsiteY1" fmla="*/ 0 h 446616"/>
              <a:gd name="connsiteX2" fmla="*/ 2057853 w 2057853"/>
              <a:gd name="connsiteY2" fmla="*/ 223308 h 446616"/>
              <a:gd name="connsiteX3" fmla="*/ 1834545 w 2057853"/>
              <a:gd name="connsiteY3" fmla="*/ 446616 h 446616"/>
              <a:gd name="connsiteX4" fmla="*/ 453 w 2057853"/>
              <a:gd name="connsiteY4" fmla="*/ 446616 h 446616"/>
              <a:gd name="connsiteX5" fmla="*/ 148619 w 2057853"/>
              <a:gd name="connsiteY5" fmla="*/ 211666 h 446616"/>
              <a:gd name="connsiteX6" fmla="*/ 453 w 2057853"/>
              <a:gd name="connsiteY6" fmla="*/ 0 h 446616"/>
              <a:gd name="connsiteX0" fmla="*/ 89898 w 2147298"/>
              <a:gd name="connsiteY0" fmla="*/ 0 h 463314"/>
              <a:gd name="connsiteX1" fmla="*/ 1923990 w 2147298"/>
              <a:gd name="connsiteY1" fmla="*/ 0 h 463314"/>
              <a:gd name="connsiteX2" fmla="*/ 2147298 w 2147298"/>
              <a:gd name="connsiteY2" fmla="*/ 223308 h 463314"/>
              <a:gd name="connsiteX3" fmla="*/ 1923990 w 2147298"/>
              <a:gd name="connsiteY3" fmla="*/ 446616 h 463314"/>
              <a:gd name="connsiteX4" fmla="*/ 89898 w 2147298"/>
              <a:gd name="connsiteY4" fmla="*/ 446616 h 463314"/>
              <a:gd name="connsiteX5" fmla="*/ 258701 w 2147298"/>
              <a:gd name="connsiteY5" fmla="*/ 221191 h 463314"/>
              <a:gd name="connsiteX6" fmla="*/ 89898 w 2147298"/>
              <a:gd name="connsiteY6" fmla="*/ 0 h 463314"/>
              <a:gd name="connsiteX0" fmla="*/ 3 w 2057403"/>
              <a:gd name="connsiteY0" fmla="*/ 0 h 446616"/>
              <a:gd name="connsiteX1" fmla="*/ 1834095 w 2057403"/>
              <a:gd name="connsiteY1" fmla="*/ 0 h 446616"/>
              <a:gd name="connsiteX2" fmla="*/ 2057403 w 2057403"/>
              <a:gd name="connsiteY2" fmla="*/ 223308 h 446616"/>
              <a:gd name="connsiteX3" fmla="*/ 1834095 w 2057403"/>
              <a:gd name="connsiteY3" fmla="*/ 446616 h 446616"/>
              <a:gd name="connsiteX4" fmla="*/ 3 w 2057403"/>
              <a:gd name="connsiteY4" fmla="*/ 446616 h 446616"/>
              <a:gd name="connsiteX5" fmla="*/ 168806 w 2057403"/>
              <a:gd name="connsiteY5" fmla="*/ 221191 h 446616"/>
              <a:gd name="connsiteX6" fmla="*/ 3 w 2057403"/>
              <a:gd name="connsiteY6" fmla="*/ 0 h 446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7403" h="446616">
                <a:moveTo>
                  <a:pt x="3" y="0"/>
                </a:moveTo>
                <a:lnTo>
                  <a:pt x="1834095" y="0"/>
                </a:lnTo>
                <a:lnTo>
                  <a:pt x="2057403" y="223308"/>
                </a:lnTo>
                <a:lnTo>
                  <a:pt x="1834095" y="446616"/>
                </a:lnTo>
                <a:lnTo>
                  <a:pt x="3" y="446616"/>
                </a:lnTo>
                <a:cubicBezTo>
                  <a:pt x="268" y="445558"/>
                  <a:pt x="176920" y="222602"/>
                  <a:pt x="168806" y="221191"/>
                </a:cubicBezTo>
                <a:cubicBezTo>
                  <a:pt x="160692" y="219780"/>
                  <a:pt x="-703" y="353"/>
                  <a:pt x="3" y="0"/>
                </a:cubicBezTo>
                <a:close/>
              </a:path>
            </a:pathLst>
          </a:custGeom>
          <a:solidFill>
            <a:srgbClr val="001F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>
                <a:latin typeface="Arial Narrow"/>
                <a:cs typeface="DINOT-CondBold" panose="020B0806020101010102" pitchFamily="34" charset="0"/>
              </a:rPr>
              <a:t>Création du site</a:t>
            </a:r>
          </a:p>
        </p:txBody>
      </p:sp>
      <p:sp>
        <p:nvSpPr>
          <p:cNvPr id="3" name="Flèche : pentagone 5">
            <a:extLst>
              <a:ext uri="{FF2B5EF4-FFF2-40B4-BE49-F238E27FC236}">
                <a16:creationId xmlns:a16="http://schemas.microsoft.com/office/drawing/2014/main" id="{4EF1640A-9CEF-594F-27C3-EA6D5DC7C61A}"/>
              </a:ext>
            </a:extLst>
          </p:cNvPr>
          <p:cNvSpPr/>
          <p:nvPr/>
        </p:nvSpPr>
        <p:spPr>
          <a:xfrm>
            <a:off x="2839893" y="2701513"/>
            <a:ext cx="2169192" cy="755889"/>
          </a:xfrm>
          <a:custGeom>
            <a:avLst/>
            <a:gdLst>
              <a:gd name="connsiteX0" fmla="*/ 0 w 2057400"/>
              <a:gd name="connsiteY0" fmla="*/ 0 h 446616"/>
              <a:gd name="connsiteX1" fmla="*/ 1834092 w 2057400"/>
              <a:gd name="connsiteY1" fmla="*/ 0 h 446616"/>
              <a:gd name="connsiteX2" fmla="*/ 2057400 w 2057400"/>
              <a:gd name="connsiteY2" fmla="*/ 223308 h 446616"/>
              <a:gd name="connsiteX3" fmla="*/ 1834092 w 2057400"/>
              <a:gd name="connsiteY3" fmla="*/ 446616 h 446616"/>
              <a:gd name="connsiteX4" fmla="*/ 0 w 2057400"/>
              <a:gd name="connsiteY4" fmla="*/ 446616 h 446616"/>
              <a:gd name="connsiteX5" fmla="*/ 0 w 2057400"/>
              <a:gd name="connsiteY5" fmla="*/ 0 h 446616"/>
              <a:gd name="connsiteX0" fmla="*/ 2117 w 2059517"/>
              <a:gd name="connsiteY0" fmla="*/ 0 h 446616"/>
              <a:gd name="connsiteX1" fmla="*/ 1836209 w 2059517"/>
              <a:gd name="connsiteY1" fmla="*/ 0 h 446616"/>
              <a:gd name="connsiteX2" fmla="*/ 2059517 w 2059517"/>
              <a:gd name="connsiteY2" fmla="*/ 223308 h 446616"/>
              <a:gd name="connsiteX3" fmla="*/ 1836209 w 2059517"/>
              <a:gd name="connsiteY3" fmla="*/ 446616 h 446616"/>
              <a:gd name="connsiteX4" fmla="*/ 2117 w 2059517"/>
              <a:gd name="connsiteY4" fmla="*/ 446616 h 446616"/>
              <a:gd name="connsiteX5" fmla="*/ 0 w 2059517"/>
              <a:gd name="connsiteY5" fmla="*/ 67733 h 446616"/>
              <a:gd name="connsiteX6" fmla="*/ 2117 w 2059517"/>
              <a:gd name="connsiteY6" fmla="*/ 0 h 446616"/>
              <a:gd name="connsiteX0" fmla="*/ 94 w 2057494"/>
              <a:gd name="connsiteY0" fmla="*/ 0 h 446616"/>
              <a:gd name="connsiteX1" fmla="*/ 1834186 w 2057494"/>
              <a:gd name="connsiteY1" fmla="*/ 0 h 446616"/>
              <a:gd name="connsiteX2" fmla="*/ 2057494 w 2057494"/>
              <a:gd name="connsiteY2" fmla="*/ 223308 h 446616"/>
              <a:gd name="connsiteX3" fmla="*/ 1834186 w 2057494"/>
              <a:gd name="connsiteY3" fmla="*/ 446616 h 446616"/>
              <a:gd name="connsiteX4" fmla="*/ 94 w 2057494"/>
              <a:gd name="connsiteY4" fmla="*/ 446616 h 446616"/>
              <a:gd name="connsiteX5" fmla="*/ 2210 w 2057494"/>
              <a:gd name="connsiteY5" fmla="*/ 230716 h 446616"/>
              <a:gd name="connsiteX6" fmla="*/ 94 w 2057494"/>
              <a:gd name="connsiteY6" fmla="*/ 0 h 446616"/>
              <a:gd name="connsiteX0" fmla="*/ 3 w 2057403"/>
              <a:gd name="connsiteY0" fmla="*/ 0 h 446616"/>
              <a:gd name="connsiteX1" fmla="*/ 1834095 w 2057403"/>
              <a:gd name="connsiteY1" fmla="*/ 0 h 446616"/>
              <a:gd name="connsiteX2" fmla="*/ 2057403 w 2057403"/>
              <a:gd name="connsiteY2" fmla="*/ 223308 h 446616"/>
              <a:gd name="connsiteX3" fmla="*/ 1834095 w 2057403"/>
              <a:gd name="connsiteY3" fmla="*/ 446616 h 446616"/>
              <a:gd name="connsiteX4" fmla="*/ 3 w 2057403"/>
              <a:gd name="connsiteY4" fmla="*/ 446616 h 446616"/>
              <a:gd name="connsiteX5" fmla="*/ 148169 w 2057403"/>
              <a:gd name="connsiteY5" fmla="*/ 211666 h 446616"/>
              <a:gd name="connsiteX6" fmla="*/ 3 w 2057403"/>
              <a:gd name="connsiteY6" fmla="*/ 0 h 446616"/>
              <a:gd name="connsiteX0" fmla="*/ 3 w 2057403"/>
              <a:gd name="connsiteY0" fmla="*/ 0 h 446616"/>
              <a:gd name="connsiteX1" fmla="*/ 1834095 w 2057403"/>
              <a:gd name="connsiteY1" fmla="*/ 0 h 446616"/>
              <a:gd name="connsiteX2" fmla="*/ 2057403 w 2057403"/>
              <a:gd name="connsiteY2" fmla="*/ 223308 h 446616"/>
              <a:gd name="connsiteX3" fmla="*/ 1834095 w 2057403"/>
              <a:gd name="connsiteY3" fmla="*/ 446616 h 446616"/>
              <a:gd name="connsiteX4" fmla="*/ 3 w 2057403"/>
              <a:gd name="connsiteY4" fmla="*/ 446616 h 446616"/>
              <a:gd name="connsiteX5" fmla="*/ 148169 w 2057403"/>
              <a:gd name="connsiteY5" fmla="*/ 211666 h 446616"/>
              <a:gd name="connsiteX6" fmla="*/ 3 w 2057403"/>
              <a:gd name="connsiteY6" fmla="*/ 0 h 446616"/>
              <a:gd name="connsiteX0" fmla="*/ 3 w 2057403"/>
              <a:gd name="connsiteY0" fmla="*/ 0 h 446616"/>
              <a:gd name="connsiteX1" fmla="*/ 1834095 w 2057403"/>
              <a:gd name="connsiteY1" fmla="*/ 0 h 446616"/>
              <a:gd name="connsiteX2" fmla="*/ 2057403 w 2057403"/>
              <a:gd name="connsiteY2" fmla="*/ 223308 h 446616"/>
              <a:gd name="connsiteX3" fmla="*/ 1834095 w 2057403"/>
              <a:gd name="connsiteY3" fmla="*/ 446616 h 446616"/>
              <a:gd name="connsiteX4" fmla="*/ 3 w 2057403"/>
              <a:gd name="connsiteY4" fmla="*/ 446616 h 446616"/>
              <a:gd name="connsiteX5" fmla="*/ 148169 w 2057403"/>
              <a:gd name="connsiteY5" fmla="*/ 211666 h 446616"/>
              <a:gd name="connsiteX6" fmla="*/ 3 w 2057403"/>
              <a:gd name="connsiteY6" fmla="*/ 0 h 446616"/>
              <a:gd name="connsiteX0" fmla="*/ 453 w 2057853"/>
              <a:gd name="connsiteY0" fmla="*/ 0 h 446616"/>
              <a:gd name="connsiteX1" fmla="*/ 1834545 w 2057853"/>
              <a:gd name="connsiteY1" fmla="*/ 0 h 446616"/>
              <a:gd name="connsiteX2" fmla="*/ 2057853 w 2057853"/>
              <a:gd name="connsiteY2" fmla="*/ 223308 h 446616"/>
              <a:gd name="connsiteX3" fmla="*/ 1834545 w 2057853"/>
              <a:gd name="connsiteY3" fmla="*/ 446616 h 446616"/>
              <a:gd name="connsiteX4" fmla="*/ 453 w 2057853"/>
              <a:gd name="connsiteY4" fmla="*/ 446616 h 446616"/>
              <a:gd name="connsiteX5" fmla="*/ 148619 w 2057853"/>
              <a:gd name="connsiteY5" fmla="*/ 211666 h 446616"/>
              <a:gd name="connsiteX6" fmla="*/ 453 w 2057853"/>
              <a:gd name="connsiteY6" fmla="*/ 0 h 446616"/>
              <a:gd name="connsiteX0" fmla="*/ 453 w 2057853"/>
              <a:gd name="connsiteY0" fmla="*/ 0 h 446616"/>
              <a:gd name="connsiteX1" fmla="*/ 1834545 w 2057853"/>
              <a:gd name="connsiteY1" fmla="*/ 0 h 446616"/>
              <a:gd name="connsiteX2" fmla="*/ 2057853 w 2057853"/>
              <a:gd name="connsiteY2" fmla="*/ 223308 h 446616"/>
              <a:gd name="connsiteX3" fmla="*/ 1834545 w 2057853"/>
              <a:gd name="connsiteY3" fmla="*/ 446616 h 446616"/>
              <a:gd name="connsiteX4" fmla="*/ 453 w 2057853"/>
              <a:gd name="connsiteY4" fmla="*/ 446616 h 446616"/>
              <a:gd name="connsiteX5" fmla="*/ 148619 w 2057853"/>
              <a:gd name="connsiteY5" fmla="*/ 211666 h 446616"/>
              <a:gd name="connsiteX6" fmla="*/ 453 w 2057853"/>
              <a:gd name="connsiteY6" fmla="*/ 0 h 446616"/>
              <a:gd name="connsiteX0" fmla="*/ 89898 w 2147298"/>
              <a:gd name="connsiteY0" fmla="*/ 0 h 463314"/>
              <a:gd name="connsiteX1" fmla="*/ 1923990 w 2147298"/>
              <a:gd name="connsiteY1" fmla="*/ 0 h 463314"/>
              <a:gd name="connsiteX2" fmla="*/ 2147298 w 2147298"/>
              <a:gd name="connsiteY2" fmla="*/ 223308 h 463314"/>
              <a:gd name="connsiteX3" fmla="*/ 1923990 w 2147298"/>
              <a:gd name="connsiteY3" fmla="*/ 446616 h 463314"/>
              <a:gd name="connsiteX4" fmla="*/ 89898 w 2147298"/>
              <a:gd name="connsiteY4" fmla="*/ 446616 h 463314"/>
              <a:gd name="connsiteX5" fmla="*/ 258701 w 2147298"/>
              <a:gd name="connsiteY5" fmla="*/ 221191 h 463314"/>
              <a:gd name="connsiteX6" fmla="*/ 89898 w 2147298"/>
              <a:gd name="connsiteY6" fmla="*/ 0 h 463314"/>
              <a:gd name="connsiteX0" fmla="*/ 3 w 2057403"/>
              <a:gd name="connsiteY0" fmla="*/ 0 h 446616"/>
              <a:gd name="connsiteX1" fmla="*/ 1834095 w 2057403"/>
              <a:gd name="connsiteY1" fmla="*/ 0 h 446616"/>
              <a:gd name="connsiteX2" fmla="*/ 2057403 w 2057403"/>
              <a:gd name="connsiteY2" fmla="*/ 223308 h 446616"/>
              <a:gd name="connsiteX3" fmla="*/ 1834095 w 2057403"/>
              <a:gd name="connsiteY3" fmla="*/ 446616 h 446616"/>
              <a:gd name="connsiteX4" fmla="*/ 3 w 2057403"/>
              <a:gd name="connsiteY4" fmla="*/ 446616 h 446616"/>
              <a:gd name="connsiteX5" fmla="*/ 168806 w 2057403"/>
              <a:gd name="connsiteY5" fmla="*/ 221191 h 446616"/>
              <a:gd name="connsiteX6" fmla="*/ 3 w 2057403"/>
              <a:gd name="connsiteY6" fmla="*/ 0 h 446616"/>
              <a:gd name="connsiteX0" fmla="*/ 1 w 2096038"/>
              <a:gd name="connsiteY0" fmla="*/ 0 h 449791"/>
              <a:gd name="connsiteX1" fmla="*/ 1872730 w 2096038"/>
              <a:gd name="connsiteY1" fmla="*/ 3175 h 449791"/>
              <a:gd name="connsiteX2" fmla="*/ 2096038 w 2096038"/>
              <a:gd name="connsiteY2" fmla="*/ 226483 h 449791"/>
              <a:gd name="connsiteX3" fmla="*/ 1872730 w 2096038"/>
              <a:gd name="connsiteY3" fmla="*/ 449791 h 449791"/>
              <a:gd name="connsiteX4" fmla="*/ 38638 w 2096038"/>
              <a:gd name="connsiteY4" fmla="*/ 449791 h 449791"/>
              <a:gd name="connsiteX5" fmla="*/ 207441 w 2096038"/>
              <a:gd name="connsiteY5" fmla="*/ 224366 h 449791"/>
              <a:gd name="connsiteX6" fmla="*/ 1 w 2096038"/>
              <a:gd name="connsiteY6" fmla="*/ 0 h 449791"/>
              <a:gd name="connsiteX0" fmla="*/ 1 w 2096038"/>
              <a:gd name="connsiteY0" fmla="*/ 0 h 454554"/>
              <a:gd name="connsiteX1" fmla="*/ 1872730 w 2096038"/>
              <a:gd name="connsiteY1" fmla="*/ 3175 h 454554"/>
              <a:gd name="connsiteX2" fmla="*/ 2096038 w 2096038"/>
              <a:gd name="connsiteY2" fmla="*/ 226483 h 454554"/>
              <a:gd name="connsiteX3" fmla="*/ 1872730 w 2096038"/>
              <a:gd name="connsiteY3" fmla="*/ 449791 h 454554"/>
              <a:gd name="connsiteX4" fmla="*/ 1 w 2096038"/>
              <a:gd name="connsiteY4" fmla="*/ 454554 h 454554"/>
              <a:gd name="connsiteX5" fmla="*/ 207441 w 2096038"/>
              <a:gd name="connsiteY5" fmla="*/ 224366 h 454554"/>
              <a:gd name="connsiteX6" fmla="*/ 1 w 2096038"/>
              <a:gd name="connsiteY6" fmla="*/ 0 h 454554"/>
              <a:gd name="connsiteX0" fmla="*/ 1 w 2096038"/>
              <a:gd name="connsiteY0" fmla="*/ 0 h 454554"/>
              <a:gd name="connsiteX1" fmla="*/ 1872730 w 2096038"/>
              <a:gd name="connsiteY1" fmla="*/ 3175 h 454554"/>
              <a:gd name="connsiteX2" fmla="*/ 2096038 w 2096038"/>
              <a:gd name="connsiteY2" fmla="*/ 226483 h 454554"/>
              <a:gd name="connsiteX3" fmla="*/ 1872730 w 2096038"/>
              <a:gd name="connsiteY3" fmla="*/ 449791 h 454554"/>
              <a:gd name="connsiteX4" fmla="*/ 1 w 2096038"/>
              <a:gd name="connsiteY4" fmla="*/ 454554 h 454554"/>
              <a:gd name="connsiteX5" fmla="*/ 207441 w 2096038"/>
              <a:gd name="connsiteY5" fmla="*/ 224366 h 454554"/>
              <a:gd name="connsiteX6" fmla="*/ 1 w 2096038"/>
              <a:gd name="connsiteY6" fmla="*/ 0 h 454554"/>
              <a:gd name="connsiteX0" fmla="*/ 82396 w 2178433"/>
              <a:gd name="connsiteY0" fmla="*/ 0 h 470417"/>
              <a:gd name="connsiteX1" fmla="*/ 1955125 w 2178433"/>
              <a:gd name="connsiteY1" fmla="*/ 3175 h 470417"/>
              <a:gd name="connsiteX2" fmla="*/ 2178433 w 2178433"/>
              <a:gd name="connsiteY2" fmla="*/ 226483 h 470417"/>
              <a:gd name="connsiteX3" fmla="*/ 1955125 w 2178433"/>
              <a:gd name="connsiteY3" fmla="*/ 449791 h 470417"/>
              <a:gd name="connsiteX4" fmla="*/ 82396 w 2178433"/>
              <a:gd name="connsiteY4" fmla="*/ 454554 h 470417"/>
              <a:gd name="connsiteX5" fmla="*/ 307544 w 2178433"/>
              <a:gd name="connsiteY5" fmla="*/ 224366 h 470417"/>
              <a:gd name="connsiteX6" fmla="*/ 82396 w 2178433"/>
              <a:gd name="connsiteY6" fmla="*/ 0 h 470417"/>
              <a:gd name="connsiteX0" fmla="*/ 0 w 2096037"/>
              <a:gd name="connsiteY0" fmla="*/ 0 h 454568"/>
              <a:gd name="connsiteX1" fmla="*/ 1872729 w 2096037"/>
              <a:gd name="connsiteY1" fmla="*/ 3175 h 454568"/>
              <a:gd name="connsiteX2" fmla="*/ 2096037 w 2096037"/>
              <a:gd name="connsiteY2" fmla="*/ 226483 h 454568"/>
              <a:gd name="connsiteX3" fmla="*/ 1872729 w 2096037"/>
              <a:gd name="connsiteY3" fmla="*/ 449791 h 454568"/>
              <a:gd name="connsiteX4" fmla="*/ 0 w 2096037"/>
              <a:gd name="connsiteY4" fmla="*/ 454554 h 454568"/>
              <a:gd name="connsiteX5" fmla="*/ 225148 w 2096037"/>
              <a:gd name="connsiteY5" fmla="*/ 224366 h 454568"/>
              <a:gd name="connsiteX6" fmla="*/ 0 w 2096037"/>
              <a:gd name="connsiteY6" fmla="*/ 0 h 454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6037" h="454568">
                <a:moveTo>
                  <a:pt x="0" y="0"/>
                </a:moveTo>
                <a:lnTo>
                  <a:pt x="1872729" y="3175"/>
                </a:lnTo>
                <a:lnTo>
                  <a:pt x="2096037" y="226483"/>
                </a:lnTo>
                <a:lnTo>
                  <a:pt x="1872729" y="449791"/>
                </a:lnTo>
                <a:lnTo>
                  <a:pt x="0" y="454554"/>
                </a:lnTo>
                <a:cubicBezTo>
                  <a:pt x="2299" y="456670"/>
                  <a:pt x="225148" y="227100"/>
                  <a:pt x="225148" y="224366"/>
                </a:cubicBezTo>
                <a:lnTo>
                  <a:pt x="0" y="0"/>
                </a:lnTo>
                <a:close/>
              </a:path>
            </a:pathLst>
          </a:custGeom>
          <a:solidFill>
            <a:srgbClr val="F675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>
                <a:latin typeface="Arial Narrow"/>
                <a:cs typeface="DINOT-CondBold" panose="020B0806020101010102" pitchFamily="34" charset="0"/>
              </a:rPr>
              <a:t>Site en activité</a:t>
            </a:r>
          </a:p>
        </p:txBody>
      </p:sp>
      <p:sp>
        <p:nvSpPr>
          <p:cNvPr id="5" name="Flèche : pentagone 5">
            <a:extLst>
              <a:ext uri="{FF2B5EF4-FFF2-40B4-BE49-F238E27FC236}">
                <a16:creationId xmlns:a16="http://schemas.microsoft.com/office/drawing/2014/main" id="{DCE0E2DF-4AAA-A8AF-7FEB-A615A0EB3A19}"/>
              </a:ext>
            </a:extLst>
          </p:cNvPr>
          <p:cNvSpPr/>
          <p:nvPr/>
        </p:nvSpPr>
        <p:spPr>
          <a:xfrm>
            <a:off x="4958558" y="2704845"/>
            <a:ext cx="2109763" cy="752557"/>
          </a:xfrm>
          <a:custGeom>
            <a:avLst/>
            <a:gdLst>
              <a:gd name="connsiteX0" fmla="*/ 0 w 2057400"/>
              <a:gd name="connsiteY0" fmla="*/ 0 h 446616"/>
              <a:gd name="connsiteX1" fmla="*/ 1834092 w 2057400"/>
              <a:gd name="connsiteY1" fmla="*/ 0 h 446616"/>
              <a:gd name="connsiteX2" fmla="*/ 2057400 w 2057400"/>
              <a:gd name="connsiteY2" fmla="*/ 223308 h 446616"/>
              <a:gd name="connsiteX3" fmla="*/ 1834092 w 2057400"/>
              <a:gd name="connsiteY3" fmla="*/ 446616 h 446616"/>
              <a:gd name="connsiteX4" fmla="*/ 0 w 2057400"/>
              <a:gd name="connsiteY4" fmla="*/ 446616 h 446616"/>
              <a:gd name="connsiteX5" fmla="*/ 0 w 2057400"/>
              <a:gd name="connsiteY5" fmla="*/ 0 h 446616"/>
              <a:gd name="connsiteX0" fmla="*/ 2117 w 2059517"/>
              <a:gd name="connsiteY0" fmla="*/ 0 h 446616"/>
              <a:gd name="connsiteX1" fmla="*/ 1836209 w 2059517"/>
              <a:gd name="connsiteY1" fmla="*/ 0 h 446616"/>
              <a:gd name="connsiteX2" fmla="*/ 2059517 w 2059517"/>
              <a:gd name="connsiteY2" fmla="*/ 223308 h 446616"/>
              <a:gd name="connsiteX3" fmla="*/ 1836209 w 2059517"/>
              <a:gd name="connsiteY3" fmla="*/ 446616 h 446616"/>
              <a:gd name="connsiteX4" fmla="*/ 2117 w 2059517"/>
              <a:gd name="connsiteY4" fmla="*/ 446616 h 446616"/>
              <a:gd name="connsiteX5" fmla="*/ 0 w 2059517"/>
              <a:gd name="connsiteY5" fmla="*/ 67733 h 446616"/>
              <a:gd name="connsiteX6" fmla="*/ 2117 w 2059517"/>
              <a:gd name="connsiteY6" fmla="*/ 0 h 446616"/>
              <a:gd name="connsiteX0" fmla="*/ 94 w 2057494"/>
              <a:gd name="connsiteY0" fmla="*/ 0 h 446616"/>
              <a:gd name="connsiteX1" fmla="*/ 1834186 w 2057494"/>
              <a:gd name="connsiteY1" fmla="*/ 0 h 446616"/>
              <a:gd name="connsiteX2" fmla="*/ 2057494 w 2057494"/>
              <a:gd name="connsiteY2" fmla="*/ 223308 h 446616"/>
              <a:gd name="connsiteX3" fmla="*/ 1834186 w 2057494"/>
              <a:gd name="connsiteY3" fmla="*/ 446616 h 446616"/>
              <a:gd name="connsiteX4" fmla="*/ 94 w 2057494"/>
              <a:gd name="connsiteY4" fmla="*/ 446616 h 446616"/>
              <a:gd name="connsiteX5" fmla="*/ 2210 w 2057494"/>
              <a:gd name="connsiteY5" fmla="*/ 230716 h 446616"/>
              <a:gd name="connsiteX6" fmla="*/ 94 w 2057494"/>
              <a:gd name="connsiteY6" fmla="*/ 0 h 446616"/>
              <a:gd name="connsiteX0" fmla="*/ 3 w 2057403"/>
              <a:gd name="connsiteY0" fmla="*/ 0 h 446616"/>
              <a:gd name="connsiteX1" fmla="*/ 1834095 w 2057403"/>
              <a:gd name="connsiteY1" fmla="*/ 0 h 446616"/>
              <a:gd name="connsiteX2" fmla="*/ 2057403 w 2057403"/>
              <a:gd name="connsiteY2" fmla="*/ 223308 h 446616"/>
              <a:gd name="connsiteX3" fmla="*/ 1834095 w 2057403"/>
              <a:gd name="connsiteY3" fmla="*/ 446616 h 446616"/>
              <a:gd name="connsiteX4" fmla="*/ 3 w 2057403"/>
              <a:gd name="connsiteY4" fmla="*/ 446616 h 446616"/>
              <a:gd name="connsiteX5" fmla="*/ 148169 w 2057403"/>
              <a:gd name="connsiteY5" fmla="*/ 211666 h 446616"/>
              <a:gd name="connsiteX6" fmla="*/ 3 w 2057403"/>
              <a:gd name="connsiteY6" fmla="*/ 0 h 446616"/>
              <a:gd name="connsiteX0" fmla="*/ 3 w 2057403"/>
              <a:gd name="connsiteY0" fmla="*/ 0 h 446616"/>
              <a:gd name="connsiteX1" fmla="*/ 1834095 w 2057403"/>
              <a:gd name="connsiteY1" fmla="*/ 0 h 446616"/>
              <a:gd name="connsiteX2" fmla="*/ 2057403 w 2057403"/>
              <a:gd name="connsiteY2" fmla="*/ 223308 h 446616"/>
              <a:gd name="connsiteX3" fmla="*/ 1834095 w 2057403"/>
              <a:gd name="connsiteY3" fmla="*/ 446616 h 446616"/>
              <a:gd name="connsiteX4" fmla="*/ 3 w 2057403"/>
              <a:gd name="connsiteY4" fmla="*/ 446616 h 446616"/>
              <a:gd name="connsiteX5" fmla="*/ 148169 w 2057403"/>
              <a:gd name="connsiteY5" fmla="*/ 211666 h 446616"/>
              <a:gd name="connsiteX6" fmla="*/ 3 w 2057403"/>
              <a:gd name="connsiteY6" fmla="*/ 0 h 446616"/>
              <a:gd name="connsiteX0" fmla="*/ 3 w 2057403"/>
              <a:gd name="connsiteY0" fmla="*/ 0 h 446616"/>
              <a:gd name="connsiteX1" fmla="*/ 1834095 w 2057403"/>
              <a:gd name="connsiteY1" fmla="*/ 0 h 446616"/>
              <a:gd name="connsiteX2" fmla="*/ 2057403 w 2057403"/>
              <a:gd name="connsiteY2" fmla="*/ 223308 h 446616"/>
              <a:gd name="connsiteX3" fmla="*/ 1834095 w 2057403"/>
              <a:gd name="connsiteY3" fmla="*/ 446616 h 446616"/>
              <a:gd name="connsiteX4" fmla="*/ 3 w 2057403"/>
              <a:gd name="connsiteY4" fmla="*/ 446616 h 446616"/>
              <a:gd name="connsiteX5" fmla="*/ 148169 w 2057403"/>
              <a:gd name="connsiteY5" fmla="*/ 211666 h 446616"/>
              <a:gd name="connsiteX6" fmla="*/ 3 w 2057403"/>
              <a:gd name="connsiteY6" fmla="*/ 0 h 446616"/>
              <a:gd name="connsiteX0" fmla="*/ 453 w 2057853"/>
              <a:gd name="connsiteY0" fmla="*/ 0 h 446616"/>
              <a:gd name="connsiteX1" fmla="*/ 1834545 w 2057853"/>
              <a:gd name="connsiteY1" fmla="*/ 0 h 446616"/>
              <a:gd name="connsiteX2" fmla="*/ 2057853 w 2057853"/>
              <a:gd name="connsiteY2" fmla="*/ 223308 h 446616"/>
              <a:gd name="connsiteX3" fmla="*/ 1834545 w 2057853"/>
              <a:gd name="connsiteY3" fmla="*/ 446616 h 446616"/>
              <a:gd name="connsiteX4" fmla="*/ 453 w 2057853"/>
              <a:gd name="connsiteY4" fmla="*/ 446616 h 446616"/>
              <a:gd name="connsiteX5" fmla="*/ 148619 w 2057853"/>
              <a:gd name="connsiteY5" fmla="*/ 211666 h 446616"/>
              <a:gd name="connsiteX6" fmla="*/ 453 w 2057853"/>
              <a:gd name="connsiteY6" fmla="*/ 0 h 446616"/>
              <a:gd name="connsiteX0" fmla="*/ 453 w 2057853"/>
              <a:gd name="connsiteY0" fmla="*/ 0 h 446616"/>
              <a:gd name="connsiteX1" fmla="*/ 1834545 w 2057853"/>
              <a:gd name="connsiteY1" fmla="*/ 0 h 446616"/>
              <a:gd name="connsiteX2" fmla="*/ 2057853 w 2057853"/>
              <a:gd name="connsiteY2" fmla="*/ 223308 h 446616"/>
              <a:gd name="connsiteX3" fmla="*/ 1834545 w 2057853"/>
              <a:gd name="connsiteY3" fmla="*/ 446616 h 446616"/>
              <a:gd name="connsiteX4" fmla="*/ 453 w 2057853"/>
              <a:gd name="connsiteY4" fmla="*/ 446616 h 446616"/>
              <a:gd name="connsiteX5" fmla="*/ 148619 w 2057853"/>
              <a:gd name="connsiteY5" fmla="*/ 211666 h 446616"/>
              <a:gd name="connsiteX6" fmla="*/ 453 w 2057853"/>
              <a:gd name="connsiteY6" fmla="*/ 0 h 446616"/>
              <a:gd name="connsiteX0" fmla="*/ 89898 w 2147298"/>
              <a:gd name="connsiteY0" fmla="*/ 0 h 463314"/>
              <a:gd name="connsiteX1" fmla="*/ 1923990 w 2147298"/>
              <a:gd name="connsiteY1" fmla="*/ 0 h 463314"/>
              <a:gd name="connsiteX2" fmla="*/ 2147298 w 2147298"/>
              <a:gd name="connsiteY2" fmla="*/ 223308 h 463314"/>
              <a:gd name="connsiteX3" fmla="*/ 1923990 w 2147298"/>
              <a:gd name="connsiteY3" fmla="*/ 446616 h 463314"/>
              <a:gd name="connsiteX4" fmla="*/ 89898 w 2147298"/>
              <a:gd name="connsiteY4" fmla="*/ 446616 h 463314"/>
              <a:gd name="connsiteX5" fmla="*/ 258701 w 2147298"/>
              <a:gd name="connsiteY5" fmla="*/ 221191 h 463314"/>
              <a:gd name="connsiteX6" fmla="*/ 89898 w 2147298"/>
              <a:gd name="connsiteY6" fmla="*/ 0 h 463314"/>
              <a:gd name="connsiteX0" fmla="*/ 3 w 2057403"/>
              <a:gd name="connsiteY0" fmla="*/ 0 h 446616"/>
              <a:gd name="connsiteX1" fmla="*/ 1834095 w 2057403"/>
              <a:gd name="connsiteY1" fmla="*/ 0 h 446616"/>
              <a:gd name="connsiteX2" fmla="*/ 2057403 w 2057403"/>
              <a:gd name="connsiteY2" fmla="*/ 223308 h 446616"/>
              <a:gd name="connsiteX3" fmla="*/ 1834095 w 2057403"/>
              <a:gd name="connsiteY3" fmla="*/ 446616 h 446616"/>
              <a:gd name="connsiteX4" fmla="*/ 3 w 2057403"/>
              <a:gd name="connsiteY4" fmla="*/ 446616 h 446616"/>
              <a:gd name="connsiteX5" fmla="*/ 168806 w 2057403"/>
              <a:gd name="connsiteY5" fmla="*/ 221191 h 446616"/>
              <a:gd name="connsiteX6" fmla="*/ 3 w 2057403"/>
              <a:gd name="connsiteY6" fmla="*/ 0 h 446616"/>
              <a:gd name="connsiteX0" fmla="*/ 3 w 2057403"/>
              <a:gd name="connsiteY0" fmla="*/ 0 h 446616"/>
              <a:gd name="connsiteX1" fmla="*/ 1834095 w 2057403"/>
              <a:gd name="connsiteY1" fmla="*/ 0 h 446616"/>
              <a:gd name="connsiteX2" fmla="*/ 2057403 w 2057403"/>
              <a:gd name="connsiteY2" fmla="*/ 223308 h 446616"/>
              <a:gd name="connsiteX3" fmla="*/ 1834095 w 2057403"/>
              <a:gd name="connsiteY3" fmla="*/ 446616 h 446616"/>
              <a:gd name="connsiteX4" fmla="*/ 3 w 2057403"/>
              <a:gd name="connsiteY4" fmla="*/ 446616 h 446616"/>
              <a:gd name="connsiteX5" fmla="*/ 186136 w 2057403"/>
              <a:gd name="connsiteY5" fmla="*/ 219075 h 446616"/>
              <a:gd name="connsiteX6" fmla="*/ 3 w 2057403"/>
              <a:gd name="connsiteY6" fmla="*/ 0 h 446616"/>
              <a:gd name="connsiteX0" fmla="*/ 2 w 2057402"/>
              <a:gd name="connsiteY0" fmla="*/ 0 h 446616"/>
              <a:gd name="connsiteX1" fmla="*/ 1834094 w 2057402"/>
              <a:gd name="connsiteY1" fmla="*/ 0 h 446616"/>
              <a:gd name="connsiteX2" fmla="*/ 2057402 w 2057402"/>
              <a:gd name="connsiteY2" fmla="*/ 223308 h 446616"/>
              <a:gd name="connsiteX3" fmla="*/ 1834094 w 2057402"/>
              <a:gd name="connsiteY3" fmla="*/ 446616 h 446616"/>
              <a:gd name="connsiteX4" fmla="*/ 2 w 2057402"/>
              <a:gd name="connsiteY4" fmla="*/ 446616 h 446616"/>
              <a:gd name="connsiteX5" fmla="*/ 196967 w 2057402"/>
              <a:gd name="connsiteY5" fmla="*/ 219075 h 446616"/>
              <a:gd name="connsiteX6" fmla="*/ 2 w 2057402"/>
              <a:gd name="connsiteY6" fmla="*/ 0 h 446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7402" h="446616">
                <a:moveTo>
                  <a:pt x="2" y="0"/>
                </a:moveTo>
                <a:lnTo>
                  <a:pt x="1834094" y="0"/>
                </a:lnTo>
                <a:lnTo>
                  <a:pt x="2057402" y="223308"/>
                </a:lnTo>
                <a:lnTo>
                  <a:pt x="1834094" y="446616"/>
                </a:lnTo>
                <a:lnTo>
                  <a:pt x="2" y="446616"/>
                </a:lnTo>
                <a:cubicBezTo>
                  <a:pt x="267" y="445558"/>
                  <a:pt x="205081" y="220486"/>
                  <a:pt x="196967" y="219075"/>
                </a:cubicBezTo>
                <a:cubicBezTo>
                  <a:pt x="188853" y="217664"/>
                  <a:pt x="-704" y="353"/>
                  <a:pt x="2" y="0"/>
                </a:cubicBezTo>
                <a:close/>
              </a:path>
            </a:pathLst>
          </a:custGeom>
          <a:solidFill>
            <a:srgbClr val="001F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>
                <a:latin typeface="Arial Narrow"/>
                <a:cs typeface="DINOT-CondBold" panose="020B0806020101010102" pitchFamily="34" charset="0"/>
              </a:rPr>
              <a:t>Site en activité : </a:t>
            </a:r>
            <a:br>
              <a:rPr lang="fr-FR">
                <a:latin typeface="Arial Narrow"/>
                <a:cs typeface="DINOT-CondBold" panose="020B0806020101010102" pitchFamily="34" charset="0"/>
              </a:rPr>
            </a:br>
            <a:r>
              <a:rPr lang="fr-FR">
                <a:latin typeface="Arial Narrow"/>
                <a:cs typeface="DINOT-CondBold" panose="020B0806020101010102" pitchFamily="34" charset="0"/>
              </a:rPr>
              <a:t>pollution avérée</a:t>
            </a:r>
          </a:p>
        </p:txBody>
      </p:sp>
      <p:sp>
        <p:nvSpPr>
          <p:cNvPr id="13" name="Flèche : pentagone 5">
            <a:extLst>
              <a:ext uri="{FF2B5EF4-FFF2-40B4-BE49-F238E27FC236}">
                <a16:creationId xmlns:a16="http://schemas.microsoft.com/office/drawing/2014/main" id="{447B2A92-12A9-9CB8-C2AC-4A117CA466E4}"/>
              </a:ext>
            </a:extLst>
          </p:cNvPr>
          <p:cNvSpPr/>
          <p:nvPr/>
        </p:nvSpPr>
        <p:spPr>
          <a:xfrm>
            <a:off x="6994484" y="2701514"/>
            <a:ext cx="2137514" cy="766755"/>
          </a:xfrm>
          <a:custGeom>
            <a:avLst/>
            <a:gdLst>
              <a:gd name="connsiteX0" fmla="*/ 0 w 2057400"/>
              <a:gd name="connsiteY0" fmla="*/ 0 h 446616"/>
              <a:gd name="connsiteX1" fmla="*/ 1834092 w 2057400"/>
              <a:gd name="connsiteY1" fmla="*/ 0 h 446616"/>
              <a:gd name="connsiteX2" fmla="*/ 2057400 w 2057400"/>
              <a:gd name="connsiteY2" fmla="*/ 223308 h 446616"/>
              <a:gd name="connsiteX3" fmla="*/ 1834092 w 2057400"/>
              <a:gd name="connsiteY3" fmla="*/ 446616 h 446616"/>
              <a:gd name="connsiteX4" fmla="*/ 0 w 2057400"/>
              <a:gd name="connsiteY4" fmla="*/ 446616 h 446616"/>
              <a:gd name="connsiteX5" fmla="*/ 0 w 2057400"/>
              <a:gd name="connsiteY5" fmla="*/ 0 h 446616"/>
              <a:gd name="connsiteX0" fmla="*/ 2117 w 2059517"/>
              <a:gd name="connsiteY0" fmla="*/ 0 h 446616"/>
              <a:gd name="connsiteX1" fmla="*/ 1836209 w 2059517"/>
              <a:gd name="connsiteY1" fmla="*/ 0 h 446616"/>
              <a:gd name="connsiteX2" fmla="*/ 2059517 w 2059517"/>
              <a:gd name="connsiteY2" fmla="*/ 223308 h 446616"/>
              <a:gd name="connsiteX3" fmla="*/ 1836209 w 2059517"/>
              <a:gd name="connsiteY3" fmla="*/ 446616 h 446616"/>
              <a:gd name="connsiteX4" fmla="*/ 2117 w 2059517"/>
              <a:gd name="connsiteY4" fmla="*/ 446616 h 446616"/>
              <a:gd name="connsiteX5" fmla="*/ 0 w 2059517"/>
              <a:gd name="connsiteY5" fmla="*/ 67733 h 446616"/>
              <a:gd name="connsiteX6" fmla="*/ 2117 w 2059517"/>
              <a:gd name="connsiteY6" fmla="*/ 0 h 446616"/>
              <a:gd name="connsiteX0" fmla="*/ 94 w 2057494"/>
              <a:gd name="connsiteY0" fmla="*/ 0 h 446616"/>
              <a:gd name="connsiteX1" fmla="*/ 1834186 w 2057494"/>
              <a:gd name="connsiteY1" fmla="*/ 0 h 446616"/>
              <a:gd name="connsiteX2" fmla="*/ 2057494 w 2057494"/>
              <a:gd name="connsiteY2" fmla="*/ 223308 h 446616"/>
              <a:gd name="connsiteX3" fmla="*/ 1834186 w 2057494"/>
              <a:gd name="connsiteY3" fmla="*/ 446616 h 446616"/>
              <a:gd name="connsiteX4" fmla="*/ 94 w 2057494"/>
              <a:gd name="connsiteY4" fmla="*/ 446616 h 446616"/>
              <a:gd name="connsiteX5" fmla="*/ 2210 w 2057494"/>
              <a:gd name="connsiteY5" fmla="*/ 230716 h 446616"/>
              <a:gd name="connsiteX6" fmla="*/ 94 w 2057494"/>
              <a:gd name="connsiteY6" fmla="*/ 0 h 446616"/>
              <a:gd name="connsiteX0" fmla="*/ 3 w 2057403"/>
              <a:gd name="connsiteY0" fmla="*/ 0 h 446616"/>
              <a:gd name="connsiteX1" fmla="*/ 1834095 w 2057403"/>
              <a:gd name="connsiteY1" fmla="*/ 0 h 446616"/>
              <a:gd name="connsiteX2" fmla="*/ 2057403 w 2057403"/>
              <a:gd name="connsiteY2" fmla="*/ 223308 h 446616"/>
              <a:gd name="connsiteX3" fmla="*/ 1834095 w 2057403"/>
              <a:gd name="connsiteY3" fmla="*/ 446616 h 446616"/>
              <a:gd name="connsiteX4" fmla="*/ 3 w 2057403"/>
              <a:gd name="connsiteY4" fmla="*/ 446616 h 446616"/>
              <a:gd name="connsiteX5" fmla="*/ 148169 w 2057403"/>
              <a:gd name="connsiteY5" fmla="*/ 211666 h 446616"/>
              <a:gd name="connsiteX6" fmla="*/ 3 w 2057403"/>
              <a:gd name="connsiteY6" fmla="*/ 0 h 446616"/>
              <a:gd name="connsiteX0" fmla="*/ 3 w 2057403"/>
              <a:gd name="connsiteY0" fmla="*/ 0 h 446616"/>
              <a:gd name="connsiteX1" fmla="*/ 1834095 w 2057403"/>
              <a:gd name="connsiteY1" fmla="*/ 0 h 446616"/>
              <a:gd name="connsiteX2" fmla="*/ 2057403 w 2057403"/>
              <a:gd name="connsiteY2" fmla="*/ 223308 h 446616"/>
              <a:gd name="connsiteX3" fmla="*/ 1834095 w 2057403"/>
              <a:gd name="connsiteY3" fmla="*/ 446616 h 446616"/>
              <a:gd name="connsiteX4" fmla="*/ 3 w 2057403"/>
              <a:gd name="connsiteY4" fmla="*/ 446616 h 446616"/>
              <a:gd name="connsiteX5" fmla="*/ 148169 w 2057403"/>
              <a:gd name="connsiteY5" fmla="*/ 211666 h 446616"/>
              <a:gd name="connsiteX6" fmla="*/ 3 w 2057403"/>
              <a:gd name="connsiteY6" fmla="*/ 0 h 446616"/>
              <a:gd name="connsiteX0" fmla="*/ 3 w 2057403"/>
              <a:gd name="connsiteY0" fmla="*/ 0 h 446616"/>
              <a:gd name="connsiteX1" fmla="*/ 1834095 w 2057403"/>
              <a:gd name="connsiteY1" fmla="*/ 0 h 446616"/>
              <a:gd name="connsiteX2" fmla="*/ 2057403 w 2057403"/>
              <a:gd name="connsiteY2" fmla="*/ 223308 h 446616"/>
              <a:gd name="connsiteX3" fmla="*/ 1834095 w 2057403"/>
              <a:gd name="connsiteY3" fmla="*/ 446616 h 446616"/>
              <a:gd name="connsiteX4" fmla="*/ 3 w 2057403"/>
              <a:gd name="connsiteY4" fmla="*/ 446616 h 446616"/>
              <a:gd name="connsiteX5" fmla="*/ 148169 w 2057403"/>
              <a:gd name="connsiteY5" fmla="*/ 211666 h 446616"/>
              <a:gd name="connsiteX6" fmla="*/ 3 w 2057403"/>
              <a:gd name="connsiteY6" fmla="*/ 0 h 446616"/>
              <a:gd name="connsiteX0" fmla="*/ 453 w 2057853"/>
              <a:gd name="connsiteY0" fmla="*/ 0 h 446616"/>
              <a:gd name="connsiteX1" fmla="*/ 1834545 w 2057853"/>
              <a:gd name="connsiteY1" fmla="*/ 0 h 446616"/>
              <a:gd name="connsiteX2" fmla="*/ 2057853 w 2057853"/>
              <a:gd name="connsiteY2" fmla="*/ 223308 h 446616"/>
              <a:gd name="connsiteX3" fmla="*/ 1834545 w 2057853"/>
              <a:gd name="connsiteY3" fmla="*/ 446616 h 446616"/>
              <a:gd name="connsiteX4" fmla="*/ 453 w 2057853"/>
              <a:gd name="connsiteY4" fmla="*/ 446616 h 446616"/>
              <a:gd name="connsiteX5" fmla="*/ 148619 w 2057853"/>
              <a:gd name="connsiteY5" fmla="*/ 211666 h 446616"/>
              <a:gd name="connsiteX6" fmla="*/ 453 w 2057853"/>
              <a:gd name="connsiteY6" fmla="*/ 0 h 446616"/>
              <a:gd name="connsiteX0" fmla="*/ 453 w 2057853"/>
              <a:gd name="connsiteY0" fmla="*/ 0 h 446616"/>
              <a:gd name="connsiteX1" fmla="*/ 1834545 w 2057853"/>
              <a:gd name="connsiteY1" fmla="*/ 0 h 446616"/>
              <a:gd name="connsiteX2" fmla="*/ 2057853 w 2057853"/>
              <a:gd name="connsiteY2" fmla="*/ 223308 h 446616"/>
              <a:gd name="connsiteX3" fmla="*/ 1834545 w 2057853"/>
              <a:gd name="connsiteY3" fmla="*/ 446616 h 446616"/>
              <a:gd name="connsiteX4" fmla="*/ 453 w 2057853"/>
              <a:gd name="connsiteY4" fmla="*/ 446616 h 446616"/>
              <a:gd name="connsiteX5" fmla="*/ 148619 w 2057853"/>
              <a:gd name="connsiteY5" fmla="*/ 211666 h 446616"/>
              <a:gd name="connsiteX6" fmla="*/ 453 w 2057853"/>
              <a:gd name="connsiteY6" fmla="*/ 0 h 446616"/>
              <a:gd name="connsiteX0" fmla="*/ 89898 w 2147298"/>
              <a:gd name="connsiteY0" fmla="*/ 0 h 463314"/>
              <a:gd name="connsiteX1" fmla="*/ 1923990 w 2147298"/>
              <a:gd name="connsiteY1" fmla="*/ 0 h 463314"/>
              <a:gd name="connsiteX2" fmla="*/ 2147298 w 2147298"/>
              <a:gd name="connsiteY2" fmla="*/ 223308 h 463314"/>
              <a:gd name="connsiteX3" fmla="*/ 1923990 w 2147298"/>
              <a:gd name="connsiteY3" fmla="*/ 446616 h 463314"/>
              <a:gd name="connsiteX4" fmla="*/ 89898 w 2147298"/>
              <a:gd name="connsiteY4" fmla="*/ 446616 h 463314"/>
              <a:gd name="connsiteX5" fmla="*/ 258701 w 2147298"/>
              <a:gd name="connsiteY5" fmla="*/ 221191 h 463314"/>
              <a:gd name="connsiteX6" fmla="*/ 89898 w 2147298"/>
              <a:gd name="connsiteY6" fmla="*/ 0 h 463314"/>
              <a:gd name="connsiteX0" fmla="*/ 3 w 2057403"/>
              <a:gd name="connsiteY0" fmla="*/ 0 h 446616"/>
              <a:gd name="connsiteX1" fmla="*/ 1834095 w 2057403"/>
              <a:gd name="connsiteY1" fmla="*/ 0 h 446616"/>
              <a:gd name="connsiteX2" fmla="*/ 2057403 w 2057403"/>
              <a:gd name="connsiteY2" fmla="*/ 223308 h 446616"/>
              <a:gd name="connsiteX3" fmla="*/ 1834095 w 2057403"/>
              <a:gd name="connsiteY3" fmla="*/ 446616 h 446616"/>
              <a:gd name="connsiteX4" fmla="*/ 3 w 2057403"/>
              <a:gd name="connsiteY4" fmla="*/ 446616 h 446616"/>
              <a:gd name="connsiteX5" fmla="*/ 168806 w 2057403"/>
              <a:gd name="connsiteY5" fmla="*/ 221191 h 446616"/>
              <a:gd name="connsiteX6" fmla="*/ 3 w 2057403"/>
              <a:gd name="connsiteY6" fmla="*/ 0 h 446616"/>
              <a:gd name="connsiteX0" fmla="*/ 1 w 2096038"/>
              <a:gd name="connsiteY0" fmla="*/ 0 h 449791"/>
              <a:gd name="connsiteX1" fmla="*/ 1872730 w 2096038"/>
              <a:gd name="connsiteY1" fmla="*/ 3175 h 449791"/>
              <a:gd name="connsiteX2" fmla="*/ 2096038 w 2096038"/>
              <a:gd name="connsiteY2" fmla="*/ 226483 h 449791"/>
              <a:gd name="connsiteX3" fmla="*/ 1872730 w 2096038"/>
              <a:gd name="connsiteY3" fmla="*/ 449791 h 449791"/>
              <a:gd name="connsiteX4" fmla="*/ 38638 w 2096038"/>
              <a:gd name="connsiteY4" fmla="*/ 449791 h 449791"/>
              <a:gd name="connsiteX5" fmla="*/ 207441 w 2096038"/>
              <a:gd name="connsiteY5" fmla="*/ 224366 h 449791"/>
              <a:gd name="connsiteX6" fmla="*/ 1 w 2096038"/>
              <a:gd name="connsiteY6" fmla="*/ 0 h 449791"/>
              <a:gd name="connsiteX0" fmla="*/ 1 w 2096038"/>
              <a:gd name="connsiteY0" fmla="*/ 0 h 454554"/>
              <a:gd name="connsiteX1" fmla="*/ 1872730 w 2096038"/>
              <a:gd name="connsiteY1" fmla="*/ 3175 h 454554"/>
              <a:gd name="connsiteX2" fmla="*/ 2096038 w 2096038"/>
              <a:gd name="connsiteY2" fmla="*/ 226483 h 454554"/>
              <a:gd name="connsiteX3" fmla="*/ 1872730 w 2096038"/>
              <a:gd name="connsiteY3" fmla="*/ 449791 h 454554"/>
              <a:gd name="connsiteX4" fmla="*/ 1 w 2096038"/>
              <a:gd name="connsiteY4" fmla="*/ 454554 h 454554"/>
              <a:gd name="connsiteX5" fmla="*/ 207441 w 2096038"/>
              <a:gd name="connsiteY5" fmla="*/ 224366 h 454554"/>
              <a:gd name="connsiteX6" fmla="*/ 1 w 2096038"/>
              <a:gd name="connsiteY6" fmla="*/ 0 h 454554"/>
              <a:gd name="connsiteX0" fmla="*/ 1 w 2096038"/>
              <a:gd name="connsiteY0" fmla="*/ 0 h 454554"/>
              <a:gd name="connsiteX1" fmla="*/ 1872730 w 2096038"/>
              <a:gd name="connsiteY1" fmla="*/ 3175 h 454554"/>
              <a:gd name="connsiteX2" fmla="*/ 2096038 w 2096038"/>
              <a:gd name="connsiteY2" fmla="*/ 226483 h 454554"/>
              <a:gd name="connsiteX3" fmla="*/ 1872730 w 2096038"/>
              <a:gd name="connsiteY3" fmla="*/ 449791 h 454554"/>
              <a:gd name="connsiteX4" fmla="*/ 1 w 2096038"/>
              <a:gd name="connsiteY4" fmla="*/ 454554 h 454554"/>
              <a:gd name="connsiteX5" fmla="*/ 207441 w 2096038"/>
              <a:gd name="connsiteY5" fmla="*/ 224366 h 454554"/>
              <a:gd name="connsiteX6" fmla="*/ 1 w 2096038"/>
              <a:gd name="connsiteY6" fmla="*/ 0 h 454554"/>
              <a:gd name="connsiteX0" fmla="*/ 82396 w 2178433"/>
              <a:gd name="connsiteY0" fmla="*/ 0 h 470417"/>
              <a:gd name="connsiteX1" fmla="*/ 1955125 w 2178433"/>
              <a:gd name="connsiteY1" fmla="*/ 3175 h 470417"/>
              <a:gd name="connsiteX2" fmla="*/ 2178433 w 2178433"/>
              <a:gd name="connsiteY2" fmla="*/ 226483 h 470417"/>
              <a:gd name="connsiteX3" fmla="*/ 1955125 w 2178433"/>
              <a:gd name="connsiteY3" fmla="*/ 449791 h 470417"/>
              <a:gd name="connsiteX4" fmla="*/ 82396 w 2178433"/>
              <a:gd name="connsiteY4" fmla="*/ 454554 h 470417"/>
              <a:gd name="connsiteX5" fmla="*/ 307544 w 2178433"/>
              <a:gd name="connsiteY5" fmla="*/ 224366 h 470417"/>
              <a:gd name="connsiteX6" fmla="*/ 82396 w 2178433"/>
              <a:gd name="connsiteY6" fmla="*/ 0 h 470417"/>
              <a:gd name="connsiteX0" fmla="*/ 0 w 2096037"/>
              <a:gd name="connsiteY0" fmla="*/ 0 h 454568"/>
              <a:gd name="connsiteX1" fmla="*/ 1872729 w 2096037"/>
              <a:gd name="connsiteY1" fmla="*/ 3175 h 454568"/>
              <a:gd name="connsiteX2" fmla="*/ 2096037 w 2096037"/>
              <a:gd name="connsiteY2" fmla="*/ 226483 h 454568"/>
              <a:gd name="connsiteX3" fmla="*/ 1872729 w 2096037"/>
              <a:gd name="connsiteY3" fmla="*/ 449791 h 454568"/>
              <a:gd name="connsiteX4" fmla="*/ 0 w 2096037"/>
              <a:gd name="connsiteY4" fmla="*/ 454554 h 454568"/>
              <a:gd name="connsiteX5" fmla="*/ 225148 w 2096037"/>
              <a:gd name="connsiteY5" fmla="*/ 224366 h 454568"/>
              <a:gd name="connsiteX6" fmla="*/ 0 w 2096037"/>
              <a:gd name="connsiteY6" fmla="*/ 0 h 454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6037" h="454568">
                <a:moveTo>
                  <a:pt x="0" y="0"/>
                </a:moveTo>
                <a:lnTo>
                  <a:pt x="1872729" y="3175"/>
                </a:lnTo>
                <a:lnTo>
                  <a:pt x="2096037" y="226483"/>
                </a:lnTo>
                <a:lnTo>
                  <a:pt x="1872729" y="449791"/>
                </a:lnTo>
                <a:lnTo>
                  <a:pt x="0" y="454554"/>
                </a:lnTo>
                <a:cubicBezTo>
                  <a:pt x="2299" y="456670"/>
                  <a:pt x="225148" y="227100"/>
                  <a:pt x="225148" y="224366"/>
                </a:cubicBezTo>
                <a:lnTo>
                  <a:pt x="0" y="0"/>
                </a:lnTo>
                <a:close/>
              </a:path>
            </a:pathLst>
          </a:custGeom>
          <a:solidFill>
            <a:srgbClr val="F675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>
                <a:latin typeface="Arial Narrow"/>
                <a:cs typeface="DINOT-CondBold" panose="020B0806020101010102" pitchFamily="34" charset="0"/>
              </a:rPr>
              <a:t>Cessation d’activité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F53805E-D65C-DF89-CD9B-770B6DE477B8}"/>
              </a:ext>
            </a:extLst>
          </p:cNvPr>
          <p:cNvSpPr txBox="1"/>
          <p:nvPr/>
        </p:nvSpPr>
        <p:spPr>
          <a:xfrm>
            <a:off x="941100" y="3535972"/>
            <a:ext cx="1607654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fr-FR" sz="1200">
                <a:solidFill>
                  <a:srgbClr val="001F5A"/>
                </a:solidFill>
                <a:latin typeface="Arial"/>
                <a:cs typeface="Arial"/>
              </a:rPr>
              <a:t>État des lieux</a:t>
            </a:r>
            <a:endParaRPr lang="en-US" sz="1200">
              <a:solidFill>
                <a:srgbClr val="000000"/>
              </a:solidFill>
              <a:latin typeface="Arial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fr-FR" sz="1200">
                <a:solidFill>
                  <a:srgbClr val="001F5A"/>
                </a:solidFill>
                <a:latin typeface="Arial"/>
                <a:cs typeface="Arial"/>
              </a:rPr>
              <a:t>Rapports de base relatifs à la Directive sur les Emissions Industrielles (IED)</a:t>
            </a:r>
            <a:endParaRPr lang="en-US">
              <a:latin typeface="Arial"/>
              <a:cs typeface="Arial"/>
            </a:endParaRPr>
          </a:p>
        </p:txBody>
      </p:sp>
      <p:grpSp>
        <p:nvGrpSpPr>
          <p:cNvPr id="23" name="Group 4">
            <a:extLst>
              <a:ext uri="{FF2B5EF4-FFF2-40B4-BE49-F238E27FC236}">
                <a16:creationId xmlns:a16="http://schemas.microsoft.com/office/drawing/2014/main" id="{CEF8958D-982A-5E80-AE63-F0EC1F53A8A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23342" y="1580818"/>
            <a:ext cx="1292224" cy="1020178"/>
            <a:chOff x="1177" y="964"/>
            <a:chExt cx="855" cy="675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A1D6EDE5-A706-F461-8B59-093E01B8408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77" y="964"/>
              <a:ext cx="855" cy="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470D7E4C-699E-BB0A-B3C3-ACCF3B6D60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2" y="1216"/>
              <a:ext cx="98" cy="120"/>
            </a:xfrm>
            <a:custGeom>
              <a:avLst/>
              <a:gdLst>
                <a:gd name="T0" fmla="*/ 0 w 127"/>
                <a:gd name="T1" fmla="*/ 33 h 156"/>
                <a:gd name="T2" fmla="*/ 58 w 127"/>
                <a:gd name="T3" fmla="*/ 0 h 156"/>
                <a:gd name="T4" fmla="*/ 116 w 127"/>
                <a:gd name="T5" fmla="*/ 99 h 156"/>
                <a:gd name="T6" fmla="*/ 99 w 127"/>
                <a:gd name="T7" fmla="*/ 140 h 156"/>
                <a:gd name="T8" fmla="*/ 58 w 127"/>
                <a:gd name="T9" fmla="*/ 132 h 156"/>
                <a:gd name="T10" fmla="*/ 0 w 127"/>
                <a:gd name="T11" fmla="*/ 3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7" h="156">
                  <a:moveTo>
                    <a:pt x="0" y="33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116" y="99"/>
                    <a:pt x="116" y="99"/>
                    <a:pt x="116" y="99"/>
                  </a:cubicBezTo>
                  <a:cubicBezTo>
                    <a:pt x="116" y="99"/>
                    <a:pt x="127" y="124"/>
                    <a:pt x="99" y="140"/>
                  </a:cubicBezTo>
                  <a:cubicBezTo>
                    <a:pt x="72" y="156"/>
                    <a:pt x="58" y="132"/>
                    <a:pt x="58" y="132"/>
                  </a:cubicBezTo>
                  <a:lnTo>
                    <a:pt x="0" y="33"/>
                  </a:lnTo>
                  <a:close/>
                </a:path>
              </a:pathLst>
            </a:custGeom>
            <a:noFill/>
            <a:ln w="19050" cap="rnd">
              <a:solidFill>
                <a:srgbClr val="29235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AF6F78F0-68BA-8CC1-4458-5319CD9473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87" y="966"/>
              <a:ext cx="254" cy="271"/>
            </a:xfrm>
            <a:custGeom>
              <a:avLst/>
              <a:gdLst>
                <a:gd name="T0" fmla="*/ 319 w 329"/>
                <a:gd name="T1" fmla="*/ 195 h 352"/>
                <a:gd name="T2" fmla="*/ 304 w 329"/>
                <a:gd name="T3" fmla="*/ 80 h 352"/>
                <a:gd name="T4" fmla="*/ 304 w 329"/>
                <a:gd name="T5" fmla="*/ 80 h 352"/>
                <a:gd name="T6" fmla="*/ 211 w 329"/>
                <a:gd name="T7" fmla="*/ 10 h 352"/>
                <a:gd name="T8" fmla="*/ 97 w 329"/>
                <a:gd name="T9" fmla="*/ 26 h 352"/>
                <a:gd name="T10" fmla="*/ 42 w 329"/>
                <a:gd name="T11" fmla="*/ 232 h 352"/>
                <a:gd name="T12" fmla="*/ 173 w 329"/>
                <a:gd name="T13" fmla="*/ 307 h 352"/>
                <a:gd name="T14" fmla="*/ 231 w 329"/>
                <a:gd name="T15" fmla="*/ 296 h 352"/>
                <a:gd name="T16" fmla="*/ 247 w 329"/>
                <a:gd name="T17" fmla="*/ 325 h 352"/>
                <a:gd name="T18" fmla="*/ 236 w 329"/>
                <a:gd name="T19" fmla="*/ 332 h 352"/>
                <a:gd name="T20" fmla="*/ 247 w 329"/>
                <a:gd name="T21" fmla="*/ 352 h 352"/>
                <a:gd name="T22" fmla="*/ 305 w 329"/>
                <a:gd name="T23" fmla="*/ 318 h 352"/>
                <a:gd name="T24" fmla="*/ 293 w 329"/>
                <a:gd name="T25" fmla="*/ 298 h 352"/>
                <a:gd name="T26" fmla="*/ 283 w 329"/>
                <a:gd name="T27" fmla="*/ 304 h 352"/>
                <a:gd name="T28" fmla="*/ 266 w 329"/>
                <a:gd name="T29" fmla="*/ 275 h 352"/>
                <a:gd name="T30" fmla="*/ 319 w 329"/>
                <a:gd name="T31" fmla="*/ 195 h 352"/>
                <a:gd name="T32" fmla="*/ 63 w 329"/>
                <a:gd name="T33" fmla="*/ 220 h 352"/>
                <a:gd name="T34" fmla="*/ 109 w 329"/>
                <a:gd name="T35" fmla="*/ 46 h 352"/>
                <a:gd name="T36" fmla="*/ 173 w 329"/>
                <a:gd name="T37" fmla="*/ 29 h 352"/>
                <a:gd name="T38" fmla="*/ 205 w 329"/>
                <a:gd name="T39" fmla="*/ 33 h 352"/>
                <a:gd name="T40" fmla="*/ 283 w 329"/>
                <a:gd name="T41" fmla="*/ 92 h 352"/>
                <a:gd name="T42" fmla="*/ 237 w 329"/>
                <a:gd name="T43" fmla="*/ 266 h 352"/>
                <a:gd name="T44" fmla="*/ 63 w 329"/>
                <a:gd name="T45" fmla="*/ 22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9" h="352">
                  <a:moveTo>
                    <a:pt x="319" y="195"/>
                  </a:moveTo>
                  <a:cubicBezTo>
                    <a:pt x="329" y="156"/>
                    <a:pt x="324" y="115"/>
                    <a:pt x="304" y="80"/>
                  </a:cubicBezTo>
                  <a:cubicBezTo>
                    <a:pt x="304" y="80"/>
                    <a:pt x="304" y="80"/>
                    <a:pt x="304" y="80"/>
                  </a:cubicBezTo>
                  <a:cubicBezTo>
                    <a:pt x="283" y="45"/>
                    <a:pt x="251" y="20"/>
                    <a:pt x="211" y="10"/>
                  </a:cubicBezTo>
                  <a:cubicBezTo>
                    <a:pt x="172" y="0"/>
                    <a:pt x="132" y="5"/>
                    <a:pt x="97" y="26"/>
                  </a:cubicBezTo>
                  <a:cubicBezTo>
                    <a:pt x="25" y="68"/>
                    <a:pt x="0" y="160"/>
                    <a:pt x="42" y="232"/>
                  </a:cubicBezTo>
                  <a:cubicBezTo>
                    <a:pt x="70" y="281"/>
                    <a:pt x="121" y="307"/>
                    <a:pt x="173" y="307"/>
                  </a:cubicBezTo>
                  <a:cubicBezTo>
                    <a:pt x="192" y="307"/>
                    <a:pt x="212" y="304"/>
                    <a:pt x="231" y="296"/>
                  </a:cubicBezTo>
                  <a:cubicBezTo>
                    <a:pt x="247" y="325"/>
                    <a:pt x="247" y="325"/>
                    <a:pt x="247" y="325"/>
                  </a:cubicBezTo>
                  <a:cubicBezTo>
                    <a:pt x="236" y="332"/>
                    <a:pt x="236" y="332"/>
                    <a:pt x="236" y="332"/>
                  </a:cubicBezTo>
                  <a:cubicBezTo>
                    <a:pt x="247" y="352"/>
                    <a:pt x="247" y="352"/>
                    <a:pt x="247" y="352"/>
                  </a:cubicBezTo>
                  <a:cubicBezTo>
                    <a:pt x="305" y="318"/>
                    <a:pt x="305" y="318"/>
                    <a:pt x="305" y="318"/>
                  </a:cubicBezTo>
                  <a:cubicBezTo>
                    <a:pt x="293" y="298"/>
                    <a:pt x="293" y="298"/>
                    <a:pt x="293" y="298"/>
                  </a:cubicBezTo>
                  <a:cubicBezTo>
                    <a:pt x="283" y="304"/>
                    <a:pt x="283" y="304"/>
                    <a:pt x="283" y="304"/>
                  </a:cubicBezTo>
                  <a:cubicBezTo>
                    <a:pt x="266" y="275"/>
                    <a:pt x="266" y="275"/>
                    <a:pt x="266" y="275"/>
                  </a:cubicBezTo>
                  <a:cubicBezTo>
                    <a:pt x="292" y="255"/>
                    <a:pt x="310" y="227"/>
                    <a:pt x="319" y="195"/>
                  </a:cubicBezTo>
                  <a:close/>
                  <a:moveTo>
                    <a:pt x="63" y="220"/>
                  </a:moveTo>
                  <a:cubicBezTo>
                    <a:pt x="27" y="160"/>
                    <a:pt x="48" y="82"/>
                    <a:pt x="109" y="46"/>
                  </a:cubicBezTo>
                  <a:cubicBezTo>
                    <a:pt x="129" y="35"/>
                    <a:pt x="150" y="29"/>
                    <a:pt x="173" y="29"/>
                  </a:cubicBezTo>
                  <a:cubicBezTo>
                    <a:pt x="184" y="29"/>
                    <a:pt x="195" y="30"/>
                    <a:pt x="205" y="33"/>
                  </a:cubicBezTo>
                  <a:cubicBezTo>
                    <a:pt x="238" y="42"/>
                    <a:pt x="266" y="63"/>
                    <a:pt x="283" y="92"/>
                  </a:cubicBezTo>
                  <a:cubicBezTo>
                    <a:pt x="318" y="153"/>
                    <a:pt x="298" y="231"/>
                    <a:pt x="237" y="266"/>
                  </a:cubicBezTo>
                  <a:cubicBezTo>
                    <a:pt x="176" y="302"/>
                    <a:pt x="98" y="281"/>
                    <a:pt x="63" y="220"/>
                  </a:cubicBezTo>
                  <a:close/>
                </a:path>
              </a:pathLst>
            </a:custGeom>
            <a:noFill/>
            <a:ln w="19050" cap="flat">
              <a:solidFill>
                <a:srgbClr val="001F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69EE153-2D8A-EC4A-7C75-A3E300AADF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37" y="1416"/>
              <a:ext cx="255" cy="134"/>
            </a:xfrm>
            <a:custGeom>
              <a:avLst/>
              <a:gdLst>
                <a:gd name="T0" fmla="*/ 329 w 331"/>
                <a:gd name="T1" fmla="*/ 125 h 173"/>
                <a:gd name="T2" fmla="*/ 274 w 331"/>
                <a:gd name="T3" fmla="*/ 0 h 173"/>
                <a:gd name="T4" fmla="*/ 172 w 331"/>
                <a:gd name="T5" fmla="*/ 0 h 173"/>
                <a:gd name="T6" fmla="*/ 142 w 331"/>
                <a:gd name="T7" fmla="*/ 27 h 173"/>
                <a:gd name="T8" fmla="*/ 142 w 331"/>
                <a:gd name="T9" fmla="*/ 86 h 173"/>
                <a:gd name="T10" fmla="*/ 113 w 331"/>
                <a:gd name="T11" fmla="*/ 86 h 173"/>
                <a:gd name="T12" fmla="*/ 113 w 331"/>
                <a:gd name="T13" fmla="*/ 63 h 173"/>
                <a:gd name="T14" fmla="*/ 0 w 331"/>
                <a:gd name="T15" fmla="*/ 63 h 173"/>
                <a:gd name="T16" fmla="*/ 0 w 331"/>
                <a:gd name="T17" fmla="*/ 173 h 173"/>
                <a:gd name="T18" fmla="*/ 331 w 331"/>
                <a:gd name="T19" fmla="*/ 173 h 173"/>
                <a:gd name="T20" fmla="*/ 329 w 331"/>
                <a:gd name="T21" fmla="*/ 125 h 173"/>
                <a:gd name="T22" fmla="*/ 95 w 331"/>
                <a:gd name="T23" fmla="*/ 150 h 173"/>
                <a:gd name="T24" fmla="*/ 16 w 331"/>
                <a:gd name="T25" fmla="*/ 150 h 173"/>
                <a:gd name="T26" fmla="*/ 16 w 331"/>
                <a:gd name="T27" fmla="*/ 143 h 173"/>
                <a:gd name="T28" fmla="*/ 95 w 331"/>
                <a:gd name="T29" fmla="*/ 143 h 173"/>
                <a:gd name="T30" fmla="*/ 95 w 331"/>
                <a:gd name="T31" fmla="*/ 150 h 173"/>
                <a:gd name="T32" fmla="*/ 95 w 331"/>
                <a:gd name="T33" fmla="*/ 131 h 173"/>
                <a:gd name="T34" fmla="*/ 16 w 331"/>
                <a:gd name="T35" fmla="*/ 131 h 173"/>
                <a:gd name="T36" fmla="*/ 16 w 331"/>
                <a:gd name="T37" fmla="*/ 124 h 173"/>
                <a:gd name="T38" fmla="*/ 95 w 331"/>
                <a:gd name="T39" fmla="*/ 124 h 173"/>
                <a:gd name="T40" fmla="*/ 95 w 331"/>
                <a:gd name="T41" fmla="*/ 131 h 173"/>
                <a:gd name="T42" fmla="*/ 95 w 331"/>
                <a:gd name="T43" fmla="*/ 112 h 173"/>
                <a:gd name="T44" fmla="*/ 16 w 331"/>
                <a:gd name="T45" fmla="*/ 112 h 173"/>
                <a:gd name="T46" fmla="*/ 16 w 331"/>
                <a:gd name="T47" fmla="*/ 105 h 173"/>
                <a:gd name="T48" fmla="*/ 95 w 331"/>
                <a:gd name="T49" fmla="*/ 105 h 173"/>
                <a:gd name="T50" fmla="*/ 95 w 331"/>
                <a:gd name="T51" fmla="*/ 112 h 173"/>
                <a:gd name="T52" fmla="*/ 95 w 331"/>
                <a:gd name="T53" fmla="*/ 93 h 173"/>
                <a:gd name="T54" fmla="*/ 16 w 331"/>
                <a:gd name="T55" fmla="*/ 93 h 173"/>
                <a:gd name="T56" fmla="*/ 16 w 331"/>
                <a:gd name="T57" fmla="*/ 86 h 173"/>
                <a:gd name="T58" fmla="*/ 95 w 331"/>
                <a:gd name="T59" fmla="*/ 86 h 173"/>
                <a:gd name="T60" fmla="*/ 95 w 331"/>
                <a:gd name="T61" fmla="*/ 93 h 173"/>
                <a:gd name="T62" fmla="*/ 291 w 331"/>
                <a:gd name="T63" fmla="*/ 114 h 173"/>
                <a:gd name="T64" fmla="*/ 236 w 331"/>
                <a:gd name="T65" fmla="*/ 114 h 173"/>
                <a:gd name="T66" fmla="*/ 217 w 331"/>
                <a:gd name="T67" fmla="*/ 84 h 173"/>
                <a:gd name="T68" fmla="*/ 160 w 331"/>
                <a:gd name="T69" fmla="*/ 84 h 173"/>
                <a:gd name="T70" fmla="*/ 160 w 331"/>
                <a:gd name="T71" fmla="*/ 29 h 173"/>
                <a:gd name="T72" fmla="*/ 173 w 331"/>
                <a:gd name="T73" fmla="*/ 19 h 173"/>
                <a:gd name="T74" fmla="*/ 265 w 331"/>
                <a:gd name="T75" fmla="*/ 19 h 173"/>
                <a:gd name="T76" fmla="*/ 291 w 331"/>
                <a:gd name="T77" fmla="*/ 76 h 173"/>
                <a:gd name="T78" fmla="*/ 291 w 331"/>
                <a:gd name="T79" fmla="*/ 11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31" h="173">
                  <a:moveTo>
                    <a:pt x="329" y="125"/>
                  </a:moveTo>
                  <a:cubicBezTo>
                    <a:pt x="274" y="0"/>
                    <a:pt x="274" y="0"/>
                    <a:pt x="274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72" y="0"/>
                    <a:pt x="142" y="6"/>
                    <a:pt x="142" y="27"/>
                  </a:cubicBezTo>
                  <a:cubicBezTo>
                    <a:pt x="142" y="48"/>
                    <a:pt x="142" y="86"/>
                    <a:pt x="142" y="86"/>
                  </a:cubicBezTo>
                  <a:cubicBezTo>
                    <a:pt x="113" y="86"/>
                    <a:pt x="113" y="86"/>
                    <a:pt x="113" y="86"/>
                  </a:cubicBezTo>
                  <a:cubicBezTo>
                    <a:pt x="113" y="63"/>
                    <a:pt x="113" y="63"/>
                    <a:pt x="113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331" y="173"/>
                    <a:pt x="331" y="173"/>
                    <a:pt x="331" y="173"/>
                  </a:cubicBezTo>
                  <a:lnTo>
                    <a:pt x="329" y="125"/>
                  </a:lnTo>
                  <a:close/>
                  <a:moveTo>
                    <a:pt x="95" y="150"/>
                  </a:moveTo>
                  <a:cubicBezTo>
                    <a:pt x="16" y="150"/>
                    <a:pt x="16" y="150"/>
                    <a:pt x="16" y="150"/>
                  </a:cubicBezTo>
                  <a:cubicBezTo>
                    <a:pt x="16" y="143"/>
                    <a:pt x="16" y="143"/>
                    <a:pt x="16" y="143"/>
                  </a:cubicBezTo>
                  <a:cubicBezTo>
                    <a:pt x="95" y="143"/>
                    <a:pt x="95" y="143"/>
                    <a:pt x="95" y="143"/>
                  </a:cubicBezTo>
                  <a:lnTo>
                    <a:pt x="95" y="150"/>
                  </a:lnTo>
                  <a:close/>
                  <a:moveTo>
                    <a:pt x="95" y="131"/>
                  </a:moveTo>
                  <a:cubicBezTo>
                    <a:pt x="16" y="131"/>
                    <a:pt x="16" y="131"/>
                    <a:pt x="16" y="131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95" y="124"/>
                    <a:pt x="95" y="124"/>
                    <a:pt x="95" y="124"/>
                  </a:cubicBezTo>
                  <a:lnTo>
                    <a:pt x="95" y="131"/>
                  </a:lnTo>
                  <a:close/>
                  <a:moveTo>
                    <a:pt x="95" y="112"/>
                  </a:moveTo>
                  <a:cubicBezTo>
                    <a:pt x="16" y="112"/>
                    <a:pt x="16" y="112"/>
                    <a:pt x="16" y="112"/>
                  </a:cubicBezTo>
                  <a:cubicBezTo>
                    <a:pt x="16" y="105"/>
                    <a:pt x="16" y="105"/>
                    <a:pt x="16" y="105"/>
                  </a:cubicBezTo>
                  <a:cubicBezTo>
                    <a:pt x="95" y="105"/>
                    <a:pt x="95" y="105"/>
                    <a:pt x="95" y="105"/>
                  </a:cubicBezTo>
                  <a:lnTo>
                    <a:pt x="95" y="112"/>
                  </a:lnTo>
                  <a:close/>
                  <a:moveTo>
                    <a:pt x="95" y="93"/>
                  </a:moveTo>
                  <a:cubicBezTo>
                    <a:pt x="16" y="93"/>
                    <a:pt x="16" y="93"/>
                    <a:pt x="16" y="93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95" y="86"/>
                    <a:pt x="95" y="86"/>
                    <a:pt x="95" y="86"/>
                  </a:cubicBezTo>
                  <a:lnTo>
                    <a:pt x="95" y="93"/>
                  </a:lnTo>
                  <a:close/>
                  <a:moveTo>
                    <a:pt x="291" y="114"/>
                  </a:moveTo>
                  <a:cubicBezTo>
                    <a:pt x="236" y="114"/>
                    <a:pt x="236" y="114"/>
                    <a:pt x="236" y="114"/>
                  </a:cubicBezTo>
                  <a:cubicBezTo>
                    <a:pt x="217" y="84"/>
                    <a:pt x="217" y="84"/>
                    <a:pt x="217" y="84"/>
                  </a:cubicBezTo>
                  <a:cubicBezTo>
                    <a:pt x="160" y="84"/>
                    <a:pt x="160" y="84"/>
                    <a:pt x="160" y="84"/>
                  </a:cubicBezTo>
                  <a:cubicBezTo>
                    <a:pt x="160" y="29"/>
                    <a:pt x="160" y="29"/>
                    <a:pt x="160" y="29"/>
                  </a:cubicBezTo>
                  <a:cubicBezTo>
                    <a:pt x="160" y="20"/>
                    <a:pt x="173" y="19"/>
                    <a:pt x="173" y="19"/>
                  </a:cubicBezTo>
                  <a:cubicBezTo>
                    <a:pt x="265" y="19"/>
                    <a:pt x="265" y="19"/>
                    <a:pt x="265" y="19"/>
                  </a:cubicBezTo>
                  <a:cubicBezTo>
                    <a:pt x="291" y="76"/>
                    <a:pt x="291" y="76"/>
                    <a:pt x="291" y="76"/>
                  </a:cubicBezTo>
                  <a:lnTo>
                    <a:pt x="291" y="114"/>
                  </a:lnTo>
                  <a:close/>
                </a:path>
              </a:pathLst>
            </a:custGeom>
            <a:noFill/>
            <a:ln w="14288" cap="flat">
              <a:solidFill>
                <a:srgbClr val="29235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EE2C7AE4-74E6-70F8-1D4C-18120E0DA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6" y="1556"/>
              <a:ext cx="130" cy="14"/>
            </a:xfrm>
            <a:custGeom>
              <a:avLst/>
              <a:gdLst>
                <a:gd name="T0" fmla="*/ 168 w 168"/>
                <a:gd name="T1" fmla="*/ 10 h 19"/>
                <a:gd name="T2" fmla="*/ 157 w 168"/>
                <a:gd name="T3" fmla="*/ 19 h 19"/>
                <a:gd name="T4" fmla="*/ 11 w 168"/>
                <a:gd name="T5" fmla="*/ 19 h 19"/>
                <a:gd name="T6" fmla="*/ 0 w 168"/>
                <a:gd name="T7" fmla="*/ 10 h 19"/>
                <a:gd name="T8" fmla="*/ 11 w 168"/>
                <a:gd name="T9" fmla="*/ 0 h 19"/>
                <a:gd name="T10" fmla="*/ 157 w 168"/>
                <a:gd name="T11" fmla="*/ 0 h 19"/>
                <a:gd name="T12" fmla="*/ 168 w 168"/>
                <a:gd name="T13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19">
                  <a:moveTo>
                    <a:pt x="168" y="10"/>
                  </a:moveTo>
                  <a:cubicBezTo>
                    <a:pt x="168" y="15"/>
                    <a:pt x="163" y="19"/>
                    <a:pt x="157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5" y="19"/>
                    <a:pt x="0" y="15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63" y="0"/>
                    <a:pt x="168" y="4"/>
                    <a:pt x="168" y="10"/>
                  </a:cubicBezTo>
                  <a:close/>
                </a:path>
              </a:pathLst>
            </a:custGeom>
            <a:noFill/>
            <a:ln w="14288" cap="flat">
              <a:solidFill>
                <a:srgbClr val="29235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3ADF4467-D587-DEF1-4F59-93042DEC8C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6" y="1584"/>
              <a:ext cx="249" cy="50"/>
            </a:xfrm>
            <a:custGeom>
              <a:avLst/>
              <a:gdLst>
                <a:gd name="T0" fmla="*/ 26 w 323"/>
                <a:gd name="T1" fmla="*/ 0 h 65"/>
                <a:gd name="T2" fmla="*/ 0 w 323"/>
                <a:gd name="T3" fmla="*/ 26 h 65"/>
                <a:gd name="T4" fmla="*/ 0 w 323"/>
                <a:gd name="T5" fmla="*/ 39 h 65"/>
                <a:gd name="T6" fmla="*/ 26 w 323"/>
                <a:gd name="T7" fmla="*/ 65 h 65"/>
                <a:gd name="T8" fmla="*/ 297 w 323"/>
                <a:gd name="T9" fmla="*/ 65 h 65"/>
                <a:gd name="T10" fmla="*/ 323 w 323"/>
                <a:gd name="T11" fmla="*/ 39 h 65"/>
                <a:gd name="T12" fmla="*/ 323 w 323"/>
                <a:gd name="T13" fmla="*/ 26 h 65"/>
                <a:gd name="T14" fmla="*/ 297 w 323"/>
                <a:gd name="T15" fmla="*/ 0 h 65"/>
                <a:gd name="T16" fmla="*/ 26 w 323"/>
                <a:gd name="T17" fmla="*/ 0 h 65"/>
                <a:gd name="T18" fmla="*/ 38 w 323"/>
                <a:gd name="T19" fmla="*/ 50 h 65"/>
                <a:gd name="T20" fmla="*/ 21 w 323"/>
                <a:gd name="T21" fmla="*/ 32 h 65"/>
                <a:gd name="T22" fmla="*/ 38 w 323"/>
                <a:gd name="T23" fmla="*/ 15 h 65"/>
                <a:gd name="T24" fmla="*/ 56 w 323"/>
                <a:gd name="T25" fmla="*/ 32 h 65"/>
                <a:gd name="T26" fmla="*/ 38 w 323"/>
                <a:gd name="T27" fmla="*/ 50 h 65"/>
                <a:gd name="T28" fmla="*/ 286 w 323"/>
                <a:gd name="T29" fmla="*/ 50 h 65"/>
                <a:gd name="T30" fmla="*/ 269 w 323"/>
                <a:gd name="T31" fmla="*/ 32 h 65"/>
                <a:gd name="T32" fmla="*/ 286 w 323"/>
                <a:gd name="T33" fmla="*/ 15 h 65"/>
                <a:gd name="T34" fmla="*/ 304 w 323"/>
                <a:gd name="T35" fmla="*/ 32 h 65"/>
                <a:gd name="T36" fmla="*/ 286 w 323"/>
                <a:gd name="T37" fmla="*/ 5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3" h="65">
                  <a:moveTo>
                    <a:pt x="26" y="0"/>
                  </a:moveTo>
                  <a:cubicBezTo>
                    <a:pt x="11" y="0"/>
                    <a:pt x="0" y="12"/>
                    <a:pt x="0" y="26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54"/>
                    <a:pt x="11" y="65"/>
                    <a:pt x="26" y="65"/>
                  </a:cubicBezTo>
                  <a:cubicBezTo>
                    <a:pt x="297" y="65"/>
                    <a:pt x="297" y="65"/>
                    <a:pt x="297" y="65"/>
                  </a:cubicBezTo>
                  <a:cubicBezTo>
                    <a:pt x="312" y="65"/>
                    <a:pt x="323" y="54"/>
                    <a:pt x="323" y="39"/>
                  </a:cubicBezTo>
                  <a:cubicBezTo>
                    <a:pt x="323" y="26"/>
                    <a:pt x="323" y="26"/>
                    <a:pt x="323" y="26"/>
                  </a:cubicBezTo>
                  <a:cubicBezTo>
                    <a:pt x="323" y="12"/>
                    <a:pt x="312" y="0"/>
                    <a:pt x="297" y="0"/>
                  </a:cubicBezTo>
                  <a:lnTo>
                    <a:pt x="26" y="0"/>
                  </a:lnTo>
                  <a:close/>
                  <a:moveTo>
                    <a:pt x="38" y="50"/>
                  </a:moveTo>
                  <a:cubicBezTo>
                    <a:pt x="28" y="50"/>
                    <a:pt x="21" y="42"/>
                    <a:pt x="21" y="32"/>
                  </a:cubicBezTo>
                  <a:cubicBezTo>
                    <a:pt x="21" y="23"/>
                    <a:pt x="28" y="15"/>
                    <a:pt x="38" y="15"/>
                  </a:cubicBezTo>
                  <a:cubicBezTo>
                    <a:pt x="48" y="15"/>
                    <a:pt x="56" y="23"/>
                    <a:pt x="56" y="32"/>
                  </a:cubicBezTo>
                  <a:cubicBezTo>
                    <a:pt x="56" y="42"/>
                    <a:pt x="48" y="50"/>
                    <a:pt x="38" y="50"/>
                  </a:cubicBezTo>
                  <a:close/>
                  <a:moveTo>
                    <a:pt x="286" y="50"/>
                  </a:moveTo>
                  <a:cubicBezTo>
                    <a:pt x="277" y="50"/>
                    <a:pt x="269" y="42"/>
                    <a:pt x="269" y="32"/>
                  </a:cubicBezTo>
                  <a:cubicBezTo>
                    <a:pt x="269" y="23"/>
                    <a:pt x="277" y="15"/>
                    <a:pt x="286" y="15"/>
                  </a:cubicBezTo>
                  <a:cubicBezTo>
                    <a:pt x="296" y="15"/>
                    <a:pt x="304" y="23"/>
                    <a:pt x="304" y="32"/>
                  </a:cubicBezTo>
                  <a:cubicBezTo>
                    <a:pt x="304" y="42"/>
                    <a:pt x="296" y="50"/>
                    <a:pt x="286" y="50"/>
                  </a:cubicBezTo>
                  <a:close/>
                </a:path>
              </a:pathLst>
            </a:custGeom>
            <a:noFill/>
            <a:ln w="14288" cap="flat">
              <a:solidFill>
                <a:srgbClr val="29235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22259D9A-5CC0-016B-0F2E-9319A669E8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79" y="1374"/>
              <a:ext cx="148" cy="203"/>
            </a:xfrm>
            <a:custGeom>
              <a:avLst/>
              <a:gdLst>
                <a:gd name="T0" fmla="*/ 186 w 193"/>
                <a:gd name="T1" fmla="*/ 211 h 263"/>
                <a:gd name="T2" fmla="*/ 186 w 193"/>
                <a:gd name="T3" fmla="*/ 202 h 263"/>
                <a:gd name="T4" fmla="*/ 192 w 193"/>
                <a:gd name="T5" fmla="*/ 201 h 263"/>
                <a:gd name="T6" fmla="*/ 191 w 193"/>
                <a:gd name="T7" fmla="*/ 185 h 263"/>
                <a:gd name="T8" fmla="*/ 185 w 193"/>
                <a:gd name="T9" fmla="*/ 178 h 263"/>
                <a:gd name="T10" fmla="*/ 192 w 193"/>
                <a:gd name="T11" fmla="*/ 11 h 263"/>
                <a:gd name="T12" fmla="*/ 187 w 193"/>
                <a:gd name="T13" fmla="*/ 0 h 263"/>
                <a:gd name="T14" fmla="*/ 173 w 193"/>
                <a:gd name="T15" fmla="*/ 0 h 263"/>
                <a:gd name="T16" fmla="*/ 160 w 193"/>
                <a:gd name="T17" fmla="*/ 12 h 263"/>
                <a:gd name="T18" fmla="*/ 158 w 193"/>
                <a:gd name="T19" fmla="*/ 4 h 263"/>
                <a:gd name="T20" fmla="*/ 11 w 193"/>
                <a:gd name="T21" fmla="*/ 64 h 263"/>
                <a:gd name="T22" fmla="*/ 10 w 193"/>
                <a:gd name="T23" fmla="*/ 99 h 263"/>
                <a:gd name="T24" fmla="*/ 1 w 193"/>
                <a:gd name="T25" fmla="*/ 110 h 263"/>
                <a:gd name="T26" fmla="*/ 0 w 193"/>
                <a:gd name="T27" fmla="*/ 118 h 263"/>
                <a:gd name="T28" fmla="*/ 26 w 193"/>
                <a:gd name="T29" fmla="*/ 177 h 263"/>
                <a:gd name="T30" fmla="*/ 51 w 193"/>
                <a:gd name="T31" fmla="*/ 105 h 263"/>
                <a:gd name="T32" fmla="*/ 152 w 193"/>
                <a:gd name="T33" fmla="*/ 64 h 263"/>
                <a:gd name="T34" fmla="*/ 161 w 193"/>
                <a:gd name="T35" fmla="*/ 112 h 263"/>
                <a:gd name="T36" fmla="*/ 164 w 193"/>
                <a:gd name="T37" fmla="*/ 179 h 263"/>
                <a:gd name="T38" fmla="*/ 159 w 193"/>
                <a:gd name="T39" fmla="*/ 183 h 263"/>
                <a:gd name="T40" fmla="*/ 159 w 193"/>
                <a:gd name="T41" fmla="*/ 203 h 263"/>
                <a:gd name="T42" fmla="*/ 98 w 193"/>
                <a:gd name="T43" fmla="*/ 244 h 263"/>
                <a:gd name="T44" fmla="*/ 154 w 193"/>
                <a:gd name="T45" fmla="*/ 263 h 263"/>
                <a:gd name="T46" fmla="*/ 193 w 193"/>
                <a:gd name="T47" fmla="*/ 229 h 263"/>
                <a:gd name="T48" fmla="*/ 186 w 193"/>
                <a:gd name="T49" fmla="*/ 211 h 263"/>
                <a:gd name="T50" fmla="*/ 30 w 193"/>
                <a:gd name="T51" fmla="*/ 79 h 263"/>
                <a:gd name="T52" fmla="*/ 28 w 193"/>
                <a:gd name="T53" fmla="*/ 75 h 263"/>
                <a:gd name="T54" fmla="*/ 144 w 193"/>
                <a:gd name="T55" fmla="*/ 23 h 263"/>
                <a:gd name="T56" fmla="*/ 144 w 193"/>
                <a:gd name="T57" fmla="*/ 35 h 263"/>
                <a:gd name="T58" fmla="*/ 30 w 193"/>
                <a:gd name="T59" fmla="*/ 79 h 263"/>
                <a:gd name="T60" fmla="*/ 178 w 193"/>
                <a:gd name="T61" fmla="*/ 205 h 263"/>
                <a:gd name="T62" fmla="*/ 172 w 193"/>
                <a:gd name="T63" fmla="*/ 196 h 263"/>
                <a:gd name="T64" fmla="*/ 178 w 193"/>
                <a:gd name="T65" fmla="*/ 187 h 263"/>
                <a:gd name="T66" fmla="*/ 184 w 193"/>
                <a:gd name="T67" fmla="*/ 196 h 263"/>
                <a:gd name="T68" fmla="*/ 178 w 193"/>
                <a:gd name="T69" fmla="*/ 205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3" h="263">
                  <a:moveTo>
                    <a:pt x="186" y="211"/>
                  </a:moveTo>
                  <a:cubicBezTo>
                    <a:pt x="186" y="202"/>
                    <a:pt x="186" y="202"/>
                    <a:pt x="186" y="202"/>
                  </a:cubicBezTo>
                  <a:cubicBezTo>
                    <a:pt x="192" y="201"/>
                    <a:pt x="192" y="201"/>
                    <a:pt x="192" y="201"/>
                  </a:cubicBezTo>
                  <a:cubicBezTo>
                    <a:pt x="191" y="185"/>
                    <a:pt x="191" y="185"/>
                    <a:pt x="191" y="185"/>
                  </a:cubicBezTo>
                  <a:cubicBezTo>
                    <a:pt x="185" y="178"/>
                    <a:pt x="185" y="178"/>
                    <a:pt x="185" y="178"/>
                  </a:cubicBezTo>
                  <a:cubicBezTo>
                    <a:pt x="192" y="11"/>
                    <a:pt x="192" y="11"/>
                    <a:pt x="192" y="11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60" y="12"/>
                    <a:pt x="160" y="12"/>
                    <a:pt x="160" y="12"/>
                  </a:cubicBezTo>
                  <a:cubicBezTo>
                    <a:pt x="158" y="4"/>
                    <a:pt x="158" y="4"/>
                    <a:pt x="158" y="4"/>
                  </a:cubicBezTo>
                  <a:cubicBezTo>
                    <a:pt x="11" y="64"/>
                    <a:pt x="11" y="64"/>
                    <a:pt x="11" y="64"/>
                  </a:cubicBezTo>
                  <a:cubicBezTo>
                    <a:pt x="10" y="99"/>
                    <a:pt x="10" y="99"/>
                    <a:pt x="10" y="99"/>
                  </a:cubicBezTo>
                  <a:cubicBezTo>
                    <a:pt x="1" y="110"/>
                    <a:pt x="1" y="110"/>
                    <a:pt x="1" y="110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26" y="177"/>
                    <a:pt x="26" y="177"/>
                    <a:pt x="26" y="177"/>
                  </a:cubicBezTo>
                  <a:cubicBezTo>
                    <a:pt x="51" y="105"/>
                    <a:pt x="51" y="105"/>
                    <a:pt x="51" y="105"/>
                  </a:cubicBezTo>
                  <a:cubicBezTo>
                    <a:pt x="51" y="105"/>
                    <a:pt x="143" y="64"/>
                    <a:pt x="152" y="64"/>
                  </a:cubicBezTo>
                  <a:cubicBezTo>
                    <a:pt x="161" y="64"/>
                    <a:pt x="161" y="112"/>
                    <a:pt x="161" y="112"/>
                  </a:cubicBezTo>
                  <a:cubicBezTo>
                    <a:pt x="164" y="179"/>
                    <a:pt x="164" y="179"/>
                    <a:pt x="164" y="179"/>
                  </a:cubicBezTo>
                  <a:cubicBezTo>
                    <a:pt x="159" y="183"/>
                    <a:pt x="159" y="183"/>
                    <a:pt x="159" y="183"/>
                  </a:cubicBezTo>
                  <a:cubicBezTo>
                    <a:pt x="159" y="203"/>
                    <a:pt x="159" y="203"/>
                    <a:pt x="159" y="203"/>
                  </a:cubicBezTo>
                  <a:cubicBezTo>
                    <a:pt x="98" y="244"/>
                    <a:pt x="98" y="244"/>
                    <a:pt x="98" y="244"/>
                  </a:cubicBezTo>
                  <a:cubicBezTo>
                    <a:pt x="98" y="244"/>
                    <a:pt x="133" y="263"/>
                    <a:pt x="154" y="263"/>
                  </a:cubicBezTo>
                  <a:cubicBezTo>
                    <a:pt x="176" y="263"/>
                    <a:pt x="193" y="244"/>
                    <a:pt x="193" y="229"/>
                  </a:cubicBezTo>
                  <a:cubicBezTo>
                    <a:pt x="193" y="214"/>
                    <a:pt x="186" y="211"/>
                    <a:pt x="186" y="211"/>
                  </a:cubicBezTo>
                  <a:close/>
                  <a:moveTo>
                    <a:pt x="30" y="79"/>
                  </a:moveTo>
                  <a:cubicBezTo>
                    <a:pt x="28" y="75"/>
                    <a:pt x="28" y="75"/>
                    <a:pt x="28" y="75"/>
                  </a:cubicBezTo>
                  <a:cubicBezTo>
                    <a:pt x="144" y="23"/>
                    <a:pt x="144" y="23"/>
                    <a:pt x="144" y="23"/>
                  </a:cubicBezTo>
                  <a:cubicBezTo>
                    <a:pt x="144" y="35"/>
                    <a:pt x="144" y="35"/>
                    <a:pt x="144" y="35"/>
                  </a:cubicBezTo>
                  <a:lnTo>
                    <a:pt x="30" y="79"/>
                  </a:lnTo>
                  <a:close/>
                  <a:moveTo>
                    <a:pt x="178" y="205"/>
                  </a:moveTo>
                  <a:cubicBezTo>
                    <a:pt x="174" y="205"/>
                    <a:pt x="172" y="201"/>
                    <a:pt x="172" y="196"/>
                  </a:cubicBezTo>
                  <a:cubicBezTo>
                    <a:pt x="172" y="191"/>
                    <a:pt x="174" y="187"/>
                    <a:pt x="178" y="187"/>
                  </a:cubicBezTo>
                  <a:cubicBezTo>
                    <a:pt x="181" y="187"/>
                    <a:pt x="184" y="191"/>
                    <a:pt x="184" y="196"/>
                  </a:cubicBezTo>
                  <a:cubicBezTo>
                    <a:pt x="184" y="201"/>
                    <a:pt x="181" y="205"/>
                    <a:pt x="178" y="205"/>
                  </a:cubicBezTo>
                  <a:close/>
                </a:path>
              </a:pathLst>
            </a:custGeom>
            <a:noFill/>
            <a:ln w="14288" cap="flat">
              <a:solidFill>
                <a:srgbClr val="29235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2E1E0DA4-D1C2-3560-A12C-594C1C0BE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0" y="1238"/>
              <a:ext cx="237" cy="360"/>
            </a:xfrm>
            <a:custGeom>
              <a:avLst/>
              <a:gdLst>
                <a:gd name="T0" fmla="*/ 302 w 307"/>
                <a:gd name="T1" fmla="*/ 467 h 467"/>
                <a:gd name="T2" fmla="*/ 304 w 307"/>
                <a:gd name="T3" fmla="*/ 297 h 467"/>
                <a:gd name="T4" fmla="*/ 225 w 307"/>
                <a:gd name="T5" fmla="*/ 238 h 467"/>
                <a:gd name="T6" fmla="*/ 197 w 307"/>
                <a:gd name="T7" fmla="*/ 213 h 467"/>
                <a:gd name="T8" fmla="*/ 198 w 307"/>
                <a:gd name="T9" fmla="*/ 202 h 467"/>
                <a:gd name="T10" fmla="*/ 223 w 307"/>
                <a:gd name="T11" fmla="*/ 153 h 467"/>
                <a:gd name="T12" fmla="*/ 234 w 307"/>
                <a:gd name="T13" fmla="*/ 130 h 467"/>
                <a:gd name="T14" fmla="*/ 231 w 307"/>
                <a:gd name="T15" fmla="*/ 111 h 467"/>
                <a:gd name="T16" fmla="*/ 227 w 307"/>
                <a:gd name="T17" fmla="*/ 47 h 467"/>
                <a:gd name="T18" fmla="*/ 154 w 307"/>
                <a:gd name="T19" fmla="*/ 0 h 467"/>
                <a:gd name="T20" fmla="*/ 153 w 307"/>
                <a:gd name="T21" fmla="*/ 0 h 467"/>
                <a:gd name="T22" fmla="*/ 80 w 307"/>
                <a:gd name="T23" fmla="*/ 47 h 467"/>
                <a:gd name="T24" fmla="*/ 76 w 307"/>
                <a:gd name="T25" fmla="*/ 111 h 467"/>
                <a:gd name="T26" fmla="*/ 72 w 307"/>
                <a:gd name="T27" fmla="*/ 130 h 467"/>
                <a:gd name="T28" fmla="*/ 84 w 307"/>
                <a:gd name="T29" fmla="*/ 153 h 467"/>
                <a:gd name="T30" fmla="*/ 109 w 307"/>
                <a:gd name="T31" fmla="*/ 202 h 467"/>
                <a:gd name="T32" fmla="*/ 109 w 307"/>
                <a:gd name="T33" fmla="*/ 213 h 467"/>
                <a:gd name="T34" fmla="*/ 82 w 307"/>
                <a:gd name="T35" fmla="*/ 238 h 467"/>
                <a:gd name="T36" fmla="*/ 2 w 307"/>
                <a:gd name="T37" fmla="*/ 297 h 467"/>
                <a:gd name="T38" fmla="*/ 5 w 307"/>
                <a:gd name="T39" fmla="*/ 353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7" h="467">
                  <a:moveTo>
                    <a:pt x="302" y="467"/>
                  </a:moveTo>
                  <a:cubicBezTo>
                    <a:pt x="302" y="467"/>
                    <a:pt x="307" y="305"/>
                    <a:pt x="304" y="297"/>
                  </a:cubicBezTo>
                  <a:cubicBezTo>
                    <a:pt x="299" y="275"/>
                    <a:pt x="241" y="250"/>
                    <a:pt x="225" y="238"/>
                  </a:cubicBezTo>
                  <a:cubicBezTo>
                    <a:pt x="210" y="225"/>
                    <a:pt x="197" y="213"/>
                    <a:pt x="197" y="213"/>
                  </a:cubicBezTo>
                  <a:cubicBezTo>
                    <a:pt x="198" y="202"/>
                    <a:pt x="198" y="202"/>
                    <a:pt x="198" y="202"/>
                  </a:cubicBezTo>
                  <a:cubicBezTo>
                    <a:pt x="198" y="202"/>
                    <a:pt x="223" y="167"/>
                    <a:pt x="223" y="153"/>
                  </a:cubicBezTo>
                  <a:cubicBezTo>
                    <a:pt x="223" y="139"/>
                    <a:pt x="231" y="152"/>
                    <a:pt x="234" y="130"/>
                  </a:cubicBezTo>
                  <a:cubicBezTo>
                    <a:pt x="237" y="114"/>
                    <a:pt x="231" y="111"/>
                    <a:pt x="231" y="111"/>
                  </a:cubicBezTo>
                  <a:cubicBezTo>
                    <a:pt x="231" y="111"/>
                    <a:pt x="232" y="65"/>
                    <a:pt x="227" y="47"/>
                  </a:cubicBezTo>
                  <a:cubicBezTo>
                    <a:pt x="221" y="28"/>
                    <a:pt x="211" y="0"/>
                    <a:pt x="154" y="0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96" y="0"/>
                    <a:pt x="85" y="28"/>
                    <a:pt x="80" y="47"/>
                  </a:cubicBezTo>
                  <a:cubicBezTo>
                    <a:pt x="75" y="65"/>
                    <a:pt x="76" y="111"/>
                    <a:pt x="76" y="111"/>
                  </a:cubicBezTo>
                  <a:cubicBezTo>
                    <a:pt x="76" y="111"/>
                    <a:pt x="70" y="114"/>
                    <a:pt x="72" y="130"/>
                  </a:cubicBezTo>
                  <a:cubicBezTo>
                    <a:pt x="76" y="152"/>
                    <a:pt x="84" y="139"/>
                    <a:pt x="84" y="153"/>
                  </a:cubicBezTo>
                  <a:cubicBezTo>
                    <a:pt x="84" y="167"/>
                    <a:pt x="109" y="202"/>
                    <a:pt x="109" y="202"/>
                  </a:cubicBezTo>
                  <a:cubicBezTo>
                    <a:pt x="109" y="213"/>
                    <a:pt x="109" y="213"/>
                    <a:pt x="109" y="213"/>
                  </a:cubicBezTo>
                  <a:cubicBezTo>
                    <a:pt x="109" y="213"/>
                    <a:pt x="97" y="225"/>
                    <a:pt x="82" y="238"/>
                  </a:cubicBezTo>
                  <a:cubicBezTo>
                    <a:pt x="66" y="250"/>
                    <a:pt x="8" y="275"/>
                    <a:pt x="2" y="297"/>
                  </a:cubicBezTo>
                  <a:cubicBezTo>
                    <a:pt x="0" y="305"/>
                    <a:pt x="5" y="353"/>
                    <a:pt x="5" y="353"/>
                  </a:cubicBezTo>
                </a:path>
              </a:pathLst>
            </a:custGeom>
            <a:noFill/>
            <a:ln w="19050" cap="rnd">
              <a:solidFill>
                <a:srgbClr val="29235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81342EB9-AF93-D58D-6183-EF7673AD6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6" y="1252"/>
              <a:ext cx="188" cy="317"/>
            </a:xfrm>
            <a:custGeom>
              <a:avLst/>
              <a:gdLst>
                <a:gd name="T0" fmla="*/ 242 w 244"/>
                <a:gd name="T1" fmla="*/ 306 h 411"/>
                <a:gd name="T2" fmla="*/ 237 w 244"/>
                <a:gd name="T3" fmla="*/ 258 h 411"/>
                <a:gd name="T4" fmla="*/ 161 w 244"/>
                <a:gd name="T5" fmla="*/ 207 h 411"/>
                <a:gd name="T6" fmla="*/ 145 w 244"/>
                <a:gd name="T7" fmla="*/ 194 h 411"/>
                <a:gd name="T8" fmla="*/ 145 w 244"/>
                <a:gd name="T9" fmla="*/ 179 h 411"/>
                <a:gd name="T10" fmla="*/ 194 w 244"/>
                <a:gd name="T11" fmla="*/ 170 h 411"/>
                <a:gd name="T12" fmla="*/ 208 w 244"/>
                <a:gd name="T13" fmla="*/ 164 h 411"/>
                <a:gd name="T14" fmla="*/ 187 w 244"/>
                <a:gd name="T15" fmla="*/ 119 h 411"/>
                <a:gd name="T16" fmla="*/ 107 w 244"/>
                <a:gd name="T17" fmla="*/ 0 h 411"/>
                <a:gd name="T18" fmla="*/ 35 w 244"/>
                <a:gd name="T19" fmla="*/ 80 h 411"/>
                <a:gd name="T20" fmla="*/ 12 w 244"/>
                <a:gd name="T21" fmla="*/ 158 h 411"/>
                <a:gd name="T22" fmla="*/ 71 w 244"/>
                <a:gd name="T23" fmla="*/ 180 h 411"/>
                <a:gd name="T24" fmla="*/ 71 w 244"/>
                <a:gd name="T25" fmla="*/ 194 h 411"/>
                <a:gd name="T26" fmla="*/ 37 w 244"/>
                <a:gd name="T27" fmla="*/ 222 h 411"/>
                <a:gd name="T28" fmla="*/ 100 w 244"/>
                <a:gd name="T29" fmla="*/ 271 h 411"/>
                <a:gd name="T30" fmla="*/ 101 w 244"/>
                <a:gd name="T31" fmla="*/ 411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4" h="411">
                  <a:moveTo>
                    <a:pt x="242" y="306"/>
                  </a:moveTo>
                  <a:cubicBezTo>
                    <a:pt x="242" y="288"/>
                    <a:pt x="244" y="264"/>
                    <a:pt x="237" y="258"/>
                  </a:cubicBezTo>
                  <a:cubicBezTo>
                    <a:pt x="230" y="252"/>
                    <a:pt x="172" y="217"/>
                    <a:pt x="161" y="207"/>
                  </a:cubicBezTo>
                  <a:cubicBezTo>
                    <a:pt x="150" y="198"/>
                    <a:pt x="145" y="194"/>
                    <a:pt x="145" y="194"/>
                  </a:cubicBezTo>
                  <a:cubicBezTo>
                    <a:pt x="145" y="179"/>
                    <a:pt x="145" y="179"/>
                    <a:pt x="145" y="179"/>
                  </a:cubicBezTo>
                  <a:cubicBezTo>
                    <a:pt x="145" y="179"/>
                    <a:pt x="183" y="174"/>
                    <a:pt x="194" y="170"/>
                  </a:cubicBezTo>
                  <a:cubicBezTo>
                    <a:pt x="204" y="166"/>
                    <a:pt x="208" y="164"/>
                    <a:pt x="208" y="164"/>
                  </a:cubicBezTo>
                  <a:cubicBezTo>
                    <a:pt x="208" y="164"/>
                    <a:pt x="187" y="143"/>
                    <a:pt x="187" y="119"/>
                  </a:cubicBezTo>
                  <a:cubicBezTo>
                    <a:pt x="187" y="94"/>
                    <a:pt x="188" y="0"/>
                    <a:pt x="107" y="0"/>
                  </a:cubicBezTo>
                  <a:cubicBezTo>
                    <a:pt x="44" y="0"/>
                    <a:pt x="39" y="61"/>
                    <a:pt x="35" y="80"/>
                  </a:cubicBezTo>
                  <a:cubicBezTo>
                    <a:pt x="31" y="100"/>
                    <a:pt x="29" y="145"/>
                    <a:pt x="12" y="158"/>
                  </a:cubicBezTo>
                  <a:cubicBezTo>
                    <a:pt x="0" y="168"/>
                    <a:pt x="68" y="180"/>
                    <a:pt x="71" y="180"/>
                  </a:cubicBezTo>
                  <a:cubicBezTo>
                    <a:pt x="74" y="180"/>
                    <a:pt x="71" y="194"/>
                    <a:pt x="71" y="194"/>
                  </a:cubicBezTo>
                  <a:cubicBezTo>
                    <a:pt x="37" y="222"/>
                    <a:pt x="37" y="222"/>
                    <a:pt x="37" y="222"/>
                  </a:cubicBezTo>
                  <a:cubicBezTo>
                    <a:pt x="37" y="222"/>
                    <a:pt x="100" y="249"/>
                    <a:pt x="100" y="271"/>
                  </a:cubicBezTo>
                  <a:cubicBezTo>
                    <a:pt x="100" y="294"/>
                    <a:pt x="101" y="411"/>
                    <a:pt x="101" y="411"/>
                  </a:cubicBezTo>
                </a:path>
              </a:pathLst>
            </a:custGeom>
            <a:noFill/>
            <a:ln w="19050" cap="rnd">
              <a:solidFill>
                <a:srgbClr val="29235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 15">
            <a:extLst>
              <a:ext uri="{FF2B5EF4-FFF2-40B4-BE49-F238E27FC236}">
                <a16:creationId xmlns:a16="http://schemas.microsoft.com/office/drawing/2014/main" id="{42CB792C-0DF6-CD26-853B-C28DD990CFA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458549" y="1633021"/>
            <a:ext cx="961310" cy="964643"/>
            <a:chOff x="2580" y="1058"/>
            <a:chExt cx="577" cy="579"/>
          </a:xfrm>
        </p:grpSpPr>
        <p:sp>
          <p:nvSpPr>
            <p:cNvPr id="34" name="AutoShape 14">
              <a:extLst>
                <a:ext uri="{FF2B5EF4-FFF2-40B4-BE49-F238E27FC236}">
                  <a16:creationId xmlns:a16="http://schemas.microsoft.com/office/drawing/2014/main" id="{E4548058-1B21-B8D4-FCDA-36F93618DC8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580" y="1060"/>
              <a:ext cx="577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4A411260-6721-10E7-01CA-DD1A1E9610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83" y="1058"/>
              <a:ext cx="573" cy="577"/>
            </a:xfrm>
            <a:custGeom>
              <a:avLst/>
              <a:gdLst>
                <a:gd name="T0" fmla="*/ 68 w 771"/>
                <a:gd name="T1" fmla="*/ 556 h 777"/>
                <a:gd name="T2" fmla="*/ 129 w 771"/>
                <a:gd name="T3" fmla="*/ 301 h 777"/>
                <a:gd name="T4" fmla="*/ 349 w 771"/>
                <a:gd name="T5" fmla="*/ 400 h 777"/>
                <a:gd name="T6" fmla="*/ 378 w 771"/>
                <a:gd name="T7" fmla="*/ 422 h 777"/>
                <a:gd name="T8" fmla="*/ 492 w 771"/>
                <a:gd name="T9" fmla="*/ 424 h 777"/>
                <a:gd name="T10" fmla="*/ 507 w 771"/>
                <a:gd name="T11" fmla="*/ 357 h 777"/>
                <a:gd name="T12" fmla="*/ 577 w 771"/>
                <a:gd name="T13" fmla="*/ 228 h 777"/>
                <a:gd name="T14" fmla="*/ 491 w 771"/>
                <a:gd name="T15" fmla="*/ 218 h 777"/>
                <a:gd name="T16" fmla="*/ 289 w 771"/>
                <a:gd name="T17" fmla="*/ 156 h 777"/>
                <a:gd name="T18" fmla="*/ 440 w 771"/>
                <a:gd name="T19" fmla="*/ 66 h 777"/>
                <a:gd name="T20" fmla="*/ 595 w 771"/>
                <a:gd name="T21" fmla="*/ 9 h 777"/>
                <a:gd name="T22" fmla="*/ 660 w 771"/>
                <a:gd name="T23" fmla="*/ 96 h 777"/>
                <a:gd name="T24" fmla="*/ 703 w 771"/>
                <a:gd name="T25" fmla="*/ 346 h 777"/>
                <a:gd name="T26" fmla="*/ 770 w 771"/>
                <a:gd name="T27" fmla="*/ 464 h 777"/>
                <a:gd name="T28" fmla="*/ 739 w 771"/>
                <a:gd name="T29" fmla="*/ 542 h 777"/>
                <a:gd name="T30" fmla="*/ 651 w 771"/>
                <a:gd name="T31" fmla="*/ 404 h 777"/>
                <a:gd name="T32" fmla="*/ 622 w 771"/>
                <a:gd name="T33" fmla="*/ 471 h 777"/>
                <a:gd name="T34" fmla="*/ 530 w 771"/>
                <a:gd name="T35" fmla="*/ 457 h 777"/>
                <a:gd name="T36" fmla="*/ 410 w 771"/>
                <a:gd name="T37" fmla="*/ 404 h 777"/>
                <a:gd name="T38" fmla="*/ 381 w 771"/>
                <a:gd name="T39" fmla="*/ 471 h 777"/>
                <a:gd name="T40" fmla="*/ 289 w 771"/>
                <a:gd name="T41" fmla="*/ 738 h 777"/>
                <a:gd name="T42" fmla="*/ 739 w 771"/>
                <a:gd name="T43" fmla="*/ 681 h 777"/>
                <a:gd name="T44" fmla="*/ 761 w 771"/>
                <a:gd name="T45" fmla="*/ 777 h 777"/>
                <a:gd name="T46" fmla="*/ 560 w 771"/>
                <a:gd name="T47" fmla="*/ 88 h 777"/>
                <a:gd name="T48" fmla="*/ 471 w 771"/>
                <a:gd name="T49" fmla="*/ 89 h 777"/>
                <a:gd name="T50" fmla="*/ 389 w 771"/>
                <a:gd name="T51" fmla="*/ 106 h 777"/>
                <a:gd name="T52" fmla="*/ 383 w 771"/>
                <a:gd name="T53" fmla="*/ 176 h 777"/>
                <a:gd name="T54" fmla="*/ 440 w 771"/>
                <a:gd name="T55" fmla="*/ 216 h 777"/>
                <a:gd name="T56" fmla="*/ 423 w 771"/>
                <a:gd name="T57" fmla="*/ 141 h 777"/>
                <a:gd name="T58" fmla="*/ 505 w 771"/>
                <a:gd name="T59" fmla="*/ 182 h 777"/>
                <a:gd name="T60" fmla="*/ 605 w 771"/>
                <a:gd name="T61" fmla="*/ 96 h 777"/>
                <a:gd name="T62" fmla="*/ 547 w 771"/>
                <a:gd name="T63" fmla="*/ 47 h 777"/>
                <a:gd name="T64" fmla="*/ 258 w 771"/>
                <a:gd name="T65" fmla="*/ 374 h 777"/>
                <a:gd name="T66" fmla="*/ 317 w 771"/>
                <a:gd name="T67" fmla="*/ 382 h 777"/>
                <a:gd name="T68" fmla="*/ 272 w 771"/>
                <a:gd name="T69" fmla="*/ 287 h 777"/>
                <a:gd name="T70" fmla="*/ 168 w 771"/>
                <a:gd name="T71" fmla="*/ 329 h 777"/>
                <a:gd name="T72" fmla="*/ 228 w 771"/>
                <a:gd name="T73" fmla="*/ 566 h 777"/>
                <a:gd name="T74" fmla="*/ 100 w 771"/>
                <a:gd name="T75" fmla="*/ 480 h 777"/>
                <a:gd name="T76" fmla="*/ 189 w 771"/>
                <a:gd name="T77" fmla="*/ 557 h 777"/>
                <a:gd name="T78" fmla="*/ 113 w 771"/>
                <a:gd name="T79" fmla="*/ 370 h 777"/>
                <a:gd name="T80" fmla="*/ 38 w 771"/>
                <a:gd name="T81" fmla="*/ 597 h 777"/>
                <a:gd name="T82" fmla="*/ 38 w 771"/>
                <a:gd name="T83" fmla="*/ 746 h 777"/>
                <a:gd name="T84" fmla="*/ 87 w 771"/>
                <a:gd name="T85" fmla="*/ 626 h 777"/>
                <a:gd name="T86" fmla="*/ 228 w 771"/>
                <a:gd name="T87" fmla="*/ 746 h 777"/>
                <a:gd name="T88" fmla="*/ 249 w 771"/>
                <a:gd name="T89" fmla="*/ 597 h 777"/>
                <a:gd name="T90" fmla="*/ 181 w 771"/>
                <a:gd name="T91" fmla="*/ 657 h 777"/>
                <a:gd name="T92" fmla="*/ 107 w 771"/>
                <a:gd name="T93" fmla="*/ 746 h 777"/>
                <a:gd name="T94" fmla="*/ 671 w 771"/>
                <a:gd name="T95" fmla="*/ 378 h 777"/>
                <a:gd name="T96" fmla="*/ 658 w 771"/>
                <a:gd name="T97" fmla="*/ 278 h 777"/>
                <a:gd name="T98" fmla="*/ 593 w 771"/>
                <a:gd name="T99" fmla="*/ 401 h 777"/>
                <a:gd name="T100" fmla="*/ 619 w 771"/>
                <a:gd name="T101" fmla="*/ 422 h 777"/>
                <a:gd name="T102" fmla="*/ 671 w 771"/>
                <a:gd name="T103" fmla="*/ 378 h 777"/>
                <a:gd name="T104" fmla="*/ 651 w 771"/>
                <a:gd name="T105" fmla="*/ 133 h 777"/>
                <a:gd name="T106" fmla="*/ 614 w 771"/>
                <a:gd name="T107" fmla="*/ 179 h 777"/>
                <a:gd name="T108" fmla="*/ 656 w 771"/>
                <a:gd name="T109" fmla="*/ 247 h 777"/>
                <a:gd name="T110" fmla="*/ 617 w 771"/>
                <a:gd name="T111" fmla="*/ 218 h 777"/>
                <a:gd name="T112" fmla="*/ 634 w 771"/>
                <a:gd name="T113" fmla="*/ 24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71" h="777">
                  <a:moveTo>
                    <a:pt x="0" y="575"/>
                  </a:moveTo>
                  <a:cubicBezTo>
                    <a:pt x="4" y="568"/>
                    <a:pt x="10" y="565"/>
                    <a:pt x="18" y="565"/>
                  </a:cubicBezTo>
                  <a:cubicBezTo>
                    <a:pt x="31" y="566"/>
                    <a:pt x="45" y="566"/>
                    <a:pt x="58" y="566"/>
                  </a:cubicBezTo>
                  <a:cubicBezTo>
                    <a:pt x="68" y="566"/>
                    <a:pt x="68" y="566"/>
                    <a:pt x="68" y="556"/>
                  </a:cubicBezTo>
                  <a:cubicBezTo>
                    <a:pt x="68" y="504"/>
                    <a:pt x="68" y="453"/>
                    <a:pt x="68" y="401"/>
                  </a:cubicBezTo>
                  <a:cubicBezTo>
                    <a:pt x="68" y="367"/>
                    <a:pt x="89" y="339"/>
                    <a:pt x="121" y="328"/>
                  </a:cubicBezTo>
                  <a:cubicBezTo>
                    <a:pt x="127" y="326"/>
                    <a:pt x="129" y="324"/>
                    <a:pt x="129" y="318"/>
                  </a:cubicBezTo>
                  <a:cubicBezTo>
                    <a:pt x="128" y="312"/>
                    <a:pt x="129" y="306"/>
                    <a:pt x="129" y="301"/>
                  </a:cubicBezTo>
                  <a:cubicBezTo>
                    <a:pt x="129" y="275"/>
                    <a:pt x="148" y="256"/>
                    <a:pt x="174" y="256"/>
                  </a:cubicBezTo>
                  <a:cubicBezTo>
                    <a:pt x="217" y="256"/>
                    <a:pt x="261" y="256"/>
                    <a:pt x="304" y="256"/>
                  </a:cubicBezTo>
                  <a:cubicBezTo>
                    <a:pt x="330" y="256"/>
                    <a:pt x="349" y="275"/>
                    <a:pt x="349" y="301"/>
                  </a:cubicBezTo>
                  <a:cubicBezTo>
                    <a:pt x="349" y="334"/>
                    <a:pt x="349" y="367"/>
                    <a:pt x="349" y="400"/>
                  </a:cubicBezTo>
                  <a:cubicBezTo>
                    <a:pt x="349" y="405"/>
                    <a:pt x="350" y="409"/>
                    <a:pt x="355" y="412"/>
                  </a:cubicBezTo>
                  <a:cubicBezTo>
                    <a:pt x="361" y="416"/>
                    <a:pt x="367" y="421"/>
                    <a:pt x="373" y="425"/>
                  </a:cubicBezTo>
                  <a:cubicBezTo>
                    <a:pt x="374" y="426"/>
                    <a:pt x="376" y="427"/>
                    <a:pt x="377" y="427"/>
                  </a:cubicBezTo>
                  <a:cubicBezTo>
                    <a:pt x="379" y="426"/>
                    <a:pt x="378" y="424"/>
                    <a:pt x="378" y="422"/>
                  </a:cubicBezTo>
                  <a:cubicBezTo>
                    <a:pt x="378" y="406"/>
                    <a:pt x="378" y="390"/>
                    <a:pt x="378" y="374"/>
                  </a:cubicBezTo>
                  <a:cubicBezTo>
                    <a:pt x="378" y="367"/>
                    <a:pt x="379" y="360"/>
                    <a:pt x="387" y="357"/>
                  </a:cubicBezTo>
                  <a:cubicBezTo>
                    <a:pt x="394" y="353"/>
                    <a:pt x="401" y="356"/>
                    <a:pt x="407" y="360"/>
                  </a:cubicBezTo>
                  <a:cubicBezTo>
                    <a:pt x="435" y="382"/>
                    <a:pt x="463" y="403"/>
                    <a:pt x="492" y="424"/>
                  </a:cubicBezTo>
                  <a:cubicBezTo>
                    <a:pt x="493" y="425"/>
                    <a:pt x="495" y="428"/>
                    <a:pt x="497" y="427"/>
                  </a:cubicBezTo>
                  <a:cubicBezTo>
                    <a:pt x="500" y="426"/>
                    <a:pt x="499" y="423"/>
                    <a:pt x="499" y="420"/>
                  </a:cubicBezTo>
                  <a:cubicBezTo>
                    <a:pt x="499" y="404"/>
                    <a:pt x="499" y="388"/>
                    <a:pt x="499" y="372"/>
                  </a:cubicBezTo>
                  <a:cubicBezTo>
                    <a:pt x="498" y="365"/>
                    <a:pt x="501" y="360"/>
                    <a:pt x="507" y="357"/>
                  </a:cubicBezTo>
                  <a:cubicBezTo>
                    <a:pt x="513" y="354"/>
                    <a:pt x="519" y="354"/>
                    <a:pt x="525" y="359"/>
                  </a:cubicBezTo>
                  <a:cubicBezTo>
                    <a:pt x="536" y="367"/>
                    <a:pt x="546" y="375"/>
                    <a:pt x="557" y="383"/>
                  </a:cubicBezTo>
                  <a:cubicBezTo>
                    <a:pt x="561" y="386"/>
                    <a:pt x="563" y="385"/>
                    <a:pt x="563" y="380"/>
                  </a:cubicBezTo>
                  <a:cubicBezTo>
                    <a:pt x="568" y="329"/>
                    <a:pt x="572" y="279"/>
                    <a:pt x="577" y="228"/>
                  </a:cubicBezTo>
                  <a:cubicBezTo>
                    <a:pt x="578" y="221"/>
                    <a:pt x="579" y="214"/>
                    <a:pt x="579" y="207"/>
                  </a:cubicBezTo>
                  <a:cubicBezTo>
                    <a:pt x="578" y="207"/>
                    <a:pt x="578" y="207"/>
                    <a:pt x="577" y="207"/>
                  </a:cubicBezTo>
                  <a:cubicBezTo>
                    <a:pt x="552" y="219"/>
                    <a:pt x="526" y="221"/>
                    <a:pt x="499" y="214"/>
                  </a:cubicBezTo>
                  <a:cubicBezTo>
                    <a:pt x="495" y="212"/>
                    <a:pt x="493" y="215"/>
                    <a:pt x="491" y="218"/>
                  </a:cubicBezTo>
                  <a:cubicBezTo>
                    <a:pt x="473" y="247"/>
                    <a:pt x="438" y="257"/>
                    <a:pt x="408" y="240"/>
                  </a:cubicBezTo>
                  <a:cubicBezTo>
                    <a:pt x="400" y="235"/>
                    <a:pt x="393" y="229"/>
                    <a:pt x="388" y="221"/>
                  </a:cubicBezTo>
                  <a:cubicBezTo>
                    <a:pt x="386" y="217"/>
                    <a:pt x="383" y="216"/>
                    <a:pt x="378" y="216"/>
                  </a:cubicBezTo>
                  <a:cubicBezTo>
                    <a:pt x="335" y="224"/>
                    <a:pt x="297" y="198"/>
                    <a:pt x="289" y="156"/>
                  </a:cubicBezTo>
                  <a:cubicBezTo>
                    <a:pt x="280" y="102"/>
                    <a:pt x="323" y="66"/>
                    <a:pt x="361" y="66"/>
                  </a:cubicBezTo>
                  <a:cubicBezTo>
                    <a:pt x="375" y="66"/>
                    <a:pt x="387" y="68"/>
                    <a:pt x="399" y="74"/>
                  </a:cubicBezTo>
                  <a:cubicBezTo>
                    <a:pt x="402" y="76"/>
                    <a:pt x="405" y="76"/>
                    <a:pt x="408" y="74"/>
                  </a:cubicBezTo>
                  <a:cubicBezTo>
                    <a:pt x="418" y="69"/>
                    <a:pt x="429" y="65"/>
                    <a:pt x="440" y="66"/>
                  </a:cubicBezTo>
                  <a:cubicBezTo>
                    <a:pt x="444" y="66"/>
                    <a:pt x="447" y="66"/>
                    <a:pt x="449" y="62"/>
                  </a:cubicBezTo>
                  <a:cubicBezTo>
                    <a:pt x="463" y="43"/>
                    <a:pt x="483" y="34"/>
                    <a:pt x="507" y="36"/>
                  </a:cubicBezTo>
                  <a:cubicBezTo>
                    <a:pt x="511" y="37"/>
                    <a:pt x="514" y="35"/>
                    <a:pt x="517" y="32"/>
                  </a:cubicBezTo>
                  <a:cubicBezTo>
                    <a:pt x="538" y="9"/>
                    <a:pt x="565" y="0"/>
                    <a:pt x="595" y="9"/>
                  </a:cubicBezTo>
                  <a:cubicBezTo>
                    <a:pt x="626" y="17"/>
                    <a:pt x="644" y="39"/>
                    <a:pt x="649" y="70"/>
                  </a:cubicBezTo>
                  <a:cubicBezTo>
                    <a:pt x="651" y="76"/>
                    <a:pt x="650" y="83"/>
                    <a:pt x="650" y="90"/>
                  </a:cubicBezTo>
                  <a:cubicBezTo>
                    <a:pt x="650" y="95"/>
                    <a:pt x="652" y="97"/>
                    <a:pt x="656" y="96"/>
                  </a:cubicBezTo>
                  <a:cubicBezTo>
                    <a:pt x="657" y="96"/>
                    <a:pt x="659" y="96"/>
                    <a:pt x="660" y="96"/>
                  </a:cubicBezTo>
                  <a:cubicBezTo>
                    <a:pt x="675" y="96"/>
                    <a:pt x="679" y="100"/>
                    <a:pt x="681" y="115"/>
                  </a:cubicBezTo>
                  <a:cubicBezTo>
                    <a:pt x="684" y="138"/>
                    <a:pt x="685" y="162"/>
                    <a:pt x="688" y="186"/>
                  </a:cubicBezTo>
                  <a:cubicBezTo>
                    <a:pt x="690" y="215"/>
                    <a:pt x="693" y="245"/>
                    <a:pt x="696" y="274"/>
                  </a:cubicBezTo>
                  <a:cubicBezTo>
                    <a:pt x="698" y="298"/>
                    <a:pt x="700" y="322"/>
                    <a:pt x="703" y="346"/>
                  </a:cubicBezTo>
                  <a:cubicBezTo>
                    <a:pt x="704" y="364"/>
                    <a:pt x="706" y="381"/>
                    <a:pt x="707" y="399"/>
                  </a:cubicBezTo>
                  <a:cubicBezTo>
                    <a:pt x="708" y="404"/>
                    <a:pt x="710" y="408"/>
                    <a:pt x="714" y="410"/>
                  </a:cubicBezTo>
                  <a:cubicBezTo>
                    <a:pt x="730" y="422"/>
                    <a:pt x="745" y="434"/>
                    <a:pt x="761" y="446"/>
                  </a:cubicBezTo>
                  <a:cubicBezTo>
                    <a:pt x="768" y="450"/>
                    <a:pt x="771" y="456"/>
                    <a:pt x="770" y="464"/>
                  </a:cubicBezTo>
                  <a:cubicBezTo>
                    <a:pt x="770" y="490"/>
                    <a:pt x="770" y="517"/>
                    <a:pt x="770" y="543"/>
                  </a:cubicBezTo>
                  <a:cubicBezTo>
                    <a:pt x="770" y="550"/>
                    <a:pt x="767" y="556"/>
                    <a:pt x="760" y="558"/>
                  </a:cubicBezTo>
                  <a:cubicBezTo>
                    <a:pt x="754" y="560"/>
                    <a:pt x="748" y="559"/>
                    <a:pt x="743" y="554"/>
                  </a:cubicBezTo>
                  <a:cubicBezTo>
                    <a:pt x="740" y="551"/>
                    <a:pt x="739" y="546"/>
                    <a:pt x="739" y="542"/>
                  </a:cubicBezTo>
                  <a:cubicBezTo>
                    <a:pt x="739" y="520"/>
                    <a:pt x="739" y="498"/>
                    <a:pt x="739" y="476"/>
                  </a:cubicBezTo>
                  <a:cubicBezTo>
                    <a:pt x="739" y="471"/>
                    <a:pt x="738" y="468"/>
                    <a:pt x="734" y="465"/>
                  </a:cubicBezTo>
                  <a:cubicBezTo>
                    <a:pt x="708" y="446"/>
                    <a:pt x="682" y="426"/>
                    <a:pt x="656" y="407"/>
                  </a:cubicBezTo>
                  <a:cubicBezTo>
                    <a:pt x="655" y="406"/>
                    <a:pt x="653" y="403"/>
                    <a:pt x="651" y="404"/>
                  </a:cubicBezTo>
                  <a:cubicBezTo>
                    <a:pt x="649" y="406"/>
                    <a:pt x="650" y="408"/>
                    <a:pt x="650" y="410"/>
                  </a:cubicBezTo>
                  <a:cubicBezTo>
                    <a:pt x="650" y="426"/>
                    <a:pt x="650" y="442"/>
                    <a:pt x="650" y="457"/>
                  </a:cubicBezTo>
                  <a:cubicBezTo>
                    <a:pt x="650" y="465"/>
                    <a:pt x="649" y="471"/>
                    <a:pt x="642" y="475"/>
                  </a:cubicBezTo>
                  <a:cubicBezTo>
                    <a:pt x="635" y="478"/>
                    <a:pt x="628" y="476"/>
                    <a:pt x="622" y="471"/>
                  </a:cubicBezTo>
                  <a:cubicBezTo>
                    <a:pt x="593" y="450"/>
                    <a:pt x="565" y="429"/>
                    <a:pt x="536" y="407"/>
                  </a:cubicBezTo>
                  <a:cubicBezTo>
                    <a:pt x="535" y="406"/>
                    <a:pt x="533" y="403"/>
                    <a:pt x="531" y="404"/>
                  </a:cubicBezTo>
                  <a:cubicBezTo>
                    <a:pt x="529" y="406"/>
                    <a:pt x="530" y="409"/>
                    <a:pt x="530" y="411"/>
                  </a:cubicBezTo>
                  <a:cubicBezTo>
                    <a:pt x="530" y="426"/>
                    <a:pt x="530" y="442"/>
                    <a:pt x="530" y="457"/>
                  </a:cubicBezTo>
                  <a:cubicBezTo>
                    <a:pt x="530" y="465"/>
                    <a:pt x="529" y="471"/>
                    <a:pt x="522" y="475"/>
                  </a:cubicBezTo>
                  <a:cubicBezTo>
                    <a:pt x="514" y="478"/>
                    <a:pt x="508" y="476"/>
                    <a:pt x="502" y="471"/>
                  </a:cubicBezTo>
                  <a:cubicBezTo>
                    <a:pt x="473" y="450"/>
                    <a:pt x="445" y="429"/>
                    <a:pt x="416" y="407"/>
                  </a:cubicBezTo>
                  <a:cubicBezTo>
                    <a:pt x="414" y="406"/>
                    <a:pt x="413" y="403"/>
                    <a:pt x="410" y="404"/>
                  </a:cubicBezTo>
                  <a:cubicBezTo>
                    <a:pt x="408" y="406"/>
                    <a:pt x="409" y="409"/>
                    <a:pt x="409" y="411"/>
                  </a:cubicBezTo>
                  <a:cubicBezTo>
                    <a:pt x="409" y="426"/>
                    <a:pt x="409" y="442"/>
                    <a:pt x="409" y="457"/>
                  </a:cubicBezTo>
                  <a:cubicBezTo>
                    <a:pt x="410" y="465"/>
                    <a:pt x="408" y="471"/>
                    <a:pt x="401" y="475"/>
                  </a:cubicBezTo>
                  <a:cubicBezTo>
                    <a:pt x="394" y="478"/>
                    <a:pt x="387" y="476"/>
                    <a:pt x="381" y="471"/>
                  </a:cubicBezTo>
                  <a:cubicBezTo>
                    <a:pt x="353" y="450"/>
                    <a:pt x="324" y="429"/>
                    <a:pt x="296" y="407"/>
                  </a:cubicBezTo>
                  <a:cubicBezTo>
                    <a:pt x="294" y="406"/>
                    <a:pt x="293" y="403"/>
                    <a:pt x="290" y="404"/>
                  </a:cubicBezTo>
                  <a:cubicBezTo>
                    <a:pt x="288" y="406"/>
                    <a:pt x="289" y="409"/>
                    <a:pt x="289" y="411"/>
                  </a:cubicBezTo>
                  <a:cubicBezTo>
                    <a:pt x="289" y="520"/>
                    <a:pt x="289" y="629"/>
                    <a:pt x="289" y="738"/>
                  </a:cubicBezTo>
                  <a:cubicBezTo>
                    <a:pt x="289" y="745"/>
                    <a:pt x="291" y="746"/>
                    <a:pt x="298" y="746"/>
                  </a:cubicBezTo>
                  <a:cubicBezTo>
                    <a:pt x="442" y="746"/>
                    <a:pt x="586" y="746"/>
                    <a:pt x="731" y="746"/>
                  </a:cubicBezTo>
                  <a:cubicBezTo>
                    <a:pt x="737" y="746"/>
                    <a:pt x="740" y="744"/>
                    <a:pt x="739" y="738"/>
                  </a:cubicBezTo>
                  <a:cubicBezTo>
                    <a:pt x="739" y="719"/>
                    <a:pt x="739" y="700"/>
                    <a:pt x="739" y="681"/>
                  </a:cubicBezTo>
                  <a:cubicBezTo>
                    <a:pt x="739" y="670"/>
                    <a:pt x="745" y="663"/>
                    <a:pt x="755" y="663"/>
                  </a:cubicBezTo>
                  <a:cubicBezTo>
                    <a:pt x="764" y="663"/>
                    <a:pt x="770" y="670"/>
                    <a:pt x="770" y="680"/>
                  </a:cubicBezTo>
                  <a:cubicBezTo>
                    <a:pt x="770" y="706"/>
                    <a:pt x="770" y="733"/>
                    <a:pt x="770" y="759"/>
                  </a:cubicBezTo>
                  <a:cubicBezTo>
                    <a:pt x="771" y="767"/>
                    <a:pt x="768" y="773"/>
                    <a:pt x="761" y="777"/>
                  </a:cubicBezTo>
                  <a:cubicBezTo>
                    <a:pt x="509" y="777"/>
                    <a:pt x="258" y="777"/>
                    <a:pt x="7" y="777"/>
                  </a:cubicBezTo>
                  <a:cubicBezTo>
                    <a:pt x="1" y="777"/>
                    <a:pt x="0" y="775"/>
                    <a:pt x="0" y="770"/>
                  </a:cubicBezTo>
                  <a:cubicBezTo>
                    <a:pt x="0" y="705"/>
                    <a:pt x="0" y="640"/>
                    <a:pt x="0" y="575"/>
                  </a:cubicBezTo>
                  <a:close/>
                  <a:moveTo>
                    <a:pt x="560" y="88"/>
                  </a:moveTo>
                  <a:cubicBezTo>
                    <a:pt x="560" y="106"/>
                    <a:pt x="554" y="113"/>
                    <a:pt x="543" y="112"/>
                  </a:cubicBezTo>
                  <a:cubicBezTo>
                    <a:pt x="535" y="112"/>
                    <a:pt x="530" y="107"/>
                    <a:pt x="528" y="96"/>
                  </a:cubicBezTo>
                  <a:cubicBezTo>
                    <a:pt x="526" y="79"/>
                    <a:pt x="517" y="70"/>
                    <a:pt x="501" y="68"/>
                  </a:cubicBezTo>
                  <a:cubicBezTo>
                    <a:pt x="489" y="66"/>
                    <a:pt x="477" y="74"/>
                    <a:pt x="471" y="89"/>
                  </a:cubicBezTo>
                  <a:cubicBezTo>
                    <a:pt x="467" y="99"/>
                    <a:pt x="460" y="103"/>
                    <a:pt x="450" y="100"/>
                  </a:cubicBezTo>
                  <a:cubicBezTo>
                    <a:pt x="436" y="96"/>
                    <a:pt x="426" y="99"/>
                    <a:pt x="416" y="109"/>
                  </a:cubicBezTo>
                  <a:cubicBezTo>
                    <a:pt x="410" y="115"/>
                    <a:pt x="402" y="115"/>
                    <a:pt x="395" y="110"/>
                  </a:cubicBezTo>
                  <a:cubicBezTo>
                    <a:pt x="393" y="109"/>
                    <a:pt x="391" y="107"/>
                    <a:pt x="389" y="106"/>
                  </a:cubicBezTo>
                  <a:cubicBezTo>
                    <a:pt x="373" y="96"/>
                    <a:pt x="357" y="95"/>
                    <a:pt x="341" y="104"/>
                  </a:cubicBezTo>
                  <a:cubicBezTo>
                    <a:pt x="326" y="113"/>
                    <a:pt x="319" y="127"/>
                    <a:pt x="320" y="144"/>
                  </a:cubicBezTo>
                  <a:cubicBezTo>
                    <a:pt x="321" y="164"/>
                    <a:pt x="332" y="178"/>
                    <a:pt x="351" y="184"/>
                  </a:cubicBezTo>
                  <a:cubicBezTo>
                    <a:pt x="362" y="187"/>
                    <a:pt x="374" y="190"/>
                    <a:pt x="383" y="176"/>
                  </a:cubicBezTo>
                  <a:cubicBezTo>
                    <a:pt x="386" y="171"/>
                    <a:pt x="393" y="171"/>
                    <a:pt x="399" y="172"/>
                  </a:cubicBezTo>
                  <a:cubicBezTo>
                    <a:pt x="404" y="174"/>
                    <a:pt x="408" y="178"/>
                    <a:pt x="409" y="184"/>
                  </a:cubicBezTo>
                  <a:cubicBezTo>
                    <a:pt x="410" y="187"/>
                    <a:pt x="410" y="190"/>
                    <a:pt x="411" y="193"/>
                  </a:cubicBezTo>
                  <a:cubicBezTo>
                    <a:pt x="413" y="207"/>
                    <a:pt x="426" y="217"/>
                    <a:pt x="440" y="216"/>
                  </a:cubicBezTo>
                  <a:cubicBezTo>
                    <a:pt x="455" y="216"/>
                    <a:pt x="467" y="203"/>
                    <a:pt x="468" y="188"/>
                  </a:cubicBezTo>
                  <a:cubicBezTo>
                    <a:pt x="469" y="175"/>
                    <a:pt x="459" y="162"/>
                    <a:pt x="445" y="159"/>
                  </a:cubicBezTo>
                  <a:cubicBezTo>
                    <a:pt x="442" y="158"/>
                    <a:pt x="439" y="158"/>
                    <a:pt x="436" y="157"/>
                  </a:cubicBezTo>
                  <a:cubicBezTo>
                    <a:pt x="428" y="156"/>
                    <a:pt x="423" y="149"/>
                    <a:pt x="423" y="141"/>
                  </a:cubicBezTo>
                  <a:cubicBezTo>
                    <a:pt x="424" y="133"/>
                    <a:pt x="429" y="127"/>
                    <a:pt x="437" y="127"/>
                  </a:cubicBezTo>
                  <a:cubicBezTo>
                    <a:pt x="442" y="126"/>
                    <a:pt x="447" y="126"/>
                    <a:pt x="452" y="127"/>
                  </a:cubicBezTo>
                  <a:cubicBezTo>
                    <a:pt x="476" y="134"/>
                    <a:pt x="492" y="149"/>
                    <a:pt x="498" y="173"/>
                  </a:cubicBezTo>
                  <a:cubicBezTo>
                    <a:pt x="499" y="177"/>
                    <a:pt x="500" y="181"/>
                    <a:pt x="505" y="182"/>
                  </a:cubicBezTo>
                  <a:cubicBezTo>
                    <a:pt x="530" y="189"/>
                    <a:pt x="553" y="187"/>
                    <a:pt x="574" y="171"/>
                  </a:cubicBezTo>
                  <a:cubicBezTo>
                    <a:pt x="580" y="165"/>
                    <a:pt x="584" y="159"/>
                    <a:pt x="585" y="150"/>
                  </a:cubicBezTo>
                  <a:cubicBezTo>
                    <a:pt x="585" y="137"/>
                    <a:pt x="587" y="123"/>
                    <a:pt x="589" y="110"/>
                  </a:cubicBezTo>
                  <a:cubicBezTo>
                    <a:pt x="590" y="101"/>
                    <a:pt x="596" y="97"/>
                    <a:pt x="605" y="96"/>
                  </a:cubicBezTo>
                  <a:cubicBezTo>
                    <a:pt x="620" y="96"/>
                    <a:pt x="621" y="95"/>
                    <a:pt x="619" y="80"/>
                  </a:cubicBezTo>
                  <a:cubicBezTo>
                    <a:pt x="618" y="79"/>
                    <a:pt x="618" y="77"/>
                    <a:pt x="618" y="75"/>
                  </a:cubicBezTo>
                  <a:cubicBezTo>
                    <a:pt x="615" y="59"/>
                    <a:pt x="606" y="47"/>
                    <a:pt x="591" y="41"/>
                  </a:cubicBezTo>
                  <a:cubicBezTo>
                    <a:pt x="575" y="35"/>
                    <a:pt x="561" y="37"/>
                    <a:pt x="547" y="47"/>
                  </a:cubicBezTo>
                  <a:cubicBezTo>
                    <a:pt x="543" y="50"/>
                    <a:pt x="542" y="53"/>
                    <a:pt x="546" y="58"/>
                  </a:cubicBezTo>
                  <a:cubicBezTo>
                    <a:pt x="555" y="68"/>
                    <a:pt x="559" y="80"/>
                    <a:pt x="560" y="88"/>
                  </a:cubicBezTo>
                  <a:close/>
                  <a:moveTo>
                    <a:pt x="258" y="465"/>
                  </a:moveTo>
                  <a:cubicBezTo>
                    <a:pt x="258" y="434"/>
                    <a:pt x="258" y="404"/>
                    <a:pt x="258" y="374"/>
                  </a:cubicBezTo>
                  <a:cubicBezTo>
                    <a:pt x="258" y="367"/>
                    <a:pt x="259" y="360"/>
                    <a:pt x="266" y="357"/>
                  </a:cubicBezTo>
                  <a:cubicBezTo>
                    <a:pt x="274" y="353"/>
                    <a:pt x="280" y="355"/>
                    <a:pt x="286" y="360"/>
                  </a:cubicBezTo>
                  <a:cubicBezTo>
                    <a:pt x="295" y="367"/>
                    <a:pt x="304" y="374"/>
                    <a:pt x="313" y="380"/>
                  </a:cubicBezTo>
                  <a:cubicBezTo>
                    <a:pt x="314" y="381"/>
                    <a:pt x="316" y="382"/>
                    <a:pt x="317" y="382"/>
                  </a:cubicBezTo>
                  <a:cubicBezTo>
                    <a:pt x="319" y="381"/>
                    <a:pt x="318" y="379"/>
                    <a:pt x="318" y="377"/>
                  </a:cubicBezTo>
                  <a:cubicBezTo>
                    <a:pt x="318" y="353"/>
                    <a:pt x="318" y="329"/>
                    <a:pt x="318" y="305"/>
                  </a:cubicBezTo>
                  <a:cubicBezTo>
                    <a:pt x="318" y="293"/>
                    <a:pt x="312" y="287"/>
                    <a:pt x="300" y="287"/>
                  </a:cubicBezTo>
                  <a:cubicBezTo>
                    <a:pt x="291" y="287"/>
                    <a:pt x="282" y="287"/>
                    <a:pt x="272" y="287"/>
                  </a:cubicBezTo>
                  <a:cubicBezTo>
                    <a:pt x="241" y="287"/>
                    <a:pt x="210" y="287"/>
                    <a:pt x="179" y="287"/>
                  </a:cubicBezTo>
                  <a:cubicBezTo>
                    <a:pt x="166" y="287"/>
                    <a:pt x="160" y="293"/>
                    <a:pt x="160" y="306"/>
                  </a:cubicBezTo>
                  <a:cubicBezTo>
                    <a:pt x="160" y="309"/>
                    <a:pt x="160" y="313"/>
                    <a:pt x="160" y="316"/>
                  </a:cubicBezTo>
                  <a:cubicBezTo>
                    <a:pt x="159" y="323"/>
                    <a:pt x="161" y="326"/>
                    <a:pt x="168" y="329"/>
                  </a:cubicBezTo>
                  <a:cubicBezTo>
                    <a:pt x="203" y="340"/>
                    <a:pt x="221" y="373"/>
                    <a:pt x="220" y="401"/>
                  </a:cubicBezTo>
                  <a:cubicBezTo>
                    <a:pt x="219" y="425"/>
                    <a:pt x="220" y="450"/>
                    <a:pt x="220" y="474"/>
                  </a:cubicBezTo>
                  <a:cubicBezTo>
                    <a:pt x="220" y="502"/>
                    <a:pt x="220" y="530"/>
                    <a:pt x="220" y="558"/>
                  </a:cubicBezTo>
                  <a:cubicBezTo>
                    <a:pt x="220" y="564"/>
                    <a:pt x="222" y="566"/>
                    <a:pt x="228" y="566"/>
                  </a:cubicBezTo>
                  <a:cubicBezTo>
                    <a:pt x="235" y="565"/>
                    <a:pt x="243" y="565"/>
                    <a:pt x="250" y="566"/>
                  </a:cubicBezTo>
                  <a:cubicBezTo>
                    <a:pt x="257" y="566"/>
                    <a:pt x="258" y="563"/>
                    <a:pt x="258" y="557"/>
                  </a:cubicBezTo>
                  <a:cubicBezTo>
                    <a:pt x="258" y="526"/>
                    <a:pt x="258" y="495"/>
                    <a:pt x="258" y="465"/>
                  </a:cubicBezTo>
                  <a:close/>
                  <a:moveTo>
                    <a:pt x="100" y="480"/>
                  </a:moveTo>
                  <a:cubicBezTo>
                    <a:pt x="100" y="506"/>
                    <a:pt x="100" y="531"/>
                    <a:pt x="99" y="557"/>
                  </a:cubicBezTo>
                  <a:cubicBezTo>
                    <a:pt x="99" y="563"/>
                    <a:pt x="101" y="566"/>
                    <a:pt x="108" y="566"/>
                  </a:cubicBezTo>
                  <a:cubicBezTo>
                    <a:pt x="132" y="565"/>
                    <a:pt x="156" y="565"/>
                    <a:pt x="180" y="566"/>
                  </a:cubicBezTo>
                  <a:cubicBezTo>
                    <a:pt x="187" y="566"/>
                    <a:pt x="189" y="564"/>
                    <a:pt x="189" y="557"/>
                  </a:cubicBezTo>
                  <a:cubicBezTo>
                    <a:pt x="189" y="508"/>
                    <a:pt x="189" y="460"/>
                    <a:pt x="189" y="411"/>
                  </a:cubicBezTo>
                  <a:cubicBezTo>
                    <a:pt x="189" y="405"/>
                    <a:pt x="188" y="400"/>
                    <a:pt x="188" y="394"/>
                  </a:cubicBezTo>
                  <a:cubicBezTo>
                    <a:pt x="185" y="377"/>
                    <a:pt x="175" y="365"/>
                    <a:pt x="158" y="359"/>
                  </a:cubicBezTo>
                  <a:cubicBezTo>
                    <a:pt x="141" y="353"/>
                    <a:pt x="126" y="357"/>
                    <a:pt x="113" y="370"/>
                  </a:cubicBezTo>
                  <a:cubicBezTo>
                    <a:pt x="103" y="380"/>
                    <a:pt x="100" y="392"/>
                    <a:pt x="100" y="406"/>
                  </a:cubicBezTo>
                  <a:cubicBezTo>
                    <a:pt x="100" y="431"/>
                    <a:pt x="100" y="456"/>
                    <a:pt x="100" y="480"/>
                  </a:cubicBezTo>
                  <a:close/>
                  <a:moveTo>
                    <a:pt x="144" y="597"/>
                  </a:moveTo>
                  <a:cubicBezTo>
                    <a:pt x="109" y="597"/>
                    <a:pt x="73" y="597"/>
                    <a:pt x="38" y="597"/>
                  </a:cubicBezTo>
                  <a:cubicBezTo>
                    <a:pt x="32" y="597"/>
                    <a:pt x="30" y="598"/>
                    <a:pt x="30" y="604"/>
                  </a:cubicBezTo>
                  <a:cubicBezTo>
                    <a:pt x="31" y="609"/>
                    <a:pt x="30" y="613"/>
                    <a:pt x="30" y="618"/>
                  </a:cubicBezTo>
                  <a:cubicBezTo>
                    <a:pt x="30" y="658"/>
                    <a:pt x="31" y="698"/>
                    <a:pt x="30" y="738"/>
                  </a:cubicBezTo>
                  <a:cubicBezTo>
                    <a:pt x="30" y="744"/>
                    <a:pt x="32" y="747"/>
                    <a:pt x="38" y="746"/>
                  </a:cubicBezTo>
                  <a:cubicBezTo>
                    <a:pt x="45" y="746"/>
                    <a:pt x="53" y="746"/>
                    <a:pt x="59" y="746"/>
                  </a:cubicBezTo>
                  <a:cubicBezTo>
                    <a:pt x="67" y="747"/>
                    <a:pt x="69" y="744"/>
                    <a:pt x="69" y="737"/>
                  </a:cubicBezTo>
                  <a:cubicBezTo>
                    <a:pt x="68" y="706"/>
                    <a:pt x="68" y="675"/>
                    <a:pt x="68" y="644"/>
                  </a:cubicBezTo>
                  <a:cubicBezTo>
                    <a:pt x="68" y="631"/>
                    <a:pt x="74" y="626"/>
                    <a:pt x="87" y="626"/>
                  </a:cubicBezTo>
                  <a:cubicBezTo>
                    <a:pt x="125" y="626"/>
                    <a:pt x="163" y="626"/>
                    <a:pt x="201" y="626"/>
                  </a:cubicBezTo>
                  <a:cubicBezTo>
                    <a:pt x="215" y="626"/>
                    <a:pt x="220" y="631"/>
                    <a:pt x="220" y="645"/>
                  </a:cubicBezTo>
                  <a:cubicBezTo>
                    <a:pt x="220" y="676"/>
                    <a:pt x="220" y="707"/>
                    <a:pt x="220" y="738"/>
                  </a:cubicBezTo>
                  <a:cubicBezTo>
                    <a:pt x="220" y="744"/>
                    <a:pt x="222" y="746"/>
                    <a:pt x="228" y="746"/>
                  </a:cubicBezTo>
                  <a:cubicBezTo>
                    <a:pt x="235" y="746"/>
                    <a:pt x="242" y="746"/>
                    <a:pt x="249" y="746"/>
                  </a:cubicBezTo>
                  <a:cubicBezTo>
                    <a:pt x="257" y="747"/>
                    <a:pt x="258" y="744"/>
                    <a:pt x="258" y="737"/>
                  </a:cubicBezTo>
                  <a:cubicBezTo>
                    <a:pt x="258" y="693"/>
                    <a:pt x="258" y="649"/>
                    <a:pt x="258" y="606"/>
                  </a:cubicBezTo>
                  <a:cubicBezTo>
                    <a:pt x="258" y="598"/>
                    <a:pt x="255" y="596"/>
                    <a:pt x="249" y="597"/>
                  </a:cubicBezTo>
                  <a:cubicBezTo>
                    <a:pt x="214" y="597"/>
                    <a:pt x="179" y="597"/>
                    <a:pt x="144" y="597"/>
                  </a:cubicBezTo>
                  <a:close/>
                  <a:moveTo>
                    <a:pt x="189" y="702"/>
                  </a:moveTo>
                  <a:cubicBezTo>
                    <a:pt x="189" y="690"/>
                    <a:pt x="189" y="677"/>
                    <a:pt x="189" y="665"/>
                  </a:cubicBezTo>
                  <a:cubicBezTo>
                    <a:pt x="189" y="659"/>
                    <a:pt x="188" y="657"/>
                    <a:pt x="181" y="657"/>
                  </a:cubicBezTo>
                  <a:cubicBezTo>
                    <a:pt x="157" y="657"/>
                    <a:pt x="132" y="657"/>
                    <a:pt x="107" y="657"/>
                  </a:cubicBezTo>
                  <a:cubicBezTo>
                    <a:pt x="101" y="657"/>
                    <a:pt x="99" y="659"/>
                    <a:pt x="99" y="665"/>
                  </a:cubicBezTo>
                  <a:cubicBezTo>
                    <a:pt x="100" y="689"/>
                    <a:pt x="100" y="714"/>
                    <a:pt x="100" y="738"/>
                  </a:cubicBezTo>
                  <a:cubicBezTo>
                    <a:pt x="99" y="744"/>
                    <a:pt x="101" y="746"/>
                    <a:pt x="107" y="746"/>
                  </a:cubicBezTo>
                  <a:cubicBezTo>
                    <a:pt x="132" y="746"/>
                    <a:pt x="157" y="746"/>
                    <a:pt x="181" y="746"/>
                  </a:cubicBezTo>
                  <a:cubicBezTo>
                    <a:pt x="187" y="746"/>
                    <a:pt x="189" y="744"/>
                    <a:pt x="189" y="738"/>
                  </a:cubicBezTo>
                  <a:cubicBezTo>
                    <a:pt x="189" y="726"/>
                    <a:pt x="189" y="714"/>
                    <a:pt x="189" y="702"/>
                  </a:cubicBezTo>
                  <a:close/>
                  <a:moveTo>
                    <a:pt x="671" y="378"/>
                  </a:moveTo>
                  <a:cubicBezTo>
                    <a:pt x="672" y="378"/>
                    <a:pt x="673" y="378"/>
                    <a:pt x="673" y="377"/>
                  </a:cubicBezTo>
                  <a:cubicBezTo>
                    <a:pt x="672" y="366"/>
                    <a:pt x="671" y="354"/>
                    <a:pt x="670" y="342"/>
                  </a:cubicBezTo>
                  <a:cubicBezTo>
                    <a:pt x="668" y="323"/>
                    <a:pt x="666" y="304"/>
                    <a:pt x="665" y="284"/>
                  </a:cubicBezTo>
                  <a:cubicBezTo>
                    <a:pt x="664" y="280"/>
                    <a:pt x="663" y="278"/>
                    <a:pt x="658" y="278"/>
                  </a:cubicBezTo>
                  <a:cubicBezTo>
                    <a:pt x="642" y="278"/>
                    <a:pt x="627" y="278"/>
                    <a:pt x="611" y="278"/>
                  </a:cubicBezTo>
                  <a:cubicBezTo>
                    <a:pt x="607" y="278"/>
                    <a:pt x="605" y="279"/>
                    <a:pt x="605" y="284"/>
                  </a:cubicBezTo>
                  <a:cubicBezTo>
                    <a:pt x="604" y="286"/>
                    <a:pt x="604" y="289"/>
                    <a:pt x="603" y="291"/>
                  </a:cubicBezTo>
                  <a:cubicBezTo>
                    <a:pt x="600" y="328"/>
                    <a:pt x="597" y="364"/>
                    <a:pt x="593" y="401"/>
                  </a:cubicBezTo>
                  <a:cubicBezTo>
                    <a:pt x="592" y="407"/>
                    <a:pt x="594" y="411"/>
                    <a:pt x="599" y="414"/>
                  </a:cubicBezTo>
                  <a:cubicBezTo>
                    <a:pt x="604" y="417"/>
                    <a:pt x="608" y="421"/>
                    <a:pt x="613" y="424"/>
                  </a:cubicBezTo>
                  <a:cubicBezTo>
                    <a:pt x="614" y="426"/>
                    <a:pt x="616" y="428"/>
                    <a:pt x="618" y="427"/>
                  </a:cubicBezTo>
                  <a:cubicBezTo>
                    <a:pt x="620" y="426"/>
                    <a:pt x="619" y="423"/>
                    <a:pt x="619" y="422"/>
                  </a:cubicBezTo>
                  <a:cubicBezTo>
                    <a:pt x="619" y="406"/>
                    <a:pt x="619" y="390"/>
                    <a:pt x="619" y="374"/>
                  </a:cubicBezTo>
                  <a:cubicBezTo>
                    <a:pt x="619" y="367"/>
                    <a:pt x="620" y="360"/>
                    <a:pt x="627" y="357"/>
                  </a:cubicBezTo>
                  <a:cubicBezTo>
                    <a:pt x="634" y="353"/>
                    <a:pt x="641" y="355"/>
                    <a:pt x="647" y="360"/>
                  </a:cubicBezTo>
                  <a:cubicBezTo>
                    <a:pt x="655" y="366"/>
                    <a:pt x="663" y="372"/>
                    <a:pt x="671" y="378"/>
                  </a:cubicBezTo>
                  <a:close/>
                  <a:moveTo>
                    <a:pt x="634" y="187"/>
                  </a:moveTo>
                  <a:cubicBezTo>
                    <a:pt x="639" y="187"/>
                    <a:pt x="643" y="186"/>
                    <a:pt x="648" y="187"/>
                  </a:cubicBezTo>
                  <a:cubicBezTo>
                    <a:pt x="654" y="187"/>
                    <a:pt x="656" y="184"/>
                    <a:pt x="655" y="179"/>
                  </a:cubicBezTo>
                  <a:cubicBezTo>
                    <a:pt x="653" y="164"/>
                    <a:pt x="652" y="148"/>
                    <a:pt x="651" y="133"/>
                  </a:cubicBezTo>
                  <a:cubicBezTo>
                    <a:pt x="650" y="129"/>
                    <a:pt x="648" y="127"/>
                    <a:pt x="645" y="127"/>
                  </a:cubicBezTo>
                  <a:cubicBezTo>
                    <a:pt x="638" y="128"/>
                    <a:pt x="631" y="128"/>
                    <a:pt x="624" y="127"/>
                  </a:cubicBezTo>
                  <a:cubicBezTo>
                    <a:pt x="620" y="127"/>
                    <a:pt x="619" y="129"/>
                    <a:pt x="618" y="133"/>
                  </a:cubicBezTo>
                  <a:cubicBezTo>
                    <a:pt x="617" y="148"/>
                    <a:pt x="616" y="163"/>
                    <a:pt x="614" y="179"/>
                  </a:cubicBezTo>
                  <a:cubicBezTo>
                    <a:pt x="613" y="184"/>
                    <a:pt x="615" y="187"/>
                    <a:pt x="621" y="187"/>
                  </a:cubicBezTo>
                  <a:cubicBezTo>
                    <a:pt x="625" y="186"/>
                    <a:pt x="630" y="187"/>
                    <a:pt x="634" y="187"/>
                  </a:cubicBezTo>
                  <a:close/>
                  <a:moveTo>
                    <a:pt x="634" y="247"/>
                  </a:moveTo>
                  <a:cubicBezTo>
                    <a:pt x="641" y="247"/>
                    <a:pt x="649" y="247"/>
                    <a:pt x="656" y="247"/>
                  </a:cubicBezTo>
                  <a:cubicBezTo>
                    <a:pt x="659" y="247"/>
                    <a:pt x="661" y="246"/>
                    <a:pt x="661" y="242"/>
                  </a:cubicBezTo>
                  <a:cubicBezTo>
                    <a:pt x="660" y="236"/>
                    <a:pt x="660" y="230"/>
                    <a:pt x="659" y="223"/>
                  </a:cubicBezTo>
                  <a:cubicBezTo>
                    <a:pt x="659" y="219"/>
                    <a:pt x="656" y="218"/>
                    <a:pt x="652" y="218"/>
                  </a:cubicBezTo>
                  <a:cubicBezTo>
                    <a:pt x="640" y="218"/>
                    <a:pt x="629" y="218"/>
                    <a:pt x="617" y="218"/>
                  </a:cubicBezTo>
                  <a:cubicBezTo>
                    <a:pt x="612" y="217"/>
                    <a:pt x="610" y="220"/>
                    <a:pt x="610" y="225"/>
                  </a:cubicBezTo>
                  <a:cubicBezTo>
                    <a:pt x="609" y="230"/>
                    <a:pt x="609" y="236"/>
                    <a:pt x="608" y="241"/>
                  </a:cubicBezTo>
                  <a:cubicBezTo>
                    <a:pt x="608" y="245"/>
                    <a:pt x="610" y="247"/>
                    <a:pt x="614" y="247"/>
                  </a:cubicBezTo>
                  <a:cubicBezTo>
                    <a:pt x="620" y="247"/>
                    <a:pt x="627" y="247"/>
                    <a:pt x="634" y="247"/>
                  </a:cubicBezTo>
                  <a:close/>
                </a:path>
              </a:pathLst>
            </a:custGeom>
            <a:solidFill>
              <a:srgbClr val="1A1D56"/>
            </a:solidFill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B9EC0B5A-12FE-1125-CDED-C52F7D74B5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64" y="1433"/>
              <a:ext cx="68" cy="68"/>
            </a:xfrm>
            <a:custGeom>
              <a:avLst/>
              <a:gdLst>
                <a:gd name="T0" fmla="*/ 46 w 92"/>
                <a:gd name="T1" fmla="*/ 0 h 92"/>
                <a:gd name="T2" fmla="*/ 75 w 92"/>
                <a:gd name="T3" fmla="*/ 0 h 92"/>
                <a:gd name="T4" fmla="*/ 92 w 92"/>
                <a:gd name="T5" fmla="*/ 17 h 92"/>
                <a:gd name="T6" fmla="*/ 92 w 92"/>
                <a:gd name="T7" fmla="*/ 75 h 92"/>
                <a:gd name="T8" fmla="*/ 75 w 92"/>
                <a:gd name="T9" fmla="*/ 92 h 92"/>
                <a:gd name="T10" fmla="*/ 17 w 92"/>
                <a:gd name="T11" fmla="*/ 92 h 92"/>
                <a:gd name="T12" fmla="*/ 0 w 92"/>
                <a:gd name="T13" fmla="*/ 75 h 92"/>
                <a:gd name="T14" fmla="*/ 0 w 92"/>
                <a:gd name="T15" fmla="*/ 17 h 92"/>
                <a:gd name="T16" fmla="*/ 17 w 92"/>
                <a:gd name="T17" fmla="*/ 0 h 92"/>
                <a:gd name="T18" fmla="*/ 46 w 92"/>
                <a:gd name="T19" fmla="*/ 0 h 92"/>
                <a:gd name="T20" fmla="*/ 60 w 92"/>
                <a:gd name="T21" fmla="*/ 46 h 92"/>
                <a:gd name="T22" fmla="*/ 47 w 92"/>
                <a:gd name="T23" fmla="*/ 32 h 92"/>
                <a:gd name="T24" fmla="*/ 31 w 92"/>
                <a:gd name="T25" fmla="*/ 47 h 92"/>
                <a:gd name="T26" fmla="*/ 45 w 92"/>
                <a:gd name="T27" fmla="*/ 61 h 92"/>
                <a:gd name="T28" fmla="*/ 60 w 92"/>
                <a:gd name="T29" fmla="*/ 4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2" h="92">
                  <a:moveTo>
                    <a:pt x="46" y="0"/>
                  </a:moveTo>
                  <a:cubicBezTo>
                    <a:pt x="56" y="0"/>
                    <a:pt x="65" y="0"/>
                    <a:pt x="75" y="0"/>
                  </a:cubicBezTo>
                  <a:cubicBezTo>
                    <a:pt x="86" y="1"/>
                    <a:pt x="91" y="6"/>
                    <a:pt x="92" y="17"/>
                  </a:cubicBezTo>
                  <a:cubicBezTo>
                    <a:pt x="92" y="36"/>
                    <a:pt x="92" y="56"/>
                    <a:pt x="92" y="75"/>
                  </a:cubicBezTo>
                  <a:cubicBezTo>
                    <a:pt x="91" y="86"/>
                    <a:pt x="86" y="92"/>
                    <a:pt x="75" y="92"/>
                  </a:cubicBezTo>
                  <a:cubicBezTo>
                    <a:pt x="56" y="92"/>
                    <a:pt x="36" y="92"/>
                    <a:pt x="17" y="92"/>
                  </a:cubicBezTo>
                  <a:cubicBezTo>
                    <a:pt x="6" y="92"/>
                    <a:pt x="0" y="86"/>
                    <a:pt x="0" y="75"/>
                  </a:cubicBezTo>
                  <a:cubicBezTo>
                    <a:pt x="0" y="56"/>
                    <a:pt x="0" y="36"/>
                    <a:pt x="0" y="17"/>
                  </a:cubicBezTo>
                  <a:cubicBezTo>
                    <a:pt x="0" y="6"/>
                    <a:pt x="6" y="1"/>
                    <a:pt x="17" y="0"/>
                  </a:cubicBezTo>
                  <a:cubicBezTo>
                    <a:pt x="26" y="0"/>
                    <a:pt x="36" y="0"/>
                    <a:pt x="46" y="0"/>
                  </a:cubicBezTo>
                  <a:close/>
                  <a:moveTo>
                    <a:pt x="60" y="46"/>
                  </a:moveTo>
                  <a:cubicBezTo>
                    <a:pt x="60" y="30"/>
                    <a:pt x="62" y="32"/>
                    <a:pt x="47" y="32"/>
                  </a:cubicBezTo>
                  <a:cubicBezTo>
                    <a:pt x="29" y="32"/>
                    <a:pt x="31" y="29"/>
                    <a:pt x="31" y="47"/>
                  </a:cubicBezTo>
                  <a:cubicBezTo>
                    <a:pt x="31" y="62"/>
                    <a:pt x="30" y="61"/>
                    <a:pt x="45" y="61"/>
                  </a:cubicBezTo>
                  <a:cubicBezTo>
                    <a:pt x="63" y="60"/>
                    <a:pt x="60" y="63"/>
                    <a:pt x="60" y="46"/>
                  </a:cubicBezTo>
                  <a:close/>
                </a:path>
              </a:pathLst>
            </a:custGeom>
            <a:solidFill>
              <a:srgbClr val="1A1D56"/>
            </a:solidFill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DA7F4C59-EDB1-E267-9BB8-60B433958F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54" y="1433"/>
              <a:ext cx="67" cy="68"/>
            </a:xfrm>
            <a:custGeom>
              <a:avLst/>
              <a:gdLst>
                <a:gd name="T0" fmla="*/ 91 w 91"/>
                <a:gd name="T1" fmla="*/ 46 h 92"/>
                <a:gd name="T2" fmla="*/ 91 w 91"/>
                <a:gd name="T3" fmla="*/ 75 h 92"/>
                <a:gd name="T4" fmla="*/ 75 w 91"/>
                <a:gd name="T5" fmla="*/ 92 h 92"/>
                <a:gd name="T6" fmla="*/ 16 w 91"/>
                <a:gd name="T7" fmla="*/ 92 h 92"/>
                <a:gd name="T8" fmla="*/ 0 w 91"/>
                <a:gd name="T9" fmla="*/ 75 h 92"/>
                <a:gd name="T10" fmla="*/ 0 w 91"/>
                <a:gd name="T11" fmla="*/ 17 h 92"/>
                <a:gd name="T12" fmla="*/ 16 w 91"/>
                <a:gd name="T13" fmla="*/ 0 h 92"/>
                <a:gd name="T14" fmla="*/ 75 w 91"/>
                <a:gd name="T15" fmla="*/ 0 h 92"/>
                <a:gd name="T16" fmla="*/ 91 w 91"/>
                <a:gd name="T17" fmla="*/ 17 h 92"/>
                <a:gd name="T18" fmla="*/ 91 w 91"/>
                <a:gd name="T19" fmla="*/ 46 h 92"/>
                <a:gd name="T20" fmla="*/ 45 w 91"/>
                <a:gd name="T21" fmla="*/ 32 h 92"/>
                <a:gd name="T22" fmla="*/ 31 w 91"/>
                <a:gd name="T23" fmla="*/ 46 h 92"/>
                <a:gd name="T24" fmla="*/ 45 w 91"/>
                <a:gd name="T25" fmla="*/ 61 h 92"/>
                <a:gd name="T26" fmla="*/ 60 w 91"/>
                <a:gd name="T27" fmla="*/ 46 h 92"/>
                <a:gd name="T28" fmla="*/ 45 w 91"/>
                <a:gd name="T29" fmla="*/ 3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1" h="92">
                  <a:moveTo>
                    <a:pt x="91" y="46"/>
                  </a:moveTo>
                  <a:cubicBezTo>
                    <a:pt x="91" y="56"/>
                    <a:pt x="91" y="66"/>
                    <a:pt x="91" y="75"/>
                  </a:cubicBezTo>
                  <a:cubicBezTo>
                    <a:pt x="91" y="86"/>
                    <a:pt x="85" y="92"/>
                    <a:pt x="75" y="92"/>
                  </a:cubicBezTo>
                  <a:cubicBezTo>
                    <a:pt x="55" y="92"/>
                    <a:pt x="35" y="92"/>
                    <a:pt x="16" y="92"/>
                  </a:cubicBezTo>
                  <a:cubicBezTo>
                    <a:pt x="5" y="92"/>
                    <a:pt x="0" y="86"/>
                    <a:pt x="0" y="75"/>
                  </a:cubicBezTo>
                  <a:cubicBezTo>
                    <a:pt x="0" y="56"/>
                    <a:pt x="0" y="36"/>
                    <a:pt x="0" y="17"/>
                  </a:cubicBezTo>
                  <a:cubicBezTo>
                    <a:pt x="0" y="6"/>
                    <a:pt x="5" y="1"/>
                    <a:pt x="16" y="0"/>
                  </a:cubicBezTo>
                  <a:cubicBezTo>
                    <a:pt x="35" y="0"/>
                    <a:pt x="55" y="0"/>
                    <a:pt x="75" y="0"/>
                  </a:cubicBezTo>
                  <a:cubicBezTo>
                    <a:pt x="85" y="1"/>
                    <a:pt x="91" y="6"/>
                    <a:pt x="91" y="17"/>
                  </a:cubicBezTo>
                  <a:cubicBezTo>
                    <a:pt x="91" y="26"/>
                    <a:pt x="91" y="36"/>
                    <a:pt x="91" y="46"/>
                  </a:cubicBezTo>
                  <a:close/>
                  <a:moveTo>
                    <a:pt x="45" y="32"/>
                  </a:moveTo>
                  <a:cubicBezTo>
                    <a:pt x="29" y="32"/>
                    <a:pt x="31" y="29"/>
                    <a:pt x="31" y="46"/>
                  </a:cubicBezTo>
                  <a:cubicBezTo>
                    <a:pt x="31" y="62"/>
                    <a:pt x="29" y="61"/>
                    <a:pt x="45" y="61"/>
                  </a:cubicBezTo>
                  <a:cubicBezTo>
                    <a:pt x="62" y="60"/>
                    <a:pt x="60" y="63"/>
                    <a:pt x="60" y="46"/>
                  </a:cubicBezTo>
                  <a:cubicBezTo>
                    <a:pt x="60" y="30"/>
                    <a:pt x="62" y="32"/>
                    <a:pt x="45" y="32"/>
                  </a:cubicBezTo>
                  <a:close/>
                </a:path>
              </a:pathLst>
            </a:custGeom>
            <a:solidFill>
              <a:srgbClr val="1A1D56"/>
            </a:solidFill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D54D5CC5-08A1-8F6C-CB6B-52EBF91BA9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43" y="1433"/>
              <a:ext cx="67" cy="68"/>
            </a:xfrm>
            <a:custGeom>
              <a:avLst/>
              <a:gdLst>
                <a:gd name="T0" fmla="*/ 0 w 91"/>
                <a:gd name="T1" fmla="*/ 45 h 92"/>
                <a:gd name="T2" fmla="*/ 0 w 91"/>
                <a:gd name="T3" fmla="*/ 17 h 92"/>
                <a:gd name="T4" fmla="*/ 16 w 91"/>
                <a:gd name="T5" fmla="*/ 0 h 92"/>
                <a:gd name="T6" fmla="*/ 75 w 91"/>
                <a:gd name="T7" fmla="*/ 0 h 92"/>
                <a:gd name="T8" fmla="*/ 91 w 91"/>
                <a:gd name="T9" fmla="*/ 17 h 92"/>
                <a:gd name="T10" fmla="*/ 91 w 91"/>
                <a:gd name="T11" fmla="*/ 75 h 92"/>
                <a:gd name="T12" fmla="*/ 75 w 91"/>
                <a:gd name="T13" fmla="*/ 92 h 92"/>
                <a:gd name="T14" fmla="*/ 16 w 91"/>
                <a:gd name="T15" fmla="*/ 92 h 92"/>
                <a:gd name="T16" fmla="*/ 0 w 91"/>
                <a:gd name="T17" fmla="*/ 75 h 92"/>
                <a:gd name="T18" fmla="*/ 0 w 91"/>
                <a:gd name="T19" fmla="*/ 74 h 92"/>
                <a:gd name="T20" fmla="*/ 0 w 91"/>
                <a:gd name="T21" fmla="*/ 45 h 92"/>
                <a:gd name="T22" fmla="*/ 46 w 91"/>
                <a:gd name="T23" fmla="*/ 32 h 92"/>
                <a:gd name="T24" fmla="*/ 31 w 91"/>
                <a:gd name="T25" fmla="*/ 47 h 92"/>
                <a:gd name="T26" fmla="*/ 45 w 91"/>
                <a:gd name="T27" fmla="*/ 61 h 92"/>
                <a:gd name="T28" fmla="*/ 60 w 91"/>
                <a:gd name="T29" fmla="*/ 45 h 92"/>
                <a:gd name="T30" fmla="*/ 46 w 91"/>
                <a:gd name="T31" fmla="*/ 3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1" h="92">
                  <a:moveTo>
                    <a:pt x="0" y="45"/>
                  </a:moveTo>
                  <a:cubicBezTo>
                    <a:pt x="0" y="36"/>
                    <a:pt x="0" y="26"/>
                    <a:pt x="0" y="17"/>
                  </a:cubicBezTo>
                  <a:cubicBezTo>
                    <a:pt x="0" y="6"/>
                    <a:pt x="6" y="1"/>
                    <a:pt x="16" y="0"/>
                  </a:cubicBezTo>
                  <a:cubicBezTo>
                    <a:pt x="36" y="0"/>
                    <a:pt x="55" y="0"/>
                    <a:pt x="75" y="0"/>
                  </a:cubicBezTo>
                  <a:cubicBezTo>
                    <a:pt x="85" y="0"/>
                    <a:pt x="91" y="6"/>
                    <a:pt x="91" y="17"/>
                  </a:cubicBezTo>
                  <a:cubicBezTo>
                    <a:pt x="91" y="36"/>
                    <a:pt x="91" y="56"/>
                    <a:pt x="91" y="75"/>
                  </a:cubicBezTo>
                  <a:cubicBezTo>
                    <a:pt x="91" y="86"/>
                    <a:pt x="85" y="92"/>
                    <a:pt x="75" y="92"/>
                  </a:cubicBezTo>
                  <a:cubicBezTo>
                    <a:pt x="55" y="92"/>
                    <a:pt x="36" y="92"/>
                    <a:pt x="16" y="92"/>
                  </a:cubicBezTo>
                  <a:cubicBezTo>
                    <a:pt x="6" y="92"/>
                    <a:pt x="0" y="86"/>
                    <a:pt x="0" y="75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64"/>
                    <a:pt x="0" y="55"/>
                    <a:pt x="0" y="45"/>
                  </a:cubicBezTo>
                  <a:close/>
                  <a:moveTo>
                    <a:pt x="46" y="32"/>
                  </a:moveTo>
                  <a:cubicBezTo>
                    <a:pt x="29" y="32"/>
                    <a:pt x="31" y="29"/>
                    <a:pt x="31" y="47"/>
                  </a:cubicBezTo>
                  <a:cubicBezTo>
                    <a:pt x="31" y="62"/>
                    <a:pt x="29" y="61"/>
                    <a:pt x="45" y="61"/>
                  </a:cubicBezTo>
                  <a:cubicBezTo>
                    <a:pt x="62" y="60"/>
                    <a:pt x="60" y="63"/>
                    <a:pt x="60" y="45"/>
                  </a:cubicBezTo>
                  <a:cubicBezTo>
                    <a:pt x="60" y="30"/>
                    <a:pt x="62" y="32"/>
                    <a:pt x="46" y="32"/>
                  </a:cubicBezTo>
                  <a:close/>
                </a:path>
              </a:pathLst>
            </a:custGeom>
            <a:solidFill>
              <a:srgbClr val="1A1D56"/>
            </a:solidFill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BADEFBB-4682-B5F3-CA9E-C0D049F690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64" y="1523"/>
              <a:ext cx="68" cy="67"/>
            </a:xfrm>
            <a:custGeom>
              <a:avLst/>
              <a:gdLst>
                <a:gd name="T0" fmla="*/ 92 w 92"/>
                <a:gd name="T1" fmla="*/ 46 h 91"/>
                <a:gd name="T2" fmla="*/ 92 w 92"/>
                <a:gd name="T3" fmla="*/ 75 h 91"/>
                <a:gd name="T4" fmla="*/ 75 w 92"/>
                <a:gd name="T5" fmla="*/ 91 h 91"/>
                <a:gd name="T6" fmla="*/ 17 w 92"/>
                <a:gd name="T7" fmla="*/ 91 h 91"/>
                <a:gd name="T8" fmla="*/ 0 w 92"/>
                <a:gd name="T9" fmla="*/ 75 h 91"/>
                <a:gd name="T10" fmla="*/ 0 w 92"/>
                <a:gd name="T11" fmla="*/ 16 h 91"/>
                <a:gd name="T12" fmla="*/ 17 w 92"/>
                <a:gd name="T13" fmla="*/ 0 h 91"/>
                <a:gd name="T14" fmla="*/ 75 w 92"/>
                <a:gd name="T15" fmla="*/ 0 h 91"/>
                <a:gd name="T16" fmla="*/ 92 w 92"/>
                <a:gd name="T17" fmla="*/ 16 h 91"/>
                <a:gd name="T18" fmla="*/ 92 w 92"/>
                <a:gd name="T19" fmla="*/ 46 h 91"/>
                <a:gd name="T20" fmla="*/ 31 w 92"/>
                <a:gd name="T21" fmla="*/ 45 h 91"/>
                <a:gd name="T22" fmla="*/ 46 w 92"/>
                <a:gd name="T23" fmla="*/ 60 h 91"/>
                <a:gd name="T24" fmla="*/ 60 w 92"/>
                <a:gd name="T25" fmla="*/ 45 h 91"/>
                <a:gd name="T26" fmla="*/ 46 w 92"/>
                <a:gd name="T27" fmla="*/ 31 h 91"/>
                <a:gd name="T28" fmla="*/ 31 w 92"/>
                <a:gd name="T29" fmla="*/ 4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2" h="91">
                  <a:moveTo>
                    <a:pt x="92" y="46"/>
                  </a:moveTo>
                  <a:cubicBezTo>
                    <a:pt x="92" y="56"/>
                    <a:pt x="92" y="65"/>
                    <a:pt x="92" y="75"/>
                  </a:cubicBezTo>
                  <a:cubicBezTo>
                    <a:pt x="91" y="85"/>
                    <a:pt x="86" y="91"/>
                    <a:pt x="75" y="91"/>
                  </a:cubicBezTo>
                  <a:cubicBezTo>
                    <a:pt x="56" y="91"/>
                    <a:pt x="36" y="91"/>
                    <a:pt x="17" y="91"/>
                  </a:cubicBezTo>
                  <a:cubicBezTo>
                    <a:pt x="6" y="91"/>
                    <a:pt x="0" y="85"/>
                    <a:pt x="0" y="75"/>
                  </a:cubicBezTo>
                  <a:cubicBezTo>
                    <a:pt x="0" y="55"/>
                    <a:pt x="0" y="36"/>
                    <a:pt x="0" y="16"/>
                  </a:cubicBezTo>
                  <a:cubicBezTo>
                    <a:pt x="0" y="6"/>
                    <a:pt x="6" y="0"/>
                    <a:pt x="17" y="0"/>
                  </a:cubicBezTo>
                  <a:cubicBezTo>
                    <a:pt x="36" y="0"/>
                    <a:pt x="56" y="0"/>
                    <a:pt x="75" y="0"/>
                  </a:cubicBezTo>
                  <a:cubicBezTo>
                    <a:pt x="86" y="0"/>
                    <a:pt x="91" y="6"/>
                    <a:pt x="92" y="16"/>
                  </a:cubicBezTo>
                  <a:cubicBezTo>
                    <a:pt x="92" y="26"/>
                    <a:pt x="92" y="36"/>
                    <a:pt x="92" y="46"/>
                  </a:cubicBezTo>
                  <a:close/>
                  <a:moveTo>
                    <a:pt x="31" y="45"/>
                  </a:moveTo>
                  <a:cubicBezTo>
                    <a:pt x="32" y="62"/>
                    <a:pt x="29" y="60"/>
                    <a:pt x="46" y="60"/>
                  </a:cubicBezTo>
                  <a:cubicBezTo>
                    <a:pt x="62" y="60"/>
                    <a:pt x="60" y="62"/>
                    <a:pt x="60" y="45"/>
                  </a:cubicBezTo>
                  <a:cubicBezTo>
                    <a:pt x="60" y="29"/>
                    <a:pt x="62" y="31"/>
                    <a:pt x="46" y="31"/>
                  </a:cubicBezTo>
                  <a:cubicBezTo>
                    <a:pt x="29" y="31"/>
                    <a:pt x="32" y="29"/>
                    <a:pt x="31" y="45"/>
                  </a:cubicBezTo>
                  <a:close/>
                </a:path>
              </a:pathLst>
            </a:custGeom>
            <a:solidFill>
              <a:srgbClr val="1A1D56"/>
            </a:solidFill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D51C032D-659D-7B71-228F-B79D3959C2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54" y="1523"/>
              <a:ext cx="67" cy="67"/>
            </a:xfrm>
            <a:custGeom>
              <a:avLst/>
              <a:gdLst>
                <a:gd name="T0" fmla="*/ 0 w 91"/>
                <a:gd name="T1" fmla="*/ 45 h 91"/>
                <a:gd name="T2" fmla="*/ 0 w 91"/>
                <a:gd name="T3" fmla="*/ 16 h 91"/>
                <a:gd name="T4" fmla="*/ 16 w 91"/>
                <a:gd name="T5" fmla="*/ 0 h 91"/>
                <a:gd name="T6" fmla="*/ 74 w 91"/>
                <a:gd name="T7" fmla="*/ 0 h 91"/>
                <a:gd name="T8" fmla="*/ 91 w 91"/>
                <a:gd name="T9" fmla="*/ 16 h 91"/>
                <a:gd name="T10" fmla="*/ 91 w 91"/>
                <a:gd name="T11" fmla="*/ 75 h 91"/>
                <a:gd name="T12" fmla="*/ 75 w 91"/>
                <a:gd name="T13" fmla="*/ 91 h 91"/>
                <a:gd name="T14" fmla="*/ 16 w 91"/>
                <a:gd name="T15" fmla="*/ 91 h 91"/>
                <a:gd name="T16" fmla="*/ 0 w 91"/>
                <a:gd name="T17" fmla="*/ 75 h 91"/>
                <a:gd name="T18" fmla="*/ 0 w 91"/>
                <a:gd name="T19" fmla="*/ 45 h 91"/>
                <a:gd name="T20" fmla="*/ 45 w 91"/>
                <a:gd name="T21" fmla="*/ 60 h 91"/>
                <a:gd name="T22" fmla="*/ 60 w 91"/>
                <a:gd name="T23" fmla="*/ 45 h 91"/>
                <a:gd name="T24" fmla="*/ 46 w 91"/>
                <a:gd name="T25" fmla="*/ 31 h 91"/>
                <a:gd name="T26" fmla="*/ 31 w 91"/>
                <a:gd name="T27" fmla="*/ 46 h 91"/>
                <a:gd name="T28" fmla="*/ 45 w 91"/>
                <a:gd name="T29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1" h="91">
                  <a:moveTo>
                    <a:pt x="0" y="45"/>
                  </a:moveTo>
                  <a:cubicBezTo>
                    <a:pt x="0" y="36"/>
                    <a:pt x="0" y="26"/>
                    <a:pt x="0" y="16"/>
                  </a:cubicBezTo>
                  <a:cubicBezTo>
                    <a:pt x="0" y="6"/>
                    <a:pt x="5" y="0"/>
                    <a:pt x="16" y="0"/>
                  </a:cubicBezTo>
                  <a:cubicBezTo>
                    <a:pt x="35" y="0"/>
                    <a:pt x="55" y="0"/>
                    <a:pt x="74" y="0"/>
                  </a:cubicBezTo>
                  <a:cubicBezTo>
                    <a:pt x="85" y="0"/>
                    <a:pt x="91" y="6"/>
                    <a:pt x="91" y="16"/>
                  </a:cubicBezTo>
                  <a:cubicBezTo>
                    <a:pt x="91" y="36"/>
                    <a:pt x="91" y="55"/>
                    <a:pt x="91" y="75"/>
                  </a:cubicBezTo>
                  <a:cubicBezTo>
                    <a:pt x="91" y="85"/>
                    <a:pt x="85" y="91"/>
                    <a:pt x="75" y="91"/>
                  </a:cubicBezTo>
                  <a:cubicBezTo>
                    <a:pt x="55" y="91"/>
                    <a:pt x="36" y="91"/>
                    <a:pt x="16" y="91"/>
                  </a:cubicBezTo>
                  <a:cubicBezTo>
                    <a:pt x="5" y="91"/>
                    <a:pt x="0" y="85"/>
                    <a:pt x="0" y="75"/>
                  </a:cubicBezTo>
                  <a:cubicBezTo>
                    <a:pt x="0" y="65"/>
                    <a:pt x="0" y="55"/>
                    <a:pt x="0" y="45"/>
                  </a:cubicBezTo>
                  <a:close/>
                  <a:moveTo>
                    <a:pt x="45" y="60"/>
                  </a:moveTo>
                  <a:cubicBezTo>
                    <a:pt x="62" y="60"/>
                    <a:pt x="60" y="62"/>
                    <a:pt x="60" y="45"/>
                  </a:cubicBezTo>
                  <a:cubicBezTo>
                    <a:pt x="60" y="29"/>
                    <a:pt x="62" y="31"/>
                    <a:pt x="46" y="31"/>
                  </a:cubicBezTo>
                  <a:cubicBezTo>
                    <a:pt x="29" y="31"/>
                    <a:pt x="31" y="29"/>
                    <a:pt x="31" y="46"/>
                  </a:cubicBezTo>
                  <a:cubicBezTo>
                    <a:pt x="31" y="62"/>
                    <a:pt x="29" y="60"/>
                    <a:pt x="45" y="60"/>
                  </a:cubicBezTo>
                  <a:close/>
                </a:path>
              </a:pathLst>
            </a:custGeom>
            <a:solidFill>
              <a:srgbClr val="1A1D56"/>
            </a:solidFill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007E6F8B-6247-4608-1D40-E9A99101F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43" y="1523"/>
              <a:ext cx="67" cy="67"/>
            </a:xfrm>
            <a:custGeom>
              <a:avLst/>
              <a:gdLst>
                <a:gd name="T0" fmla="*/ 46 w 91"/>
                <a:gd name="T1" fmla="*/ 0 h 91"/>
                <a:gd name="T2" fmla="*/ 76 w 91"/>
                <a:gd name="T3" fmla="*/ 0 h 91"/>
                <a:gd name="T4" fmla="*/ 91 w 91"/>
                <a:gd name="T5" fmla="*/ 15 h 91"/>
                <a:gd name="T6" fmla="*/ 91 w 91"/>
                <a:gd name="T7" fmla="*/ 75 h 91"/>
                <a:gd name="T8" fmla="*/ 76 w 91"/>
                <a:gd name="T9" fmla="*/ 91 h 91"/>
                <a:gd name="T10" fmla="*/ 16 w 91"/>
                <a:gd name="T11" fmla="*/ 91 h 91"/>
                <a:gd name="T12" fmla="*/ 0 w 91"/>
                <a:gd name="T13" fmla="*/ 75 h 91"/>
                <a:gd name="T14" fmla="*/ 0 w 91"/>
                <a:gd name="T15" fmla="*/ 15 h 91"/>
                <a:gd name="T16" fmla="*/ 15 w 91"/>
                <a:gd name="T17" fmla="*/ 0 h 91"/>
                <a:gd name="T18" fmla="*/ 46 w 91"/>
                <a:gd name="T19" fmla="*/ 0 h 91"/>
                <a:gd name="T20" fmla="*/ 60 w 91"/>
                <a:gd name="T21" fmla="*/ 45 h 91"/>
                <a:gd name="T22" fmla="*/ 45 w 91"/>
                <a:gd name="T23" fmla="*/ 31 h 91"/>
                <a:gd name="T24" fmla="*/ 31 w 91"/>
                <a:gd name="T25" fmla="*/ 45 h 91"/>
                <a:gd name="T26" fmla="*/ 46 w 91"/>
                <a:gd name="T27" fmla="*/ 60 h 91"/>
                <a:gd name="T28" fmla="*/ 60 w 91"/>
                <a:gd name="T29" fmla="*/ 4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1" h="91">
                  <a:moveTo>
                    <a:pt x="46" y="0"/>
                  </a:moveTo>
                  <a:cubicBezTo>
                    <a:pt x="56" y="0"/>
                    <a:pt x="66" y="0"/>
                    <a:pt x="76" y="0"/>
                  </a:cubicBezTo>
                  <a:cubicBezTo>
                    <a:pt x="85" y="0"/>
                    <a:pt x="91" y="6"/>
                    <a:pt x="91" y="15"/>
                  </a:cubicBezTo>
                  <a:cubicBezTo>
                    <a:pt x="91" y="35"/>
                    <a:pt x="91" y="55"/>
                    <a:pt x="91" y="75"/>
                  </a:cubicBezTo>
                  <a:cubicBezTo>
                    <a:pt x="91" y="85"/>
                    <a:pt x="85" y="91"/>
                    <a:pt x="76" y="91"/>
                  </a:cubicBezTo>
                  <a:cubicBezTo>
                    <a:pt x="56" y="91"/>
                    <a:pt x="36" y="91"/>
                    <a:pt x="16" y="91"/>
                  </a:cubicBezTo>
                  <a:cubicBezTo>
                    <a:pt x="6" y="91"/>
                    <a:pt x="0" y="85"/>
                    <a:pt x="0" y="75"/>
                  </a:cubicBezTo>
                  <a:cubicBezTo>
                    <a:pt x="0" y="55"/>
                    <a:pt x="0" y="35"/>
                    <a:pt x="0" y="15"/>
                  </a:cubicBezTo>
                  <a:cubicBezTo>
                    <a:pt x="0" y="6"/>
                    <a:pt x="6" y="0"/>
                    <a:pt x="15" y="0"/>
                  </a:cubicBezTo>
                  <a:cubicBezTo>
                    <a:pt x="26" y="0"/>
                    <a:pt x="36" y="0"/>
                    <a:pt x="46" y="0"/>
                  </a:cubicBezTo>
                  <a:close/>
                  <a:moveTo>
                    <a:pt x="60" y="45"/>
                  </a:moveTo>
                  <a:cubicBezTo>
                    <a:pt x="60" y="29"/>
                    <a:pt x="62" y="31"/>
                    <a:pt x="45" y="31"/>
                  </a:cubicBezTo>
                  <a:cubicBezTo>
                    <a:pt x="29" y="31"/>
                    <a:pt x="31" y="29"/>
                    <a:pt x="31" y="45"/>
                  </a:cubicBezTo>
                  <a:cubicBezTo>
                    <a:pt x="31" y="62"/>
                    <a:pt x="29" y="60"/>
                    <a:pt x="46" y="60"/>
                  </a:cubicBezTo>
                  <a:cubicBezTo>
                    <a:pt x="62" y="60"/>
                    <a:pt x="60" y="62"/>
                    <a:pt x="60" y="45"/>
                  </a:cubicBezTo>
                  <a:close/>
                </a:path>
              </a:pathLst>
            </a:custGeom>
            <a:solidFill>
              <a:srgbClr val="1A1D56"/>
            </a:solidFill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8C183F4A-35C1-3663-C9F7-DF2ADE2A5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9" y="1433"/>
              <a:ext cx="23" cy="24"/>
            </a:xfrm>
            <a:custGeom>
              <a:avLst/>
              <a:gdLst>
                <a:gd name="T0" fmla="*/ 31 w 31"/>
                <a:gd name="T1" fmla="*/ 16 h 32"/>
                <a:gd name="T2" fmla="*/ 16 w 31"/>
                <a:gd name="T3" fmla="*/ 31 h 32"/>
                <a:gd name="T4" fmla="*/ 0 w 31"/>
                <a:gd name="T5" fmla="*/ 16 h 32"/>
                <a:gd name="T6" fmla="*/ 16 w 31"/>
                <a:gd name="T7" fmla="*/ 0 h 32"/>
                <a:gd name="T8" fmla="*/ 31 w 31"/>
                <a:gd name="T9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31" y="16"/>
                  </a:moveTo>
                  <a:cubicBezTo>
                    <a:pt x="31" y="25"/>
                    <a:pt x="25" y="32"/>
                    <a:pt x="16" y="31"/>
                  </a:cubicBezTo>
                  <a:cubicBezTo>
                    <a:pt x="6" y="31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1" y="7"/>
                    <a:pt x="31" y="16"/>
                  </a:cubicBezTo>
                  <a:close/>
                </a:path>
              </a:pathLst>
            </a:custGeom>
            <a:solidFill>
              <a:srgbClr val="1A1D56"/>
            </a:solidFill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9ADA0F56-C2B2-A51A-0FA0-A07408D4C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9" y="1477"/>
              <a:ext cx="23" cy="24"/>
            </a:xfrm>
            <a:custGeom>
              <a:avLst/>
              <a:gdLst>
                <a:gd name="T0" fmla="*/ 31 w 31"/>
                <a:gd name="T1" fmla="*/ 17 h 32"/>
                <a:gd name="T2" fmla="*/ 15 w 31"/>
                <a:gd name="T3" fmla="*/ 32 h 32"/>
                <a:gd name="T4" fmla="*/ 0 w 31"/>
                <a:gd name="T5" fmla="*/ 15 h 32"/>
                <a:gd name="T6" fmla="*/ 16 w 31"/>
                <a:gd name="T7" fmla="*/ 1 h 32"/>
                <a:gd name="T8" fmla="*/ 31 w 31"/>
                <a:gd name="T9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31" y="17"/>
                  </a:moveTo>
                  <a:cubicBezTo>
                    <a:pt x="31" y="26"/>
                    <a:pt x="24" y="32"/>
                    <a:pt x="15" y="32"/>
                  </a:cubicBezTo>
                  <a:cubicBezTo>
                    <a:pt x="6" y="31"/>
                    <a:pt x="0" y="25"/>
                    <a:pt x="0" y="15"/>
                  </a:cubicBezTo>
                  <a:cubicBezTo>
                    <a:pt x="0" y="6"/>
                    <a:pt x="7" y="0"/>
                    <a:pt x="16" y="1"/>
                  </a:cubicBezTo>
                  <a:cubicBezTo>
                    <a:pt x="25" y="1"/>
                    <a:pt x="31" y="8"/>
                    <a:pt x="31" y="17"/>
                  </a:cubicBezTo>
                  <a:close/>
                </a:path>
              </a:pathLst>
            </a:custGeom>
            <a:solidFill>
              <a:srgbClr val="1A1D56"/>
            </a:solidFill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Oval 25">
              <a:extLst>
                <a:ext uri="{FF2B5EF4-FFF2-40B4-BE49-F238E27FC236}">
                  <a16:creationId xmlns:a16="http://schemas.microsoft.com/office/drawing/2014/main" id="{56BEA0F6-A18F-DA65-2D4F-EBC5FFE9BF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2" y="1500"/>
              <a:ext cx="23" cy="23"/>
            </a:xfrm>
            <a:prstGeom prst="ellipse">
              <a:avLst/>
            </a:prstGeom>
            <a:solidFill>
              <a:srgbClr val="1A1D56"/>
            </a:solidFill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96692A9F-3E11-496B-F28C-A15486B01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9" y="1523"/>
              <a:ext cx="23" cy="23"/>
            </a:xfrm>
            <a:custGeom>
              <a:avLst/>
              <a:gdLst>
                <a:gd name="T0" fmla="*/ 31 w 31"/>
                <a:gd name="T1" fmla="*/ 15 h 31"/>
                <a:gd name="T2" fmla="*/ 16 w 31"/>
                <a:gd name="T3" fmla="*/ 31 h 31"/>
                <a:gd name="T4" fmla="*/ 0 w 31"/>
                <a:gd name="T5" fmla="*/ 15 h 31"/>
                <a:gd name="T6" fmla="*/ 16 w 31"/>
                <a:gd name="T7" fmla="*/ 0 h 31"/>
                <a:gd name="T8" fmla="*/ 31 w 31"/>
                <a:gd name="T9" fmla="*/ 1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1">
                  <a:moveTo>
                    <a:pt x="31" y="15"/>
                  </a:moveTo>
                  <a:cubicBezTo>
                    <a:pt x="31" y="24"/>
                    <a:pt x="25" y="31"/>
                    <a:pt x="16" y="31"/>
                  </a:cubicBezTo>
                  <a:cubicBezTo>
                    <a:pt x="6" y="31"/>
                    <a:pt x="0" y="24"/>
                    <a:pt x="0" y="15"/>
                  </a:cubicBezTo>
                  <a:cubicBezTo>
                    <a:pt x="0" y="6"/>
                    <a:pt x="7" y="0"/>
                    <a:pt x="16" y="0"/>
                  </a:cubicBezTo>
                  <a:cubicBezTo>
                    <a:pt x="25" y="0"/>
                    <a:pt x="31" y="6"/>
                    <a:pt x="31" y="15"/>
                  </a:cubicBezTo>
                  <a:close/>
                </a:path>
              </a:pathLst>
            </a:custGeom>
            <a:solidFill>
              <a:srgbClr val="1A1D56"/>
            </a:solidFill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" name="Freeform 27">
              <a:extLst>
                <a:ext uri="{FF2B5EF4-FFF2-40B4-BE49-F238E27FC236}">
                  <a16:creationId xmlns:a16="http://schemas.microsoft.com/office/drawing/2014/main" id="{757A37C9-7013-EB98-4B6F-2F1912F6F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9" y="1567"/>
              <a:ext cx="23" cy="23"/>
            </a:xfrm>
            <a:custGeom>
              <a:avLst/>
              <a:gdLst>
                <a:gd name="T0" fmla="*/ 31 w 31"/>
                <a:gd name="T1" fmla="*/ 15 h 31"/>
                <a:gd name="T2" fmla="*/ 16 w 31"/>
                <a:gd name="T3" fmla="*/ 31 h 31"/>
                <a:gd name="T4" fmla="*/ 0 w 31"/>
                <a:gd name="T5" fmla="*/ 16 h 31"/>
                <a:gd name="T6" fmla="*/ 16 w 31"/>
                <a:gd name="T7" fmla="*/ 0 h 31"/>
                <a:gd name="T8" fmla="*/ 31 w 31"/>
                <a:gd name="T9" fmla="*/ 1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1">
                  <a:moveTo>
                    <a:pt x="31" y="15"/>
                  </a:moveTo>
                  <a:cubicBezTo>
                    <a:pt x="31" y="24"/>
                    <a:pt x="25" y="31"/>
                    <a:pt x="16" y="31"/>
                  </a:cubicBezTo>
                  <a:cubicBezTo>
                    <a:pt x="7" y="31"/>
                    <a:pt x="0" y="25"/>
                    <a:pt x="0" y="16"/>
                  </a:cubicBezTo>
                  <a:cubicBezTo>
                    <a:pt x="0" y="6"/>
                    <a:pt x="6" y="0"/>
                    <a:pt x="16" y="0"/>
                  </a:cubicBezTo>
                  <a:cubicBezTo>
                    <a:pt x="25" y="0"/>
                    <a:pt x="31" y="6"/>
                    <a:pt x="31" y="15"/>
                  </a:cubicBezTo>
                  <a:close/>
                </a:path>
              </a:pathLst>
            </a:custGeom>
            <a:solidFill>
              <a:srgbClr val="1A1D56"/>
            </a:solidFill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7" name="ZoneTexte 46">
            <a:extLst>
              <a:ext uri="{FF2B5EF4-FFF2-40B4-BE49-F238E27FC236}">
                <a16:creationId xmlns:a16="http://schemas.microsoft.com/office/drawing/2014/main" id="{B16A3B80-1298-BFDD-2E95-DE99F6351166}"/>
              </a:ext>
            </a:extLst>
          </p:cNvPr>
          <p:cNvSpPr txBox="1"/>
          <p:nvPr/>
        </p:nvSpPr>
        <p:spPr>
          <a:xfrm>
            <a:off x="2816995" y="3535972"/>
            <a:ext cx="1871935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fr-FR" sz="1200">
                <a:solidFill>
                  <a:srgbClr val="001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Surveillance environnementale</a:t>
            </a:r>
            <a:endParaRPr lang="en-US"/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EF848E86-CF5A-E381-F25E-188703129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6031" y="1688928"/>
            <a:ext cx="644846" cy="935949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816181CE-5F7F-3294-CD98-A894E921FC4B}"/>
              </a:ext>
            </a:extLst>
          </p:cNvPr>
          <p:cNvSpPr txBox="1"/>
          <p:nvPr/>
        </p:nvSpPr>
        <p:spPr>
          <a:xfrm>
            <a:off x="4909351" y="3535972"/>
            <a:ext cx="1904747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fr-FR" sz="1200">
                <a:solidFill>
                  <a:srgbClr val="001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Pollutions accidentelles, ingénierie en dépollution des sols, suivi de travaux de dépollution, évaluation des risques sanitaires</a:t>
            </a:r>
            <a:endParaRPr lang="en-US"/>
          </a:p>
        </p:txBody>
      </p:sp>
      <p:grpSp>
        <p:nvGrpSpPr>
          <p:cNvPr id="53" name="Group 30">
            <a:extLst>
              <a:ext uri="{FF2B5EF4-FFF2-40B4-BE49-F238E27FC236}">
                <a16:creationId xmlns:a16="http://schemas.microsoft.com/office/drawing/2014/main" id="{51DB2330-A581-4D00-BD75-BDC142A3457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475946" y="1611918"/>
            <a:ext cx="957577" cy="1022399"/>
            <a:chOff x="4858" y="981"/>
            <a:chExt cx="650" cy="694"/>
          </a:xfrm>
        </p:grpSpPr>
        <p:sp>
          <p:nvSpPr>
            <p:cNvPr id="54" name="AutoShape 29">
              <a:extLst>
                <a:ext uri="{FF2B5EF4-FFF2-40B4-BE49-F238E27FC236}">
                  <a16:creationId xmlns:a16="http://schemas.microsoft.com/office/drawing/2014/main" id="{F93A161B-3755-FC2B-AF11-DB3706448C9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872" y="981"/>
              <a:ext cx="636" cy="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" name="Freeform 31">
              <a:extLst>
                <a:ext uri="{FF2B5EF4-FFF2-40B4-BE49-F238E27FC236}">
                  <a16:creationId xmlns:a16="http://schemas.microsoft.com/office/drawing/2014/main" id="{D05F16BB-E878-5F13-E36F-6DAF89329C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58" y="981"/>
              <a:ext cx="650" cy="692"/>
            </a:xfrm>
            <a:custGeom>
              <a:avLst/>
              <a:gdLst>
                <a:gd name="T0" fmla="*/ 12 w 368"/>
                <a:gd name="T1" fmla="*/ 391 h 392"/>
                <a:gd name="T2" fmla="*/ 11 w 368"/>
                <a:gd name="T3" fmla="*/ 376 h 392"/>
                <a:gd name="T4" fmla="*/ 93 w 368"/>
                <a:gd name="T5" fmla="*/ 329 h 392"/>
                <a:gd name="T6" fmla="*/ 20 w 368"/>
                <a:gd name="T7" fmla="*/ 316 h 392"/>
                <a:gd name="T8" fmla="*/ 7 w 368"/>
                <a:gd name="T9" fmla="*/ 271 h 392"/>
                <a:gd name="T10" fmla="*/ 35 w 368"/>
                <a:gd name="T11" fmla="*/ 258 h 392"/>
                <a:gd name="T12" fmla="*/ 92 w 368"/>
                <a:gd name="T13" fmla="*/ 226 h 392"/>
                <a:gd name="T14" fmla="*/ 107 w 368"/>
                <a:gd name="T15" fmla="*/ 209 h 392"/>
                <a:gd name="T16" fmla="*/ 166 w 368"/>
                <a:gd name="T17" fmla="*/ 164 h 392"/>
                <a:gd name="T18" fmla="*/ 205 w 368"/>
                <a:gd name="T19" fmla="*/ 146 h 392"/>
                <a:gd name="T20" fmla="*/ 217 w 368"/>
                <a:gd name="T21" fmla="*/ 247 h 392"/>
                <a:gd name="T22" fmla="*/ 240 w 368"/>
                <a:gd name="T23" fmla="*/ 319 h 392"/>
                <a:gd name="T24" fmla="*/ 204 w 368"/>
                <a:gd name="T25" fmla="*/ 256 h 392"/>
                <a:gd name="T26" fmla="*/ 185 w 368"/>
                <a:gd name="T27" fmla="*/ 179 h 392"/>
                <a:gd name="T28" fmla="*/ 160 w 368"/>
                <a:gd name="T29" fmla="*/ 239 h 392"/>
                <a:gd name="T30" fmla="*/ 155 w 368"/>
                <a:gd name="T31" fmla="*/ 316 h 392"/>
                <a:gd name="T32" fmla="*/ 140 w 368"/>
                <a:gd name="T33" fmla="*/ 330 h 392"/>
                <a:gd name="T34" fmla="*/ 216 w 368"/>
                <a:gd name="T35" fmla="*/ 378 h 392"/>
                <a:gd name="T36" fmla="*/ 225 w 368"/>
                <a:gd name="T37" fmla="*/ 335 h 392"/>
                <a:gd name="T38" fmla="*/ 233 w 368"/>
                <a:gd name="T39" fmla="*/ 373 h 392"/>
                <a:gd name="T40" fmla="*/ 299 w 368"/>
                <a:gd name="T41" fmla="*/ 373 h 392"/>
                <a:gd name="T42" fmla="*/ 240 w 368"/>
                <a:gd name="T43" fmla="*/ 96 h 392"/>
                <a:gd name="T44" fmla="*/ 235 w 368"/>
                <a:gd name="T45" fmla="*/ 159 h 392"/>
                <a:gd name="T46" fmla="*/ 233 w 368"/>
                <a:gd name="T47" fmla="*/ 236 h 392"/>
                <a:gd name="T48" fmla="*/ 221 w 368"/>
                <a:gd name="T49" fmla="*/ 231 h 392"/>
                <a:gd name="T50" fmla="*/ 224 w 368"/>
                <a:gd name="T51" fmla="*/ 169 h 392"/>
                <a:gd name="T52" fmla="*/ 240 w 368"/>
                <a:gd name="T53" fmla="*/ 83 h 392"/>
                <a:gd name="T54" fmla="*/ 312 w 368"/>
                <a:gd name="T55" fmla="*/ 371 h 392"/>
                <a:gd name="T56" fmla="*/ 355 w 368"/>
                <a:gd name="T57" fmla="*/ 372 h 392"/>
                <a:gd name="T58" fmla="*/ 355 w 368"/>
                <a:gd name="T59" fmla="*/ 22 h 392"/>
                <a:gd name="T60" fmla="*/ 296 w 368"/>
                <a:gd name="T61" fmla="*/ 14 h 392"/>
                <a:gd name="T62" fmla="*/ 284 w 368"/>
                <a:gd name="T63" fmla="*/ 72 h 392"/>
                <a:gd name="T64" fmla="*/ 261 w 368"/>
                <a:gd name="T65" fmla="*/ 54 h 392"/>
                <a:gd name="T66" fmla="*/ 252 w 368"/>
                <a:gd name="T67" fmla="*/ 72 h 392"/>
                <a:gd name="T68" fmla="*/ 262 w 368"/>
                <a:gd name="T69" fmla="*/ 40 h 392"/>
                <a:gd name="T70" fmla="*/ 277 w 368"/>
                <a:gd name="T71" fmla="*/ 21 h 392"/>
                <a:gd name="T72" fmla="*/ 368 w 368"/>
                <a:gd name="T73" fmla="*/ 20 h 392"/>
                <a:gd name="T74" fmla="*/ 356 w 368"/>
                <a:gd name="T75" fmla="*/ 392 h 392"/>
                <a:gd name="T76" fmla="*/ 149 w 368"/>
                <a:gd name="T77" fmla="*/ 302 h 392"/>
                <a:gd name="T78" fmla="*/ 150 w 368"/>
                <a:gd name="T79" fmla="*/ 248 h 392"/>
                <a:gd name="T80" fmla="*/ 109 w 368"/>
                <a:gd name="T81" fmla="*/ 268 h 392"/>
                <a:gd name="T82" fmla="*/ 19 w 368"/>
                <a:gd name="T83" fmla="*/ 281 h 392"/>
                <a:gd name="T84" fmla="*/ 86 w 368"/>
                <a:gd name="T85" fmla="*/ 302 h 392"/>
                <a:gd name="T86" fmla="*/ 138 w 368"/>
                <a:gd name="T87" fmla="*/ 378 h 392"/>
                <a:gd name="T88" fmla="*/ 134 w 368"/>
                <a:gd name="T89" fmla="*/ 343 h 392"/>
                <a:gd name="T90" fmla="*/ 20 w 368"/>
                <a:gd name="T91" fmla="*/ 356 h 392"/>
                <a:gd name="T92" fmla="*/ 86 w 368"/>
                <a:gd name="T93" fmla="*/ 378 h 392"/>
                <a:gd name="T94" fmla="*/ 199 w 368"/>
                <a:gd name="T95" fmla="*/ 287 h 392"/>
                <a:gd name="T96" fmla="*/ 72 w 368"/>
                <a:gd name="T97" fmla="*/ 262 h 392"/>
                <a:gd name="T98" fmla="*/ 97 w 368"/>
                <a:gd name="T99" fmla="*/ 243 h 392"/>
                <a:gd name="T100" fmla="*/ 48 w 368"/>
                <a:gd name="T101" fmla="*/ 243 h 392"/>
                <a:gd name="T102" fmla="*/ 72 w 368"/>
                <a:gd name="T103" fmla="*/ 262 h 392"/>
                <a:gd name="T104" fmla="*/ 166 w 368"/>
                <a:gd name="T105" fmla="*/ 184 h 392"/>
                <a:gd name="T106" fmla="*/ 137 w 368"/>
                <a:gd name="T107" fmla="*/ 226 h 392"/>
                <a:gd name="T108" fmla="*/ 159 w 368"/>
                <a:gd name="T109" fmla="*/ 204 h 392"/>
                <a:gd name="T110" fmla="*/ 180 w 368"/>
                <a:gd name="T111" fmla="*/ 156 h 392"/>
                <a:gd name="T112" fmla="*/ 188 w 368"/>
                <a:gd name="T113" fmla="*/ 148 h 392"/>
                <a:gd name="T114" fmla="*/ 109 w 368"/>
                <a:gd name="T115" fmla="*/ 327 h 392"/>
                <a:gd name="T116" fmla="*/ 119 w 368"/>
                <a:gd name="T117" fmla="*/ 325 h 392"/>
                <a:gd name="T118" fmla="*/ 109 w 368"/>
                <a:gd name="T119" fmla="*/ 32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8" h="392">
                  <a:moveTo>
                    <a:pt x="187" y="392"/>
                  </a:moveTo>
                  <a:cubicBezTo>
                    <a:pt x="131" y="392"/>
                    <a:pt x="75" y="392"/>
                    <a:pt x="18" y="392"/>
                  </a:cubicBezTo>
                  <a:cubicBezTo>
                    <a:pt x="16" y="392"/>
                    <a:pt x="14" y="392"/>
                    <a:pt x="12" y="391"/>
                  </a:cubicBezTo>
                  <a:cubicBezTo>
                    <a:pt x="9" y="391"/>
                    <a:pt x="8" y="389"/>
                    <a:pt x="7" y="386"/>
                  </a:cubicBezTo>
                  <a:cubicBezTo>
                    <a:pt x="7" y="383"/>
                    <a:pt x="8" y="381"/>
                    <a:pt x="10" y="380"/>
                  </a:cubicBezTo>
                  <a:cubicBezTo>
                    <a:pt x="12" y="378"/>
                    <a:pt x="12" y="378"/>
                    <a:pt x="11" y="376"/>
                  </a:cubicBezTo>
                  <a:cubicBezTo>
                    <a:pt x="0" y="357"/>
                    <a:pt x="12" y="333"/>
                    <a:pt x="33" y="330"/>
                  </a:cubicBezTo>
                  <a:cubicBezTo>
                    <a:pt x="36" y="330"/>
                    <a:pt x="39" y="329"/>
                    <a:pt x="42" y="329"/>
                  </a:cubicBezTo>
                  <a:cubicBezTo>
                    <a:pt x="59" y="329"/>
                    <a:pt x="76" y="329"/>
                    <a:pt x="93" y="329"/>
                  </a:cubicBezTo>
                  <a:cubicBezTo>
                    <a:pt x="96" y="330"/>
                    <a:pt x="97" y="328"/>
                    <a:pt x="97" y="325"/>
                  </a:cubicBezTo>
                  <a:cubicBezTo>
                    <a:pt x="97" y="314"/>
                    <a:pt x="98" y="316"/>
                    <a:pt x="89" y="316"/>
                  </a:cubicBezTo>
                  <a:cubicBezTo>
                    <a:pt x="66" y="316"/>
                    <a:pt x="43" y="316"/>
                    <a:pt x="20" y="316"/>
                  </a:cubicBezTo>
                  <a:cubicBezTo>
                    <a:pt x="18" y="316"/>
                    <a:pt x="17" y="316"/>
                    <a:pt x="15" y="315"/>
                  </a:cubicBezTo>
                  <a:cubicBezTo>
                    <a:pt x="10" y="315"/>
                    <a:pt x="7" y="312"/>
                    <a:pt x="7" y="307"/>
                  </a:cubicBezTo>
                  <a:cubicBezTo>
                    <a:pt x="7" y="295"/>
                    <a:pt x="7" y="283"/>
                    <a:pt x="7" y="271"/>
                  </a:cubicBezTo>
                  <a:cubicBezTo>
                    <a:pt x="7" y="266"/>
                    <a:pt x="10" y="263"/>
                    <a:pt x="15" y="263"/>
                  </a:cubicBezTo>
                  <a:cubicBezTo>
                    <a:pt x="20" y="262"/>
                    <a:pt x="26" y="262"/>
                    <a:pt x="31" y="262"/>
                  </a:cubicBezTo>
                  <a:cubicBezTo>
                    <a:pt x="34" y="263"/>
                    <a:pt x="35" y="261"/>
                    <a:pt x="35" y="258"/>
                  </a:cubicBezTo>
                  <a:cubicBezTo>
                    <a:pt x="35" y="253"/>
                    <a:pt x="35" y="248"/>
                    <a:pt x="35" y="243"/>
                  </a:cubicBezTo>
                  <a:cubicBezTo>
                    <a:pt x="35" y="232"/>
                    <a:pt x="40" y="226"/>
                    <a:pt x="50" y="226"/>
                  </a:cubicBezTo>
                  <a:cubicBezTo>
                    <a:pt x="64" y="226"/>
                    <a:pt x="78" y="226"/>
                    <a:pt x="92" y="226"/>
                  </a:cubicBezTo>
                  <a:cubicBezTo>
                    <a:pt x="97" y="226"/>
                    <a:pt x="97" y="226"/>
                    <a:pt x="97" y="221"/>
                  </a:cubicBezTo>
                  <a:cubicBezTo>
                    <a:pt x="97" y="219"/>
                    <a:pt x="97" y="217"/>
                    <a:pt x="97" y="216"/>
                  </a:cubicBezTo>
                  <a:cubicBezTo>
                    <a:pt x="97" y="209"/>
                    <a:pt x="102" y="206"/>
                    <a:pt x="107" y="209"/>
                  </a:cubicBezTo>
                  <a:cubicBezTo>
                    <a:pt x="111" y="211"/>
                    <a:pt x="115" y="213"/>
                    <a:pt x="119" y="215"/>
                  </a:cubicBezTo>
                  <a:cubicBezTo>
                    <a:pt x="121" y="217"/>
                    <a:pt x="122" y="216"/>
                    <a:pt x="124" y="215"/>
                  </a:cubicBezTo>
                  <a:cubicBezTo>
                    <a:pt x="138" y="198"/>
                    <a:pt x="152" y="181"/>
                    <a:pt x="166" y="164"/>
                  </a:cubicBezTo>
                  <a:cubicBezTo>
                    <a:pt x="167" y="163"/>
                    <a:pt x="168" y="161"/>
                    <a:pt x="167" y="159"/>
                  </a:cubicBezTo>
                  <a:cubicBezTo>
                    <a:pt x="167" y="148"/>
                    <a:pt x="172" y="139"/>
                    <a:pt x="181" y="136"/>
                  </a:cubicBezTo>
                  <a:cubicBezTo>
                    <a:pt x="190" y="133"/>
                    <a:pt x="200" y="137"/>
                    <a:pt x="205" y="146"/>
                  </a:cubicBezTo>
                  <a:cubicBezTo>
                    <a:pt x="210" y="155"/>
                    <a:pt x="208" y="166"/>
                    <a:pt x="201" y="173"/>
                  </a:cubicBezTo>
                  <a:cubicBezTo>
                    <a:pt x="199" y="175"/>
                    <a:pt x="199" y="177"/>
                    <a:pt x="199" y="179"/>
                  </a:cubicBezTo>
                  <a:cubicBezTo>
                    <a:pt x="205" y="202"/>
                    <a:pt x="211" y="224"/>
                    <a:pt x="217" y="247"/>
                  </a:cubicBezTo>
                  <a:cubicBezTo>
                    <a:pt x="217" y="249"/>
                    <a:pt x="218" y="251"/>
                    <a:pt x="220" y="251"/>
                  </a:cubicBezTo>
                  <a:cubicBezTo>
                    <a:pt x="235" y="250"/>
                    <a:pt x="249" y="261"/>
                    <a:pt x="254" y="276"/>
                  </a:cubicBezTo>
                  <a:cubicBezTo>
                    <a:pt x="258" y="293"/>
                    <a:pt x="253" y="310"/>
                    <a:pt x="240" y="319"/>
                  </a:cubicBezTo>
                  <a:cubicBezTo>
                    <a:pt x="225" y="329"/>
                    <a:pt x="207" y="326"/>
                    <a:pt x="195" y="312"/>
                  </a:cubicBezTo>
                  <a:cubicBezTo>
                    <a:pt x="185" y="299"/>
                    <a:pt x="184" y="279"/>
                    <a:pt x="194" y="265"/>
                  </a:cubicBezTo>
                  <a:cubicBezTo>
                    <a:pt x="197" y="261"/>
                    <a:pt x="200" y="258"/>
                    <a:pt x="204" y="256"/>
                  </a:cubicBezTo>
                  <a:cubicBezTo>
                    <a:pt x="205" y="255"/>
                    <a:pt x="206" y="253"/>
                    <a:pt x="205" y="251"/>
                  </a:cubicBezTo>
                  <a:cubicBezTo>
                    <a:pt x="199" y="228"/>
                    <a:pt x="193" y="205"/>
                    <a:pt x="187" y="182"/>
                  </a:cubicBezTo>
                  <a:cubicBezTo>
                    <a:pt x="187" y="181"/>
                    <a:pt x="187" y="179"/>
                    <a:pt x="185" y="179"/>
                  </a:cubicBezTo>
                  <a:cubicBezTo>
                    <a:pt x="184" y="179"/>
                    <a:pt x="184" y="180"/>
                    <a:pt x="184" y="181"/>
                  </a:cubicBezTo>
                  <a:cubicBezTo>
                    <a:pt x="175" y="199"/>
                    <a:pt x="167" y="217"/>
                    <a:pt x="159" y="234"/>
                  </a:cubicBezTo>
                  <a:cubicBezTo>
                    <a:pt x="158" y="236"/>
                    <a:pt x="158" y="237"/>
                    <a:pt x="160" y="239"/>
                  </a:cubicBezTo>
                  <a:cubicBezTo>
                    <a:pt x="164" y="242"/>
                    <a:pt x="166" y="247"/>
                    <a:pt x="166" y="252"/>
                  </a:cubicBezTo>
                  <a:cubicBezTo>
                    <a:pt x="166" y="270"/>
                    <a:pt x="166" y="287"/>
                    <a:pt x="166" y="305"/>
                  </a:cubicBezTo>
                  <a:cubicBezTo>
                    <a:pt x="166" y="312"/>
                    <a:pt x="163" y="315"/>
                    <a:pt x="155" y="316"/>
                  </a:cubicBezTo>
                  <a:cubicBezTo>
                    <a:pt x="149" y="316"/>
                    <a:pt x="142" y="316"/>
                    <a:pt x="136" y="316"/>
                  </a:cubicBezTo>
                  <a:cubicBezTo>
                    <a:pt x="133" y="316"/>
                    <a:pt x="132" y="317"/>
                    <a:pt x="132" y="320"/>
                  </a:cubicBezTo>
                  <a:cubicBezTo>
                    <a:pt x="132" y="329"/>
                    <a:pt x="132" y="329"/>
                    <a:pt x="140" y="330"/>
                  </a:cubicBezTo>
                  <a:cubicBezTo>
                    <a:pt x="161" y="333"/>
                    <a:pt x="172" y="357"/>
                    <a:pt x="162" y="375"/>
                  </a:cubicBezTo>
                  <a:cubicBezTo>
                    <a:pt x="160" y="378"/>
                    <a:pt x="161" y="378"/>
                    <a:pt x="163" y="378"/>
                  </a:cubicBezTo>
                  <a:cubicBezTo>
                    <a:pt x="181" y="378"/>
                    <a:pt x="198" y="378"/>
                    <a:pt x="216" y="378"/>
                  </a:cubicBezTo>
                  <a:cubicBezTo>
                    <a:pt x="220" y="378"/>
                    <a:pt x="221" y="378"/>
                    <a:pt x="221" y="373"/>
                  </a:cubicBezTo>
                  <a:cubicBezTo>
                    <a:pt x="221" y="362"/>
                    <a:pt x="221" y="352"/>
                    <a:pt x="221" y="341"/>
                  </a:cubicBezTo>
                  <a:cubicBezTo>
                    <a:pt x="221" y="336"/>
                    <a:pt x="221" y="336"/>
                    <a:pt x="225" y="335"/>
                  </a:cubicBezTo>
                  <a:cubicBezTo>
                    <a:pt x="226" y="335"/>
                    <a:pt x="228" y="335"/>
                    <a:pt x="229" y="335"/>
                  </a:cubicBezTo>
                  <a:cubicBezTo>
                    <a:pt x="232" y="334"/>
                    <a:pt x="233" y="335"/>
                    <a:pt x="233" y="339"/>
                  </a:cubicBezTo>
                  <a:cubicBezTo>
                    <a:pt x="233" y="350"/>
                    <a:pt x="233" y="362"/>
                    <a:pt x="233" y="373"/>
                  </a:cubicBezTo>
                  <a:cubicBezTo>
                    <a:pt x="233" y="378"/>
                    <a:pt x="233" y="378"/>
                    <a:pt x="238" y="378"/>
                  </a:cubicBezTo>
                  <a:cubicBezTo>
                    <a:pt x="257" y="378"/>
                    <a:pt x="276" y="378"/>
                    <a:pt x="295" y="378"/>
                  </a:cubicBezTo>
                  <a:cubicBezTo>
                    <a:pt x="299" y="378"/>
                    <a:pt x="299" y="378"/>
                    <a:pt x="299" y="373"/>
                  </a:cubicBezTo>
                  <a:cubicBezTo>
                    <a:pt x="299" y="284"/>
                    <a:pt x="299" y="194"/>
                    <a:pt x="299" y="104"/>
                  </a:cubicBezTo>
                  <a:cubicBezTo>
                    <a:pt x="299" y="98"/>
                    <a:pt x="298" y="96"/>
                    <a:pt x="292" y="96"/>
                  </a:cubicBezTo>
                  <a:cubicBezTo>
                    <a:pt x="275" y="96"/>
                    <a:pt x="258" y="96"/>
                    <a:pt x="240" y="96"/>
                  </a:cubicBezTo>
                  <a:cubicBezTo>
                    <a:pt x="234" y="96"/>
                    <a:pt x="233" y="98"/>
                    <a:pt x="233" y="104"/>
                  </a:cubicBezTo>
                  <a:cubicBezTo>
                    <a:pt x="233" y="118"/>
                    <a:pt x="233" y="132"/>
                    <a:pt x="233" y="146"/>
                  </a:cubicBezTo>
                  <a:cubicBezTo>
                    <a:pt x="233" y="151"/>
                    <a:pt x="234" y="155"/>
                    <a:pt x="235" y="159"/>
                  </a:cubicBezTo>
                  <a:cubicBezTo>
                    <a:pt x="238" y="171"/>
                    <a:pt x="239" y="182"/>
                    <a:pt x="236" y="194"/>
                  </a:cubicBezTo>
                  <a:cubicBezTo>
                    <a:pt x="233" y="203"/>
                    <a:pt x="233" y="213"/>
                    <a:pt x="233" y="223"/>
                  </a:cubicBezTo>
                  <a:cubicBezTo>
                    <a:pt x="233" y="227"/>
                    <a:pt x="233" y="232"/>
                    <a:pt x="233" y="236"/>
                  </a:cubicBezTo>
                  <a:cubicBezTo>
                    <a:pt x="233" y="240"/>
                    <a:pt x="232" y="241"/>
                    <a:pt x="229" y="240"/>
                  </a:cubicBezTo>
                  <a:cubicBezTo>
                    <a:pt x="229" y="240"/>
                    <a:pt x="228" y="240"/>
                    <a:pt x="228" y="240"/>
                  </a:cubicBezTo>
                  <a:cubicBezTo>
                    <a:pt x="221" y="239"/>
                    <a:pt x="221" y="239"/>
                    <a:pt x="221" y="231"/>
                  </a:cubicBezTo>
                  <a:cubicBezTo>
                    <a:pt x="221" y="229"/>
                    <a:pt x="221" y="227"/>
                    <a:pt x="221" y="225"/>
                  </a:cubicBezTo>
                  <a:cubicBezTo>
                    <a:pt x="220" y="212"/>
                    <a:pt x="221" y="199"/>
                    <a:pt x="224" y="187"/>
                  </a:cubicBezTo>
                  <a:cubicBezTo>
                    <a:pt x="226" y="181"/>
                    <a:pt x="226" y="175"/>
                    <a:pt x="224" y="169"/>
                  </a:cubicBezTo>
                  <a:cubicBezTo>
                    <a:pt x="221" y="155"/>
                    <a:pt x="220" y="141"/>
                    <a:pt x="221" y="126"/>
                  </a:cubicBezTo>
                  <a:cubicBezTo>
                    <a:pt x="221" y="119"/>
                    <a:pt x="220" y="111"/>
                    <a:pt x="221" y="104"/>
                  </a:cubicBezTo>
                  <a:cubicBezTo>
                    <a:pt x="221" y="91"/>
                    <a:pt x="228" y="83"/>
                    <a:pt x="240" y="83"/>
                  </a:cubicBezTo>
                  <a:cubicBezTo>
                    <a:pt x="257" y="83"/>
                    <a:pt x="274" y="83"/>
                    <a:pt x="291" y="83"/>
                  </a:cubicBezTo>
                  <a:cubicBezTo>
                    <a:pt x="305" y="83"/>
                    <a:pt x="312" y="90"/>
                    <a:pt x="312" y="105"/>
                  </a:cubicBezTo>
                  <a:cubicBezTo>
                    <a:pt x="312" y="194"/>
                    <a:pt x="312" y="282"/>
                    <a:pt x="312" y="371"/>
                  </a:cubicBezTo>
                  <a:cubicBezTo>
                    <a:pt x="312" y="378"/>
                    <a:pt x="312" y="378"/>
                    <a:pt x="319" y="378"/>
                  </a:cubicBezTo>
                  <a:cubicBezTo>
                    <a:pt x="329" y="378"/>
                    <a:pt x="340" y="378"/>
                    <a:pt x="350" y="378"/>
                  </a:cubicBezTo>
                  <a:cubicBezTo>
                    <a:pt x="355" y="378"/>
                    <a:pt x="355" y="378"/>
                    <a:pt x="355" y="372"/>
                  </a:cubicBezTo>
                  <a:cubicBezTo>
                    <a:pt x="355" y="318"/>
                    <a:pt x="355" y="263"/>
                    <a:pt x="355" y="208"/>
                  </a:cubicBezTo>
                  <a:cubicBezTo>
                    <a:pt x="355" y="147"/>
                    <a:pt x="355" y="86"/>
                    <a:pt x="355" y="26"/>
                  </a:cubicBezTo>
                  <a:cubicBezTo>
                    <a:pt x="355" y="24"/>
                    <a:pt x="355" y="23"/>
                    <a:pt x="355" y="22"/>
                  </a:cubicBezTo>
                  <a:cubicBezTo>
                    <a:pt x="355" y="16"/>
                    <a:pt x="354" y="14"/>
                    <a:pt x="348" y="14"/>
                  </a:cubicBezTo>
                  <a:cubicBezTo>
                    <a:pt x="346" y="14"/>
                    <a:pt x="343" y="14"/>
                    <a:pt x="340" y="14"/>
                  </a:cubicBezTo>
                  <a:cubicBezTo>
                    <a:pt x="326" y="14"/>
                    <a:pt x="311" y="14"/>
                    <a:pt x="296" y="14"/>
                  </a:cubicBezTo>
                  <a:cubicBezTo>
                    <a:pt x="291" y="14"/>
                    <a:pt x="289" y="16"/>
                    <a:pt x="289" y="22"/>
                  </a:cubicBezTo>
                  <a:cubicBezTo>
                    <a:pt x="289" y="37"/>
                    <a:pt x="289" y="52"/>
                    <a:pt x="289" y="67"/>
                  </a:cubicBezTo>
                  <a:cubicBezTo>
                    <a:pt x="289" y="72"/>
                    <a:pt x="289" y="72"/>
                    <a:pt x="284" y="72"/>
                  </a:cubicBezTo>
                  <a:cubicBezTo>
                    <a:pt x="277" y="72"/>
                    <a:pt x="277" y="72"/>
                    <a:pt x="277" y="64"/>
                  </a:cubicBezTo>
                  <a:cubicBezTo>
                    <a:pt x="277" y="52"/>
                    <a:pt x="278" y="54"/>
                    <a:pt x="267" y="54"/>
                  </a:cubicBezTo>
                  <a:cubicBezTo>
                    <a:pt x="265" y="54"/>
                    <a:pt x="263" y="54"/>
                    <a:pt x="261" y="54"/>
                  </a:cubicBezTo>
                  <a:cubicBezTo>
                    <a:pt x="257" y="54"/>
                    <a:pt x="256" y="56"/>
                    <a:pt x="256" y="60"/>
                  </a:cubicBezTo>
                  <a:cubicBezTo>
                    <a:pt x="256" y="63"/>
                    <a:pt x="256" y="65"/>
                    <a:pt x="256" y="68"/>
                  </a:cubicBezTo>
                  <a:cubicBezTo>
                    <a:pt x="256" y="71"/>
                    <a:pt x="254" y="72"/>
                    <a:pt x="252" y="72"/>
                  </a:cubicBezTo>
                  <a:cubicBezTo>
                    <a:pt x="243" y="73"/>
                    <a:pt x="243" y="73"/>
                    <a:pt x="243" y="63"/>
                  </a:cubicBezTo>
                  <a:cubicBezTo>
                    <a:pt x="243" y="58"/>
                    <a:pt x="243" y="53"/>
                    <a:pt x="246" y="48"/>
                  </a:cubicBezTo>
                  <a:cubicBezTo>
                    <a:pt x="250" y="43"/>
                    <a:pt x="255" y="40"/>
                    <a:pt x="262" y="40"/>
                  </a:cubicBezTo>
                  <a:cubicBezTo>
                    <a:pt x="265" y="40"/>
                    <a:pt x="268" y="40"/>
                    <a:pt x="271" y="40"/>
                  </a:cubicBezTo>
                  <a:cubicBezTo>
                    <a:pt x="277" y="40"/>
                    <a:pt x="277" y="40"/>
                    <a:pt x="277" y="34"/>
                  </a:cubicBezTo>
                  <a:cubicBezTo>
                    <a:pt x="277" y="30"/>
                    <a:pt x="277" y="25"/>
                    <a:pt x="277" y="21"/>
                  </a:cubicBezTo>
                  <a:cubicBezTo>
                    <a:pt x="277" y="9"/>
                    <a:pt x="284" y="1"/>
                    <a:pt x="295" y="1"/>
                  </a:cubicBezTo>
                  <a:cubicBezTo>
                    <a:pt x="313" y="0"/>
                    <a:pt x="332" y="0"/>
                    <a:pt x="350" y="1"/>
                  </a:cubicBezTo>
                  <a:cubicBezTo>
                    <a:pt x="361" y="1"/>
                    <a:pt x="367" y="8"/>
                    <a:pt x="368" y="20"/>
                  </a:cubicBezTo>
                  <a:cubicBezTo>
                    <a:pt x="368" y="22"/>
                    <a:pt x="368" y="23"/>
                    <a:pt x="368" y="25"/>
                  </a:cubicBezTo>
                  <a:cubicBezTo>
                    <a:pt x="368" y="143"/>
                    <a:pt x="368" y="261"/>
                    <a:pt x="368" y="379"/>
                  </a:cubicBezTo>
                  <a:cubicBezTo>
                    <a:pt x="368" y="390"/>
                    <a:pt x="367" y="392"/>
                    <a:pt x="356" y="392"/>
                  </a:cubicBezTo>
                  <a:cubicBezTo>
                    <a:pt x="300" y="392"/>
                    <a:pt x="244" y="392"/>
                    <a:pt x="187" y="392"/>
                  </a:cubicBezTo>
                  <a:close/>
                  <a:moveTo>
                    <a:pt x="86" y="302"/>
                  </a:moveTo>
                  <a:cubicBezTo>
                    <a:pt x="107" y="302"/>
                    <a:pt x="128" y="302"/>
                    <a:pt x="149" y="302"/>
                  </a:cubicBezTo>
                  <a:cubicBezTo>
                    <a:pt x="152" y="302"/>
                    <a:pt x="153" y="301"/>
                    <a:pt x="153" y="298"/>
                  </a:cubicBezTo>
                  <a:cubicBezTo>
                    <a:pt x="153" y="283"/>
                    <a:pt x="153" y="268"/>
                    <a:pt x="153" y="253"/>
                  </a:cubicBezTo>
                  <a:cubicBezTo>
                    <a:pt x="153" y="251"/>
                    <a:pt x="152" y="249"/>
                    <a:pt x="150" y="248"/>
                  </a:cubicBezTo>
                  <a:cubicBezTo>
                    <a:pt x="137" y="241"/>
                    <a:pt x="125" y="234"/>
                    <a:pt x="112" y="227"/>
                  </a:cubicBezTo>
                  <a:cubicBezTo>
                    <a:pt x="110" y="225"/>
                    <a:pt x="109" y="226"/>
                    <a:pt x="109" y="228"/>
                  </a:cubicBezTo>
                  <a:cubicBezTo>
                    <a:pt x="109" y="242"/>
                    <a:pt x="109" y="255"/>
                    <a:pt x="109" y="268"/>
                  </a:cubicBezTo>
                  <a:cubicBezTo>
                    <a:pt x="109" y="276"/>
                    <a:pt x="109" y="276"/>
                    <a:pt x="102" y="276"/>
                  </a:cubicBezTo>
                  <a:cubicBezTo>
                    <a:pt x="76" y="276"/>
                    <a:pt x="50" y="276"/>
                    <a:pt x="24" y="276"/>
                  </a:cubicBezTo>
                  <a:cubicBezTo>
                    <a:pt x="20" y="276"/>
                    <a:pt x="19" y="276"/>
                    <a:pt x="19" y="281"/>
                  </a:cubicBezTo>
                  <a:cubicBezTo>
                    <a:pt x="19" y="286"/>
                    <a:pt x="19" y="291"/>
                    <a:pt x="19" y="297"/>
                  </a:cubicBezTo>
                  <a:cubicBezTo>
                    <a:pt x="19" y="302"/>
                    <a:pt x="20" y="302"/>
                    <a:pt x="24" y="302"/>
                  </a:cubicBezTo>
                  <a:cubicBezTo>
                    <a:pt x="45" y="302"/>
                    <a:pt x="66" y="302"/>
                    <a:pt x="86" y="302"/>
                  </a:cubicBezTo>
                  <a:close/>
                  <a:moveTo>
                    <a:pt x="86" y="378"/>
                  </a:moveTo>
                  <a:cubicBezTo>
                    <a:pt x="97" y="378"/>
                    <a:pt x="108" y="378"/>
                    <a:pt x="119" y="378"/>
                  </a:cubicBezTo>
                  <a:cubicBezTo>
                    <a:pt x="125" y="378"/>
                    <a:pt x="132" y="378"/>
                    <a:pt x="138" y="378"/>
                  </a:cubicBezTo>
                  <a:cubicBezTo>
                    <a:pt x="144" y="378"/>
                    <a:pt x="151" y="372"/>
                    <a:pt x="152" y="365"/>
                  </a:cubicBezTo>
                  <a:cubicBezTo>
                    <a:pt x="154" y="358"/>
                    <a:pt x="152" y="352"/>
                    <a:pt x="146" y="347"/>
                  </a:cubicBezTo>
                  <a:cubicBezTo>
                    <a:pt x="143" y="344"/>
                    <a:pt x="139" y="343"/>
                    <a:pt x="134" y="343"/>
                  </a:cubicBezTo>
                  <a:cubicBezTo>
                    <a:pt x="102" y="343"/>
                    <a:pt x="70" y="343"/>
                    <a:pt x="38" y="343"/>
                  </a:cubicBezTo>
                  <a:cubicBezTo>
                    <a:pt x="37" y="343"/>
                    <a:pt x="36" y="343"/>
                    <a:pt x="34" y="343"/>
                  </a:cubicBezTo>
                  <a:cubicBezTo>
                    <a:pt x="28" y="344"/>
                    <a:pt x="21" y="350"/>
                    <a:pt x="20" y="356"/>
                  </a:cubicBezTo>
                  <a:cubicBezTo>
                    <a:pt x="18" y="363"/>
                    <a:pt x="20" y="370"/>
                    <a:pt x="26" y="374"/>
                  </a:cubicBezTo>
                  <a:cubicBezTo>
                    <a:pt x="30" y="377"/>
                    <a:pt x="34" y="378"/>
                    <a:pt x="38" y="378"/>
                  </a:cubicBezTo>
                  <a:cubicBezTo>
                    <a:pt x="54" y="378"/>
                    <a:pt x="70" y="378"/>
                    <a:pt x="86" y="378"/>
                  </a:cubicBezTo>
                  <a:close/>
                  <a:moveTo>
                    <a:pt x="243" y="288"/>
                  </a:moveTo>
                  <a:cubicBezTo>
                    <a:pt x="243" y="274"/>
                    <a:pt x="234" y="264"/>
                    <a:pt x="221" y="264"/>
                  </a:cubicBezTo>
                  <a:cubicBezTo>
                    <a:pt x="209" y="264"/>
                    <a:pt x="199" y="274"/>
                    <a:pt x="199" y="287"/>
                  </a:cubicBezTo>
                  <a:cubicBezTo>
                    <a:pt x="199" y="301"/>
                    <a:pt x="209" y="311"/>
                    <a:pt x="221" y="311"/>
                  </a:cubicBezTo>
                  <a:cubicBezTo>
                    <a:pt x="234" y="311"/>
                    <a:pt x="243" y="301"/>
                    <a:pt x="243" y="288"/>
                  </a:cubicBezTo>
                  <a:close/>
                  <a:moveTo>
                    <a:pt x="72" y="262"/>
                  </a:moveTo>
                  <a:cubicBezTo>
                    <a:pt x="79" y="262"/>
                    <a:pt x="86" y="262"/>
                    <a:pt x="93" y="262"/>
                  </a:cubicBezTo>
                  <a:cubicBezTo>
                    <a:pt x="96" y="263"/>
                    <a:pt x="97" y="262"/>
                    <a:pt x="97" y="258"/>
                  </a:cubicBezTo>
                  <a:cubicBezTo>
                    <a:pt x="97" y="253"/>
                    <a:pt x="97" y="248"/>
                    <a:pt x="97" y="243"/>
                  </a:cubicBezTo>
                  <a:cubicBezTo>
                    <a:pt x="97" y="240"/>
                    <a:pt x="96" y="239"/>
                    <a:pt x="93" y="239"/>
                  </a:cubicBezTo>
                  <a:cubicBezTo>
                    <a:pt x="79" y="240"/>
                    <a:pt x="65" y="240"/>
                    <a:pt x="51" y="240"/>
                  </a:cubicBezTo>
                  <a:cubicBezTo>
                    <a:pt x="49" y="239"/>
                    <a:pt x="47" y="240"/>
                    <a:pt x="48" y="243"/>
                  </a:cubicBezTo>
                  <a:cubicBezTo>
                    <a:pt x="48" y="248"/>
                    <a:pt x="48" y="253"/>
                    <a:pt x="48" y="258"/>
                  </a:cubicBezTo>
                  <a:cubicBezTo>
                    <a:pt x="47" y="261"/>
                    <a:pt x="49" y="263"/>
                    <a:pt x="51" y="262"/>
                  </a:cubicBezTo>
                  <a:cubicBezTo>
                    <a:pt x="58" y="262"/>
                    <a:pt x="65" y="262"/>
                    <a:pt x="72" y="262"/>
                  </a:cubicBezTo>
                  <a:close/>
                  <a:moveTo>
                    <a:pt x="170" y="180"/>
                  </a:moveTo>
                  <a:cubicBezTo>
                    <a:pt x="170" y="180"/>
                    <a:pt x="170" y="180"/>
                    <a:pt x="170" y="179"/>
                  </a:cubicBezTo>
                  <a:cubicBezTo>
                    <a:pt x="168" y="181"/>
                    <a:pt x="167" y="182"/>
                    <a:pt x="166" y="184"/>
                  </a:cubicBezTo>
                  <a:cubicBezTo>
                    <a:pt x="162" y="189"/>
                    <a:pt x="158" y="194"/>
                    <a:pt x="154" y="199"/>
                  </a:cubicBezTo>
                  <a:cubicBezTo>
                    <a:pt x="148" y="206"/>
                    <a:pt x="142" y="213"/>
                    <a:pt x="136" y="220"/>
                  </a:cubicBezTo>
                  <a:cubicBezTo>
                    <a:pt x="134" y="223"/>
                    <a:pt x="134" y="224"/>
                    <a:pt x="137" y="226"/>
                  </a:cubicBezTo>
                  <a:cubicBezTo>
                    <a:pt x="139" y="227"/>
                    <a:pt x="141" y="228"/>
                    <a:pt x="143" y="229"/>
                  </a:cubicBezTo>
                  <a:cubicBezTo>
                    <a:pt x="146" y="231"/>
                    <a:pt x="147" y="230"/>
                    <a:pt x="148" y="227"/>
                  </a:cubicBezTo>
                  <a:cubicBezTo>
                    <a:pt x="152" y="220"/>
                    <a:pt x="155" y="212"/>
                    <a:pt x="159" y="204"/>
                  </a:cubicBezTo>
                  <a:cubicBezTo>
                    <a:pt x="163" y="196"/>
                    <a:pt x="166" y="188"/>
                    <a:pt x="170" y="180"/>
                  </a:cubicBezTo>
                  <a:close/>
                  <a:moveTo>
                    <a:pt x="188" y="148"/>
                  </a:moveTo>
                  <a:cubicBezTo>
                    <a:pt x="183" y="148"/>
                    <a:pt x="180" y="152"/>
                    <a:pt x="180" y="156"/>
                  </a:cubicBezTo>
                  <a:cubicBezTo>
                    <a:pt x="180" y="161"/>
                    <a:pt x="183" y="165"/>
                    <a:pt x="187" y="165"/>
                  </a:cubicBezTo>
                  <a:cubicBezTo>
                    <a:pt x="192" y="165"/>
                    <a:pt x="195" y="162"/>
                    <a:pt x="195" y="157"/>
                  </a:cubicBezTo>
                  <a:cubicBezTo>
                    <a:pt x="195" y="152"/>
                    <a:pt x="192" y="148"/>
                    <a:pt x="188" y="148"/>
                  </a:cubicBezTo>
                  <a:close/>
                  <a:moveTo>
                    <a:pt x="109" y="322"/>
                  </a:moveTo>
                  <a:cubicBezTo>
                    <a:pt x="109" y="322"/>
                    <a:pt x="109" y="322"/>
                    <a:pt x="109" y="322"/>
                  </a:cubicBezTo>
                  <a:cubicBezTo>
                    <a:pt x="109" y="324"/>
                    <a:pt x="109" y="325"/>
                    <a:pt x="109" y="327"/>
                  </a:cubicBezTo>
                  <a:cubicBezTo>
                    <a:pt x="109" y="328"/>
                    <a:pt x="110" y="329"/>
                    <a:pt x="111" y="329"/>
                  </a:cubicBezTo>
                  <a:cubicBezTo>
                    <a:pt x="113" y="330"/>
                    <a:pt x="116" y="330"/>
                    <a:pt x="118" y="329"/>
                  </a:cubicBezTo>
                  <a:cubicBezTo>
                    <a:pt x="120" y="329"/>
                    <a:pt x="119" y="327"/>
                    <a:pt x="119" y="325"/>
                  </a:cubicBezTo>
                  <a:cubicBezTo>
                    <a:pt x="119" y="322"/>
                    <a:pt x="121" y="318"/>
                    <a:pt x="118" y="316"/>
                  </a:cubicBezTo>
                  <a:cubicBezTo>
                    <a:pt x="113" y="313"/>
                    <a:pt x="109" y="316"/>
                    <a:pt x="109" y="322"/>
                  </a:cubicBezTo>
                  <a:cubicBezTo>
                    <a:pt x="109" y="322"/>
                    <a:pt x="109" y="322"/>
                    <a:pt x="109" y="322"/>
                  </a:cubicBezTo>
                  <a:close/>
                </a:path>
              </a:pathLst>
            </a:custGeom>
            <a:solidFill>
              <a:srgbClr val="1A1D56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6" name="Freeform 32">
              <a:extLst>
                <a:ext uri="{FF2B5EF4-FFF2-40B4-BE49-F238E27FC236}">
                  <a16:creationId xmlns:a16="http://schemas.microsoft.com/office/drawing/2014/main" id="{C71F3DF0-1141-9CEE-8B57-22E9421C8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" y="1050"/>
              <a:ext cx="48" cy="58"/>
            </a:xfrm>
            <a:custGeom>
              <a:avLst/>
              <a:gdLst>
                <a:gd name="T0" fmla="*/ 7 w 27"/>
                <a:gd name="T1" fmla="*/ 33 h 33"/>
                <a:gd name="T2" fmla="*/ 1 w 27"/>
                <a:gd name="T3" fmla="*/ 29 h 33"/>
                <a:gd name="T4" fmla="*/ 3 w 27"/>
                <a:gd name="T5" fmla="*/ 21 h 33"/>
                <a:gd name="T6" fmla="*/ 7 w 27"/>
                <a:gd name="T7" fmla="*/ 17 h 33"/>
                <a:gd name="T8" fmla="*/ 3 w 27"/>
                <a:gd name="T9" fmla="*/ 13 h 33"/>
                <a:gd name="T10" fmla="*/ 2 w 27"/>
                <a:gd name="T11" fmla="*/ 4 h 33"/>
                <a:gd name="T12" fmla="*/ 10 w 27"/>
                <a:gd name="T13" fmla="*/ 2 h 33"/>
                <a:gd name="T14" fmla="*/ 23 w 27"/>
                <a:gd name="T15" fmla="*/ 11 h 33"/>
                <a:gd name="T16" fmla="*/ 24 w 27"/>
                <a:gd name="T17" fmla="*/ 22 h 33"/>
                <a:gd name="T18" fmla="*/ 9 w 27"/>
                <a:gd name="T19" fmla="*/ 32 h 33"/>
                <a:gd name="T20" fmla="*/ 7 w 27"/>
                <a:gd name="T21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33">
                  <a:moveTo>
                    <a:pt x="7" y="33"/>
                  </a:moveTo>
                  <a:cubicBezTo>
                    <a:pt x="4" y="32"/>
                    <a:pt x="2" y="31"/>
                    <a:pt x="1" y="29"/>
                  </a:cubicBezTo>
                  <a:cubicBezTo>
                    <a:pt x="0" y="26"/>
                    <a:pt x="1" y="23"/>
                    <a:pt x="3" y="21"/>
                  </a:cubicBezTo>
                  <a:cubicBezTo>
                    <a:pt x="4" y="20"/>
                    <a:pt x="7" y="19"/>
                    <a:pt x="7" y="17"/>
                  </a:cubicBezTo>
                  <a:cubicBezTo>
                    <a:pt x="7" y="15"/>
                    <a:pt x="4" y="15"/>
                    <a:pt x="3" y="13"/>
                  </a:cubicBezTo>
                  <a:cubicBezTo>
                    <a:pt x="0" y="11"/>
                    <a:pt x="0" y="7"/>
                    <a:pt x="2" y="4"/>
                  </a:cubicBezTo>
                  <a:cubicBezTo>
                    <a:pt x="3" y="1"/>
                    <a:pt x="7" y="0"/>
                    <a:pt x="10" y="2"/>
                  </a:cubicBezTo>
                  <a:cubicBezTo>
                    <a:pt x="14" y="5"/>
                    <a:pt x="19" y="8"/>
                    <a:pt x="23" y="11"/>
                  </a:cubicBezTo>
                  <a:cubicBezTo>
                    <a:pt x="26" y="14"/>
                    <a:pt x="27" y="19"/>
                    <a:pt x="24" y="22"/>
                  </a:cubicBezTo>
                  <a:cubicBezTo>
                    <a:pt x="19" y="26"/>
                    <a:pt x="14" y="29"/>
                    <a:pt x="9" y="32"/>
                  </a:cubicBezTo>
                  <a:cubicBezTo>
                    <a:pt x="8" y="32"/>
                    <a:pt x="7" y="32"/>
                    <a:pt x="7" y="33"/>
                  </a:cubicBezTo>
                  <a:close/>
                </a:path>
              </a:pathLst>
            </a:cu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7" name="Freeform 33">
              <a:extLst>
                <a:ext uri="{FF2B5EF4-FFF2-40B4-BE49-F238E27FC236}">
                  <a16:creationId xmlns:a16="http://schemas.microsoft.com/office/drawing/2014/main" id="{39EE57AF-E4EF-CB02-D955-353D9CE62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1541"/>
              <a:ext cx="39" cy="40"/>
            </a:xfrm>
            <a:custGeom>
              <a:avLst/>
              <a:gdLst>
                <a:gd name="T0" fmla="*/ 7 w 22"/>
                <a:gd name="T1" fmla="*/ 23 h 23"/>
                <a:gd name="T2" fmla="*/ 2 w 22"/>
                <a:gd name="T3" fmla="*/ 19 h 23"/>
                <a:gd name="T4" fmla="*/ 2 w 22"/>
                <a:gd name="T5" fmla="*/ 13 h 23"/>
                <a:gd name="T6" fmla="*/ 12 w 22"/>
                <a:gd name="T7" fmla="*/ 1 h 23"/>
                <a:gd name="T8" fmla="*/ 19 w 22"/>
                <a:gd name="T9" fmla="*/ 2 h 23"/>
                <a:gd name="T10" fmla="*/ 21 w 22"/>
                <a:gd name="T11" fmla="*/ 9 h 23"/>
                <a:gd name="T12" fmla="*/ 9 w 22"/>
                <a:gd name="T13" fmla="*/ 22 h 23"/>
                <a:gd name="T14" fmla="*/ 7 w 22"/>
                <a:gd name="T1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23">
                  <a:moveTo>
                    <a:pt x="7" y="23"/>
                  </a:moveTo>
                  <a:cubicBezTo>
                    <a:pt x="4" y="23"/>
                    <a:pt x="3" y="22"/>
                    <a:pt x="2" y="19"/>
                  </a:cubicBezTo>
                  <a:cubicBezTo>
                    <a:pt x="0" y="17"/>
                    <a:pt x="0" y="15"/>
                    <a:pt x="2" y="13"/>
                  </a:cubicBezTo>
                  <a:cubicBezTo>
                    <a:pt x="5" y="8"/>
                    <a:pt x="8" y="5"/>
                    <a:pt x="12" y="1"/>
                  </a:cubicBezTo>
                  <a:cubicBezTo>
                    <a:pt x="15" y="0"/>
                    <a:pt x="17" y="0"/>
                    <a:pt x="19" y="2"/>
                  </a:cubicBezTo>
                  <a:cubicBezTo>
                    <a:pt x="21" y="4"/>
                    <a:pt x="22" y="7"/>
                    <a:pt x="21" y="9"/>
                  </a:cubicBezTo>
                  <a:cubicBezTo>
                    <a:pt x="18" y="15"/>
                    <a:pt x="14" y="19"/>
                    <a:pt x="9" y="22"/>
                  </a:cubicBezTo>
                  <a:cubicBezTo>
                    <a:pt x="8" y="23"/>
                    <a:pt x="7" y="23"/>
                    <a:pt x="7" y="23"/>
                  </a:cubicBezTo>
                  <a:close/>
                </a:path>
              </a:pathLst>
            </a:cu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721BB4D5-60E8-3A62-ACA7-4C124A2451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4" y="1562"/>
              <a:ext cx="31" cy="46"/>
            </a:xfrm>
            <a:custGeom>
              <a:avLst/>
              <a:gdLst>
                <a:gd name="T0" fmla="*/ 0 w 18"/>
                <a:gd name="T1" fmla="*/ 19 h 26"/>
                <a:gd name="T2" fmla="*/ 1 w 18"/>
                <a:gd name="T3" fmla="*/ 16 h 26"/>
                <a:gd name="T4" fmla="*/ 6 w 18"/>
                <a:gd name="T5" fmla="*/ 4 h 26"/>
                <a:gd name="T6" fmla="*/ 14 w 18"/>
                <a:gd name="T7" fmla="*/ 1 h 26"/>
                <a:gd name="T8" fmla="*/ 17 w 18"/>
                <a:gd name="T9" fmla="*/ 10 h 26"/>
                <a:gd name="T10" fmla="*/ 11 w 18"/>
                <a:gd name="T11" fmla="*/ 23 h 26"/>
                <a:gd name="T12" fmla="*/ 4 w 18"/>
                <a:gd name="T13" fmla="*/ 26 h 26"/>
                <a:gd name="T14" fmla="*/ 0 w 18"/>
                <a:gd name="T1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26">
                  <a:moveTo>
                    <a:pt x="0" y="19"/>
                  </a:moveTo>
                  <a:cubicBezTo>
                    <a:pt x="0" y="18"/>
                    <a:pt x="0" y="17"/>
                    <a:pt x="1" y="16"/>
                  </a:cubicBezTo>
                  <a:cubicBezTo>
                    <a:pt x="2" y="12"/>
                    <a:pt x="4" y="8"/>
                    <a:pt x="6" y="4"/>
                  </a:cubicBezTo>
                  <a:cubicBezTo>
                    <a:pt x="8" y="1"/>
                    <a:pt x="11" y="0"/>
                    <a:pt x="14" y="1"/>
                  </a:cubicBezTo>
                  <a:cubicBezTo>
                    <a:pt x="17" y="3"/>
                    <a:pt x="18" y="6"/>
                    <a:pt x="17" y="10"/>
                  </a:cubicBezTo>
                  <a:cubicBezTo>
                    <a:pt x="15" y="14"/>
                    <a:pt x="13" y="19"/>
                    <a:pt x="11" y="23"/>
                  </a:cubicBezTo>
                  <a:cubicBezTo>
                    <a:pt x="9" y="26"/>
                    <a:pt x="7" y="26"/>
                    <a:pt x="4" y="26"/>
                  </a:cubicBezTo>
                  <a:cubicBezTo>
                    <a:pt x="1" y="25"/>
                    <a:pt x="0" y="22"/>
                    <a:pt x="0" y="19"/>
                  </a:cubicBezTo>
                  <a:close/>
                </a:path>
              </a:pathLst>
            </a:cu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9F4245BA-49AE-180B-4005-CC9E63C147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299"/>
              <a:ext cx="32" cy="25"/>
            </a:xfrm>
            <a:custGeom>
              <a:avLst/>
              <a:gdLst>
                <a:gd name="T0" fmla="*/ 9 w 18"/>
                <a:gd name="T1" fmla="*/ 14 h 14"/>
                <a:gd name="T2" fmla="*/ 5 w 18"/>
                <a:gd name="T3" fmla="*/ 13 h 14"/>
                <a:gd name="T4" fmla="*/ 0 w 18"/>
                <a:gd name="T5" fmla="*/ 7 h 14"/>
                <a:gd name="T6" fmla="*/ 5 w 18"/>
                <a:gd name="T7" fmla="*/ 1 h 14"/>
                <a:gd name="T8" fmla="*/ 13 w 18"/>
                <a:gd name="T9" fmla="*/ 1 h 14"/>
                <a:gd name="T10" fmla="*/ 18 w 18"/>
                <a:gd name="T11" fmla="*/ 7 h 14"/>
                <a:gd name="T12" fmla="*/ 13 w 18"/>
                <a:gd name="T13" fmla="*/ 14 h 14"/>
                <a:gd name="T14" fmla="*/ 9 w 18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4">
                  <a:moveTo>
                    <a:pt x="9" y="14"/>
                  </a:moveTo>
                  <a:cubicBezTo>
                    <a:pt x="8" y="14"/>
                    <a:pt x="6" y="14"/>
                    <a:pt x="5" y="13"/>
                  </a:cubicBezTo>
                  <a:cubicBezTo>
                    <a:pt x="2" y="12"/>
                    <a:pt x="0" y="10"/>
                    <a:pt x="0" y="7"/>
                  </a:cubicBezTo>
                  <a:cubicBezTo>
                    <a:pt x="0" y="4"/>
                    <a:pt x="2" y="2"/>
                    <a:pt x="5" y="1"/>
                  </a:cubicBezTo>
                  <a:cubicBezTo>
                    <a:pt x="8" y="0"/>
                    <a:pt x="10" y="0"/>
                    <a:pt x="13" y="1"/>
                  </a:cubicBezTo>
                  <a:cubicBezTo>
                    <a:pt x="16" y="1"/>
                    <a:pt x="18" y="4"/>
                    <a:pt x="18" y="7"/>
                  </a:cubicBezTo>
                  <a:cubicBezTo>
                    <a:pt x="18" y="11"/>
                    <a:pt x="16" y="13"/>
                    <a:pt x="13" y="14"/>
                  </a:cubicBezTo>
                  <a:cubicBezTo>
                    <a:pt x="12" y="14"/>
                    <a:pt x="11" y="14"/>
                    <a:pt x="9" y="14"/>
                  </a:cubicBezTo>
                  <a:close/>
                </a:path>
              </a:pathLst>
            </a:cu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0" name="Freeform 36">
              <a:extLst>
                <a:ext uri="{FF2B5EF4-FFF2-40B4-BE49-F238E27FC236}">
                  <a16:creationId xmlns:a16="http://schemas.microsoft.com/office/drawing/2014/main" id="{AD3C450C-CAE4-3BAA-3F6D-4075C8123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7" y="1343"/>
              <a:ext cx="31" cy="23"/>
            </a:xfrm>
            <a:custGeom>
              <a:avLst/>
              <a:gdLst>
                <a:gd name="T0" fmla="*/ 9 w 18"/>
                <a:gd name="T1" fmla="*/ 0 h 13"/>
                <a:gd name="T2" fmla="*/ 18 w 18"/>
                <a:gd name="T3" fmla="*/ 6 h 13"/>
                <a:gd name="T4" fmla="*/ 9 w 18"/>
                <a:gd name="T5" fmla="*/ 13 h 13"/>
                <a:gd name="T6" fmla="*/ 4 w 18"/>
                <a:gd name="T7" fmla="*/ 12 h 13"/>
                <a:gd name="T8" fmla="*/ 0 w 18"/>
                <a:gd name="T9" fmla="*/ 7 h 13"/>
                <a:gd name="T10" fmla="*/ 4 w 18"/>
                <a:gd name="T11" fmla="*/ 0 h 13"/>
                <a:gd name="T12" fmla="*/ 9 w 18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3">
                  <a:moveTo>
                    <a:pt x="9" y="0"/>
                  </a:moveTo>
                  <a:cubicBezTo>
                    <a:pt x="15" y="0"/>
                    <a:pt x="18" y="2"/>
                    <a:pt x="18" y="6"/>
                  </a:cubicBezTo>
                  <a:cubicBezTo>
                    <a:pt x="18" y="11"/>
                    <a:pt x="15" y="13"/>
                    <a:pt x="9" y="13"/>
                  </a:cubicBezTo>
                  <a:cubicBezTo>
                    <a:pt x="7" y="13"/>
                    <a:pt x="6" y="13"/>
                    <a:pt x="4" y="12"/>
                  </a:cubicBezTo>
                  <a:cubicBezTo>
                    <a:pt x="2" y="11"/>
                    <a:pt x="0" y="9"/>
                    <a:pt x="0" y="7"/>
                  </a:cubicBezTo>
                  <a:cubicBezTo>
                    <a:pt x="0" y="4"/>
                    <a:pt x="2" y="1"/>
                    <a:pt x="4" y="0"/>
                  </a:cubicBezTo>
                  <a:cubicBezTo>
                    <a:pt x="6" y="0"/>
                    <a:pt x="7" y="0"/>
                    <a:pt x="9" y="0"/>
                  </a:cubicBezTo>
                  <a:close/>
                </a:path>
              </a:pathLst>
            </a:cu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1" name="Freeform 37">
              <a:extLst>
                <a:ext uri="{FF2B5EF4-FFF2-40B4-BE49-F238E27FC236}">
                  <a16:creationId xmlns:a16="http://schemas.microsoft.com/office/drawing/2014/main" id="{B24E6035-CA53-9E25-4C8D-FAC18E1C9A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7" y="1299"/>
              <a:ext cx="31" cy="25"/>
            </a:xfrm>
            <a:custGeom>
              <a:avLst/>
              <a:gdLst>
                <a:gd name="T0" fmla="*/ 8 w 18"/>
                <a:gd name="T1" fmla="*/ 14 h 14"/>
                <a:gd name="T2" fmla="*/ 2 w 18"/>
                <a:gd name="T3" fmla="*/ 12 h 14"/>
                <a:gd name="T4" fmla="*/ 1 w 18"/>
                <a:gd name="T5" fmla="*/ 5 h 14"/>
                <a:gd name="T6" fmla="*/ 5 w 18"/>
                <a:gd name="T7" fmla="*/ 1 h 14"/>
                <a:gd name="T8" fmla="*/ 12 w 18"/>
                <a:gd name="T9" fmla="*/ 1 h 14"/>
                <a:gd name="T10" fmla="*/ 18 w 18"/>
                <a:gd name="T11" fmla="*/ 7 h 14"/>
                <a:gd name="T12" fmla="*/ 13 w 18"/>
                <a:gd name="T13" fmla="*/ 13 h 14"/>
                <a:gd name="T14" fmla="*/ 8 w 18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4">
                  <a:moveTo>
                    <a:pt x="8" y="14"/>
                  </a:moveTo>
                  <a:cubicBezTo>
                    <a:pt x="6" y="14"/>
                    <a:pt x="4" y="14"/>
                    <a:pt x="2" y="12"/>
                  </a:cubicBezTo>
                  <a:cubicBezTo>
                    <a:pt x="1" y="10"/>
                    <a:pt x="0" y="8"/>
                    <a:pt x="1" y="5"/>
                  </a:cubicBezTo>
                  <a:cubicBezTo>
                    <a:pt x="1" y="3"/>
                    <a:pt x="3" y="1"/>
                    <a:pt x="5" y="1"/>
                  </a:cubicBezTo>
                  <a:cubicBezTo>
                    <a:pt x="8" y="0"/>
                    <a:pt x="10" y="0"/>
                    <a:pt x="12" y="1"/>
                  </a:cubicBezTo>
                  <a:cubicBezTo>
                    <a:pt x="16" y="1"/>
                    <a:pt x="18" y="3"/>
                    <a:pt x="18" y="7"/>
                  </a:cubicBezTo>
                  <a:cubicBezTo>
                    <a:pt x="18" y="10"/>
                    <a:pt x="16" y="13"/>
                    <a:pt x="13" y="13"/>
                  </a:cubicBezTo>
                  <a:cubicBezTo>
                    <a:pt x="12" y="14"/>
                    <a:pt x="10" y="14"/>
                    <a:pt x="8" y="14"/>
                  </a:cubicBezTo>
                  <a:close/>
                </a:path>
              </a:pathLst>
            </a:cu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2" name="Freeform 38">
              <a:extLst>
                <a:ext uri="{FF2B5EF4-FFF2-40B4-BE49-F238E27FC236}">
                  <a16:creationId xmlns:a16="http://schemas.microsoft.com/office/drawing/2014/main" id="{675E42FF-A650-1DFA-2D9B-DEEF54FF4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" y="1283"/>
              <a:ext cx="30" cy="25"/>
            </a:xfrm>
            <a:custGeom>
              <a:avLst/>
              <a:gdLst>
                <a:gd name="T0" fmla="*/ 8 w 17"/>
                <a:gd name="T1" fmla="*/ 14 h 14"/>
                <a:gd name="T2" fmla="*/ 4 w 17"/>
                <a:gd name="T3" fmla="*/ 13 h 14"/>
                <a:gd name="T4" fmla="*/ 0 w 17"/>
                <a:gd name="T5" fmla="*/ 7 h 14"/>
                <a:gd name="T6" fmla="*/ 4 w 17"/>
                <a:gd name="T7" fmla="*/ 1 h 14"/>
                <a:gd name="T8" fmla="*/ 12 w 17"/>
                <a:gd name="T9" fmla="*/ 0 h 14"/>
                <a:gd name="T10" fmla="*/ 17 w 17"/>
                <a:gd name="T11" fmla="*/ 7 h 14"/>
                <a:gd name="T12" fmla="*/ 12 w 17"/>
                <a:gd name="T13" fmla="*/ 13 h 14"/>
                <a:gd name="T14" fmla="*/ 8 w 17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4">
                  <a:moveTo>
                    <a:pt x="8" y="14"/>
                  </a:moveTo>
                  <a:cubicBezTo>
                    <a:pt x="7" y="14"/>
                    <a:pt x="6" y="14"/>
                    <a:pt x="4" y="13"/>
                  </a:cubicBezTo>
                  <a:cubicBezTo>
                    <a:pt x="1" y="12"/>
                    <a:pt x="0" y="10"/>
                    <a:pt x="0" y="7"/>
                  </a:cubicBezTo>
                  <a:cubicBezTo>
                    <a:pt x="0" y="3"/>
                    <a:pt x="1" y="1"/>
                    <a:pt x="4" y="1"/>
                  </a:cubicBezTo>
                  <a:cubicBezTo>
                    <a:pt x="7" y="0"/>
                    <a:pt x="9" y="0"/>
                    <a:pt x="12" y="0"/>
                  </a:cubicBezTo>
                  <a:cubicBezTo>
                    <a:pt x="15" y="1"/>
                    <a:pt x="17" y="4"/>
                    <a:pt x="17" y="7"/>
                  </a:cubicBezTo>
                  <a:cubicBezTo>
                    <a:pt x="17" y="10"/>
                    <a:pt x="15" y="13"/>
                    <a:pt x="12" y="13"/>
                  </a:cubicBezTo>
                  <a:cubicBezTo>
                    <a:pt x="11" y="14"/>
                    <a:pt x="10" y="14"/>
                    <a:pt x="8" y="14"/>
                  </a:cubicBezTo>
                  <a:close/>
                </a:path>
              </a:pathLst>
            </a:cu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3" name="Freeform 39">
              <a:extLst>
                <a:ext uri="{FF2B5EF4-FFF2-40B4-BE49-F238E27FC236}">
                  <a16:creationId xmlns:a16="http://schemas.microsoft.com/office/drawing/2014/main" id="{6D339870-1547-58AB-7913-4804B9755D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170"/>
              <a:ext cx="32" cy="25"/>
            </a:xfrm>
            <a:custGeom>
              <a:avLst/>
              <a:gdLst>
                <a:gd name="T0" fmla="*/ 10 w 18"/>
                <a:gd name="T1" fmla="*/ 0 h 14"/>
                <a:gd name="T2" fmla="*/ 14 w 18"/>
                <a:gd name="T3" fmla="*/ 1 h 14"/>
                <a:gd name="T4" fmla="*/ 18 w 18"/>
                <a:gd name="T5" fmla="*/ 7 h 14"/>
                <a:gd name="T6" fmla="*/ 14 w 18"/>
                <a:gd name="T7" fmla="*/ 13 h 14"/>
                <a:gd name="T8" fmla="*/ 5 w 18"/>
                <a:gd name="T9" fmla="*/ 13 h 14"/>
                <a:gd name="T10" fmla="*/ 0 w 18"/>
                <a:gd name="T11" fmla="*/ 7 h 14"/>
                <a:gd name="T12" fmla="*/ 6 w 18"/>
                <a:gd name="T13" fmla="*/ 1 h 14"/>
                <a:gd name="T14" fmla="*/ 10 w 18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4">
                  <a:moveTo>
                    <a:pt x="10" y="0"/>
                  </a:moveTo>
                  <a:cubicBezTo>
                    <a:pt x="11" y="0"/>
                    <a:pt x="12" y="0"/>
                    <a:pt x="14" y="1"/>
                  </a:cubicBezTo>
                  <a:cubicBezTo>
                    <a:pt x="17" y="2"/>
                    <a:pt x="18" y="4"/>
                    <a:pt x="18" y="7"/>
                  </a:cubicBezTo>
                  <a:cubicBezTo>
                    <a:pt x="18" y="10"/>
                    <a:pt x="17" y="12"/>
                    <a:pt x="14" y="13"/>
                  </a:cubicBezTo>
                  <a:cubicBezTo>
                    <a:pt x="11" y="14"/>
                    <a:pt x="8" y="14"/>
                    <a:pt x="5" y="13"/>
                  </a:cubicBezTo>
                  <a:cubicBezTo>
                    <a:pt x="2" y="13"/>
                    <a:pt x="0" y="11"/>
                    <a:pt x="0" y="7"/>
                  </a:cubicBezTo>
                  <a:cubicBezTo>
                    <a:pt x="0" y="4"/>
                    <a:pt x="2" y="1"/>
                    <a:pt x="6" y="1"/>
                  </a:cubicBezTo>
                  <a:cubicBezTo>
                    <a:pt x="7" y="0"/>
                    <a:pt x="8" y="0"/>
                    <a:pt x="10" y="0"/>
                  </a:cubicBezTo>
                  <a:close/>
                </a:path>
              </a:pathLst>
            </a:cu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76" name="Freeform 40">
              <a:extLst>
                <a:ext uri="{FF2B5EF4-FFF2-40B4-BE49-F238E27FC236}">
                  <a16:creationId xmlns:a16="http://schemas.microsoft.com/office/drawing/2014/main" id="{E87E0FC6-C819-F90C-97D9-8C53A4F1B7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341"/>
              <a:ext cx="32" cy="25"/>
            </a:xfrm>
            <a:custGeom>
              <a:avLst/>
              <a:gdLst>
                <a:gd name="T0" fmla="*/ 8 w 18"/>
                <a:gd name="T1" fmla="*/ 14 h 14"/>
                <a:gd name="T2" fmla="*/ 4 w 18"/>
                <a:gd name="T3" fmla="*/ 14 h 14"/>
                <a:gd name="T4" fmla="*/ 0 w 18"/>
                <a:gd name="T5" fmla="*/ 7 h 14"/>
                <a:gd name="T6" fmla="*/ 4 w 18"/>
                <a:gd name="T7" fmla="*/ 1 h 14"/>
                <a:gd name="T8" fmla="*/ 14 w 18"/>
                <a:gd name="T9" fmla="*/ 1 h 14"/>
                <a:gd name="T10" fmla="*/ 18 w 18"/>
                <a:gd name="T11" fmla="*/ 7 h 14"/>
                <a:gd name="T12" fmla="*/ 14 w 18"/>
                <a:gd name="T13" fmla="*/ 13 h 14"/>
                <a:gd name="T14" fmla="*/ 8 w 18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4">
                  <a:moveTo>
                    <a:pt x="8" y="14"/>
                  </a:moveTo>
                  <a:cubicBezTo>
                    <a:pt x="7" y="14"/>
                    <a:pt x="6" y="14"/>
                    <a:pt x="4" y="14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4"/>
                    <a:pt x="2" y="2"/>
                    <a:pt x="4" y="1"/>
                  </a:cubicBezTo>
                  <a:cubicBezTo>
                    <a:pt x="8" y="0"/>
                    <a:pt x="11" y="0"/>
                    <a:pt x="14" y="1"/>
                  </a:cubicBezTo>
                  <a:cubicBezTo>
                    <a:pt x="17" y="2"/>
                    <a:pt x="18" y="5"/>
                    <a:pt x="18" y="7"/>
                  </a:cubicBezTo>
                  <a:cubicBezTo>
                    <a:pt x="18" y="10"/>
                    <a:pt x="17" y="12"/>
                    <a:pt x="14" y="13"/>
                  </a:cubicBezTo>
                  <a:cubicBezTo>
                    <a:pt x="13" y="14"/>
                    <a:pt x="11" y="14"/>
                    <a:pt x="8" y="14"/>
                  </a:cubicBezTo>
                  <a:close/>
                </a:path>
              </a:pathLst>
            </a:cu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77" name="Freeform 41">
              <a:extLst>
                <a:ext uri="{FF2B5EF4-FFF2-40B4-BE49-F238E27FC236}">
                  <a16:creationId xmlns:a16="http://schemas.microsoft.com/office/drawing/2014/main" id="{8DC8C876-1E48-07AA-FB6E-E1E07DCF7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385"/>
              <a:ext cx="32" cy="25"/>
            </a:xfrm>
            <a:custGeom>
              <a:avLst/>
              <a:gdLst>
                <a:gd name="T0" fmla="*/ 9 w 18"/>
                <a:gd name="T1" fmla="*/ 14 h 14"/>
                <a:gd name="T2" fmla="*/ 5 w 18"/>
                <a:gd name="T3" fmla="*/ 13 h 14"/>
                <a:gd name="T4" fmla="*/ 0 w 18"/>
                <a:gd name="T5" fmla="*/ 7 h 14"/>
                <a:gd name="T6" fmla="*/ 5 w 18"/>
                <a:gd name="T7" fmla="*/ 0 h 14"/>
                <a:gd name="T8" fmla="*/ 12 w 18"/>
                <a:gd name="T9" fmla="*/ 0 h 14"/>
                <a:gd name="T10" fmla="*/ 18 w 18"/>
                <a:gd name="T11" fmla="*/ 7 h 14"/>
                <a:gd name="T12" fmla="*/ 12 w 18"/>
                <a:gd name="T13" fmla="*/ 13 h 14"/>
                <a:gd name="T14" fmla="*/ 9 w 18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4">
                  <a:moveTo>
                    <a:pt x="9" y="14"/>
                  </a:moveTo>
                  <a:cubicBezTo>
                    <a:pt x="8" y="13"/>
                    <a:pt x="6" y="13"/>
                    <a:pt x="5" y="13"/>
                  </a:cubicBezTo>
                  <a:cubicBezTo>
                    <a:pt x="2" y="12"/>
                    <a:pt x="0" y="10"/>
                    <a:pt x="0" y="7"/>
                  </a:cubicBezTo>
                  <a:cubicBezTo>
                    <a:pt x="0" y="4"/>
                    <a:pt x="2" y="1"/>
                    <a:pt x="5" y="0"/>
                  </a:cubicBezTo>
                  <a:cubicBezTo>
                    <a:pt x="7" y="0"/>
                    <a:pt x="10" y="0"/>
                    <a:pt x="12" y="0"/>
                  </a:cubicBezTo>
                  <a:cubicBezTo>
                    <a:pt x="16" y="1"/>
                    <a:pt x="18" y="3"/>
                    <a:pt x="18" y="7"/>
                  </a:cubicBezTo>
                  <a:cubicBezTo>
                    <a:pt x="18" y="10"/>
                    <a:pt x="16" y="13"/>
                    <a:pt x="12" y="13"/>
                  </a:cubicBezTo>
                  <a:cubicBezTo>
                    <a:pt x="11" y="13"/>
                    <a:pt x="10" y="14"/>
                    <a:pt x="9" y="14"/>
                  </a:cubicBezTo>
                  <a:close/>
                </a:path>
              </a:pathLst>
            </a:cu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78" name="Freeform 42">
              <a:extLst>
                <a:ext uri="{FF2B5EF4-FFF2-40B4-BE49-F238E27FC236}">
                  <a16:creationId xmlns:a16="http://schemas.microsoft.com/office/drawing/2014/main" id="{10BC662E-263A-9B78-374F-B97AF9311C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7" y="1428"/>
              <a:ext cx="31" cy="25"/>
            </a:xfrm>
            <a:custGeom>
              <a:avLst/>
              <a:gdLst>
                <a:gd name="T0" fmla="*/ 9 w 18"/>
                <a:gd name="T1" fmla="*/ 14 h 14"/>
                <a:gd name="T2" fmla="*/ 5 w 18"/>
                <a:gd name="T3" fmla="*/ 13 h 14"/>
                <a:gd name="T4" fmla="*/ 0 w 18"/>
                <a:gd name="T5" fmla="*/ 7 h 14"/>
                <a:gd name="T6" fmla="*/ 5 w 18"/>
                <a:gd name="T7" fmla="*/ 1 h 14"/>
                <a:gd name="T8" fmla="*/ 13 w 18"/>
                <a:gd name="T9" fmla="*/ 1 h 14"/>
                <a:gd name="T10" fmla="*/ 18 w 18"/>
                <a:gd name="T11" fmla="*/ 7 h 14"/>
                <a:gd name="T12" fmla="*/ 12 w 18"/>
                <a:gd name="T13" fmla="*/ 14 h 14"/>
                <a:gd name="T14" fmla="*/ 9 w 18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4">
                  <a:moveTo>
                    <a:pt x="9" y="14"/>
                  </a:moveTo>
                  <a:cubicBezTo>
                    <a:pt x="8" y="14"/>
                    <a:pt x="6" y="14"/>
                    <a:pt x="5" y="13"/>
                  </a:cubicBezTo>
                  <a:cubicBezTo>
                    <a:pt x="2" y="13"/>
                    <a:pt x="1" y="10"/>
                    <a:pt x="0" y="7"/>
                  </a:cubicBezTo>
                  <a:cubicBezTo>
                    <a:pt x="0" y="4"/>
                    <a:pt x="2" y="2"/>
                    <a:pt x="5" y="1"/>
                  </a:cubicBezTo>
                  <a:cubicBezTo>
                    <a:pt x="7" y="0"/>
                    <a:pt x="10" y="0"/>
                    <a:pt x="13" y="1"/>
                  </a:cubicBezTo>
                  <a:cubicBezTo>
                    <a:pt x="16" y="1"/>
                    <a:pt x="18" y="4"/>
                    <a:pt x="18" y="7"/>
                  </a:cubicBezTo>
                  <a:cubicBezTo>
                    <a:pt x="18" y="11"/>
                    <a:pt x="16" y="13"/>
                    <a:pt x="12" y="14"/>
                  </a:cubicBezTo>
                  <a:cubicBezTo>
                    <a:pt x="11" y="14"/>
                    <a:pt x="10" y="14"/>
                    <a:pt x="9" y="14"/>
                  </a:cubicBezTo>
                  <a:close/>
                </a:path>
              </a:pathLst>
            </a:cu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85" name="Freeform 43">
              <a:extLst>
                <a:ext uri="{FF2B5EF4-FFF2-40B4-BE49-F238E27FC236}">
                  <a16:creationId xmlns:a16="http://schemas.microsoft.com/office/drawing/2014/main" id="{63A9130C-EFC0-F3F8-2D68-D872FCC83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7" y="1470"/>
              <a:ext cx="31" cy="25"/>
            </a:xfrm>
            <a:custGeom>
              <a:avLst/>
              <a:gdLst>
                <a:gd name="T0" fmla="*/ 10 w 18"/>
                <a:gd name="T1" fmla="*/ 14 h 14"/>
                <a:gd name="T2" fmla="*/ 4 w 18"/>
                <a:gd name="T3" fmla="*/ 13 h 14"/>
                <a:gd name="T4" fmla="*/ 0 w 18"/>
                <a:gd name="T5" fmla="*/ 7 h 14"/>
                <a:gd name="T6" fmla="*/ 4 w 18"/>
                <a:gd name="T7" fmla="*/ 1 h 14"/>
                <a:gd name="T8" fmla="*/ 12 w 18"/>
                <a:gd name="T9" fmla="*/ 1 h 14"/>
                <a:gd name="T10" fmla="*/ 18 w 18"/>
                <a:gd name="T11" fmla="*/ 7 h 14"/>
                <a:gd name="T12" fmla="*/ 12 w 18"/>
                <a:gd name="T13" fmla="*/ 14 h 14"/>
                <a:gd name="T14" fmla="*/ 10 w 18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4">
                  <a:moveTo>
                    <a:pt x="10" y="14"/>
                  </a:moveTo>
                  <a:cubicBezTo>
                    <a:pt x="7" y="14"/>
                    <a:pt x="6" y="14"/>
                    <a:pt x="4" y="13"/>
                  </a:cubicBezTo>
                  <a:cubicBezTo>
                    <a:pt x="2" y="12"/>
                    <a:pt x="0" y="10"/>
                    <a:pt x="0" y="7"/>
                  </a:cubicBezTo>
                  <a:cubicBezTo>
                    <a:pt x="1" y="4"/>
                    <a:pt x="2" y="2"/>
                    <a:pt x="4" y="1"/>
                  </a:cubicBezTo>
                  <a:cubicBezTo>
                    <a:pt x="7" y="0"/>
                    <a:pt x="10" y="0"/>
                    <a:pt x="12" y="1"/>
                  </a:cubicBezTo>
                  <a:cubicBezTo>
                    <a:pt x="16" y="2"/>
                    <a:pt x="18" y="4"/>
                    <a:pt x="18" y="7"/>
                  </a:cubicBezTo>
                  <a:cubicBezTo>
                    <a:pt x="18" y="11"/>
                    <a:pt x="16" y="13"/>
                    <a:pt x="12" y="14"/>
                  </a:cubicBezTo>
                  <a:cubicBezTo>
                    <a:pt x="11" y="14"/>
                    <a:pt x="10" y="14"/>
                    <a:pt x="10" y="14"/>
                  </a:cubicBezTo>
                  <a:close/>
                </a:path>
              </a:pathLst>
            </a:cu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86" name="Freeform 44">
              <a:extLst>
                <a:ext uri="{FF2B5EF4-FFF2-40B4-BE49-F238E27FC236}">
                  <a16:creationId xmlns:a16="http://schemas.microsoft.com/office/drawing/2014/main" id="{481A6C31-545B-7279-ED15-7B83BF020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" y="1583"/>
              <a:ext cx="30" cy="25"/>
            </a:xfrm>
            <a:custGeom>
              <a:avLst/>
              <a:gdLst>
                <a:gd name="T0" fmla="*/ 8 w 17"/>
                <a:gd name="T1" fmla="*/ 14 h 14"/>
                <a:gd name="T2" fmla="*/ 4 w 17"/>
                <a:gd name="T3" fmla="*/ 14 h 14"/>
                <a:gd name="T4" fmla="*/ 0 w 17"/>
                <a:gd name="T5" fmla="*/ 7 h 14"/>
                <a:gd name="T6" fmla="*/ 4 w 17"/>
                <a:gd name="T7" fmla="*/ 1 h 14"/>
                <a:gd name="T8" fmla="*/ 12 w 17"/>
                <a:gd name="T9" fmla="*/ 1 h 14"/>
                <a:gd name="T10" fmla="*/ 17 w 17"/>
                <a:gd name="T11" fmla="*/ 8 h 14"/>
                <a:gd name="T12" fmla="*/ 12 w 17"/>
                <a:gd name="T13" fmla="*/ 14 h 14"/>
                <a:gd name="T14" fmla="*/ 8 w 17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4">
                  <a:moveTo>
                    <a:pt x="8" y="14"/>
                  </a:moveTo>
                  <a:cubicBezTo>
                    <a:pt x="7" y="14"/>
                    <a:pt x="6" y="14"/>
                    <a:pt x="4" y="14"/>
                  </a:cubicBezTo>
                  <a:cubicBezTo>
                    <a:pt x="1" y="13"/>
                    <a:pt x="0" y="11"/>
                    <a:pt x="0" y="7"/>
                  </a:cubicBezTo>
                  <a:cubicBezTo>
                    <a:pt x="0" y="4"/>
                    <a:pt x="1" y="2"/>
                    <a:pt x="4" y="1"/>
                  </a:cubicBezTo>
                  <a:cubicBezTo>
                    <a:pt x="7" y="0"/>
                    <a:pt x="10" y="0"/>
                    <a:pt x="12" y="1"/>
                  </a:cubicBezTo>
                  <a:cubicBezTo>
                    <a:pt x="16" y="2"/>
                    <a:pt x="17" y="4"/>
                    <a:pt x="17" y="8"/>
                  </a:cubicBezTo>
                  <a:cubicBezTo>
                    <a:pt x="17" y="11"/>
                    <a:pt x="15" y="13"/>
                    <a:pt x="12" y="14"/>
                  </a:cubicBezTo>
                  <a:cubicBezTo>
                    <a:pt x="11" y="14"/>
                    <a:pt x="10" y="14"/>
                    <a:pt x="8" y="14"/>
                  </a:cubicBezTo>
                  <a:close/>
                </a:path>
              </a:pathLst>
            </a:cu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87" name="Freeform 45">
              <a:extLst>
                <a:ext uri="{FF2B5EF4-FFF2-40B4-BE49-F238E27FC236}">
                  <a16:creationId xmlns:a16="http://schemas.microsoft.com/office/drawing/2014/main" id="{62F03E71-D10D-8A6F-9E18-E8A0DAF1A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557"/>
              <a:ext cx="32" cy="24"/>
            </a:xfrm>
            <a:custGeom>
              <a:avLst/>
              <a:gdLst>
                <a:gd name="T0" fmla="*/ 10 w 18"/>
                <a:gd name="T1" fmla="*/ 0 h 14"/>
                <a:gd name="T2" fmla="*/ 14 w 18"/>
                <a:gd name="T3" fmla="*/ 1 h 14"/>
                <a:gd name="T4" fmla="*/ 18 w 18"/>
                <a:gd name="T5" fmla="*/ 7 h 14"/>
                <a:gd name="T6" fmla="*/ 14 w 18"/>
                <a:gd name="T7" fmla="*/ 13 h 14"/>
                <a:gd name="T8" fmla="*/ 6 w 18"/>
                <a:gd name="T9" fmla="*/ 14 h 14"/>
                <a:gd name="T10" fmla="*/ 0 w 18"/>
                <a:gd name="T11" fmla="*/ 7 h 14"/>
                <a:gd name="T12" fmla="*/ 6 w 18"/>
                <a:gd name="T13" fmla="*/ 1 h 14"/>
                <a:gd name="T14" fmla="*/ 10 w 18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4">
                  <a:moveTo>
                    <a:pt x="10" y="0"/>
                  </a:moveTo>
                  <a:cubicBezTo>
                    <a:pt x="11" y="0"/>
                    <a:pt x="12" y="1"/>
                    <a:pt x="14" y="1"/>
                  </a:cubicBezTo>
                  <a:cubicBezTo>
                    <a:pt x="17" y="2"/>
                    <a:pt x="18" y="4"/>
                    <a:pt x="18" y="7"/>
                  </a:cubicBezTo>
                  <a:cubicBezTo>
                    <a:pt x="18" y="10"/>
                    <a:pt x="17" y="12"/>
                    <a:pt x="14" y="13"/>
                  </a:cubicBezTo>
                  <a:cubicBezTo>
                    <a:pt x="11" y="14"/>
                    <a:pt x="8" y="14"/>
                    <a:pt x="6" y="14"/>
                  </a:cubicBezTo>
                  <a:cubicBezTo>
                    <a:pt x="2" y="13"/>
                    <a:pt x="0" y="11"/>
                    <a:pt x="0" y="7"/>
                  </a:cubicBezTo>
                  <a:cubicBezTo>
                    <a:pt x="0" y="4"/>
                    <a:pt x="2" y="1"/>
                    <a:pt x="6" y="1"/>
                  </a:cubicBezTo>
                  <a:cubicBezTo>
                    <a:pt x="7" y="0"/>
                    <a:pt x="8" y="0"/>
                    <a:pt x="10" y="0"/>
                  </a:cubicBezTo>
                  <a:close/>
                </a:path>
              </a:pathLst>
            </a:cu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88" name="Freeform 46">
              <a:extLst>
                <a:ext uri="{FF2B5EF4-FFF2-40B4-BE49-F238E27FC236}">
                  <a16:creationId xmlns:a16="http://schemas.microsoft.com/office/drawing/2014/main" id="{2272EE68-53A3-0CF0-7F7D-0A6529B2A7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7" y="1557"/>
              <a:ext cx="31" cy="24"/>
            </a:xfrm>
            <a:custGeom>
              <a:avLst/>
              <a:gdLst>
                <a:gd name="T0" fmla="*/ 9 w 18"/>
                <a:gd name="T1" fmla="*/ 14 h 14"/>
                <a:gd name="T2" fmla="*/ 5 w 18"/>
                <a:gd name="T3" fmla="*/ 13 h 14"/>
                <a:gd name="T4" fmla="*/ 0 w 18"/>
                <a:gd name="T5" fmla="*/ 7 h 14"/>
                <a:gd name="T6" fmla="*/ 5 w 18"/>
                <a:gd name="T7" fmla="*/ 1 h 14"/>
                <a:gd name="T8" fmla="*/ 12 w 18"/>
                <a:gd name="T9" fmla="*/ 1 h 14"/>
                <a:gd name="T10" fmla="*/ 18 w 18"/>
                <a:gd name="T11" fmla="*/ 7 h 14"/>
                <a:gd name="T12" fmla="*/ 12 w 18"/>
                <a:gd name="T13" fmla="*/ 14 h 14"/>
                <a:gd name="T14" fmla="*/ 9 w 18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4">
                  <a:moveTo>
                    <a:pt x="9" y="14"/>
                  </a:moveTo>
                  <a:cubicBezTo>
                    <a:pt x="8" y="14"/>
                    <a:pt x="6" y="14"/>
                    <a:pt x="5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4"/>
                    <a:pt x="2" y="2"/>
                    <a:pt x="5" y="1"/>
                  </a:cubicBezTo>
                  <a:cubicBezTo>
                    <a:pt x="7" y="0"/>
                    <a:pt x="10" y="0"/>
                    <a:pt x="12" y="1"/>
                  </a:cubicBezTo>
                  <a:cubicBezTo>
                    <a:pt x="16" y="1"/>
                    <a:pt x="18" y="4"/>
                    <a:pt x="18" y="7"/>
                  </a:cubicBezTo>
                  <a:cubicBezTo>
                    <a:pt x="18" y="11"/>
                    <a:pt x="16" y="13"/>
                    <a:pt x="12" y="14"/>
                  </a:cubicBezTo>
                  <a:cubicBezTo>
                    <a:pt x="11" y="14"/>
                    <a:pt x="10" y="14"/>
                    <a:pt x="9" y="14"/>
                  </a:cubicBezTo>
                  <a:close/>
                </a:path>
              </a:pathLst>
            </a:cu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89" name="Freeform 47">
              <a:extLst>
                <a:ext uri="{FF2B5EF4-FFF2-40B4-BE49-F238E27FC236}">
                  <a16:creationId xmlns:a16="http://schemas.microsoft.com/office/drawing/2014/main" id="{D9FFC211-F188-6432-50E8-F19C2D4A6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601"/>
              <a:ext cx="32" cy="23"/>
            </a:xfrm>
            <a:custGeom>
              <a:avLst/>
              <a:gdLst>
                <a:gd name="T0" fmla="*/ 9 w 18"/>
                <a:gd name="T1" fmla="*/ 13 h 13"/>
                <a:gd name="T2" fmla="*/ 5 w 18"/>
                <a:gd name="T3" fmla="*/ 13 h 13"/>
                <a:gd name="T4" fmla="*/ 0 w 18"/>
                <a:gd name="T5" fmla="*/ 6 h 13"/>
                <a:gd name="T6" fmla="*/ 5 w 18"/>
                <a:gd name="T7" fmla="*/ 0 h 13"/>
                <a:gd name="T8" fmla="*/ 13 w 18"/>
                <a:gd name="T9" fmla="*/ 0 h 13"/>
                <a:gd name="T10" fmla="*/ 18 w 18"/>
                <a:gd name="T11" fmla="*/ 7 h 13"/>
                <a:gd name="T12" fmla="*/ 13 w 18"/>
                <a:gd name="T13" fmla="*/ 13 h 13"/>
                <a:gd name="T14" fmla="*/ 9 w 18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3">
                  <a:moveTo>
                    <a:pt x="9" y="13"/>
                  </a:moveTo>
                  <a:cubicBezTo>
                    <a:pt x="8" y="13"/>
                    <a:pt x="6" y="13"/>
                    <a:pt x="5" y="13"/>
                  </a:cubicBezTo>
                  <a:cubicBezTo>
                    <a:pt x="2" y="12"/>
                    <a:pt x="0" y="10"/>
                    <a:pt x="0" y="6"/>
                  </a:cubicBezTo>
                  <a:cubicBezTo>
                    <a:pt x="0" y="3"/>
                    <a:pt x="2" y="1"/>
                    <a:pt x="5" y="0"/>
                  </a:cubicBezTo>
                  <a:cubicBezTo>
                    <a:pt x="8" y="0"/>
                    <a:pt x="10" y="0"/>
                    <a:pt x="13" y="0"/>
                  </a:cubicBezTo>
                  <a:cubicBezTo>
                    <a:pt x="16" y="1"/>
                    <a:pt x="18" y="3"/>
                    <a:pt x="18" y="7"/>
                  </a:cubicBezTo>
                  <a:cubicBezTo>
                    <a:pt x="18" y="10"/>
                    <a:pt x="16" y="12"/>
                    <a:pt x="13" y="13"/>
                  </a:cubicBezTo>
                  <a:cubicBezTo>
                    <a:pt x="12" y="13"/>
                    <a:pt x="10" y="13"/>
                    <a:pt x="9" y="13"/>
                  </a:cubicBezTo>
                  <a:close/>
                </a:path>
              </a:pathLst>
            </a:cu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90" name="Freeform 48">
              <a:extLst>
                <a:ext uri="{FF2B5EF4-FFF2-40B4-BE49-F238E27FC236}">
                  <a16:creationId xmlns:a16="http://schemas.microsoft.com/office/drawing/2014/main" id="{DABCDAE9-3715-A26F-75E2-50E7C6DC45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7" y="1601"/>
              <a:ext cx="31" cy="23"/>
            </a:xfrm>
            <a:custGeom>
              <a:avLst/>
              <a:gdLst>
                <a:gd name="T0" fmla="*/ 9 w 18"/>
                <a:gd name="T1" fmla="*/ 13 h 13"/>
                <a:gd name="T2" fmla="*/ 6 w 18"/>
                <a:gd name="T3" fmla="*/ 13 h 13"/>
                <a:gd name="T4" fmla="*/ 0 w 18"/>
                <a:gd name="T5" fmla="*/ 7 h 13"/>
                <a:gd name="T6" fmla="*/ 6 w 18"/>
                <a:gd name="T7" fmla="*/ 0 h 13"/>
                <a:gd name="T8" fmla="*/ 12 w 18"/>
                <a:gd name="T9" fmla="*/ 0 h 13"/>
                <a:gd name="T10" fmla="*/ 18 w 18"/>
                <a:gd name="T11" fmla="*/ 6 h 13"/>
                <a:gd name="T12" fmla="*/ 12 w 18"/>
                <a:gd name="T13" fmla="*/ 13 h 13"/>
                <a:gd name="T14" fmla="*/ 9 w 18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3">
                  <a:moveTo>
                    <a:pt x="9" y="13"/>
                  </a:moveTo>
                  <a:cubicBezTo>
                    <a:pt x="8" y="13"/>
                    <a:pt x="7" y="13"/>
                    <a:pt x="6" y="13"/>
                  </a:cubicBezTo>
                  <a:cubicBezTo>
                    <a:pt x="2" y="12"/>
                    <a:pt x="0" y="10"/>
                    <a:pt x="0" y="7"/>
                  </a:cubicBezTo>
                  <a:cubicBezTo>
                    <a:pt x="0" y="3"/>
                    <a:pt x="2" y="1"/>
                    <a:pt x="6" y="0"/>
                  </a:cubicBezTo>
                  <a:cubicBezTo>
                    <a:pt x="8" y="0"/>
                    <a:pt x="10" y="0"/>
                    <a:pt x="12" y="0"/>
                  </a:cubicBezTo>
                  <a:cubicBezTo>
                    <a:pt x="16" y="1"/>
                    <a:pt x="18" y="3"/>
                    <a:pt x="18" y="6"/>
                  </a:cubicBezTo>
                  <a:cubicBezTo>
                    <a:pt x="18" y="10"/>
                    <a:pt x="16" y="12"/>
                    <a:pt x="12" y="13"/>
                  </a:cubicBezTo>
                  <a:cubicBezTo>
                    <a:pt x="11" y="13"/>
                    <a:pt x="10" y="13"/>
                    <a:pt x="9" y="13"/>
                  </a:cubicBezTo>
                  <a:close/>
                </a:path>
              </a:pathLst>
            </a:cu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91" name="Freeform 49">
              <a:extLst>
                <a:ext uri="{FF2B5EF4-FFF2-40B4-BE49-F238E27FC236}">
                  <a16:creationId xmlns:a16="http://schemas.microsoft.com/office/drawing/2014/main" id="{61A85F02-FC47-1869-0F5E-756F01A89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7" y="1170"/>
              <a:ext cx="31" cy="25"/>
            </a:xfrm>
            <a:custGeom>
              <a:avLst/>
              <a:gdLst>
                <a:gd name="T0" fmla="*/ 9 w 18"/>
                <a:gd name="T1" fmla="*/ 14 h 14"/>
                <a:gd name="T2" fmla="*/ 5 w 18"/>
                <a:gd name="T3" fmla="*/ 13 h 14"/>
                <a:gd name="T4" fmla="*/ 0 w 18"/>
                <a:gd name="T5" fmla="*/ 7 h 14"/>
                <a:gd name="T6" fmla="*/ 6 w 18"/>
                <a:gd name="T7" fmla="*/ 0 h 14"/>
                <a:gd name="T8" fmla="*/ 12 w 18"/>
                <a:gd name="T9" fmla="*/ 0 h 14"/>
                <a:gd name="T10" fmla="*/ 18 w 18"/>
                <a:gd name="T11" fmla="*/ 7 h 14"/>
                <a:gd name="T12" fmla="*/ 12 w 18"/>
                <a:gd name="T13" fmla="*/ 13 h 14"/>
                <a:gd name="T14" fmla="*/ 9 w 18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4">
                  <a:moveTo>
                    <a:pt x="9" y="14"/>
                  </a:moveTo>
                  <a:cubicBezTo>
                    <a:pt x="8" y="14"/>
                    <a:pt x="7" y="14"/>
                    <a:pt x="5" y="13"/>
                  </a:cubicBezTo>
                  <a:cubicBezTo>
                    <a:pt x="2" y="13"/>
                    <a:pt x="1" y="11"/>
                    <a:pt x="0" y="7"/>
                  </a:cubicBezTo>
                  <a:cubicBezTo>
                    <a:pt x="0" y="4"/>
                    <a:pt x="2" y="1"/>
                    <a:pt x="6" y="0"/>
                  </a:cubicBezTo>
                  <a:cubicBezTo>
                    <a:pt x="8" y="0"/>
                    <a:pt x="10" y="0"/>
                    <a:pt x="12" y="0"/>
                  </a:cubicBezTo>
                  <a:cubicBezTo>
                    <a:pt x="16" y="1"/>
                    <a:pt x="18" y="3"/>
                    <a:pt x="18" y="7"/>
                  </a:cubicBezTo>
                  <a:cubicBezTo>
                    <a:pt x="18" y="10"/>
                    <a:pt x="16" y="13"/>
                    <a:pt x="12" y="13"/>
                  </a:cubicBezTo>
                  <a:cubicBezTo>
                    <a:pt x="11" y="14"/>
                    <a:pt x="10" y="14"/>
                    <a:pt x="9" y="14"/>
                  </a:cubicBezTo>
                  <a:close/>
                </a:path>
              </a:pathLst>
            </a:cu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92" name="Freeform 50">
              <a:extLst>
                <a:ext uri="{FF2B5EF4-FFF2-40B4-BE49-F238E27FC236}">
                  <a16:creationId xmlns:a16="http://schemas.microsoft.com/office/drawing/2014/main" id="{53F6456C-77A4-BDEA-8E0C-10DE3C9C8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" y="1197"/>
              <a:ext cx="30" cy="24"/>
            </a:xfrm>
            <a:custGeom>
              <a:avLst/>
              <a:gdLst>
                <a:gd name="T0" fmla="*/ 8 w 17"/>
                <a:gd name="T1" fmla="*/ 14 h 14"/>
                <a:gd name="T2" fmla="*/ 4 w 17"/>
                <a:gd name="T3" fmla="*/ 13 h 14"/>
                <a:gd name="T4" fmla="*/ 0 w 17"/>
                <a:gd name="T5" fmla="*/ 7 h 14"/>
                <a:gd name="T6" fmla="*/ 4 w 17"/>
                <a:gd name="T7" fmla="*/ 1 h 14"/>
                <a:gd name="T8" fmla="*/ 12 w 17"/>
                <a:gd name="T9" fmla="*/ 1 h 14"/>
                <a:gd name="T10" fmla="*/ 17 w 17"/>
                <a:gd name="T11" fmla="*/ 7 h 14"/>
                <a:gd name="T12" fmla="*/ 12 w 17"/>
                <a:gd name="T13" fmla="*/ 14 h 14"/>
                <a:gd name="T14" fmla="*/ 8 w 17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4">
                  <a:moveTo>
                    <a:pt x="8" y="14"/>
                  </a:moveTo>
                  <a:cubicBezTo>
                    <a:pt x="7" y="14"/>
                    <a:pt x="6" y="14"/>
                    <a:pt x="4" y="13"/>
                  </a:cubicBezTo>
                  <a:cubicBezTo>
                    <a:pt x="1" y="13"/>
                    <a:pt x="0" y="11"/>
                    <a:pt x="0" y="7"/>
                  </a:cubicBezTo>
                  <a:cubicBezTo>
                    <a:pt x="0" y="4"/>
                    <a:pt x="1" y="2"/>
                    <a:pt x="4" y="1"/>
                  </a:cubicBezTo>
                  <a:cubicBezTo>
                    <a:pt x="7" y="0"/>
                    <a:pt x="9" y="0"/>
                    <a:pt x="12" y="1"/>
                  </a:cubicBezTo>
                  <a:cubicBezTo>
                    <a:pt x="15" y="1"/>
                    <a:pt x="17" y="4"/>
                    <a:pt x="17" y="7"/>
                  </a:cubicBezTo>
                  <a:cubicBezTo>
                    <a:pt x="17" y="11"/>
                    <a:pt x="15" y="13"/>
                    <a:pt x="12" y="14"/>
                  </a:cubicBezTo>
                  <a:cubicBezTo>
                    <a:pt x="11" y="14"/>
                    <a:pt x="10" y="14"/>
                    <a:pt x="8" y="14"/>
                  </a:cubicBezTo>
                  <a:close/>
                </a:path>
              </a:pathLst>
            </a:cu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93" name="Freeform 51">
              <a:extLst>
                <a:ext uri="{FF2B5EF4-FFF2-40B4-BE49-F238E27FC236}">
                  <a16:creationId xmlns:a16="http://schemas.microsoft.com/office/drawing/2014/main" id="{E4DEC7C6-CDCC-66E5-30A0-4ED88F7091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257"/>
              <a:ext cx="32" cy="24"/>
            </a:xfrm>
            <a:custGeom>
              <a:avLst/>
              <a:gdLst>
                <a:gd name="T0" fmla="*/ 9 w 18"/>
                <a:gd name="T1" fmla="*/ 0 h 14"/>
                <a:gd name="T2" fmla="*/ 14 w 18"/>
                <a:gd name="T3" fmla="*/ 1 h 14"/>
                <a:gd name="T4" fmla="*/ 18 w 18"/>
                <a:gd name="T5" fmla="*/ 7 h 14"/>
                <a:gd name="T6" fmla="*/ 14 w 18"/>
                <a:gd name="T7" fmla="*/ 13 h 14"/>
                <a:gd name="T8" fmla="*/ 6 w 18"/>
                <a:gd name="T9" fmla="*/ 13 h 14"/>
                <a:gd name="T10" fmla="*/ 0 w 18"/>
                <a:gd name="T11" fmla="*/ 7 h 14"/>
                <a:gd name="T12" fmla="*/ 6 w 18"/>
                <a:gd name="T13" fmla="*/ 0 h 14"/>
                <a:gd name="T14" fmla="*/ 9 w 18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4">
                  <a:moveTo>
                    <a:pt x="9" y="0"/>
                  </a:moveTo>
                  <a:cubicBezTo>
                    <a:pt x="11" y="0"/>
                    <a:pt x="12" y="0"/>
                    <a:pt x="14" y="1"/>
                  </a:cubicBezTo>
                  <a:cubicBezTo>
                    <a:pt x="17" y="1"/>
                    <a:pt x="18" y="4"/>
                    <a:pt x="18" y="7"/>
                  </a:cubicBezTo>
                  <a:cubicBezTo>
                    <a:pt x="18" y="10"/>
                    <a:pt x="16" y="12"/>
                    <a:pt x="14" y="13"/>
                  </a:cubicBezTo>
                  <a:cubicBezTo>
                    <a:pt x="11" y="14"/>
                    <a:pt x="8" y="14"/>
                    <a:pt x="6" y="13"/>
                  </a:cubicBezTo>
                  <a:cubicBezTo>
                    <a:pt x="2" y="12"/>
                    <a:pt x="0" y="10"/>
                    <a:pt x="0" y="7"/>
                  </a:cubicBezTo>
                  <a:cubicBezTo>
                    <a:pt x="0" y="3"/>
                    <a:pt x="2" y="1"/>
                    <a:pt x="6" y="0"/>
                  </a:cubicBezTo>
                  <a:cubicBezTo>
                    <a:pt x="7" y="0"/>
                    <a:pt x="8" y="0"/>
                    <a:pt x="9" y="0"/>
                  </a:cubicBezTo>
                  <a:close/>
                </a:path>
              </a:pathLst>
            </a:cu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94" name="Freeform 52">
              <a:extLst>
                <a:ext uri="{FF2B5EF4-FFF2-40B4-BE49-F238E27FC236}">
                  <a16:creationId xmlns:a16="http://schemas.microsoft.com/office/drawing/2014/main" id="{B010C6F2-3B25-35F0-62BD-F33AC1174C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7" y="1257"/>
              <a:ext cx="31" cy="24"/>
            </a:xfrm>
            <a:custGeom>
              <a:avLst/>
              <a:gdLst>
                <a:gd name="T0" fmla="*/ 9 w 18"/>
                <a:gd name="T1" fmla="*/ 14 h 14"/>
                <a:gd name="T2" fmla="*/ 5 w 18"/>
                <a:gd name="T3" fmla="*/ 13 h 14"/>
                <a:gd name="T4" fmla="*/ 0 w 18"/>
                <a:gd name="T5" fmla="*/ 7 h 14"/>
                <a:gd name="T6" fmla="*/ 5 w 18"/>
                <a:gd name="T7" fmla="*/ 0 h 14"/>
                <a:gd name="T8" fmla="*/ 12 w 18"/>
                <a:gd name="T9" fmla="*/ 0 h 14"/>
                <a:gd name="T10" fmla="*/ 18 w 18"/>
                <a:gd name="T11" fmla="*/ 7 h 14"/>
                <a:gd name="T12" fmla="*/ 12 w 18"/>
                <a:gd name="T13" fmla="*/ 13 h 14"/>
                <a:gd name="T14" fmla="*/ 9 w 18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4">
                  <a:moveTo>
                    <a:pt x="9" y="14"/>
                  </a:moveTo>
                  <a:cubicBezTo>
                    <a:pt x="8" y="13"/>
                    <a:pt x="6" y="13"/>
                    <a:pt x="5" y="13"/>
                  </a:cubicBezTo>
                  <a:cubicBezTo>
                    <a:pt x="2" y="12"/>
                    <a:pt x="0" y="10"/>
                    <a:pt x="0" y="7"/>
                  </a:cubicBezTo>
                  <a:cubicBezTo>
                    <a:pt x="0" y="3"/>
                    <a:pt x="2" y="1"/>
                    <a:pt x="5" y="0"/>
                  </a:cubicBezTo>
                  <a:cubicBezTo>
                    <a:pt x="7" y="0"/>
                    <a:pt x="10" y="0"/>
                    <a:pt x="12" y="0"/>
                  </a:cubicBezTo>
                  <a:cubicBezTo>
                    <a:pt x="16" y="1"/>
                    <a:pt x="18" y="3"/>
                    <a:pt x="18" y="7"/>
                  </a:cubicBezTo>
                  <a:cubicBezTo>
                    <a:pt x="18" y="10"/>
                    <a:pt x="16" y="13"/>
                    <a:pt x="12" y="13"/>
                  </a:cubicBezTo>
                  <a:cubicBezTo>
                    <a:pt x="11" y="13"/>
                    <a:pt x="10" y="13"/>
                    <a:pt x="9" y="14"/>
                  </a:cubicBezTo>
                  <a:close/>
                </a:path>
              </a:pathLst>
            </a:cu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95" name="Freeform 53">
              <a:extLst>
                <a:ext uri="{FF2B5EF4-FFF2-40B4-BE49-F238E27FC236}">
                  <a16:creationId xmlns:a16="http://schemas.microsoft.com/office/drawing/2014/main" id="{826B6B6F-8205-A98E-7B77-6545A972A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" y="1214"/>
              <a:ext cx="32" cy="23"/>
            </a:xfrm>
            <a:custGeom>
              <a:avLst/>
              <a:gdLst>
                <a:gd name="T0" fmla="*/ 9 w 18"/>
                <a:gd name="T1" fmla="*/ 0 h 13"/>
                <a:gd name="T2" fmla="*/ 14 w 18"/>
                <a:gd name="T3" fmla="*/ 0 h 13"/>
                <a:gd name="T4" fmla="*/ 18 w 18"/>
                <a:gd name="T5" fmla="*/ 7 h 13"/>
                <a:gd name="T6" fmla="*/ 14 w 18"/>
                <a:gd name="T7" fmla="*/ 12 h 13"/>
                <a:gd name="T8" fmla="*/ 6 w 18"/>
                <a:gd name="T9" fmla="*/ 13 h 13"/>
                <a:gd name="T10" fmla="*/ 0 w 18"/>
                <a:gd name="T11" fmla="*/ 6 h 13"/>
                <a:gd name="T12" fmla="*/ 6 w 18"/>
                <a:gd name="T13" fmla="*/ 0 h 13"/>
                <a:gd name="T14" fmla="*/ 9 w 1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3">
                  <a:moveTo>
                    <a:pt x="9" y="0"/>
                  </a:moveTo>
                  <a:cubicBezTo>
                    <a:pt x="11" y="0"/>
                    <a:pt x="13" y="0"/>
                    <a:pt x="14" y="0"/>
                  </a:cubicBezTo>
                  <a:cubicBezTo>
                    <a:pt x="17" y="2"/>
                    <a:pt x="18" y="4"/>
                    <a:pt x="18" y="7"/>
                  </a:cubicBezTo>
                  <a:cubicBezTo>
                    <a:pt x="18" y="10"/>
                    <a:pt x="16" y="12"/>
                    <a:pt x="14" y="12"/>
                  </a:cubicBezTo>
                  <a:cubicBezTo>
                    <a:pt x="11" y="13"/>
                    <a:pt x="9" y="13"/>
                    <a:pt x="6" y="13"/>
                  </a:cubicBezTo>
                  <a:cubicBezTo>
                    <a:pt x="2" y="12"/>
                    <a:pt x="0" y="10"/>
                    <a:pt x="0" y="6"/>
                  </a:cubicBezTo>
                  <a:cubicBezTo>
                    <a:pt x="0" y="3"/>
                    <a:pt x="2" y="1"/>
                    <a:pt x="6" y="0"/>
                  </a:cubicBezTo>
                  <a:cubicBezTo>
                    <a:pt x="7" y="0"/>
                    <a:pt x="8" y="0"/>
                    <a:pt x="9" y="0"/>
                  </a:cubicBezTo>
                  <a:close/>
                </a:path>
              </a:pathLst>
            </a:cu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96" name="Freeform 54">
              <a:extLst>
                <a:ext uri="{FF2B5EF4-FFF2-40B4-BE49-F238E27FC236}">
                  <a16:creationId xmlns:a16="http://schemas.microsoft.com/office/drawing/2014/main" id="{140733CB-2F40-A1BA-84AD-B35D2990C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" y="1498"/>
              <a:ext cx="30" cy="25"/>
            </a:xfrm>
            <a:custGeom>
              <a:avLst/>
              <a:gdLst>
                <a:gd name="T0" fmla="*/ 8 w 17"/>
                <a:gd name="T1" fmla="*/ 14 h 14"/>
                <a:gd name="T2" fmla="*/ 4 w 17"/>
                <a:gd name="T3" fmla="*/ 13 h 14"/>
                <a:gd name="T4" fmla="*/ 0 w 17"/>
                <a:gd name="T5" fmla="*/ 6 h 14"/>
                <a:gd name="T6" fmla="*/ 4 w 17"/>
                <a:gd name="T7" fmla="*/ 0 h 14"/>
                <a:gd name="T8" fmla="*/ 11 w 17"/>
                <a:gd name="T9" fmla="*/ 0 h 14"/>
                <a:gd name="T10" fmla="*/ 17 w 17"/>
                <a:gd name="T11" fmla="*/ 7 h 14"/>
                <a:gd name="T12" fmla="*/ 11 w 17"/>
                <a:gd name="T13" fmla="*/ 13 h 14"/>
                <a:gd name="T14" fmla="*/ 8 w 17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4">
                  <a:moveTo>
                    <a:pt x="8" y="14"/>
                  </a:moveTo>
                  <a:cubicBezTo>
                    <a:pt x="7" y="13"/>
                    <a:pt x="5" y="13"/>
                    <a:pt x="4" y="13"/>
                  </a:cubicBezTo>
                  <a:cubicBezTo>
                    <a:pt x="1" y="12"/>
                    <a:pt x="0" y="10"/>
                    <a:pt x="0" y="6"/>
                  </a:cubicBezTo>
                  <a:cubicBezTo>
                    <a:pt x="0" y="3"/>
                    <a:pt x="1" y="1"/>
                    <a:pt x="4" y="0"/>
                  </a:cubicBezTo>
                  <a:cubicBezTo>
                    <a:pt x="7" y="0"/>
                    <a:pt x="9" y="0"/>
                    <a:pt x="11" y="0"/>
                  </a:cubicBezTo>
                  <a:cubicBezTo>
                    <a:pt x="15" y="1"/>
                    <a:pt x="17" y="3"/>
                    <a:pt x="17" y="7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8" y="14"/>
                  </a:cubicBezTo>
                  <a:close/>
                </a:path>
              </a:pathLst>
            </a:cu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97" name="Freeform 55">
              <a:extLst>
                <a:ext uri="{FF2B5EF4-FFF2-40B4-BE49-F238E27FC236}">
                  <a16:creationId xmlns:a16="http://schemas.microsoft.com/office/drawing/2014/main" id="{AA7C1B25-D5D5-1F36-6A87-655C76D00F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6" y="1025"/>
              <a:ext cx="32" cy="25"/>
            </a:xfrm>
            <a:custGeom>
              <a:avLst/>
              <a:gdLst>
                <a:gd name="T0" fmla="*/ 9 w 18"/>
                <a:gd name="T1" fmla="*/ 14 h 14"/>
                <a:gd name="T2" fmla="*/ 5 w 18"/>
                <a:gd name="T3" fmla="*/ 13 h 14"/>
                <a:gd name="T4" fmla="*/ 1 w 18"/>
                <a:gd name="T5" fmla="*/ 6 h 14"/>
                <a:gd name="T6" fmla="*/ 5 w 18"/>
                <a:gd name="T7" fmla="*/ 0 h 14"/>
                <a:gd name="T8" fmla="*/ 12 w 18"/>
                <a:gd name="T9" fmla="*/ 0 h 14"/>
                <a:gd name="T10" fmla="*/ 18 w 18"/>
                <a:gd name="T11" fmla="*/ 7 h 14"/>
                <a:gd name="T12" fmla="*/ 12 w 18"/>
                <a:gd name="T13" fmla="*/ 13 h 14"/>
                <a:gd name="T14" fmla="*/ 9 w 18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4">
                  <a:moveTo>
                    <a:pt x="9" y="14"/>
                  </a:moveTo>
                  <a:cubicBezTo>
                    <a:pt x="8" y="13"/>
                    <a:pt x="6" y="13"/>
                    <a:pt x="5" y="13"/>
                  </a:cubicBezTo>
                  <a:cubicBezTo>
                    <a:pt x="2" y="12"/>
                    <a:pt x="0" y="10"/>
                    <a:pt x="1" y="6"/>
                  </a:cubicBezTo>
                  <a:cubicBezTo>
                    <a:pt x="1" y="3"/>
                    <a:pt x="2" y="1"/>
                    <a:pt x="5" y="0"/>
                  </a:cubicBezTo>
                  <a:cubicBezTo>
                    <a:pt x="7" y="0"/>
                    <a:pt x="10" y="0"/>
                    <a:pt x="12" y="0"/>
                  </a:cubicBezTo>
                  <a:cubicBezTo>
                    <a:pt x="16" y="1"/>
                    <a:pt x="18" y="3"/>
                    <a:pt x="18" y="7"/>
                  </a:cubicBezTo>
                  <a:cubicBezTo>
                    <a:pt x="18" y="10"/>
                    <a:pt x="16" y="13"/>
                    <a:pt x="12" y="13"/>
                  </a:cubicBezTo>
                  <a:cubicBezTo>
                    <a:pt x="11" y="14"/>
                    <a:pt x="10" y="14"/>
                    <a:pt x="9" y="14"/>
                  </a:cubicBezTo>
                  <a:close/>
                </a:path>
              </a:pathLst>
            </a:cu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98" name="Freeform 56">
              <a:extLst>
                <a:ext uri="{FF2B5EF4-FFF2-40B4-BE49-F238E27FC236}">
                  <a16:creationId xmlns:a16="http://schemas.microsoft.com/office/drawing/2014/main" id="{B5864266-450F-50B5-2047-685523A51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" y="1025"/>
              <a:ext cx="30" cy="25"/>
            </a:xfrm>
            <a:custGeom>
              <a:avLst/>
              <a:gdLst>
                <a:gd name="T0" fmla="*/ 8 w 17"/>
                <a:gd name="T1" fmla="*/ 14 h 14"/>
                <a:gd name="T2" fmla="*/ 4 w 17"/>
                <a:gd name="T3" fmla="*/ 13 h 14"/>
                <a:gd name="T4" fmla="*/ 0 w 17"/>
                <a:gd name="T5" fmla="*/ 7 h 14"/>
                <a:gd name="T6" fmla="*/ 4 w 17"/>
                <a:gd name="T7" fmla="*/ 1 h 14"/>
                <a:gd name="T8" fmla="*/ 12 w 17"/>
                <a:gd name="T9" fmla="*/ 0 h 14"/>
                <a:gd name="T10" fmla="*/ 17 w 17"/>
                <a:gd name="T11" fmla="*/ 7 h 14"/>
                <a:gd name="T12" fmla="*/ 12 w 17"/>
                <a:gd name="T13" fmla="*/ 13 h 14"/>
                <a:gd name="T14" fmla="*/ 8 w 17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4">
                  <a:moveTo>
                    <a:pt x="8" y="14"/>
                  </a:moveTo>
                  <a:cubicBezTo>
                    <a:pt x="7" y="13"/>
                    <a:pt x="5" y="13"/>
                    <a:pt x="4" y="13"/>
                  </a:cubicBezTo>
                  <a:cubicBezTo>
                    <a:pt x="1" y="12"/>
                    <a:pt x="0" y="10"/>
                    <a:pt x="0" y="7"/>
                  </a:cubicBezTo>
                  <a:cubicBezTo>
                    <a:pt x="0" y="3"/>
                    <a:pt x="1" y="1"/>
                    <a:pt x="4" y="1"/>
                  </a:cubicBezTo>
                  <a:cubicBezTo>
                    <a:pt x="7" y="0"/>
                    <a:pt x="9" y="0"/>
                    <a:pt x="12" y="0"/>
                  </a:cubicBezTo>
                  <a:cubicBezTo>
                    <a:pt x="15" y="1"/>
                    <a:pt x="17" y="3"/>
                    <a:pt x="17" y="7"/>
                  </a:cubicBezTo>
                  <a:cubicBezTo>
                    <a:pt x="17" y="10"/>
                    <a:pt x="15" y="12"/>
                    <a:pt x="12" y="13"/>
                  </a:cubicBezTo>
                  <a:cubicBezTo>
                    <a:pt x="11" y="13"/>
                    <a:pt x="10" y="13"/>
                    <a:pt x="8" y="14"/>
                  </a:cubicBezTo>
                  <a:close/>
                </a:path>
              </a:pathLst>
            </a:cu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99" name="Freeform 57">
              <a:extLst>
                <a:ext uri="{FF2B5EF4-FFF2-40B4-BE49-F238E27FC236}">
                  <a16:creationId xmlns:a16="http://schemas.microsoft.com/office/drawing/2014/main" id="{96A7EFBF-4FF6-5677-7FFD-035011FD6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" y="1454"/>
              <a:ext cx="30" cy="25"/>
            </a:xfrm>
            <a:custGeom>
              <a:avLst/>
              <a:gdLst>
                <a:gd name="T0" fmla="*/ 8 w 17"/>
                <a:gd name="T1" fmla="*/ 14 h 14"/>
                <a:gd name="T2" fmla="*/ 4 w 17"/>
                <a:gd name="T3" fmla="*/ 14 h 14"/>
                <a:gd name="T4" fmla="*/ 0 w 17"/>
                <a:gd name="T5" fmla="*/ 7 h 14"/>
                <a:gd name="T6" fmla="*/ 4 w 17"/>
                <a:gd name="T7" fmla="*/ 1 h 14"/>
                <a:gd name="T8" fmla="*/ 12 w 17"/>
                <a:gd name="T9" fmla="*/ 1 h 14"/>
                <a:gd name="T10" fmla="*/ 17 w 17"/>
                <a:gd name="T11" fmla="*/ 8 h 14"/>
                <a:gd name="T12" fmla="*/ 12 w 17"/>
                <a:gd name="T13" fmla="*/ 14 h 14"/>
                <a:gd name="T14" fmla="*/ 8 w 17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4">
                  <a:moveTo>
                    <a:pt x="8" y="14"/>
                  </a:moveTo>
                  <a:cubicBezTo>
                    <a:pt x="7" y="14"/>
                    <a:pt x="6" y="14"/>
                    <a:pt x="4" y="14"/>
                  </a:cubicBezTo>
                  <a:cubicBezTo>
                    <a:pt x="1" y="13"/>
                    <a:pt x="0" y="11"/>
                    <a:pt x="0" y="7"/>
                  </a:cubicBezTo>
                  <a:cubicBezTo>
                    <a:pt x="0" y="4"/>
                    <a:pt x="1" y="2"/>
                    <a:pt x="4" y="1"/>
                  </a:cubicBezTo>
                  <a:cubicBezTo>
                    <a:pt x="7" y="0"/>
                    <a:pt x="10" y="0"/>
                    <a:pt x="12" y="1"/>
                  </a:cubicBezTo>
                  <a:cubicBezTo>
                    <a:pt x="16" y="2"/>
                    <a:pt x="17" y="4"/>
                    <a:pt x="17" y="8"/>
                  </a:cubicBezTo>
                  <a:cubicBezTo>
                    <a:pt x="17" y="11"/>
                    <a:pt x="15" y="13"/>
                    <a:pt x="12" y="14"/>
                  </a:cubicBezTo>
                  <a:cubicBezTo>
                    <a:pt x="11" y="14"/>
                    <a:pt x="10" y="14"/>
                    <a:pt x="8" y="14"/>
                  </a:cubicBezTo>
                  <a:close/>
                </a:path>
              </a:pathLst>
            </a:cu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00" name="Freeform 58">
              <a:extLst>
                <a:ext uri="{FF2B5EF4-FFF2-40B4-BE49-F238E27FC236}">
                  <a16:creationId xmlns:a16="http://schemas.microsoft.com/office/drawing/2014/main" id="{F5F1D726-6107-2B8A-396B-3DE591CC79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8" y="1068"/>
              <a:ext cx="30" cy="24"/>
            </a:xfrm>
            <a:custGeom>
              <a:avLst/>
              <a:gdLst>
                <a:gd name="T0" fmla="*/ 8 w 17"/>
                <a:gd name="T1" fmla="*/ 14 h 14"/>
                <a:gd name="T2" fmla="*/ 4 w 17"/>
                <a:gd name="T3" fmla="*/ 13 h 14"/>
                <a:gd name="T4" fmla="*/ 0 w 17"/>
                <a:gd name="T5" fmla="*/ 7 h 14"/>
                <a:gd name="T6" fmla="*/ 4 w 17"/>
                <a:gd name="T7" fmla="*/ 1 h 14"/>
                <a:gd name="T8" fmla="*/ 12 w 17"/>
                <a:gd name="T9" fmla="*/ 1 h 14"/>
                <a:gd name="T10" fmla="*/ 17 w 17"/>
                <a:gd name="T11" fmla="*/ 7 h 14"/>
                <a:gd name="T12" fmla="*/ 12 w 17"/>
                <a:gd name="T13" fmla="*/ 13 h 14"/>
                <a:gd name="T14" fmla="*/ 8 w 17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4">
                  <a:moveTo>
                    <a:pt x="8" y="14"/>
                  </a:moveTo>
                  <a:cubicBezTo>
                    <a:pt x="7" y="14"/>
                    <a:pt x="6" y="14"/>
                    <a:pt x="4" y="13"/>
                  </a:cubicBezTo>
                  <a:cubicBezTo>
                    <a:pt x="1" y="13"/>
                    <a:pt x="0" y="11"/>
                    <a:pt x="0" y="7"/>
                  </a:cubicBezTo>
                  <a:cubicBezTo>
                    <a:pt x="0" y="4"/>
                    <a:pt x="1" y="2"/>
                    <a:pt x="4" y="1"/>
                  </a:cubicBezTo>
                  <a:cubicBezTo>
                    <a:pt x="7" y="0"/>
                    <a:pt x="9" y="0"/>
                    <a:pt x="12" y="1"/>
                  </a:cubicBezTo>
                  <a:cubicBezTo>
                    <a:pt x="15" y="1"/>
                    <a:pt x="17" y="4"/>
                    <a:pt x="17" y="7"/>
                  </a:cubicBezTo>
                  <a:cubicBezTo>
                    <a:pt x="17" y="11"/>
                    <a:pt x="15" y="13"/>
                    <a:pt x="12" y="13"/>
                  </a:cubicBezTo>
                  <a:cubicBezTo>
                    <a:pt x="11" y="14"/>
                    <a:pt x="10" y="14"/>
                    <a:pt x="8" y="14"/>
                  </a:cubicBezTo>
                  <a:close/>
                </a:path>
              </a:pathLst>
            </a:cu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01" name="Freeform 59">
              <a:extLst>
                <a:ext uri="{FF2B5EF4-FFF2-40B4-BE49-F238E27FC236}">
                  <a16:creationId xmlns:a16="http://schemas.microsoft.com/office/drawing/2014/main" id="{5184B197-62C9-8AC2-4169-38949E4AD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" y="1068"/>
              <a:ext cx="30" cy="24"/>
            </a:xfrm>
            <a:custGeom>
              <a:avLst/>
              <a:gdLst>
                <a:gd name="T0" fmla="*/ 9 w 17"/>
                <a:gd name="T1" fmla="*/ 0 h 14"/>
                <a:gd name="T2" fmla="*/ 13 w 17"/>
                <a:gd name="T3" fmla="*/ 1 h 14"/>
                <a:gd name="T4" fmla="*/ 17 w 17"/>
                <a:gd name="T5" fmla="*/ 7 h 14"/>
                <a:gd name="T6" fmla="*/ 13 w 17"/>
                <a:gd name="T7" fmla="*/ 13 h 14"/>
                <a:gd name="T8" fmla="*/ 5 w 17"/>
                <a:gd name="T9" fmla="*/ 14 h 14"/>
                <a:gd name="T10" fmla="*/ 0 w 17"/>
                <a:gd name="T11" fmla="*/ 7 h 14"/>
                <a:gd name="T12" fmla="*/ 4 w 17"/>
                <a:gd name="T13" fmla="*/ 1 h 14"/>
                <a:gd name="T14" fmla="*/ 9 w 1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4">
                  <a:moveTo>
                    <a:pt x="9" y="0"/>
                  </a:moveTo>
                  <a:cubicBezTo>
                    <a:pt x="10" y="0"/>
                    <a:pt x="12" y="0"/>
                    <a:pt x="13" y="1"/>
                  </a:cubicBezTo>
                  <a:cubicBezTo>
                    <a:pt x="16" y="2"/>
                    <a:pt x="17" y="4"/>
                    <a:pt x="17" y="7"/>
                  </a:cubicBezTo>
                  <a:cubicBezTo>
                    <a:pt x="17" y="10"/>
                    <a:pt x="16" y="13"/>
                    <a:pt x="13" y="13"/>
                  </a:cubicBezTo>
                  <a:cubicBezTo>
                    <a:pt x="10" y="14"/>
                    <a:pt x="7" y="14"/>
                    <a:pt x="5" y="14"/>
                  </a:cubicBezTo>
                  <a:cubicBezTo>
                    <a:pt x="2" y="13"/>
                    <a:pt x="0" y="11"/>
                    <a:pt x="0" y="7"/>
                  </a:cubicBezTo>
                  <a:cubicBezTo>
                    <a:pt x="0" y="4"/>
                    <a:pt x="1" y="2"/>
                    <a:pt x="4" y="1"/>
                  </a:cubicBezTo>
                  <a:cubicBezTo>
                    <a:pt x="6" y="0"/>
                    <a:pt x="7" y="0"/>
                    <a:pt x="9" y="0"/>
                  </a:cubicBezTo>
                  <a:close/>
                </a:path>
              </a:pathLst>
            </a:cu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02" name="Freeform 60">
              <a:extLst>
                <a:ext uri="{FF2B5EF4-FFF2-40B4-BE49-F238E27FC236}">
                  <a16:creationId xmlns:a16="http://schemas.microsoft.com/office/drawing/2014/main" id="{7292FCF2-F262-F8BB-8CF5-EBD042D5E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" y="1325"/>
              <a:ext cx="30" cy="25"/>
            </a:xfrm>
            <a:custGeom>
              <a:avLst/>
              <a:gdLst>
                <a:gd name="T0" fmla="*/ 8 w 17"/>
                <a:gd name="T1" fmla="*/ 14 h 14"/>
                <a:gd name="T2" fmla="*/ 4 w 17"/>
                <a:gd name="T3" fmla="*/ 13 h 14"/>
                <a:gd name="T4" fmla="*/ 0 w 17"/>
                <a:gd name="T5" fmla="*/ 7 h 14"/>
                <a:gd name="T6" fmla="*/ 4 w 17"/>
                <a:gd name="T7" fmla="*/ 1 h 14"/>
                <a:gd name="T8" fmla="*/ 12 w 17"/>
                <a:gd name="T9" fmla="*/ 1 h 14"/>
                <a:gd name="T10" fmla="*/ 17 w 17"/>
                <a:gd name="T11" fmla="*/ 7 h 14"/>
                <a:gd name="T12" fmla="*/ 12 w 17"/>
                <a:gd name="T13" fmla="*/ 14 h 14"/>
                <a:gd name="T14" fmla="*/ 8 w 17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4">
                  <a:moveTo>
                    <a:pt x="8" y="14"/>
                  </a:moveTo>
                  <a:cubicBezTo>
                    <a:pt x="7" y="14"/>
                    <a:pt x="5" y="14"/>
                    <a:pt x="4" y="13"/>
                  </a:cubicBezTo>
                  <a:cubicBezTo>
                    <a:pt x="1" y="12"/>
                    <a:pt x="0" y="10"/>
                    <a:pt x="0" y="7"/>
                  </a:cubicBezTo>
                  <a:cubicBezTo>
                    <a:pt x="0" y="4"/>
                    <a:pt x="1" y="2"/>
                    <a:pt x="4" y="1"/>
                  </a:cubicBezTo>
                  <a:cubicBezTo>
                    <a:pt x="7" y="0"/>
                    <a:pt x="9" y="0"/>
                    <a:pt x="12" y="1"/>
                  </a:cubicBezTo>
                  <a:cubicBezTo>
                    <a:pt x="15" y="2"/>
                    <a:pt x="17" y="4"/>
                    <a:pt x="17" y="7"/>
                  </a:cubicBezTo>
                  <a:cubicBezTo>
                    <a:pt x="17" y="11"/>
                    <a:pt x="15" y="13"/>
                    <a:pt x="12" y="14"/>
                  </a:cubicBezTo>
                  <a:cubicBezTo>
                    <a:pt x="11" y="14"/>
                    <a:pt x="10" y="14"/>
                    <a:pt x="8" y="14"/>
                  </a:cubicBezTo>
                  <a:close/>
                </a:path>
              </a:pathLst>
            </a:cu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03" name="Freeform 61">
              <a:extLst>
                <a:ext uri="{FF2B5EF4-FFF2-40B4-BE49-F238E27FC236}">
                  <a16:creationId xmlns:a16="http://schemas.microsoft.com/office/drawing/2014/main" id="{44286A95-F9A1-678A-3575-9242ADC963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7" y="1514"/>
              <a:ext cx="31" cy="25"/>
            </a:xfrm>
            <a:custGeom>
              <a:avLst/>
              <a:gdLst>
                <a:gd name="T0" fmla="*/ 9 w 18"/>
                <a:gd name="T1" fmla="*/ 0 h 14"/>
                <a:gd name="T2" fmla="*/ 14 w 18"/>
                <a:gd name="T3" fmla="*/ 1 h 14"/>
                <a:gd name="T4" fmla="*/ 18 w 18"/>
                <a:gd name="T5" fmla="*/ 7 h 14"/>
                <a:gd name="T6" fmla="*/ 14 w 18"/>
                <a:gd name="T7" fmla="*/ 13 h 14"/>
                <a:gd name="T8" fmla="*/ 6 w 18"/>
                <a:gd name="T9" fmla="*/ 13 h 14"/>
                <a:gd name="T10" fmla="*/ 0 w 18"/>
                <a:gd name="T11" fmla="*/ 7 h 14"/>
                <a:gd name="T12" fmla="*/ 5 w 18"/>
                <a:gd name="T13" fmla="*/ 1 h 14"/>
                <a:gd name="T14" fmla="*/ 9 w 18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4">
                  <a:moveTo>
                    <a:pt x="9" y="0"/>
                  </a:moveTo>
                  <a:cubicBezTo>
                    <a:pt x="11" y="0"/>
                    <a:pt x="13" y="0"/>
                    <a:pt x="14" y="1"/>
                  </a:cubicBezTo>
                  <a:cubicBezTo>
                    <a:pt x="17" y="2"/>
                    <a:pt x="18" y="4"/>
                    <a:pt x="18" y="7"/>
                  </a:cubicBezTo>
                  <a:cubicBezTo>
                    <a:pt x="18" y="10"/>
                    <a:pt x="16" y="12"/>
                    <a:pt x="14" y="13"/>
                  </a:cubicBezTo>
                  <a:cubicBezTo>
                    <a:pt x="11" y="14"/>
                    <a:pt x="8" y="14"/>
                    <a:pt x="6" y="13"/>
                  </a:cubicBezTo>
                  <a:cubicBezTo>
                    <a:pt x="2" y="13"/>
                    <a:pt x="1" y="11"/>
                    <a:pt x="0" y="7"/>
                  </a:cubicBezTo>
                  <a:cubicBezTo>
                    <a:pt x="0" y="4"/>
                    <a:pt x="2" y="1"/>
                    <a:pt x="5" y="1"/>
                  </a:cubicBezTo>
                  <a:cubicBezTo>
                    <a:pt x="7" y="0"/>
                    <a:pt x="8" y="0"/>
                    <a:pt x="9" y="0"/>
                  </a:cubicBezTo>
                  <a:close/>
                </a:path>
              </a:pathLst>
            </a:cu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04" name="Freeform 62">
              <a:extLst>
                <a:ext uri="{FF2B5EF4-FFF2-40B4-BE49-F238E27FC236}">
                  <a16:creationId xmlns:a16="http://schemas.microsoft.com/office/drawing/2014/main" id="{75052D19-8115-FBB7-8D7D-851C734A8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" y="1112"/>
              <a:ext cx="30" cy="23"/>
            </a:xfrm>
            <a:custGeom>
              <a:avLst/>
              <a:gdLst>
                <a:gd name="T0" fmla="*/ 8 w 17"/>
                <a:gd name="T1" fmla="*/ 13 h 13"/>
                <a:gd name="T2" fmla="*/ 4 w 17"/>
                <a:gd name="T3" fmla="*/ 13 h 13"/>
                <a:gd name="T4" fmla="*/ 0 w 17"/>
                <a:gd name="T5" fmla="*/ 6 h 13"/>
                <a:gd name="T6" fmla="*/ 4 w 17"/>
                <a:gd name="T7" fmla="*/ 0 h 13"/>
                <a:gd name="T8" fmla="*/ 12 w 17"/>
                <a:gd name="T9" fmla="*/ 0 h 13"/>
                <a:gd name="T10" fmla="*/ 17 w 17"/>
                <a:gd name="T11" fmla="*/ 6 h 13"/>
                <a:gd name="T12" fmla="*/ 12 w 17"/>
                <a:gd name="T13" fmla="*/ 13 h 13"/>
                <a:gd name="T14" fmla="*/ 8 w 17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3">
                  <a:moveTo>
                    <a:pt x="8" y="13"/>
                  </a:moveTo>
                  <a:cubicBezTo>
                    <a:pt x="7" y="13"/>
                    <a:pt x="5" y="13"/>
                    <a:pt x="4" y="13"/>
                  </a:cubicBezTo>
                  <a:cubicBezTo>
                    <a:pt x="1" y="12"/>
                    <a:pt x="0" y="9"/>
                    <a:pt x="0" y="6"/>
                  </a:cubicBezTo>
                  <a:cubicBezTo>
                    <a:pt x="0" y="3"/>
                    <a:pt x="1" y="1"/>
                    <a:pt x="4" y="0"/>
                  </a:cubicBezTo>
                  <a:cubicBezTo>
                    <a:pt x="7" y="0"/>
                    <a:pt x="9" y="0"/>
                    <a:pt x="12" y="0"/>
                  </a:cubicBezTo>
                  <a:cubicBezTo>
                    <a:pt x="15" y="1"/>
                    <a:pt x="17" y="3"/>
                    <a:pt x="17" y="6"/>
                  </a:cubicBezTo>
                  <a:cubicBezTo>
                    <a:pt x="17" y="10"/>
                    <a:pt x="16" y="12"/>
                    <a:pt x="12" y="13"/>
                  </a:cubicBezTo>
                  <a:cubicBezTo>
                    <a:pt x="11" y="13"/>
                    <a:pt x="10" y="13"/>
                    <a:pt x="8" y="13"/>
                  </a:cubicBezTo>
                  <a:close/>
                </a:path>
              </a:pathLst>
            </a:cu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05" name="Freeform 63">
              <a:extLst>
                <a:ext uri="{FF2B5EF4-FFF2-40B4-BE49-F238E27FC236}">
                  <a16:creationId xmlns:a16="http://schemas.microsoft.com/office/drawing/2014/main" id="{3D36D6FE-AC7E-60C1-D76D-274B59E54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7" y="1212"/>
              <a:ext cx="31" cy="25"/>
            </a:xfrm>
            <a:custGeom>
              <a:avLst/>
              <a:gdLst>
                <a:gd name="T0" fmla="*/ 9 w 18"/>
                <a:gd name="T1" fmla="*/ 14 h 14"/>
                <a:gd name="T2" fmla="*/ 5 w 18"/>
                <a:gd name="T3" fmla="*/ 14 h 14"/>
                <a:gd name="T4" fmla="*/ 0 w 18"/>
                <a:gd name="T5" fmla="*/ 7 h 14"/>
                <a:gd name="T6" fmla="*/ 5 w 18"/>
                <a:gd name="T7" fmla="*/ 1 h 14"/>
                <a:gd name="T8" fmla="*/ 13 w 18"/>
                <a:gd name="T9" fmla="*/ 1 h 14"/>
                <a:gd name="T10" fmla="*/ 18 w 18"/>
                <a:gd name="T11" fmla="*/ 8 h 14"/>
                <a:gd name="T12" fmla="*/ 13 w 18"/>
                <a:gd name="T13" fmla="*/ 14 h 14"/>
                <a:gd name="T14" fmla="*/ 9 w 18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4">
                  <a:moveTo>
                    <a:pt x="9" y="14"/>
                  </a:moveTo>
                  <a:cubicBezTo>
                    <a:pt x="8" y="14"/>
                    <a:pt x="7" y="14"/>
                    <a:pt x="5" y="14"/>
                  </a:cubicBezTo>
                  <a:cubicBezTo>
                    <a:pt x="2" y="13"/>
                    <a:pt x="1" y="11"/>
                    <a:pt x="0" y="7"/>
                  </a:cubicBezTo>
                  <a:cubicBezTo>
                    <a:pt x="0" y="4"/>
                    <a:pt x="2" y="2"/>
                    <a:pt x="5" y="1"/>
                  </a:cubicBezTo>
                  <a:cubicBezTo>
                    <a:pt x="8" y="0"/>
                    <a:pt x="10" y="0"/>
                    <a:pt x="13" y="1"/>
                  </a:cubicBezTo>
                  <a:cubicBezTo>
                    <a:pt x="16" y="2"/>
                    <a:pt x="18" y="4"/>
                    <a:pt x="18" y="8"/>
                  </a:cubicBezTo>
                  <a:cubicBezTo>
                    <a:pt x="18" y="11"/>
                    <a:pt x="16" y="13"/>
                    <a:pt x="13" y="14"/>
                  </a:cubicBezTo>
                  <a:cubicBezTo>
                    <a:pt x="12" y="14"/>
                    <a:pt x="11" y="14"/>
                    <a:pt x="9" y="14"/>
                  </a:cubicBezTo>
                  <a:close/>
                </a:path>
              </a:pathLst>
            </a:cu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06" name="Freeform 64">
              <a:extLst>
                <a:ext uri="{FF2B5EF4-FFF2-40B4-BE49-F238E27FC236}">
                  <a16:creationId xmlns:a16="http://schemas.microsoft.com/office/drawing/2014/main" id="{CBC897B5-68F9-3C9C-3199-7B080FAC7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7" y="1385"/>
              <a:ext cx="31" cy="25"/>
            </a:xfrm>
            <a:custGeom>
              <a:avLst/>
              <a:gdLst>
                <a:gd name="T0" fmla="*/ 9 w 18"/>
                <a:gd name="T1" fmla="*/ 14 h 14"/>
                <a:gd name="T2" fmla="*/ 4 w 18"/>
                <a:gd name="T3" fmla="*/ 13 h 14"/>
                <a:gd name="T4" fmla="*/ 0 w 18"/>
                <a:gd name="T5" fmla="*/ 6 h 14"/>
                <a:gd name="T6" fmla="*/ 5 w 18"/>
                <a:gd name="T7" fmla="*/ 1 h 14"/>
                <a:gd name="T8" fmla="*/ 12 w 18"/>
                <a:gd name="T9" fmla="*/ 0 h 14"/>
                <a:gd name="T10" fmla="*/ 18 w 18"/>
                <a:gd name="T11" fmla="*/ 7 h 14"/>
                <a:gd name="T12" fmla="*/ 12 w 18"/>
                <a:gd name="T13" fmla="*/ 13 h 14"/>
                <a:gd name="T14" fmla="*/ 9 w 18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4">
                  <a:moveTo>
                    <a:pt x="9" y="14"/>
                  </a:moveTo>
                  <a:cubicBezTo>
                    <a:pt x="8" y="13"/>
                    <a:pt x="6" y="13"/>
                    <a:pt x="4" y="13"/>
                  </a:cubicBezTo>
                  <a:cubicBezTo>
                    <a:pt x="2" y="12"/>
                    <a:pt x="0" y="10"/>
                    <a:pt x="0" y="6"/>
                  </a:cubicBezTo>
                  <a:cubicBezTo>
                    <a:pt x="1" y="3"/>
                    <a:pt x="2" y="1"/>
                    <a:pt x="5" y="1"/>
                  </a:cubicBezTo>
                  <a:cubicBezTo>
                    <a:pt x="7" y="0"/>
                    <a:pt x="10" y="0"/>
                    <a:pt x="12" y="0"/>
                  </a:cubicBezTo>
                  <a:cubicBezTo>
                    <a:pt x="16" y="1"/>
                    <a:pt x="18" y="3"/>
                    <a:pt x="18" y="7"/>
                  </a:cubicBezTo>
                  <a:cubicBezTo>
                    <a:pt x="18" y="10"/>
                    <a:pt x="16" y="13"/>
                    <a:pt x="12" y="13"/>
                  </a:cubicBezTo>
                  <a:cubicBezTo>
                    <a:pt x="11" y="13"/>
                    <a:pt x="10" y="14"/>
                    <a:pt x="9" y="14"/>
                  </a:cubicBezTo>
                  <a:close/>
                </a:path>
              </a:pathLst>
            </a:cu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07" name="Freeform 65">
              <a:extLst>
                <a:ext uri="{FF2B5EF4-FFF2-40B4-BE49-F238E27FC236}">
                  <a16:creationId xmlns:a16="http://schemas.microsoft.com/office/drawing/2014/main" id="{B7451332-878B-6806-5730-13F6A6398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" y="1154"/>
              <a:ext cx="30" cy="25"/>
            </a:xfrm>
            <a:custGeom>
              <a:avLst/>
              <a:gdLst>
                <a:gd name="T0" fmla="*/ 8 w 17"/>
                <a:gd name="T1" fmla="*/ 14 h 14"/>
                <a:gd name="T2" fmla="*/ 4 w 17"/>
                <a:gd name="T3" fmla="*/ 13 h 14"/>
                <a:gd name="T4" fmla="*/ 0 w 17"/>
                <a:gd name="T5" fmla="*/ 7 h 14"/>
                <a:gd name="T6" fmla="*/ 4 w 17"/>
                <a:gd name="T7" fmla="*/ 1 h 14"/>
                <a:gd name="T8" fmla="*/ 12 w 17"/>
                <a:gd name="T9" fmla="*/ 0 h 14"/>
                <a:gd name="T10" fmla="*/ 17 w 17"/>
                <a:gd name="T11" fmla="*/ 7 h 14"/>
                <a:gd name="T12" fmla="*/ 12 w 17"/>
                <a:gd name="T13" fmla="*/ 13 h 14"/>
                <a:gd name="T14" fmla="*/ 8 w 17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4">
                  <a:moveTo>
                    <a:pt x="8" y="14"/>
                  </a:moveTo>
                  <a:cubicBezTo>
                    <a:pt x="7" y="14"/>
                    <a:pt x="6" y="13"/>
                    <a:pt x="4" y="13"/>
                  </a:cubicBezTo>
                  <a:cubicBezTo>
                    <a:pt x="1" y="12"/>
                    <a:pt x="0" y="10"/>
                    <a:pt x="0" y="7"/>
                  </a:cubicBezTo>
                  <a:cubicBezTo>
                    <a:pt x="0" y="4"/>
                    <a:pt x="1" y="1"/>
                    <a:pt x="4" y="1"/>
                  </a:cubicBezTo>
                  <a:cubicBezTo>
                    <a:pt x="7" y="0"/>
                    <a:pt x="10" y="0"/>
                    <a:pt x="12" y="0"/>
                  </a:cubicBezTo>
                  <a:cubicBezTo>
                    <a:pt x="16" y="1"/>
                    <a:pt x="17" y="4"/>
                    <a:pt x="17" y="7"/>
                  </a:cubicBezTo>
                  <a:cubicBezTo>
                    <a:pt x="17" y="11"/>
                    <a:pt x="15" y="13"/>
                    <a:pt x="12" y="13"/>
                  </a:cubicBezTo>
                  <a:cubicBezTo>
                    <a:pt x="11" y="13"/>
                    <a:pt x="10" y="14"/>
                    <a:pt x="8" y="14"/>
                  </a:cubicBezTo>
                  <a:close/>
                </a:path>
              </a:pathLst>
            </a:cu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08" name="Freeform 66">
              <a:extLst>
                <a:ext uri="{FF2B5EF4-FFF2-40B4-BE49-F238E27FC236}">
                  <a16:creationId xmlns:a16="http://schemas.microsoft.com/office/drawing/2014/main" id="{D2EDBCCC-1A09-A14A-1BF0-9E78189443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" y="1412"/>
              <a:ext cx="30" cy="25"/>
            </a:xfrm>
            <a:custGeom>
              <a:avLst/>
              <a:gdLst>
                <a:gd name="T0" fmla="*/ 8 w 17"/>
                <a:gd name="T1" fmla="*/ 14 h 14"/>
                <a:gd name="T2" fmla="*/ 4 w 17"/>
                <a:gd name="T3" fmla="*/ 13 h 14"/>
                <a:gd name="T4" fmla="*/ 0 w 17"/>
                <a:gd name="T5" fmla="*/ 7 h 14"/>
                <a:gd name="T6" fmla="*/ 4 w 17"/>
                <a:gd name="T7" fmla="*/ 1 h 14"/>
                <a:gd name="T8" fmla="*/ 11 w 17"/>
                <a:gd name="T9" fmla="*/ 0 h 14"/>
                <a:gd name="T10" fmla="*/ 17 w 17"/>
                <a:gd name="T11" fmla="*/ 7 h 14"/>
                <a:gd name="T12" fmla="*/ 12 w 17"/>
                <a:gd name="T13" fmla="*/ 14 h 14"/>
                <a:gd name="T14" fmla="*/ 8 w 17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4">
                  <a:moveTo>
                    <a:pt x="8" y="14"/>
                  </a:moveTo>
                  <a:cubicBezTo>
                    <a:pt x="7" y="14"/>
                    <a:pt x="5" y="14"/>
                    <a:pt x="4" y="13"/>
                  </a:cubicBezTo>
                  <a:cubicBezTo>
                    <a:pt x="1" y="12"/>
                    <a:pt x="0" y="10"/>
                    <a:pt x="0" y="7"/>
                  </a:cubicBezTo>
                  <a:cubicBezTo>
                    <a:pt x="0" y="4"/>
                    <a:pt x="1" y="1"/>
                    <a:pt x="4" y="1"/>
                  </a:cubicBezTo>
                  <a:cubicBezTo>
                    <a:pt x="7" y="0"/>
                    <a:pt x="9" y="0"/>
                    <a:pt x="11" y="0"/>
                  </a:cubicBezTo>
                  <a:cubicBezTo>
                    <a:pt x="15" y="1"/>
                    <a:pt x="17" y="3"/>
                    <a:pt x="17" y="7"/>
                  </a:cubicBezTo>
                  <a:cubicBezTo>
                    <a:pt x="17" y="10"/>
                    <a:pt x="15" y="13"/>
                    <a:pt x="12" y="14"/>
                  </a:cubicBezTo>
                  <a:cubicBezTo>
                    <a:pt x="11" y="14"/>
                    <a:pt x="10" y="14"/>
                    <a:pt x="8" y="14"/>
                  </a:cubicBezTo>
                  <a:close/>
                </a:path>
              </a:pathLst>
            </a:cu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09" name="Freeform 67">
              <a:extLst>
                <a:ext uri="{FF2B5EF4-FFF2-40B4-BE49-F238E27FC236}">
                  <a16:creationId xmlns:a16="http://schemas.microsoft.com/office/drawing/2014/main" id="{CB975E14-B4B5-2163-1ACD-6FE83E7A7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" y="1370"/>
              <a:ext cx="30" cy="24"/>
            </a:xfrm>
            <a:custGeom>
              <a:avLst/>
              <a:gdLst>
                <a:gd name="T0" fmla="*/ 8 w 17"/>
                <a:gd name="T1" fmla="*/ 0 h 14"/>
                <a:gd name="T2" fmla="*/ 14 w 17"/>
                <a:gd name="T3" fmla="*/ 1 h 14"/>
                <a:gd name="T4" fmla="*/ 17 w 17"/>
                <a:gd name="T5" fmla="*/ 7 h 14"/>
                <a:gd name="T6" fmla="*/ 13 w 17"/>
                <a:gd name="T7" fmla="*/ 13 h 14"/>
                <a:gd name="T8" fmla="*/ 5 w 17"/>
                <a:gd name="T9" fmla="*/ 13 h 14"/>
                <a:gd name="T10" fmla="*/ 0 w 17"/>
                <a:gd name="T11" fmla="*/ 7 h 14"/>
                <a:gd name="T12" fmla="*/ 5 w 17"/>
                <a:gd name="T13" fmla="*/ 0 h 14"/>
                <a:gd name="T14" fmla="*/ 8 w 1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4">
                  <a:moveTo>
                    <a:pt x="8" y="0"/>
                  </a:moveTo>
                  <a:cubicBezTo>
                    <a:pt x="10" y="0"/>
                    <a:pt x="12" y="0"/>
                    <a:pt x="14" y="1"/>
                  </a:cubicBezTo>
                  <a:cubicBezTo>
                    <a:pt x="16" y="2"/>
                    <a:pt x="17" y="4"/>
                    <a:pt x="17" y="7"/>
                  </a:cubicBezTo>
                  <a:cubicBezTo>
                    <a:pt x="17" y="10"/>
                    <a:pt x="16" y="12"/>
                    <a:pt x="13" y="13"/>
                  </a:cubicBezTo>
                  <a:cubicBezTo>
                    <a:pt x="10" y="14"/>
                    <a:pt x="8" y="14"/>
                    <a:pt x="5" y="13"/>
                  </a:cubicBezTo>
                  <a:cubicBezTo>
                    <a:pt x="2" y="12"/>
                    <a:pt x="0" y="10"/>
                    <a:pt x="0" y="7"/>
                  </a:cubicBezTo>
                  <a:cubicBezTo>
                    <a:pt x="0" y="3"/>
                    <a:pt x="1" y="1"/>
                    <a:pt x="5" y="0"/>
                  </a:cubicBezTo>
                  <a:cubicBezTo>
                    <a:pt x="6" y="0"/>
                    <a:pt x="7" y="0"/>
                    <a:pt x="8" y="0"/>
                  </a:cubicBezTo>
                  <a:close/>
                </a:path>
              </a:pathLst>
            </a:cu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10" name="Freeform 68">
              <a:extLst>
                <a:ext uri="{FF2B5EF4-FFF2-40B4-BE49-F238E27FC236}">
                  <a16:creationId xmlns:a16="http://schemas.microsoft.com/office/drawing/2014/main" id="{0A2B1ED7-373B-152E-6EF1-1360BAD464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" y="1241"/>
              <a:ext cx="30" cy="23"/>
            </a:xfrm>
            <a:custGeom>
              <a:avLst/>
              <a:gdLst>
                <a:gd name="T0" fmla="*/ 8 w 17"/>
                <a:gd name="T1" fmla="*/ 13 h 13"/>
                <a:gd name="T2" fmla="*/ 4 w 17"/>
                <a:gd name="T3" fmla="*/ 13 h 13"/>
                <a:gd name="T4" fmla="*/ 0 w 17"/>
                <a:gd name="T5" fmla="*/ 7 h 13"/>
                <a:gd name="T6" fmla="*/ 4 w 17"/>
                <a:gd name="T7" fmla="*/ 0 h 13"/>
                <a:gd name="T8" fmla="*/ 12 w 17"/>
                <a:gd name="T9" fmla="*/ 0 h 13"/>
                <a:gd name="T10" fmla="*/ 17 w 17"/>
                <a:gd name="T11" fmla="*/ 7 h 13"/>
                <a:gd name="T12" fmla="*/ 12 w 17"/>
                <a:gd name="T13" fmla="*/ 13 h 13"/>
                <a:gd name="T14" fmla="*/ 8 w 17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3">
                  <a:moveTo>
                    <a:pt x="8" y="13"/>
                  </a:moveTo>
                  <a:cubicBezTo>
                    <a:pt x="7" y="13"/>
                    <a:pt x="5" y="13"/>
                    <a:pt x="4" y="13"/>
                  </a:cubicBezTo>
                  <a:cubicBezTo>
                    <a:pt x="1" y="12"/>
                    <a:pt x="0" y="10"/>
                    <a:pt x="0" y="7"/>
                  </a:cubicBezTo>
                  <a:cubicBezTo>
                    <a:pt x="0" y="3"/>
                    <a:pt x="1" y="1"/>
                    <a:pt x="4" y="0"/>
                  </a:cubicBezTo>
                  <a:cubicBezTo>
                    <a:pt x="7" y="0"/>
                    <a:pt x="10" y="0"/>
                    <a:pt x="12" y="0"/>
                  </a:cubicBezTo>
                  <a:cubicBezTo>
                    <a:pt x="16" y="1"/>
                    <a:pt x="17" y="3"/>
                    <a:pt x="17" y="7"/>
                  </a:cubicBezTo>
                  <a:cubicBezTo>
                    <a:pt x="17" y="10"/>
                    <a:pt x="16" y="12"/>
                    <a:pt x="12" y="13"/>
                  </a:cubicBezTo>
                  <a:cubicBezTo>
                    <a:pt x="11" y="13"/>
                    <a:pt x="10" y="13"/>
                    <a:pt x="8" y="13"/>
                  </a:cubicBezTo>
                  <a:close/>
                </a:path>
              </a:pathLst>
            </a:cu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11" name="Freeform 69">
              <a:extLst>
                <a:ext uri="{FF2B5EF4-FFF2-40B4-BE49-F238E27FC236}">
                  <a16:creationId xmlns:a16="http://schemas.microsoft.com/office/drawing/2014/main" id="{C764E4B3-E569-5AEE-38A4-09CF3A42D2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" y="1541"/>
              <a:ext cx="30" cy="25"/>
            </a:xfrm>
            <a:custGeom>
              <a:avLst/>
              <a:gdLst>
                <a:gd name="T0" fmla="*/ 8 w 17"/>
                <a:gd name="T1" fmla="*/ 14 h 14"/>
                <a:gd name="T2" fmla="*/ 4 w 17"/>
                <a:gd name="T3" fmla="*/ 13 h 14"/>
                <a:gd name="T4" fmla="*/ 0 w 17"/>
                <a:gd name="T5" fmla="*/ 7 h 14"/>
                <a:gd name="T6" fmla="*/ 4 w 17"/>
                <a:gd name="T7" fmla="*/ 1 h 14"/>
                <a:gd name="T8" fmla="*/ 13 w 17"/>
                <a:gd name="T9" fmla="*/ 1 h 14"/>
                <a:gd name="T10" fmla="*/ 17 w 17"/>
                <a:gd name="T11" fmla="*/ 7 h 14"/>
                <a:gd name="T12" fmla="*/ 13 w 17"/>
                <a:gd name="T13" fmla="*/ 13 h 14"/>
                <a:gd name="T14" fmla="*/ 8 w 17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4">
                  <a:moveTo>
                    <a:pt x="8" y="14"/>
                  </a:moveTo>
                  <a:cubicBezTo>
                    <a:pt x="7" y="14"/>
                    <a:pt x="5" y="14"/>
                    <a:pt x="4" y="13"/>
                  </a:cubicBezTo>
                  <a:cubicBezTo>
                    <a:pt x="1" y="12"/>
                    <a:pt x="0" y="10"/>
                    <a:pt x="0" y="7"/>
                  </a:cubicBezTo>
                  <a:cubicBezTo>
                    <a:pt x="0" y="4"/>
                    <a:pt x="1" y="2"/>
                    <a:pt x="4" y="1"/>
                  </a:cubicBezTo>
                  <a:cubicBezTo>
                    <a:pt x="7" y="0"/>
                    <a:pt x="10" y="0"/>
                    <a:pt x="13" y="1"/>
                  </a:cubicBezTo>
                  <a:cubicBezTo>
                    <a:pt x="16" y="2"/>
                    <a:pt x="17" y="4"/>
                    <a:pt x="17" y="7"/>
                  </a:cubicBezTo>
                  <a:cubicBezTo>
                    <a:pt x="17" y="10"/>
                    <a:pt x="16" y="12"/>
                    <a:pt x="13" y="13"/>
                  </a:cubicBezTo>
                  <a:cubicBezTo>
                    <a:pt x="12" y="14"/>
                    <a:pt x="10" y="14"/>
                    <a:pt x="8" y="14"/>
                  </a:cubicBezTo>
                  <a:close/>
                </a:path>
              </a:pathLst>
            </a:cu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12" name="Freeform 70">
              <a:extLst>
                <a:ext uri="{FF2B5EF4-FFF2-40B4-BE49-F238E27FC236}">
                  <a16:creationId xmlns:a16="http://schemas.microsoft.com/office/drawing/2014/main" id="{F63C5809-3195-6040-865C-3BD26A9F5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3" y="1124"/>
              <a:ext cx="24" cy="27"/>
            </a:xfrm>
            <a:custGeom>
              <a:avLst/>
              <a:gdLst>
                <a:gd name="T0" fmla="*/ 8 w 14"/>
                <a:gd name="T1" fmla="*/ 0 h 15"/>
                <a:gd name="T2" fmla="*/ 14 w 14"/>
                <a:gd name="T3" fmla="*/ 6 h 15"/>
                <a:gd name="T4" fmla="*/ 6 w 14"/>
                <a:gd name="T5" fmla="*/ 15 h 15"/>
                <a:gd name="T6" fmla="*/ 0 w 14"/>
                <a:gd name="T7" fmla="*/ 8 h 15"/>
                <a:gd name="T8" fmla="*/ 8 w 14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5">
                  <a:moveTo>
                    <a:pt x="8" y="0"/>
                  </a:moveTo>
                  <a:cubicBezTo>
                    <a:pt x="11" y="0"/>
                    <a:pt x="14" y="3"/>
                    <a:pt x="14" y="6"/>
                  </a:cubicBezTo>
                  <a:cubicBezTo>
                    <a:pt x="14" y="10"/>
                    <a:pt x="10" y="15"/>
                    <a:pt x="6" y="15"/>
                  </a:cubicBezTo>
                  <a:cubicBezTo>
                    <a:pt x="3" y="15"/>
                    <a:pt x="0" y="12"/>
                    <a:pt x="0" y="8"/>
                  </a:cubicBezTo>
                  <a:cubicBezTo>
                    <a:pt x="0" y="4"/>
                    <a:pt x="5" y="0"/>
                    <a:pt x="8" y="0"/>
                  </a:cubicBezTo>
                  <a:close/>
                </a:path>
              </a:pathLst>
            </a:cu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13" name="Freeform 71">
              <a:extLst>
                <a:ext uri="{FF2B5EF4-FFF2-40B4-BE49-F238E27FC236}">
                  <a16:creationId xmlns:a16="http://schemas.microsoft.com/office/drawing/2014/main" id="{32098713-4BC0-B998-7E51-78DF81760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4" y="1152"/>
              <a:ext cx="27" cy="29"/>
            </a:xfrm>
            <a:custGeom>
              <a:avLst/>
              <a:gdLst>
                <a:gd name="T0" fmla="*/ 7 w 15"/>
                <a:gd name="T1" fmla="*/ 16 h 16"/>
                <a:gd name="T2" fmla="*/ 1 w 15"/>
                <a:gd name="T3" fmla="*/ 9 h 16"/>
                <a:gd name="T4" fmla="*/ 8 w 15"/>
                <a:gd name="T5" fmla="*/ 0 h 16"/>
                <a:gd name="T6" fmla="*/ 14 w 15"/>
                <a:gd name="T7" fmla="*/ 7 h 16"/>
                <a:gd name="T8" fmla="*/ 7 w 15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7" y="16"/>
                  </a:moveTo>
                  <a:cubicBezTo>
                    <a:pt x="3" y="16"/>
                    <a:pt x="0" y="13"/>
                    <a:pt x="1" y="9"/>
                  </a:cubicBezTo>
                  <a:cubicBezTo>
                    <a:pt x="1" y="5"/>
                    <a:pt x="5" y="0"/>
                    <a:pt x="8" y="0"/>
                  </a:cubicBezTo>
                  <a:cubicBezTo>
                    <a:pt x="12" y="0"/>
                    <a:pt x="15" y="3"/>
                    <a:pt x="14" y="7"/>
                  </a:cubicBezTo>
                  <a:cubicBezTo>
                    <a:pt x="14" y="11"/>
                    <a:pt x="10" y="16"/>
                    <a:pt x="7" y="16"/>
                  </a:cubicBezTo>
                  <a:close/>
                </a:path>
              </a:pathLst>
            </a:cu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14" name="Freeform 72">
              <a:extLst>
                <a:ext uri="{FF2B5EF4-FFF2-40B4-BE49-F238E27FC236}">
                  <a16:creationId xmlns:a16="http://schemas.microsoft.com/office/drawing/2014/main" id="{DD66D0E9-58D6-613F-AD8F-81784CCDC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" y="1225"/>
              <a:ext cx="23" cy="28"/>
            </a:xfrm>
            <a:custGeom>
              <a:avLst/>
              <a:gdLst>
                <a:gd name="T0" fmla="*/ 7 w 13"/>
                <a:gd name="T1" fmla="*/ 0 h 16"/>
                <a:gd name="T2" fmla="*/ 13 w 13"/>
                <a:gd name="T3" fmla="*/ 7 h 16"/>
                <a:gd name="T4" fmla="*/ 6 w 13"/>
                <a:gd name="T5" fmla="*/ 16 h 16"/>
                <a:gd name="T6" fmla="*/ 0 w 13"/>
                <a:gd name="T7" fmla="*/ 10 h 16"/>
                <a:gd name="T8" fmla="*/ 7 w 13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6">
                  <a:moveTo>
                    <a:pt x="7" y="0"/>
                  </a:moveTo>
                  <a:cubicBezTo>
                    <a:pt x="10" y="0"/>
                    <a:pt x="13" y="3"/>
                    <a:pt x="13" y="7"/>
                  </a:cubicBezTo>
                  <a:cubicBezTo>
                    <a:pt x="13" y="12"/>
                    <a:pt x="10" y="16"/>
                    <a:pt x="6" y="16"/>
                  </a:cubicBezTo>
                  <a:cubicBezTo>
                    <a:pt x="3" y="16"/>
                    <a:pt x="0" y="14"/>
                    <a:pt x="0" y="10"/>
                  </a:cubicBezTo>
                  <a:cubicBezTo>
                    <a:pt x="0" y="5"/>
                    <a:pt x="3" y="0"/>
                    <a:pt x="7" y="0"/>
                  </a:cubicBezTo>
                  <a:close/>
                </a:path>
              </a:pathLst>
            </a:cu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15" name="Freeform 73">
              <a:extLst>
                <a:ext uri="{FF2B5EF4-FFF2-40B4-BE49-F238E27FC236}">
                  <a16:creationId xmlns:a16="http://schemas.microsoft.com/office/drawing/2014/main" id="{29429ABD-829B-E14D-A212-EB05FE7EB8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9" y="1265"/>
              <a:ext cx="21" cy="29"/>
            </a:xfrm>
            <a:custGeom>
              <a:avLst/>
              <a:gdLst>
                <a:gd name="T0" fmla="*/ 0 w 12"/>
                <a:gd name="T1" fmla="*/ 9 h 16"/>
                <a:gd name="T2" fmla="*/ 6 w 12"/>
                <a:gd name="T3" fmla="*/ 0 h 16"/>
                <a:gd name="T4" fmla="*/ 12 w 12"/>
                <a:gd name="T5" fmla="*/ 7 h 16"/>
                <a:gd name="T6" fmla="*/ 6 w 12"/>
                <a:gd name="T7" fmla="*/ 16 h 16"/>
                <a:gd name="T8" fmla="*/ 0 w 12"/>
                <a:gd name="T9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9"/>
                  </a:moveTo>
                  <a:cubicBezTo>
                    <a:pt x="0" y="4"/>
                    <a:pt x="2" y="0"/>
                    <a:pt x="6" y="0"/>
                  </a:cubicBezTo>
                  <a:cubicBezTo>
                    <a:pt x="10" y="0"/>
                    <a:pt x="12" y="3"/>
                    <a:pt x="12" y="7"/>
                  </a:cubicBezTo>
                  <a:cubicBezTo>
                    <a:pt x="12" y="13"/>
                    <a:pt x="10" y="16"/>
                    <a:pt x="6" y="16"/>
                  </a:cubicBezTo>
                  <a:cubicBezTo>
                    <a:pt x="2" y="16"/>
                    <a:pt x="0" y="13"/>
                    <a:pt x="0" y="9"/>
                  </a:cubicBezTo>
                  <a:close/>
                </a:path>
              </a:pathLst>
            </a:cu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16" name="Freeform 74">
              <a:extLst>
                <a:ext uri="{FF2B5EF4-FFF2-40B4-BE49-F238E27FC236}">
                  <a16:creationId xmlns:a16="http://schemas.microsoft.com/office/drawing/2014/main" id="{137B97C9-BF02-F100-3E15-5FF205F021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5" y="1099"/>
              <a:ext cx="24" cy="27"/>
            </a:xfrm>
            <a:custGeom>
              <a:avLst/>
              <a:gdLst>
                <a:gd name="T0" fmla="*/ 6 w 14"/>
                <a:gd name="T1" fmla="*/ 15 h 15"/>
                <a:gd name="T2" fmla="*/ 0 w 14"/>
                <a:gd name="T3" fmla="*/ 8 h 15"/>
                <a:gd name="T4" fmla="*/ 8 w 14"/>
                <a:gd name="T5" fmla="*/ 0 h 15"/>
                <a:gd name="T6" fmla="*/ 14 w 14"/>
                <a:gd name="T7" fmla="*/ 7 h 15"/>
                <a:gd name="T8" fmla="*/ 6 w 14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5">
                  <a:moveTo>
                    <a:pt x="6" y="15"/>
                  </a:moveTo>
                  <a:cubicBezTo>
                    <a:pt x="3" y="15"/>
                    <a:pt x="0" y="12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2" y="0"/>
                    <a:pt x="14" y="3"/>
                    <a:pt x="14" y="7"/>
                  </a:cubicBezTo>
                  <a:cubicBezTo>
                    <a:pt x="14" y="11"/>
                    <a:pt x="10" y="15"/>
                    <a:pt x="6" y="15"/>
                  </a:cubicBezTo>
                  <a:close/>
                </a:path>
              </a:pathLst>
            </a:cu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17" name="Freeform 75">
              <a:extLst>
                <a:ext uri="{FF2B5EF4-FFF2-40B4-BE49-F238E27FC236}">
                  <a16:creationId xmlns:a16="http://schemas.microsoft.com/office/drawing/2014/main" id="{E201341F-979D-F14B-42AE-A8905D21DD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7" y="1071"/>
              <a:ext cx="26" cy="25"/>
            </a:xfrm>
            <a:custGeom>
              <a:avLst/>
              <a:gdLst>
                <a:gd name="T0" fmla="*/ 8 w 15"/>
                <a:gd name="T1" fmla="*/ 0 h 14"/>
                <a:gd name="T2" fmla="*/ 15 w 15"/>
                <a:gd name="T3" fmla="*/ 7 h 14"/>
                <a:gd name="T4" fmla="*/ 6 w 15"/>
                <a:gd name="T5" fmla="*/ 14 h 14"/>
                <a:gd name="T6" fmla="*/ 0 w 15"/>
                <a:gd name="T7" fmla="*/ 7 h 14"/>
                <a:gd name="T8" fmla="*/ 8 w 15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4">
                  <a:moveTo>
                    <a:pt x="8" y="0"/>
                  </a:moveTo>
                  <a:cubicBezTo>
                    <a:pt x="12" y="0"/>
                    <a:pt x="15" y="3"/>
                    <a:pt x="15" y="7"/>
                  </a:cubicBezTo>
                  <a:cubicBezTo>
                    <a:pt x="14" y="11"/>
                    <a:pt x="12" y="14"/>
                    <a:pt x="6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3"/>
                    <a:pt x="3" y="0"/>
                    <a:pt x="8" y="0"/>
                  </a:cubicBezTo>
                  <a:close/>
                </a:path>
              </a:pathLst>
            </a:cu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18" name="Freeform 76">
              <a:extLst>
                <a:ext uri="{FF2B5EF4-FFF2-40B4-BE49-F238E27FC236}">
                  <a16:creationId xmlns:a16="http://schemas.microsoft.com/office/drawing/2014/main" id="{7BDCF31B-1F2A-ABDE-7FAC-54424103D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8" y="1082"/>
              <a:ext cx="27" cy="24"/>
            </a:xfrm>
            <a:custGeom>
              <a:avLst/>
              <a:gdLst>
                <a:gd name="T0" fmla="*/ 9 w 15"/>
                <a:gd name="T1" fmla="*/ 0 h 14"/>
                <a:gd name="T2" fmla="*/ 15 w 15"/>
                <a:gd name="T3" fmla="*/ 7 h 14"/>
                <a:gd name="T4" fmla="*/ 7 w 15"/>
                <a:gd name="T5" fmla="*/ 14 h 14"/>
                <a:gd name="T6" fmla="*/ 1 w 15"/>
                <a:gd name="T7" fmla="*/ 8 h 14"/>
                <a:gd name="T8" fmla="*/ 9 w 15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4">
                  <a:moveTo>
                    <a:pt x="9" y="0"/>
                  </a:moveTo>
                  <a:cubicBezTo>
                    <a:pt x="13" y="0"/>
                    <a:pt x="15" y="3"/>
                    <a:pt x="15" y="7"/>
                  </a:cubicBezTo>
                  <a:cubicBezTo>
                    <a:pt x="15" y="11"/>
                    <a:pt x="11" y="14"/>
                    <a:pt x="7" y="14"/>
                  </a:cubicBezTo>
                  <a:cubicBezTo>
                    <a:pt x="3" y="14"/>
                    <a:pt x="1" y="11"/>
                    <a:pt x="1" y="8"/>
                  </a:cubicBezTo>
                  <a:cubicBezTo>
                    <a:pt x="0" y="4"/>
                    <a:pt x="4" y="0"/>
                    <a:pt x="9" y="0"/>
                  </a:cubicBezTo>
                  <a:close/>
                </a:path>
              </a:pathLst>
            </a:cu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19" name="Freeform 77">
              <a:extLst>
                <a:ext uri="{FF2B5EF4-FFF2-40B4-BE49-F238E27FC236}">
                  <a16:creationId xmlns:a16="http://schemas.microsoft.com/office/drawing/2014/main" id="{90F72A96-FD2B-9572-FAF9-D37447FE0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3" y="1188"/>
              <a:ext cx="25" cy="26"/>
            </a:xfrm>
            <a:custGeom>
              <a:avLst/>
              <a:gdLst>
                <a:gd name="T0" fmla="*/ 6 w 14"/>
                <a:gd name="T1" fmla="*/ 15 h 15"/>
                <a:gd name="T2" fmla="*/ 0 w 14"/>
                <a:gd name="T3" fmla="*/ 9 h 15"/>
                <a:gd name="T4" fmla="*/ 8 w 14"/>
                <a:gd name="T5" fmla="*/ 0 h 15"/>
                <a:gd name="T6" fmla="*/ 14 w 14"/>
                <a:gd name="T7" fmla="*/ 6 h 15"/>
                <a:gd name="T8" fmla="*/ 6 w 14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5">
                  <a:moveTo>
                    <a:pt x="6" y="15"/>
                  </a:moveTo>
                  <a:cubicBezTo>
                    <a:pt x="3" y="15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1" y="0"/>
                    <a:pt x="14" y="3"/>
                    <a:pt x="14" y="6"/>
                  </a:cubicBezTo>
                  <a:cubicBezTo>
                    <a:pt x="14" y="11"/>
                    <a:pt x="10" y="15"/>
                    <a:pt x="6" y="15"/>
                  </a:cubicBezTo>
                  <a:close/>
                </a:path>
              </a:pathLst>
            </a:cu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20" name="Freeform 78">
              <a:extLst>
                <a:ext uri="{FF2B5EF4-FFF2-40B4-BE49-F238E27FC236}">
                  <a16:creationId xmlns:a16="http://schemas.microsoft.com/office/drawing/2014/main" id="{40A95F9D-1734-C65E-3B29-86E2E74961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5" y="1308"/>
              <a:ext cx="21" cy="26"/>
            </a:xfrm>
            <a:custGeom>
              <a:avLst/>
              <a:gdLst>
                <a:gd name="T0" fmla="*/ 6 w 12"/>
                <a:gd name="T1" fmla="*/ 0 h 15"/>
                <a:gd name="T2" fmla="*/ 12 w 12"/>
                <a:gd name="T3" fmla="*/ 7 h 15"/>
                <a:gd name="T4" fmla="*/ 6 w 12"/>
                <a:gd name="T5" fmla="*/ 15 h 15"/>
                <a:gd name="T6" fmla="*/ 0 w 12"/>
                <a:gd name="T7" fmla="*/ 7 h 15"/>
                <a:gd name="T8" fmla="*/ 6 w 12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5">
                  <a:moveTo>
                    <a:pt x="6" y="0"/>
                  </a:moveTo>
                  <a:cubicBezTo>
                    <a:pt x="10" y="0"/>
                    <a:pt x="12" y="3"/>
                    <a:pt x="12" y="7"/>
                  </a:cubicBezTo>
                  <a:cubicBezTo>
                    <a:pt x="12" y="12"/>
                    <a:pt x="9" y="15"/>
                    <a:pt x="6" y="15"/>
                  </a:cubicBezTo>
                  <a:cubicBezTo>
                    <a:pt x="2" y="14"/>
                    <a:pt x="0" y="11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lose/>
                </a:path>
              </a:pathLst>
            </a:cu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21" name="Freeform 79">
              <a:extLst>
                <a:ext uri="{FF2B5EF4-FFF2-40B4-BE49-F238E27FC236}">
                  <a16:creationId xmlns:a16="http://schemas.microsoft.com/office/drawing/2014/main" id="{313F5492-F784-04A6-F209-90870DC8FD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6" y="1068"/>
              <a:ext cx="23" cy="23"/>
            </a:xfrm>
            <a:custGeom>
              <a:avLst/>
              <a:gdLst>
                <a:gd name="T0" fmla="*/ 6 w 13"/>
                <a:gd name="T1" fmla="*/ 13 h 13"/>
                <a:gd name="T2" fmla="*/ 0 w 13"/>
                <a:gd name="T3" fmla="*/ 7 h 13"/>
                <a:gd name="T4" fmla="*/ 7 w 13"/>
                <a:gd name="T5" fmla="*/ 0 h 13"/>
                <a:gd name="T6" fmla="*/ 13 w 13"/>
                <a:gd name="T7" fmla="*/ 7 h 13"/>
                <a:gd name="T8" fmla="*/ 6 w 13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6" y="13"/>
                  </a:moveTo>
                  <a:cubicBezTo>
                    <a:pt x="2" y="13"/>
                    <a:pt x="0" y="11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0" y="0"/>
                    <a:pt x="13" y="3"/>
                    <a:pt x="13" y="7"/>
                  </a:cubicBezTo>
                  <a:cubicBezTo>
                    <a:pt x="13" y="11"/>
                    <a:pt x="10" y="13"/>
                    <a:pt x="6" y="13"/>
                  </a:cubicBezTo>
                  <a:close/>
                </a:path>
              </a:pathLst>
            </a:cu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22" name="Freeform 80">
              <a:extLst>
                <a:ext uri="{FF2B5EF4-FFF2-40B4-BE49-F238E27FC236}">
                  <a16:creationId xmlns:a16="http://schemas.microsoft.com/office/drawing/2014/main" id="{43EF2F72-A2C2-D973-7492-44CF47D19E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9" y="1435"/>
              <a:ext cx="23" cy="33"/>
            </a:xfrm>
            <a:custGeom>
              <a:avLst/>
              <a:gdLst>
                <a:gd name="T0" fmla="*/ 13 w 13"/>
                <a:gd name="T1" fmla="*/ 9 h 19"/>
                <a:gd name="T2" fmla="*/ 12 w 13"/>
                <a:gd name="T3" fmla="*/ 14 h 19"/>
                <a:gd name="T4" fmla="*/ 6 w 13"/>
                <a:gd name="T5" fmla="*/ 19 h 19"/>
                <a:gd name="T6" fmla="*/ 0 w 13"/>
                <a:gd name="T7" fmla="*/ 14 h 19"/>
                <a:gd name="T8" fmla="*/ 0 w 13"/>
                <a:gd name="T9" fmla="*/ 6 h 19"/>
                <a:gd name="T10" fmla="*/ 6 w 13"/>
                <a:gd name="T11" fmla="*/ 0 h 19"/>
                <a:gd name="T12" fmla="*/ 12 w 13"/>
                <a:gd name="T13" fmla="*/ 6 h 19"/>
                <a:gd name="T14" fmla="*/ 13 w 13"/>
                <a:gd name="T15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9">
                  <a:moveTo>
                    <a:pt x="13" y="9"/>
                  </a:moveTo>
                  <a:cubicBezTo>
                    <a:pt x="12" y="11"/>
                    <a:pt x="12" y="12"/>
                    <a:pt x="12" y="14"/>
                  </a:cubicBezTo>
                  <a:cubicBezTo>
                    <a:pt x="11" y="17"/>
                    <a:pt x="9" y="19"/>
                    <a:pt x="6" y="19"/>
                  </a:cubicBezTo>
                  <a:cubicBezTo>
                    <a:pt x="3" y="19"/>
                    <a:pt x="1" y="17"/>
                    <a:pt x="0" y="14"/>
                  </a:cubicBezTo>
                  <a:cubicBezTo>
                    <a:pt x="0" y="11"/>
                    <a:pt x="0" y="9"/>
                    <a:pt x="0" y="6"/>
                  </a:cubicBezTo>
                  <a:cubicBezTo>
                    <a:pt x="1" y="2"/>
                    <a:pt x="3" y="0"/>
                    <a:pt x="6" y="0"/>
                  </a:cubicBezTo>
                  <a:cubicBezTo>
                    <a:pt x="9" y="0"/>
                    <a:pt x="12" y="2"/>
                    <a:pt x="12" y="6"/>
                  </a:cubicBezTo>
                  <a:cubicBezTo>
                    <a:pt x="12" y="7"/>
                    <a:pt x="12" y="8"/>
                    <a:pt x="13" y="9"/>
                  </a:cubicBezTo>
                  <a:close/>
                </a:path>
              </a:pathLst>
            </a:cu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23" name="Freeform 81">
              <a:extLst>
                <a:ext uri="{FF2B5EF4-FFF2-40B4-BE49-F238E27FC236}">
                  <a16:creationId xmlns:a16="http://schemas.microsoft.com/office/drawing/2014/main" id="{3775E583-B6D4-072D-DC00-D2792E0BF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" y="1606"/>
              <a:ext cx="21" cy="23"/>
            </a:xfrm>
            <a:custGeom>
              <a:avLst/>
              <a:gdLst>
                <a:gd name="T0" fmla="*/ 12 w 12"/>
                <a:gd name="T1" fmla="*/ 6 h 13"/>
                <a:gd name="T2" fmla="*/ 6 w 12"/>
                <a:gd name="T3" fmla="*/ 13 h 13"/>
                <a:gd name="T4" fmla="*/ 0 w 12"/>
                <a:gd name="T5" fmla="*/ 7 h 13"/>
                <a:gd name="T6" fmla="*/ 6 w 12"/>
                <a:gd name="T7" fmla="*/ 0 h 13"/>
                <a:gd name="T8" fmla="*/ 12 w 12"/>
                <a:gd name="T9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12" y="6"/>
                  </a:moveTo>
                  <a:cubicBezTo>
                    <a:pt x="12" y="10"/>
                    <a:pt x="10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0" y="0"/>
                    <a:pt x="12" y="3"/>
                    <a:pt x="12" y="6"/>
                  </a:cubicBezTo>
                  <a:close/>
                </a:path>
              </a:pathLst>
            </a:cu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24" name="Freeform 82">
              <a:extLst>
                <a:ext uri="{FF2B5EF4-FFF2-40B4-BE49-F238E27FC236}">
                  <a16:creationId xmlns:a16="http://schemas.microsoft.com/office/drawing/2014/main" id="{78DE9DAB-FC93-C34D-EC90-45CDAA5A2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0" y="1606"/>
              <a:ext cx="22" cy="23"/>
            </a:xfrm>
            <a:custGeom>
              <a:avLst/>
              <a:gdLst>
                <a:gd name="T0" fmla="*/ 12 w 12"/>
                <a:gd name="T1" fmla="*/ 7 h 13"/>
                <a:gd name="T2" fmla="*/ 6 w 12"/>
                <a:gd name="T3" fmla="*/ 13 h 13"/>
                <a:gd name="T4" fmla="*/ 0 w 12"/>
                <a:gd name="T5" fmla="*/ 6 h 13"/>
                <a:gd name="T6" fmla="*/ 6 w 12"/>
                <a:gd name="T7" fmla="*/ 0 h 13"/>
                <a:gd name="T8" fmla="*/ 12 w 12"/>
                <a:gd name="T9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12" y="7"/>
                  </a:moveTo>
                  <a:cubicBezTo>
                    <a:pt x="12" y="10"/>
                    <a:pt x="9" y="13"/>
                    <a:pt x="6" y="13"/>
                  </a:cubicBezTo>
                  <a:cubicBezTo>
                    <a:pt x="2" y="13"/>
                    <a:pt x="0" y="10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9" y="0"/>
                    <a:pt x="12" y="3"/>
                    <a:pt x="12" y="7"/>
                  </a:cubicBezTo>
                  <a:close/>
                </a:path>
              </a:pathLst>
            </a:cu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25" name="Freeform 83">
              <a:extLst>
                <a:ext uri="{FF2B5EF4-FFF2-40B4-BE49-F238E27FC236}">
                  <a16:creationId xmlns:a16="http://schemas.microsoft.com/office/drawing/2014/main" id="{C9AA51FF-E5FC-2724-DCE2-647280E221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" y="1606"/>
              <a:ext cx="21" cy="23"/>
            </a:xfrm>
            <a:custGeom>
              <a:avLst/>
              <a:gdLst>
                <a:gd name="T0" fmla="*/ 6 w 12"/>
                <a:gd name="T1" fmla="*/ 0 h 13"/>
                <a:gd name="T2" fmla="*/ 12 w 12"/>
                <a:gd name="T3" fmla="*/ 6 h 13"/>
                <a:gd name="T4" fmla="*/ 6 w 12"/>
                <a:gd name="T5" fmla="*/ 13 h 13"/>
                <a:gd name="T6" fmla="*/ 0 w 12"/>
                <a:gd name="T7" fmla="*/ 7 h 13"/>
                <a:gd name="T8" fmla="*/ 6 w 12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6" y="0"/>
                  </a:moveTo>
                  <a:cubicBezTo>
                    <a:pt x="10" y="0"/>
                    <a:pt x="12" y="3"/>
                    <a:pt x="12" y="6"/>
                  </a:cubicBezTo>
                  <a:cubicBezTo>
                    <a:pt x="12" y="10"/>
                    <a:pt x="10" y="13"/>
                    <a:pt x="6" y="13"/>
                  </a:cubicBezTo>
                  <a:cubicBezTo>
                    <a:pt x="3" y="13"/>
                    <a:pt x="0" y="11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lose/>
                </a:path>
              </a:pathLst>
            </a:cu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26" name="Freeform 84">
              <a:extLst>
                <a:ext uri="{FF2B5EF4-FFF2-40B4-BE49-F238E27FC236}">
                  <a16:creationId xmlns:a16="http://schemas.microsoft.com/office/drawing/2014/main" id="{B98A23C2-7819-1E70-BEAA-FF49104C7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0" y="1606"/>
              <a:ext cx="21" cy="23"/>
            </a:xfrm>
            <a:custGeom>
              <a:avLst/>
              <a:gdLst>
                <a:gd name="T0" fmla="*/ 6 w 12"/>
                <a:gd name="T1" fmla="*/ 0 h 13"/>
                <a:gd name="T2" fmla="*/ 12 w 12"/>
                <a:gd name="T3" fmla="*/ 6 h 13"/>
                <a:gd name="T4" fmla="*/ 6 w 12"/>
                <a:gd name="T5" fmla="*/ 13 h 13"/>
                <a:gd name="T6" fmla="*/ 0 w 12"/>
                <a:gd name="T7" fmla="*/ 7 h 13"/>
                <a:gd name="T8" fmla="*/ 6 w 12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6" y="0"/>
                  </a:moveTo>
                  <a:cubicBezTo>
                    <a:pt x="9" y="0"/>
                    <a:pt x="12" y="3"/>
                    <a:pt x="12" y="6"/>
                  </a:cubicBezTo>
                  <a:cubicBezTo>
                    <a:pt x="12" y="10"/>
                    <a:pt x="9" y="13"/>
                    <a:pt x="6" y="13"/>
                  </a:cubicBezTo>
                  <a:cubicBezTo>
                    <a:pt x="2" y="13"/>
                    <a:pt x="0" y="11"/>
                    <a:pt x="0" y="7"/>
                  </a:cubicBezTo>
                  <a:cubicBezTo>
                    <a:pt x="0" y="3"/>
                    <a:pt x="2" y="0"/>
                    <a:pt x="6" y="0"/>
                  </a:cubicBezTo>
                  <a:close/>
                </a:path>
              </a:pathLst>
            </a:cu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27" name="Freeform 85">
              <a:extLst>
                <a:ext uri="{FF2B5EF4-FFF2-40B4-BE49-F238E27FC236}">
                  <a16:creationId xmlns:a16="http://schemas.microsoft.com/office/drawing/2014/main" id="{83D88BE4-7C56-1396-A1A7-C7F991B4C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9" y="1606"/>
              <a:ext cx="21" cy="23"/>
            </a:xfrm>
            <a:custGeom>
              <a:avLst/>
              <a:gdLst>
                <a:gd name="T0" fmla="*/ 12 w 12"/>
                <a:gd name="T1" fmla="*/ 6 h 13"/>
                <a:gd name="T2" fmla="*/ 6 w 12"/>
                <a:gd name="T3" fmla="*/ 13 h 13"/>
                <a:gd name="T4" fmla="*/ 0 w 12"/>
                <a:gd name="T5" fmla="*/ 7 h 13"/>
                <a:gd name="T6" fmla="*/ 6 w 12"/>
                <a:gd name="T7" fmla="*/ 0 h 13"/>
                <a:gd name="T8" fmla="*/ 12 w 12"/>
                <a:gd name="T9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12" y="6"/>
                  </a:moveTo>
                  <a:cubicBezTo>
                    <a:pt x="12" y="10"/>
                    <a:pt x="10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0" y="0"/>
                    <a:pt x="12" y="3"/>
                    <a:pt x="12" y="6"/>
                  </a:cubicBezTo>
                  <a:close/>
                </a:path>
              </a:pathLst>
            </a:cu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628" name="ZoneTexte 627">
            <a:extLst>
              <a:ext uri="{FF2B5EF4-FFF2-40B4-BE49-F238E27FC236}">
                <a16:creationId xmlns:a16="http://schemas.microsoft.com/office/drawing/2014/main" id="{2F6BEAC9-AEA8-F70E-01FE-1516C8ED1CAF}"/>
              </a:ext>
            </a:extLst>
          </p:cNvPr>
          <p:cNvSpPr txBox="1"/>
          <p:nvPr/>
        </p:nvSpPr>
        <p:spPr>
          <a:xfrm>
            <a:off x="7190478" y="3533108"/>
            <a:ext cx="1945748" cy="24929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fr-FR" sz="1200">
                <a:solidFill>
                  <a:srgbClr val="001F5A"/>
                </a:solidFill>
                <a:latin typeface="Arial"/>
                <a:cs typeface="Arial"/>
              </a:rPr>
              <a:t>Accompagnement pour la procédure de cessation d’activité ICPE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fr-FR" sz="1200">
                <a:solidFill>
                  <a:srgbClr val="001F5A"/>
                </a:solidFill>
                <a:latin typeface="Arial"/>
                <a:cs typeface="Arial"/>
              </a:rPr>
              <a:t>Plan de gestion des pollutions</a:t>
            </a:r>
          </a:p>
          <a:p>
            <a:pPr marL="171450" indent="-171450">
              <a:buFont typeface="Arial"/>
              <a:buChar char="•"/>
            </a:pPr>
            <a:r>
              <a:rPr lang="fr-FR" sz="1200">
                <a:solidFill>
                  <a:srgbClr val="001F5A"/>
                </a:solidFill>
                <a:latin typeface="Arial"/>
                <a:cs typeface="Arial"/>
              </a:rPr>
              <a:t>MOE des travaux de dépollution</a:t>
            </a:r>
          </a:p>
          <a:p>
            <a:pPr marL="171450" indent="-171450">
              <a:buFont typeface="Arial"/>
              <a:buChar char="•"/>
            </a:pPr>
            <a:r>
              <a:rPr lang="fr-FR" sz="1200">
                <a:solidFill>
                  <a:srgbClr val="001F5A"/>
                </a:solidFill>
                <a:latin typeface="Arial"/>
                <a:cs typeface="Arial"/>
              </a:rPr>
              <a:t>Production des Attestations liées à la cessation (ATTES SECUR, ATTES MÉMOIRE, TRAVAUX)</a:t>
            </a:r>
          </a:p>
        </p:txBody>
      </p:sp>
      <p:cxnSp>
        <p:nvCxnSpPr>
          <p:cNvPr id="643" name="Connecteur droit 642">
            <a:extLst>
              <a:ext uri="{FF2B5EF4-FFF2-40B4-BE49-F238E27FC236}">
                <a16:creationId xmlns:a16="http://schemas.microsoft.com/office/drawing/2014/main" id="{42F50B68-788C-2984-DD94-7610623D5137}"/>
              </a:ext>
            </a:extLst>
          </p:cNvPr>
          <p:cNvCxnSpPr/>
          <p:nvPr/>
        </p:nvCxnSpPr>
        <p:spPr>
          <a:xfrm>
            <a:off x="2698128" y="3474395"/>
            <a:ext cx="0" cy="1595120"/>
          </a:xfrm>
          <a:prstGeom prst="line">
            <a:avLst/>
          </a:prstGeom>
          <a:ln w="12700">
            <a:solidFill>
              <a:srgbClr val="001F5A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4" name="Connecteur droit 643">
            <a:extLst>
              <a:ext uri="{FF2B5EF4-FFF2-40B4-BE49-F238E27FC236}">
                <a16:creationId xmlns:a16="http://schemas.microsoft.com/office/drawing/2014/main" id="{4CAC7AB7-E1AC-65E8-FAF3-52CCBC88C7C3}"/>
              </a:ext>
            </a:extLst>
          </p:cNvPr>
          <p:cNvCxnSpPr/>
          <p:nvPr/>
        </p:nvCxnSpPr>
        <p:spPr>
          <a:xfrm>
            <a:off x="4768496" y="3474395"/>
            <a:ext cx="0" cy="1595120"/>
          </a:xfrm>
          <a:prstGeom prst="line">
            <a:avLst/>
          </a:prstGeom>
          <a:ln w="12700">
            <a:solidFill>
              <a:srgbClr val="001F5A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5" name="Connecteur droit 644">
            <a:extLst>
              <a:ext uri="{FF2B5EF4-FFF2-40B4-BE49-F238E27FC236}">
                <a16:creationId xmlns:a16="http://schemas.microsoft.com/office/drawing/2014/main" id="{324EF2BD-646F-604B-FDF2-5E0925233C3A}"/>
              </a:ext>
            </a:extLst>
          </p:cNvPr>
          <p:cNvCxnSpPr/>
          <p:nvPr/>
        </p:nvCxnSpPr>
        <p:spPr>
          <a:xfrm>
            <a:off x="7012423" y="3474395"/>
            <a:ext cx="48227" cy="2405347"/>
          </a:xfrm>
          <a:prstGeom prst="line">
            <a:avLst/>
          </a:prstGeom>
          <a:ln w="12700">
            <a:solidFill>
              <a:srgbClr val="001F5A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Graphique 1" descr="Point d’insertion vers la gauche avec un remplissage uni">
            <a:hlinkClick r:id="rId3" action="ppaction://hlinksldjump"/>
            <a:extLst>
              <a:ext uri="{FF2B5EF4-FFF2-40B4-BE49-F238E27FC236}">
                <a16:creationId xmlns:a16="http://schemas.microsoft.com/office/drawing/2014/main" id="{9684A4E4-C539-29C5-0442-B1D3AC806E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4000" y="5503334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BFCE509A-ACBD-2FD0-4D39-66858639C365}"/>
              </a:ext>
            </a:extLst>
          </p:cNvPr>
          <p:cNvGrpSpPr/>
          <p:nvPr/>
        </p:nvGrpSpPr>
        <p:grpSpPr>
          <a:xfrm>
            <a:off x="9260367" y="1475267"/>
            <a:ext cx="2691332" cy="4670351"/>
            <a:chOff x="8656766" y="791622"/>
            <a:chExt cx="2993368" cy="4827228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2F373523-9FB8-0B88-2D0A-D54D76D73D36}"/>
                </a:ext>
              </a:extLst>
            </p:cNvPr>
            <p:cNvSpPr/>
            <p:nvPr/>
          </p:nvSpPr>
          <p:spPr>
            <a:xfrm>
              <a:off x="8656766" y="791622"/>
              <a:ext cx="2993368" cy="4827228"/>
            </a:xfrm>
            <a:prstGeom prst="roundRect">
              <a:avLst>
                <a:gd name="adj" fmla="val 8937"/>
              </a:avLst>
            </a:prstGeom>
            <a:solidFill>
              <a:schemeClr val="bg1"/>
            </a:solidFill>
            <a:ln w="19050">
              <a:solidFill>
                <a:srgbClr val="4034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3">
              <a:extLst>
                <a:ext uri="{FF2B5EF4-FFF2-40B4-BE49-F238E27FC236}">
                  <a16:creationId xmlns:a16="http://schemas.microsoft.com/office/drawing/2014/main" id="{80D3E68E-9C10-383A-0EB3-945C46B5C43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832892" y="922929"/>
              <a:ext cx="2708160" cy="4159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13" tIns="45706" rIns="91413" bIns="45706">
              <a:spAutoFit/>
            </a:bodyPr>
            <a:lstStyle/>
            <a:p>
              <a:r>
                <a:rPr lang="fr-FR" b="1">
                  <a:solidFill>
                    <a:srgbClr val="002060"/>
                  </a:solidFill>
                  <a:latin typeface="Arial"/>
                  <a:cs typeface="Arial"/>
                </a:rPr>
                <a:t>Nos atouts</a:t>
              </a:r>
            </a:p>
            <a:p>
              <a:endParaRPr lang="fr-FR" sz="1050" b="1">
                <a:solidFill>
                  <a:srgbClr val="F67536"/>
                </a:solidFill>
                <a:latin typeface="Arial"/>
                <a:cs typeface="Arial"/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fr-FR" sz="1200">
                  <a:solidFill>
                    <a:srgbClr val="001F5A"/>
                  </a:solidFill>
                </a:rPr>
                <a:t>Compétence sur l’ensemble du cycle de vie du site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endParaRPr lang="fr-FR" sz="700">
                <a:solidFill>
                  <a:srgbClr val="001F5A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fr-FR" sz="1200">
                  <a:solidFill>
                    <a:srgbClr val="001F5A"/>
                  </a:solidFill>
                </a:rPr>
                <a:t>Expertise en hydrogéologie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endParaRPr lang="fr-FR" sz="700">
                <a:solidFill>
                  <a:srgbClr val="001F5A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fr-FR" sz="1200">
                  <a:solidFill>
                    <a:srgbClr val="001F5A"/>
                  </a:solidFill>
                </a:rPr>
                <a:t>Expertise en conception et en suivi de travaux</a:t>
              </a:r>
            </a:p>
            <a:p>
              <a:endParaRPr lang="fr-FR" sz="1200">
                <a:solidFill>
                  <a:srgbClr val="001F5A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fr-FR" sz="1200">
                  <a:solidFill>
                    <a:srgbClr val="001F5A"/>
                  </a:solidFill>
                </a:rPr>
                <a:t>Certification LNE SSP : Lyon, Nanterre, St Médard-en-Jalles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endParaRPr lang="fr-FR" sz="1200">
                <a:solidFill>
                  <a:srgbClr val="001F5A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endParaRPr lang="fr-FR" sz="1200">
                <a:solidFill>
                  <a:srgbClr val="001F5A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endParaRPr lang="fr-FR" sz="1200">
                <a:solidFill>
                  <a:srgbClr val="001F5A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endParaRPr lang="fr-FR" sz="1200">
                <a:solidFill>
                  <a:srgbClr val="001F5A"/>
                </a:solidFill>
              </a:endParaRPr>
            </a:p>
            <a:p>
              <a:pPr marL="171450" indent="-171450">
                <a:buFont typeface="Wingdings" panose="05000000000000000000" pitchFamily="2" charset="2"/>
                <a:buChar char="§"/>
              </a:pPr>
              <a:endParaRPr lang="fr-FR" sz="700">
                <a:solidFill>
                  <a:srgbClr val="001F5A"/>
                </a:solidFill>
              </a:endParaRPr>
            </a:p>
            <a:p>
              <a:pPr marL="171450" indent="-171450">
                <a:buFont typeface="Wingdings" panose="05000000000000000000" pitchFamily="2" charset="2"/>
                <a:buChar char="§"/>
              </a:pPr>
              <a:endParaRPr lang="fr-FR" sz="700">
                <a:solidFill>
                  <a:srgbClr val="001F5A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endParaRPr lang="fr-FR" sz="1200">
                <a:solidFill>
                  <a:srgbClr val="001F5A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fr-FR" sz="1200">
                  <a:solidFill>
                    <a:srgbClr val="001F5A"/>
                  </a:solidFill>
                </a:rPr>
                <a:t>Certifications : SS3, SS4, MASE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endParaRPr lang="fr-FR" sz="700">
                <a:solidFill>
                  <a:srgbClr val="001F5A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fr-FR" sz="1200">
                  <a:solidFill>
                    <a:srgbClr val="001F5A"/>
                  </a:solidFill>
                </a:rPr>
                <a:t>Membre de l’UPDS</a:t>
              </a:r>
            </a:p>
          </p:txBody>
        </p:sp>
      </p:grpSp>
      <p:pic>
        <p:nvPicPr>
          <p:cNvPr id="639" name="Image 638">
            <a:extLst>
              <a:ext uri="{FF2B5EF4-FFF2-40B4-BE49-F238E27FC236}">
                <a16:creationId xmlns:a16="http://schemas.microsoft.com/office/drawing/2014/main" id="{D669B4B5-7C3B-B21C-1555-3CBAB23B92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1953" y="5517140"/>
            <a:ext cx="1366412" cy="392741"/>
          </a:xfrm>
          <a:prstGeom prst="rect">
            <a:avLst/>
          </a:prstGeom>
        </p:spPr>
      </p:pic>
      <p:pic>
        <p:nvPicPr>
          <p:cNvPr id="641" name="Image 640">
            <a:extLst>
              <a:ext uri="{FF2B5EF4-FFF2-40B4-BE49-F238E27FC236}">
                <a16:creationId xmlns:a16="http://schemas.microsoft.com/office/drawing/2014/main" id="{5DEC3F17-9C4A-DFF9-B8C6-C7973AC8F5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9044" y="3923660"/>
            <a:ext cx="1748760" cy="71885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23BA413-7B4E-A171-AF6A-54AC04719F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557" y="3954440"/>
            <a:ext cx="682752" cy="70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142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41879F12-D7D2-E982-7721-DC7A371D5CB7}"/>
              </a:ext>
            </a:extLst>
          </p:cNvPr>
          <p:cNvSpPr txBox="1"/>
          <p:nvPr/>
        </p:nvSpPr>
        <p:spPr>
          <a:xfrm>
            <a:off x="552450" y="70892"/>
            <a:ext cx="7886700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2400" b="1" cap="all">
                <a:solidFill>
                  <a:schemeClr val="bg1"/>
                </a:solidFill>
                <a:latin typeface="Arial"/>
                <a:cs typeface="Arial"/>
              </a:rPr>
              <a:t>Dossiers réglementaires et </a:t>
            </a:r>
            <a:br>
              <a:rPr lang="fr-FR" sz="2400" b="1" cap="all">
                <a:latin typeface="Arial"/>
                <a:cs typeface="Arial"/>
              </a:rPr>
            </a:br>
            <a:r>
              <a:rPr lang="fr-FR" sz="2400" b="1" cap="all">
                <a:solidFill>
                  <a:schemeClr val="bg1"/>
                </a:solidFill>
                <a:latin typeface="Arial"/>
                <a:cs typeface="Arial"/>
              </a:rPr>
              <a:t>risques industriels</a:t>
            </a:r>
            <a:endParaRPr lang="fr-FR" sz="2400" b="1" cap="all">
              <a:solidFill>
                <a:schemeClr val="bg1"/>
              </a:solidFill>
            </a:endParaRPr>
          </a:p>
        </p:txBody>
      </p:sp>
      <p:sp>
        <p:nvSpPr>
          <p:cNvPr id="6" name="Flèche : pentagone 5">
            <a:extLst>
              <a:ext uri="{FF2B5EF4-FFF2-40B4-BE49-F238E27FC236}">
                <a16:creationId xmlns:a16="http://schemas.microsoft.com/office/drawing/2014/main" id="{00CC554C-128F-D997-6474-2F12E438E339}"/>
              </a:ext>
            </a:extLst>
          </p:cNvPr>
          <p:cNvSpPr/>
          <p:nvPr/>
        </p:nvSpPr>
        <p:spPr>
          <a:xfrm>
            <a:off x="852308" y="2436396"/>
            <a:ext cx="4570377" cy="967109"/>
          </a:xfrm>
          <a:custGeom>
            <a:avLst/>
            <a:gdLst>
              <a:gd name="connsiteX0" fmla="*/ 0 w 2057400"/>
              <a:gd name="connsiteY0" fmla="*/ 0 h 446616"/>
              <a:gd name="connsiteX1" fmla="*/ 1834092 w 2057400"/>
              <a:gd name="connsiteY1" fmla="*/ 0 h 446616"/>
              <a:gd name="connsiteX2" fmla="*/ 2057400 w 2057400"/>
              <a:gd name="connsiteY2" fmla="*/ 223308 h 446616"/>
              <a:gd name="connsiteX3" fmla="*/ 1834092 w 2057400"/>
              <a:gd name="connsiteY3" fmla="*/ 446616 h 446616"/>
              <a:gd name="connsiteX4" fmla="*/ 0 w 2057400"/>
              <a:gd name="connsiteY4" fmla="*/ 446616 h 446616"/>
              <a:gd name="connsiteX5" fmla="*/ 0 w 2057400"/>
              <a:gd name="connsiteY5" fmla="*/ 0 h 446616"/>
              <a:gd name="connsiteX0" fmla="*/ 2117 w 2059517"/>
              <a:gd name="connsiteY0" fmla="*/ 0 h 446616"/>
              <a:gd name="connsiteX1" fmla="*/ 1836209 w 2059517"/>
              <a:gd name="connsiteY1" fmla="*/ 0 h 446616"/>
              <a:gd name="connsiteX2" fmla="*/ 2059517 w 2059517"/>
              <a:gd name="connsiteY2" fmla="*/ 223308 h 446616"/>
              <a:gd name="connsiteX3" fmla="*/ 1836209 w 2059517"/>
              <a:gd name="connsiteY3" fmla="*/ 446616 h 446616"/>
              <a:gd name="connsiteX4" fmla="*/ 2117 w 2059517"/>
              <a:gd name="connsiteY4" fmla="*/ 446616 h 446616"/>
              <a:gd name="connsiteX5" fmla="*/ 0 w 2059517"/>
              <a:gd name="connsiteY5" fmla="*/ 67733 h 446616"/>
              <a:gd name="connsiteX6" fmla="*/ 2117 w 2059517"/>
              <a:gd name="connsiteY6" fmla="*/ 0 h 446616"/>
              <a:gd name="connsiteX0" fmla="*/ 94 w 2057494"/>
              <a:gd name="connsiteY0" fmla="*/ 0 h 446616"/>
              <a:gd name="connsiteX1" fmla="*/ 1834186 w 2057494"/>
              <a:gd name="connsiteY1" fmla="*/ 0 h 446616"/>
              <a:gd name="connsiteX2" fmla="*/ 2057494 w 2057494"/>
              <a:gd name="connsiteY2" fmla="*/ 223308 h 446616"/>
              <a:gd name="connsiteX3" fmla="*/ 1834186 w 2057494"/>
              <a:gd name="connsiteY3" fmla="*/ 446616 h 446616"/>
              <a:gd name="connsiteX4" fmla="*/ 94 w 2057494"/>
              <a:gd name="connsiteY4" fmla="*/ 446616 h 446616"/>
              <a:gd name="connsiteX5" fmla="*/ 2210 w 2057494"/>
              <a:gd name="connsiteY5" fmla="*/ 230716 h 446616"/>
              <a:gd name="connsiteX6" fmla="*/ 94 w 2057494"/>
              <a:gd name="connsiteY6" fmla="*/ 0 h 446616"/>
              <a:gd name="connsiteX0" fmla="*/ 3 w 2057403"/>
              <a:gd name="connsiteY0" fmla="*/ 0 h 446616"/>
              <a:gd name="connsiteX1" fmla="*/ 1834095 w 2057403"/>
              <a:gd name="connsiteY1" fmla="*/ 0 h 446616"/>
              <a:gd name="connsiteX2" fmla="*/ 2057403 w 2057403"/>
              <a:gd name="connsiteY2" fmla="*/ 223308 h 446616"/>
              <a:gd name="connsiteX3" fmla="*/ 1834095 w 2057403"/>
              <a:gd name="connsiteY3" fmla="*/ 446616 h 446616"/>
              <a:gd name="connsiteX4" fmla="*/ 3 w 2057403"/>
              <a:gd name="connsiteY4" fmla="*/ 446616 h 446616"/>
              <a:gd name="connsiteX5" fmla="*/ 148169 w 2057403"/>
              <a:gd name="connsiteY5" fmla="*/ 211666 h 446616"/>
              <a:gd name="connsiteX6" fmla="*/ 3 w 2057403"/>
              <a:gd name="connsiteY6" fmla="*/ 0 h 446616"/>
              <a:gd name="connsiteX0" fmla="*/ 3 w 2057403"/>
              <a:gd name="connsiteY0" fmla="*/ 0 h 446616"/>
              <a:gd name="connsiteX1" fmla="*/ 1834095 w 2057403"/>
              <a:gd name="connsiteY1" fmla="*/ 0 h 446616"/>
              <a:gd name="connsiteX2" fmla="*/ 2057403 w 2057403"/>
              <a:gd name="connsiteY2" fmla="*/ 223308 h 446616"/>
              <a:gd name="connsiteX3" fmla="*/ 1834095 w 2057403"/>
              <a:gd name="connsiteY3" fmla="*/ 446616 h 446616"/>
              <a:gd name="connsiteX4" fmla="*/ 3 w 2057403"/>
              <a:gd name="connsiteY4" fmla="*/ 446616 h 446616"/>
              <a:gd name="connsiteX5" fmla="*/ 148169 w 2057403"/>
              <a:gd name="connsiteY5" fmla="*/ 211666 h 446616"/>
              <a:gd name="connsiteX6" fmla="*/ 3 w 2057403"/>
              <a:gd name="connsiteY6" fmla="*/ 0 h 446616"/>
              <a:gd name="connsiteX0" fmla="*/ 3 w 2057403"/>
              <a:gd name="connsiteY0" fmla="*/ 0 h 446616"/>
              <a:gd name="connsiteX1" fmla="*/ 1834095 w 2057403"/>
              <a:gd name="connsiteY1" fmla="*/ 0 h 446616"/>
              <a:gd name="connsiteX2" fmla="*/ 2057403 w 2057403"/>
              <a:gd name="connsiteY2" fmla="*/ 223308 h 446616"/>
              <a:gd name="connsiteX3" fmla="*/ 1834095 w 2057403"/>
              <a:gd name="connsiteY3" fmla="*/ 446616 h 446616"/>
              <a:gd name="connsiteX4" fmla="*/ 3 w 2057403"/>
              <a:gd name="connsiteY4" fmla="*/ 446616 h 446616"/>
              <a:gd name="connsiteX5" fmla="*/ 148169 w 2057403"/>
              <a:gd name="connsiteY5" fmla="*/ 211666 h 446616"/>
              <a:gd name="connsiteX6" fmla="*/ 3 w 2057403"/>
              <a:gd name="connsiteY6" fmla="*/ 0 h 446616"/>
              <a:gd name="connsiteX0" fmla="*/ 453 w 2057853"/>
              <a:gd name="connsiteY0" fmla="*/ 0 h 446616"/>
              <a:gd name="connsiteX1" fmla="*/ 1834545 w 2057853"/>
              <a:gd name="connsiteY1" fmla="*/ 0 h 446616"/>
              <a:gd name="connsiteX2" fmla="*/ 2057853 w 2057853"/>
              <a:gd name="connsiteY2" fmla="*/ 223308 h 446616"/>
              <a:gd name="connsiteX3" fmla="*/ 1834545 w 2057853"/>
              <a:gd name="connsiteY3" fmla="*/ 446616 h 446616"/>
              <a:gd name="connsiteX4" fmla="*/ 453 w 2057853"/>
              <a:gd name="connsiteY4" fmla="*/ 446616 h 446616"/>
              <a:gd name="connsiteX5" fmla="*/ 148619 w 2057853"/>
              <a:gd name="connsiteY5" fmla="*/ 211666 h 446616"/>
              <a:gd name="connsiteX6" fmla="*/ 453 w 2057853"/>
              <a:gd name="connsiteY6" fmla="*/ 0 h 446616"/>
              <a:gd name="connsiteX0" fmla="*/ 453 w 2057853"/>
              <a:gd name="connsiteY0" fmla="*/ 0 h 446616"/>
              <a:gd name="connsiteX1" fmla="*/ 1834545 w 2057853"/>
              <a:gd name="connsiteY1" fmla="*/ 0 h 446616"/>
              <a:gd name="connsiteX2" fmla="*/ 2057853 w 2057853"/>
              <a:gd name="connsiteY2" fmla="*/ 223308 h 446616"/>
              <a:gd name="connsiteX3" fmla="*/ 1834545 w 2057853"/>
              <a:gd name="connsiteY3" fmla="*/ 446616 h 446616"/>
              <a:gd name="connsiteX4" fmla="*/ 453 w 2057853"/>
              <a:gd name="connsiteY4" fmla="*/ 446616 h 446616"/>
              <a:gd name="connsiteX5" fmla="*/ 148619 w 2057853"/>
              <a:gd name="connsiteY5" fmla="*/ 211666 h 446616"/>
              <a:gd name="connsiteX6" fmla="*/ 453 w 2057853"/>
              <a:gd name="connsiteY6" fmla="*/ 0 h 446616"/>
              <a:gd name="connsiteX0" fmla="*/ 89898 w 2147298"/>
              <a:gd name="connsiteY0" fmla="*/ 0 h 463314"/>
              <a:gd name="connsiteX1" fmla="*/ 1923990 w 2147298"/>
              <a:gd name="connsiteY1" fmla="*/ 0 h 463314"/>
              <a:gd name="connsiteX2" fmla="*/ 2147298 w 2147298"/>
              <a:gd name="connsiteY2" fmla="*/ 223308 h 463314"/>
              <a:gd name="connsiteX3" fmla="*/ 1923990 w 2147298"/>
              <a:gd name="connsiteY3" fmla="*/ 446616 h 463314"/>
              <a:gd name="connsiteX4" fmla="*/ 89898 w 2147298"/>
              <a:gd name="connsiteY4" fmla="*/ 446616 h 463314"/>
              <a:gd name="connsiteX5" fmla="*/ 258701 w 2147298"/>
              <a:gd name="connsiteY5" fmla="*/ 221191 h 463314"/>
              <a:gd name="connsiteX6" fmla="*/ 89898 w 2147298"/>
              <a:gd name="connsiteY6" fmla="*/ 0 h 463314"/>
              <a:gd name="connsiteX0" fmla="*/ 3 w 2057403"/>
              <a:gd name="connsiteY0" fmla="*/ 0 h 446616"/>
              <a:gd name="connsiteX1" fmla="*/ 1834095 w 2057403"/>
              <a:gd name="connsiteY1" fmla="*/ 0 h 446616"/>
              <a:gd name="connsiteX2" fmla="*/ 2057403 w 2057403"/>
              <a:gd name="connsiteY2" fmla="*/ 223308 h 446616"/>
              <a:gd name="connsiteX3" fmla="*/ 1834095 w 2057403"/>
              <a:gd name="connsiteY3" fmla="*/ 446616 h 446616"/>
              <a:gd name="connsiteX4" fmla="*/ 3 w 2057403"/>
              <a:gd name="connsiteY4" fmla="*/ 446616 h 446616"/>
              <a:gd name="connsiteX5" fmla="*/ 168806 w 2057403"/>
              <a:gd name="connsiteY5" fmla="*/ 221191 h 446616"/>
              <a:gd name="connsiteX6" fmla="*/ 3 w 2057403"/>
              <a:gd name="connsiteY6" fmla="*/ 0 h 446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7403" h="446616">
                <a:moveTo>
                  <a:pt x="3" y="0"/>
                </a:moveTo>
                <a:lnTo>
                  <a:pt x="1834095" y="0"/>
                </a:lnTo>
                <a:lnTo>
                  <a:pt x="2057403" y="223308"/>
                </a:lnTo>
                <a:lnTo>
                  <a:pt x="1834095" y="446616"/>
                </a:lnTo>
                <a:lnTo>
                  <a:pt x="3" y="446616"/>
                </a:lnTo>
                <a:cubicBezTo>
                  <a:pt x="268" y="445558"/>
                  <a:pt x="176920" y="222602"/>
                  <a:pt x="168806" y="221191"/>
                </a:cubicBezTo>
                <a:cubicBezTo>
                  <a:pt x="160692" y="219780"/>
                  <a:pt x="-703" y="353"/>
                  <a:pt x="3" y="0"/>
                </a:cubicBezTo>
                <a:close/>
              </a:path>
            </a:pathLst>
          </a:custGeom>
          <a:solidFill>
            <a:srgbClr val="001F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>
                <a:latin typeface="Arial Narrow"/>
                <a:cs typeface="DINOT-CondBold" panose="020B0806020101010102" pitchFamily="34" charset="0"/>
              </a:rPr>
              <a:t>Projets industriels</a:t>
            </a:r>
            <a:endParaRPr lang="en-US"/>
          </a:p>
          <a:p>
            <a:pPr algn="ctr"/>
            <a:r>
              <a:rPr lang="fr-FR">
                <a:latin typeface="Arial Narrow"/>
                <a:cs typeface="DINOT-CondBold" panose="020B0806020101010102" pitchFamily="34" charset="0"/>
              </a:rPr>
              <a:t>(création ou modification </a:t>
            </a:r>
            <a:endParaRPr lang="fr-FR">
              <a:latin typeface="Aptos" panose="02110004020202020204"/>
              <a:cs typeface="DINOT-CondBold" panose="020B0806020101010102" pitchFamily="34" charset="0"/>
            </a:endParaRPr>
          </a:p>
          <a:p>
            <a:pPr algn="ctr"/>
            <a:r>
              <a:rPr lang="fr-FR">
                <a:latin typeface="Arial Narrow"/>
                <a:cs typeface="DINOT-CondBold" panose="020B0806020101010102" pitchFamily="34" charset="0"/>
              </a:rPr>
              <a:t>de site existant)</a:t>
            </a:r>
            <a:endParaRPr lang="fr-FR"/>
          </a:p>
        </p:txBody>
      </p:sp>
      <p:sp>
        <p:nvSpPr>
          <p:cNvPr id="3" name="Flèche : pentagone 5">
            <a:extLst>
              <a:ext uri="{FF2B5EF4-FFF2-40B4-BE49-F238E27FC236}">
                <a16:creationId xmlns:a16="http://schemas.microsoft.com/office/drawing/2014/main" id="{4EF1640A-9CEF-594F-27C3-EA6D5DC7C61A}"/>
              </a:ext>
            </a:extLst>
          </p:cNvPr>
          <p:cNvSpPr/>
          <p:nvPr/>
        </p:nvSpPr>
        <p:spPr>
          <a:xfrm>
            <a:off x="5122049" y="2434714"/>
            <a:ext cx="4005729" cy="971406"/>
          </a:xfrm>
          <a:custGeom>
            <a:avLst/>
            <a:gdLst>
              <a:gd name="connsiteX0" fmla="*/ 0 w 2057400"/>
              <a:gd name="connsiteY0" fmla="*/ 0 h 446616"/>
              <a:gd name="connsiteX1" fmla="*/ 1834092 w 2057400"/>
              <a:gd name="connsiteY1" fmla="*/ 0 h 446616"/>
              <a:gd name="connsiteX2" fmla="*/ 2057400 w 2057400"/>
              <a:gd name="connsiteY2" fmla="*/ 223308 h 446616"/>
              <a:gd name="connsiteX3" fmla="*/ 1834092 w 2057400"/>
              <a:gd name="connsiteY3" fmla="*/ 446616 h 446616"/>
              <a:gd name="connsiteX4" fmla="*/ 0 w 2057400"/>
              <a:gd name="connsiteY4" fmla="*/ 446616 h 446616"/>
              <a:gd name="connsiteX5" fmla="*/ 0 w 2057400"/>
              <a:gd name="connsiteY5" fmla="*/ 0 h 446616"/>
              <a:gd name="connsiteX0" fmla="*/ 2117 w 2059517"/>
              <a:gd name="connsiteY0" fmla="*/ 0 h 446616"/>
              <a:gd name="connsiteX1" fmla="*/ 1836209 w 2059517"/>
              <a:gd name="connsiteY1" fmla="*/ 0 h 446616"/>
              <a:gd name="connsiteX2" fmla="*/ 2059517 w 2059517"/>
              <a:gd name="connsiteY2" fmla="*/ 223308 h 446616"/>
              <a:gd name="connsiteX3" fmla="*/ 1836209 w 2059517"/>
              <a:gd name="connsiteY3" fmla="*/ 446616 h 446616"/>
              <a:gd name="connsiteX4" fmla="*/ 2117 w 2059517"/>
              <a:gd name="connsiteY4" fmla="*/ 446616 h 446616"/>
              <a:gd name="connsiteX5" fmla="*/ 0 w 2059517"/>
              <a:gd name="connsiteY5" fmla="*/ 67733 h 446616"/>
              <a:gd name="connsiteX6" fmla="*/ 2117 w 2059517"/>
              <a:gd name="connsiteY6" fmla="*/ 0 h 446616"/>
              <a:gd name="connsiteX0" fmla="*/ 94 w 2057494"/>
              <a:gd name="connsiteY0" fmla="*/ 0 h 446616"/>
              <a:gd name="connsiteX1" fmla="*/ 1834186 w 2057494"/>
              <a:gd name="connsiteY1" fmla="*/ 0 h 446616"/>
              <a:gd name="connsiteX2" fmla="*/ 2057494 w 2057494"/>
              <a:gd name="connsiteY2" fmla="*/ 223308 h 446616"/>
              <a:gd name="connsiteX3" fmla="*/ 1834186 w 2057494"/>
              <a:gd name="connsiteY3" fmla="*/ 446616 h 446616"/>
              <a:gd name="connsiteX4" fmla="*/ 94 w 2057494"/>
              <a:gd name="connsiteY4" fmla="*/ 446616 h 446616"/>
              <a:gd name="connsiteX5" fmla="*/ 2210 w 2057494"/>
              <a:gd name="connsiteY5" fmla="*/ 230716 h 446616"/>
              <a:gd name="connsiteX6" fmla="*/ 94 w 2057494"/>
              <a:gd name="connsiteY6" fmla="*/ 0 h 446616"/>
              <a:gd name="connsiteX0" fmla="*/ 3 w 2057403"/>
              <a:gd name="connsiteY0" fmla="*/ 0 h 446616"/>
              <a:gd name="connsiteX1" fmla="*/ 1834095 w 2057403"/>
              <a:gd name="connsiteY1" fmla="*/ 0 h 446616"/>
              <a:gd name="connsiteX2" fmla="*/ 2057403 w 2057403"/>
              <a:gd name="connsiteY2" fmla="*/ 223308 h 446616"/>
              <a:gd name="connsiteX3" fmla="*/ 1834095 w 2057403"/>
              <a:gd name="connsiteY3" fmla="*/ 446616 h 446616"/>
              <a:gd name="connsiteX4" fmla="*/ 3 w 2057403"/>
              <a:gd name="connsiteY4" fmla="*/ 446616 h 446616"/>
              <a:gd name="connsiteX5" fmla="*/ 148169 w 2057403"/>
              <a:gd name="connsiteY5" fmla="*/ 211666 h 446616"/>
              <a:gd name="connsiteX6" fmla="*/ 3 w 2057403"/>
              <a:gd name="connsiteY6" fmla="*/ 0 h 446616"/>
              <a:gd name="connsiteX0" fmla="*/ 3 w 2057403"/>
              <a:gd name="connsiteY0" fmla="*/ 0 h 446616"/>
              <a:gd name="connsiteX1" fmla="*/ 1834095 w 2057403"/>
              <a:gd name="connsiteY1" fmla="*/ 0 h 446616"/>
              <a:gd name="connsiteX2" fmla="*/ 2057403 w 2057403"/>
              <a:gd name="connsiteY2" fmla="*/ 223308 h 446616"/>
              <a:gd name="connsiteX3" fmla="*/ 1834095 w 2057403"/>
              <a:gd name="connsiteY3" fmla="*/ 446616 h 446616"/>
              <a:gd name="connsiteX4" fmla="*/ 3 w 2057403"/>
              <a:gd name="connsiteY4" fmla="*/ 446616 h 446616"/>
              <a:gd name="connsiteX5" fmla="*/ 148169 w 2057403"/>
              <a:gd name="connsiteY5" fmla="*/ 211666 h 446616"/>
              <a:gd name="connsiteX6" fmla="*/ 3 w 2057403"/>
              <a:gd name="connsiteY6" fmla="*/ 0 h 446616"/>
              <a:gd name="connsiteX0" fmla="*/ 3 w 2057403"/>
              <a:gd name="connsiteY0" fmla="*/ 0 h 446616"/>
              <a:gd name="connsiteX1" fmla="*/ 1834095 w 2057403"/>
              <a:gd name="connsiteY1" fmla="*/ 0 h 446616"/>
              <a:gd name="connsiteX2" fmla="*/ 2057403 w 2057403"/>
              <a:gd name="connsiteY2" fmla="*/ 223308 h 446616"/>
              <a:gd name="connsiteX3" fmla="*/ 1834095 w 2057403"/>
              <a:gd name="connsiteY3" fmla="*/ 446616 h 446616"/>
              <a:gd name="connsiteX4" fmla="*/ 3 w 2057403"/>
              <a:gd name="connsiteY4" fmla="*/ 446616 h 446616"/>
              <a:gd name="connsiteX5" fmla="*/ 148169 w 2057403"/>
              <a:gd name="connsiteY5" fmla="*/ 211666 h 446616"/>
              <a:gd name="connsiteX6" fmla="*/ 3 w 2057403"/>
              <a:gd name="connsiteY6" fmla="*/ 0 h 446616"/>
              <a:gd name="connsiteX0" fmla="*/ 453 w 2057853"/>
              <a:gd name="connsiteY0" fmla="*/ 0 h 446616"/>
              <a:gd name="connsiteX1" fmla="*/ 1834545 w 2057853"/>
              <a:gd name="connsiteY1" fmla="*/ 0 h 446616"/>
              <a:gd name="connsiteX2" fmla="*/ 2057853 w 2057853"/>
              <a:gd name="connsiteY2" fmla="*/ 223308 h 446616"/>
              <a:gd name="connsiteX3" fmla="*/ 1834545 w 2057853"/>
              <a:gd name="connsiteY3" fmla="*/ 446616 h 446616"/>
              <a:gd name="connsiteX4" fmla="*/ 453 w 2057853"/>
              <a:gd name="connsiteY4" fmla="*/ 446616 h 446616"/>
              <a:gd name="connsiteX5" fmla="*/ 148619 w 2057853"/>
              <a:gd name="connsiteY5" fmla="*/ 211666 h 446616"/>
              <a:gd name="connsiteX6" fmla="*/ 453 w 2057853"/>
              <a:gd name="connsiteY6" fmla="*/ 0 h 446616"/>
              <a:gd name="connsiteX0" fmla="*/ 453 w 2057853"/>
              <a:gd name="connsiteY0" fmla="*/ 0 h 446616"/>
              <a:gd name="connsiteX1" fmla="*/ 1834545 w 2057853"/>
              <a:gd name="connsiteY1" fmla="*/ 0 h 446616"/>
              <a:gd name="connsiteX2" fmla="*/ 2057853 w 2057853"/>
              <a:gd name="connsiteY2" fmla="*/ 223308 h 446616"/>
              <a:gd name="connsiteX3" fmla="*/ 1834545 w 2057853"/>
              <a:gd name="connsiteY3" fmla="*/ 446616 h 446616"/>
              <a:gd name="connsiteX4" fmla="*/ 453 w 2057853"/>
              <a:gd name="connsiteY4" fmla="*/ 446616 h 446616"/>
              <a:gd name="connsiteX5" fmla="*/ 148619 w 2057853"/>
              <a:gd name="connsiteY5" fmla="*/ 211666 h 446616"/>
              <a:gd name="connsiteX6" fmla="*/ 453 w 2057853"/>
              <a:gd name="connsiteY6" fmla="*/ 0 h 446616"/>
              <a:gd name="connsiteX0" fmla="*/ 89898 w 2147298"/>
              <a:gd name="connsiteY0" fmla="*/ 0 h 463314"/>
              <a:gd name="connsiteX1" fmla="*/ 1923990 w 2147298"/>
              <a:gd name="connsiteY1" fmla="*/ 0 h 463314"/>
              <a:gd name="connsiteX2" fmla="*/ 2147298 w 2147298"/>
              <a:gd name="connsiteY2" fmla="*/ 223308 h 463314"/>
              <a:gd name="connsiteX3" fmla="*/ 1923990 w 2147298"/>
              <a:gd name="connsiteY3" fmla="*/ 446616 h 463314"/>
              <a:gd name="connsiteX4" fmla="*/ 89898 w 2147298"/>
              <a:gd name="connsiteY4" fmla="*/ 446616 h 463314"/>
              <a:gd name="connsiteX5" fmla="*/ 258701 w 2147298"/>
              <a:gd name="connsiteY5" fmla="*/ 221191 h 463314"/>
              <a:gd name="connsiteX6" fmla="*/ 89898 w 2147298"/>
              <a:gd name="connsiteY6" fmla="*/ 0 h 463314"/>
              <a:gd name="connsiteX0" fmla="*/ 3 w 2057403"/>
              <a:gd name="connsiteY0" fmla="*/ 0 h 446616"/>
              <a:gd name="connsiteX1" fmla="*/ 1834095 w 2057403"/>
              <a:gd name="connsiteY1" fmla="*/ 0 h 446616"/>
              <a:gd name="connsiteX2" fmla="*/ 2057403 w 2057403"/>
              <a:gd name="connsiteY2" fmla="*/ 223308 h 446616"/>
              <a:gd name="connsiteX3" fmla="*/ 1834095 w 2057403"/>
              <a:gd name="connsiteY3" fmla="*/ 446616 h 446616"/>
              <a:gd name="connsiteX4" fmla="*/ 3 w 2057403"/>
              <a:gd name="connsiteY4" fmla="*/ 446616 h 446616"/>
              <a:gd name="connsiteX5" fmla="*/ 168806 w 2057403"/>
              <a:gd name="connsiteY5" fmla="*/ 221191 h 446616"/>
              <a:gd name="connsiteX6" fmla="*/ 3 w 2057403"/>
              <a:gd name="connsiteY6" fmla="*/ 0 h 446616"/>
              <a:gd name="connsiteX0" fmla="*/ 1 w 2096038"/>
              <a:gd name="connsiteY0" fmla="*/ 0 h 449791"/>
              <a:gd name="connsiteX1" fmla="*/ 1872730 w 2096038"/>
              <a:gd name="connsiteY1" fmla="*/ 3175 h 449791"/>
              <a:gd name="connsiteX2" fmla="*/ 2096038 w 2096038"/>
              <a:gd name="connsiteY2" fmla="*/ 226483 h 449791"/>
              <a:gd name="connsiteX3" fmla="*/ 1872730 w 2096038"/>
              <a:gd name="connsiteY3" fmla="*/ 449791 h 449791"/>
              <a:gd name="connsiteX4" fmla="*/ 38638 w 2096038"/>
              <a:gd name="connsiteY4" fmla="*/ 449791 h 449791"/>
              <a:gd name="connsiteX5" fmla="*/ 207441 w 2096038"/>
              <a:gd name="connsiteY5" fmla="*/ 224366 h 449791"/>
              <a:gd name="connsiteX6" fmla="*/ 1 w 2096038"/>
              <a:gd name="connsiteY6" fmla="*/ 0 h 449791"/>
              <a:gd name="connsiteX0" fmla="*/ 1 w 2096038"/>
              <a:gd name="connsiteY0" fmla="*/ 0 h 454554"/>
              <a:gd name="connsiteX1" fmla="*/ 1872730 w 2096038"/>
              <a:gd name="connsiteY1" fmla="*/ 3175 h 454554"/>
              <a:gd name="connsiteX2" fmla="*/ 2096038 w 2096038"/>
              <a:gd name="connsiteY2" fmla="*/ 226483 h 454554"/>
              <a:gd name="connsiteX3" fmla="*/ 1872730 w 2096038"/>
              <a:gd name="connsiteY3" fmla="*/ 449791 h 454554"/>
              <a:gd name="connsiteX4" fmla="*/ 1 w 2096038"/>
              <a:gd name="connsiteY4" fmla="*/ 454554 h 454554"/>
              <a:gd name="connsiteX5" fmla="*/ 207441 w 2096038"/>
              <a:gd name="connsiteY5" fmla="*/ 224366 h 454554"/>
              <a:gd name="connsiteX6" fmla="*/ 1 w 2096038"/>
              <a:gd name="connsiteY6" fmla="*/ 0 h 454554"/>
              <a:gd name="connsiteX0" fmla="*/ 1 w 2096038"/>
              <a:gd name="connsiteY0" fmla="*/ 0 h 454554"/>
              <a:gd name="connsiteX1" fmla="*/ 1872730 w 2096038"/>
              <a:gd name="connsiteY1" fmla="*/ 3175 h 454554"/>
              <a:gd name="connsiteX2" fmla="*/ 2096038 w 2096038"/>
              <a:gd name="connsiteY2" fmla="*/ 226483 h 454554"/>
              <a:gd name="connsiteX3" fmla="*/ 1872730 w 2096038"/>
              <a:gd name="connsiteY3" fmla="*/ 449791 h 454554"/>
              <a:gd name="connsiteX4" fmla="*/ 1 w 2096038"/>
              <a:gd name="connsiteY4" fmla="*/ 454554 h 454554"/>
              <a:gd name="connsiteX5" fmla="*/ 207441 w 2096038"/>
              <a:gd name="connsiteY5" fmla="*/ 224366 h 454554"/>
              <a:gd name="connsiteX6" fmla="*/ 1 w 2096038"/>
              <a:gd name="connsiteY6" fmla="*/ 0 h 454554"/>
              <a:gd name="connsiteX0" fmla="*/ 82396 w 2178433"/>
              <a:gd name="connsiteY0" fmla="*/ 0 h 470417"/>
              <a:gd name="connsiteX1" fmla="*/ 1955125 w 2178433"/>
              <a:gd name="connsiteY1" fmla="*/ 3175 h 470417"/>
              <a:gd name="connsiteX2" fmla="*/ 2178433 w 2178433"/>
              <a:gd name="connsiteY2" fmla="*/ 226483 h 470417"/>
              <a:gd name="connsiteX3" fmla="*/ 1955125 w 2178433"/>
              <a:gd name="connsiteY3" fmla="*/ 449791 h 470417"/>
              <a:gd name="connsiteX4" fmla="*/ 82396 w 2178433"/>
              <a:gd name="connsiteY4" fmla="*/ 454554 h 470417"/>
              <a:gd name="connsiteX5" fmla="*/ 307544 w 2178433"/>
              <a:gd name="connsiteY5" fmla="*/ 224366 h 470417"/>
              <a:gd name="connsiteX6" fmla="*/ 82396 w 2178433"/>
              <a:gd name="connsiteY6" fmla="*/ 0 h 470417"/>
              <a:gd name="connsiteX0" fmla="*/ 0 w 2096037"/>
              <a:gd name="connsiteY0" fmla="*/ 0 h 454568"/>
              <a:gd name="connsiteX1" fmla="*/ 1872729 w 2096037"/>
              <a:gd name="connsiteY1" fmla="*/ 3175 h 454568"/>
              <a:gd name="connsiteX2" fmla="*/ 2096037 w 2096037"/>
              <a:gd name="connsiteY2" fmla="*/ 226483 h 454568"/>
              <a:gd name="connsiteX3" fmla="*/ 1872729 w 2096037"/>
              <a:gd name="connsiteY3" fmla="*/ 449791 h 454568"/>
              <a:gd name="connsiteX4" fmla="*/ 0 w 2096037"/>
              <a:gd name="connsiteY4" fmla="*/ 454554 h 454568"/>
              <a:gd name="connsiteX5" fmla="*/ 225148 w 2096037"/>
              <a:gd name="connsiteY5" fmla="*/ 224366 h 454568"/>
              <a:gd name="connsiteX6" fmla="*/ 0 w 2096037"/>
              <a:gd name="connsiteY6" fmla="*/ 0 h 454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6037" h="454568">
                <a:moveTo>
                  <a:pt x="0" y="0"/>
                </a:moveTo>
                <a:lnTo>
                  <a:pt x="1872729" y="3175"/>
                </a:lnTo>
                <a:lnTo>
                  <a:pt x="2096037" y="226483"/>
                </a:lnTo>
                <a:lnTo>
                  <a:pt x="1872729" y="449791"/>
                </a:lnTo>
                <a:lnTo>
                  <a:pt x="0" y="454554"/>
                </a:lnTo>
                <a:cubicBezTo>
                  <a:pt x="2299" y="456670"/>
                  <a:pt x="225148" y="227100"/>
                  <a:pt x="225148" y="224366"/>
                </a:cubicBezTo>
                <a:lnTo>
                  <a:pt x="0" y="0"/>
                </a:lnTo>
                <a:close/>
              </a:path>
            </a:pathLst>
          </a:custGeom>
          <a:solidFill>
            <a:srgbClr val="F675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>
                <a:latin typeface="Arial Narrow"/>
                <a:cs typeface="DINOT-CondBold" panose="020B0806020101010102" pitchFamily="34" charset="0"/>
              </a:rPr>
              <a:t>Site en activité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F53805E-D65C-DF89-CD9B-770B6DE477B8}"/>
              </a:ext>
            </a:extLst>
          </p:cNvPr>
          <p:cNvSpPr txBox="1"/>
          <p:nvPr/>
        </p:nvSpPr>
        <p:spPr>
          <a:xfrm>
            <a:off x="3218913" y="3543088"/>
            <a:ext cx="3542509" cy="25135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/>
              <a:buChar char="•"/>
            </a:pPr>
            <a:r>
              <a:rPr lang="fr-FR" sz="1200">
                <a:solidFill>
                  <a:srgbClr val="001F5A"/>
                </a:solidFill>
                <a:latin typeface="Arial"/>
                <a:cs typeface="Arial"/>
              </a:rPr>
              <a:t>Etude d’impact</a:t>
            </a:r>
            <a:endParaRPr lang="en-US" sz="1200">
              <a:solidFill>
                <a:srgbClr val="001F5A"/>
              </a:solidFill>
              <a:latin typeface="Arial"/>
              <a:cs typeface="Arial"/>
            </a:endParaRP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/>
              <a:buChar char="•"/>
            </a:pPr>
            <a:r>
              <a:rPr lang="fr-FR" sz="1200">
                <a:solidFill>
                  <a:srgbClr val="001F5A"/>
                </a:solidFill>
                <a:latin typeface="Arial"/>
                <a:cs typeface="Arial"/>
              </a:rPr>
              <a:t>Déclaration/Enregistrement ICPE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/>
              <a:buChar char="•"/>
            </a:pPr>
            <a:r>
              <a:rPr lang="fr-FR" sz="1200">
                <a:solidFill>
                  <a:srgbClr val="001F5A"/>
                </a:solidFill>
                <a:latin typeface="Arial"/>
                <a:cs typeface="Arial"/>
              </a:rPr>
              <a:t>Autorisation environnementale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/>
              <a:buChar char="•"/>
            </a:pPr>
            <a:r>
              <a:rPr lang="fr-FR" sz="1200">
                <a:solidFill>
                  <a:srgbClr val="001F5A"/>
                </a:solidFill>
                <a:latin typeface="Arial"/>
                <a:cs typeface="Arial"/>
              </a:rPr>
              <a:t>Porter à connaissance (PAC)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/>
              <a:buChar char="•"/>
            </a:pPr>
            <a:r>
              <a:rPr lang="fr-FR" sz="1200">
                <a:solidFill>
                  <a:srgbClr val="001F5A"/>
                </a:solidFill>
                <a:latin typeface="Arial"/>
                <a:cs typeface="Arial"/>
              </a:rPr>
              <a:t>Etudes de dangers (EDD)</a:t>
            </a:r>
            <a:endParaRPr lang="en-US" sz="1200">
              <a:solidFill>
                <a:srgbClr val="000000"/>
              </a:solidFill>
              <a:latin typeface="Arial"/>
              <a:cs typeface="Arial"/>
            </a:endParaRP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/>
              <a:buChar char="•"/>
            </a:pPr>
            <a:r>
              <a:rPr lang="fr-FR" sz="1200">
                <a:solidFill>
                  <a:srgbClr val="001F5A"/>
                </a:solidFill>
                <a:latin typeface="Arial"/>
                <a:cs typeface="Arial"/>
              </a:rPr>
              <a:t>Modélisation des phénomènes dangereux (incendie, explosion, dispersion de fumées et gaz toxiques, liquides inflammables...)</a:t>
            </a:r>
            <a:endParaRPr lang="fr-FR" sz="1200">
              <a:solidFill>
                <a:srgbClr val="000000"/>
              </a:solidFill>
              <a:latin typeface="Arial"/>
              <a:cs typeface="Arial"/>
            </a:endParaRP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/>
              <a:buChar char="•"/>
            </a:pPr>
            <a:r>
              <a:rPr lang="fr-FR" sz="1200">
                <a:solidFill>
                  <a:srgbClr val="001F5A"/>
                </a:solidFill>
                <a:latin typeface="Arial"/>
                <a:cs typeface="Arial"/>
              </a:rPr>
              <a:t>Evaluation des risques sanitaires (ERS) </a:t>
            </a:r>
            <a:r>
              <a:rPr lang="fr-FR" sz="1200" err="1">
                <a:solidFill>
                  <a:srgbClr val="001F5A"/>
                </a:solidFill>
                <a:latin typeface="Arial"/>
                <a:cs typeface="Arial"/>
              </a:rPr>
              <a:t>yc</a:t>
            </a:r>
            <a:r>
              <a:rPr lang="fr-FR" sz="1200">
                <a:solidFill>
                  <a:srgbClr val="001F5A"/>
                </a:solidFill>
                <a:latin typeface="Arial"/>
                <a:cs typeface="Arial"/>
              </a:rPr>
              <a:t> quantification COV</a:t>
            </a:r>
            <a:endParaRPr lang="en-US" sz="1200">
              <a:solidFill>
                <a:srgbClr val="000000"/>
              </a:solidFill>
              <a:latin typeface="Arial"/>
              <a:cs typeface="Arial"/>
            </a:endParaRP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,Sans-Serif"/>
              <a:buChar char="•"/>
            </a:pPr>
            <a:r>
              <a:rPr lang="fr-FR" sz="1200">
                <a:solidFill>
                  <a:srgbClr val="001F5A"/>
                </a:solidFill>
                <a:latin typeface="Arial"/>
                <a:cs typeface="Arial"/>
              </a:rPr>
              <a:t>Classement Directive SEVESO III</a:t>
            </a:r>
            <a:endParaRPr lang="en-US" sz="1200">
              <a:solidFill>
                <a:srgbClr val="000000"/>
              </a:solidFill>
              <a:latin typeface="Arial"/>
              <a:cs typeface="Arial"/>
            </a:endParaRP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,Sans-Serif"/>
              <a:buChar char="•"/>
            </a:pPr>
            <a:r>
              <a:rPr lang="fr-FR" sz="1200">
                <a:solidFill>
                  <a:srgbClr val="001F5A"/>
                </a:solidFill>
                <a:latin typeface="Arial"/>
                <a:cs typeface="Arial"/>
              </a:rPr>
              <a:t>Garanties financières</a:t>
            </a:r>
            <a:endParaRPr lang="fr-FR"/>
          </a:p>
        </p:txBody>
      </p:sp>
      <p:grpSp>
        <p:nvGrpSpPr>
          <p:cNvPr id="23" name="Group 4">
            <a:extLst>
              <a:ext uri="{FF2B5EF4-FFF2-40B4-BE49-F238E27FC236}">
                <a16:creationId xmlns:a16="http://schemas.microsoft.com/office/drawing/2014/main" id="{CEF8958D-982A-5E80-AE63-F0EC1F53A8A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197375" y="1193685"/>
            <a:ext cx="1377833" cy="1087764"/>
            <a:chOff x="1177" y="964"/>
            <a:chExt cx="855" cy="675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A1D6EDE5-A706-F461-8B59-093E01B8408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77" y="964"/>
              <a:ext cx="855" cy="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470D7E4C-699E-BB0A-B3C3-ACCF3B6D60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2" y="1216"/>
              <a:ext cx="98" cy="120"/>
            </a:xfrm>
            <a:custGeom>
              <a:avLst/>
              <a:gdLst>
                <a:gd name="T0" fmla="*/ 0 w 127"/>
                <a:gd name="T1" fmla="*/ 33 h 156"/>
                <a:gd name="T2" fmla="*/ 58 w 127"/>
                <a:gd name="T3" fmla="*/ 0 h 156"/>
                <a:gd name="T4" fmla="*/ 116 w 127"/>
                <a:gd name="T5" fmla="*/ 99 h 156"/>
                <a:gd name="T6" fmla="*/ 99 w 127"/>
                <a:gd name="T7" fmla="*/ 140 h 156"/>
                <a:gd name="T8" fmla="*/ 58 w 127"/>
                <a:gd name="T9" fmla="*/ 132 h 156"/>
                <a:gd name="T10" fmla="*/ 0 w 127"/>
                <a:gd name="T11" fmla="*/ 3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7" h="156">
                  <a:moveTo>
                    <a:pt x="0" y="33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116" y="99"/>
                    <a:pt x="116" y="99"/>
                    <a:pt x="116" y="99"/>
                  </a:cubicBezTo>
                  <a:cubicBezTo>
                    <a:pt x="116" y="99"/>
                    <a:pt x="127" y="124"/>
                    <a:pt x="99" y="140"/>
                  </a:cubicBezTo>
                  <a:cubicBezTo>
                    <a:pt x="72" y="156"/>
                    <a:pt x="58" y="132"/>
                    <a:pt x="58" y="132"/>
                  </a:cubicBezTo>
                  <a:lnTo>
                    <a:pt x="0" y="33"/>
                  </a:lnTo>
                  <a:close/>
                </a:path>
              </a:pathLst>
            </a:custGeom>
            <a:noFill/>
            <a:ln w="19050" cap="rnd">
              <a:solidFill>
                <a:srgbClr val="29235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AF6F78F0-68BA-8CC1-4458-5319CD9473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87" y="966"/>
              <a:ext cx="254" cy="271"/>
            </a:xfrm>
            <a:custGeom>
              <a:avLst/>
              <a:gdLst>
                <a:gd name="T0" fmla="*/ 319 w 329"/>
                <a:gd name="T1" fmla="*/ 195 h 352"/>
                <a:gd name="T2" fmla="*/ 304 w 329"/>
                <a:gd name="T3" fmla="*/ 80 h 352"/>
                <a:gd name="T4" fmla="*/ 304 w 329"/>
                <a:gd name="T5" fmla="*/ 80 h 352"/>
                <a:gd name="T6" fmla="*/ 211 w 329"/>
                <a:gd name="T7" fmla="*/ 10 h 352"/>
                <a:gd name="T8" fmla="*/ 97 w 329"/>
                <a:gd name="T9" fmla="*/ 26 h 352"/>
                <a:gd name="T10" fmla="*/ 42 w 329"/>
                <a:gd name="T11" fmla="*/ 232 h 352"/>
                <a:gd name="T12" fmla="*/ 173 w 329"/>
                <a:gd name="T13" fmla="*/ 307 h 352"/>
                <a:gd name="T14" fmla="*/ 231 w 329"/>
                <a:gd name="T15" fmla="*/ 296 h 352"/>
                <a:gd name="T16" fmla="*/ 247 w 329"/>
                <a:gd name="T17" fmla="*/ 325 h 352"/>
                <a:gd name="T18" fmla="*/ 236 w 329"/>
                <a:gd name="T19" fmla="*/ 332 h 352"/>
                <a:gd name="T20" fmla="*/ 247 w 329"/>
                <a:gd name="T21" fmla="*/ 352 h 352"/>
                <a:gd name="T22" fmla="*/ 305 w 329"/>
                <a:gd name="T23" fmla="*/ 318 h 352"/>
                <a:gd name="T24" fmla="*/ 293 w 329"/>
                <a:gd name="T25" fmla="*/ 298 h 352"/>
                <a:gd name="T26" fmla="*/ 283 w 329"/>
                <a:gd name="T27" fmla="*/ 304 h 352"/>
                <a:gd name="T28" fmla="*/ 266 w 329"/>
                <a:gd name="T29" fmla="*/ 275 h 352"/>
                <a:gd name="T30" fmla="*/ 319 w 329"/>
                <a:gd name="T31" fmla="*/ 195 h 352"/>
                <a:gd name="T32" fmla="*/ 63 w 329"/>
                <a:gd name="T33" fmla="*/ 220 h 352"/>
                <a:gd name="T34" fmla="*/ 109 w 329"/>
                <a:gd name="T35" fmla="*/ 46 h 352"/>
                <a:gd name="T36" fmla="*/ 173 w 329"/>
                <a:gd name="T37" fmla="*/ 29 h 352"/>
                <a:gd name="T38" fmla="*/ 205 w 329"/>
                <a:gd name="T39" fmla="*/ 33 h 352"/>
                <a:gd name="T40" fmla="*/ 283 w 329"/>
                <a:gd name="T41" fmla="*/ 92 h 352"/>
                <a:gd name="T42" fmla="*/ 237 w 329"/>
                <a:gd name="T43" fmla="*/ 266 h 352"/>
                <a:gd name="T44" fmla="*/ 63 w 329"/>
                <a:gd name="T45" fmla="*/ 22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9" h="352">
                  <a:moveTo>
                    <a:pt x="319" y="195"/>
                  </a:moveTo>
                  <a:cubicBezTo>
                    <a:pt x="329" y="156"/>
                    <a:pt x="324" y="115"/>
                    <a:pt x="304" y="80"/>
                  </a:cubicBezTo>
                  <a:cubicBezTo>
                    <a:pt x="304" y="80"/>
                    <a:pt x="304" y="80"/>
                    <a:pt x="304" y="80"/>
                  </a:cubicBezTo>
                  <a:cubicBezTo>
                    <a:pt x="283" y="45"/>
                    <a:pt x="251" y="20"/>
                    <a:pt x="211" y="10"/>
                  </a:cubicBezTo>
                  <a:cubicBezTo>
                    <a:pt x="172" y="0"/>
                    <a:pt x="132" y="5"/>
                    <a:pt x="97" y="26"/>
                  </a:cubicBezTo>
                  <a:cubicBezTo>
                    <a:pt x="25" y="68"/>
                    <a:pt x="0" y="160"/>
                    <a:pt x="42" y="232"/>
                  </a:cubicBezTo>
                  <a:cubicBezTo>
                    <a:pt x="70" y="281"/>
                    <a:pt x="121" y="307"/>
                    <a:pt x="173" y="307"/>
                  </a:cubicBezTo>
                  <a:cubicBezTo>
                    <a:pt x="192" y="307"/>
                    <a:pt x="212" y="304"/>
                    <a:pt x="231" y="296"/>
                  </a:cubicBezTo>
                  <a:cubicBezTo>
                    <a:pt x="247" y="325"/>
                    <a:pt x="247" y="325"/>
                    <a:pt x="247" y="325"/>
                  </a:cubicBezTo>
                  <a:cubicBezTo>
                    <a:pt x="236" y="332"/>
                    <a:pt x="236" y="332"/>
                    <a:pt x="236" y="332"/>
                  </a:cubicBezTo>
                  <a:cubicBezTo>
                    <a:pt x="247" y="352"/>
                    <a:pt x="247" y="352"/>
                    <a:pt x="247" y="352"/>
                  </a:cubicBezTo>
                  <a:cubicBezTo>
                    <a:pt x="305" y="318"/>
                    <a:pt x="305" y="318"/>
                    <a:pt x="305" y="318"/>
                  </a:cubicBezTo>
                  <a:cubicBezTo>
                    <a:pt x="293" y="298"/>
                    <a:pt x="293" y="298"/>
                    <a:pt x="293" y="298"/>
                  </a:cubicBezTo>
                  <a:cubicBezTo>
                    <a:pt x="283" y="304"/>
                    <a:pt x="283" y="304"/>
                    <a:pt x="283" y="304"/>
                  </a:cubicBezTo>
                  <a:cubicBezTo>
                    <a:pt x="266" y="275"/>
                    <a:pt x="266" y="275"/>
                    <a:pt x="266" y="275"/>
                  </a:cubicBezTo>
                  <a:cubicBezTo>
                    <a:pt x="292" y="255"/>
                    <a:pt x="310" y="227"/>
                    <a:pt x="319" y="195"/>
                  </a:cubicBezTo>
                  <a:close/>
                  <a:moveTo>
                    <a:pt x="63" y="220"/>
                  </a:moveTo>
                  <a:cubicBezTo>
                    <a:pt x="27" y="160"/>
                    <a:pt x="48" y="82"/>
                    <a:pt x="109" y="46"/>
                  </a:cubicBezTo>
                  <a:cubicBezTo>
                    <a:pt x="129" y="35"/>
                    <a:pt x="150" y="29"/>
                    <a:pt x="173" y="29"/>
                  </a:cubicBezTo>
                  <a:cubicBezTo>
                    <a:pt x="184" y="29"/>
                    <a:pt x="195" y="30"/>
                    <a:pt x="205" y="33"/>
                  </a:cubicBezTo>
                  <a:cubicBezTo>
                    <a:pt x="238" y="42"/>
                    <a:pt x="266" y="63"/>
                    <a:pt x="283" y="92"/>
                  </a:cubicBezTo>
                  <a:cubicBezTo>
                    <a:pt x="318" y="153"/>
                    <a:pt x="298" y="231"/>
                    <a:pt x="237" y="266"/>
                  </a:cubicBezTo>
                  <a:cubicBezTo>
                    <a:pt x="176" y="302"/>
                    <a:pt x="98" y="281"/>
                    <a:pt x="63" y="220"/>
                  </a:cubicBezTo>
                  <a:close/>
                </a:path>
              </a:pathLst>
            </a:custGeom>
            <a:noFill/>
            <a:ln w="19050" cap="flat">
              <a:solidFill>
                <a:srgbClr val="001F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69EE153-2D8A-EC4A-7C75-A3E300AADF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37" y="1416"/>
              <a:ext cx="255" cy="134"/>
            </a:xfrm>
            <a:custGeom>
              <a:avLst/>
              <a:gdLst>
                <a:gd name="T0" fmla="*/ 329 w 331"/>
                <a:gd name="T1" fmla="*/ 125 h 173"/>
                <a:gd name="T2" fmla="*/ 274 w 331"/>
                <a:gd name="T3" fmla="*/ 0 h 173"/>
                <a:gd name="T4" fmla="*/ 172 w 331"/>
                <a:gd name="T5" fmla="*/ 0 h 173"/>
                <a:gd name="T6" fmla="*/ 142 w 331"/>
                <a:gd name="T7" fmla="*/ 27 h 173"/>
                <a:gd name="T8" fmla="*/ 142 w 331"/>
                <a:gd name="T9" fmla="*/ 86 h 173"/>
                <a:gd name="T10" fmla="*/ 113 w 331"/>
                <a:gd name="T11" fmla="*/ 86 h 173"/>
                <a:gd name="T12" fmla="*/ 113 w 331"/>
                <a:gd name="T13" fmla="*/ 63 h 173"/>
                <a:gd name="T14" fmla="*/ 0 w 331"/>
                <a:gd name="T15" fmla="*/ 63 h 173"/>
                <a:gd name="T16" fmla="*/ 0 w 331"/>
                <a:gd name="T17" fmla="*/ 173 h 173"/>
                <a:gd name="T18" fmla="*/ 331 w 331"/>
                <a:gd name="T19" fmla="*/ 173 h 173"/>
                <a:gd name="T20" fmla="*/ 329 w 331"/>
                <a:gd name="T21" fmla="*/ 125 h 173"/>
                <a:gd name="T22" fmla="*/ 95 w 331"/>
                <a:gd name="T23" fmla="*/ 150 h 173"/>
                <a:gd name="T24" fmla="*/ 16 w 331"/>
                <a:gd name="T25" fmla="*/ 150 h 173"/>
                <a:gd name="T26" fmla="*/ 16 w 331"/>
                <a:gd name="T27" fmla="*/ 143 h 173"/>
                <a:gd name="T28" fmla="*/ 95 w 331"/>
                <a:gd name="T29" fmla="*/ 143 h 173"/>
                <a:gd name="T30" fmla="*/ 95 w 331"/>
                <a:gd name="T31" fmla="*/ 150 h 173"/>
                <a:gd name="T32" fmla="*/ 95 w 331"/>
                <a:gd name="T33" fmla="*/ 131 h 173"/>
                <a:gd name="T34" fmla="*/ 16 w 331"/>
                <a:gd name="T35" fmla="*/ 131 h 173"/>
                <a:gd name="T36" fmla="*/ 16 w 331"/>
                <a:gd name="T37" fmla="*/ 124 h 173"/>
                <a:gd name="T38" fmla="*/ 95 w 331"/>
                <a:gd name="T39" fmla="*/ 124 h 173"/>
                <a:gd name="T40" fmla="*/ 95 w 331"/>
                <a:gd name="T41" fmla="*/ 131 h 173"/>
                <a:gd name="T42" fmla="*/ 95 w 331"/>
                <a:gd name="T43" fmla="*/ 112 h 173"/>
                <a:gd name="T44" fmla="*/ 16 w 331"/>
                <a:gd name="T45" fmla="*/ 112 h 173"/>
                <a:gd name="T46" fmla="*/ 16 w 331"/>
                <a:gd name="T47" fmla="*/ 105 h 173"/>
                <a:gd name="T48" fmla="*/ 95 w 331"/>
                <a:gd name="T49" fmla="*/ 105 h 173"/>
                <a:gd name="T50" fmla="*/ 95 w 331"/>
                <a:gd name="T51" fmla="*/ 112 h 173"/>
                <a:gd name="T52" fmla="*/ 95 w 331"/>
                <a:gd name="T53" fmla="*/ 93 h 173"/>
                <a:gd name="T54" fmla="*/ 16 w 331"/>
                <a:gd name="T55" fmla="*/ 93 h 173"/>
                <a:gd name="T56" fmla="*/ 16 w 331"/>
                <a:gd name="T57" fmla="*/ 86 h 173"/>
                <a:gd name="T58" fmla="*/ 95 w 331"/>
                <a:gd name="T59" fmla="*/ 86 h 173"/>
                <a:gd name="T60" fmla="*/ 95 w 331"/>
                <a:gd name="T61" fmla="*/ 93 h 173"/>
                <a:gd name="T62" fmla="*/ 291 w 331"/>
                <a:gd name="T63" fmla="*/ 114 h 173"/>
                <a:gd name="T64" fmla="*/ 236 w 331"/>
                <a:gd name="T65" fmla="*/ 114 h 173"/>
                <a:gd name="T66" fmla="*/ 217 w 331"/>
                <a:gd name="T67" fmla="*/ 84 h 173"/>
                <a:gd name="T68" fmla="*/ 160 w 331"/>
                <a:gd name="T69" fmla="*/ 84 h 173"/>
                <a:gd name="T70" fmla="*/ 160 w 331"/>
                <a:gd name="T71" fmla="*/ 29 h 173"/>
                <a:gd name="T72" fmla="*/ 173 w 331"/>
                <a:gd name="T73" fmla="*/ 19 h 173"/>
                <a:gd name="T74" fmla="*/ 265 w 331"/>
                <a:gd name="T75" fmla="*/ 19 h 173"/>
                <a:gd name="T76" fmla="*/ 291 w 331"/>
                <a:gd name="T77" fmla="*/ 76 h 173"/>
                <a:gd name="T78" fmla="*/ 291 w 331"/>
                <a:gd name="T79" fmla="*/ 11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31" h="173">
                  <a:moveTo>
                    <a:pt x="329" y="125"/>
                  </a:moveTo>
                  <a:cubicBezTo>
                    <a:pt x="274" y="0"/>
                    <a:pt x="274" y="0"/>
                    <a:pt x="274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72" y="0"/>
                    <a:pt x="142" y="6"/>
                    <a:pt x="142" y="27"/>
                  </a:cubicBezTo>
                  <a:cubicBezTo>
                    <a:pt x="142" y="48"/>
                    <a:pt x="142" y="86"/>
                    <a:pt x="142" y="86"/>
                  </a:cubicBezTo>
                  <a:cubicBezTo>
                    <a:pt x="113" y="86"/>
                    <a:pt x="113" y="86"/>
                    <a:pt x="113" y="86"/>
                  </a:cubicBezTo>
                  <a:cubicBezTo>
                    <a:pt x="113" y="63"/>
                    <a:pt x="113" y="63"/>
                    <a:pt x="113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331" y="173"/>
                    <a:pt x="331" y="173"/>
                    <a:pt x="331" y="173"/>
                  </a:cubicBezTo>
                  <a:lnTo>
                    <a:pt x="329" y="125"/>
                  </a:lnTo>
                  <a:close/>
                  <a:moveTo>
                    <a:pt x="95" y="150"/>
                  </a:moveTo>
                  <a:cubicBezTo>
                    <a:pt x="16" y="150"/>
                    <a:pt x="16" y="150"/>
                    <a:pt x="16" y="150"/>
                  </a:cubicBezTo>
                  <a:cubicBezTo>
                    <a:pt x="16" y="143"/>
                    <a:pt x="16" y="143"/>
                    <a:pt x="16" y="143"/>
                  </a:cubicBezTo>
                  <a:cubicBezTo>
                    <a:pt x="95" y="143"/>
                    <a:pt x="95" y="143"/>
                    <a:pt x="95" y="143"/>
                  </a:cubicBezTo>
                  <a:lnTo>
                    <a:pt x="95" y="150"/>
                  </a:lnTo>
                  <a:close/>
                  <a:moveTo>
                    <a:pt x="95" y="131"/>
                  </a:moveTo>
                  <a:cubicBezTo>
                    <a:pt x="16" y="131"/>
                    <a:pt x="16" y="131"/>
                    <a:pt x="16" y="131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95" y="124"/>
                    <a:pt x="95" y="124"/>
                    <a:pt x="95" y="124"/>
                  </a:cubicBezTo>
                  <a:lnTo>
                    <a:pt x="95" y="131"/>
                  </a:lnTo>
                  <a:close/>
                  <a:moveTo>
                    <a:pt x="95" y="112"/>
                  </a:moveTo>
                  <a:cubicBezTo>
                    <a:pt x="16" y="112"/>
                    <a:pt x="16" y="112"/>
                    <a:pt x="16" y="112"/>
                  </a:cubicBezTo>
                  <a:cubicBezTo>
                    <a:pt x="16" y="105"/>
                    <a:pt x="16" y="105"/>
                    <a:pt x="16" y="105"/>
                  </a:cubicBezTo>
                  <a:cubicBezTo>
                    <a:pt x="95" y="105"/>
                    <a:pt x="95" y="105"/>
                    <a:pt x="95" y="105"/>
                  </a:cubicBezTo>
                  <a:lnTo>
                    <a:pt x="95" y="112"/>
                  </a:lnTo>
                  <a:close/>
                  <a:moveTo>
                    <a:pt x="95" y="93"/>
                  </a:moveTo>
                  <a:cubicBezTo>
                    <a:pt x="16" y="93"/>
                    <a:pt x="16" y="93"/>
                    <a:pt x="16" y="93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95" y="86"/>
                    <a:pt x="95" y="86"/>
                    <a:pt x="95" y="86"/>
                  </a:cubicBezTo>
                  <a:lnTo>
                    <a:pt x="95" y="93"/>
                  </a:lnTo>
                  <a:close/>
                  <a:moveTo>
                    <a:pt x="291" y="114"/>
                  </a:moveTo>
                  <a:cubicBezTo>
                    <a:pt x="236" y="114"/>
                    <a:pt x="236" y="114"/>
                    <a:pt x="236" y="114"/>
                  </a:cubicBezTo>
                  <a:cubicBezTo>
                    <a:pt x="217" y="84"/>
                    <a:pt x="217" y="84"/>
                    <a:pt x="217" y="84"/>
                  </a:cubicBezTo>
                  <a:cubicBezTo>
                    <a:pt x="160" y="84"/>
                    <a:pt x="160" y="84"/>
                    <a:pt x="160" y="84"/>
                  </a:cubicBezTo>
                  <a:cubicBezTo>
                    <a:pt x="160" y="29"/>
                    <a:pt x="160" y="29"/>
                    <a:pt x="160" y="29"/>
                  </a:cubicBezTo>
                  <a:cubicBezTo>
                    <a:pt x="160" y="20"/>
                    <a:pt x="173" y="19"/>
                    <a:pt x="173" y="19"/>
                  </a:cubicBezTo>
                  <a:cubicBezTo>
                    <a:pt x="265" y="19"/>
                    <a:pt x="265" y="19"/>
                    <a:pt x="265" y="19"/>
                  </a:cubicBezTo>
                  <a:cubicBezTo>
                    <a:pt x="291" y="76"/>
                    <a:pt x="291" y="76"/>
                    <a:pt x="291" y="76"/>
                  </a:cubicBezTo>
                  <a:lnTo>
                    <a:pt x="291" y="114"/>
                  </a:lnTo>
                  <a:close/>
                </a:path>
              </a:pathLst>
            </a:custGeom>
            <a:noFill/>
            <a:ln w="14288" cap="flat">
              <a:solidFill>
                <a:srgbClr val="29235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EE2C7AE4-74E6-70F8-1D4C-18120E0DA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6" y="1556"/>
              <a:ext cx="130" cy="14"/>
            </a:xfrm>
            <a:custGeom>
              <a:avLst/>
              <a:gdLst>
                <a:gd name="T0" fmla="*/ 168 w 168"/>
                <a:gd name="T1" fmla="*/ 10 h 19"/>
                <a:gd name="T2" fmla="*/ 157 w 168"/>
                <a:gd name="T3" fmla="*/ 19 h 19"/>
                <a:gd name="T4" fmla="*/ 11 w 168"/>
                <a:gd name="T5" fmla="*/ 19 h 19"/>
                <a:gd name="T6" fmla="*/ 0 w 168"/>
                <a:gd name="T7" fmla="*/ 10 h 19"/>
                <a:gd name="T8" fmla="*/ 11 w 168"/>
                <a:gd name="T9" fmla="*/ 0 h 19"/>
                <a:gd name="T10" fmla="*/ 157 w 168"/>
                <a:gd name="T11" fmla="*/ 0 h 19"/>
                <a:gd name="T12" fmla="*/ 168 w 168"/>
                <a:gd name="T13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19">
                  <a:moveTo>
                    <a:pt x="168" y="10"/>
                  </a:moveTo>
                  <a:cubicBezTo>
                    <a:pt x="168" y="15"/>
                    <a:pt x="163" y="19"/>
                    <a:pt x="157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5" y="19"/>
                    <a:pt x="0" y="15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63" y="0"/>
                    <a:pt x="168" y="4"/>
                    <a:pt x="168" y="10"/>
                  </a:cubicBezTo>
                  <a:close/>
                </a:path>
              </a:pathLst>
            </a:custGeom>
            <a:noFill/>
            <a:ln w="14288" cap="flat">
              <a:solidFill>
                <a:srgbClr val="29235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3ADF4467-D587-DEF1-4F59-93042DEC8C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6" y="1584"/>
              <a:ext cx="249" cy="50"/>
            </a:xfrm>
            <a:custGeom>
              <a:avLst/>
              <a:gdLst>
                <a:gd name="T0" fmla="*/ 26 w 323"/>
                <a:gd name="T1" fmla="*/ 0 h 65"/>
                <a:gd name="T2" fmla="*/ 0 w 323"/>
                <a:gd name="T3" fmla="*/ 26 h 65"/>
                <a:gd name="T4" fmla="*/ 0 w 323"/>
                <a:gd name="T5" fmla="*/ 39 h 65"/>
                <a:gd name="T6" fmla="*/ 26 w 323"/>
                <a:gd name="T7" fmla="*/ 65 h 65"/>
                <a:gd name="T8" fmla="*/ 297 w 323"/>
                <a:gd name="T9" fmla="*/ 65 h 65"/>
                <a:gd name="T10" fmla="*/ 323 w 323"/>
                <a:gd name="T11" fmla="*/ 39 h 65"/>
                <a:gd name="T12" fmla="*/ 323 w 323"/>
                <a:gd name="T13" fmla="*/ 26 h 65"/>
                <a:gd name="T14" fmla="*/ 297 w 323"/>
                <a:gd name="T15" fmla="*/ 0 h 65"/>
                <a:gd name="T16" fmla="*/ 26 w 323"/>
                <a:gd name="T17" fmla="*/ 0 h 65"/>
                <a:gd name="T18" fmla="*/ 38 w 323"/>
                <a:gd name="T19" fmla="*/ 50 h 65"/>
                <a:gd name="T20" fmla="*/ 21 w 323"/>
                <a:gd name="T21" fmla="*/ 32 h 65"/>
                <a:gd name="T22" fmla="*/ 38 w 323"/>
                <a:gd name="T23" fmla="*/ 15 h 65"/>
                <a:gd name="T24" fmla="*/ 56 w 323"/>
                <a:gd name="T25" fmla="*/ 32 h 65"/>
                <a:gd name="T26" fmla="*/ 38 w 323"/>
                <a:gd name="T27" fmla="*/ 50 h 65"/>
                <a:gd name="T28" fmla="*/ 286 w 323"/>
                <a:gd name="T29" fmla="*/ 50 h 65"/>
                <a:gd name="T30" fmla="*/ 269 w 323"/>
                <a:gd name="T31" fmla="*/ 32 h 65"/>
                <a:gd name="T32" fmla="*/ 286 w 323"/>
                <a:gd name="T33" fmla="*/ 15 h 65"/>
                <a:gd name="T34" fmla="*/ 304 w 323"/>
                <a:gd name="T35" fmla="*/ 32 h 65"/>
                <a:gd name="T36" fmla="*/ 286 w 323"/>
                <a:gd name="T37" fmla="*/ 5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3" h="65">
                  <a:moveTo>
                    <a:pt x="26" y="0"/>
                  </a:moveTo>
                  <a:cubicBezTo>
                    <a:pt x="11" y="0"/>
                    <a:pt x="0" y="12"/>
                    <a:pt x="0" y="26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54"/>
                    <a:pt x="11" y="65"/>
                    <a:pt x="26" y="65"/>
                  </a:cubicBezTo>
                  <a:cubicBezTo>
                    <a:pt x="297" y="65"/>
                    <a:pt x="297" y="65"/>
                    <a:pt x="297" y="65"/>
                  </a:cubicBezTo>
                  <a:cubicBezTo>
                    <a:pt x="312" y="65"/>
                    <a:pt x="323" y="54"/>
                    <a:pt x="323" y="39"/>
                  </a:cubicBezTo>
                  <a:cubicBezTo>
                    <a:pt x="323" y="26"/>
                    <a:pt x="323" y="26"/>
                    <a:pt x="323" y="26"/>
                  </a:cubicBezTo>
                  <a:cubicBezTo>
                    <a:pt x="323" y="12"/>
                    <a:pt x="312" y="0"/>
                    <a:pt x="297" y="0"/>
                  </a:cubicBezTo>
                  <a:lnTo>
                    <a:pt x="26" y="0"/>
                  </a:lnTo>
                  <a:close/>
                  <a:moveTo>
                    <a:pt x="38" y="50"/>
                  </a:moveTo>
                  <a:cubicBezTo>
                    <a:pt x="28" y="50"/>
                    <a:pt x="21" y="42"/>
                    <a:pt x="21" y="32"/>
                  </a:cubicBezTo>
                  <a:cubicBezTo>
                    <a:pt x="21" y="23"/>
                    <a:pt x="28" y="15"/>
                    <a:pt x="38" y="15"/>
                  </a:cubicBezTo>
                  <a:cubicBezTo>
                    <a:pt x="48" y="15"/>
                    <a:pt x="56" y="23"/>
                    <a:pt x="56" y="32"/>
                  </a:cubicBezTo>
                  <a:cubicBezTo>
                    <a:pt x="56" y="42"/>
                    <a:pt x="48" y="50"/>
                    <a:pt x="38" y="50"/>
                  </a:cubicBezTo>
                  <a:close/>
                  <a:moveTo>
                    <a:pt x="286" y="50"/>
                  </a:moveTo>
                  <a:cubicBezTo>
                    <a:pt x="277" y="50"/>
                    <a:pt x="269" y="42"/>
                    <a:pt x="269" y="32"/>
                  </a:cubicBezTo>
                  <a:cubicBezTo>
                    <a:pt x="269" y="23"/>
                    <a:pt x="277" y="15"/>
                    <a:pt x="286" y="15"/>
                  </a:cubicBezTo>
                  <a:cubicBezTo>
                    <a:pt x="296" y="15"/>
                    <a:pt x="304" y="23"/>
                    <a:pt x="304" y="32"/>
                  </a:cubicBezTo>
                  <a:cubicBezTo>
                    <a:pt x="304" y="42"/>
                    <a:pt x="296" y="50"/>
                    <a:pt x="286" y="50"/>
                  </a:cubicBezTo>
                  <a:close/>
                </a:path>
              </a:pathLst>
            </a:custGeom>
            <a:noFill/>
            <a:ln w="14288" cap="flat">
              <a:solidFill>
                <a:srgbClr val="29235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22259D9A-5CC0-016B-0F2E-9319A669E8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79" y="1374"/>
              <a:ext cx="148" cy="203"/>
            </a:xfrm>
            <a:custGeom>
              <a:avLst/>
              <a:gdLst>
                <a:gd name="T0" fmla="*/ 186 w 193"/>
                <a:gd name="T1" fmla="*/ 211 h 263"/>
                <a:gd name="T2" fmla="*/ 186 w 193"/>
                <a:gd name="T3" fmla="*/ 202 h 263"/>
                <a:gd name="T4" fmla="*/ 192 w 193"/>
                <a:gd name="T5" fmla="*/ 201 h 263"/>
                <a:gd name="T6" fmla="*/ 191 w 193"/>
                <a:gd name="T7" fmla="*/ 185 h 263"/>
                <a:gd name="T8" fmla="*/ 185 w 193"/>
                <a:gd name="T9" fmla="*/ 178 h 263"/>
                <a:gd name="T10" fmla="*/ 192 w 193"/>
                <a:gd name="T11" fmla="*/ 11 h 263"/>
                <a:gd name="T12" fmla="*/ 187 w 193"/>
                <a:gd name="T13" fmla="*/ 0 h 263"/>
                <a:gd name="T14" fmla="*/ 173 w 193"/>
                <a:gd name="T15" fmla="*/ 0 h 263"/>
                <a:gd name="T16" fmla="*/ 160 w 193"/>
                <a:gd name="T17" fmla="*/ 12 h 263"/>
                <a:gd name="T18" fmla="*/ 158 w 193"/>
                <a:gd name="T19" fmla="*/ 4 h 263"/>
                <a:gd name="T20" fmla="*/ 11 w 193"/>
                <a:gd name="T21" fmla="*/ 64 h 263"/>
                <a:gd name="T22" fmla="*/ 10 w 193"/>
                <a:gd name="T23" fmla="*/ 99 h 263"/>
                <a:gd name="T24" fmla="*/ 1 w 193"/>
                <a:gd name="T25" fmla="*/ 110 h 263"/>
                <a:gd name="T26" fmla="*/ 0 w 193"/>
                <a:gd name="T27" fmla="*/ 118 h 263"/>
                <a:gd name="T28" fmla="*/ 26 w 193"/>
                <a:gd name="T29" fmla="*/ 177 h 263"/>
                <a:gd name="T30" fmla="*/ 51 w 193"/>
                <a:gd name="T31" fmla="*/ 105 h 263"/>
                <a:gd name="T32" fmla="*/ 152 w 193"/>
                <a:gd name="T33" fmla="*/ 64 h 263"/>
                <a:gd name="T34" fmla="*/ 161 w 193"/>
                <a:gd name="T35" fmla="*/ 112 h 263"/>
                <a:gd name="T36" fmla="*/ 164 w 193"/>
                <a:gd name="T37" fmla="*/ 179 h 263"/>
                <a:gd name="T38" fmla="*/ 159 w 193"/>
                <a:gd name="T39" fmla="*/ 183 h 263"/>
                <a:gd name="T40" fmla="*/ 159 w 193"/>
                <a:gd name="T41" fmla="*/ 203 h 263"/>
                <a:gd name="T42" fmla="*/ 98 w 193"/>
                <a:gd name="T43" fmla="*/ 244 h 263"/>
                <a:gd name="T44" fmla="*/ 154 w 193"/>
                <a:gd name="T45" fmla="*/ 263 h 263"/>
                <a:gd name="T46" fmla="*/ 193 w 193"/>
                <a:gd name="T47" fmla="*/ 229 h 263"/>
                <a:gd name="T48" fmla="*/ 186 w 193"/>
                <a:gd name="T49" fmla="*/ 211 h 263"/>
                <a:gd name="T50" fmla="*/ 30 w 193"/>
                <a:gd name="T51" fmla="*/ 79 h 263"/>
                <a:gd name="T52" fmla="*/ 28 w 193"/>
                <a:gd name="T53" fmla="*/ 75 h 263"/>
                <a:gd name="T54" fmla="*/ 144 w 193"/>
                <a:gd name="T55" fmla="*/ 23 h 263"/>
                <a:gd name="T56" fmla="*/ 144 w 193"/>
                <a:gd name="T57" fmla="*/ 35 h 263"/>
                <a:gd name="T58" fmla="*/ 30 w 193"/>
                <a:gd name="T59" fmla="*/ 79 h 263"/>
                <a:gd name="T60" fmla="*/ 178 w 193"/>
                <a:gd name="T61" fmla="*/ 205 h 263"/>
                <a:gd name="T62" fmla="*/ 172 w 193"/>
                <a:gd name="T63" fmla="*/ 196 h 263"/>
                <a:gd name="T64" fmla="*/ 178 w 193"/>
                <a:gd name="T65" fmla="*/ 187 h 263"/>
                <a:gd name="T66" fmla="*/ 184 w 193"/>
                <a:gd name="T67" fmla="*/ 196 h 263"/>
                <a:gd name="T68" fmla="*/ 178 w 193"/>
                <a:gd name="T69" fmla="*/ 205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3" h="263">
                  <a:moveTo>
                    <a:pt x="186" y="211"/>
                  </a:moveTo>
                  <a:cubicBezTo>
                    <a:pt x="186" y="202"/>
                    <a:pt x="186" y="202"/>
                    <a:pt x="186" y="202"/>
                  </a:cubicBezTo>
                  <a:cubicBezTo>
                    <a:pt x="192" y="201"/>
                    <a:pt x="192" y="201"/>
                    <a:pt x="192" y="201"/>
                  </a:cubicBezTo>
                  <a:cubicBezTo>
                    <a:pt x="191" y="185"/>
                    <a:pt x="191" y="185"/>
                    <a:pt x="191" y="185"/>
                  </a:cubicBezTo>
                  <a:cubicBezTo>
                    <a:pt x="185" y="178"/>
                    <a:pt x="185" y="178"/>
                    <a:pt x="185" y="178"/>
                  </a:cubicBezTo>
                  <a:cubicBezTo>
                    <a:pt x="192" y="11"/>
                    <a:pt x="192" y="11"/>
                    <a:pt x="192" y="11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60" y="12"/>
                    <a:pt x="160" y="12"/>
                    <a:pt x="160" y="12"/>
                  </a:cubicBezTo>
                  <a:cubicBezTo>
                    <a:pt x="158" y="4"/>
                    <a:pt x="158" y="4"/>
                    <a:pt x="158" y="4"/>
                  </a:cubicBezTo>
                  <a:cubicBezTo>
                    <a:pt x="11" y="64"/>
                    <a:pt x="11" y="64"/>
                    <a:pt x="11" y="64"/>
                  </a:cubicBezTo>
                  <a:cubicBezTo>
                    <a:pt x="10" y="99"/>
                    <a:pt x="10" y="99"/>
                    <a:pt x="10" y="99"/>
                  </a:cubicBezTo>
                  <a:cubicBezTo>
                    <a:pt x="1" y="110"/>
                    <a:pt x="1" y="110"/>
                    <a:pt x="1" y="110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26" y="177"/>
                    <a:pt x="26" y="177"/>
                    <a:pt x="26" y="177"/>
                  </a:cubicBezTo>
                  <a:cubicBezTo>
                    <a:pt x="51" y="105"/>
                    <a:pt x="51" y="105"/>
                    <a:pt x="51" y="105"/>
                  </a:cubicBezTo>
                  <a:cubicBezTo>
                    <a:pt x="51" y="105"/>
                    <a:pt x="143" y="64"/>
                    <a:pt x="152" y="64"/>
                  </a:cubicBezTo>
                  <a:cubicBezTo>
                    <a:pt x="161" y="64"/>
                    <a:pt x="161" y="112"/>
                    <a:pt x="161" y="112"/>
                  </a:cubicBezTo>
                  <a:cubicBezTo>
                    <a:pt x="164" y="179"/>
                    <a:pt x="164" y="179"/>
                    <a:pt x="164" y="179"/>
                  </a:cubicBezTo>
                  <a:cubicBezTo>
                    <a:pt x="159" y="183"/>
                    <a:pt x="159" y="183"/>
                    <a:pt x="159" y="183"/>
                  </a:cubicBezTo>
                  <a:cubicBezTo>
                    <a:pt x="159" y="203"/>
                    <a:pt x="159" y="203"/>
                    <a:pt x="159" y="203"/>
                  </a:cubicBezTo>
                  <a:cubicBezTo>
                    <a:pt x="98" y="244"/>
                    <a:pt x="98" y="244"/>
                    <a:pt x="98" y="244"/>
                  </a:cubicBezTo>
                  <a:cubicBezTo>
                    <a:pt x="98" y="244"/>
                    <a:pt x="133" y="263"/>
                    <a:pt x="154" y="263"/>
                  </a:cubicBezTo>
                  <a:cubicBezTo>
                    <a:pt x="176" y="263"/>
                    <a:pt x="193" y="244"/>
                    <a:pt x="193" y="229"/>
                  </a:cubicBezTo>
                  <a:cubicBezTo>
                    <a:pt x="193" y="214"/>
                    <a:pt x="186" y="211"/>
                    <a:pt x="186" y="211"/>
                  </a:cubicBezTo>
                  <a:close/>
                  <a:moveTo>
                    <a:pt x="30" y="79"/>
                  </a:moveTo>
                  <a:cubicBezTo>
                    <a:pt x="28" y="75"/>
                    <a:pt x="28" y="75"/>
                    <a:pt x="28" y="75"/>
                  </a:cubicBezTo>
                  <a:cubicBezTo>
                    <a:pt x="144" y="23"/>
                    <a:pt x="144" y="23"/>
                    <a:pt x="144" y="23"/>
                  </a:cubicBezTo>
                  <a:cubicBezTo>
                    <a:pt x="144" y="35"/>
                    <a:pt x="144" y="35"/>
                    <a:pt x="144" y="35"/>
                  </a:cubicBezTo>
                  <a:lnTo>
                    <a:pt x="30" y="79"/>
                  </a:lnTo>
                  <a:close/>
                  <a:moveTo>
                    <a:pt x="178" y="205"/>
                  </a:moveTo>
                  <a:cubicBezTo>
                    <a:pt x="174" y="205"/>
                    <a:pt x="172" y="201"/>
                    <a:pt x="172" y="196"/>
                  </a:cubicBezTo>
                  <a:cubicBezTo>
                    <a:pt x="172" y="191"/>
                    <a:pt x="174" y="187"/>
                    <a:pt x="178" y="187"/>
                  </a:cubicBezTo>
                  <a:cubicBezTo>
                    <a:pt x="181" y="187"/>
                    <a:pt x="184" y="191"/>
                    <a:pt x="184" y="196"/>
                  </a:cubicBezTo>
                  <a:cubicBezTo>
                    <a:pt x="184" y="201"/>
                    <a:pt x="181" y="205"/>
                    <a:pt x="178" y="205"/>
                  </a:cubicBezTo>
                  <a:close/>
                </a:path>
              </a:pathLst>
            </a:custGeom>
            <a:noFill/>
            <a:ln w="14288" cap="flat">
              <a:solidFill>
                <a:srgbClr val="29235C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2E1E0DA4-D1C2-3560-A12C-594C1C0BE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0" y="1238"/>
              <a:ext cx="237" cy="360"/>
            </a:xfrm>
            <a:custGeom>
              <a:avLst/>
              <a:gdLst>
                <a:gd name="T0" fmla="*/ 302 w 307"/>
                <a:gd name="T1" fmla="*/ 467 h 467"/>
                <a:gd name="T2" fmla="*/ 304 w 307"/>
                <a:gd name="T3" fmla="*/ 297 h 467"/>
                <a:gd name="T4" fmla="*/ 225 w 307"/>
                <a:gd name="T5" fmla="*/ 238 h 467"/>
                <a:gd name="T6" fmla="*/ 197 w 307"/>
                <a:gd name="T7" fmla="*/ 213 h 467"/>
                <a:gd name="T8" fmla="*/ 198 w 307"/>
                <a:gd name="T9" fmla="*/ 202 h 467"/>
                <a:gd name="T10" fmla="*/ 223 w 307"/>
                <a:gd name="T11" fmla="*/ 153 h 467"/>
                <a:gd name="T12" fmla="*/ 234 w 307"/>
                <a:gd name="T13" fmla="*/ 130 h 467"/>
                <a:gd name="T14" fmla="*/ 231 w 307"/>
                <a:gd name="T15" fmla="*/ 111 h 467"/>
                <a:gd name="T16" fmla="*/ 227 w 307"/>
                <a:gd name="T17" fmla="*/ 47 h 467"/>
                <a:gd name="T18" fmla="*/ 154 w 307"/>
                <a:gd name="T19" fmla="*/ 0 h 467"/>
                <a:gd name="T20" fmla="*/ 153 w 307"/>
                <a:gd name="T21" fmla="*/ 0 h 467"/>
                <a:gd name="T22" fmla="*/ 80 w 307"/>
                <a:gd name="T23" fmla="*/ 47 h 467"/>
                <a:gd name="T24" fmla="*/ 76 w 307"/>
                <a:gd name="T25" fmla="*/ 111 h 467"/>
                <a:gd name="T26" fmla="*/ 72 w 307"/>
                <a:gd name="T27" fmla="*/ 130 h 467"/>
                <a:gd name="T28" fmla="*/ 84 w 307"/>
                <a:gd name="T29" fmla="*/ 153 h 467"/>
                <a:gd name="T30" fmla="*/ 109 w 307"/>
                <a:gd name="T31" fmla="*/ 202 h 467"/>
                <a:gd name="T32" fmla="*/ 109 w 307"/>
                <a:gd name="T33" fmla="*/ 213 h 467"/>
                <a:gd name="T34" fmla="*/ 82 w 307"/>
                <a:gd name="T35" fmla="*/ 238 h 467"/>
                <a:gd name="T36" fmla="*/ 2 w 307"/>
                <a:gd name="T37" fmla="*/ 297 h 467"/>
                <a:gd name="T38" fmla="*/ 5 w 307"/>
                <a:gd name="T39" fmla="*/ 353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7" h="467">
                  <a:moveTo>
                    <a:pt x="302" y="467"/>
                  </a:moveTo>
                  <a:cubicBezTo>
                    <a:pt x="302" y="467"/>
                    <a:pt x="307" y="305"/>
                    <a:pt x="304" y="297"/>
                  </a:cubicBezTo>
                  <a:cubicBezTo>
                    <a:pt x="299" y="275"/>
                    <a:pt x="241" y="250"/>
                    <a:pt x="225" y="238"/>
                  </a:cubicBezTo>
                  <a:cubicBezTo>
                    <a:pt x="210" y="225"/>
                    <a:pt x="197" y="213"/>
                    <a:pt x="197" y="213"/>
                  </a:cubicBezTo>
                  <a:cubicBezTo>
                    <a:pt x="198" y="202"/>
                    <a:pt x="198" y="202"/>
                    <a:pt x="198" y="202"/>
                  </a:cubicBezTo>
                  <a:cubicBezTo>
                    <a:pt x="198" y="202"/>
                    <a:pt x="223" y="167"/>
                    <a:pt x="223" y="153"/>
                  </a:cubicBezTo>
                  <a:cubicBezTo>
                    <a:pt x="223" y="139"/>
                    <a:pt x="231" y="152"/>
                    <a:pt x="234" y="130"/>
                  </a:cubicBezTo>
                  <a:cubicBezTo>
                    <a:pt x="237" y="114"/>
                    <a:pt x="231" y="111"/>
                    <a:pt x="231" y="111"/>
                  </a:cubicBezTo>
                  <a:cubicBezTo>
                    <a:pt x="231" y="111"/>
                    <a:pt x="232" y="65"/>
                    <a:pt x="227" y="47"/>
                  </a:cubicBezTo>
                  <a:cubicBezTo>
                    <a:pt x="221" y="28"/>
                    <a:pt x="211" y="0"/>
                    <a:pt x="154" y="0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96" y="0"/>
                    <a:pt x="85" y="28"/>
                    <a:pt x="80" y="47"/>
                  </a:cubicBezTo>
                  <a:cubicBezTo>
                    <a:pt x="75" y="65"/>
                    <a:pt x="76" y="111"/>
                    <a:pt x="76" y="111"/>
                  </a:cubicBezTo>
                  <a:cubicBezTo>
                    <a:pt x="76" y="111"/>
                    <a:pt x="70" y="114"/>
                    <a:pt x="72" y="130"/>
                  </a:cubicBezTo>
                  <a:cubicBezTo>
                    <a:pt x="76" y="152"/>
                    <a:pt x="84" y="139"/>
                    <a:pt x="84" y="153"/>
                  </a:cubicBezTo>
                  <a:cubicBezTo>
                    <a:pt x="84" y="167"/>
                    <a:pt x="109" y="202"/>
                    <a:pt x="109" y="202"/>
                  </a:cubicBezTo>
                  <a:cubicBezTo>
                    <a:pt x="109" y="213"/>
                    <a:pt x="109" y="213"/>
                    <a:pt x="109" y="213"/>
                  </a:cubicBezTo>
                  <a:cubicBezTo>
                    <a:pt x="109" y="213"/>
                    <a:pt x="97" y="225"/>
                    <a:pt x="82" y="238"/>
                  </a:cubicBezTo>
                  <a:cubicBezTo>
                    <a:pt x="66" y="250"/>
                    <a:pt x="8" y="275"/>
                    <a:pt x="2" y="297"/>
                  </a:cubicBezTo>
                  <a:cubicBezTo>
                    <a:pt x="0" y="305"/>
                    <a:pt x="5" y="353"/>
                    <a:pt x="5" y="353"/>
                  </a:cubicBezTo>
                </a:path>
              </a:pathLst>
            </a:custGeom>
            <a:noFill/>
            <a:ln w="19050" cap="rnd">
              <a:solidFill>
                <a:srgbClr val="29235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81342EB9-AF93-D58D-6183-EF7673AD6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6" y="1252"/>
              <a:ext cx="188" cy="317"/>
            </a:xfrm>
            <a:custGeom>
              <a:avLst/>
              <a:gdLst>
                <a:gd name="T0" fmla="*/ 242 w 244"/>
                <a:gd name="T1" fmla="*/ 306 h 411"/>
                <a:gd name="T2" fmla="*/ 237 w 244"/>
                <a:gd name="T3" fmla="*/ 258 h 411"/>
                <a:gd name="T4" fmla="*/ 161 w 244"/>
                <a:gd name="T5" fmla="*/ 207 h 411"/>
                <a:gd name="T6" fmla="*/ 145 w 244"/>
                <a:gd name="T7" fmla="*/ 194 h 411"/>
                <a:gd name="T8" fmla="*/ 145 w 244"/>
                <a:gd name="T9" fmla="*/ 179 h 411"/>
                <a:gd name="T10" fmla="*/ 194 w 244"/>
                <a:gd name="T11" fmla="*/ 170 h 411"/>
                <a:gd name="T12" fmla="*/ 208 w 244"/>
                <a:gd name="T13" fmla="*/ 164 h 411"/>
                <a:gd name="T14" fmla="*/ 187 w 244"/>
                <a:gd name="T15" fmla="*/ 119 h 411"/>
                <a:gd name="T16" fmla="*/ 107 w 244"/>
                <a:gd name="T17" fmla="*/ 0 h 411"/>
                <a:gd name="T18" fmla="*/ 35 w 244"/>
                <a:gd name="T19" fmla="*/ 80 h 411"/>
                <a:gd name="T20" fmla="*/ 12 w 244"/>
                <a:gd name="T21" fmla="*/ 158 h 411"/>
                <a:gd name="T22" fmla="*/ 71 w 244"/>
                <a:gd name="T23" fmla="*/ 180 h 411"/>
                <a:gd name="T24" fmla="*/ 71 w 244"/>
                <a:gd name="T25" fmla="*/ 194 h 411"/>
                <a:gd name="T26" fmla="*/ 37 w 244"/>
                <a:gd name="T27" fmla="*/ 222 h 411"/>
                <a:gd name="T28" fmla="*/ 100 w 244"/>
                <a:gd name="T29" fmla="*/ 271 h 411"/>
                <a:gd name="T30" fmla="*/ 101 w 244"/>
                <a:gd name="T31" fmla="*/ 411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4" h="411">
                  <a:moveTo>
                    <a:pt x="242" y="306"/>
                  </a:moveTo>
                  <a:cubicBezTo>
                    <a:pt x="242" y="288"/>
                    <a:pt x="244" y="264"/>
                    <a:pt x="237" y="258"/>
                  </a:cubicBezTo>
                  <a:cubicBezTo>
                    <a:pt x="230" y="252"/>
                    <a:pt x="172" y="217"/>
                    <a:pt x="161" y="207"/>
                  </a:cubicBezTo>
                  <a:cubicBezTo>
                    <a:pt x="150" y="198"/>
                    <a:pt x="145" y="194"/>
                    <a:pt x="145" y="194"/>
                  </a:cubicBezTo>
                  <a:cubicBezTo>
                    <a:pt x="145" y="179"/>
                    <a:pt x="145" y="179"/>
                    <a:pt x="145" y="179"/>
                  </a:cubicBezTo>
                  <a:cubicBezTo>
                    <a:pt x="145" y="179"/>
                    <a:pt x="183" y="174"/>
                    <a:pt x="194" y="170"/>
                  </a:cubicBezTo>
                  <a:cubicBezTo>
                    <a:pt x="204" y="166"/>
                    <a:pt x="208" y="164"/>
                    <a:pt x="208" y="164"/>
                  </a:cubicBezTo>
                  <a:cubicBezTo>
                    <a:pt x="208" y="164"/>
                    <a:pt x="187" y="143"/>
                    <a:pt x="187" y="119"/>
                  </a:cubicBezTo>
                  <a:cubicBezTo>
                    <a:pt x="187" y="94"/>
                    <a:pt x="188" y="0"/>
                    <a:pt x="107" y="0"/>
                  </a:cubicBezTo>
                  <a:cubicBezTo>
                    <a:pt x="44" y="0"/>
                    <a:pt x="39" y="61"/>
                    <a:pt x="35" y="80"/>
                  </a:cubicBezTo>
                  <a:cubicBezTo>
                    <a:pt x="31" y="100"/>
                    <a:pt x="29" y="145"/>
                    <a:pt x="12" y="158"/>
                  </a:cubicBezTo>
                  <a:cubicBezTo>
                    <a:pt x="0" y="168"/>
                    <a:pt x="68" y="180"/>
                    <a:pt x="71" y="180"/>
                  </a:cubicBezTo>
                  <a:cubicBezTo>
                    <a:pt x="74" y="180"/>
                    <a:pt x="71" y="194"/>
                    <a:pt x="71" y="194"/>
                  </a:cubicBezTo>
                  <a:cubicBezTo>
                    <a:pt x="37" y="222"/>
                    <a:pt x="37" y="222"/>
                    <a:pt x="37" y="222"/>
                  </a:cubicBezTo>
                  <a:cubicBezTo>
                    <a:pt x="37" y="222"/>
                    <a:pt x="100" y="249"/>
                    <a:pt x="100" y="271"/>
                  </a:cubicBezTo>
                  <a:cubicBezTo>
                    <a:pt x="100" y="294"/>
                    <a:pt x="101" y="411"/>
                    <a:pt x="101" y="411"/>
                  </a:cubicBezTo>
                </a:path>
              </a:pathLst>
            </a:custGeom>
            <a:noFill/>
            <a:ln w="19050" cap="rnd">
              <a:solidFill>
                <a:srgbClr val="29235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 15">
            <a:extLst>
              <a:ext uri="{FF2B5EF4-FFF2-40B4-BE49-F238E27FC236}">
                <a16:creationId xmlns:a16="http://schemas.microsoft.com/office/drawing/2014/main" id="{42CB792C-0DF6-CD26-853B-C28DD990CFA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389146" y="1241654"/>
            <a:ext cx="1024996" cy="1028549"/>
            <a:chOff x="2580" y="1058"/>
            <a:chExt cx="577" cy="579"/>
          </a:xfrm>
        </p:grpSpPr>
        <p:sp>
          <p:nvSpPr>
            <p:cNvPr id="34" name="AutoShape 14">
              <a:extLst>
                <a:ext uri="{FF2B5EF4-FFF2-40B4-BE49-F238E27FC236}">
                  <a16:creationId xmlns:a16="http://schemas.microsoft.com/office/drawing/2014/main" id="{E4548058-1B21-B8D4-FCDA-36F93618DC8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580" y="1060"/>
              <a:ext cx="577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4A411260-6721-10E7-01CA-DD1A1E9610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83" y="1058"/>
              <a:ext cx="573" cy="577"/>
            </a:xfrm>
            <a:custGeom>
              <a:avLst/>
              <a:gdLst>
                <a:gd name="T0" fmla="*/ 68 w 771"/>
                <a:gd name="T1" fmla="*/ 556 h 777"/>
                <a:gd name="T2" fmla="*/ 129 w 771"/>
                <a:gd name="T3" fmla="*/ 301 h 777"/>
                <a:gd name="T4" fmla="*/ 349 w 771"/>
                <a:gd name="T5" fmla="*/ 400 h 777"/>
                <a:gd name="T6" fmla="*/ 378 w 771"/>
                <a:gd name="T7" fmla="*/ 422 h 777"/>
                <a:gd name="T8" fmla="*/ 492 w 771"/>
                <a:gd name="T9" fmla="*/ 424 h 777"/>
                <a:gd name="T10" fmla="*/ 507 w 771"/>
                <a:gd name="T11" fmla="*/ 357 h 777"/>
                <a:gd name="T12" fmla="*/ 577 w 771"/>
                <a:gd name="T13" fmla="*/ 228 h 777"/>
                <a:gd name="T14" fmla="*/ 491 w 771"/>
                <a:gd name="T15" fmla="*/ 218 h 777"/>
                <a:gd name="T16" fmla="*/ 289 w 771"/>
                <a:gd name="T17" fmla="*/ 156 h 777"/>
                <a:gd name="T18" fmla="*/ 440 w 771"/>
                <a:gd name="T19" fmla="*/ 66 h 777"/>
                <a:gd name="T20" fmla="*/ 595 w 771"/>
                <a:gd name="T21" fmla="*/ 9 h 777"/>
                <a:gd name="T22" fmla="*/ 660 w 771"/>
                <a:gd name="T23" fmla="*/ 96 h 777"/>
                <a:gd name="T24" fmla="*/ 703 w 771"/>
                <a:gd name="T25" fmla="*/ 346 h 777"/>
                <a:gd name="T26" fmla="*/ 770 w 771"/>
                <a:gd name="T27" fmla="*/ 464 h 777"/>
                <a:gd name="T28" fmla="*/ 739 w 771"/>
                <a:gd name="T29" fmla="*/ 542 h 777"/>
                <a:gd name="T30" fmla="*/ 651 w 771"/>
                <a:gd name="T31" fmla="*/ 404 h 777"/>
                <a:gd name="T32" fmla="*/ 622 w 771"/>
                <a:gd name="T33" fmla="*/ 471 h 777"/>
                <a:gd name="T34" fmla="*/ 530 w 771"/>
                <a:gd name="T35" fmla="*/ 457 h 777"/>
                <a:gd name="T36" fmla="*/ 410 w 771"/>
                <a:gd name="T37" fmla="*/ 404 h 777"/>
                <a:gd name="T38" fmla="*/ 381 w 771"/>
                <a:gd name="T39" fmla="*/ 471 h 777"/>
                <a:gd name="T40" fmla="*/ 289 w 771"/>
                <a:gd name="T41" fmla="*/ 738 h 777"/>
                <a:gd name="T42" fmla="*/ 739 w 771"/>
                <a:gd name="T43" fmla="*/ 681 h 777"/>
                <a:gd name="T44" fmla="*/ 761 w 771"/>
                <a:gd name="T45" fmla="*/ 777 h 777"/>
                <a:gd name="T46" fmla="*/ 560 w 771"/>
                <a:gd name="T47" fmla="*/ 88 h 777"/>
                <a:gd name="T48" fmla="*/ 471 w 771"/>
                <a:gd name="T49" fmla="*/ 89 h 777"/>
                <a:gd name="T50" fmla="*/ 389 w 771"/>
                <a:gd name="T51" fmla="*/ 106 h 777"/>
                <a:gd name="T52" fmla="*/ 383 w 771"/>
                <a:gd name="T53" fmla="*/ 176 h 777"/>
                <a:gd name="T54" fmla="*/ 440 w 771"/>
                <a:gd name="T55" fmla="*/ 216 h 777"/>
                <a:gd name="T56" fmla="*/ 423 w 771"/>
                <a:gd name="T57" fmla="*/ 141 h 777"/>
                <a:gd name="T58" fmla="*/ 505 w 771"/>
                <a:gd name="T59" fmla="*/ 182 h 777"/>
                <a:gd name="T60" fmla="*/ 605 w 771"/>
                <a:gd name="T61" fmla="*/ 96 h 777"/>
                <a:gd name="T62" fmla="*/ 547 w 771"/>
                <a:gd name="T63" fmla="*/ 47 h 777"/>
                <a:gd name="T64" fmla="*/ 258 w 771"/>
                <a:gd name="T65" fmla="*/ 374 h 777"/>
                <a:gd name="T66" fmla="*/ 317 w 771"/>
                <a:gd name="T67" fmla="*/ 382 h 777"/>
                <a:gd name="T68" fmla="*/ 272 w 771"/>
                <a:gd name="T69" fmla="*/ 287 h 777"/>
                <a:gd name="T70" fmla="*/ 168 w 771"/>
                <a:gd name="T71" fmla="*/ 329 h 777"/>
                <a:gd name="T72" fmla="*/ 228 w 771"/>
                <a:gd name="T73" fmla="*/ 566 h 777"/>
                <a:gd name="T74" fmla="*/ 100 w 771"/>
                <a:gd name="T75" fmla="*/ 480 h 777"/>
                <a:gd name="T76" fmla="*/ 189 w 771"/>
                <a:gd name="T77" fmla="*/ 557 h 777"/>
                <a:gd name="T78" fmla="*/ 113 w 771"/>
                <a:gd name="T79" fmla="*/ 370 h 777"/>
                <a:gd name="T80" fmla="*/ 38 w 771"/>
                <a:gd name="T81" fmla="*/ 597 h 777"/>
                <a:gd name="T82" fmla="*/ 38 w 771"/>
                <a:gd name="T83" fmla="*/ 746 h 777"/>
                <a:gd name="T84" fmla="*/ 87 w 771"/>
                <a:gd name="T85" fmla="*/ 626 h 777"/>
                <a:gd name="T86" fmla="*/ 228 w 771"/>
                <a:gd name="T87" fmla="*/ 746 h 777"/>
                <a:gd name="T88" fmla="*/ 249 w 771"/>
                <a:gd name="T89" fmla="*/ 597 h 777"/>
                <a:gd name="T90" fmla="*/ 181 w 771"/>
                <a:gd name="T91" fmla="*/ 657 h 777"/>
                <a:gd name="T92" fmla="*/ 107 w 771"/>
                <a:gd name="T93" fmla="*/ 746 h 777"/>
                <a:gd name="T94" fmla="*/ 671 w 771"/>
                <a:gd name="T95" fmla="*/ 378 h 777"/>
                <a:gd name="T96" fmla="*/ 658 w 771"/>
                <a:gd name="T97" fmla="*/ 278 h 777"/>
                <a:gd name="T98" fmla="*/ 593 w 771"/>
                <a:gd name="T99" fmla="*/ 401 h 777"/>
                <a:gd name="T100" fmla="*/ 619 w 771"/>
                <a:gd name="T101" fmla="*/ 422 h 777"/>
                <a:gd name="T102" fmla="*/ 671 w 771"/>
                <a:gd name="T103" fmla="*/ 378 h 777"/>
                <a:gd name="T104" fmla="*/ 651 w 771"/>
                <a:gd name="T105" fmla="*/ 133 h 777"/>
                <a:gd name="T106" fmla="*/ 614 w 771"/>
                <a:gd name="T107" fmla="*/ 179 h 777"/>
                <a:gd name="T108" fmla="*/ 656 w 771"/>
                <a:gd name="T109" fmla="*/ 247 h 777"/>
                <a:gd name="T110" fmla="*/ 617 w 771"/>
                <a:gd name="T111" fmla="*/ 218 h 777"/>
                <a:gd name="T112" fmla="*/ 634 w 771"/>
                <a:gd name="T113" fmla="*/ 24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71" h="777">
                  <a:moveTo>
                    <a:pt x="0" y="575"/>
                  </a:moveTo>
                  <a:cubicBezTo>
                    <a:pt x="4" y="568"/>
                    <a:pt x="10" y="565"/>
                    <a:pt x="18" y="565"/>
                  </a:cubicBezTo>
                  <a:cubicBezTo>
                    <a:pt x="31" y="566"/>
                    <a:pt x="45" y="566"/>
                    <a:pt x="58" y="566"/>
                  </a:cubicBezTo>
                  <a:cubicBezTo>
                    <a:pt x="68" y="566"/>
                    <a:pt x="68" y="566"/>
                    <a:pt x="68" y="556"/>
                  </a:cubicBezTo>
                  <a:cubicBezTo>
                    <a:pt x="68" y="504"/>
                    <a:pt x="68" y="453"/>
                    <a:pt x="68" y="401"/>
                  </a:cubicBezTo>
                  <a:cubicBezTo>
                    <a:pt x="68" y="367"/>
                    <a:pt x="89" y="339"/>
                    <a:pt x="121" y="328"/>
                  </a:cubicBezTo>
                  <a:cubicBezTo>
                    <a:pt x="127" y="326"/>
                    <a:pt x="129" y="324"/>
                    <a:pt x="129" y="318"/>
                  </a:cubicBezTo>
                  <a:cubicBezTo>
                    <a:pt x="128" y="312"/>
                    <a:pt x="129" y="306"/>
                    <a:pt x="129" y="301"/>
                  </a:cubicBezTo>
                  <a:cubicBezTo>
                    <a:pt x="129" y="275"/>
                    <a:pt x="148" y="256"/>
                    <a:pt x="174" y="256"/>
                  </a:cubicBezTo>
                  <a:cubicBezTo>
                    <a:pt x="217" y="256"/>
                    <a:pt x="261" y="256"/>
                    <a:pt x="304" y="256"/>
                  </a:cubicBezTo>
                  <a:cubicBezTo>
                    <a:pt x="330" y="256"/>
                    <a:pt x="349" y="275"/>
                    <a:pt x="349" y="301"/>
                  </a:cubicBezTo>
                  <a:cubicBezTo>
                    <a:pt x="349" y="334"/>
                    <a:pt x="349" y="367"/>
                    <a:pt x="349" y="400"/>
                  </a:cubicBezTo>
                  <a:cubicBezTo>
                    <a:pt x="349" y="405"/>
                    <a:pt x="350" y="409"/>
                    <a:pt x="355" y="412"/>
                  </a:cubicBezTo>
                  <a:cubicBezTo>
                    <a:pt x="361" y="416"/>
                    <a:pt x="367" y="421"/>
                    <a:pt x="373" y="425"/>
                  </a:cubicBezTo>
                  <a:cubicBezTo>
                    <a:pt x="374" y="426"/>
                    <a:pt x="376" y="427"/>
                    <a:pt x="377" y="427"/>
                  </a:cubicBezTo>
                  <a:cubicBezTo>
                    <a:pt x="379" y="426"/>
                    <a:pt x="378" y="424"/>
                    <a:pt x="378" y="422"/>
                  </a:cubicBezTo>
                  <a:cubicBezTo>
                    <a:pt x="378" y="406"/>
                    <a:pt x="378" y="390"/>
                    <a:pt x="378" y="374"/>
                  </a:cubicBezTo>
                  <a:cubicBezTo>
                    <a:pt x="378" y="367"/>
                    <a:pt x="379" y="360"/>
                    <a:pt x="387" y="357"/>
                  </a:cubicBezTo>
                  <a:cubicBezTo>
                    <a:pt x="394" y="353"/>
                    <a:pt x="401" y="356"/>
                    <a:pt x="407" y="360"/>
                  </a:cubicBezTo>
                  <a:cubicBezTo>
                    <a:pt x="435" y="382"/>
                    <a:pt x="463" y="403"/>
                    <a:pt x="492" y="424"/>
                  </a:cubicBezTo>
                  <a:cubicBezTo>
                    <a:pt x="493" y="425"/>
                    <a:pt x="495" y="428"/>
                    <a:pt x="497" y="427"/>
                  </a:cubicBezTo>
                  <a:cubicBezTo>
                    <a:pt x="500" y="426"/>
                    <a:pt x="499" y="423"/>
                    <a:pt x="499" y="420"/>
                  </a:cubicBezTo>
                  <a:cubicBezTo>
                    <a:pt x="499" y="404"/>
                    <a:pt x="499" y="388"/>
                    <a:pt x="499" y="372"/>
                  </a:cubicBezTo>
                  <a:cubicBezTo>
                    <a:pt x="498" y="365"/>
                    <a:pt x="501" y="360"/>
                    <a:pt x="507" y="357"/>
                  </a:cubicBezTo>
                  <a:cubicBezTo>
                    <a:pt x="513" y="354"/>
                    <a:pt x="519" y="354"/>
                    <a:pt x="525" y="359"/>
                  </a:cubicBezTo>
                  <a:cubicBezTo>
                    <a:pt x="536" y="367"/>
                    <a:pt x="546" y="375"/>
                    <a:pt x="557" y="383"/>
                  </a:cubicBezTo>
                  <a:cubicBezTo>
                    <a:pt x="561" y="386"/>
                    <a:pt x="563" y="385"/>
                    <a:pt x="563" y="380"/>
                  </a:cubicBezTo>
                  <a:cubicBezTo>
                    <a:pt x="568" y="329"/>
                    <a:pt x="572" y="279"/>
                    <a:pt x="577" y="228"/>
                  </a:cubicBezTo>
                  <a:cubicBezTo>
                    <a:pt x="578" y="221"/>
                    <a:pt x="579" y="214"/>
                    <a:pt x="579" y="207"/>
                  </a:cubicBezTo>
                  <a:cubicBezTo>
                    <a:pt x="578" y="207"/>
                    <a:pt x="578" y="207"/>
                    <a:pt x="577" y="207"/>
                  </a:cubicBezTo>
                  <a:cubicBezTo>
                    <a:pt x="552" y="219"/>
                    <a:pt x="526" y="221"/>
                    <a:pt x="499" y="214"/>
                  </a:cubicBezTo>
                  <a:cubicBezTo>
                    <a:pt x="495" y="212"/>
                    <a:pt x="493" y="215"/>
                    <a:pt x="491" y="218"/>
                  </a:cubicBezTo>
                  <a:cubicBezTo>
                    <a:pt x="473" y="247"/>
                    <a:pt x="438" y="257"/>
                    <a:pt x="408" y="240"/>
                  </a:cubicBezTo>
                  <a:cubicBezTo>
                    <a:pt x="400" y="235"/>
                    <a:pt x="393" y="229"/>
                    <a:pt x="388" y="221"/>
                  </a:cubicBezTo>
                  <a:cubicBezTo>
                    <a:pt x="386" y="217"/>
                    <a:pt x="383" y="216"/>
                    <a:pt x="378" y="216"/>
                  </a:cubicBezTo>
                  <a:cubicBezTo>
                    <a:pt x="335" y="224"/>
                    <a:pt x="297" y="198"/>
                    <a:pt x="289" y="156"/>
                  </a:cubicBezTo>
                  <a:cubicBezTo>
                    <a:pt x="280" y="102"/>
                    <a:pt x="323" y="66"/>
                    <a:pt x="361" y="66"/>
                  </a:cubicBezTo>
                  <a:cubicBezTo>
                    <a:pt x="375" y="66"/>
                    <a:pt x="387" y="68"/>
                    <a:pt x="399" y="74"/>
                  </a:cubicBezTo>
                  <a:cubicBezTo>
                    <a:pt x="402" y="76"/>
                    <a:pt x="405" y="76"/>
                    <a:pt x="408" y="74"/>
                  </a:cubicBezTo>
                  <a:cubicBezTo>
                    <a:pt x="418" y="69"/>
                    <a:pt x="429" y="65"/>
                    <a:pt x="440" y="66"/>
                  </a:cubicBezTo>
                  <a:cubicBezTo>
                    <a:pt x="444" y="66"/>
                    <a:pt x="447" y="66"/>
                    <a:pt x="449" y="62"/>
                  </a:cubicBezTo>
                  <a:cubicBezTo>
                    <a:pt x="463" y="43"/>
                    <a:pt x="483" y="34"/>
                    <a:pt x="507" y="36"/>
                  </a:cubicBezTo>
                  <a:cubicBezTo>
                    <a:pt x="511" y="37"/>
                    <a:pt x="514" y="35"/>
                    <a:pt x="517" y="32"/>
                  </a:cubicBezTo>
                  <a:cubicBezTo>
                    <a:pt x="538" y="9"/>
                    <a:pt x="565" y="0"/>
                    <a:pt x="595" y="9"/>
                  </a:cubicBezTo>
                  <a:cubicBezTo>
                    <a:pt x="626" y="17"/>
                    <a:pt x="644" y="39"/>
                    <a:pt x="649" y="70"/>
                  </a:cubicBezTo>
                  <a:cubicBezTo>
                    <a:pt x="651" y="76"/>
                    <a:pt x="650" y="83"/>
                    <a:pt x="650" y="90"/>
                  </a:cubicBezTo>
                  <a:cubicBezTo>
                    <a:pt x="650" y="95"/>
                    <a:pt x="652" y="97"/>
                    <a:pt x="656" y="96"/>
                  </a:cubicBezTo>
                  <a:cubicBezTo>
                    <a:pt x="657" y="96"/>
                    <a:pt x="659" y="96"/>
                    <a:pt x="660" y="96"/>
                  </a:cubicBezTo>
                  <a:cubicBezTo>
                    <a:pt x="675" y="96"/>
                    <a:pt x="679" y="100"/>
                    <a:pt x="681" y="115"/>
                  </a:cubicBezTo>
                  <a:cubicBezTo>
                    <a:pt x="684" y="138"/>
                    <a:pt x="685" y="162"/>
                    <a:pt x="688" y="186"/>
                  </a:cubicBezTo>
                  <a:cubicBezTo>
                    <a:pt x="690" y="215"/>
                    <a:pt x="693" y="245"/>
                    <a:pt x="696" y="274"/>
                  </a:cubicBezTo>
                  <a:cubicBezTo>
                    <a:pt x="698" y="298"/>
                    <a:pt x="700" y="322"/>
                    <a:pt x="703" y="346"/>
                  </a:cubicBezTo>
                  <a:cubicBezTo>
                    <a:pt x="704" y="364"/>
                    <a:pt x="706" y="381"/>
                    <a:pt x="707" y="399"/>
                  </a:cubicBezTo>
                  <a:cubicBezTo>
                    <a:pt x="708" y="404"/>
                    <a:pt x="710" y="408"/>
                    <a:pt x="714" y="410"/>
                  </a:cubicBezTo>
                  <a:cubicBezTo>
                    <a:pt x="730" y="422"/>
                    <a:pt x="745" y="434"/>
                    <a:pt x="761" y="446"/>
                  </a:cubicBezTo>
                  <a:cubicBezTo>
                    <a:pt x="768" y="450"/>
                    <a:pt x="771" y="456"/>
                    <a:pt x="770" y="464"/>
                  </a:cubicBezTo>
                  <a:cubicBezTo>
                    <a:pt x="770" y="490"/>
                    <a:pt x="770" y="517"/>
                    <a:pt x="770" y="543"/>
                  </a:cubicBezTo>
                  <a:cubicBezTo>
                    <a:pt x="770" y="550"/>
                    <a:pt x="767" y="556"/>
                    <a:pt x="760" y="558"/>
                  </a:cubicBezTo>
                  <a:cubicBezTo>
                    <a:pt x="754" y="560"/>
                    <a:pt x="748" y="559"/>
                    <a:pt x="743" y="554"/>
                  </a:cubicBezTo>
                  <a:cubicBezTo>
                    <a:pt x="740" y="551"/>
                    <a:pt x="739" y="546"/>
                    <a:pt x="739" y="542"/>
                  </a:cubicBezTo>
                  <a:cubicBezTo>
                    <a:pt x="739" y="520"/>
                    <a:pt x="739" y="498"/>
                    <a:pt x="739" y="476"/>
                  </a:cubicBezTo>
                  <a:cubicBezTo>
                    <a:pt x="739" y="471"/>
                    <a:pt x="738" y="468"/>
                    <a:pt x="734" y="465"/>
                  </a:cubicBezTo>
                  <a:cubicBezTo>
                    <a:pt x="708" y="446"/>
                    <a:pt x="682" y="426"/>
                    <a:pt x="656" y="407"/>
                  </a:cubicBezTo>
                  <a:cubicBezTo>
                    <a:pt x="655" y="406"/>
                    <a:pt x="653" y="403"/>
                    <a:pt x="651" y="404"/>
                  </a:cubicBezTo>
                  <a:cubicBezTo>
                    <a:pt x="649" y="406"/>
                    <a:pt x="650" y="408"/>
                    <a:pt x="650" y="410"/>
                  </a:cubicBezTo>
                  <a:cubicBezTo>
                    <a:pt x="650" y="426"/>
                    <a:pt x="650" y="442"/>
                    <a:pt x="650" y="457"/>
                  </a:cubicBezTo>
                  <a:cubicBezTo>
                    <a:pt x="650" y="465"/>
                    <a:pt x="649" y="471"/>
                    <a:pt x="642" y="475"/>
                  </a:cubicBezTo>
                  <a:cubicBezTo>
                    <a:pt x="635" y="478"/>
                    <a:pt x="628" y="476"/>
                    <a:pt x="622" y="471"/>
                  </a:cubicBezTo>
                  <a:cubicBezTo>
                    <a:pt x="593" y="450"/>
                    <a:pt x="565" y="429"/>
                    <a:pt x="536" y="407"/>
                  </a:cubicBezTo>
                  <a:cubicBezTo>
                    <a:pt x="535" y="406"/>
                    <a:pt x="533" y="403"/>
                    <a:pt x="531" y="404"/>
                  </a:cubicBezTo>
                  <a:cubicBezTo>
                    <a:pt x="529" y="406"/>
                    <a:pt x="530" y="409"/>
                    <a:pt x="530" y="411"/>
                  </a:cubicBezTo>
                  <a:cubicBezTo>
                    <a:pt x="530" y="426"/>
                    <a:pt x="530" y="442"/>
                    <a:pt x="530" y="457"/>
                  </a:cubicBezTo>
                  <a:cubicBezTo>
                    <a:pt x="530" y="465"/>
                    <a:pt x="529" y="471"/>
                    <a:pt x="522" y="475"/>
                  </a:cubicBezTo>
                  <a:cubicBezTo>
                    <a:pt x="514" y="478"/>
                    <a:pt x="508" y="476"/>
                    <a:pt x="502" y="471"/>
                  </a:cubicBezTo>
                  <a:cubicBezTo>
                    <a:pt x="473" y="450"/>
                    <a:pt x="445" y="429"/>
                    <a:pt x="416" y="407"/>
                  </a:cubicBezTo>
                  <a:cubicBezTo>
                    <a:pt x="414" y="406"/>
                    <a:pt x="413" y="403"/>
                    <a:pt x="410" y="404"/>
                  </a:cubicBezTo>
                  <a:cubicBezTo>
                    <a:pt x="408" y="406"/>
                    <a:pt x="409" y="409"/>
                    <a:pt x="409" y="411"/>
                  </a:cubicBezTo>
                  <a:cubicBezTo>
                    <a:pt x="409" y="426"/>
                    <a:pt x="409" y="442"/>
                    <a:pt x="409" y="457"/>
                  </a:cubicBezTo>
                  <a:cubicBezTo>
                    <a:pt x="410" y="465"/>
                    <a:pt x="408" y="471"/>
                    <a:pt x="401" y="475"/>
                  </a:cubicBezTo>
                  <a:cubicBezTo>
                    <a:pt x="394" y="478"/>
                    <a:pt x="387" y="476"/>
                    <a:pt x="381" y="471"/>
                  </a:cubicBezTo>
                  <a:cubicBezTo>
                    <a:pt x="353" y="450"/>
                    <a:pt x="324" y="429"/>
                    <a:pt x="296" y="407"/>
                  </a:cubicBezTo>
                  <a:cubicBezTo>
                    <a:pt x="294" y="406"/>
                    <a:pt x="293" y="403"/>
                    <a:pt x="290" y="404"/>
                  </a:cubicBezTo>
                  <a:cubicBezTo>
                    <a:pt x="288" y="406"/>
                    <a:pt x="289" y="409"/>
                    <a:pt x="289" y="411"/>
                  </a:cubicBezTo>
                  <a:cubicBezTo>
                    <a:pt x="289" y="520"/>
                    <a:pt x="289" y="629"/>
                    <a:pt x="289" y="738"/>
                  </a:cubicBezTo>
                  <a:cubicBezTo>
                    <a:pt x="289" y="745"/>
                    <a:pt x="291" y="746"/>
                    <a:pt x="298" y="746"/>
                  </a:cubicBezTo>
                  <a:cubicBezTo>
                    <a:pt x="442" y="746"/>
                    <a:pt x="586" y="746"/>
                    <a:pt x="731" y="746"/>
                  </a:cubicBezTo>
                  <a:cubicBezTo>
                    <a:pt x="737" y="746"/>
                    <a:pt x="740" y="744"/>
                    <a:pt x="739" y="738"/>
                  </a:cubicBezTo>
                  <a:cubicBezTo>
                    <a:pt x="739" y="719"/>
                    <a:pt x="739" y="700"/>
                    <a:pt x="739" y="681"/>
                  </a:cubicBezTo>
                  <a:cubicBezTo>
                    <a:pt x="739" y="670"/>
                    <a:pt x="745" y="663"/>
                    <a:pt x="755" y="663"/>
                  </a:cubicBezTo>
                  <a:cubicBezTo>
                    <a:pt x="764" y="663"/>
                    <a:pt x="770" y="670"/>
                    <a:pt x="770" y="680"/>
                  </a:cubicBezTo>
                  <a:cubicBezTo>
                    <a:pt x="770" y="706"/>
                    <a:pt x="770" y="733"/>
                    <a:pt x="770" y="759"/>
                  </a:cubicBezTo>
                  <a:cubicBezTo>
                    <a:pt x="771" y="767"/>
                    <a:pt x="768" y="773"/>
                    <a:pt x="761" y="777"/>
                  </a:cubicBezTo>
                  <a:cubicBezTo>
                    <a:pt x="509" y="777"/>
                    <a:pt x="258" y="777"/>
                    <a:pt x="7" y="777"/>
                  </a:cubicBezTo>
                  <a:cubicBezTo>
                    <a:pt x="1" y="777"/>
                    <a:pt x="0" y="775"/>
                    <a:pt x="0" y="770"/>
                  </a:cubicBezTo>
                  <a:cubicBezTo>
                    <a:pt x="0" y="705"/>
                    <a:pt x="0" y="640"/>
                    <a:pt x="0" y="575"/>
                  </a:cubicBezTo>
                  <a:close/>
                  <a:moveTo>
                    <a:pt x="560" y="88"/>
                  </a:moveTo>
                  <a:cubicBezTo>
                    <a:pt x="560" y="106"/>
                    <a:pt x="554" y="113"/>
                    <a:pt x="543" y="112"/>
                  </a:cubicBezTo>
                  <a:cubicBezTo>
                    <a:pt x="535" y="112"/>
                    <a:pt x="530" y="107"/>
                    <a:pt x="528" y="96"/>
                  </a:cubicBezTo>
                  <a:cubicBezTo>
                    <a:pt x="526" y="79"/>
                    <a:pt x="517" y="70"/>
                    <a:pt x="501" y="68"/>
                  </a:cubicBezTo>
                  <a:cubicBezTo>
                    <a:pt x="489" y="66"/>
                    <a:pt x="477" y="74"/>
                    <a:pt x="471" y="89"/>
                  </a:cubicBezTo>
                  <a:cubicBezTo>
                    <a:pt x="467" y="99"/>
                    <a:pt x="460" y="103"/>
                    <a:pt x="450" y="100"/>
                  </a:cubicBezTo>
                  <a:cubicBezTo>
                    <a:pt x="436" y="96"/>
                    <a:pt x="426" y="99"/>
                    <a:pt x="416" y="109"/>
                  </a:cubicBezTo>
                  <a:cubicBezTo>
                    <a:pt x="410" y="115"/>
                    <a:pt x="402" y="115"/>
                    <a:pt x="395" y="110"/>
                  </a:cubicBezTo>
                  <a:cubicBezTo>
                    <a:pt x="393" y="109"/>
                    <a:pt x="391" y="107"/>
                    <a:pt x="389" y="106"/>
                  </a:cubicBezTo>
                  <a:cubicBezTo>
                    <a:pt x="373" y="96"/>
                    <a:pt x="357" y="95"/>
                    <a:pt x="341" y="104"/>
                  </a:cubicBezTo>
                  <a:cubicBezTo>
                    <a:pt x="326" y="113"/>
                    <a:pt x="319" y="127"/>
                    <a:pt x="320" y="144"/>
                  </a:cubicBezTo>
                  <a:cubicBezTo>
                    <a:pt x="321" y="164"/>
                    <a:pt x="332" y="178"/>
                    <a:pt x="351" y="184"/>
                  </a:cubicBezTo>
                  <a:cubicBezTo>
                    <a:pt x="362" y="187"/>
                    <a:pt x="374" y="190"/>
                    <a:pt x="383" y="176"/>
                  </a:cubicBezTo>
                  <a:cubicBezTo>
                    <a:pt x="386" y="171"/>
                    <a:pt x="393" y="171"/>
                    <a:pt x="399" y="172"/>
                  </a:cubicBezTo>
                  <a:cubicBezTo>
                    <a:pt x="404" y="174"/>
                    <a:pt x="408" y="178"/>
                    <a:pt x="409" y="184"/>
                  </a:cubicBezTo>
                  <a:cubicBezTo>
                    <a:pt x="410" y="187"/>
                    <a:pt x="410" y="190"/>
                    <a:pt x="411" y="193"/>
                  </a:cubicBezTo>
                  <a:cubicBezTo>
                    <a:pt x="413" y="207"/>
                    <a:pt x="426" y="217"/>
                    <a:pt x="440" y="216"/>
                  </a:cubicBezTo>
                  <a:cubicBezTo>
                    <a:pt x="455" y="216"/>
                    <a:pt x="467" y="203"/>
                    <a:pt x="468" y="188"/>
                  </a:cubicBezTo>
                  <a:cubicBezTo>
                    <a:pt x="469" y="175"/>
                    <a:pt x="459" y="162"/>
                    <a:pt x="445" y="159"/>
                  </a:cubicBezTo>
                  <a:cubicBezTo>
                    <a:pt x="442" y="158"/>
                    <a:pt x="439" y="158"/>
                    <a:pt x="436" y="157"/>
                  </a:cubicBezTo>
                  <a:cubicBezTo>
                    <a:pt x="428" y="156"/>
                    <a:pt x="423" y="149"/>
                    <a:pt x="423" y="141"/>
                  </a:cubicBezTo>
                  <a:cubicBezTo>
                    <a:pt x="424" y="133"/>
                    <a:pt x="429" y="127"/>
                    <a:pt x="437" y="127"/>
                  </a:cubicBezTo>
                  <a:cubicBezTo>
                    <a:pt x="442" y="126"/>
                    <a:pt x="447" y="126"/>
                    <a:pt x="452" y="127"/>
                  </a:cubicBezTo>
                  <a:cubicBezTo>
                    <a:pt x="476" y="134"/>
                    <a:pt x="492" y="149"/>
                    <a:pt x="498" y="173"/>
                  </a:cubicBezTo>
                  <a:cubicBezTo>
                    <a:pt x="499" y="177"/>
                    <a:pt x="500" y="181"/>
                    <a:pt x="505" y="182"/>
                  </a:cubicBezTo>
                  <a:cubicBezTo>
                    <a:pt x="530" y="189"/>
                    <a:pt x="553" y="187"/>
                    <a:pt x="574" y="171"/>
                  </a:cubicBezTo>
                  <a:cubicBezTo>
                    <a:pt x="580" y="165"/>
                    <a:pt x="584" y="159"/>
                    <a:pt x="585" y="150"/>
                  </a:cubicBezTo>
                  <a:cubicBezTo>
                    <a:pt x="585" y="137"/>
                    <a:pt x="587" y="123"/>
                    <a:pt x="589" y="110"/>
                  </a:cubicBezTo>
                  <a:cubicBezTo>
                    <a:pt x="590" y="101"/>
                    <a:pt x="596" y="97"/>
                    <a:pt x="605" y="96"/>
                  </a:cubicBezTo>
                  <a:cubicBezTo>
                    <a:pt x="620" y="96"/>
                    <a:pt x="621" y="95"/>
                    <a:pt x="619" y="80"/>
                  </a:cubicBezTo>
                  <a:cubicBezTo>
                    <a:pt x="618" y="79"/>
                    <a:pt x="618" y="77"/>
                    <a:pt x="618" y="75"/>
                  </a:cubicBezTo>
                  <a:cubicBezTo>
                    <a:pt x="615" y="59"/>
                    <a:pt x="606" y="47"/>
                    <a:pt x="591" y="41"/>
                  </a:cubicBezTo>
                  <a:cubicBezTo>
                    <a:pt x="575" y="35"/>
                    <a:pt x="561" y="37"/>
                    <a:pt x="547" y="47"/>
                  </a:cubicBezTo>
                  <a:cubicBezTo>
                    <a:pt x="543" y="50"/>
                    <a:pt x="542" y="53"/>
                    <a:pt x="546" y="58"/>
                  </a:cubicBezTo>
                  <a:cubicBezTo>
                    <a:pt x="555" y="68"/>
                    <a:pt x="559" y="80"/>
                    <a:pt x="560" y="88"/>
                  </a:cubicBezTo>
                  <a:close/>
                  <a:moveTo>
                    <a:pt x="258" y="465"/>
                  </a:moveTo>
                  <a:cubicBezTo>
                    <a:pt x="258" y="434"/>
                    <a:pt x="258" y="404"/>
                    <a:pt x="258" y="374"/>
                  </a:cubicBezTo>
                  <a:cubicBezTo>
                    <a:pt x="258" y="367"/>
                    <a:pt x="259" y="360"/>
                    <a:pt x="266" y="357"/>
                  </a:cubicBezTo>
                  <a:cubicBezTo>
                    <a:pt x="274" y="353"/>
                    <a:pt x="280" y="355"/>
                    <a:pt x="286" y="360"/>
                  </a:cubicBezTo>
                  <a:cubicBezTo>
                    <a:pt x="295" y="367"/>
                    <a:pt x="304" y="374"/>
                    <a:pt x="313" y="380"/>
                  </a:cubicBezTo>
                  <a:cubicBezTo>
                    <a:pt x="314" y="381"/>
                    <a:pt x="316" y="382"/>
                    <a:pt x="317" y="382"/>
                  </a:cubicBezTo>
                  <a:cubicBezTo>
                    <a:pt x="319" y="381"/>
                    <a:pt x="318" y="379"/>
                    <a:pt x="318" y="377"/>
                  </a:cubicBezTo>
                  <a:cubicBezTo>
                    <a:pt x="318" y="353"/>
                    <a:pt x="318" y="329"/>
                    <a:pt x="318" y="305"/>
                  </a:cubicBezTo>
                  <a:cubicBezTo>
                    <a:pt x="318" y="293"/>
                    <a:pt x="312" y="287"/>
                    <a:pt x="300" y="287"/>
                  </a:cubicBezTo>
                  <a:cubicBezTo>
                    <a:pt x="291" y="287"/>
                    <a:pt x="282" y="287"/>
                    <a:pt x="272" y="287"/>
                  </a:cubicBezTo>
                  <a:cubicBezTo>
                    <a:pt x="241" y="287"/>
                    <a:pt x="210" y="287"/>
                    <a:pt x="179" y="287"/>
                  </a:cubicBezTo>
                  <a:cubicBezTo>
                    <a:pt x="166" y="287"/>
                    <a:pt x="160" y="293"/>
                    <a:pt x="160" y="306"/>
                  </a:cubicBezTo>
                  <a:cubicBezTo>
                    <a:pt x="160" y="309"/>
                    <a:pt x="160" y="313"/>
                    <a:pt x="160" y="316"/>
                  </a:cubicBezTo>
                  <a:cubicBezTo>
                    <a:pt x="159" y="323"/>
                    <a:pt x="161" y="326"/>
                    <a:pt x="168" y="329"/>
                  </a:cubicBezTo>
                  <a:cubicBezTo>
                    <a:pt x="203" y="340"/>
                    <a:pt x="221" y="373"/>
                    <a:pt x="220" y="401"/>
                  </a:cubicBezTo>
                  <a:cubicBezTo>
                    <a:pt x="219" y="425"/>
                    <a:pt x="220" y="450"/>
                    <a:pt x="220" y="474"/>
                  </a:cubicBezTo>
                  <a:cubicBezTo>
                    <a:pt x="220" y="502"/>
                    <a:pt x="220" y="530"/>
                    <a:pt x="220" y="558"/>
                  </a:cubicBezTo>
                  <a:cubicBezTo>
                    <a:pt x="220" y="564"/>
                    <a:pt x="222" y="566"/>
                    <a:pt x="228" y="566"/>
                  </a:cubicBezTo>
                  <a:cubicBezTo>
                    <a:pt x="235" y="565"/>
                    <a:pt x="243" y="565"/>
                    <a:pt x="250" y="566"/>
                  </a:cubicBezTo>
                  <a:cubicBezTo>
                    <a:pt x="257" y="566"/>
                    <a:pt x="258" y="563"/>
                    <a:pt x="258" y="557"/>
                  </a:cubicBezTo>
                  <a:cubicBezTo>
                    <a:pt x="258" y="526"/>
                    <a:pt x="258" y="495"/>
                    <a:pt x="258" y="465"/>
                  </a:cubicBezTo>
                  <a:close/>
                  <a:moveTo>
                    <a:pt x="100" y="480"/>
                  </a:moveTo>
                  <a:cubicBezTo>
                    <a:pt x="100" y="506"/>
                    <a:pt x="100" y="531"/>
                    <a:pt x="99" y="557"/>
                  </a:cubicBezTo>
                  <a:cubicBezTo>
                    <a:pt x="99" y="563"/>
                    <a:pt x="101" y="566"/>
                    <a:pt x="108" y="566"/>
                  </a:cubicBezTo>
                  <a:cubicBezTo>
                    <a:pt x="132" y="565"/>
                    <a:pt x="156" y="565"/>
                    <a:pt x="180" y="566"/>
                  </a:cubicBezTo>
                  <a:cubicBezTo>
                    <a:pt x="187" y="566"/>
                    <a:pt x="189" y="564"/>
                    <a:pt x="189" y="557"/>
                  </a:cubicBezTo>
                  <a:cubicBezTo>
                    <a:pt x="189" y="508"/>
                    <a:pt x="189" y="460"/>
                    <a:pt x="189" y="411"/>
                  </a:cubicBezTo>
                  <a:cubicBezTo>
                    <a:pt x="189" y="405"/>
                    <a:pt x="188" y="400"/>
                    <a:pt x="188" y="394"/>
                  </a:cubicBezTo>
                  <a:cubicBezTo>
                    <a:pt x="185" y="377"/>
                    <a:pt x="175" y="365"/>
                    <a:pt x="158" y="359"/>
                  </a:cubicBezTo>
                  <a:cubicBezTo>
                    <a:pt x="141" y="353"/>
                    <a:pt x="126" y="357"/>
                    <a:pt x="113" y="370"/>
                  </a:cubicBezTo>
                  <a:cubicBezTo>
                    <a:pt x="103" y="380"/>
                    <a:pt x="100" y="392"/>
                    <a:pt x="100" y="406"/>
                  </a:cubicBezTo>
                  <a:cubicBezTo>
                    <a:pt x="100" y="431"/>
                    <a:pt x="100" y="456"/>
                    <a:pt x="100" y="480"/>
                  </a:cubicBezTo>
                  <a:close/>
                  <a:moveTo>
                    <a:pt x="144" y="597"/>
                  </a:moveTo>
                  <a:cubicBezTo>
                    <a:pt x="109" y="597"/>
                    <a:pt x="73" y="597"/>
                    <a:pt x="38" y="597"/>
                  </a:cubicBezTo>
                  <a:cubicBezTo>
                    <a:pt x="32" y="597"/>
                    <a:pt x="30" y="598"/>
                    <a:pt x="30" y="604"/>
                  </a:cubicBezTo>
                  <a:cubicBezTo>
                    <a:pt x="31" y="609"/>
                    <a:pt x="30" y="613"/>
                    <a:pt x="30" y="618"/>
                  </a:cubicBezTo>
                  <a:cubicBezTo>
                    <a:pt x="30" y="658"/>
                    <a:pt x="31" y="698"/>
                    <a:pt x="30" y="738"/>
                  </a:cubicBezTo>
                  <a:cubicBezTo>
                    <a:pt x="30" y="744"/>
                    <a:pt x="32" y="747"/>
                    <a:pt x="38" y="746"/>
                  </a:cubicBezTo>
                  <a:cubicBezTo>
                    <a:pt x="45" y="746"/>
                    <a:pt x="53" y="746"/>
                    <a:pt x="59" y="746"/>
                  </a:cubicBezTo>
                  <a:cubicBezTo>
                    <a:pt x="67" y="747"/>
                    <a:pt x="69" y="744"/>
                    <a:pt x="69" y="737"/>
                  </a:cubicBezTo>
                  <a:cubicBezTo>
                    <a:pt x="68" y="706"/>
                    <a:pt x="68" y="675"/>
                    <a:pt x="68" y="644"/>
                  </a:cubicBezTo>
                  <a:cubicBezTo>
                    <a:pt x="68" y="631"/>
                    <a:pt x="74" y="626"/>
                    <a:pt x="87" y="626"/>
                  </a:cubicBezTo>
                  <a:cubicBezTo>
                    <a:pt x="125" y="626"/>
                    <a:pt x="163" y="626"/>
                    <a:pt x="201" y="626"/>
                  </a:cubicBezTo>
                  <a:cubicBezTo>
                    <a:pt x="215" y="626"/>
                    <a:pt x="220" y="631"/>
                    <a:pt x="220" y="645"/>
                  </a:cubicBezTo>
                  <a:cubicBezTo>
                    <a:pt x="220" y="676"/>
                    <a:pt x="220" y="707"/>
                    <a:pt x="220" y="738"/>
                  </a:cubicBezTo>
                  <a:cubicBezTo>
                    <a:pt x="220" y="744"/>
                    <a:pt x="222" y="746"/>
                    <a:pt x="228" y="746"/>
                  </a:cubicBezTo>
                  <a:cubicBezTo>
                    <a:pt x="235" y="746"/>
                    <a:pt x="242" y="746"/>
                    <a:pt x="249" y="746"/>
                  </a:cubicBezTo>
                  <a:cubicBezTo>
                    <a:pt x="257" y="747"/>
                    <a:pt x="258" y="744"/>
                    <a:pt x="258" y="737"/>
                  </a:cubicBezTo>
                  <a:cubicBezTo>
                    <a:pt x="258" y="693"/>
                    <a:pt x="258" y="649"/>
                    <a:pt x="258" y="606"/>
                  </a:cubicBezTo>
                  <a:cubicBezTo>
                    <a:pt x="258" y="598"/>
                    <a:pt x="255" y="596"/>
                    <a:pt x="249" y="597"/>
                  </a:cubicBezTo>
                  <a:cubicBezTo>
                    <a:pt x="214" y="597"/>
                    <a:pt x="179" y="597"/>
                    <a:pt x="144" y="597"/>
                  </a:cubicBezTo>
                  <a:close/>
                  <a:moveTo>
                    <a:pt x="189" y="702"/>
                  </a:moveTo>
                  <a:cubicBezTo>
                    <a:pt x="189" y="690"/>
                    <a:pt x="189" y="677"/>
                    <a:pt x="189" y="665"/>
                  </a:cubicBezTo>
                  <a:cubicBezTo>
                    <a:pt x="189" y="659"/>
                    <a:pt x="188" y="657"/>
                    <a:pt x="181" y="657"/>
                  </a:cubicBezTo>
                  <a:cubicBezTo>
                    <a:pt x="157" y="657"/>
                    <a:pt x="132" y="657"/>
                    <a:pt x="107" y="657"/>
                  </a:cubicBezTo>
                  <a:cubicBezTo>
                    <a:pt x="101" y="657"/>
                    <a:pt x="99" y="659"/>
                    <a:pt x="99" y="665"/>
                  </a:cubicBezTo>
                  <a:cubicBezTo>
                    <a:pt x="100" y="689"/>
                    <a:pt x="100" y="714"/>
                    <a:pt x="100" y="738"/>
                  </a:cubicBezTo>
                  <a:cubicBezTo>
                    <a:pt x="99" y="744"/>
                    <a:pt x="101" y="746"/>
                    <a:pt x="107" y="746"/>
                  </a:cubicBezTo>
                  <a:cubicBezTo>
                    <a:pt x="132" y="746"/>
                    <a:pt x="157" y="746"/>
                    <a:pt x="181" y="746"/>
                  </a:cubicBezTo>
                  <a:cubicBezTo>
                    <a:pt x="187" y="746"/>
                    <a:pt x="189" y="744"/>
                    <a:pt x="189" y="738"/>
                  </a:cubicBezTo>
                  <a:cubicBezTo>
                    <a:pt x="189" y="726"/>
                    <a:pt x="189" y="714"/>
                    <a:pt x="189" y="702"/>
                  </a:cubicBezTo>
                  <a:close/>
                  <a:moveTo>
                    <a:pt x="671" y="378"/>
                  </a:moveTo>
                  <a:cubicBezTo>
                    <a:pt x="672" y="378"/>
                    <a:pt x="673" y="378"/>
                    <a:pt x="673" y="377"/>
                  </a:cubicBezTo>
                  <a:cubicBezTo>
                    <a:pt x="672" y="366"/>
                    <a:pt x="671" y="354"/>
                    <a:pt x="670" y="342"/>
                  </a:cubicBezTo>
                  <a:cubicBezTo>
                    <a:pt x="668" y="323"/>
                    <a:pt x="666" y="304"/>
                    <a:pt x="665" y="284"/>
                  </a:cubicBezTo>
                  <a:cubicBezTo>
                    <a:pt x="664" y="280"/>
                    <a:pt x="663" y="278"/>
                    <a:pt x="658" y="278"/>
                  </a:cubicBezTo>
                  <a:cubicBezTo>
                    <a:pt x="642" y="278"/>
                    <a:pt x="627" y="278"/>
                    <a:pt x="611" y="278"/>
                  </a:cubicBezTo>
                  <a:cubicBezTo>
                    <a:pt x="607" y="278"/>
                    <a:pt x="605" y="279"/>
                    <a:pt x="605" y="284"/>
                  </a:cubicBezTo>
                  <a:cubicBezTo>
                    <a:pt x="604" y="286"/>
                    <a:pt x="604" y="289"/>
                    <a:pt x="603" y="291"/>
                  </a:cubicBezTo>
                  <a:cubicBezTo>
                    <a:pt x="600" y="328"/>
                    <a:pt x="597" y="364"/>
                    <a:pt x="593" y="401"/>
                  </a:cubicBezTo>
                  <a:cubicBezTo>
                    <a:pt x="592" y="407"/>
                    <a:pt x="594" y="411"/>
                    <a:pt x="599" y="414"/>
                  </a:cubicBezTo>
                  <a:cubicBezTo>
                    <a:pt x="604" y="417"/>
                    <a:pt x="608" y="421"/>
                    <a:pt x="613" y="424"/>
                  </a:cubicBezTo>
                  <a:cubicBezTo>
                    <a:pt x="614" y="426"/>
                    <a:pt x="616" y="428"/>
                    <a:pt x="618" y="427"/>
                  </a:cubicBezTo>
                  <a:cubicBezTo>
                    <a:pt x="620" y="426"/>
                    <a:pt x="619" y="423"/>
                    <a:pt x="619" y="422"/>
                  </a:cubicBezTo>
                  <a:cubicBezTo>
                    <a:pt x="619" y="406"/>
                    <a:pt x="619" y="390"/>
                    <a:pt x="619" y="374"/>
                  </a:cubicBezTo>
                  <a:cubicBezTo>
                    <a:pt x="619" y="367"/>
                    <a:pt x="620" y="360"/>
                    <a:pt x="627" y="357"/>
                  </a:cubicBezTo>
                  <a:cubicBezTo>
                    <a:pt x="634" y="353"/>
                    <a:pt x="641" y="355"/>
                    <a:pt x="647" y="360"/>
                  </a:cubicBezTo>
                  <a:cubicBezTo>
                    <a:pt x="655" y="366"/>
                    <a:pt x="663" y="372"/>
                    <a:pt x="671" y="378"/>
                  </a:cubicBezTo>
                  <a:close/>
                  <a:moveTo>
                    <a:pt x="634" y="187"/>
                  </a:moveTo>
                  <a:cubicBezTo>
                    <a:pt x="639" y="187"/>
                    <a:pt x="643" y="186"/>
                    <a:pt x="648" y="187"/>
                  </a:cubicBezTo>
                  <a:cubicBezTo>
                    <a:pt x="654" y="187"/>
                    <a:pt x="656" y="184"/>
                    <a:pt x="655" y="179"/>
                  </a:cubicBezTo>
                  <a:cubicBezTo>
                    <a:pt x="653" y="164"/>
                    <a:pt x="652" y="148"/>
                    <a:pt x="651" y="133"/>
                  </a:cubicBezTo>
                  <a:cubicBezTo>
                    <a:pt x="650" y="129"/>
                    <a:pt x="648" y="127"/>
                    <a:pt x="645" y="127"/>
                  </a:cubicBezTo>
                  <a:cubicBezTo>
                    <a:pt x="638" y="128"/>
                    <a:pt x="631" y="128"/>
                    <a:pt x="624" y="127"/>
                  </a:cubicBezTo>
                  <a:cubicBezTo>
                    <a:pt x="620" y="127"/>
                    <a:pt x="619" y="129"/>
                    <a:pt x="618" y="133"/>
                  </a:cubicBezTo>
                  <a:cubicBezTo>
                    <a:pt x="617" y="148"/>
                    <a:pt x="616" y="163"/>
                    <a:pt x="614" y="179"/>
                  </a:cubicBezTo>
                  <a:cubicBezTo>
                    <a:pt x="613" y="184"/>
                    <a:pt x="615" y="187"/>
                    <a:pt x="621" y="187"/>
                  </a:cubicBezTo>
                  <a:cubicBezTo>
                    <a:pt x="625" y="186"/>
                    <a:pt x="630" y="187"/>
                    <a:pt x="634" y="187"/>
                  </a:cubicBezTo>
                  <a:close/>
                  <a:moveTo>
                    <a:pt x="634" y="247"/>
                  </a:moveTo>
                  <a:cubicBezTo>
                    <a:pt x="641" y="247"/>
                    <a:pt x="649" y="247"/>
                    <a:pt x="656" y="247"/>
                  </a:cubicBezTo>
                  <a:cubicBezTo>
                    <a:pt x="659" y="247"/>
                    <a:pt x="661" y="246"/>
                    <a:pt x="661" y="242"/>
                  </a:cubicBezTo>
                  <a:cubicBezTo>
                    <a:pt x="660" y="236"/>
                    <a:pt x="660" y="230"/>
                    <a:pt x="659" y="223"/>
                  </a:cubicBezTo>
                  <a:cubicBezTo>
                    <a:pt x="659" y="219"/>
                    <a:pt x="656" y="218"/>
                    <a:pt x="652" y="218"/>
                  </a:cubicBezTo>
                  <a:cubicBezTo>
                    <a:pt x="640" y="218"/>
                    <a:pt x="629" y="218"/>
                    <a:pt x="617" y="218"/>
                  </a:cubicBezTo>
                  <a:cubicBezTo>
                    <a:pt x="612" y="217"/>
                    <a:pt x="610" y="220"/>
                    <a:pt x="610" y="225"/>
                  </a:cubicBezTo>
                  <a:cubicBezTo>
                    <a:pt x="609" y="230"/>
                    <a:pt x="609" y="236"/>
                    <a:pt x="608" y="241"/>
                  </a:cubicBezTo>
                  <a:cubicBezTo>
                    <a:pt x="608" y="245"/>
                    <a:pt x="610" y="247"/>
                    <a:pt x="614" y="247"/>
                  </a:cubicBezTo>
                  <a:cubicBezTo>
                    <a:pt x="620" y="247"/>
                    <a:pt x="627" y="247"/>
                    <a:pt x="634" y="247"/>
                  </a:cubicBezTo>
                  <a:close/>
                </a:path>
              </a:pathLst>
            </a:custGeom>
            <a:solidFill>
              <a:srgbClr val="1A1D56"/>
            </a:solidFill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B9EC0B5A-12FE-1125-CDED-C52F7D74B5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64" y="1433"/>
              <a:ext cx="68" cy="68"/>
            </a:xfrm>
            <a:custGeom>
              <a:avLst/>
              <a:gdLst>
                <a:gd name="T0" fmla="*/ 46 w 92"/>
                <a:gd name="T1" fmla="*/ 0 h 92"/>
                <a:gd name="T2" fmla="*/ 75 w 92"/>
                <a:gd name="T3" fmla="*/ 0 h 92"/>
                <a:gd name="T4" fmla="*/ 92 w 92"/>
                <a:gd name="T5" fmla="*/ 17 h 92"/>
                <a:gd name="T6" fmla="*/ 92 w 92"/>
                <a:gd name="T7" fmla="*/ 75 h 92"/>
                <a:gd name="T8" fmla="*/ 75 w 92"/>
                <a:gd name="T9" fmla="*/ 92 h 92"/>
                <a:gd name="T10" fmla="*/ 17 w 92"/>
                <a:gd name="T11" fmla="*/ 92 h 92"/>
                <a:gd name="T12" fmla="*/ 0 w 92"/>
                <a:gd name="T13" fmla="*/ 75 h 92"/>
                <a:gd name="T14" fmla="*/ 0 w 92"/>
                <a:gd name="T15" fmla="*/ 17 h 92"/>
                <a:gd name="T16" fmla="*/ 17 w 92"/>
                <a:gd name="T17" fmla="*/ 0 h 92"/>
                <a:gd name="T18" fmla="*/ 46 w 92"/>
                <a:gd name="T19" fmla="*/ 0 h 92"/>
                <a:gd name="T20" fmla="*/ 60 w 92"/>
                <a:gd name="T21" fmla="*/ 46 h 92"/>
                <a:gd name="T22" fmla="*/ 47 w 92"/>
                <a:gd name="T23" fmla="*/ 32 h 92"/>
                <a:gd name="T24" fmla="*/ 31 w 92"/>
                <a:gd name="T25" fmla="*/ 47 h 92"/>
                <a:gd name="T26" fmla="*/ 45 w 92"/>
                <a:gd name="T27" fmla="*/ 61 h 92"/>
                <a:gd name="T28" fmla="*/ 60 w 92"/>
                <a:gd name="T29" fmla="*/ 4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2" h="92">
                  <a:moveTo>
                    <a:pt x="46" y="0"/>
                  </a:moveTo>
                  <a:cubicBezTo>
                    <a:pt x="56" y="0"/>
                    <a:pt x="65" y="0"/>
                    <a:pt x="75" y="0"/>
                  </a:cubicBezTo>
                  <a:cubicBezTo>
                    <a:pt x="86" y="1"/>
                    <a:pt x="91" y="6"/>
                    <a:pt x="92" y="17"/>
                  </a:cubicBezTo>
                  <a:cubicBezTo>
                    <a:pt x="92" y="36"/>
                    <a:pt x="92" y="56"/>
                    <a:pt x="92" y="75"/>
                  </a:cubicBezTo>
                  <a:cubicBezTo>
                    <a:pt x="91" y="86"/>
                    <a:pt x="86" y="92"/>
                    <a:pt x="75" y="92"/>
                  </a:cubicBezTo>
                  <a:cubicBezTo>
                    <a:pt x="56" y="92"/>
                    <a:pt x="36" y="92"/>
                    <a:pt x="17" y="92"/>
                  </a:cubicBezTo>
                  <a:cubicBezTo>
                    <a:pt x="6" y="92"/>
                    <a:pt x="0" y="86"/>
                    <a:pt x="0" y="75"/>
                  </a:cubicBezTo>
                  <a:cubicBezTo>
                    <a:pt x="0" y="56"/>
                    <a:pt x="0" y="36"/>
                    <a:pt x="0" y="17"/>
                  </a:cubicBezTo>
                  <a:cubicBezTo>
                    <a:pt x="0" y="6"/>
                    <a:pt x="6" y="1"/>
                    <a:pt x="17" y="0"/>
                  </a:cubicBezTo>
                  <a:cubicBezTo>
                    <a:pt x="26" y="0"/>
                    <a:pt x="36" y="0"/>
                    <a:pt x="46" y="0"/>
                  </a:cubicBezTo>
                  <a:close/>
                  <a:moveTo>
                    <a:pt x="60" y="46"/>
                  </a:moveTo>
                  <a:cubicBezTo>
                    <a:pt x="60" y="30"/>
                    <a:pt x="62" y="32"/>
                    <a:pt x="47" y="32"/>
                  </a:cubicBezTo>
                  <a:cubicBezTo>
                    <a:pt x="29" y="32"/>
                    <a:pt x="31" y="29"/>
                    <a:pt x="31" y="47"/>
                  </a:cubicBezTo>
                  <a:cubicBezTo>
                    <a:pt x="31" y="62"/>
                    <a:pt x="30" y="61"/>
                    <a:pt x="45" y="61"/>
                  </a:cubicBezTo>
                  <a:cubicBezTo>
                    <a:pt x="63" y="60"/>
                    <a:pt x="60" y="63"/>
                    <a:pt x="60" y="46"/>
                  </a:cubicBezTo>
                  <a:close/>
                </a:path>
              </a:pathLst>
            </a:custGeom>
            <a:solidFill>
              <a:srgbClr val="1A1D56"/>
            </a:solidFill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DA7F4C59-EDB1-E267-9BB8-60B433958F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54" y="1433"/>
              <a:ext cx="67" cy="68"/>
            </a:xfrm>
            <a:custGeom>
              <a:avLst/>
              <a:gdLst>
                <a:gd name="T0" fmla="*/ 91 w 91"/>
                <a:gd name="T1" fmla="*/ 46 h 92"/>
                <a:gd name="T2" fmla="*/ 91 w 91"/>
                <a:gd name="T3" fmla="*/ 75 h 92"/>
                <a:gd name="T4" fmla="*/ 75 w 91"/>
                <a:gd name="T5" fmla="*/ 92 h 92"/>
                <a:gd name="T6" fmla="*/ 16 w 91"/>
                <a:gd name="T7" fmla="*/ 92 h 92"/>
                <a:gd name="T8" fmla="*/ 0 w 91"/>
                <a:gd name="T9" fmla="*/ 75 h 92"/>
                <a:gd name="T10" fmla="*/ 0 w 91"/>
                <a:gd name="T11" fmla="*/ 17 h 92"/>
                <a:gd name="T12" fmla="*/ 16 w 91"/>
                <a:gd name="T13" fmla="*/ 0 h 92"/>
                <a:gd name="T14" fmla="*/ 75 w 91"/>
                <a:gd name="T15" fmla="*/ 0 h 92"/>
                <a:gd name="T16" fmla="*/ 91 w 91"/>
                <a:gd name="T17" fmla="*/ 17 h 92"/>
                <a:gd name="T18" fmla="*/ 91 w 91"/>
                <a:gd name="T19" fmla="*/ 46 h 92"/>
                <a:gd name="T20" fmla="*/ 45 w 91"/>
                <a:gd name="T21" fmla="*/ 32 h 92"/>
                <a:gd name="T22" fmla="*/ 31 w 91"/>
                <a:gd name="T23" fmla="*/ 46 h 92"/>
                <a:gd name="T24" fmla="*/ 45 w 91"/>
                <a:gd name="T25" fmla="*/ 61 h 92"/>
                <a:gd name="T26" fmla="*/ 60 w 91"/>
                <a:gd name="T27" fmla="*/ 46 h 92"/>
                <a:gd name="T28" fmla="*/ 45 w 91"/>
                <a:gd name="T29" fmla="*/ 3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1" h="92">
                  <a:moveTo>
                    <a:pt x="91" y="46"/>
                  </a:moveTo>
                  <a:cubicBezTo>
                    <a:pt x="91" y="56"/>
                    <a:pt x="91" y="66"/>
                    <a:pt x="91" y="75"/>
                  </a:cubicBezTo>
                  <a:cubicBezTo>
                    <a:pt x="91" y="86"/>
                    <a:pt x="85" y="92"/>
                    <a:pt x="75" y="92"/>
                  </a:cubicBezTo>
                  <a:cubicBezTo>
                    <a:pt x="55" y="92"/>
                    <a:pt x="35" y="92"/>
                    <a:pt x="16" y="92"/>
                  </a:cubicBezTo>
                  <a:cubicBezTo>
                    <a:pt x="5" y="92"/>
                    <a:pt x="0" y="86"/>
                    <a:pt x="0" y="75"/>
                  </a:cubicBezTo>
                  <a:cubicBezTo>
                    <a:pt x="0" y="56"/>
                    <a:pt x="0" y="36"/>
                    <a:pt x="0" y="17"/>
                  </a:cubicBezTo>
                  <a:cubicBezTo>
                    <a:pt x="0" y="6"/>
                    <a:pt x="5" y="1"/>
                    <a:pt x="16" y="0"/>
                  </a:cubicBezTo>
                  <a:cubicBezTo>
                    <a:pt x="35" y="0"/>
                    <a:pt x="55" y="0"/>
                    <a:pt x="75" y="0"/>
                  </a:cubicBezTo>
                  <a:cubicBezTo>
                    <a:pt x="85" y="1"/>
                    <a:pt x="91" y="6"/>
                    <a:pt x="91" y="17"/>
                  </a:cubicBezTo>
                  <a:cubicBezTo>
                    <a:pt x="91" y="26"/>
                    <a:pt x="91" y="36"/>
                    <a:pt x="91" y="46"/>
                  </a:cubicBezTo>
                  <a:close/>
                  <a:moveTo>
                    <a:pt x="45" y="32"/>
                  </a:moveTo>
                  <a:cubicBezTo>
                    <a:pt x="29" y="32"/>
                    <a:pt x="31" y="29"/>
                    <a:pt x="31" y="46"/>
                  </a:cubicBezTo>
                  <a:cubicBezTo>
                    <a:pt x="31" y="62"/>
                    <a:pt x="29" y="61"/>
                    <a:pt x="45" y="61"/>
                  </a:cubicBezTo>
                  <a:cubicBezTo>
                    <a:pt x="62" y="60"/>
                    <a:pt x="60" y="63"/>
                    <a:pt x="60" y="46"/>
                  </a:cubicBezTo>
                  <a:cubicBezTo>
                    <a:pt x="60" y="30"/>
                    <a:pt x="62" y="32"/>
                    <a:pt x="45" y="32"/>
                  </a:cubicBezTo>
                  <a:close/>
                </a:path>
              </a:pathLst>
            </a:custGeom>
            <a:solidFill>
              <a:srgbClr val="1A1D56"/>
            </a:solidFill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D54D5CC5-08A1-8F6C-CB6B-52EBF91BA9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43" y="1433"/>
              <a:ext cx="67" cy="68"/>
            </a:xfrm>
            <a:custGeom>
              <a:avLst/>
              <a:gdLst>
                <a:gd name="T0" fmla="*/ 0 w 91"/>
                <a:gd name="T1" fmla="*/ 45 h 92"/>
                <a:gd name="T2" fmla="*/ 0 w 91"/>
                <a:gd name="T3" fmla="*/ 17 h 92"/>
                <a:gd name="T4" fmla="*/ 16 w 91"/>
                <a:gd name="T5" fmla="*/ 0 h 92"/>
                <a:gd name="T6" fmla="*/ 75 w 91"/>
                <a:gd name="T7" fmla="*/ 0 h 92"/>
                <a:gd name="T8" fmla="*/ 91 w 91"/>
                <a:gd name="T9" fmla="*/ 17 h 92"/>
                <a:gd name="T10" fmla="*/ 91 w 91"/>
                <a:gd name="T11" fmla="*/ 75 h 92"/>
                <a:gd name="T12" fmla="*/ 75 w 91"/>
                <a:gd name="T13" fmla="*/ 92 h 92"/>
                <a:gd name="T14" fmla="*/ 16 w 91"/>
                <a:gd name="T15" fmla="*/ 92 h 92"/>
                <a:gd name="T16" fmla="*/ 0 w 91"/>
                <a:gd name="T17" fmla="*/ 75 h 92"/>
                <a:gd name="T18" fmla="*/ 0 w 91"/>
                <a:gd name="T19" fmla="*/ 74 h 92"/>
                <a:gd name="T20" fmla="*/ 0 w 91"/>
                <a:gd name="T21" fmla="*/ 45 h 92"/>
                <a:gd name="T22" fmla="*/ 46 w 91"/>
                <a:gd name="T23" fmla="*/ 32 h 92"/>
                <a:gd name="T24" fmla="*/ 31 w 91"/>
                <a:gd name="T25" fmla="*/ 47 h 92"/>
                <a:gd name="T26" fmla="*/ 45 w 91"/>
                <a:gd name="T27" fmla="*/ 61 h 92"/>
                <a:gd name="T28" fmla="*/ 60 w 91"/>
                <a:gd name="T29" fmla="*/ 45 h 92"/>
                <a:gd name="T30" fmla="*/ 46 w 91"/>
                <a:gd name="T31" fmla="*/ 3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1" h="92">
                  <a:moveTo>
                    <a:pt x="0" y="45"/>
                  </a:moveTo>
                  <a:cubicBezTo>
                    <a:pt x="0" y="36"/>
                    <a:pt x="0" y="26"/>
                    <a:pt x="0" y="17"/>
                  </a:cubicBezTo>
                  <a:cubicBezTo>
                    <a:pt x="0" y="6"/>
                    <a:pt x="6" y="1"/>
                    <a:pt x="16" y="0"/>
                  </a:cubicBezTo>
                  <a:cubicBezTo>
                    <a:pt x="36" y="0"/>
                    <a:pt x="55" y="0"/>
                    <a:pt x="75" y="0"/>
                  </a:cubicBezTo>
                  <a:cubicBezTo>
                    <a:pt x="85" y="0"/>
                    <a:pt x="91" y="6"/>
                    <a:pt x="91" y="17"/>
                  </a:cubicBezTo>
                  <a:cubicBezTo>
                    <a:pt x="91" y="36"/>
                    <a:pt x="91" y="56"/>
                    <a:pt x="91" y="75"/>
                  </a:cubicBezTo>
                  <a:cubicBezTo>
                    <a:pt x="91" y="86"/>
                    <a:pt x="85" y="92"/>
                    <a:pt x="75" y="92"/>
                  </a:cubicBezTo>
                  <a:cubicBezTo>
                    <a:pt x="55" y="92"/>
                    <a:pt x="36" y="92"/>
                    <a:pt x="16" y="92"/>
                  </a:cubicBezTo>
                  <a:cubicBezTo>
                    <a:pt x="6" y="92"/>
                    <a:pt x="0" y="86"/>
                    <a:pt x="0" y="75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64"/>
                    <a:pt x="0" y="55"/>
                    <a:pt x="0" y="45"/>
                  </a:cubicBezTo>
                  <a:close/>
                  <a:moveTo>
                    <a:pt x="46" y="32"/>
                  </a:moveTo>
                  <a:cubicBezTo>
                    <a:pt x="29" y="32"/>
                    <a:pt x="31" y="29"/>
                    <a:pt x="31" y="47"/>
                  </a:cubicBezTo>
                  <a:cubicBezTo>
                    <a:pt x="31" y="62"/>
                    <a:pt x="29" y="61"/>
                    <a:pt x="45" y="61"/>
                  </a:cubicBezTo>
                  <a:cubicBezTo>
                    <a:pt x="62" y="60"/>
                    <a:pt x="60" y="63"/>
                    <a:pt x="60" y="45"/>
                  </a:cubicBezTo>
                  <a:cubicBezTo>
                    <a:pt x="60" y="30"/>
                    <a:pt x="62" y="32"/>
                    <a:pt x="46" y="32"/>
                  </a:cubicBezTo>
                  <a:close/>
                </a:path>
              </a:pathLst>
            </a:custGeom>
            <a:solidFill>
              <a:srgbClr val="1A1D56"/>
            </a:solidFill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BADEFBB-4682-B5F3-CA9E-C0D049F690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64" y="1523"/>
              <a:ext cx="68" cy="67"/>
            </a:xfrm>
            <a:custGeom>
              <a:avLst/>
              <a:gdLst>
                <a:gd name="T0" fmla="*/ 92 w 92"/>
                <a:gd name="T1" fmla="*/ 46 h 91"/>
                <a:gd name="T2" fmla="*/ 92 w 92"/>
                <a:gd name="T3" fmla="*/ 75 h 91"/>
                <a:gd name="T4" fmla="*/ 75 w 92"/>
                <a:gd name="T5" fmla="*/ 91 h 91"/>
                <a:gd name="T6" fmla="*/ 17 w 92"/>
                <a:gd name="T7" fmla="*/ 91 h 91"/>
                <a:gd name="T8" fmla="*/ 0 w 92"/>
                <a:gd name="T9" fmla="*/ 75 h 91"/>
                <a:gd name="T10" fmla="*/ 0 w 92"/>
                <a:gd name="T11" fmla="*/ 16 h 91"/>
                <a:gd name="T12" fmla="*/ 17 w 92"/>
                <a:gd name="T13" fmla="*/ 0 h 91"/>
                <a:gd name="T14" fmla="*/ 75 w 92"/>
                <a:gd name="T15" fmla="*/ 0 h 91"/>
                <a:gd name="T16" fmla="*/ 92 w 92"/>
                <a:gd name="T17" fmla="*/ 16 h 91"/>
                <a:gd name="T18" fmla="*/ 92 w 92"/>
                <a:gd name="T19" fmla="*/ 46 h 91"/>
                <a:gd name="T20" fmla="*/ 31 w 92"/>
                <a:gd name="T21" fmla="*/ 45 h 91"/>
                <a:gd name="T22" fmla="*/ 46 w 92"/>
                <a:gd name="T23" fmla="*/ 60 h 91"/>
                <a:gd name="T24" fmla="*/ 60 w 92"/>
                <a:gd name="T25" fmla="*/ 45 h 91"/>
                <a:gd name="T26" fmla="*/ 46 w 92"/>
                <a:gd name="T27" fmla="*/ 31 h 91"/>
                <a:gd name="T28" fmla="*/ 31 w 92"/>
                <a:gd name="T29" fmla="*/ 4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2" h="91">
                  <a:moveTo>
                    <a:pt x="92" y="46"/>
                  </a:moveTo>
                  <a:cubicBezTo>
                    <a:pt x="92" y="56"/>
                    <a:pt x="92" y="65"/>
                    <a:pt x="92" y="75"/>
                  </a:cubicBezTo>
                  <a:cubicBezTo>
                    <a:pt x="91" y="85"/>
                    <a:pt x="86" y="91"/>
                    <a:pt x="75" y="91"/>
                  </a:cubicBezTo>
                  <a:cubicBezTo>
                    <a:pt x="56" y="91"/>
                    <a:pt x="36" y="91"/>
                    <a:pt x="17" y="91"/>
                  </a:cubicBezTo>
                  <a:cubicBezTo>
                    <a:pt x="6" y="91"/>
                    <a:pt x="0" y="85"/>
                    <a:pt x="0" y="75"/>
                  </a:cubicBezTo>
                  <a:cubicBezTo>
                    <a:pt x="0" y="55"/>
                    <a:pt x="0" y="36"/>
                    <a:pt x="0" y="16"/>
                  </a:cubicBezTo>
                  <a:cubicBezTo>
                    <a:pt x="0" y="6"/>
                    <a:pt x="6" y="0"/>
                    <a:pt x="17" y="0"/>
                  </a:cubicBezTo>
                  <a:cubicBezTo>
                    <a:pt x="36" y="0"/>
                    <a:pt x="56" y="0"/>
                    <a:pt x="75" y="0"/>
                  </a:cubicBezTo>
                  <a:cubicBezTo>
                    <a:pt x="86" y="0"/>
                    <a:pt x="91" y="6"/>
                    <a:pt x="92" y="16"/>
                  </a:cubicBezTo>
                  <a:cubicBezTo>
                    <a:pt x="92" y="26"/>
                    <a:pt x="92" y="36"/>
                    <a:pt x="92" y="46"/>
                  </a:cubicBezTo>
                  <a:close/>
                  <a:moveTo>
                    <a:pt x="31" y="45"/>
                  </a:moveTo>
                  <a:cubicBezTo>
                    <a:pt x="32" y="62"/>
                    <a:pt x="29" y="60"/>
                    <a:pt x="46" y="60"/>
                  </a:cubicBezTo>
                  <a:cubicBezTo>
                    <a:pt x="62" y="60"/>
                    <a:pt x="60" y="62"/>
                    <a:pt x="60" y="45"/>
                  </a:cubicBezTo>
                  <a:cubicBezTo>
                    <a:pt x="60" y="29"/>
                    <a:pt x="62" y="31"/>
                    <a:pt x="46" y="31"/>
                  </a:cubicBezTo>
                  <a:cubicBezTo>
                    <a:pt x="29" y="31"/>
                    <a:pt x="32" y="29"/>
                    <a:pt x="31" y="45"/>
                  </a:cubicBezTo>
                  <a:close/>
                </a:path>
              </a:pathLst>
            </a:custGeom>
            <a:solidFill>
              <a:srgbClr val="1A1D56"/>
            </a:solidFill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D51C032D-659D-7B71-228F-B79D3959C2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54" y="1523"/>
              <a:ext cx="67" cy="67"/>
            </a:xfrm>
            <a:custGeom>
              <a:avLst/>
              <a:gdLst>
                <a:gd name="T0" fmla="*/ 0 w 91"/>
                <a:gd name="T1" fmla="*/ 45 h 91"/>
                <a:gd name="T2" fmla="*/ 0 w 91"/>
                <a:gd name="T3" fmla="*/ 16 h 91"/>
                <a:gd name="T4" fmla="*/ 16 w 91"/>
                <a:gd name="T5" fmla="*/ 0 h 91"/>
                <a:gd name="T6" fmla="*/ 74 w 91"/>
                <a:gd name="T7" fmla="*/ 0 h 91"/>
                <a:gd name="T8" fmla="*/ 91 w 91"/>
                <a:gd name="T9" fmla="*/ 16 h 91"/>
                <a:gd name="T10" fmla="*/ 91 w 91"/>
                <a:gd name="T11" fmla="*/ 75 h 91"/>
                <a:gd name="T12" fmla="*/ 75 w 91"/>
                <a:gd name="T13" fmla="*/ 91 h 91"/>
                <a:gd name="T14" fmla="*/ 16 w 91"/>
                <a:gd name="T15" fmla="*/ 91 h 91"/>
                <a:gd name="T16" fmla="*/ 0 w 91"/>
                <a:gd name="T17" fmla="*/ 75 h 91"/>
                <a:gd name="T18" fmla="*/ 0 w 91"/>
                <a:gd name="T19" fmla="*/ 45 h 91"/>
                <a:gd name="T20" fmla="*/ 45 w 91"/>
                <a:gd name="T21" fmla="*/ 60 h 91"/>
                <a:gd name="T22" fmla="*/ 60 w 91"/>
                <a:gd name="T23" fmla="*/ 45 h 91"/>
                <a:gd name="T24" fmla="*/ 46 w 91"/>
                <a:gd name="T25" fmla="*/ 31 h 91"/>
                <a:gd name="T26" fmla="*/ 31 w 91"/>
                <a:gd name="T27" fmla="*/ 46 h 91"/>
                <a:gd name="T28" fmla="*/ 45 w 91"/>
                <a:gd name="T29" fmla="*/ 6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1" h="91">
                  <a:moveTo>
                    <a:pt x="0" y="45"/>
                  </a:moveTo>
                  <a:cubicBezTo>
                    <a:pt x="0" y="36"/>
                    <a:pt x="0" y="26"/>
                    <a:pt x="0" y="16"/>
                  </a:cubicBezTo>
                  <a:cubicBezTo>
                    <a:pt x="0" y="6"/>
                    <a:pt x="5" y="0"/>
                    <a:pt x="16" y="0"/>
                  </a:cubicBezTo>
                  <a:cubicBezTo>
                    <a:pt x="35" y="0"/>
                    <a:pt x="55" y="0"/>
                    <a:pt x="74" y="0"/>
                  </a:cubicBezTo>
                  <a:cubicBezTo>
                    <a:pt x="85" y="0"/>
                    <a:pt x="91" y="6"/>
                    <a:pt x="91" y="16"/>
                  </a:cubicBezTo>
                  <a:cubicBezTo>
                    <a:pt x="91" y="36"/>
                    <a:pt x="91" y="55"/>
                    <a:pt x="91" y="75"/>
                  </a:cubicBezTo>
                  <a:cubicBezTo>
                    <a:pt x="91" y="85"/>
                    <a:pt x="85" y="91"/>
                    <a:pt x="75" y="91"/>
                  </a:cubicBezTo>
                  <a:cubicBezTo>
                    <a:pt x="55" y="91"/>
                    <a:pt x="36" y="91"/>
                    <a:pt x="16" y="91"/>
                  </a:cubicBezTo>
                  <a:cubicBezTo>
                    <a:pt x="5" y="91"/>
                    <a:pt x="0" y="85"/>
                    <a:pt x="0" y="75"/>
                  </a:cubicBezTo>
                  <a:cubicBezTo>
                    <a:pt x="0" y="65"/>
                    <a:pt x="0" y="55"/>
                    <a:pt x="0" y="45"/>
                  </a:cubicBezTo>
                  <a:close/>
                  <a:moveTo>
                    <a:pt x="45" y="60"/>
                  </a:moveTo>
                  <a:cubicBezTo>
                    <a:pt x="62" y="60"/>
                    <a:pt x="60" y="62"/>
                    <a:pt x="60" y="45"/>
                  </a:cubicBezTo>
                  <a:cubicBezTo>
                    <a:pt x="60" y="29"/>
                    <a:pt x="62" y="31"/>
                    <a:pt x="46" y="31"/>
                  </a:cubicBezTo>
                  <a:cubicBezTo>
                    <a:pt x="29" y="31"/>
                    <a:pt x="31" y="29"/>
                    <a:pt x="31" y="46"/>
                  </a:cubicBezTo>
                  <a:cubicBezTo>
                    <a:pt x="31" y="62"/>
                    <a:pt x="29" y="60"/>
                    <a:pt x="45" y="60"/>
                  </a:cubicBezTo>
                  <a:close/>
                </a:path>
              </a:pathLst>
            </a:custGeom>
            <a:solidFill>
              <a:srgbClr val="1A1D56"/>
            </a:solidFill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007E6F8B-6247-4608-1D40-E9A99101F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43" y="1523"/>
              <a:ext cx="67" cy="67"/>
            </a:xfrm>
            <a:custGeom>
              <a:avLst/>
              <a:gdLst>
                <a:gd name="T0" fmla="*/ 46 w 91"/>
                <a:gd name="T1" fmla="*/ 0 h 91"/>
                <a:gd name="T2" fmla="*/ 76 w 91"/>
                <a:gd name="T3" fmla="*/ 0 h 91"/>
                <a:gd name="T4" fmla="*/ 91 w 91"/>
                <a:gd name="T5" fmla="*/ 15 h 91"/>
                <a:gd name="T6" fmla="*/ 91 w 91"/>
                <a:gd name="T7" fmla="*/ 75 h 91"/>
                <a:gd name="T8" fmla="*/ 76 w 91"/>
                <a:gd name="T9" fmla="*/ 91 h 91"/>
                <a:gd name="T10" fmla="*/ 16 w 91"/>
                <a:gd name="T11" fmla="*/ 91 h 91"/>
                <a:gd name="T12" fmla="*/ 0 w 91"/>
                <a:gd name="T13" fmla="*/ 75 h 91"/>
                <a:gd name="T14" fmla="*/ 0 w 91"/>
                <a:gd name="T15" fmla="*/ 15 h 91"/>
                <a:gd name="T16" fmla="*/ 15 w 91"/>
                <a:gd name="T17" fmla="*/ 0 h 91"/>
                <a:gd name="T18" fmla="*/ 46 w 91"/>
                <a:gd name="T19" fmla="*/ 0 h 91"/>
                <a:gd name="T20" fmla="*/ 60 w 91"/>
                <a:gd name="T21" fmla="*/ 45 h 91"/>
                <a:gd name="T22" fmla="*/ 45 w 91"/>
                <a:gd name="T23" fmla="*/ 31 h 91"/>
                <a:gd name="T24" fmla="*/ 31 w 91"/>
                <a:gd name="T25" fmla="*/ 45 h 91"/>
                <a:gd name="T26" fmla="*/ 46 w 91"/>
                <a:gd name="T27" fmla="*/ 60 h 91"/>
                <a:gd name="T28" fmla="*/ 60 w 91"/>
                <a:gd name="T29" fmla="*/ 4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1" h="91">
                  <a:moveTo>
                    <a:pt x="46" y="0"/>
                  </a:moveTo>
                  <a:cubicBezTo>
                    <a:pt x="56" y="0"/>
                    <a:pt x="66" y="0"/>
                    <a:pt x="76" y="0"/>
                  </a:cubicBezTo>
                  <a:cubicBezTo>
                    <a:pt x="85" y="0"/>
                    <a:pt x="91" y="6"/>
                    <a:pt x="91" y="15"/>
                  </a:cubicBezTo>
                  <a:cubicBezTo>
                    <a:pt x="91" y="35"/>
                    <a:pt x="91" y="55"/>
                    <a:pt x="91" y="75"/>
                  </a:cubicBezTo>
                  <a:cubicBezTo>
                    <a:pt x="91" y="85"/>
                    <a:pt x="85" y="91"/>
                    <a:pt x="76" y="91"/>
                  </a:cubicBezTo>
                  <a:cubicBezTo>
                    <a:pt x="56" y="91"/>
                    <a:pt x="36" y="91"/>
                    <a:pt x="16" y="91"/>
                  </a:cubicBezTo>
                  <a:cubicBezTo>
                    <a:pt x="6" y="91"/>
                    <a:pt x="0" y="85"/>
                    <a:pt x="0" y="75"/>
                  </a:cubicBezTo>
                  <a:cubicBezTo>
                    <a:pt x="0" y="55"/>
                    <a:pt x="0" y="35"/>
                    <a:pt x="0" y="15"/>
                  </a:cubicBezTo>
                  <a:cubicBezTo>
                    <a:pt x="0" y="6"/>
                    <a:pt x="6" y="0"/>
                    <a:pt x="15" y="0"/>
                  </a:cubicBezTo>
                  <a:cubicBezTo>
                    <a:pt x="26" y="0"/>
                    <a:pt x="36" y="0"/>
                    <a:pt x="46" y="0"/>
                  </a:cubicBezTo>
                  <a:close/>
                  <a:moveTo>
                    <a:pt x="60" y="45"/>
                  </a:moveTo>
                  <a:cubicBezTo>
                    <a:pt x="60" y="29"/>
                    <a:pt x="62" y="31"/>
                    <a:pt x="45" y="31"/>
                  </a:cubicBezTo>
                  <a:cubicBezTo>
                    <a:pt x="29" y="31"/>
                    <a:pt x="31" y="29"/>
                    <a:pt x="31" y="45"/>
                  </a:cubicBezTo>
                  <a:cubicBezTo>
                    <a:pt x="31" y="62"/>
                    <a:pt x="29" y="60"/>
                    <a:pt x="46" y="60"/>
                  </a:cubicBezTo>
                  <a:cubicBezTo>
                    <a:pt x="62" y="60"/>
                    <a:pt x="60" y="62"/>
                    <a:pt x="60" y="45"/>
                  </a:cubicBezTo>
                  <a:close/>
                </a:path>
              </a:pathLst>
            </a:custGeom>
            <a:solidFill>
              <a:srgbClr val="1A1D56"/>
            </a:solidFill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8C183F4A-35C1-3663-C9F7-DF2ADE2A5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9" y="1433"/>
              <a:ext cx="23" cy="24"/>
            </a:xfrm>
            <a:custGeom>
              <a:avLst/>
              <a:gdLst>
                <a:gd name="T0" fmla="*/ 31 w 31"/>
                <a:gd name="T1" fmla="*/ 16 h 32"/>
                <a:gd name="T2" fmla="*/ 16 w 31"/>
                <a:gd name="T3" fmla="*/ 31 h 32"/>
                <a:gd name="T4" fmla="*/ 0 w 31"/>
                <a:gd name="T5" fmla="*/ 16 h 32"/>
                <a:gd name="T6" fmla="*/ 16 w 31"/>
                <a:gd name="T7" fmla="*/ 0 h 32"/>
                <a:gd name="T8" fmla="*/ 31 w 31"/>
                <a:gd name="T9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31" y="16"/>
                  </a:moveTo>
                  <a:cubicBezTo>
                    <a:pt x="31" y="25"/>
                    <a:pt x="25" y="32"/>
                    <a:pt x="16" y="31"/>
                  </a:cubicBezTo>
                  <a:cubicBezTo>
                    <a:pt x="6" y="31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1" y="7"/>
                    <a:pt x="31" y="16"/>
                  </a:cubicBezTo>
                  <a:close/>
                </a:path>
              </a:pathLst>
            </a:custGeom>
            <a:solidFill>
              <a:srgbClr val="1A1D56"/>
            </a:solidFill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9ADA0F56-C2B2-A51A-0FA0-A07408D4C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9" y="1477"/>
              <a:ext cx="23" cy="24"/>
            </a:xfrm>
            <a:custGeom>
              <a:avLst/>
              <a:gdLst>
                <a:gd name="T0" fmla="*/ 31 w 31"/>
                <a:gd name="T1" fmla="*/ 17 h 32"/>
                <a:gd name="T2" fmla="*/ 15 w 31"/>
                <a:gd name="T3" fmla="*/ 32 h 32"/>
                <a:gd name="T4" fmla="*/ 0 w 31"/>
                <a:gd name="T5" fmla="*/ 15 h 32"/>
                <a:gd name="T6" fmla="*/ 16 w 31"/>
                <a:gd name="T7" fmla="*/ 1 h 32"/>
                <a:gd name="T8" fmla="*/ 31 w 31"/>
                <a:gd name="T9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31" y="17"/>
                  </a:moveTo>
                  <a:cubicBezTo>
                    <a:pt x="31" y="26"/>
                    <a:pt x="24" y="32"/>
                    <a:pt x="15" y="32"/>
                  </a:cubicBezTo>
                  <a:cubicBezTo>
                    <a:pt x="6" y="31"/>
                    <a:pt x="0" y="25"/>
                    <a:pt x="0" y="15"/>
                  </a:cubicBezTo>
                  <a:cubicBezTo>
                    <a:pt x="0" y="6"/>
                    <a:pt x="7" y="0"/>
                    <a:pt x="16" y="1"/>
                  </a:cubicBezTo>
                  <a:cubicBezTo>
                    <a:pt x="25" y="1"/>
                    <a:pt x="31" y="8"/>
                    <a:pt x="31" y="17"/>
                  </a:cubicBezTo>
                  <a:close/>
                </a:path>
              </a:pathLst>
            </a:custGeom>
            <a:solidFill>
              <a:srgbClr val="1A1D56"/>
            </a:solidFill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Oval 25">
              <a:extLst>
                <a:ext uri="{FF2B5EF4-FFF2-40B4-BE49-F238E27FC236}">
                  <a16:creationId xmlns:a16="http://schemas.microsoft.com/office/drawing/2014/main" id="{56BEA0F6-A18F-DA65-2D4F-EBC5FFE9BF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2" y="1500"/>
              <a:ext cx="23" cy="23"/>
            </a:xfrm>
            <a:prstGeom prst="ellipse">
              <a:avLst/>
            </a:prstGeom>
            <a:solidFill>
              <a:srgbClr val="1A1D56"/>
            </a:solidFill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96692A9F-3E11-496B-F28C-A15486B01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9" y="1523"/>
              <a:ext cx="23" cy="23"/>
            </a:xfrm>
            <a:custGeom>
              <a:avLst/>
              <a:gdLst>
                <a:gd name="T0" fmla="*/ 31 w 31"/>
                <a:gd name="T1" fmla="*/ 15 h 31"/>
                <a:gd name="T2" fmla="*/ 16 w 31"/>
                <a:gd name="T3" fmla="*/ 31 h 31"/>
                <a:gd name="T4" fmla="*/ 0 w 31"/>
                <a:gd name="T5" fmla="*/ 15 h 31"/>
                <a:gd name="T6" fmla="*/ 16 w 31"/>
                <a:gd name="T7" fmla="*/ 0 h 31"/>
                <a:gd name="T8" fmla="*/ 31 w 31"/>
                <a:gd name="T9" fmla="*/ 1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1">
                  <a:moveTo>
                    <a:pt x="31" y="15"/>
                  </a:moveTo>
                  <a:cubicBezTo>
                    <a:pt x="31" y="24"/>
                    <a:pt x="25" y="31"/>
                    <a:pt x="16" y="31"/>
                  </a:cubicBezTo>
                  <a:cubicBezTo>
                    <a:pt x="6" y="31"/>
                    <a:pt x="0" y="24"/>
                    <a:pt x="0" y="15"/>
                  </a:cubicBezTo>
                  <a:cubicBezTo>
                    <a:pt x="0" y="6"/>
                    <a:pt x="7" y="0"/>
                    <a:pt x="16" y="0"/>
                  </a:cubicBezTo>
                  <a:cubicBezTo>
                    <a:pt x="25" y="0"/>
                    <a:pt x="31" y="6"/>
                    <a:pt x="31" y="15"/>
                  </a:cubicBezTo>
                  <a:close/>
                </a:path>
              </a:pathLst>
            </a:custGeom>
            <a:solidFill>
              <a:srgbClr val="1A1D56"/>
            </a:solidFill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" name="Freeform 27">
              <a:extLst>
                <a:ext uri="{FF2B5EF4-FFF2-40B4-BE49-F238E27FC236}">
                  <a16:creationId xmlns:a16="http://schemas.microsoft.com/office/drawing/2014/main" id="{757A37C9-7013-EB98-4B6F-2F1912F6F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9" y="1567"/>
              <a:ext cx="23" cy="23"/>
            </a:xfrm>
            <a:custGeom>
              <a:avLst/>
              <a:gdLst>
                <a:gd name="T0" fmla="*/ 31 w 31"/>
                <a:gd name="T1" fmla="*/ 15 h 31"/>
                <a:gd name="T2" fmla="*/ 16 w 31"/>
                <a:gd name="T3" fmla="*/ 31 h 31"/>
                <a:gd name="T4" fmla="*/ 0 w 31"/>
                <a:gd name="T5" fmla="*/ 16 h 31"/>
                <a:gd name="T6" fmla="*/ 16 w 31"/>
                <a:gd name="T7" fmla="*/ 0 h 31"/>
                <a:gd name="T8" fmla="*/ 31 w 31"/>
                <a:gd name="T9" fmla="*/ 1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1">
                  <a:moveTo>
                    <a:pt x="31" y="15"/>
                  </a:moveTo>
                  <a:cubicBezTo>
                    <a:pt x="31" y="24"/>
                    <a:pt x="25" y="31"/>
                    <a:pt x="16" y="31"/>
                  </a:cubicBezTo>
                  <a:cubicBezTo>
                    <a:pt x="7" y="31"/>
                    <a:pt x="0" y="25"/>
                    <a:pt x="0" y="16"/>
                  </a:cubicBezTo>
                  <a:cubicBezTo>
                    <a:pt x="0" y="6"/>
                    <a:pt x="6" y="0"/>
                    <a:pt x="16" y="0"/>
                  </a:cubicBezTo>
                  <a:cubicBezTo>
                    <a:pt x="25" y="0"/>
                    <a:pt x="31" y="6"/>
                    <a:pt x="31" y="15"/>
                  </a:cubicBezTo>
                  <a:close/>
                </a:path>
              </a:pathLst>
            </a:custGeom>
            <a:solidFill>
              <a:srgbClr val="1A1D56"/>
            </a:solidFill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628" name="ZoneTexte 627">
            <a:extLst>
              <a:ext uri="{FF2B5EF4-FFF2-40B4-BE49-F238E27FC236}">
                <a16:creationId xmlns:a16="http://schemas.microsoft.com/office/drawing/2014/main" id="{2F6BEAC9-AEA8-F70E-01FE-1516C8ED1CAF}"/>
              </a:ext>
            </a:extLst>
          </p:cNvPr>
          <p:cNvSpPr txBox="1"/>
          <p:nvPr/>
        </p:nvSpPr>
        <p:spPr>
          <a:xfrm>
            <a:off x="710146" y="3539756"/>
            <a:ext cx="2509982" cy="12516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/>
              <a:buChar char="•"/>
            </a:pPr>
            <a:r>
              <a:rPr lang="fr-FR" sz="1200">
                <a:solidFill>
                  <a:srgbClr val="001F5A"/>
                </a:solidFill>
                <a:latin typeface="Arial"/>
                <a:cs typeface="Arial"/>
              </a:rPr>
              <a:t>Cadrage réglementaire</a:t>
            </a:r>
            <a:endParaRPr lang="en-US" sz="1200">
              <a:latin typeface="Arial"/>
              <a:cs typeface="Arial"/>
            </a:endParaRP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/>
              <a:buChar char="•"/>
            </a:pPr>
            <a:r>
              <a:rPr lang="fr-FR" sz="1200">
                <a:solidFill>
                  <a:srgbClr val="001F5A"/>
                </a:solidFill>
                <a:latin typeface="Arial"/>
                <a:cs typeface="Arial"/>
              </a:rPr>
              <a:t>Assistance pour la concertation (enquête publique)</a:t>
            </a:r>
            <a:endParaRPr lang="fr-FR" sz="1200">
              <a:solidFill>
                <a:srgbClr val="000000"/>
              </a:solidFill>
              <a:latin typeface="Arial"/>
              <a:cs typeface="Arial"/>
            </a:endParaRP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/>
              <a:buChar char="•"/>
            </a:pPr>
            <a:r>
              <a:rPr lang="fr-FR" sz="1200">
                <a:solidFill>
                  <a:srgbClr val="001F5A"/>
                </a:solidFill>
                <a:latin typeface="Arial"/>
                <a:cs typeface="Arial"/>
              </a:rPr>
              <a:t>Accompagnement auprès des services instructeurs (jusqu'à l'obtention de l'AP)</a:t>
            </a:r>
          </a:p>
        </p:txBody>
      </p:sp>
      <p:pic>
        <p:nvPicPr>
          <p:cNvPr id="4" name="Graphique 3" descr="Point d’insertion vers la gauche avec un remplissage uni">
            <a:hlinkClick r:id="rId2" action="ppaction://hlinksldjump"/>
            <a:extLst>
              <a:ext uri="{FF2B5EF4-FFF2-40B4-BE49-F238E27FC236}">
                <a16:creationId xmlns:a16="http://schemas.microsoft.com/office/drawing/2014/main" id="{FA6A3BB6-A1B3-9572-79F1-5B3C46F52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4000" y="5503334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3CA509E-FE67-B753-D244-1BC5BA48FE9A}"/>
              </a:ext>
            </a:extLst>
          </p:cNvPr>
          <p:cNvGrpSpPr/>
          <p:nvPr/>
        </p:nvGrpSpPr>
        <p:grpSpPr>
          <a:xfrm>
            <a:off x="9465009" y="1717396"/>
            <a:ext cx="2539656" cy="4082408"/>
            <a:chOff x="9422676" y="1177646"/>
            <a:chExt cx="2539656" cy="4082408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E34B3FE1-AA98-A7FB-B532-704C76D768F2}"/>
                </a:ext>
              </a:extLst>
            </p:cNvPr>
            <p:cNvSpPr/>
            <p:nvPr/>
          </p:nvSpPr>
          <p:spPr>
            <a:xfrm>
              <a:off x="9422676" y="1177646"/>
              <a:ext cx="2539656" cy="4082408"/>
            </a:xfrm>
            <a:prstGeom prst="roundRect">
              <a:avLst>
                <a:gd name="adj" fmla="val 8937"/>
              </a:avLst>
            </a:prstGeom>
            <a:solidFill>
              <a:schemeClr val="bg1"/>
            </a:solidFill>
            <a:ln w="19050">
              <a:solidFill>
                <a:srgbClr val="4034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FD936524-C2B7-3767-9512-94934EC6A51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540357" y="1301640"/>
              <a:ext cx="2329428" cy="3916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13" tIns="45706" rIns="91413" bIns="45706" anchor="t">
              <a:spAutoFit/>
            </a:bodyPr>
            <a:lstStyle/>
            <a:p>
              <a:r>
                <a:rPr lang="fr-FR" b="1">
                  <a:solidFill>
                    <a:srgbClr val="002060"/>
                  </a:solidFill>
                  <a:latin typeface="Arial"/>
                  <a:cs typeface="Arial"/>
                </a:rPr>
                <a:t>Nos atouts</a:t>
              </a:r>
            </a:p>
            <a:p>
              <a:endParaRPr lang="fr-FR" sz="1050" b="1">
                <a:solidFill>
                  <a:srgbClr val="F67536"/>
                </a:solidFill>
                <a:latin typeface="Arial"/>
                <a:cs typeface="Arial"/>
              </a:endParaRPr>
            </a:p>
            <a:p>
              <a:pPr marL="285750" indent="-285750">
                <a:buFont typeface="Wingdings,Sans-Serif" panose="05000000000000000000" pitchFamily="2" charset="2"/>
                <a:buChar char="§"/>
              </a:pPr>
              <a:r>
                <a:rPr lang="fr-FR" sz="1200">
                  <a:solidFill>
                    <a:srgbClr val="001F5A"/>
                  </a:solidFill>
                </a:rPr>
                <a:t>Connaissance des acteurs locaux (collectivités, élus, services instructeurs, financeurs...)</a:t>
              </a:r>
              <a:endParaRPr lang="fr-FR">
                <a:solidFill>
                  <a:srgbClr val="000000"/>
                </a:solidFill>
              </a:endParaRPr>
            </a:p>
            <a:p>
              <a:pPr marL="285750" indent="-285750">
                <a:buFont typeface="Wingdings,Sans-Serif" panose="05000000000000000000" pitchFamily="2" charset="2"/>
                <a:buChar char="§"/>
              </a:pPr>
              <a:endParaRPr lang="fr-FR" sz="700">
                <a:solidFill>
                  <a:srgbClr val="001F5A"/>
                </a:solidFill>
              </a:endParaRPr>
            </a:p>
            <a:p>
              <a:pPr marL="285750" indent="-285750">
                <a:buFont typeface="Wingdings,Sans-Serif" panose="05000000000000000000" pitchFamily="2" charset="2"/>
                <a:buChar char="§"/>
              </a:pPr>
              <a:r>
                <a:rPr lang="fr-FR" sz="1200">
                  <a:solidFill>
                    <a:srgbClr val="001F5A"/>
                  </a:solidFill>
                </a:rPr>
                <a:t>Nombreuses références en "</a:t>
              </a:r>
              <a:r>
                <a:rPr lang="fr-FR" sz="1200" err="1">
                  <a:solidFill>
                    <a:srgbClr val="001F5A"/>
                  </a:solidFill>
                </a:rPr>
                <a:t>permitting</a:t>
              </a:r>
              <a:r>
                <a:rPr lang="fr-FR" sz="1200">
                  <a:solidFill>
                    <a:srgbClr val="001F5A"/>
                  </a:solidFill>
                </a:rPr>
                <a:t>" (France Métropolitaine &amp; Outre-Mer)</a:t>
              </a:r>
              <a:endParaRPr lang="fr-FR"/>
            </a:p>
            <a:p>
              <a:pPr marL="171450" indent="-171450">
                <a:buFont typeface="Wingdings,Sans-Serif" panose="05000000000000000000" pitchFamily="2" charset="2"/>
                <a:buChar char="§"/>
              </a:pPr>
              <a:endParaRPr lang="fr-FR" sz="700">
                <a:solidFill>
                  <a:srgbClr val="000000"/>
                </a:solidFill>
              </a:endParaRPr>
            </a:p>
            <a:p>
              <a:pPr marL="285750" indent="-285750">
                <a:buFont typeface="Wingdings,Sans-Serif" panose="05000000000000000000" pitchFamily="2" charset="2"/>
                <a:buChar char="§"/>
              </a:pPr>
              <a:r>
                <a:rPr lang="fr-FR" sz="1200">
                  <a:solidFill>
                    <a:srgbClr val="001F5A"/>
                  </a:solidFill>
                </a:rPr>
                <a:t>Expertise pluridisciplinaire (ICPE, loi sur l'eau...)</a:t>
              </a:r>
            </a:p>
            <a:p>
              <a:endParaRPr lang="fr-FR" sz="700">
                <a:solidFill>
                  <a:srgbClr val="001F5A"/>
                </a:solidFill>
              </a:endParaRPr>
            </a:p>
            <a:p>
              <a:pPr marL="285750" indent="-285750">
                <a:buFont typeface="Wingdings,Sans-Serif" panose="05000000000000000000" pitchFamily="2" charset="2"/>
                <a:buChar char="§"/>
              </a:pPr>
              <a:r>
                <a:rPr lang="fr-FR" sz="1200">
                  <a:solidFill>
                    <a:srgbClr val="001F5A"/>
                  </a:solidFill>
                </a:rPr>
                <a:t>Panel d'outils performants pour la modélisation des phénomènes dangereux (</a:t>
              </a:r>
              <a:r>
                <a:rPr lang="fr-FR" sz="1200" err="1">
                  <a:solidFill>
                    <a:srgbClr val="001F5A"/>
                  </a:solidFill>
                </a:rPr>
                <a:t>Flumilog</a:t>
              </a:r>
              <a:r>
                <a:rPr lang="fr-FR" sz="1200">
                  <a:solidFill>
                    <a:srgbClr val="001F5A"/>
                  </a:solidFill>
                </a:rPr>
                <a:t>, </a:t>
              </a:r>
              <a:r>
                <a:rPr lang="fr-FR" sz="1200" err="1">
                  <a:solidFill>
                    <a:srgbClr val="001F5A"/>
                  </a:solidFill>
                </a:rPr>
                <a:t>Phast</a:t>
              </a:r>
              <a:r>
                <a:rPr lang="fr-FR" sz="1200">
                  <a:solidFill>
                    <a:srgbClr val="001F5A"/>
                  </a:solidFill>
                </a:rPr>
                <a:t>...)</a:t>
              </a:r>
            </a:p>
            <a:p>
              <a:endParaRPr lang="fr-FR" sz="700">
                <a:solidFill>
                  <a:srgbClr val="001F5A"/>
                </a:solidFill>
              </a:endParaRPr>
            </a:p>
            <a:p>
              <a:pPr marL="285750" indent="-285750">
                <a:buFont typeface="Wingdings,Sans-Serif" panose="05000000000000000000" pitchFamily="2" charset="2"/>
                <a:buChar char="§"/>
              </a:pPr>
              <a:r>
                <a:rPr lang="fr-FR" sz="1200">
                  <a:solidFill>
                    <a:srgbClr val="001F5A"/>
                  </a:solidFill>
                </a:rPr>
                <a:t>Accompagnement sur toutes les phases de la procédure réglementaire</a:t>
              </a:r>
            </a:p>
          </p:txBody>
        </p:sp>
      </p:grpSp>
      <p:sp>
        <p:nvSpPr>
          <p:cNvPr id="2" name="ZoneTexte 627">
            <a:extLst>
              <a:ext uri="{FF2B5EF4-FFF2-40B4-BE49-F238E27FC236}">
                <a16:creationId xmlns:a16="http://schemas.microsoft.com/office/drawing/2014/main" id="{23B79E0B-7B52-C6BB-C9A4-64F0E13D303A}"/>
              </a:ext>
            </a:extLst>
          </p:cNvPr>
          <p:cNvSpPr txBox="1"/>
          <p:nvPr/>
        </p:nvSpPr>
        <p:spPr>
          <a:xfrm>
            <a:off x="6701232" y="3539755"/>
            <a:ext cx="2530228" cy="22775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/>
              <a:buChar char="•"/>
            </a:pPr>
            <a:r>
              <a:rPr lang="fr-FR" sz="1200">
                <a:solidFill>
                  <a:srgbClr val="001F5A"/>
                </a:solidFill>
                <a:latin typeface="Arial"/>
                <a:cs typeface="Arial"/>
              </a:rPr>
              <a:t>Audit de conformité</a:t>
            </a:r>
            <a:endParaRPr lang="fr-FR" sz="1200">
              <a:solidFill>
                <a:srgbClr val="000000"/>
              </a:solidFill>
              <a:latin typeface="Arial"/>
              <a:cs typeface="Arial"/>
            </a:endParaRP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/>
              <a:buChar char="•"/>
            </a:pPr>
            <a:r>
              <a:rPr lang="fr-FR" sz="1200">
                <a:solidFill>
                  <a:srgbClr val="001F5A"/>
                </a:solidFill>
                <a:latin typeface="Arial"/>
                <a:cs typeface="Arial"/>
              </a:rPr>
              <a:t>Gestion des non-conformités</a:t>
            </a:r>
            <a:endParaRPr lang="fr-FR" sz="1200">
              <a:solidFill>
                <a:srgbClr val="000000"/>
              </a:solidFill>
              <a:latin typeface="Arial"/>
              <a:cs typeface="Arial"/>
            </a:endParaRP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"/>
              <a:buChar char="•"/>
            </a:pPr>
            <a:r>
              <a:rPr lang="fr-FR" sz="1200">
                <a:solidFill>
                  <a:srgbClr val="001F5A"/>
                </a:solidFill>
                <a:latin typeface="Arial"/>
                <a:cs typeface="Arial"/>
              </a:rPr>
              <a:t>Mise aux normes (études &amp; travaux)</a:t>
            </a:r>
            <a:endParaRPr lang="fr-FR" sz="1200">
              <a:latin typeface="Arial"/>
              <a:cs typeface="Arial"/>
            </a:endParaRP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,Sans-Serif"/>
              <a:buChar char="•"/>
            </a:pPr>
            <a:r>
              <a:rPr lang="fr-FR" sz="1200">
                <a:solidFill>
                  <a:srgbClr val="001F5A"/>
                </a:solidFill>
                <a:latin typeface="Arial"/>
                <a:cs typeface="Arial"/>
              </a:rPr>
              <a:t>Dossier de réexamen IED (MTD)</a:t>
            </a:r>
            <a:endParaRPr lang="en-US" sz="1200">
              <a:solidFill>
                <a:srgbClr val="000000"/>
              </a:solidFill>
              <a:latin typeface="Arial"/>
              <a:cs typeface="Arial"/>
            </a:endParaRP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,Sans-Serif"/>
              <a:buChar char="•"/>
            </a:pPr>
            <a:r>
              <a:rPr lang="fr-FR" sz="1200">
                <a:solidFill>
                  <a:srgbClr val="001F5A"/>
                </a:solidFill>
                <a:latin typeface="Arial"/>
                <a:cs typeface="Arial"/>
              </a:rPr>
              <a:t>Quotas gaz à effet de serre (GES)</a:t>
            </a:r>
            <a:endParaRPr lang="fr-FR" sz="1200">
              <a:solidFill>
                <a:srgbClr val="000000"/>
              </a:solidFill>
              <a:latin typeface="Arial"/>
              <a:cs typeface="Arial"/>
            </a:endParaRP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,Sans-Serif"/>
              <a:buChar char="•"/>
            </a:pPr>
            <a:r>
              <a:rPr lang="fr-FR" sz="1200">
                <a:solidFill>
                  <a:srgbClr val="001F5A"/>
                </a:solidFill>
                <a:latin typeface="Arial"/>
                <a:cs typeface="Arial"/>
              </a:rPr>
              <a:t>Dimensionnement des moyens de lutte incendie (D9, D9A...)</a:t>
            </a:r>
          </a:p>
          <a:p>
            <a:pPr marL="171450" indent="-171450">
              <a:spcBef>
                <a:spcPts val="100"/>
              </a:spcBef>
              <a:spcAft>
                <a:spcPts val="100"/>
              </a:spcAft>
              <a:buFont typeface="Arial,Sans-Serif"/>
              <a:buChar char="•"/>
            </a:pPr>
            <a:r>
              <a:rPr lang="fr-FR" sz="1200">
                <a:solidFill>
                  <a:srgbClr val="001F5A"/>
                </a:solidFill>
                <a:latin typeface="Arial"/>
                <a:cs typeface="Arial"/>
              </a:rPr>
              <a:t>Veille réglementaire</a:t>
            </a:r>
          </a:p>
        </p:txBody>
      </p:sp>
    </p:spTree>
    <p:extLst>
      <p:ext uri="{BB962C8B-B14F-4D97-AF65-F5344CB8AC3E}">
        <p14:creationId xmlns:p14="http://schemas.microsoft.com/office/powerpoint/2010/main" val="14365227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2" descr="image">
            <a:extLst>
              <a:ext uri="{FF2B5EF4-FFF2-40B4-BE49-F238E27FC236}">
                <a16:creationId xmlns:a16="http://schemas.microsoft.com/office/drawing/2014/main" id="{2FDD2B15-AA62-82D7-EFD0-3BC2118E54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AAF6434-1D58-BC5F-ED68-68B046F81F62}"/>
              </a:ext>
            </a:extLst>
          </p:cNvPr>
          <p:cNvSpPr txBox="1"/>
          <p:nvPr/>
        </p:nvSpPr>
        <p:spPr>
          <a:xfrm>
            <a:off x="1236134" y="2071699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4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Exemples de projets</a:t>
            </a:r>
            <a:endParaRPr lang="fr-FR" sz="440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625F5AC-8D66-B0BA-28F5-6E270F609D1D}"/>
              </a:ext>
            </a:extLst>
          </p:cNvPr>
          <p:cNvSpPr txBox="1"/>
          <p:nvPr/>
        </p:nvSpPr>
        <p:spPr>
          <a:xfrm>
            <a:off x="1217971" y="889002"/>
            <a:ext cx="17610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endParaRPr lang="fr-FR" sz="9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578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8FC7F-8A3A-A8F5-3F94-27B5AC16C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504DCAF-EA68-F1DE-7A84-CCEC8786CDFA}"/>
              </a:ext>
            </a:extLst>
          </p:cNvPr>
          <p:cNvSpPr txBox="1"/>
          <p:nvPr/>
        </p:nvSpPr>
        <p:spPr>
          <a:xfrm>
            <a:off x="282633" y="70892"/>
            <a:ext cx="8442267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Arial"/>
                <a:cs typeface="Arial"/>
              </a:rPr>
              <a:t>Producteur de produits laitiers</a:t>
            </a:r>
          </a:p>
          <a:p>
            <a:r>
              <a:rPr lang="fr-FR" sz="2400" b="1" dirty="0">
                <a:solidFill>
                  <a:schemeClr val="bg1"/>
                </a:solidFill>
                <a:latin typeface="Arial"/>
                <a:cs typeface="Arial"/>
              </a:rPr>
              <a:t>Etude pour rationaliser les prélèvements d’eau</a:t>
            </a:r>
          </a:p>
        </p:txBody>
      </p:sp>
      <p:sp>
        <p:nvSpPr>
          <p:cNvPr id="630" name="Rectangle : coins arrondis 629">
            <a:extLst>
              <a:ext uri="{FF2B5EF4-FFF2-40B4-BE49-F238E27FC236}">
                <a16:creationId xmlns:a16="http://schemas.microsoft.com/office/drawing/2014/main" id="{9C6013A8-E9BD-6664-D82B-8E0F3B2CC638}"/>
              </a:ext>
            </a:extLst>
          </p:cNvPr>
          <p:cNvSpPr/>
          <p:nvPr/>
        </p:nvSpPr>
        <p:spPr>
          <a:xfrm>
            <a:off x="7269742" y="1610150"/>
            <a:ext cx="4763862" cy="4294064"/>
          </a:xfrm>
          <a:prstGeom prst="roundRect">
            <a:avLst>
              <a:gd name="adj" fmla="val 8937"/>
            </a:avLst>
          </a:prstGeom>
          <a:solidFill>
            <a:schemeClr val="bg1"/>
          </a:solidFill>
          <a:ln w="19050">
            <a:solidFill>
              <a:srgbClr val="403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1" name="Rectangle 3">
            <a:extLst>
              <a:ext uri="{FF2B5EF4-FFF2-40B4-BE49-F238E27FC236}">
                <a16:creationId xmlns:a16="http://schemas.microsoft.com/office/drawing/2014/main" id="{83E66359-C30B-6A17-E6AD-B91D7DC40C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16799" y="1680831"/>
            <a:ext cx="4469747" cy="4447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3" tIns="45706" rIns="91413" bIns="45706">
            <a:spAutoFit/>
          </a:bodyPr>
          <a:lstStyle/>
          <a:p>
            <a:r>
              <a:rPr lang="fr-FR" sz="2000" b="1" dirty="0">
                <a:solidFill>
                  <a:srgbClr val="002060"/>
                </a:solidFill>
                <a:latin typeface="Arial"/>
                <a:cs typeface="Arial"/>
              </a:rPr>
              <a:t>Enjeux</a:t>
            </a:r>
            <a:endParaRPr lang="fr-FR" sz="2400" b="1" dirty="0">
              <a:solidFill>
                <a:srgbClr val="002060"/>
              </a:solidFill>
              <a:latin typeface="Arial"/>
              <a:cs typeface="Arial"/>
            </a:endParaRPr>
          </a:p>
          <a:p>
            <a:endParaRPr lang="fr-FR" sz="1100" b="1" dirty="0">
              <a:solidFill>
                <a:srgbClr val="F67536"/>
              </a:solidFill>
              <a:latin typeface="Arial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rgbClr val="001F5A"/>
                </a:solidFill>
                <a:cs typeface="Arial" panose="020B0604020202020204" pitchFamily="34" charset="0"/>
              </a:rPr>
              <a:t>Réalisation d’une étude sur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rgbClr val="001F5A"/>
                </a:solidFill>
                <a:cs typeface="Arial" panose="020B0604020202020204" pitchFamily="34" charset="0"/>
              </a:rPr>
              <a:t>Réductions des consommations d’eau à mettre en œuvre au quotidien sur le site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rgbClr val="001F5A"/>
                </a:solidFill>
                <a:cs typeface="Arial" panose="020B0604020202020204" pitchFamily="34" charset="0"/>
              </a:rPr>
              <a:t>Mesures à mettre en œuvre en période de crise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001F5A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rgbClr val="001F5A"/>
                </a:solidFill>
                <a:cs typeface="Arial" panose="020B0604020202020204" pitchFamily="34" charset="0"/>
              </a:rPr>
              <a:t>Définition de: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rgbClr val="001F5A"/>
                </a:solidFill>
                <a:cs typeface="Arial" panose="020B0604020202020204" pitchFamily="34" charset="0"/>
              </a:rPr>
              <a:t>Solutions pérennes de réduction des consommations d’eau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rgbClr val="001F5A"/>
                </a:solidFill>
                <a:cs typeface="Arial" panose="020B0604020202020204" pitchFamily="34" charset="0"/>
              </a:rPr>
              <a:t>Plan d’action de réduction ponctuelle en période de crise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400" b="1" dirty="0">
              <a:solidFill>
                <a:srgbClr val="001F5A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rgbClr val="001F5A"/>
                </a:solidFill>
                <a:cs typeface="Arial" panose="020B0604020202020204" pitchFamily="34" charset="0"/>
              </a:rPr>
              <a:t>Réduction 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rgbClr val="001F5A"/>
                </a:solidFill>
                <a:cs typeface="Arial" panose="020B0604020202020204" pitchFamily="34" charset="0"/>
              </a:rPr>
              <a:t>Envisageable de 20% de la consommation sur le process usine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rgbClr val="001F5A"/>
                </a:solidFill>
                <a:cs typeface="Arial" panose="020B0604020202020204" pitchFamily="34" charset="0"/>
              </a:rPr>
              <a:t>Obtenue de 40% de la consommation sur le traitement de l’eau</a:t>
            </a:r>
          </a:p>
          <a:p>
            <a:endParaRPr lang="fr-FR" sz="1400" dirty="0">
              <a:solidFill>
                <a:srgbClr val="001F5A"/>
              </a:solidFill>
              <a:cs typeface="Arial" panose="020B0604020202020204" pitchFamily="34" charset="0"/>
            </a:endParaRPr>
          </a:p>
        </p:txBody>
      </p:sp>
      <p:pic>
        <p:nvPicPr>
          <p:cNvPr id="2" name="Image 1" descr="image">
            <a:extLst>
              <a:ext uri="{FF2B5EF4-FFF2-40B4-BE49-F238E27FC236}">
                <a16:creationId xmlns:a16="http://schemas.microsoft.com/office/drawing/2014/main" id="{8D7BAC83-1AEE-A40D-AFEF-F6145D635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02740" y="3757182"/>
            <a:ext cx="3001449" cy="2171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Une image contenant Graphique, créativité, cercle, art&#10;&#10;Le contenu généré par l’IA peut être incorrect.">
            <a:extLst>
              <a:ext uri="{FF2B5EF4-FFF2-40B4-BE49-F238E27FC236}">
                <a16:creationId xmlns:a16="http://schemas.microsoft.com/office/drawing/2014/main" id="{AD3629D4-F215-EC45-6114-FD37F4202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56276" y="1555526"/>
            <a:ext cx="1904543" cy="200149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6ADDC7C-950F-EBF3-5FEE-E3BBA9D04A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2740" y="1551688"/>
            <a:ext cx="3001449" cy="2087372"/>
          </a:xfrm>
          <a:prstGeom prst="rect">
            <a:avLst/>
          </a:prstGeom>
        </p:spPr>
      </p:pic>
      <p:pic>
        <p:nvPicPr>
          <p:cNvPr id="1026" name="Picture 2" descr="Site d'implantation - Le Mans — Yoplait">
            <a:extLst>
              <a:ext uri="{FF2B5EF4-FFF2-40B4-BE49-F238E27FC236}">
                <a16:creationId xmlns:a16="http://schemas.microsoft.com/office/drawing/2014/main" id="{17888620-FCFB-0463-FF96-760897E01B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" r="8024"/>
          <a:stretch/>
        </p:blipFill>
        <p:spPr bwMode="auto">
          <a:xfrm>
            <a:off x="282633" y="3757182"/>
            <a:ext cx="3595144" cy="214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971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81CE9-DBF6-AFAC-3EA3-04153ACF9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222DAF4-E60B-49D1-6B56-9171315CFB7D}"/>
              </a:ext>
            </a:extLst>
          </p:cNvPr>
          <p:cNvSpPr txBox="1"/>
          <p:nvPr/>
        </p:nvSpPr>
        <p:spPr>
          <a:xfrm>
            <a:off x="282633" y="70892"/>
            <a:ext cx="8442267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Arial"/>
                <a:cs typeface="Arial"/>
              </a:rPr>
              <a:t>Fabricant de Spiritueux – site de stockage, production, embouteillage et </a:t>
            </a:r>
            <a:r>
              <a:rPr lang="fr-FR" sz="2400" b="1" dirty="0" err="1">
                <a:solidFill>
                  <a:schemeClr val="bg1"/>
                </a:solidFill>
                <a:latin typeface="Arial"/>
                <a:cs typeface="Arial"/>
              </a:rPr>
              <a:t>logitique</a:t>
            </a:r>
            <a:endParaRPr lang="fr-FR" sz="2400" b="1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fr-FR" sz="2400" b="1" dirty="0">
                <a:solidFill>
                  <a:schemeClr val="bg1"/>
                </a:solidFill>
                <a:latin typeface="Arial"/>
                <a:cs typeface="Arial"/>
              </a:rPr>
              <a:t>Diagnostic hydrique</a:t>
            </a:r>
          </a:p>
        </p:txBody>
      </p:sp>
      <p:sp>
        <p:nvSpPr>
          <p:cNvPr id="630" name="Rectangle : coins arrondis 629">
            <a:extLst>
              <a:ext uri="{FF2B5EF4-FFF2-40B4-BE49-F238E27FC236}">
                <a16:creationId xmlns:a16="http://schemas.microsoft.com/office/drawing/2014/main" id="{950DC26C-6B40-9E6D-8226-29D2D44896AF}"/>
              </a:ext>
            </a:extLst>
          </p:cNvPr>
          <p:cNvSpPr/>
          <p:nvPr/>
        </p:nvSpPr>
        <p:spPr>
          <a:xfrm>
            <a:off x="7654191" y="1779484"/>
            <a:ext cx="4374071" cy="4508897"/>
          </a:xfrm>
          <a:prstGeom prst="roundRect">
            <a:avLst>
              <a:gd name="adj" fmla="val 8937"/>
            </a:avLst>
          </a:prstGeom>
          <a:solidFill>
            <a:schemeClr val="bg1"/>
          </a:solidFill>
          <a:ln w="19050">
            <a:solidFill>
              <a:srgbClr val="403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dirty="0">
              <a:solidFill>
                <a:srgbClr val="001F5A"/>
              </a:solidFill>
              <a:cs typeface="Arial" panose="020B0604020202020204" pitchFamily="34" charset="0"/>
            </a:endParaRPr>
          </a:p>
        </p:txBody>
      </p:sp>
      <p:sp>
        <p:nvSpPr>
          <p:cNvPr id="631" name="Rectangle 3">
            <a:extLst>
              <a:ext uri="{FF2B5EF4-FFF2-40B4-BE49-F238E27FC236}">
                <a16:creationId xmlns:a16="http://schemas.microsoft.com/office/drawing/2014/main" id="{0B342C87-7565-3B0E-7ED0-A6870632C7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97150" y="1887255"/>
            <a:ext cx="3989397" cy="3847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3" tIns="45706" rIns="91413" bIns="45706">
            <a:spAutoFit/>
          </a:bodyPr>
          <a:lstStyle/>
          <a:p>
            <a:r>
              <a:rPr lang="fr-FR" sz="2000" b="1" dirty="0">
                <a:solidFill>
                  <a:srgbClr val="002060"/>
                </a:solidFill>
                <a:latin typeface="Arial"/>
                <a:cs typeface="Arial"/>
              </a:rPr>
              <a:t>Enjeux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001F5A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rgbClr val="001F5A"/>
                </a:solidFill>
                <a:cs typeface="Arial" panose="020B0604020202020204" pitchFamily="34" charset="0"/>
              </a:rPr>
              <a:t>Analyse du fonctionnement hydraulique et réalisation d’un PFD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001F5A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rgbClr val="001F5A"/>
                </a:solidFill>
                <a:cs typeface="Arial" panose="020B0604020202020204" pitchFamily="34" charset="0"/>
              </a:rPr>
              <a:t>Diagnostic des consommations d’eau (comparaison consommations théoriques et mesurées)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001F5A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rgbClr val="001F5A"/>
                </a:solidFill>
                <a:cs typeface="Arial" panose="020B0604020202020204" pitchFamily="34" charset="0"/>
              </a:rPr>
              <a:t>Etude de faisabilité de réutilisation d’eau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001F5A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rgbClr val="001F5A"/>
                </a:solidFill>
                <a:cs typeface="Arial" panose="020B0604020202020204" pitchFamily="34" charset="0"/>
              </a:rPr>
              <a:t>Définition d’un plan d’action pour la réduction des consommations et fuites et adaptation aux arrêtés sécheresse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001F5A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rgbClr val="001F5A"/>
                </a:solidFill>
                <a:cs typeface="Arial" panose="020B0604020202020204" pitchFamily="34" charset="0"/>
              </a:rPr>
              <a:t>11% d’économies d’eau potentielles identifiées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45E1F94-0AB6-13F2-6D7B-B4BC1CA78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5440" y="3813271"/>
            <a:ext cx="3153765" cy="2217688"/>
          </a:xfrm>
          <a:prstGeom prst="rect">
            <a:avLst/>
          </a:prstGeom>
        </p:spPr>
      </p:pic>
      <p:pic>
        <p:nvPicPr>
          <p:cNvPr id="25" name="Image 24" descr="Une image contenant carte, croquis, Plan, dessin&#10;&#10;Le contenu généré par l’IA peut être incorrect.">
            <a:extLst>
              <a:ext uri="{FF2B5EF4-FFF2-40B4-BE49-F238E27FC236}">
                <a16:creationId xmlns:a16="http://schemas.microsoft.com/office/drawing/2014/main" id="{10DB1EA5-5420-73F8-F419-0763EADD70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676" y="3813271"/>
            <a:ext cx="1718737" cy="2233157"/>
          </a:xfrm>
          <a:prstGeom prst="rect">
            <a:avLst/>
          </a:prstGeom>
        </p:spPr>
      </p:pic>
      <p:pic>
        <p:nvPicPr>
          <p:cNvPr id="2" name="Image 1" descr="image">
            <a:extLst>
              <a:ext uri="{FF2B5EF4-FFF2-40B4-BE49-F238E27FC236}">
                <a16:creationId xmlns:a16="http://schemas.microsoft.com/office/drawing/2014/main" id="{86562E52-EEE8-DF56-F1B0-9DB422CBCD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08" y="1551065"/>
            <a:ext cx="7181664" cy="17954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6363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C17CF-F343-62F4-4F19-B36154C45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A5B8D5B7-FCC7-8ED0-7066-17224BF7A388}"/>
              </a:ext>
            </a:extLst>
          </p:cNvPr>
          <p:cNvSpPr txBox="1"/>
          <p:nvPr/>
        </p:nvSpPr>
        <p:spPr>
          <a:xfrm>
            <a:off x="244533" y="32057"/>
            <a:ext cx="81565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Arial"/>
                <a:ea typeface="Calibri"/>
                <a:cs typeface="Calibri"/>
              </a:rPr>
              <a:t>Etude d’économies d’eau – Usine de production de verre Plat en Espagne</a:t>
            </a:r>
            <a:endParaRPr lang="fr-FR" sz="2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30" name="Rectangle : coins arrondis 629">
            <a:extLst>
              <a:ext uri="{FF2B5EF4-FFF2-40B4-BE49-F238E27FC236}">
                <a16:creationId xmlns:a16="http://schemas.microsoft.com/office/drawing/2014/main" id="{9C156571-D871-2EF1-AEB6-8E733BCFC81D}"/>
              </a:ext>
            </a:extLst>
          </p:cNvPr>
          <p:cNvSpPr/>
          <p:nvPr/>
        </p:nvSpPr>
        <p:spPr>
          <a:xfrm>
            <a:off x="6517006" y="1660206"/>
            <a:ext cx="5522976" cy="4440230"/>
          </a:xfrm>
          <a:prstGeom prst="roundRect">
            <a:avLst>
              <a:gd name="adj" fmla="val 8937"/>
            </a:avLst>
          </a:prstGeom>
          <a:solidFill>
            <a:schemeClr val="bg1"/>
          </a:solidFill>
          <a:ln w="19050">
            <a:solidFill>
              <a:srgbClr val="403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1" name="Rectangle 3">
            <a:extLst>
              <a:ext uri="{FF2B5EF4-FFF2-40B4-BE49-F238E27FC236}">
                <a16:creationId xmlns:a16="http://schemas.microsoft.com/office/drawing/2014/main" id="{0F985C01-2830-4D6D-22F3-9FD730123A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51684" y="1765658"/>
            <a:ext cx="5288297" cy="437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3" tIns="45706" rIns="91413" bIns="45706" anchor="t">
            <a:spAutoFit/>
          </a:bodyPr>
          <a:lstStyle/>
          <a:p>
            <a:r>
              <a:rPr lang="fr-FR" sz="2000" b="1" dirty="0">
                <a:solidFill>
                  <a:srgbClr val="002060"/>
                </a:solidFill>
                <a:latin typeface="Arial"/>
                <a:cs typeface="Arial"/>
              </a:rPr>
              <a:t>Enjeux</a:t>
            </a:r>
            <a:endParaRPr lang="fr-FR" sz="2400" b="1" dirty="0">
              <a:solidFill>
                <a:srgbClr val="002060"/>
              </a:solidFill>
              <a:latin typeface="Arial"/>
              <a:cs typeface="Arial"/>
            </a:endParaRPr>
          </a:p>
          <a:p>
            <a:endParaRPr lang="fr-FR" sz="2000" b="1" dirty="0">
              <a:solidFill>
                <a:srgbClr val="002060"/>
              </a:solidFill>
              <a:latin typeface="Arial"/>
              <a:cs typeface="Arial"/>
            </a:endParaRPr>
          </a:p>
          <a:p>
            <a:r>
              <a:rPr lang="fr-FR" sz="1400" b="1" dirty="0">
                <a:solidFill>
                  <a:srgbClr val="002060"/>
                </a:solidFill>
                <a:latin typeface="Arial"/>
                <a:cs typeface="Arial"/>
              </a:rPr>
              <a:t>Réduire les consommations d’eau utilisée sur le site en refroidissement, process, lavage, </a:t>
            </a:r>
            <a:r>
              <a:rPr lang="fr-FR" sz="1400" b="1" dirty="0" err="1">
                <a:solidFill>
                  <a:srgbClr val="002060"/>
                </a:solidFill>
                <a:latin typeface="Arial"/>
                <a:cs typeface="Arial"/>
              </a:rPr>
              <a:t>etc</a:t>
            </a:r>
            <a:endParaRPr lang="fr-FR" sz="14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fr-FR" sz="14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rgbClr val="002060"/>
                </a:solidFill>
                <a:latin typeface="Arial"/>
                <a:cs typeface="Arial"/>
              </a:rPr>
              <a:t>Dimensionnement de la filière de traitement (filtration, osmose inverse, traitement de finition, </a:t>
            </a:r>
            <a:r>
              <a:rPr lang="fr-FR" sz="1400" dirty="0" err="1">
                <a:solidFill>
                  <a:srgbClr val="002060"/>
                </a:solidFill>
                <a:latin typeface="Arial"/>
                <a:cs typeface="Arial"/>
              </a:rPr>
              <a:t>etc</a:t>
            </a:r>
            <a:r>
              <a:rPr lang="fr-FR" sz="1400" dirty="0">
                <a:solidFill>
                  <a:srgbClr val="002060"/>
                </a:solidFill>
                <a:latin typeface="Arial"/>
                <a:cs typeface="Arial"/>
              </a:rPr>
              <a:t>)</a:t>
            </a:r>
          </a:p>
          <a:p>
            <a:pPr marL="342900" lvl="1" indent="-342900"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rgbClr val="002060"/>
                </a:solidFill>
                <a:latin typeface="Arial"/>
                <a:cs typeface="Arial"/>
              </a:rPr>
              <a:t>Empreinte au sol, CAPEX/OPEX, Besoin en puissance électrique, </a:t>
            </a:r>
            <a:r>
              <a:rPr lang="fr-FR" sz="1400" dirty="0" err="1">
                <a:solidFill>
                  <a:srgbClr val="002060"/>
                </a:solidFill>
                <a:latin typeface="Arial"/>
                <a:cs typeface="Arial"/>
              </a:rPr>
              <a:t>etc</a:t>
            </a:r>
            <a:endParaRPr lang="fr-FR" sz="14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342900" lvl="1" indent="-342900"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1400" u="sng" dirty="0">
                <a:solidFill>
                  <a:srgbClr val="002060"/>
                </a:solidFill>
                <a:latin typeface="Arial"/>
                <a:cs typeface="Arial"/>
              </a:rPr>
              <a:t>Effluents rejetés en collecteur industriel:</a:t>
            </a:r>
          </a:p>
          <a:p>
            <a:pPr marL="457200" lvl="2"/>
            <a:r>
              <a:rPr lang="fr-FR" sz="1400" dirty="0">
                <a:solidFill>
                  <a:srgbClr val="002060"/>
                </a:solidFill>
                <a:latin typeface="Arial"/>
                <a:cs typeface="Arial"/>
              </a:rPr>
              <a:t>Environ 40.000m3/an réutilisables pour alimenter l’unité de production eau de process (60% de réduction)</a:t>
            </a:r>
          </a:p>
          <a:p>
            <a:pPr marL="342900" lvl="1" indent="-342900"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fr-FR" sz="1400" u="sng" dirty="0">
                <a:solidFill>
                  <a:srgbClr val="002060"/>
                </a:solidFill>
                <a:latin typeface="Arial"/>
                <a:cs typeface="Arial"/>
              </a:rPr>
              <a:t>Effluents rejetés milieu naturel et récupération des eaux de pluie:</a:t>
            </a:r>
          </a:p>
          <a:p>
            <a:pPr marL="457200" lvl="2"/>
            <a:r>
              <a:rPr lang="fr-FR" sz="1400" dirty="0">
                <a:solidFill>
                  <a:srgbClr val="002060"/>
                </a:solidFill>
                <a:latin typeface="Arial"/>
                <a:cs typeface="Arial"/>
              </a:rPr>
              <a:t>Environ 152.000m3/an recyclables</a:t>
            </a:r>
          </a:p>
          <a:p>
            <a:pPr marL="342900" lvl="1" indent="-342900"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E8130BC-FB4C-8FBB-F06E-F5B2376F3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1" y="1806693"/>
            <a:ext cx="2872507" cy="146848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CDF861C-C541-179D-891B-FFA6E471B7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147" y="1806693"/>
            <a:ext cx="2546680" cy="162230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59A5DBE-4504-D468-F010-56D0610359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1" y="3880321"/>
            <a:ext cx="2901280" cy="146849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6C860C8-7F3D-9F16-AE91-3F52A7697D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63" y="3724744"/>
            <a:ext cx="2121385" cy="192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30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41879F12-D7D2-E982-7721-DC7A371D5CB7}"/>
              </a:ext>
            </a:extLst>
          </p:cNvPr>
          <p:cNvSpPr txBox="1"/>
          <p:nvPr/>
        </p:nvSpPr>
        <p:spPr>
          <a:xfrm>
            <a:off x="282633" y="70892"/>
            <a:ext cx="8442267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Arial"/>
                <a:cs typeface="Arial"/>
              </a:rPr>
              <a:t>Boucherie industrielle</a:t>
            </a:r>
          </a:p>
          <a:p>
            <a:r>
              <a:rPr lang="fr-FR" sz="2400" b="1" dirty="0">
                <a:solidFill>
                  <a:schemeClr val="bg1"/>
                </a:solidFill>
                <a:latin typeface="Arial"/>
                <a:cs typeface="Arial"/>
              </a:rPr>
              <a:t>Etude Avant-projet Détaillé et pilote industriel de Méthanisation</a:t>
            </a:r>
          </a:p>
        </p:txBody>
      </p:sp>
      <p:sp>
        <p:nvSpPr>
          <p:cNvPr id="630" name="Rectangle : coins arrondis 629">
            <a:extLst>
              <a:ext uri="{FF2B5EF4-FFF2-40B4-BE49-F238E27FC236}">
                <a16:creationId xmlns:a16="http://schemas.microsoft.com/office/drawing/2014/main" id="{7E8938AC-B665-82B4-6E51-1FAEBE6FA52B}"/>
              </a:ext>
            </a:extLst>
          </p:cNvPr>
          <p:cNvSpPr/>
          <p:nvPr/>
        </p:nvSpPr>
        <p:spPr>
          <a:xfrm>
            <a:off x="7654191" y="1779484"/>
            <a:ext cx="4374071" cy="4508897"/>
          </a:xfrm>
          <a:prstGeom prst="roundRect">
            <a:avLst>
              <a:gd name="adj" fmla="val 8937"/>
            </a:avLst>
          </a:prstGeom>
          <a:solidFill>
            <a:schemeClr val="bg1"/>
          </a:solidFill>
          <a:ln w="19050">
            <a:solidFill>
              <a:srgbClr val="403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1" name="Rectangle 3">
            <a:extLst>
              <a:ext uri="{FF2B5EF4-FFF2-40B4-BE49-F238E27FC236}">
                <a16:creationId xmlns:a16="http://schemas.microsoft.com/office/drawing/2014/main" id="{B760DDAE-D1FA-BAB3-7583-BE1CB5ED86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97150" y="1887255"/>
            <a:ext cx="3989397" cy="450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3" tIns="45706" rIns="91413" bIns="45706">
            <a:spAutoFit/>
          </a:bodyPr>
          <a:lstStyle/>
          <a:p>
            <a:r>
              <a:rPr lang="fr-FR" sz="2000" b="1" dirty="0">
                <a:solidFill>
                  <a:srgbClr val="002060"/>
                </a:solidFill>
                <a:latin typeface="Arial"/>
                <a:cs typeface="Arial"/>
              </a:rPr>
              <a:t>Enjeux</a:t>
            </a:r>
            <a:endParaRPr lang="fr-FR" sz="2400" b="1" dirty="0">
              <a:solidFill>
                <a:srgbClr val="002060"/>
              </a:solidFill>
              <a:latin typeface="Arial"/>
              <a:cs typeface="Arial"/>
            </a:endParaRPr>
          </a:p>
          <a:p>
            <a:endParaRPr lang="fr-FR" sz="1100" b="1" dirty="0">
              <a:solidFill>
                <a:srgbClr val="F67536"/>
              </a:solidFill>
              <a:latin typeface="Arial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rgbClr val="001F5A"/>
                </a:solidFill>
                <a:cs typeface="Arial" panose="020B0604020202020204" pitchFamily="34" charset="0"/>
              </a:rPr>
              <a:t>Traiter in-situ la majorité des déchets organiques produits par l’usine en valorisant l’énergie.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001F5A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rgbClr val="001F5A"/>
                </a:solidFill>
                <a:cs typeface="Arial" panose="020B0604020202020204" pitchFamily="34" charset="0"/>
              </a:rPr>
              <a:t>Produire un déchet ultime (via l’incinération in situ du digestat déshydraté)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001F5A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rgbClr val="001F5A"/>
                </a:solidFill>
                <a:cs typeface="Arial" panose="020B0604020202020204" pitchFamily="34" charset="0"/>
              </a:rPr>
              <a:t>Atteindre l’autonomie gaz du site (66 GWH/an).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900" dirty="0">
              <a:solidFill>
                <a:srgbClr val="001F5A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900" dirty="0">
              <a:solidFill>
                <a:srgbClr val="001F5A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rgbClr val="001F5A"/>
                </a:solidFill>
                <a:cs typeface="Arial" panose="020B0604020202020204" pitchFamily="34" charset="0"/>
              </a:rPr>
              <a:t>Minimiser l’impact des rejets sur le milieu.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400" b="1" dirty="0">
              <a:solidFill>
                <a:srgbClr val="001F5A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rgbClr val="001F5A"/>
                </a:solidFill>
                <a:cs typeface="Arial" panose="020B0604020202020204" pitchFamily="34" charset="0"/>
              </a:rPr>
              <a:t>Définition des solutions viables grâce à un essai pilote industriel de 4 mois, afin de valider les données de dimensionnement et d’établir les CAPEX (coûts d’investissement), les OPEX (coûts d’exploitation). </a:t>
            </a:r>
          </a:p>
          <a:p>
            <a:endParaRPr lang="fr-FR" sz="1400" dirty="0">
              <a:solidFill>
                <a:srgbClr val="001F5A"/>
              </a:solidFill>
              <a:cs typeface="Arial" panose="020B0604020202020204" pitchFamily="34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A034690-C408-F66D-8C4E-5AFF5F38BB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425" y="1624605"/>
            <a:ext cx="3656136" cy="237859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47375A4-4C3A-5A85-AB2F-1E86A1CC99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269" y="1641763"/>
            <a:ext cx="4198766" cy="4118301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BC8B578-FA8F-9F15-04FE-BAB6990F4E74}"/>
              </a:ext>
            </a:extLst>
          </p:cNvPr>
          <p:cNvSpPr txBox="1"/>
          <p:nvPr/>
        </p:nvSpPr>
        <p:spPr>
          <a:xfrm>
            <a:off x="3711812" y="4176784"/>
            <a:ext cx="3911520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>
                <a:solidFill>
                  <a:srgbClr val="403464"/>
                </a:solidFill>
              </a:rPr>
              <a:t>Méthanisation de 96 500 t déchet/an</a:t>
            </a:r>
          </a:p>
          <a:p>
            <a:endParaRPr lang="fr-FR" sz="1400" b="1">
              <a:solidFill>
                <a:srgbClr val="40346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>
                <a:solidFill>
                  <a:srgbClr val="403464"/>
                </a:solidFill>
              </a:rPr>
              <a:t>Incinération de 22 000 t digestat/an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b="1">
              <a:solidFill>
                <a:srgbClr val="40346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>
                <a:solidFill>
                  <a:srgbClr val="403464"/>
                </a:solidFill>
              </a:rPr>
              <a:t>Production de 1700 t déchet ultime/an</a:t>
            </a:r>
          </a:p>
          <a:p>
            <a:endParaRPr lang="fr-FR" sz="1400" b="1">
              <a:solidFill>
                <a:srgbClr val="40346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>
                <a:solidFill>
                  <a:srgbClr val="403464"/>
                </a:solidFill>
              </a:rPr>
              <a:t>Production nette de 100 GWh/an de biogaz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65F15CE8-17E5-9909-877C-FAC71DEF9CDD}"/>
              </a:ext>
            </a:extLst>
          </p:cNvPr>
          <p:cNvSpPr/>
          <p:nvPr/>
        </p:nvSpPr>
        <p:spPr>
          <a:xfrm>
            <a:off x="3746330" y="4003204"/>
            <a:ext cx="3810089" cy="1862510"/>
          </a:xfrm>
          <a:prstGeom prst="roundRect">
            <a:avLst>
              <a:gd name="adj" fmla="val 8937"/>
            </a:avLst>
          </a:prstGeom>
          <a:solidFill>
            <a:schemeClr val="accent1">
              <a:lumMod val="20000"/>
              <a:lumOff val="80000"/>
              <a:alpha val="29000"/>
            </a:schemeClr>
          </a:solidFill>
          <a:ln w="19050">
            <a:solidFill>
              <a:srgbClr val="403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1170348-FD96-33C6-7BF0-205D51F4D8DA}"/>
              </a:ext>
            </a:extLst>
          </p:cNvPr>
          <p:cNvSpPr txBox="1"/>
          <p:nvPr/>
        </p:nvSpPr>
        <p:spPr>
          <a:xfrm>
            <a:off x="5345801" y="1624605"/>
            <a:ext cx="1617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>
                    <a:lumMod val="50000"/>
                  </a:schemeClr>
                </a:solidFill>
              </a:rPr>
              <a:t>Pole épuration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3FA3D8A-A435-4967-5DD1-99472ED85B73}"/>
              </a:ext>
            </a:extLst>
          </p:cNvPr>
          <p:cNvSpPr txBox="1"/>
          <p:nvPr/>
        </p:nvSpPr>
        <p:spPr>
          <a:xfrm>
            <a:off x="5486477" y="2782669"/>
            <a:ext cx="1617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>
                    <a:lumMod val="50000"/>
                  </a:schemeClr>
                </a:solidFill>
              </a:rPr>
              <a:t>Pole digestion</a:t>
            </a:r>
          </a:p>
          <a:p>
            <a:r>
              <a:rPr lang="fr-FR">
                <a:solidFill>
                  <a:schemeClr val="bg1">
                    <a:lumMod val="50000"/>
                  </a:schemeClr>
                </a:solidFill>
              </a:rPr>
              <a:t>incinération</a:t>
            </a:r>
          </a:p>
        </p:txBody>
      </p:sp>
    </p:spTree>
    <p:extLst>
      <p:ext uri="{BB962C8B-B14F-4D97-AF65-F5344CB8AC3E}">
        <p14:creationId xmlns:p14="http://schemas.microsoft.com/office/powerpoint/2010/main" val="1250168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92F37-ED0A-1638-BC87-9F220102A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A713464F-80AB-C4B3-853A-3567B3BF5543}"/>
              </a:ext>
            </a:extLst>
          </p:cNvPr>
          <p:cNvSpPr txBox="1"/>
          <p:nvPr/>
        </p:nvSpPr>
        <p:spPr>
          <a:xfrm>
            <a:off x="282633" y="70892"/>
            <a:ext cx="8442267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Arial"/>
                <a:cs typeface="Arial"/>
              </a:rPr>
              <a:t>Laiterie industrielle</a:t>
            </a:r>
          </a:p>
          <a:p>
            <a:r>
              <a:rPr lang="fr-FR" sz="2400" b="1" dirty="0">
                <a:solidFill>
                  <a:schemeClr val="bg1"/>
                </a:solidFill>
                <a:latin typeface="Arial"/>
                <a:cs typeface="Arial"/>
              </a:rPr>
              <a:t>Etude Avant-Projet Sommaire d’amélioration de la station de traitement des effluents industriels</a:t>
            </a:r>
          </a:p>
        </p:txBody>
      </p:sp>
      <p:sp>
        <p:nvSpPr>
          <p:cNvPr id="630" name="Rectangle : coins arrondis 629">
            <a:extLst>
              <a:ext uri="{FF2B5EF4-FFF2-40B4-BE49-F238E27FC236}">
                <a16:creationId xmlns:a16="http://schemas.microsoft.com/office/drawing/2014/main" id="{B9E12191-A39D-7792-DC38-473CE48D24F5}"/>
              </a:ext>
            </a:extLst>
          </p:cNvPr>
          <p:cNvSpPr/>
          <p:nvPr/>
        </p:nvSpPr>
        <p:spPr>
          <a:xfrm>
            <a:off x="7654191" y="1779484"/>
            <a:ext cx="4374071" cy="4508897"/>
          </a:xfrm>
          <a:prstGeom prst="roundRect">
            <a:avLst>
              <a:gd name="adj" fmla="val 8937"/>
            </a:avLst>
          </a:prstGeom>
          <a:solidFill>
            <a:schemeClr val="bg1"/>
          </a:solidFill>
          <a:ln w="19050">
            <a:solidFill>
              <a:srgbClr val="403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dirty="0">
              <a:solidFill>
                <a:srgbClr val="001F5A"/>
              </a:solidFill>
              <a:cs typeface="Arial" panose="020B0604020202020204" pitchFamily="34" charset="0"/>
            </a:endParaRPr>
          </a:p>
        </p:txBody>
      </p:sp>
      <p:sp>
        <p:nvSpPr>
          <p:cNvPr id="631" name="Rectangle 3">
            <a:extLst>
              <a:ext uri="{FF2B5EF4-FFF2-40B4-BE49-F238E27FC236}">
                <a16:creationId xmlns:a16="http://schemas.microsoft.com/office/drawing/2014/main" id="{BBF865AC-7ABC-1A9B-7644-E7D9B3297E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97150" y="1887255"/>
            <a:ext cx="3989397" cy="363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3" tIns="45706" rIns="91413" bIns="45706">
            <a:spAutoFit/>
          </a:bodyPr>
          <a:lstStyle/>
          <a:p>
            <a:r>
              <a:rPr lang="fr-FR" sz="2000" b="1" dirty="0">
                <a:solidFill>
                  <a:srgbClr val="002060"/>
                </a:solidFill>
                <a:latin typeface="Arial"/>
                <a:cs typeface="Arial"/>
              </a:rPr>
              <a:t>Enjeux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001F5A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rgbClr val="001F5A"/>
                </a:solidFill>
                <a:cs typeface="Arial" panose="020B0604020202020204" pitchFamily="34" charset="0"/>
              </a:rPr>
              <a:t>Respecter les termes et prescriptions du nouvel AP de mars 2025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001F5A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rgbClr val="001F5A"/>
                </a:solidFill>
                <a:cs typeface="Arial" panose="020B0604020202020204" pitchFamily="34" charset="0"/>
              </a:rPr>
              <a:t>Répondre aux besoins futurs(augmentation des volumes et charges polluantes à traiter)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001F5A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rgbClr val="001F5A"/>
                </a:solidFill>
                <a:cs typeface="Arial" panose="020B0604020202020204" pitchFamily="34" charset="0"/>
              </a:rPr>
              <a:t>Associer pérennisation des installations et maitrises des coûts d’investissement (énergie et réactifs)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001F5A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rgbClr val="001F5A"/>
                </a:solidFill>
                <a:cs typeface="Arial" panose="020B0604020202020204" pitchFamily="34" charset="0"/>
              </a:rPr>
              <a:t>Anticiper la REUT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400" dirty="0">
              <a:solidFill>
                <a:srgbClr val="001F5A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rgbClr val="001F5A"/>
                </a:solidFill>
                <a:cs typeface="Arial" panose="020B0604020202020204" pitchFamily="34" charset="0"/>
              </a:rPr>
              <a:t>Proposition d’une vision à long terme incluant la valorisation énergétique in situ des boues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DF06FD5-631C-5E0F-D50C-3FA81C91B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04" y="1580114"/>
            <a:ext cx="6375401" cy="221768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F5A6AC3-54FD-754C-54FC-6EC92BE2D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440" y="3813271"/>
            <a:ext cx="3153765" cy="2217688"/>
          </a:xfrm>
          <a:prstGeom prst="rect">
            <a:avLst/>
          </a:prstGeom>
        </p:spPr>
      </p:pic>
      <p:pic>
        <p:nvPicPr>
          <p:cNvPr id="25" name="Image 24" descr="Une image contenant carte, croquis, Plan, dessin&#10;&#10;Le contenu généré par l’IA peut être incorrect.">
            <a:extLst>
              <a:ext uri="{FF2B5EF4-FFF2-40B4-BE49-F238E27FC236}">
                <a16:creationId xmlns:a16="http://schemas.microsoft.com/office/drawing/2014/main" id="{5146CDC7-3089-5A94-C1E9-E011FA9C10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676" y="3813271"/>
            <a:ext cx="1718737" cy="223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52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9D76FC38-0212-3022-8587-9F90C1CCDC07}"/>
              </a:ext>
            </a:extLst>
          </p:cNvPr>
          <p:cNvSpPr txBox="1"/>
          <p:nvPr/>
        </p:nvSpPr>
        <p:spPr>
          <a:xfrm>
            <a:off x="1236134" y="2071699"/>
            <a:ext cx="6096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4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Un accompagnement</a:t>
            </a:r>
          </a:p>
          <a:p>
            <a:r>
              <a:rPr lang="fr-FR" sz="44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tout au long de la vie</a:t>
            </a:r>
          </a:p>
          <a:p>
            <a:r>
              <a:rPr lang="fr-FR" sz="44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du site industriel</a:t>
            </a:r>
            <a:endParaRPr lang="fr-FR" sz="4400">
              <a:solidFill>
                <a:schemeClr val="bg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4A9170E-15CE-267C-47CC-5A8DB22F38FD}"/>
              </a:ext>
            </a:extLst>
          </p:cNvPr>
          <p:cNvSpPr txBox="1"/>
          <p:nvPr/>
        </p:nvSpPr>
        <p:spPr>
          <a:xfrm>
            <a:off x="1151467" y="889002"/>
            <a:ext cx="17610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lang="fr-FR" sz="9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1887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C9B4179-E31D-5A92-92E5-822487FB797F}"/>
              </a:ext>
            </a:extLst>
          </p:cNvPr>
          <p:cNvSpPr txBox="1"/>
          <p:nvPr/>
        </p:nvSpPr>
        <p:spPr>
          <a:xfrm>
            <a:off x="1753986" y="2676698"/>
            <a:ext cx="47050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>
                <a:solidFill>
                  <a:srgbClr val="001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490634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e 79">
            <a:extLst>
              <a:ext uri="{FF2B5EF4-FFF2-40B4-BE49-F238E27FC236}">
                <a16:creationId xmlns:a16="http://schemas.microsoft.com/office/drawing/2014/main" id="{BCA542C9-F789-7C4F-2D98-0E32A1AAF9C7}"/>
              </a:ext>
            </a:extLst>
          </p:cNvPr>
          <p:cNvGrpSpPr/>
          <p:nvPr/>
        </p:nvGrpSpPr>
        <p:grpSpPr>
          <a:xfrm>
            <a:off x="698322" y="2393074"/>
            <a:ext cx="2593826" cy="2185449"/>
            <a:chOff x="1077551" y="2530943"/>
            <a:chExt cx="2593826" cy="2185449"/>
          </a:xfrm>
        </p:grpSpPr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6C41D3DC-2C3D-7324-EFBC-453AA428AA58}"/>
                </a:ext>
              </a:extLst>
            </p:cNvPr>
            <p:cNvSpPr txBox="1"/>
            <p:nvPr/>
          </p:nvSpPr>
          <p:spPr>
            <a:xfrm>
              <a:off x="1156126" y="2530943"/>
              <a:ext cx="2402237" cy="276999"/>
            </a:xfrm>
            <a:prstGeom prst="rect">
              <a:avLst/>
            </a:prstGeom>
            <a:solidFill>
              <a:srgbClr val="001F5A"/>
            </a:solidFill>
          </p:spPr>
          <p:txBody>
            <a:bodyPr wrap="square">
              <a:spAutoFit/>
            </a:bodyPr>
            <a:lstStyle/>
            <a:p>
              <a:r>
                <a:rPr lang="fr-FR" sz="1200" b="1">
                  <a:solidFill>
                    <a:schemeClr val="bg1"/>
                  </a:solidFill>
                  <a:latin typeface="Arial Narrow" panose="020B0606020202030204" pitchFamily="34" charset="0"/>
                  <a:cs typeface="Arial"/>
                </a:rPr>
                <a:t>RÉPARTITION  PAR ACTIVITÉ (2024)</a:t>
              </a:r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5CE88AC8-274F-65A2-DE4B-140E14D52205}"/>
                </a:ext>
              </a:extLst>
            </p:cNvPr>
            <p:cNvSpPr txBox="1"/>
            <p:nvPr/>
          </p:nvSpPr>
          <p:spPr>
            <a:xfrm>
              <a:off x="1077551" y="2995276"/>
              <a:ext cx="943695" cy="40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400" b="1" spc="-150">
                  <a:solidFill>
                    <a:srgbClr val="001F5A"/>
                  </a:solidFill>
                  <a:latin typeface="Arial Nova Cond" panose="020B0506020202020204" pitchFamily="34" charset="0"/>
                  <a:cs typeface="DIN Pro Condensed Medium" panose="020B0504020101020102" pitchFamily="34" charset="0"/>
                </a:rPr>
                <a:t>61 </a:t>
              </a:r>
              <a:r>
                <a:rPr kumimoji="0" lang="fr-FR" sz="2400" b="1" i="0" u="none" strike="noStrike" kern="1200" cap="none" spc="-150" normalizeH="0" baseline="0" noProof="0">
                  <a:ln>
                    <a:noFill/>
                  </a:ln>
                  <a:solidFill>
                    <a:srgbClr val="001F5A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DIN Pro Condensed Medium" panose="020B0504020101020102" pitchFamily="34" charset="0"/>
                </a:rPr>
                <a:t>%</a:t>
              </a:r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9054C13C-7817-E6BB-DD17-AB950A533E09}"/>
                </a:ext>
              </a:extLst>
            </p:cNvPr>
            <p:cNvSpPr txBox="1"/>
            <p:nvPr/>
          </p:nvSpPr>
          <p:spPr>
            <a:xfrm>
              <a:off x="1102230" y="3303274"/>
              <a:ext cx="997235" cy="2686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400" b="1">
                  <a:solidFill>
                    <a:srgbClr val="030F40"/>
                  </a:solidFill>
                  <a:latin typeface="Arial Nova Cond" panose="020B0506020202020204" pitchFamily="34" charset="0"/>
                  <a:ea typeface="+mj-ea"/>
                  <a:cs typeface="+mj-cs"/>
                </a:rPr>
                <a:t>Déchets</a:t>
              </a:r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04774177-7A5E-0256-F71F-9D1F5039AB96}"/>
                </a:ext>
              </a:extLst>
            </p:cNvPr>
            <p:cNvSpPr txBox="1"/>
            <p:nvPr/>
          </p:nvSpPr>
          <p:spPr>
            <a:xfrm>
              <a:off x="2572221" y="4174837"/>
              <a:ext cx="961475" cy="40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400" b="1" spc="-150">
                  <a:solidFill>
                    <a:srgbClr val="001F5A"/>
                  </a:solidFill>
                  <a:latin typeface="Arial Nova Cond" panose="020B0506020202020204" pitchFamily="34" charset="0"/>
                  <a:cs typeface="DIN Pro Condensed Medium" panose="020B0504020101020102" pitchFamily="34" charset="0"/>
                </a:rPr>
                <a:t>39 </a:t>
              </a:r>
              <a:r>
                <a:rPr kumimoji="0" lang="fr-FR" sz="2400" b="1" i="0" u="none" strike="noStrike" kern="1200" cap="none" spc="-150" normalizeH="0" baseline="0" noProof="0">
                  <a:ln>
                    <a:noFill/>
                  </a:ln>
                  <a:solidFill>
                    <a:srgbClr val="001F5A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DIN Pro Condensed Medium" panose="020B0504020101020102" pitchFamily="34" charset="0"/>
                </a:rPr>
                <a:t>%</a:t>
              </a:r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B4697CA5-6FE5-D58C-A5C0-51F1D7B9C364}"/>
                </a:ext>
              </a:extLst>
            </p:cNvPr>
            <p:cNvSpPr txBox="1"/>
            <p:nvPr/>
          </p:nvSpPr>
          <p:spPr>
            <a:xfrm>
              <a:off x="2586310" y="4447730"/>
              <a:ext cx="1085067" cy="2686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  <a:defRPr/>
              </a:pPr>
              <a:r>
                <a:rPr lang="fr-FR" sz="1400" b="1">
                  <a:solidFill>
                    <a:srgbClr val="030F40"/>
                  </a:solidFill>
                  <a:latin typeface="Arial Nova Cond" panose="020B0506020202020204" pitchFamily="34" charset="0"/>
                  <a:ea typeface="+mj-ea"/>
                  <a:cs typeface="+mj-cs"/>
                </a:rPr>
                <a:t>Eau</a:t>
              </a:r>
            </a:p>
          </p:txBody>
        </p:sp>
        <p:graphicFrame>
          <p:nvGraphicFramePr>
            <p:cNvPr id="59" name="Graphique 58">
              <a:extLst>
                <a:ext uri="{FF2B5EF4-FFF2-40B4-BE49-F238E27FC236}">
                  <a16:creationId xmlns:a16="http://schemas.microsoft.com/office/drawing/2014/main" id="{3AFC95DE-1DC5-1E40-724E-86CC3A71920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314956378"/>
                </p:ext>
              </p:extLst>
            </p:nvPr>
          </p:nvGraphicFramePr>
          <p:xfrm>
            <a:off x="1691092" y="3183556"/>
            <a:ext cx="1146637" cy="128546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</p:grp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34523123-F51E-7C44-1107-4B863A61E4DD}"/>
              </a:ext>
            </a:extLst>
          </p:cNvPr>
          <p:cNvGrpSpPr/>
          <p:nvPr/>
        </p:nvGrpSpPr>
        <p:grpSpPr>
          <a:xfrm>
            <a:off x="3350157" y="2652313"/>
            <a:ext cx="1591220" cy="2743621"/>
            <a:chOff x="4503457" y="2278007"/>
            <a:chExt cx="1591220" cy="2743621"/>
          </a:xfrm>
        </p:grpSpPr>
        <p:sp>
          <p:nvSpPr>
            <p:cNvPr id="61" name="Titre 1">
              <a:extLst>
                <a:ext uri="{FF2B5EF4-FFF2-40B4-BE49-F238E27FC236}">
                  <a16:creationId xmlns:a16="http://schemas.microsoft.com/office/drawing/2014/main" id="{5546BF12-6116-DF34-E37F-4AF104E25F17}"/>
                </a:ext>
              </a:extLst>
            </p:cNvPr>
            <p:cNvSpPr txBox="1">
              <a:spLocks/>
            </p:cNvSpPr>
            <p:nvPr/>
          </p:nvSpPr>
          <p:spPr>
            <a:xfrm>
              <a:off x="4659466" y="2580652"/>
              <a:ext cx="1279203" cy="215564"/>
            </a:xfrm>
            <a:prstGeom prst="rect">
              <a:avLst/>
            </a:prstGeom>
            <a:solidFill>
              <a:srgbClr val="F67536"/>
            </a:solidFill>
          </p:spPr>
          <p:txBody>
            <a:bodyPr vert="horz" wrap="none" lIns="36000" tIns="18000" rIns="36000" bIns="18000" rtlCol="0" anchor="t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fr-FR" sz="1200" b="1">
                  <a:solidFill>
                    <a:schemeClr val="bg1"/>
                  </a:solidFill>
                  <a:latin typeface="Arial Nova Cond" panose="020B0506020202020204" pitchFamily="34" charset="0"/>
                </a:rPr>
                <a:t>De chiffre d’affaires</a:t>
              </a:r>
            </a:p>
          </p:txBody>
        </p: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23BAC5A9-5353-3735-1456-E192EE47762E}"/>
                </a:ext>
              </a:extLst>
            </p:cNvPr>
            <p:cNvSpPr txBox="1"/>
            <p:nvPr/>
          </p:nvSpPr>
          <p:spPr>
            <a:xfrm>
              <a:off x="4755649" y="2278007"/>
              <a:ext cx="1086836" cy="313932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fr-FR" sz="2400" b="1" spc="-150">
                  <a:solidFill>
                    <a:srgbClr val="030F40"/>
                  </a:solidFill>
                  <a:latin typeface="Arial Nova Cond" panose="020B0506020202020204" pitchFamily="34" charset="0"/>
                </a:rPr>
                <a:t>8,9 Mds €</a:t>
              </a:r>
              <a:endParaRPr lang="fr-FR" sz="2400" b="1" spc="-150">
                <a:solidFill>
                  <a:srgbClr val="030F40"/>
                </a:solidFill>
                <a:latin typeface="Arial Nova Cond" panose="020B0506020202020204" pitchFamily="34" charset="0"/>
                <a:cs typeface="DIN Pro Condensed Medium" panose="020B0504020101020102" pitchFamily="34" charset="0"/>
              </a:endParaRPr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458343FA-01F3-8EDF-5346-037D5083F30A}"/>
                </a:ext>
              </a:extLst>
            </p:cNvPr>
            <p:cNvSpPr txBox="1"/>
            <p:nvPr/>
          </p:nvSpPr>
          <p:spPr>
            <a:xfrm>
              <a:off x="4511577" y="2832821"/>
              <a:ext cx="1574981" cy="40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spc="-150" normalizeH="0" baseline="0" noProof="0">
                  <a:solidFill>
                    <a:srgbClr val="030F40"/>
                  </a:solidFill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rPr>
                <a:t>40 000</a:t>
              </a:r>
              <a:endParaRPr kumimoji="0" lang="fr-FR" sz="2400" b="1" i="0" u="none" strike="noStrike" kern="1200" spc="-150" normalizeH="0" baseline="0" noProof="0">
                <a:solidFill>
                  <a:srgbClr val="030F40"/>
                </a:solidFill>
                <a:uLnTx/>
                <a:uFillTx/>
                <a:latin typeface="Arial Nova Cond" panose="020B0506020202020204" pitchFamily="34" charset="0"/>
                <a:ea typeface="+mn-ea"/>
                <a:cs typeface="DIN Pro Condensed Medium" panose="020B0504020101020102" pitchFamily="34" charset="0"/>
              </a:endParaRPr>
            </a:p>
          </p:txBody>
        </p:sp>
        <p:sp>
          <p:nvSpPr>
            <p:cNvPr id="64" name="Titre 1">
              <a:extLst>
                <a:ext uri="{FF2B5EF4-FFF2-40B4-BE49-F238E27FC236}">
                  <a16:creationId xmlns:a16="http://schemas.microsoft.com/office/drawing/2014/main" id="{F044C7D6-A639-1280-575F-61CF22264DF8}"/>
                </a:ext>
              </a:extLst>
            </p:cNvPr>
            <p:cNvSpPr txBox="1">
              <a:spLocks/>
            </p:cNvSpPr>
            <p:nvPr/>
          </p:nvSpPr>
          <p:spPr>
            <a:xfrm>
              <a:off x="4814060" y="3217851"/>
              <a:ext cx="970017" cy="215564"/>
            </a:xfrm>
            <a:prstGeom prst="rect">
              <a:avLst/>
            </a:prstGeom>
            <a:solidFill>
              <a:srgbClr val="F67536"/>
            </a:solidFill>
          </p:spPr>
          <p:txBody>
            <a:bodyPr vert="horz" wrap="none" lIns="36000" tIns="18000" rIns="36000" bIns="18000" rtlCol="0" anchor="t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fr-FR" sz="1200" b="1">
                  <a:solidFill>
                    <a:schemeClr val="bg1"/>
                  </a:solidFill>
                  <a:latin typeface="Arial Nova Cond" panose="020B0506020202020204" pitchFamily="34" charset="0"/>
                </a:rPr>
                <a:t>Collaborateurs</a:t>
              </a:r>
            </a:p>
          </p:txBody>
        </p:sp>
        <p:sp>
          <p:nvSpPr>
            <p:cNvPr id="65" name="Titre 1">
              <a:extLst>
                <a:ext uri="{FF2B5EF4-FFF2-40B4-BE49-F238E27FC236}">
                  <a16:creationId xmlns:a16="http://schemas.microsoft.com/office/drawing/2014/main" id="{B591A2B7-8708-E25A-F553-E6B0C327828D}"/>
                </a:ext>
              </a:extLst>
            </p:cNvPr>
            <p:cNvSpPr txBox="1">
              <a:spLocks/>
            </p:cNvSpPr>
            <p:nvPr/>
          </p:nvSpPr>
          <p:spPr>
            <a:xfrm>
              <a:off x="5069297" y="3931465"/>
              <a:ext cx="534127" cy="215564"/>
            </a:xfrm>
            <a:prstGeom prst="rect">
              <a:avLst/>
            </a:prstGeom>
            <a:solidFill>
              <a:srgbClr val="F67536"/>
            </a:solidFill>
          </p:spPr>
          <p:txBody>
            <a:bodyPr vert="horz" wrap="none" lIns="36000" tIns="18000" rIns="36000" bIns="18000" rtlCol="0" anchor="t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fr-FR" sz="1200" b="1">
                  <a:solidFill>
                    <a:schemeClr val="bg1"/>
                  </a:solidFill>
                  <a:latin typeface="Arial Nova Cond" panose="020B0506020202020204" pitchFamily="34" charset="0"/>
                </a:rPr>
                <a:t>Brevets</a:t>
              </a:r>
            </a:p>
          </p:txBody>
        </p: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D8BFB690-B672-91F0-6819-B2B74B89FBF1}"/>
                </a:ext>
              </a:extLst>
            </p:cNvPr>
            <p:cNvSpPr txBox="1"/>
            <p:nvPr/>
          </p:nvSpPr>
          <p:spPr>
            <a:xfrm>
              <a:off x="4503457" y="3545335"/>
              <a:ext cx="1591220" cy="40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-150" normalizeH="0" baseline="0" noProof="0">
                  <a:ln>
                    <a:noFill/>
                  </a:ln>
                  <a:solidFill>
                    <a:srgbClr val="030F40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rPr>
                <a:t>+ 1 700</a:t>
              </a:r>
              <a:endParaRPr kumimoji="0" lang="fr-FR" sz="2400" b="1" i="0" u="none" strike="noStrike" kern="1200" cap="none" spc="-150" normalizeH="0" baseline="0" noProof="0">
                <a:ln>
                  <a:noFill/>
                </a:ln>
                <a:solidFill>
                  <a:srgbClr val="030F40"/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DIN Pro Condensed Medium" panose="020B0504020101020102" pitchFamily="34" charset="0"/>
              </a:endParaRPr>
            </a:p>
          </p:txBody>
        </p:sp>
        <p:sp>
          <p:nvSpPr>
            <p:cNvPr id="67" name="Titre 1">
              <a:extLst>
                <a:ext uri="{FF2B5EF4-FFF2-40B4-BE49-F238E27FC236}">
                  <a16:creationId xmlns:a16="http://schemas.microsoft.com/office/drawing/2014/main" id="{A9B4D9C0-D1BE-8424-FE74-9FD314FA49B2}"/>
                </a:ext>
              </a:extLst>
            </p:cNvPr>
            <p:cNvSpPr txBox="1">
              <a:spLocks/>
            </p:cNvSpPr>
            <p:nvPr/>
          </p:nvSpPr>
          <p:spPr>
            <a:xfrm>
              <a:off x="4809069" y="4635301"/>
              <a:ext cx="1048501" cy="215564"/>
            </a:xfrm>
            <a:prstGeom prst="rect">
              <a:avLst/>
            </a:prstGeom>
            <a:solidFill>
              <a:srgbClr val="F67536"/>
            </a:solidFill>
          </p:spPr>
          <p:txBody>
            <a:bodyPr vert="horz" wrap="none" lIns="36000" tIns="18000" rIns="36000" bIns="18000" rtlCol="0" anchor="t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fr-FR" sz="1200" b="1">
                  <a:solidFill>
                    <a:schemeClr val="bg1"/>
                  </a:solidFill>
                  <a:latin typeface="Arial Nova Cond" panose="020B0506020202020204" pitchFamily="34" charset="0"/>
                </a:rPr>
                <a:t>Centres de R&amp;D</a:t>
              </a:r>
            </a:p>
          </p:txBody>
        </p:sp>
        <p:sp>
          <p:nvSpPr>
            <p:cNvPr id="68" name="ZoneTexte 67">
              <a:extLst>
                <a:ext uri="{FF2B5EF4-FFF2-40B4-BE49-F238E27FC236}">
                  <a16:creationId xmlns:a16="http://schemas.microsoft.com/office/drawing/2014/main" id="{03EB064E-AC54-3BD4-52FE-A2CE492EA806}"/>
                </a:ext>
              </a:extLst>
            </p:cNvPr>
            <p:cNvSpPr txBox="1"/>
            <p:nvPr/>
          </p:nvSpPr>
          <p:spPr>
            <a:xfrm>
              <a:off x="4761794" y="4250700"/>
              <a:ext cx="1074547" cy="40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-150" normalizeH="0" baseline="0" noProof="0">
                  <a:ln>
                    <a:noFill/>
                  </a:ln>
                  <a:solidFill>
                    <a:srgbClr val="030F40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rPr>
                <a:t>10</a:t>
              </a:r>
              <a:endParaRPr kumimoji="0" lang="fr-FR" sz="3200" b="1" i="0" u="none" strike="noStrike" kern="1200" cap="none" spc="-150" normalizeH="0" baseline="0" noProof="0">
                <a:ln>
                  <a:noFill/>
                </a:ln>
                <a:solidFill>
                  <a:srgbClr val="030F40"/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DIN Pro Condensed Medium" panose="020B0504020101020102" pitchFamily="34" charset="0"/>
              </a:endParaRPr>
            </a:p>
          </p:txBody>
        </p:sp>
        <p:sp>
          <p:nvSpPr>
            <p:cNvPr id="69" name="Titre 1">
              <a:extLst>
                <a:ext uri="{FF2B5EF4-FFF2-40B4-BE49-F238E27FC236}">
                  <a16:creationId xmlns:a16="http://schemas.microsoft.com/office/drawing/2014/main" id="{484884BF-CD56-7825-030A-D8EA760A8B15}"/>
                </a:ext>
              </a:extLst>
            </p:cNvPr>
            <p:cNvSpPr txBox="1">
              <a:spLocks/>
            </p:cNvSpPr>
            <p:nvPr/>
          </p:nvSpPr>
          <p:spPr>
            <a:xfrm>
              <a:off x="4675944" y="4806064"/>
              <a:ext cx="1323543" cy="215564"/>
            </a:xfrm>
            <a:prstGeom prst="rect">
              <a:avLst/>
            </a:prstGeom>
            <a:solidFill>
              <a:srgbClr val="F67536"/>
            </a:solidFill>
          </p:spPr>
          <p:txBody>
            <a:bodyPr vert="horz" wrap="none" lIns="36000" tIns="18000" rIns="36000" bIns="18000" rtlCol="0" anchor="t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fr-FR" sz="1200" b="1">
                  <a:solidFill>
                    <a:schemeClr val="bg1"/>
                  </a:solidFill>
                  <a:latin typeface="Arial Nova Cond" panose="020B0506020202020204" pitchFamily="34" charset="0"/>
                </a:rPr>
                <a:t>En France et en Asie</a:t>
              </a:r>
            </a:p>
          </p:txBody>
        </p:sp>
      </p:grpSp>
      <p:sp>
        <p:nvSpPr>
          <p:cNvPr id="83" name="ZoneTexte 82">
            <a:extLst>
              <a:ext uri="{FF2B5EF4-FFF2-40B4-BE49-F238E27FC236}">
                <a16:creationId xmlns:a16="http://schemas.microsoft.com/office/drawing/2014/main" id="{95BFE70E-950C-5FE5-66D1-75FEC64CB6E9}"/>
              </a:ext>
            </a:extLst>
          </p:cNvPr>
          <p:cNvSpPr txBox="1"/>
          <p:nvPr/>
        </p:nvSpPr>
        <p:spPr>
          <a:xfrm>
            <a:off x="990599" y="1250164"/>
            <a:ext cx="626533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85783"/>
            <a:r>
              <a:rPr lang="fr-FR" sz="1800" b="1">
                <a:solidFill>
                  <a:srgbClr val="002060"/>
                </a:solidFill>
                <a:latin typeface="Arial"/>
                <a:cs typeface="Arial"/>
              </a:rPr>
              <a:t>SUEZ dispose d’un portefeuille </a:t>
            </a:r>
            <a:r>
              <a:rPr lang="fr-FR" b="1">
                <a:solidFill>
                  <a:srgbClr val="F67536"/>
                </a:solidFill>
                <a:latin typeface="Arial"/>
                <a:cs typeface="Arial"/>
              </a:rPr>
              <a:t>d’activités diversifiées</a:t>
            </a:r>
            <a:endParaRPr lang="fr-FR" sz="1800" b="1">
              <a:solidFill>
                <a:srgbClr val="F675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05F05AC-CA94-5267-4956-F9234B977DCB}"/>
              </a:ext>
            </a:extLst>
          </p:cNvPr>
          <p:cNvGrpSpPr/>
          <p:nvPr/>
        </p:nvGrpSpPr>
        <p:grpSpPr>
          <a:xfrm>
            <a:off x="5963177" y="2080365"/>
            <a:ext cx="6083462" cy="3958896"/>
            <a:chOff x="5952544" y="1548737"/>
            <a:chExt cx="6083462" cy="3958896"/>
          </a:xfrm>
        </p:grpSpPr>
        <p:pic>
          <p:nvPicPr>
            <p:cNvPr id="86" name="Image 85">
              <a:extLst>
                <a:ext uri="{FF2B5EF4-FFF2-40B4-BE49-F238E27FC236}">
                  <a16:creationId xmlns:a16="http://schemas.microsoft.com/office/drawing/2014/main" id="{5426FEF1-D4C5-3325-C9C6-C8B4616A8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2544" y="1548737"/>
              <a:ext cx="3204241" cy="2447043"/>
            </a:xfrm>
            <a:prstGeom prst="rect">
              <a:avLst/>
            </a:prstGeom>
          </p:spPr>
        </p:pic>
        <p:sp>
          <p:nvSpPr>
            <p:cNvPr id="87" name="Forme libre 223">
              <a:extLst>
                <a:ext uri="{FF2B5EF4-FFF2-40B4-BE49-F238E27FC236}">
                  <a16:creationId xmlns:a16="http://schemas.microsoft.com/office/drawing/2014/main" id="{0C733E5F-D512-FA47-881C-874C255C6AAC}"/>
                </a:ext>
              </a:extLst>
            </p:cNvPr>
            <p:cNvSpPr/>
            <p:nvPr/>
          </p:nvSpPr>
          <p:spPr>
            <a:xfrm>
              <a:off x="10022020" y="3076001"/>
              <a:ext cx="1160244" cy="874269"/>
            </a:xfrm>
            <a:custGeom>
              <a:avLst/>
              <a:gdLst>
                <a:gd name="connsiteX0" fmla="*/ 1158462 w 1160244"/>
                <a:gd name="connsiteY0" fmla="*/ 161125 h 874269"/>
                <a:gd name="connsiteX1" fmla="*/ 1156425 w 1160244"/>
                <a:gd name="connsiteY1" fmla="*/ 159085 h 874269"/>
                <a:gd name="connsiteX2" fmla="*/ 1155534 w 1160244"/>
                <a:gd name="connsiteY2" fmla="*/ 149269 h 874269"/>
                <a:gd name="connsiteX3" fmla="*/ 1154261 w 1160244"/>
                <a:gd name="connsiteY3" fmla="*/ 147229 h 874269"/>
                <a:gd name="connsiteX4" fmla="*/ 1151715 w 1160244"/>
                <a:gd name="connsiteY4" fmla="*/ 146847 h 874269"/>
                <a:gd name="connsiteX5" fmla="*/ 1147513 w 1160244"/>
                <a:gd name="connsiteY5" fmla="*/ 143405 h 874269"/>
                <a:gd name="connsiteX6" fmla="*/ 1140001 w 1160244"/>
                <a:gd name="connsiteY6" fmla="*/ 146337 h 874269"/>
                <a:gd name="connsiteX7" fmla="*/ 1127397 w 1160244"/>
                <a:gd name="connsiteY7" fmla="*/ 156536 h 874269"/>
                <a:gd name="connsiteX8" fmla="*/ 1110973 w 1160244"/>
                <a:gd name="connsiteY8" fmla="*/ 162910 h 874269"/>
                <a:gd name="connsiteX9" fmla="*/ 1093276 w 1160244"/>
                <a:gd name="connsiteY9" fmla="*/ 164567 h 874269"/>
                <a:gd name="connsiteX10" fmla="*/ 1086528 w 1160244"/>
                <a:gd name="connsiteY10" fmla="*/ 159850 h 874269"/>
                <a:gd name="connsiteX11" fmla="*/ 1081817 w 1160244"/>
                <a:gd name="connsiteY11" fmla="*/ 156026 h 874269"/>
                <a:gd name="connsiteX12" fmla="*/ 1079780 w 1160244"/>
                <a:gd name="connsiteY12" fmla="*/ 152966 h 874269"/>
                <a:gd name="connsiteX13" fmla="*/ 1078889 w 1160244"/>
                <a:gd name="connsiteY13" fmla="*/ 144934 h 874269"/>
                <a:gd name="connsiteX14" fmla="*/ 1073415 w 1160244"/>
                <a:gd name="connsiteY14" fmla="*/ 139070 h 874269"/>
                <a:gd name="connsiteX15" fmla="*/ 1072523 w 1160244"/>
                <a:gd name="connsiteY15" fmla="*/ 132313 h 874269"/>
                <a:gd name="connsiteX16" fmla="*/ 1059028 w 1160244"/>
                <a:gd name="connsiteY16" fmla="*/ 128489 h 874269"/>
                <a:gd name="connsiteX17" fmla="*/ 1049861 w 1160244"/>
                <a:gd name="connsiteY17" fmla="*/ 116632 h 874269"/>
                <a:gd name="connsiteX18" fmla="*/ 1041458 w 1160244"/>
                <a:gd name="connsiteY18" fmla="*/ 113190 h 874269"/>
                <a:gd name="connsiteX19" fmla="*/ 1029235 w 1160244"/>
                <a:gd name="connsiteY19" fmla="*/ 114083 h 874269"/>
                <a:gd name="connsiteX20" fmla="*/ 1022488 w 1160244"/>
                <a:gd name="connsiteY20" fmla="*/ 109366 h 874269"/>
                <a:gd name="connsiteX21" fmla="*/ 1016122 w 1160244"/>
                <a:gd name="connsiteY21" fmla="*/ 109366 h 874269"/>
                <a:gd name="connsiteX22" fmla="*/ 1012302 w 1160244"/>
                <a:gd name="connsiteY22" fmla="*/ 106816 h 874269"/>
                <a:gd name="connsiteX23" fmla="*/ 998807 w 1160244"/>
                <a:gd name="connsiteY23" fmla="*/ 86928 h 874269"/>
                <a:gd name="connsiteX24" fmla="*/ 995496 w 1160244"/>
                <a:gd name="connsiteY24" fmla="*/ 81829 h 874269"/>
                <a:gd name="connsiteX25" fmla="*/ 993841 w 1160244"/>
                <a:gd name="connsiteY25" fmla="*/ 74689 h 874269"/>
                <a:gd name="connsiteX26" fmla="*/ 985056 w 1160244"/>
                <a:gd name="connsiteY26" fmla="*/ 67933 h 874269"/>
                <a:gd name="connsiteX27" fmla="*/ 967359 w 1160244"/>
                <a:gd name="connsiteY27" fmla="*/ 46388 h 874269"/>
                <a:gd name="connsiteX28" fmla="*/ 959848 w 1160244"/>
                <a:gd name="connsiteY28" fmla="*/ 24842 h 874269"/>
                <a:gd name="connsiteX29" fmla="*/ 956919 w 1160244"/>
                <a:gd name="connsiteY29" fmla="*/ 20125 h 874269"/>
                <a:gd name="connsiteX30" fmla="*/ 942660 w 1160244"/>
                <a:gd name="connsiteY30" fmla="*/ 8652 h 874269"/>
                <a:gd name="connsiteX31" fmla="*/ 924581 w 1160244"/>
                <a:gd name="connsiteY31" fmla="*/ 7759 h 874269"/>
                <a:gd name="connsiteX32" fmla="*/ 919488 w 1160244"/>
                <a:gd name="connsiteY32" fmla="*/ 5209 h 874269"/>
                <a:gd name="connsiteX33" fmla="*/ 903446 w 1160244"/>
                <a:gd name="connsiteY33" fmla="*/ 492 h 874269"/>
                <a:gd name="connsiteX34" fmla="*/ 886131 w 1160244"/>
                <a:gd name="connsiteY34" fmla="*/ 3425 h 874269"/>
                <a:gd name="connsiteX35" fmla="*/ 877219 w 1160244"/>
                <a:gd name="connsiteY35" fmla="*/ 7632 h 874269"/>
                <a:gd name="connsiteX36" fmla="*/ 858631 w 1160244"/>
                <a:gd name="connsiteY36" fmla="*/ 8524 h 874269"/>
                <a:gd name="connsiteX37" fmla="*/ 852774 w 1160244"/>
                <a:gd name="connsiteY37" fmla="*/ 17831 h 874269"/>
                <a:gd name="connsiteX38" fmla="*/ 848955 w 1160244"/>
                <a:gd name="connsiteY38" fmla="*/ 21145 h 874269"/>
                <a:gd name="connsiteX39" fmla="*/ 847299 w 1160244"/>
                <a:gd name="connsiteY39" fmla="*/ 27520 h 874269"/>
                <a:gd name="connsiteX40" fmla="*/ 858249 w 1160244"/>
                <a:gd name="connsiteY40" fmla="*/ 29177 h 874269"/>
                <a:gd name="connsiteX41" fmla="*/ 860795 w 1160244"/>
                <a:gd name="connsiteY41" fmla="*/ 43965 h 874269"/>
                <a:gd name="connsiteX42" fmla="*/ 857357 w 1160244"/>
                <a:gd name="connsiteY42" fmla="*/ 50340 h 874269"/>
                <a:gd name="connsiteX43" fmla="*/ 846790 w 1160244"/>
                <a:gd name="connsiteY43" fmla="*/ 65893 h 874269"/>
                <a:gd name="connsiteX44" fmla="*/ 844626 w 1160244"/>
                <a:gd name="connsiteY44" fmla="*/ 79024 h 874269"/>
                <a:gd name="connsiteX45" fmla="*/ 843353 w 1160244"/>
                <a:gd name="connsiteY45" fmla="*/ 82084 h 874269"/>
                <a:gd name="connsiteX46" fmla="*/ 843734 w 1160244"/>
                <a:gd name="connsiteY46" fmla="*/ 89223 h 874269"/>
                <a:gd name="connsiteX47" fmla="*/ 844116 w 1160244"/>
                <a:gd name="connsiteY47" fmla="*/ 96745 h 874269"/>
                <a:gd name="connsiteX48" fmla="*/ 831003 w 1160244"/>
                <a:gd name="connsiteY48" fmla="*/ 107326 h 874269"/>
                <a:gd name="connsiteX49" fmla="*/ 822982 w 1160244"/>
                <a:gd name="connsiteY49" fmla="*/ 110258 h 874269"/>
                <a:gd name="connsiteX50" fmla="*/ 814961 w 1160244"/>
                <a:gd name="connsiteY50" fmla="*/ 110258 h 874269"/>
                <a:gd name="connsiteX51" fmla="*/ 805157 w 1160244"/>
                <a:gd name="connsiteY51" fmla="*/ 105159 h 874269"/>
                <a:gd name="connsiteX52" fmla="*/ 800065 w 1160244"/>
                <a:gd name="connsiteY52" fmla="*/ 103884 h 874269"/>
                <a:gd name="connsiteX53" fmla="*/ 797136 w 1160244"/>
                <a:gd name="connsiteY53" fmla="*/ 100442 h 874269"/>
                <a:gd name="connsiteX54" fmla="*/ 795481 w 1160244"/>
                <a:gd name="connsiteY54" fmla="*/ 100442 h 874269"/>
                <a:gd name="connsiteX55" fmla="*/ 795099 w 1160244"/>
                <a:gd name="connsiteY55" fmla="*/ 118545 h 874269"/>
                <a:gd name="connsiteX56" fmla="*/ 792044 w 1160244"/>
                <a:gd name="connsiteY56" fmla="*/ 129509 h 874269"/>
                <a:gd name="connsiteX57" fmla="*/ 789879 w 1160244"/>
                <a:gd name="connsiteY57" fmla="*/ 146847 h 874269"/>
                <a:gd name="connsiteX58" fmla="*/ 791916 w 1160244"/>
                <a:gd name="connsiteY58" fmla="*/ 160743 h 874269"/>
                <a:gd name="connsiteX59" fmla="*/ 799046 w 1160244"/>
                <a:gd name="connsiteY59" fmla="*/ 166225 h 874269"/>
                <a:gd name="connsiteX60" fmla="*/ 809232 w 1160244"/>
                <a:gd name="connsiteY60" fmla="*/ 164950 h 874269"/>
                <a:gd name="connsiteX61" fmla="*/ 822727 w 1160244"/>
                <a:gd name="connsiteY61" fmla="*/ 164057 h 874269"/>
                <a:gd name="connsiteX62" fmla="*/ 825274 w 1160244"/>
                <a:gd name="connsiteY62" fmla="*/ 162782 h 874269"/>
                <a:gd name="connsiteX63" fmla="*/ 832021 w 1160244"/>
                <a:gd name="connsiteY63" fmla="*/ 153603 h 874269"/>
                <a:gd name="connsiteX64" fmla="*/ 838769 w 1160244"/>
                <a:gd name="connsiteY64" fmla="*/ 153221 h 874269"/>
                <a:gd name="connsiteX65" fmla="*/ 851883 w 1160244"/>
                <a:gd name="connsiteY65" fmla="*/ 161763 h 874269"/>
                <a:gd name="connsiteX66" fmla="*/ 869580 w 1160244"/>
                <a:gd name="connsiteY66" fmla="*/ 170304 h 874269"/>
                <a:gd name="connsiteX67" fmla="*/ 873399 w 1160244"/>
                <a:gd name="connsiteY67" fmla="*/ 182160 h 874269"/>
                <a:gd name="connsiteX68" fmla="*/ 877092 w 1160244"/>
                <a:gd name="connsiteY68" fmla="*/ 194017 h 874269"/>
                <a:gd name="connsiteX69" fmla="*/ 874545 w 1160244"/>
                <a:gd name="connsiteY69" fmla="*/ 196056 h 874269"/>
                <a:gd name="connsiteX70" fmla="*/ 867797 w 1160244"/>
                <a:gd name="connsiteY70" fmla="*/ 196056 h 874269"/>
                <a:gd name="connsiteX71" fmla="*/ 848445 w 1160244"/>
                <a:gd name="connsiteY71" fmla="*/ 194272 h 874269"/>
                <a:gd name="connsiteX72" fmla="*/ 842971 w 1160244"/>
                <a:gd name="connsiteY72" fmla="*/ 197204 h 874269"/>
                <a:gd name="connsiteX73" fmla="*/ 839915 w 1160244"/>
                <a:gd name="connsiteY73" fmla="*/ 198096 h 874269"/>
                <a:gd name="connsiteX74" fmla="*/ 836095 w 1160244"/>
                <a:gd name="connsiteY74" fmla="*/ 200646 h 874269"/>
                <a:gd name="connsiteX75" fmla="*/ 816234 w 1160244"/>
                <a:gd name="connsiteY75" fmla="*/ 205235 h 874269"/>
                <a:gd name="connsiteX76" fmla="*/ 812414 w 1160244"/>
                <a:gd name="connsiteY76" fmla="*/ 207785 h 874269"/>
                <a:gd name="connsiteX77" fmla="*/ 810759 w 1160244"/>
                <a:gd name="connsiteY77" fmla="*/ 217984 h 874269"/>
                <a:gd name="connsiteX78" fmla="*/ 806940 w 1160244"/>
                <a:gd name="connsiteY78" fmla="*/ 221809 h 874269"/>
                <a:gd name="connsiteX79" fmla="*/ 787588 w 1160244"/>
                <a:gd name="connsiteY79" fmla="*/ 226016 h 874269"/>
                <a:gd name="connsiteX80" fmla="*/ 780076 w 1160244"/>
                <a:gd name="connsiteY80" fmla="*/ 234047 h 874269"/>
                <a:gd name="connsiteX81" fmla="*/ 772437 w 1160244"/>
                <a:gd name="connsiteY81" fmla="*/ 246286 h 874269"/>
                <a:gd name="connsiteX82" fmla="*/ 756013 w 1160244"/>
                <a:gd name="connsiteY82" fmla="*/ 247178 h 874269"/>
                <a:gd name="connsiteX83" fmla="*/ 749265 w 1160244"/>
                <a:gd name="connsiteY83" fmla="*/ 243354 h 874269"/>
                <a:gd name="connsiteX84" fmla="*/ 745064 w 1160244"/>
                <a:gd name="connsiteY84" fmla="*/ 238637 h 874269"/>
                <a:gd name="connsiteX85" fmla="*/ 734496 w 1160244"/>
                <a:gd name="connsiteY85" fmla="*/ 236979 h 874269"/>
                <a:gd name="connsiteX86" fmla="*/ 731059 w 1160244"/>
                <a:gd name="connsiteY86" fmla="*/ 239912 h 874269"/>
                <a:gd name="connsiteX87" fmla="*/ 728003 w 1160244"/>
                <a:gd name="connsiteY87" fmla="*/ 245011 h 874269"/>
                <a:gd name="connsiteX88" fmla="*/ 727112 w 1160244"/>
                <a:gd name="connsiteY88" fmla="*/ 250875 h 874269"/>
                <a:gd name="connsiteX89" fmla="*/ 729149 w 1160244"/>
                <a:gd name="connsiteY89" fmla="*/ 255592 h 874269"/>
                <a:gd name="connsiteX90" fmla="*/ 728767 w 1160244"/>
                <a:gd name="connsiteY90" fmla="*/ 256485 h 874269"/>
                <a:gd name="connsiteX91" fmla="*/ 737934 w 1160244"/>
                <a:gd name="connsiteY91" fmla="*/ 264006 h 874269"/>
                <a:gd name="connsiteX92" fmla="*/ 739971 w 1160244"/>
                <a:gd name="connsiteY92" fmla="*/ 272931 h 874269"/>
                <a:gd name="connsiteX93" fmla="*/ 726857 w 1160244"/>
                <a:gd name="connsiteY93" fmla="*/ 288101 h 874269"/>
                <a:gd name="connsiteX94" fmla="*/ 723038 w 1160244"/>
                <a:gd name="connsiteY94" fmla="*/ 291034 h 874269"/>
                <a:gd name="connsiteX95" fmla="*/ 718327 w 1160244"/>
                <a:gd name="connsiteY95" fmla="*/ 301615 h 874269"/>
                <a:gd name="connsiteX96" fmla="*/ 714890 w 1160244"/>
                <a:gd name="connsiteY96" fmla="*/ 304165 h 874269"/>
                <a:gd name="connsiteX97" fmla="*/ 695919 w 1160244"/>
                <a:gd name="connsiteY97" fmla="*/ 307862 h 874269"/>
                <a:gd name="connsiteX98" fmla="*/ 684970 w 1160244"/>
                <a:gd name="connsiteY98" fmla="*/ 311176 h 874269"/>
                <a:gd name="connsiteX99" fmla="*/ 638499 w 1160244"/>
                <a:gd name="connsiteY99" fmla="*/ 315766 h 874269"/>
                <a:gd name="connsiteX100" fmla="*/ 618129 w 1160244"/>
                <a:gd name="connsiteY100" fmla="*/ 330554 h 874269"/>
                <a:gd name="connsiteX101" fmla="*/ 605906 w 1160244"/>
                <a:gd name="connsiteY101" fmla="*/ 333486 h 874269"/>
                <a:gd name="connsiteX102" fmla="*/ 601705 w 1160244"/>
                <a:gd name="connsiteY102" fmla="*/ 328005 h 874269"/>
                <a:gd name="connsiteX103" fmla="*/ 583116 w 1160244"/>
                <a:gd name="connsiteY103" fmla="*/ 328387 h 874269"/>
                <a:gd name="connsiteX104" fmla="*/ 545558 w 1160244"/>
                <a:gd name="connsiteY104" fmla="*/ 312706 h 874269"/>
                <a:gd name="connsiteX105" fmla="*/ 538046 w 1160244"/>
                <a:gd name="connsiteY105" fmla="*/ 307224 h 874269"/>
                <a:gd name="connsiteX106" fmla="*/ 505962 w 1160244"/>
                <a:gd name="connsiteY106" fmla="*/ 307607 h 874269"/>
                <a:gd name="connsiteX107" fmla="*/ 460383 w 1160244"/>
                <a:gd name="connsiteY107" fmla="*/ 308372 h 874269"/>
                <a:gd name="connsiteX108" fmla="*/ 444723 w 1160244"/>
                <a:gd name="connsiteY108" fmla="*/ 304547 h 874269"/>
                <a:gd name="connsiteX109" fmla="*/ 420278 w 1160244"/>
                <a:gd name="connsiteY109" fmla="*/ 279177 h 874269"/>
                <a:gd name="connsiteX110" fmla="*/ 415567 w 1160244"/>
                <a:gd name="connsiteY110" fmla="*/ 269871 h 874269"/>
                <a:gd name="connsiteX111" fmla="*/ 414676 w 1160244"/>
                <a:gd name="connsiteY111" fmla="*/ 266429 h 874269"/>
                <a:gd name="connsiteX112" fmla="*/ 407164 w 1160244"/>
                <a:gd name="connsiteY112" fmla="*/ 259289 h 874269"/>
                <a:gd name="connsiteX113" fmla="*/ 395324 w 1160244"/>
                <a:gd name="connsiteY113" fmla="*/ 258015 h 874269"/>
                <a:gd name="connsiteX114" fmla="*/ 392013 w 1160244"/>
                <a:gd name="connsiteY114" fmla="*/ 256740 h 874269"/>
                <a:gd name="connsiteX115" fmla="*/ 377245 w 1160244"/>
                <a:gd name="connsiteY115" fmla="*/ 246923 h 874269"/>
                <a:gd name="connsiteX116" fmla="*/ 367059 w 1160244"/>
                <a:gd name="connsiteY116" fmla="*/ 244756 h 874269"/>
                <a:gd name="connsiteX117" fmla="*/ 341723 w 1160244"/>
                <a:gd name="connsiteY117" fmla="*/ 240931 h 874269"/>
                <a:gd name="connsiteX118" fmla="*/ 323644 w 1160244"/>
                <a:gd name="connsiteY118" fmla="*/ 235067 h 874269"/>
                <a:gd name="connsiteX119" fmla="*/ 315241 w 1160244"/>
                <a:gd name="connsiteY119" fmla="*/ 230350 h 874269"/>
                <a:gd name="connsiteX120" fmla="*/ 318297 w 1160244"/>
                <a:gd name="connsiteY120" fmla="*/ 219386 h 874269"/>
                <a:gd name="connsiteX121" fmla="*/ 320079 w 1160244"/>
                <a:gd name="connsiteY121" fmla="*/ 210972 h 874269"/>
                <a:gd name="connsiteX122" fmla="*/ 316260 w 1160244"/>
                <a:gd name="connsiteY122" fmla="*/ 201666 h 874269"/>
                <a:gd name="connsiteX123" fmla="*/ 314987 w 1160244"/>
                <a:gd name="connsiteY123" fmla="*/ 188535 h 874269"/>
                <a:gd name="connsiteX124" fmla="*/ 306584 w 1160244"/>
                <a:gd name="connsiteY124" fmla="*/ 179611 h 874269"/>
                <a:gd name="connsiteX125" fmla="*/ 302382 w 1160244"/>
                <a:gd name="connsiteY125" fmla="*/ 176551 h 874269"/>
                <a:gd name="connsiteX126" fmla="*/ 300727 w 1160244"/>
                <a:gd name="connsiteY126" fmla="*/ 167627 h 874269"/>
                <a:gd name="connsiteX127" fmla="*/ 285194 w 1160244"/>
                <a:gd name="connsiteY127" fmla="*/ 157428 h 874269"/>
                <a:gd name="connsiteX128" fmla="*/ 276028 w 1160244"/>
                <a:gd name="connsiteY128" fmla="*/ 153603 h 874269"/>
                <a:gd name="connsiteX129" fmla="*/ 267625 w 1160244"/>
                <a:gd name="connsiteY129" fmla="*/ 156918 h 874269"/>
                <a:gd name="connsiteX130" fmla="*/ 265969 w 1160244"/>
                <a:gd name="connsiteY130" fmla="*/ 153858 h 874269"/>
                <a:gd name="connsiteX131" fmla="*/ 262659 w 1160244"/>
                <a:gd name="connsiteY131" fmla="*/ 149651 h 874269"/>
                <a:gd name="connsiteX132" fmla="*/ 255148 w 1160244"/>
                <a:gd name="connsiteY132" fmla="*/ 138688 h 874269"/>
                <a:gd name="connsiteX133" fmla="*/ 254256 w 1160244"/>
                <a:gd name="connsiteY133" fmla="*/ 139070 h 874269"/>
                <a:gd name="connsiteX134" fmla="*/ 247890 w 1160244"/>
                <a:gd name="connsiteY134" fmla="*/ 134863 h 874269"/>
                <a:gd name="connsiteX135" fmla="*/ 241143 w 1160244"/>
                <a:gd name="connsiteY135" fmla="*/ 128999 h 874269"/>
                <a:gd name="connsiteX136" fmla="*/ 225865 w 1160244"/>
                <a:gd name="connsiteY136" fmla="*/ 129381 h 874269"/>
                <a:gd name="connsiteX137" fmla="*/ 220772 w 1160244"/>
                <a:gd name="connsiteY137" fmla="*/ 143277 h 874269"/>
                <a:gd name="connsiteX138" fmla="*/ 207658 w 1160244"/>
                <a:gd name="connsiteY138" fmla="*/ 147484 h 874269"/>
                <a:gd name="connsiteX139" fmla="*/ 202566 w 1160244"/>
                <a:gd name="connsiteY139" fmla="*/ 156281 h 874269"/>
                <a:gd name="connsiteX140" fmla="*/ 202184 w 1160244"/>
                <a:gd name="connsiteY140" fmla="*/ 175276 h 874269"/>
                <a:gd name="connsiteX141" fmla="*/ 205494 w 1160244"/>
                <a:gd name="connsiteY141" fmla="*/ 189172 h 874269"/>
                <a:gd name="connsiteX142" fmla="*/ 182704 w 1160244"/>
                <a:gd name="connsiteY142" fmla="*/ 192487 h 874269"/>
                <a:gd name="connsiteX143" fmla="*/ 160296 w 1160244"/>
                <a:gd name="connsiteY143" fmla="*/ 186622 h 874269"/>
                <a:gd name="connsiteX144" fmla="*/ 158641 w 1160244"/>
                <a:gd name="connsiteY144" fmla="*/ 189555 h 874269"/>
                <a:gd name="connsiteX145" fmla="*/ 157750 w 1160244"/>
                <a:gd name="connsiteY145" fmla="*/ 198479 h 874269"/>
                <a:gd name="connsiteX146" fmla="*/ 152275 w 1160244"/>
                <a:gd name="connsiteY146" fmla="*/ 215817 h 874269"/>
                <a:gd name="connsiteX147" fmla="*/ 151384 w 1160244"/>
                <a:gd name="connsiteY147" fmla="*/ 231498 h 874269"/>
                <a:gd name="connsiteX148" fmla="*/ 152275 w 1160244"/>
                <a:gd name="connsiteY148" fmla="*/ 240294 h 874269"/>
                <a:gd name="connsiteX149" fmla="*/ 144764 w 1160244"/>
                <a:gd name="connsiteY149" fmla="*/ 241951 h 874269"/>
                <a:gd name="connsiteX150" fmla="*/ 142217 w 1160244"/>
                <a:gd name="connsiteY150" fmla="*/ 238509 h 874269"/>
                <a:gd name="connsiteX151" fmla="*/ 136743 w 1160244"/>
                <a:gd name="connsiteY151" fmla="*/ 237234 h 874269"/>
                <a:gd name="connsiteX152" fmla="*/ 131268 w 1160244"/>
                <a:gd name="connsiteY152" fmla="*/ 238127 h 874269"/>
                <a:gd name="connsiteX153" fmla="*/ 121974 w 1160244"/>
                <a:gd name="connsiteY153" fmla="*/ 244501 h 874269"/>
                <a:gd name="connsiteX154" fmla="*/ 120828 w 1160244"/>
                <a:gd name="connsiteY154" fmla="*/ 245394 h 874269"/>
                <a:gd name="connsiteX155" fmla="*/ 109369 w 1160244"/>
                <a:gd name="connsiteY155" fmla="*/ 245394 h 874269"/>
                <a:gd name="connsiteX156" fmla="*/ 109369 w 1160244"/>
                <a:gd name="connsiteY156" fmla="*/ 250875 h 874269"/>
                <a:gd name="connsiteX157" fmla="*/ 115735 w 1160244"/>
                <a:gd name="connsiteY157" fmla="*/ 256357 h 874269"/>
                <a:gd name="connsiteX158" fmla="*/ 116626 w 1160244"/>
                <a:gd name="connsiteY158" fmla="*/ 268596 h 874269"/>
                <a:gd name="connsiteX159" fmla="*/ 118282 w 1160244"/>
                <a:gd name="connsiteY159" fmla="*/ 271146 h 874269"/>
                <a:gd name="connsiteX160" fmla="*/ 122101 w 1160244"/>
                <a:gd name="connsiteY160" fmla="*/ 279177 h 874269"/>
                <a:gd name="connsiteX161" fmla="*/ 122483 w 1160244"/>
                <a:gd name="connsiteY161" fmla="*/ 289759 h 874269"/>
                <a:gd name="connsiteX162" fmla="*/ 122865 w 1160244"/>
                <a:gd name="connsiteY162" fmla="*/ 296133 h 874269"/>
                <a:gd name="connsiteX163" fmla="*/ 125793 w 1160244"/>
                <a:gd name="connsiteY163" fmla="*/ 305949 h 874269"/>
                <a:gd name="connsiteX164" fmla="*/ 124138 w 1160244"/>
                <a:gd name="connsiteY164" fmla="*/ 309774 h 874269"/>
                <a:gd name="connsiteX165" fmla="*/ 123247 w 1160244"/>
                <a:gd name="connsiteY165" fmla="*/ 316148 h 874269"/>
                <a:gd name="connsiteX166" fmla="*/ 122356 w 1160244"/>
                <a:gd name="connsiteY166" fmla="*/ 317806 h 874269"/>
                <a:gd name="connsiteX167" fmla="*/ 112552 w 1160244"/>
                <a:gd name="connsiteY167" fmla="*/ 328387 h 874269"/>
                <a:gd name="connsiteX168" fmla="*/ 106186 w 1160244"/>
                <a:gd name="connsiteY168" fmla="*/ 333104 h 874269"/>
                <a:gd name="connsiteX169" fmla="*/ 85816 w 1160244"/>
                <a:gd name="connsiteY169" fmla="*/ 341518 h 874269"/>
                <a:gd name="connsiteX170" fmla="*/ 57933 w 1160244"/>
                <a:gd name="connsiteY170" fmla="*/ 349040 h 874269"/>
                <a:gd name="connsiteX171" fmla="*/ 53223 w 1160244"/>
                <a:gd name="connsiteY171" fmla="*/ 352864 h 874269"/>
                <a:gd name="connsiteX172" fmla="*/ 51949 w 1160244"/>
                <a:gd name="connsiteY172" fmla="*/ 365486 h 874269"/>
                <a:gd name="connsiteX173" fmla="*/ 44820 w 1160244"/>
                <a:gd name="connsiteY173" fmla="*/ 366760 h 874269"/>
                <a:gd name="connsiteX174" fmla="*/ 39727 w 1160244"/>
                <a:gd name="connsiteY174" fmla="*/ 368418 h 874269"/>
                <a:gd name="connsiteX175" fmla="*/ 30942 w 1160244"/>
                <a:gd name="connsiteY175" fmla="*/ 360386 h 874269"/>
                <a:gd name="connsiteX176" fmla="*/ 19993 w 1160244"/>
                <a:gd name="connsiteY176" fmla="*/ 363318 h 874269"/>
                <a:gd name="connsiteX177" fmla="*/ 5733 w 1160244"/>
                <a:gd name="connsiteY177" fmla="*/ 371350 h 874269"/>
                <a:gd name="connsiteX178" fmla="*/ 3187 w 1160244"/>
                <a:gd name="connsiteY178" fmla="*/ 374792 h 874269"/>
                <a:gd name="connsiteX179" fmla="*/ 1023 w 1160244"/>
                <a:gd name="connsiteY179" fmla="*/ 393787 h 874269"/>
                <a:gd name="connsiteX180" fmla="*/ 4715 w 1160244"/>
                <a:gd name="connsiteY180" fmla="*/ 408066 h 874269"/>
                <a:gd name="connsiteX181" fmla="*/ 5988 w 1160244"/>
                <a:gd name="connsiteY181" fmla="*/ 408958 h 874269"/>
                <a:gd name="connsiteX182" fmla="*/ 11081 w 1160244"/>
                <a:gd name="connsiteY182" fmla="*/ 408066 h 874269"/>
                <a:gd name="connsiteX183" fmla="*/ 17446 w 1160244"/>
                <a:gd name="connsiteY183" fmla="*/ 407683 h 874269"/>
                <a:gd name="connsiteX184" fmla="*/ 22921 w 1160244"/>
                <a:gd name="connsiteY184" fmla="*/ 411126 h 874269"/>
                <a:gd name="connsiteX185" fmla="*/ 28396 w 1160244"/>
                <a:gd name="connsiteY185" fmla="*/ 432288 h 874269"/>
                <a:gd name="connsiteX186" fmla="*/ 30942 w 1160244"/>
                <a:gd name="connsiteY186" fmla="*/ 442487 h 874269"/>
                <a:gd name="connsiteX187" fmla="*/ 23430 w 1160244"/>
                <a:gd name="connsiteY187" fmla="*/ 447587 h 874269"/>
                <a:gd name="connsiteX188" fmla="*/ 23812 w 1160244"/>
                <a:gd name="connsiteY188" fmla="*/ 453961 h 874269"/>
                <a:gd name="connsiteX189" fmla="*/ 30560 w 1160244"/>
                <a:gd name="connsiteY189" fmla="*/ 458678 h 874269"/>
                <a:gd name="connsiteX190" fmla="*/ 32597 w 1160244"/>
                <a:gd name="connsiteY190" fmla="*/ 458678 h 874269"/>
                <a:gd name="connsiteX191" fmla="*/ 42401 w 1160244"/>
                <a:gd name="connsiteY191" fmla="*/ 454981 h 874269"/>
                <a:gd name="connsiteX192" fmla="*/ 43674 w 1160244"/>
                <a:gd name="connsiteY192" fmla="*/ 458423 h 874269"/>
                <a:gd name="connsiteX193" fmla="*/ 47493 w 1160244"/>
                <a:gd name="connsiteY193" fmla="*/ 460463 h 874269"/>
                <a:gd name="connsiteX194" fmla="*/ 48766 w 1160244"/>
                <a:gd name="connsiteY194" fmla="*/ 462120 h 874269"/>
                <a:gd name="connsiteX195" fmla="*/ 51822 w 1160244"/>
                <a:gd name="connsiteY195" fmla="*/ 463395 h 874269"/>
                <a:gd name="connsiteX196" fmla="*/ 58952 w 1160244"/>
                <a:gd name="connsiteY196" fmla="*/ 468877 h 874269"/>
                <a:gd name="connsiteX197" fmla="*/ 68628 w 1160244"/>
                <a:gd name="connsiteY197" fmla="*/ 475251 h 874269"/>
                <a:gd name="connsiteX198" fmla="*/ 69137 w 1160244"/>
                <a:gd name="connsiteY198" fmla="*/ 478183 h 874269"/>
                <a:gd name="connsiteX199" fmla="*/ 80850 w 1160244"/>
                <a:gd name="connsiteY199" fmla="*/ 486215 h 874269"/>
                <a:gd name="connsiteX200" fmla="*/ 99948 w 1160244"/>
                <a:gd name="connsiteY200" fmla="*/ 507378 h 874269"/>
                <a:gd name="connsiteX201" fmla="*/ 118282 w 1160244"/>
                <a:gd name="connsiteY201" fmla="*/ 515919 h 874269"/>
                <a:gd name="connsiteX202" fmla="*/ 141963 w 1160244"/>
                <a:gd name="connsiteY202" fmla="*/ 503681 h 874269"/>
                <a:gd name="connsiteX203" fmla="*/ 166153 w 1160244"/>
                <a:gd name="connsiteY203" fmla="*/ 507378 h 874269"/>
                <a:gd name="connsiteX204" fmla="*/ 173283 w 1160244"/>
                <a:gd name="connsiteY204" fmla="*/ 515154 h 874269"/>
                <a:gd name="connsiteX205" fmla="*/ 166153 w 1160244"/>
                <a:gd name="connsiteY205" fmla="*/ 531983 h 874269"/>
                <a:gd name="connsiteX206" fmla="*/ 149602 w 1160244"/>
                <a:gd name="connsiteY206" fmla="*/ 549831 h 874269"/>
                <a:gd name="connsiteX207" fmla="*/ 145018 w 1160244"/>
                <a:gd name="connsiteY207" fmla="*/ 560284 h 874269"/>
                <a:gd name="connsiteX208" fmla="*/ 149602 w 1160244"/>
                <a:gd name="connsiteY208" fmla="*/ 573288 h 874269"/>
                <a:gd name="connsiteX209" fmla="*/ 157241 w 1160244"/>
                <a:gd name="connsiteY209" fmla="*/ 585527 h 874269"/>
                <a:gd name="connsiteX210" fmla="*/ 147310 w 1160244"/>
                <a:gd name="connsiteY210" fmla="*/ 593176 h 874269"/>
                <a:gd name="connsiteX211" fmla="*/ 132032 w 1160244"/>
                <a:gd name="connsiteY211" fmla="*/ 589351 h 874269"/>
                <a:gd name="connsiteX212" fmla="*/ 133560 w 1160244"/>
                <a:gd name="connsiteY212" fmla="*/ 604650 h 874269"/>
                <a:gd name="connsiteX213" fmla="*/ 154949 w 1160244"/>
                <a:gd name="connsiteY213" fmla="*/ 625302 h 874269"/>
                <a:gd name="connsiteX214" fmla="*/ 187797 w 1160244"/>
                <a:gd name="connsiteY214" fmla="*/ 642896 h 874269"/>
                <a:gd name="connsiteX215" fmla="*/ 168445 w 1160244"/>
                <a:gd name="connsiteY215" fmla="*/ 667755 h 874269"/>
                <a:gd name="connsiteX216" fmla="*/ 166407 w 1160244"/>
                <a:gd name="connsiteY216" fmla="*/ 672217 h 874269"/>
                <a:gd name="connsiteX217" fmla="*/ 166280 w 1160244"/>
                <a:gd name="connsiteY217" fmla="*/ 676552 h 874269"/>
                <a:gd name="connsiteX218" fmla="*/ 232867 w 1160244"/>
                <a:gd name="connsiteY218" fmla="*/ 714798 h 874269"/>
                <a:gd name="connsiteX219" fmla="*/ 246363 w 1160244"/>
                <a:gd name="connsiteY219" fmla="*/ 711228 h 874269"/>
                <a:gd name="connsiteX220" fmla="*/ 246490 w 1160244"/>
                <a:gd name="connsiteY220" fmla="*/ 711228 h 874269"/>
                <a:gd name="connsiteX221" fmla="*/ 246999 w 1160244"/>
                <a:gd name="connsiteY221" fmla="*/ 711228 h 874269"/>
                <a:gd name="connsiteX222" fmla="*/ 254256 w 1160244"/>
                <a:gd name="connsiteY222" fmla="*/ 712630 h 874269"/>
                <a:gd name="connsiteX223" fmla="*/ 272590 w 1160244"/>
                <a:gd name="connsiteY223" fmla="*/ 724104 h 874269"/>
                <a:gd name="connsiteX224" fmla="*/ 277046 w 1160244"/>
                <a:gd name="connsiteY224" fmla="*/ 725507 h 874269"/>
                <a:gd name="connsiteX225" fmla="*/ 280484 w 1160244"/>
                <a:gd name="connsiteY225" fmla="*/ 723594 h 874269"/>
                <a:gd name="connsiteX226" fmla="*/ 283921 w 1160244"/>
                <a:gd name="connsiteY226" fmla="*/ 723594 h 874269"/>
                <a:gd name="connsiteX227" fmla="*/ 309257 w 1160244"/>
                <a:gd name="connsiteY227" fmla="*/ 729969 h 874269"/>
                <a:gd name="connsiteX228" fmla="*/ 315623 w 1160244"/>
                <a:gd name="connsiteY228" fmla="*/ 728694 h 874269"/>
                <a:gd name="connsiteX229" fmla="*/ 316132 w 1160244"/>
                <a:gd name="connsiteY229" fmla="*/ 729714 h 874269"/>
                <a:gd name="connsiteX230" fmla="*/ 317406 w 1160244"/>
                <a:gd name="connsiteY230" fmla="*/ 729204 h 874269"/>
                <a:gd name="connsiteX231" fmla="*/ 318042 w 1160244"/>
                <a:gd name="connsiteY231" fmla="*/ 729459 h 874269"/>
                <a:gd name="connsiteX232" fmla="*/ 321989 w 1160244"/>
                <a:gd name="connsiteY232" fmla="*/ 737363 h 874269"/>
                <a:gd name="connsiteX233" fmla="*/ 321989 w 1160244"/>
                <a:gd name="connsiteY233" fmla="*/ 738765 h 874269"/>
                <a:gd name="connsiteX234" fmla="*/ 323899 w 1160244"/>
                <a:gd name="connsiteY234" fmla="*/ 738765 h 874269"/>
                <a:gd name="connsiteX235" fmla="*/ 325936 w 1160244"/>
                <a:gd name="connsiteY235" fmla="*/ 738000 h 874269"/>
                <a:gd name="connsiteX236" fmla="*/ 328100 w 1160244"/>
                <a:gd name="connsiteY236" fmla="*/ 731881 h 874269"/>
                <a:gd name="connsiteX237" fmla="*/ 326827 w 1160244"/>
                <a:gd name="connsiteY237" fmla="*/ 737618 h 874269"/>
                <a:gd name="connsiteX238" fmla="*/ 334466 w 1160244"/>
                <a:gd name="connsiteY238" fmla="*/ 721937 h 874269"/>
                <a:gd name="connsiteX239" fmla="*/ 340068 w 1160244"/>
                <a:gd name="connsiteY239" fmla="*/ 693508 h 874269"/>
                <a:gd name="connsiteX240" fmla="*/ 343633 w 1160244"/>
                <a:gd name="connsiteY240" fmla="*/ 692870 h 874269"/>
                <a:gd name="connsiteX241" fmla="*/ 348726 w 1160244"/>
                <a:gd name="connsiteY241" fmla="*/ 714415 h 874269"/>
                <a:gd name="connsiteX242" fmla="*/ 348726 w 1160244"/>
                <a:gd name="connsiteY242" fmla="*/ 714415 h 874269"/>
                <a:gd name="connsiteX243" fmla="*/ 349108 w 1160244"/>
                <a:gd name="connsiteY243" fmla="*/ 719260 h 874269"/>
                <a:gd name="connsiteX244" fmla="*/ 357765 w 1160244"/>
                <a:gd name="connsiteY244" fmla="*/ 719770 h 874269"/>
                <a:gd name="connsiteX245" fmla="*/ 374698 w 1160244"/>
                <a:gd name="connsiteY245" fmla="*/ 725634 h 874269"/>
                <a:gd name="connsiteX246" fmla="*/ 375971 w 1160244"/>
                <a:gd name="connsiteY246" fmla="*/ 726271 h 874269"/>
                <a:gd name="connsiteX247" fmla="*/ 401308 w 1160244"/>
                <a:gd name="connsiteY247" fmla="*/ 724869 h 874269"/>
                <a:gd name="connsiteX248" fmla="*/ 416076 w 1160244"/>
                <a:gd name="connsiteY248" fmla="*/ 713905 h 874269"/>
                <a:gd name="connsiteX249" fmla="*/ 410856 w 1160244"/>
                <a:gd name="connsiteY249" fmla="*/ 725634 h 874269"/>
                <a:gd name="connsiteX250" fmla="*/ 413275 w 1160244"/>
                <a:gd name="connsiteY250" fmla="*/ 725634 h 874269"/>
                <a:gd name="connsiteX251" fmla="*/ 423333 w 1160244"/>
                <a:gd name="connsiteY251" fmla="*/ 724487 h 874269"/>
                <a:gd name="connsiteX252" fmla="*/ 416586 w 1160244"/>
                <a:gd name="connsiteY252" fmla="*/ 710081 h 874269"/>
                <a:gd name="connsiteX253" fmla="*/ 416204 w 1160244"/>
                <a:gd name="connsiteY253" fmla="*/ 709443 h 874269"/>
                <a:gd name="connsiteX254" fmla="*/ 416076 w 1160244"/>
                <a:gd name="connsiteY254" fmla="*/ 709188 h 874269"/>
                <a:gd name="connsiteX255" fmla="*/ 413275 w 1160244"/>
                <a:gd name="connsiteY255" fmla="*/ 704599 h 874269"/>
                <a:gd name="connsiteX256" fmla="*/ 413275 w 1160244"/>
                <a:gd name="connsiteY256" fmla="*/ 704599 h 874269"/>
                <a:gd name="connsiteX257" fmla="*/ 439375 w 1160244"/>
                <a:gd name="connsiteY257" fmla="*/ 690830 h 874269"/>
                <a:gd name="connsiteX258" fmla="*/ 454653 w 1160244"/>
                <a:gd name="connsiteY258" fmla="*/ 678592 h 874269"/>
                <a:gd name="connsiteX259" fmla="*/ 470313 w 1160244"/>
                <a:gd name="connsiteY259" fmla="*/ 670942 h 874269"/>
                <a:gd name="connsiteX260" fmla="*/ 480881 w 1160244"/>
                <a:gd name="connsiteY260" fmla="*/ 666735 h 874269"/>
                <a:gd name="connsiteX261" fmla="*/ 492721 w 1160244"/>
                <a:gd name="connsiteY261" fmla="*/ 669668 h 874269"/>
                <a:gd name="connsiteX262" fmla="*/ 499469 w 1160244"/>
                <a:gd name="connsiteY262" fmla="*/ 667118 h 874269"/>
                <a:gd name="connsiteX263" fmla="*/ 513474 w 1160244"/>
                <a:gd name="connsiteY263" fmla="*/ 671835 h 874269"/>
                <a:gd name="connsiteX264" fmla="*/ 521113 w 1160244"/>
                <a:gd name="connsiteY264" fmla="*/ 682926 h 874269"/>
                <a:gd name="connsiteX265" fmla="*/ 524551 w 1160244"/>
                <a:gd name="connsiteY265" fmla="*/ 695292 h 874269"/>
                <a:gd name="connsiteX266" fmla="*/ 524551 w 1160244"/>
                <a:gd name="connsiteY266" fmla="*/ 695675 h 874269"/>
                <a:gd name="connsiteX267" fmla="*/ 526715 w 1160244"/>
                <a:gd name="connsiteY267" fmla="*/ 693890 h 874269"/>
                <a:gd name="connsiteX268" fmla="*/ 528370 w 1160244"/>
                <a:gd name="connsiteY268" fmla="*/ 694782 h 874269"/>
                <a:gd name="connsiteX269" fmla="*/ 535118 w 1160244"/>
                <a:gd name="connsiteY269" fmla="*/ 700647 h 874269"/>
                <a:gd name="connsiteX270" fmla="*/ 537664 w 1160244"/>
                <a:gd name="connsiteY270" fmla="*/ 710463 h 874269"/>
                <a:gd name="connsiteX271" fmla="*/ 538555 w 1160244"/>
                <a:gd name="connsiteY271" fmla="*/ 736598 h 874269"/>
                <a:gd name="connsiteX272" fmla="*/ 536773 w 1160244"/>
                <a:gd name="connsiteY272" fmla="*/ 748072 h 874269"/>
                <a:gd name="connsiteX273" fmla="*/ 532953 w 1160244"/>
                <a:gd name="connsiteY273" fmla="*/ 753171 h 874269"/>
                <a:gd name="connsiteX274" fmla="*/ 522004 w 1160244"/>
                <a:gd name="connsiteY274" fmla="*/ 764135 h 874269"/>
                <a:gd name="connsiteX275" fmla="*/ 522004 w 1160244"/>
                <a:gd name="connsiteY275" fmla="*/ 769999 h 874269"/>
                <a:gd name="connsiteX276" fmla="*/ 524041 w 1160244"/>
                <a:gd name="connsiteY276" fmla="*/ 775099 h 874269"/>
                <a:gd name="connsiteX277" fmla="*/ 524423 w 1160244"/>
                <a:gd name="connsiteY277" fmla="*/ 783130 h 874269"/>
                <a:gd name="connsiteX278" fmla="*/ 528625 w 1160244"/>
                <a:gd name="connsiteY278" fmla="*/ 783513 h 874269"/>
                <a:gd name="connsiteX279" fmla="*/ 545049 w 1160244"/>
                <a:gd name="connsiteY279" fmla="*/ 782620 h 874269"/>
                <a:gd name="connsiteX280" fmla="*/ 550905 w 1160244"/>
                <a:gd name="connsiteY280" fmla="*/ 800341 h 874269"/>
                <a:gd name="connsiteX281" fmla="*/ 561472 w 1160244"/>
                <a:gd name="connsiteY281" fmla="*/ 800723 h 874269"/>
                <a:gd name="connsiteX282" fmla="*/ 565165 w 1160244"/>
                <a:gd name="connsiteY282" fmla="*/ 810030 h 874269"/>
                <a:gd name="connsiteX283" fmla="*/ 560963 w 1160244"/>
                <a:gd name="connsiteY283" fmla="*/ 820994 h 874269"/>
                <a:gd name="connsiteX284" fmla="*/ 560581 w 1160244"/>
                <a:gd name="connsiteY284" fmla="*/ 825711 h 874269"/>
                <a:gd name="connsiteX285" fmla="*/ 572422 w 1160244"/>
                <a:gd name="connsiteY285" fmla="*/ 831193 h 874269"/>
                <a:gd name="connsiteX286" fmla="*/ 572804 w 1160244"/>
                <a:gd name="connsiteY286" fmla="*/ 837057 h 874269"/>
                <a:gd name="connsiteX287" fmla="*/ 580952 w 1160244"/>
                <a:gd name="connsiteY287" fmla="*/ 842029 h 874269"/>
                <a:gd name="connsiteX288" fmla="*/ 583753 w 1160244"/>
                <a:gd name="connsiteY288" fmla="*/ 842029 h 874269"/>
                <a:gd name="connsiteX289" fmla="*/ 585408 w 1160244"/>
                <a:gd name="connsiteY289" fmla="*/ 839479 h 874269"/>
                <a:gd name="connsiteX290" fmla="*/ 593556 w 1160244"/>
                <a:gd name="connsiteY290" fmla="*/ 836930 h 874269"/>
                <a:gd name="connsiteX291" fmla="*/ 597758 w 1160244"/>
                <a:gd name="connsiteY291" fmla="*/ 840372 h 874269"/>
                <a:gd name="connsiteX292" fmla="*/ 599795 w 1160244"/>
                <a:gd name="connsiteY292" fmla="*/ 845089 h 874269"/>
                <a:gd name="connsiteX293" fmla="*/ 609089 w 1160244"/>
                <a:gd name="connsiteY293" fmla="*/ 846746 h 874269"/>
                <a:gd name="connsiteX294" fmla="*/ 609471 w 1160244"/>
                <a:gd name="connsiteY294" fmla="*/ 840372 h 874269"/>
                <a:gd name="connsiteX295" fmla="*/ 605652 w 1160244"/>
                <a:gd name="connsiteY295" fmla="*/ 830555 h 874269"/>
                <a:gd name="connsiteX296" fmla="*/ 603614 w 1160244"/>
                <a:gd name="connsiteY296" fmla="*/ 820739 h 874269"/>
                <a:gd name="connsiteX297" fmla="*/ 615837 w 1160244"/>
                <a:gd name="connsiteY297" fmla="*/ 820739 h 874269"/>
                <a:gd name="connsiteX298" fmla="*/ 625640 w 1160244"/>
                <a:gd name="connsiteY298" fmla="*/ 815639 h 874269"/>
                <a:gd name="connsiteX299" fmla="*/ 633152 w 1160244"/>
                <a:gd name="connsiteY299" fmla="*/ 817807 h 874269"/>
                <a:gd name="connsiteX300" fmla="*/ 636972 w 1160244"/>
                <a:gd name="connsiteY300" fmla="*/ 815257 h 874269"/>
                <a:gd name="connsiteX301" fmla="*/ 647157 w 1160244"/>
                <a:gd name="connsiteY301" fmla="*/ 813600 h 874269"/>
                <a:gd name="connsiteX302" fmla="*/ 649703 w 1160244"/>
                <a:gd name="connsiteY302" fmla="*/ 815639 h 874269"/>
                <a:gd name="connsiteX303" fmla="*/ 654796 w 1160244"/>
                <a:gd name="connsiteY303" fmla="*/ 815257 h 874269"/>
                <a:gd name="connsiteX304" fmla="*/ 658233 w 1160244"/>
                <a:gd name="connsiteY304" fmla="*/ 813600 h 874269"/>
                <a:gd name="connsiteX305" fmla="*/ 668037 w 1160244"/>
                <a:gd name="connsiteY305" fmla="*/ 809902 h 874269"/>
                <a:gd name="connsiteX306" fmla="*/ 670201 w 1160244"/>
                <a:gd name="connsiteY306" fmla="*/ 802381 h 874269"/>
                <a:gd name="connsiteX307" fmla="*/ 679113 w 1160244"/>
                <a:gd name="connsiteY307" fmla="*/ 799831 h 874269"/>
                <a:gd name="connsiteX308" fmla="*/ 688917 w 1160244"/>
                <a:gd name="connsiteY308" fmla="*/ 808373 h 874269"/>
                <a:gd name="connsiteX309" fmla="*/ 698720 w 1160244"/>
                <a:gd name="connsiteY309" fmla="*/ 808755 h 874269"/>
                <a:gd name="connsiteX310" fmla="*/ 710943 w 1160244"/>
                <a:gd name="connsiteY310" fmla="*/ 811305 h 874269"/>
                <a:gd name="connsiteX311" fmla="*/ 710052 w 1160244"/>
                <a:gd name="connsiteY311" fmla="*/ 821504 h 874269"/>
                <a:gd name="connsiteX312" fmla="*/ 710943 w 1160244"/>
                <a:gd name="connsiteY312" fmla="*/ 830428 h 874269"/>
                <a:gd name="connsiteX313" fmla="*/ 718964 w 1160244"/>
                <a:gd name="connsiteY313" fmla="*/ 834252 h 874269"/>
                <a:gd name="connsiteX314" fmla="*/ 721892 w 1160244"/>
                <a:gd name="connsiteY314" fmla="*/ 840627 h 874269"/>
                <a:gd name="connsiteX315" fmla="*/ 731059 w 1160244"/>
                <a:gd name="connsiteY315" fmla="*/ 842284 h 874269"/>
                <a:gd name="connsiteX316" fmla="*/ 734878 w 1160244"/>
                <a:gd name="connsiteY316" fmla="*/ 843559 h 874269"/>
                <a:gd name="connsiteX317" fmla="*/ 745446 w 1160244"/>
                <a:gd name="connsiteY317" fmla="*/ 841519 h 874269"/>
                <a:gd name="connsiteX318" fmla="*/ 749265 w 1160244"/>
                <a:gd name="connsiteY318" fmla="*/ 835655 h 874269"/>
                <a:gd name="connsiteX319" fmla="*/ 752703 w 1160244"/>
                <a:gd name="connsiteY319" fmla="*/ 835655 h 874269"/>
                <a:gd name="connsiteX320" fmla="*/ 756904 w 1160244"/>
                <a:gd name="connsiteY320" fmla="*/ 840372 h 874269"/>
                <a:gd name="connsiteX321" fmla="*/ 763652 w 1160244"/>
                <a:gd name="connsiteY321" fmla="*/ 840372 h 874269"/>
                <a:gd name="connsiteX322" fmla="*/ 769509 w 1160244"/>
                <a:gd name="connsiteY322" fmla="*/ 839479 h 874269"/>
                <a:gd name="connsiteX323" fmla="*/ 767854 w 1160244"/>
                <a:gd name="connsiteY323" fmla="*/ 845854 h 874269"/>
                <a:gd name="connsiteX324" fmla="*/ 768235 w 1160244"/>
                <a:gd name="connsiteY324" fmla="*/ 864849 h 874269"/>
                <a:gd name="connsiteX325" fmla="*/ 773710 w 1160244"/>
                <a:gd name="connsiteY325" fmla="*/ 867909 h 874269"/>
                <a:gd name="connsiteX326" fmla="*/ 785169 w 1160244"/>
                <a:gd name="connsiteY326" fmla="*/ 873773 h 874269"/>
                <a:gd name="connsiteX327" fmla="*/ 788097 w 1160244"/>
                <a:gd name="connsiteY327" fmla="*/ 872116 h 874269"/>
                <a:gd name="connsiteX328" fmla="*/ 790643 w 1160244"/>
                <a:gd name="connsiteY328" fmla="*/ 869184 h 874269"/>
                <a:gd name="connsiteX329" fmla="*/ 790643 w 1160244"/>
                <a:gd name="connsiteY329" fmla="*/ 863702 h 874269"/>
                <a:gd name="connsiteX330" fmla="*/ 784277 w 1160244"/>
                <a:gd name="connsiteY330" fmla="*/ 858220 h 874269"/>
                <a:gd name="connsiteX331" fmla="*/ 794463 w 1160244"/>
                <a:gd name="connsiteY331" fmla="*/ 847638 h 874269"/>
                <a:gd name="connsiteX332" fmla="*/ 801211 w 1160244"/>
                <a:gd name="connsiteY332" fmla="*/ 843431 h 874269"/>
                <a:gd name="connsiteX333" fmla="*/ 811014 w 1160244"/>
                <a:gd name="connsiteY333" fmla="*/ 842539 h 874269"/>
                <a:gd name="connsiteX334" fmla="*/ 825783 w 1160244"/>
                <a:gd name="connsiteY334" fmla="*/ 836165 h 874269"/>
                <a:gd name="connsiteX335" fmla="*/ 835586 w 1160244"/>
                <a:gd name="connsiteY335" fmla="*/ 834890 h 874269"/>
                <a:gd name="connsiteX336" fmla="*/ 842334 w 1160244"/>
                <a:gd name="connsiteY336" fmla="*/ 829408 h 874269"/>
                <a:gd name="connsiteX337" fmla="*/ 845390 w 1160244"/>
                <a:gd name="connsiteY337" fmla="*/ 828133 h 874269"/>
                <a:gd name="connsiteX338" fmla="*/ 847045 w 1160244"/>
                <a:gd name="connsiteY338" fmla="*/ 826476 h 874269"/>
                <a:gd name="connsiteX339" fmla="*/ 847427 w 1160244"/>
                <a:gd name="connsiteY339" fmla="*/ 815512 h 874269"/>
                <a:gd name="connsiteX340" fmla="*/ 847809 w 1160244"/>
                <a:gd name="connsiteY340" fmla="*/ 809648 h 874269"/>
                <a:gd name="connsiteX341" fmla="*/ 849082 w 1160244"/>
                <a:gd name="connsiteY341" fmla="*/ 809648 h 874269"/>
                <a:gd name="connsiteX342" fmla="*/ 855830 w 1160244"/>
                <a:gd name="connsiteY342" fmla="*/ 822779 h 874269"/>
                <a:gd name="connsiteX343" fmla="*/ 860540 w 1160244"/>
                <a:gd name="connsiteY343" fmla="*/ 823671 h 874269"/>
                <a:gd name="connsiteX344" fmla="*/ 866397 w 1160244"/>
                <a:gd name="connsiteY344" fmla="*/ 817297 h 874269"/>
                <a:gd name="connsiteX345" fmla="*/ 874927 w 1160244"/>
                <a:gd name="connsiteY345" fmla="*/ 812197 h 874269"/>
                <a:gd name="connsiteX346" fmla="*/ 878365 w 1160244"/>
                <a:gd name="connsiteY346" fmla="*/ 812197 h 874269"/>
                <a:gd name="connsiteX347" fmla="*/ 881420 w 1160244"/>
                <a:gd name="connsiteY347" fmla="*/ 816404 h 874269"/>
                <a:gd name="connsiteX348" fmla="*/ 886131 w 1160244"/>
                <a:gd name="connsiteY348" fmla="*/ 816404 h 874269"/>
                <a:gd name="connsiteX349" fmla="*/ 890333 w 1160244"/>
                <a:gd name="connsiteY349" fmla="*/ 813472 h 874269"/>
                <a:gd name="connsiteX350" fmla="*/ 901282 w 1160244"/>
                <a:gd name="connsiteY350" fmla="*/ 812197 h 874269"/>
                <a:gd name="connsiteX351" fmla="*/ 904719 w 1160244"/>
                <a:gd name="connsiteY351" fmla="*/ 808373 h 874269"/>
                <a:gd name="connsiteX352" fmla="*/ 910194 w 1160244"/>
                <a:gd name="connsiteY352" fmla="*/ 794477 h 874269"/>
                <a:gd name="connsiteX353" fmla="*/ 914013 w 1160244"/>
                <a:gd name="connsiteY353" fmla="*/ 791927 h 874269"/>
                <a:gd name="connsiteX354" fmla="*/ 924581 w 1160244"/>
                <a:gd name="connsiteY354" fmla="*/ 786445 h 874269"/>
                <a:gd name="connsiteX355" fmla="*/ 934766 w 1160244"/>
                <a:gd name="connsiteY355" fmla="*/ 771657 h 874269"/>
                <a:gd name="connsiteX356" fmla="*/ 933875 w 1160244"/>
                <a:gd name="connsiteY356" fmla="*/ 772931 h 874269"/>
                <a:gd name="connsiteX357" fmla="*/ 936931 w 1160244"/>
                <a:gd name="connsiteY357" fmla="*/ 767832 h 874269"/>
                <a:gd name="connsiteX358" fmla="*/ 945716 w 1160244"/>
                <a:gd name="connsiteY358" fmla="*/ 765282 h 874269"/>
                <a:gd name="connsiteX359" fmla="*/ 954246 w 1160244"/>
                <a:gd name="connsiteY359" fmla="*/ 750494 h 874269"/>
                <a:gd name="connsiteX360" fmla="*/ 959720 w 1160244"/>
                <a:gd name="connsiteY360" fmla="*/ 747944 h 874269"/>
                <a:gd name="connsiteX361" fmla="*/ 962267 w 1160244"/>
                <a:gd name="connsiteY361" fmla="*/ 733156 h 874269"/>
                <a:gd name="connsiteX362" fmla="*/ 960994 w 1160244"/>
                <a:gd name="connsiteY362" fmla="*/ 719260 h 874269"/>
                <a:gd name="connsiteX363" fmla="*/ 964431 w 1160244"/>
                <a:gd name="connsiteY363" fmla="*/ 711738 h 874269"/>
                <a:gd name="connsiteX364" fmla="*/ 974235 w 1160244"/>
                <a:gd name="connsiteY364" fmla="*/ 706256 h 874269"/>
                <a:gd name="connsiteX365" fmla="*/ 976781 w 1160244"/>
                <a:gd name="connsiteY365" fmla="*/ 703706 h 874269"/>
                <a:gd name="connsiteX366" fmla="*/ 979836 w 1160244"/>
                <a:gd name="connsiteY366" fmla="*/ 692233 h 874269"/>
                <a:gd name="connsiteX367" fmla="*/ 983274 w 1160244"/>
                <a:gd name="connsiteY367" fmla="*/ 685093 h 874269"/>
                <a:gd name="connsiteX368" fmla="*/ 983274 w 1160244"/>
                <a:gd name="connsiteY368" fmla="*/ 682544 h 874269"/>
                <a:gd name="connsiteX369" fmla="*/ 990404 w 1160244"/>
                <a:gd name="connsiteY369" fmla="*/ 678719 h 874269"/>
                <a:gd name="connsiteX370" fmla="*/ 994223 w 1160244"/>
                <a:gd name="connsiteY370" fmla="*/ 674895 h 874269"/>
                <a:gd name="connsiteX371" fmla="*/ 992186 w 1160244"/>
                <a:gd name="connsiteY371" fmla="*/ 666863 h 874269"/>
                <a:gd name="connsiteX372" fmla="*/ 993077 w 1160244"/>
                <a:gd name="connsiteY372" fmla="*/ 655899 h 874269"/>
                <a:gd name="connsiteX373" fmla="*/ 997788 w 1160244"/>
                <a:gd name="connsiteY373" fmla="*/ 649142 h 874269"/>
                <a:gd name="connsiteX374" fmla="*/ 997406 w 1160244"/>
                <a:gd name="connsiteY374" fmla="*/ 647103 h 874269"/>
                <a:gd name="connsiteX375" fmla="*/ 994096 w 1160244"/>
                <a:gd name="connsiteY375" fmla="*/ 642386 h 874269"/>
                <a:gd name="connsiteX376" fmla="*/ 996133 w 1160244"/>
                <a:gd name="connsiteY376" fmla="*/ 641493 h 874269"/>
                <a:gd name="connsiteX377" fmla="*/ 995751 w 1160244"/>
                <a:gd name="connsiteY377" fmla="*/ 637286 h 874269"/>
                <a:gd name="connsiteX378" fmla="*/ 986584 w 1160244"/>
                <a:gd name="connsiteY378" fmla="*/ 626705 h 874269"/>
                <a:gd name="connsiteX379" fmla="*/ 983656 w 1160244"/>
                <a:gd name="connsiteY379" fmla="*/ 626705 h 874269"/>
                <a:gd name="connsiteX380" fmla="*/ 979455 w 1160244"/>
                <a:gd name="connsiteY380" fmla="*/ 630019 h 874269"/>
                <a:gd name="connsiteX381" fmla="*/ 974362 w 1160244"/>
                <a:gd name="connsiteY381" fmla="*/ 630402 h 874269"/>
                <a:gd name="connsiteX382" fmla="*/ 970670 w 1160244"/>
                <a:gd name="connsiteY382" fmla="*/ 624920 h 874269"/>
                <a:gd name="connsiteX383" fmla="*/ 966850 w 1160244"/>
                <a:gd name="connsiteY383" fmla="*/ 623263 h 874269"/>
                <a:gd name="connsiteX384" fmla="*/ 966850 w 1160244"/>
                <a:gd name="connsiteY384" fmla="*/ 621223 h 874269"/>
                <a:gd name="connsiteX385" fmla="*/ 973980 w 1160244"/>
                <a:gd name="connsiteY385" fmla="*/ 619566 h 874269"/>
                <a:gd name="connsiteX386" fmla="*/ 982001 w 1160244"/>
                <a:gd name="connsiteY386" fmla="*/ 612809 h 874269"/>
                <a:gd name="connsiteX387" fmla="*/ 992186 w 1160244"/>
                <a:gd name="connsiteY387" fmla="*/ 611534 h 874269"/>
                <a:gd name="connsiteX388" fmla="*/ 994351 w 1160244"/>
                <a:gd name="connsiteY388" fmla="*/ 608984 h 874269"/>
                <a:gd name="connsiteX389" fmla="*/ 988876 w 1160244"/>
                <a:gd name="connsiteY389" fmla="*/ 598020 h 874269"/>
                <a:gd name="connsiteX390" fmla="*/ 984675 w 1160244"/>
                <a:gd name="connsiteY390" fmla="*/ 592538 h 874269"/>
                <a:gd name="connsiteX391" fmla="*/ 972834 w 1160244"/>
                <a:gd name="connsiteY391" fmla="*/ 584379 h 874269"/>
                <a:gd name="connsiteX392" fmla="*/ 958574 w 1160244"/>
                <a:gd name="connsiteY392" fmla="*/ 579280 h 874269"/>
                <a:gd name="connsiteX393" fmla="*/ 970033 w 1160244"/>
                <a:gd name="connsiteY393" fmla="*/ 580555 h 874269"/>
                <a:gd name="connsiteX394" fmla="*/ 978054 w 1160244"/>
                <a:gd name="connsiteY394" fmla="*/ 584379 h 874269"/>
                <a:gd name="connsiteX395" fmla="*/ 993714 w 1160244"/>
                <a:gd name="connsiteY395" fmla="*/ 591136 h 874269"/>
                <a:gd name="connsiteX396" fmla="*/ 993332 w 1160244"/>
                <a:gd name="connsiteY396" fmla="*/ 586037 h 874269"/>
                <a:gd name="connsiteX397" fmla="*/ 979836 w 1160244"/>
                <a:gd name="connsiteY397" fmla="*/ 575455 h 874269"/>
                <a:gd name="connsiteX398" fmla="*/ 974362 w 1160244"/>
                <a:gd name="connsiteY398" fmla="*/ 569591 h 874269"/>
                <a:gd name="connsiteX399" fmla="*/ 964176 w 1160244"/>
                <a:gd name="connsiteY399" fmla="*/ 563727 h 874269"/>
                <a:gd name="connsiteX400" fmla="*/ 960866 w 1160244"/>
                <a:gd name="connsiteY400" fmla="*/ 551488 h 874269"/>
                <a:gd name="connsiteX401" fmla="*/ 955774 w 1160244"/>
                <a:gd name="connsiteY401" fmla="*/ 544731 h 874269"/>
                <a:gd name="connsiteX402" fmla="*/ 954118 w 1160244"/>
                <a:gd name="connsiteY402" fmla="*/ 532492 h 874269"/>
                <a:gd name="connsiteX403" fmla="*/ 952081 w 1160244"/>
                <a:gd name="connsiteY403" fmla="*/ 527775 h 874269"/>
                <a:gd name="connsiteX404" fmla="*/ 944952 w 1160244"/>
                <a:gd name="connsiteY404" fmla="*/ 519744 h 874269"/>
                <a:gd name="connsiteX405" fmla="*/ 925090 w 1160244"/>
                <a:gd name="connsiteY405" fmla="*/ 508270 h 874269"/>
                <a:gd name="connsiteX406" fmla="*/ 932347 w 1160244"/>
                <a:gd name="connsiteY406" fmla="*/ 493482 h 874269"/>
                <a:gd name="connsiteX407" fmla="*/ 936167 w 1160244"/>
                <a:gd name="connsiteY407" fmla="*/ 489275 h 874269"/>
                <a:gd name="connsiteX408" fmla="*/ 938713 w 1160244"/>
                <a:gd name="connsiteY408" fmla="*/ 488892 h 874269"/>
                <a:gd name="connsiteX409" fmla="*/ 940368 w 1160244"/>
                <a:gd name="connsiteY409" fmla="*/ 479076 h 874269"/>
                <a:gd name="connsiteX410" fmla="*/ 943424 w 1160244"/>
                <a:gd name="connsiteY410" fmla="*/ 473594 h 874269"/>
                <a:gd name="connsiteX411" fmla="*/ 948517 w 1160244"/>
                <a:gd name="connsiteY411" fmla="*/ 464797 h 874269"/>
                <a:gd name="connsiteX412" fmla="*/ 957047 w 1160244"/>
                <a:gd name="connsiteY412" fmla="*/ 456766 h 874269"/>
                <a:gd name="connsiteX413" fmla="*/ 966850 w 1160244"/>
                <a:gd name="connsiteY413" fmla="*/ 455108 h 874269"/>
                <a:gd name="connsiteX414" fmla="*/ 979455 w 1160244"/>
                <a:gd name="connsiteY414" fmla="*/ 454726 h 874269"/>
                <a:gd name="connsiteX415" fmla="*/ 976144 w 1160244"/>
                <a:gd name="connsiteY415" fmla="*/ 443762 h 874269"/>
                <a:gd name="connsiteX416" fmla="*/ 977799 w 1160244"/>
                <a:gd name="connsiteY416" fmla="*/ 439045 h 874269"/>
                <a:gd name="connsiteX417" fmla="*/ 977799 w 1160244"/>
                <a:gd name="connsiteY417" fmla="*/ 433946 h 874269"/>
                <a:gd name="connsiteX418" fmla="*/ 963540 w 1160244"/>
                <a:gd name="connsiteY418" fmla="*/ 433563 h 874269"/>
                <a:gd name="connsiteX419" fmla="*/ 956792 w 1160244"/>
                <a:gd name="connsiteY419" fmla="*/ 435220 h 874269"/>
                <a:gd name="connsiteX420" fmla="*/ 936167 w 1160244"/>
                <a:gd name="connsiteY420" fmla="*/ 429739 h 874269"/>
                <a:gd name="connsiteX421" fmla="*/ 929037 w 1160244"/>
                <a:gd name="connsiteY421" fmla="*/ 439937 h 874269"/>
                <a:gd name="connsiteX422" fmla="*/ 917196 w 1160244"/>
                <a:gd name="connsiteY422" fmla="*/ 442870 h 874269"/>
                <a:gd name="connsiteX423" fmla="*/ 915159 w 1160244"/>
                <a:gd name="connsiteY423" fmla="*/ 441212 h 874269"/>
                <a:gd name="connsiteX424" fmla="*/ 902555 w 1160244"/>
                <a:gd name="connsiteY424" fmla="*/ 433563 h 874269"/>
                <a:gd name="connsiteX425" fmla="*/ 893261 w 1160244"/>
                <a:gd name="connsiteY425" fmla="*/ 431523 h 874269"/>
                <a:gd name="connsiteX426" fmla="*/ 885749 w 1160244"/>
                <a:gd name="connsiteY426" fmla="*/ 420942 h 874269"/>
                <a:gd name="connsiteX427" fmla="*/ 877728 w 1160244"/>
                <a:gd name="connsiteY427" fmla="*/ 414568 h 874269"/>
                <a:gd name="connsiteX428" fmla="*/ 878110 w 1160244"/>
                <a:gd name="connsiteY428" fmla="*/ 406154 h 874269"/>
                <a:gd name="connsiteX429" fmla="*/ 878110 w 1160244"/>
                <a:gd name="connsiteY429" fmla="*/ 404879 h 874269"/>
                <a:gd name="connsiteX430" fmla="*/ 886131 w 1160244"/>
                <a:gd name="connsiteY430" fmla="*/ 397740 h 874269"/>
                <a:gd name="connsiteX431" fmla="*/ 889951 w 1160244"/>
                <a:gd name="connsiteY431" fmla="*/ 398122 h 874269"/>
                <a:gd name="connsiteX432" fmla="*/ 892497 w 1160244"/>
                <a:gd name="connsiteY432" fmla="*/ 400672 h 874269"/>
                <a:gd name="connsiteX433" fmla="*/ 902682 w 1160244"/>
                <a:gd name="connsiteY433" fmla="*/ 399397 h 874269"/>
                <a:gd name="connsiteX434" fmla="*/ 904337 w 1160244"/>
                <a:gd name="connsiteY434" fmla="*/ 396465 h 874269"/>
                <a:gd name="connsiteX435" fmla="*/ 906502 w 1160244"/>
                <a:gd name="connsiteY435" fmla="*/ 385883 h 874269"/>
                <a:gd name="connsiteX436" fmla="*/ 911595 w 1160244"/>
                <a:gd name="connsiteY436" fmla="*/ 381166 h 874269"/>
                <a:gd name="connsiteX437" fmla="*/ 920507 w 1160244"/>
                <a:gd name="connsiteY437" fmla="*/ 376067 h 874269"/>
                <a:gd name="connsiteX438" fmla="*/ 929419 w 1160244"/>
                <a:gd name="connsiteY438" fmla="*/ 365103 h 874269"/>
                <a:gd name="connsiteX439" fmla="*/ 931583 w 1160244"/>
                <a:gd name="connsiteY439" fmla="*/ 351590 h 874269"/>
                <a:gd name="connsiteX440" fmla="*/ 947243 w 1160244"/>
                <a:gd name="connsiteY440" fmla="*/ 347892 h 874269"/>
                <a:gd name="connsiteX441" fmla="*/ 950681 w 1160244"/>
                <a:gd name="connsiteY441" fmla="*/ 349550 h 874269"/>
                <a:gd name="connsiteX442" fmla="*/ 961121 w 1160244"/>
                <a:gd name="connsiteY442" fmla="*/ 363956 h 874269"/>
                <a:gd name="connsiteX443" fmla="*/ 958574 w 1160244"/>
                <a:gd name="connsiteY443" fmla="*/ 372752 h 874269"/>
                <a:gd name="connsiteX444" fmla="*/ 951445 w 1160244"/>
                <a:gd name="connsiteY444" fmla="*/ 377469 h 874269"/>
                <a:gd name="connsiteX445" fmla="*/ 946352 w 1160244"/>
                <a:gd name="connsiteY445" fmla="*/ 379509 h 874269"/>
                <a:gd name="connsiteX446" fmla="*/ 944315 w 1160244"/>
                <a:gd name="connsiteY446" fmla="*/ 381549 h 874269"/>
                <a:gd name="connsiteX447" fmla="*/ 944315 w 1160244"/>
                <a:gd name="connsiteY447" fmla="*/ 386266 h 874269"/>
                <a:gd name="connsiteX448" fmla="*/ 949408 w 1160244"/>
                <a:gd name="connsiteY448" fmla="*/ 390983 h 874269"/>
                <a:gd name="connsiteX449" fmla="*/ 949408 w 1160244"/>
                <a:gd name="connsiteY449" fmla="*/ 397740 h 874269"/>
                <a:gd name="connsiteX450" fmla="*/ 945588 w 1160244"/>
                <a:gd name="connsiteY450" fmla="*/ 403221 h 874269"/>
                <a:gd name="connsiteX451" fmla="*/ 945588 w 1160244"/>
                <a:gd name="connsiteY451" fmla="*/ 406664 h 874269"/>
                <a:gd name="connsiteX452" fmla="*/ 948644 w 1160244"/>
                <a:gd name="connsiteY452" fmla="*/ 406664 h 874269"/>
                <a:gd name="connsiteX453" fmla="*/ 961757 w 1160244"/>
                <a:gd name="connsiteY453" fmla="*/ 395700 h 874269"/>
                <a:gd name="connsiteX454" fmla="*/ 968123 w 1160244"/>
                <a:gd name="connsiteY454" fmla="*/ 387286 h 874269"/>
                <a:gd name="connsiteX455" fmla="*/ 976144 w 1160244"/>
                <a:gd name="connsiteY455" fmla="*/ 385628 h 874269"/>
                <a:gd name="connsiteX456" fmla="*/ 985948 w 1160244"/>
                <a:gd name="connsiteY456" fmla="*/ 379254 h 874269"/>
                <a:gd name="connsiteX457" fmla="*/ 992695 w 1160244"/>
                <a:gd name="connsiteY457" fmla="*/ 378362 h 874269"/>
                <a:gd name="connsiteX458" fmla="*/ 1000207 w 1160244"/>
                <a:gd name="connsiteY458" fmla="*/ 376449 h 874269"/>
                <a:gd name="connsiteX459" fmla="*/ 1000971 w 1160244"/>
                <a:gd name="connsiteY459" fmla="*/ 375557 h 874269"/>
                <a:gd name="connsiteX460" fmla="*/ 1009119 w 1160244"/>
                <a:gd name="connsiteY460" fmla="*/ 367525 h 874269"/>
                <a:gd name="connsiteX461" fmla="*/ 1015485 w 1160244"/>
                <a:gd name="connsiteY461" fmla="*/ 362808 h 874269"/>
                <a:gd name="connsiteX462" fmla="*/ 1020578 w 1160244"/>
                <a:gd name="connsiteY462" fmla="*/ 354394 h 874269"/>
                <a:gd name="connsiteX463" fmla="*/ 1023124 w 1160244"/>
                <a:gd name="connsiteY463" fmla="*/ 351462 h 874269"/>
                <a:gd name="connsiteX464" fmla="*/ 1035729 w 1160244"/>
                <a:gd name="connsiteY464" fmla="*/ 342665 h 874269"/>
                <a:gd name="connsiteX465" fmla="*/ 1037002 w 1160244"/>
                <a:gd name="connsiteY465" fmla="*/ 330809 h 874269"/>
                <a:gd name="connsiteX466" fmla="*/ 1044514 w 1160244"/>
                <a:gd name="connsiteY466" fmla="*/ 326602 h 874269"/>
                <a:gd name="connsiteX467" fmla="*/ 1051261 w 1160244"/>
                <a:gd name="connsiteY467" fmla="*/ 331702 h 874269"/>
                <a:gd name="connsiteX468" fmla="*/ 1059664 w 1160244"/>
                <a:gd name="connsiteY468" fmla="*/ 333359 h 874269"/>
                <a:gd name="connsiteX469" fmla="*/ 1065521 w 1160244"/>
                <a:gd name="connsiteY469" fmla="*/ 334251 h 874269"/>
                <a:gd name="connsiteX470" fmla="*/ 1070614 w 1160244"/>
                <a:gd name="connsiteY470" fmla="*/ 322778 h 874269"/>
                <a:gd name="connsiteX471" fmla="*/ 1078125 w 1160244"/>
                <a:gd name="connsiteY471" fmla="*/ 321503 h 874269"/>
                <a:gd name="connsiteX472" fmla="*/ 1080162 w 1160244"/>
                <a:gd name="connsiteY472" fmla="*/ 320228 h 874269"/>
                <a:gd name="connsiteX473" fmla="*/ 1082709 w 1160244"/>
                <a:gd name="connsiteY473" fmla="*/ 319336 h 874269"/>
                <a:gd name="connsiteX474" fmla="*/ 1085764 w 1160244"/>
                <a:gd name="connsiteY474" fmla="*/ 317296 h 874269"/>
                <a:gd name="connsiteX475" fmla="*/ 1091621 w 1160244"/>
                <a:gd name="connsiteY475" fmla="*/ 310157 h 874269"/>
                <a:gd name="connsiteX476" fmla="*/ 1095058 w 1160244"/>
                <a:gd name="connsiteY476" fmla="*/ 295368 h 874269"/>
                <a:gd name="connsiteX477" fmla="*/ 1098496 w 1160244"/>
                <a:gd name="connsiteY477" fmla="*/ 294986 h 874269"/>
                <a:gd name="connsiteX478" fmla="*/ 1107663 w 1160244"/>
                <a:gd name="connsiteY478" fmla="*/ 305185 h 874269"/>
                <a:gd name="connsiteX479" fmla="*/ 1110209 w 1160244"/>
                <a:gd name="connsiteY479" fmla="*/ 307224 h 874269"/>
                <a:gd name="connsiteX480" fmla="*/ 1112756 w 1160244"/>
                <a:gd name="connsiteY480" fmla="*/ 308882 h 874269"/>
                <a:gd name="connsiteX481" fmla="*/ 1112756 w 1160244"/>
                <a:gd name="connsiteY481" fmla="*/ 307224 h 874269"/>
                <a:gd name="connsiteX482" fmla="*/ 1113647 w 1160244"/>
                <a:gd name="connsiteY482" fmla="*/ 305185 h 874269"/>
                <a:gd name="connsiteX483" fmla="*/ 1113265 w 1160244"/>
                <a:gd name="connsiteY483" fmla="*/ 302125 h 874269"/>
                <a:gd name="connsiteX484" fmla="*/ 1113265 w 1160244"/>
                <a:gd name="connsiteY484" fmla="*/ 298683 h 874269"/>
                <a:gd name="connsiteX485" fmla="*/ 1120395 w 1160244"/>
                <a:gd name="connsiteY485" fmla="*/ 292308 h 874269"/>
                <a:gd name="connsiteX486" fmla="*/ 1121668 w 1160244"/>
                <a:gd name="connsiteY486" fmla="*/ 283512 h 874269"/>
                <a:gd name="connsiteX487" fmla="*/ 1117466 w 1160244"/>
                <a:gd name="connsiteY487" fmla="*/ 273695 h 874269"/>
                <a:gd name="connsiteX488" fmla="*/ 1117084 w 1160244"/>
                <a:gd name="connsiteY488" fmla="*/ 264771 h 874269"/>
                <a:gd name="connsiteX489" fmla="*/ 1115811 w 1160244"/>
                <a:gd name="connsiteY489" fmla="*/ 243609 h 874269"/>
                <a:gd name="connsiteX490" fmla="*/ 1119249 w 1160244"/>
                <a:gd name="connsiteY490" fmla="*/ 233027 h 874269"/>
                <a:gd name="connsiteX491" fmla="*/ 1125997 w 1160244"/>
                <a:gd name="connsiteY491" fmla="*/ 231370 h 874269"/>
                <a:gd name="connsiteX492" fmla="*/ 1128543 w 1160244"/>
                <a:gd name="connsiteY492" fmla="*/ 233410 h 874269"/>
                <a:gd name="connsiteX493" fmla="*/ 1139492 w 1160244"/>
                <a:gd name="connsiteY493" fmla="*/ 238509 h 874269"/>
                <a:gd name="connsiteX494" fmla="*/ 1144967 w 1160244"/>
                <a:gd name="connsiteY494" fmla="*/ 238892 h 874269"/>
                <a:gd name="connsiteX495" fmla="*/ 1148404 w 1160244"/>
                <a:gd name="connsiteY495" fmla="*/ 222446 h 874269"/>
                <a:gd name="connsiteX496" fmla="*/ 1151842 w 1160244"/>
                <a:gd name="connsiteY496" fmla="*/ 219514 h 874269"/>
                <a:gd name="connsiteX497" fmla="*/ 1152224 w 1160244"/>
                <a:gd name="connsiteY497" fmla="*/ 211100 h 874269"/>
                <a:gd name="connsiteX498" fmla="*/ 1154261 w 1160244"/>
                <a:gd name="connsiteY498" fmla="*/ 207275 h 874269"/>
                <a:gd name="connsiteX499" fmla="*/ 1155661 w 1160244"/>
                <a:gd name="connsiteY499" fmla="*/ 172599 h 874269"/>
                <a:gd name="connsiteX500" fmla="*/ 1159863 w 1160244"/>
                <a:gd name="connsiteY500" fmla="*/ 161125 h 87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</a:cxnLst>
              <a:rect l="l" t="t" r="r" b="b"/>
              <a:pathLst>
                <a:path w="1160244" h="874269">
                  <a:moveTo>
                    <a:pt x="1158462" y="161125"/>
                  </a:moveTo>
                  <a:cubicBezTo>
                    <a:pt x="1158080" y="160233"/>
                    <a:pt x="1156807" y="159850"/>
                    <a:pt x="1156425" y="159085"/>
                  </a:cubicBezTo>
                  <a:cubicBezTo>
                    <a:pt x="1155152" y="156026"/>
                    <a:pt x="1156807" y="152329"/>
                    <a:pt x="1155534" y="149269"/>
                  </a:cubicBezTo>
                  <a:cubicBezTo>
                    <a:pt x="1155534" y="148886"/>
                    <a:pt x="1155152" y="147612"/>
                    <a:pt x="1154261" y="147229"/>
                  </a:cubicBezTo>
                  <a:cubicBezTo>
                    <a:pt x="1153370" y="147229"/>
                    <a:pt x="1152606" y="146847"/>
                    <a:pt x="1151715" y="146847"/>
                  </a:cubicBezTo>
                  <a:cubicBezTo>
                    <a:pt x="1149932" y="145954"/>
                    <a:pt x="1149168" y="144297"/>
                    <a:pt x="1147513" y="143405"/>
                  </a:cubicBezTo>
                  <a:cubicBezTo>
                    <a:pt x="1144585" y="142002"/>
                    <a:pt x="1142038" y="144679"/>
                    <a:pt x="1140001" y="146337"/>
                  </a:cubicBezTo>
                  <a:cubicBezTo>
                    <a:pt x="1135800" y="150161"/>
                    <a:pt x="1132872" y="155261"/>
                    <a:pt x="1127397" y="156536"/>
                  </a:cubicBezTo>
                  <a:cubicBezTo>
                    <a:pt x="1121540" y="157810"/>
                    <a:pt x="1115938" y="160360"/>
                    <a:pt x="1110973" y="162910"/>
                  </a:cubicBezTo>
                  <a:cubicBezTo>
                    <a:pt x="1105498" y="165460"/>
                    <a:pt x="1099133" y="165842"/>
                    <a:pt x="1093276" y="164567"/>
                  </a:cubicBezTo>
                  <a:cubicBezTo>
                    <a:pt x="1091239" y="163675"/>
                    <a:pt x="1089075" y="161508"/>
                    <a:pt x="1086528" y="159850"/>
                  </a:cubicBezTo>
                  <a:cubicBezTo>
                    <a:pt x="1085128" y="158448"/>
                    <a:pt x="1083091" y="157301"/>
                    <a:pt x="1081817" y="156026"/>
                  </a:cubicBezTo>
                  <a:cubicBezTo>
                    <a:pt x="1080926" y="155133"/>
                    <a:pt x="1080162" y="153858"/>
                    <a:pt x="1079780" y="152966"/>
                  </a:cubicBezTo>
                  <a:cubicBezTo>
                    <a:pt x="1078507" y="150416"/>
                    <a:pt x="1080162" y="147484"/>
                    <a:pt x="1078889" y="144934"/>
                  </a:cubicBezTo>
                  <a:cubicBezTo>
                    <a:pt x="1077998" y="143277"/>
                    <a:pt x="1074178" y="141110"/>
                    <a:pt x="1073415" y="139070"/>
                  </a:cubicBezTo>
                  <a:cubicBezTo>
                    <a:pt x="1072523" y="137030"/>
                    <a:pt x="1073797" y="133971"/>
                    <a:pt x="1072523" y="132313"/>
                  </a:cubicBezTo>
                  <a:cubicBezTo>
                    <a:pt x="1069213" y="127596"/>
                    <a:pt x="1062465" y="132313"/>
                    <a:pt x="1059028" y="128489"/>
                  </a:cubicBezTo>
                  <a:cubicBezTo>
                    <a:pt x="1055336" y="125174"/>
                    <a:pt x="1052662" y="121349"/>
                    <a:pt x="1049861" y="116632"/>
                  </a:cubicBezTo>
                  <a:cubicBezTo>
                    <a:pt x="1048206" y="114083"/>
                    <a:pt x="1044004" y="111533"/>
                    <a:pt x="1041458" y="113190"/>
                  </a:cubicBezTo>
                  <a:cubicBezTo>
                    <a:pt x="1037638" y="115230"/>
                    <a:pt x="1032546" y="114848"/>
                    <a:pt x="1029235" y="114083"/>
                  </a:cubicBezTo>
                  <a:cubicBezTo>
                    <a:pt x="1027198" y="113190"/>
                    <a:pt x="1025543" y="110258"/>
                    <a:pt x="1022488" y="109366"/>
                  </a:cubicBezTo>
                  <a:cubicBezTo>
                    <a:pt x="1020451" y="108983"/>
                    <a:pt x="1018286" y="109366"/>
                    <a:pt x="1016122" y="109366"/>
                  </a:cubicBezTo>
                  <a:cubicBezTo>
                    <a:pt x="1014721" y="108983"/>
                    <a:pt x="1013576" y="107708"/>
                    <a:pt x="1012302" y="106816"/>
                  </a:cubicBezTo>
                  <a:cubicBezTo>
                    <a:pt x="1005936" y="101717"/>
                    <a:pt x="1002244" y="94450"/>
                    <a:pt x="998807" y="86928"/>
                  </a:cubicBezTo>
                  <a:cubicBezTo>
                    <a:pt x="998425" y="85271"/>
                    <a:pt x="996770" y="83486"/>
                    <a:pt x="995496" y="81829"/>
                  </a:cubicBezTo>
                  <a:cubicBezTo>
                    <a:pt x="994223" y="79789"/>
                    <a:pt x="994605" y="77112"/>
                    <a:pt x="993841" y="74689"/>
                  </a:cubicBezTo>
                  <a:cubicBezTo>
                    <a:pt x="992950" y="70992"/>
                    <a:pt x="988876" y="69208"/>
                    <a:pt x="985056" y="67933"/>
                  </a:cubicBezTo>
                  <a:cubicBezTo>
                    <a:pt x="980855" y="59009"/>
                    <a:pt x="972452" y="54292"/>
                    <a:pt x="967359" y="46388"/>
                  </a:cubicBezTo>
                  <a:cubicBezTo>
                    <a:pt x="968633" y="38228"/>
                    <a:pt x="964049" y="31599"/>
                    <a:pt x="959848" y="24842"/>
                  </a:cubicBezTo>
                  <a:cubicBezTo>
                    <a:pt x="958574" y="23185"/>
                    <a:pt x="958193" y="21400"/>
                    <a:pt x="956919" y="20125"/>
                  </a:cubicBezTo>
                  <a:cubicBezTo>
                    <a:pt x="952718" y="15918"/>
                    <a:pt x="948898" y="9926"/>
                    <a:pt x="942660" y="8652"/>
                  </a:cubicBezTo>
                  <a:cubicBezTo>
                    <a:pt x="936803" y="7377"/>
                    <a:pt x="930437" y="8652"/>
                    <a:pt x="924581" y="7759"/>
                  </a:cubicBezTo>
                  <a:cubicBezTo>
                    <a:pt x="922798" y="7759"/>
                    <a:pt x="921525" y="5592"/>
                    <a:pt x="919488" y="5209"/>
                  </a:cubicBezTo>
                  <a:cubicBezTo>
                    <a:pt x="913632" y="3935"/>
                    <a:pt x="908921" y="1767"/>
                    <a:pt x="903446" y="492"/>
                  </a:cubicBezTo>
                  <a:cubicBezTo>
                    <a:pt x="897590" y="-910"/>
                    <a:pt x="891606" y="875"/>
                    <a:pt x="886131" y="3425"/>
                  </a:cubicBezTo>
                  <a:cubicBezTo>
                    <a:pt x="883076" y="4827"/>
                    <a:pt x="880656" y="7249"/>
                    <a:pt x="877219" y="7632"/>
                  </a:cubicBezTo>
                  <a:cubicBezTo>
                    <a:pt x="870853" y="8524"/>
                    <a:pt x="864614" y="7249"/>
                    <a:pt x="858631" y="8524"/>
                  </a:cubicBezTo>
                  <a:cubicBezTo>
                    <a:pt x="855320" y="9417"/>
                    <a:pt x="853920" y="14006"/>
                    <a:pt x="852774" y="17831"/>
                  </a:cubicBezTo>
                  <a:cubicBezTo>
                    <a:pt x="851883" y="19105"/>
                    <a:pt x="850228" y="19870"/>
                    <a:pt x="848955" y="21145"/>
                  </a:cubicBezTo>
                  <a:cubicBezTo>
                    <a:pt x="847299" y="22420"/>
                    <a:pt x="844753" y="25862"/>
                    <a:pt x="847299" y="27520"/>
                  </a:cubicBezTo>
                  <a:cubicBezTo>
                    <a:pt x="850355" y="29559"/>
                    <a:pt x="855830" y="26627"/>
                    <a:pt x="858249" y="29177"/>
                  </a:cubicBezTo>
                  <a:cubicBezTo>
                    <a:pt x="861941" y="32619"/>
                    <a:pt x="861941" y="38993"/>
                    <a:pt x="860795" y="43965"/>
                  </a:cubicBezTo>
                  <a:cubicBezTo>
                    <a:pt x="860413" y="46005"/>
                    <a:pt x="859013" y="48172"/>
                    <a:pt x="857357" y="50340"/>
                  </a:cubicBezTo>
                  <a:cubicBezTo>
                    <a:pt x="853538" y="55312"/>
                    <a:pt x="849846" y="60029"/>
                    <a:pt x="846790" y="65893"/>
                  </a:cubicBezTo>
                  <a:cubicBezTo>
                    <a:pt x="845008" y="70100"/>
                    <a:pt x="847172" y="74689"/>
                    <a:pt x="844626" y="79024"/>
                  </a:cubicBezTo>
                  <a:cubicBezTo>
                    <a:pt x="844244" y="79916"/>
                    <a:pt x="843353" y="81191"/>
                    <a:pt x="843353" y="82084"/>
                  </a:cubicBezTo>
                  <a:cubicBezTo>
                    <a:pt x="842971" y="84633"/>
                    <a:pt x="842079" y="86801"/>
                    <a:pt x="843734" y="89223"/>
                  </a:cubicBezTo>
                  <a:cubicBezTo>
                    <a:pt x="845390" y="91773"/>
                    <a:pt x="845390" y="95087"/>
                    <a:pt x="844116" y="96745"/>
                  </a:cubicBezTo>
                  <a:cubicBezTo>
                    <a:pt x="841188" y="101844"/>
                    <a:pt x="836605" y="105669"/>
                    <a:pt x="831003" y="107326"/>
                  </a:cubicBezTo>
                  <a:cubicBezTo>
                    <a:pt x="828074" y="108218"/>
                    <a:pt x="825910" y="109876"/>
                    <a:pt x="822982" y="110258"/>
                  </a:cubicBezTo>
                  <a:cubicBezTo>
                    <a:pt x="820435" y="111151"/>
                    <a:pt x="817507" y="111533"/>
                    <a:pt x="814961" y="110258"/>
                  </a:cubicBezTo>
                  <a:cubicBezTo>
                    <a:pt x="811523" y="108983"/>
                    <a:pt x="808595" y="106816"/>
                    <a:pt x="805157" y="105159"/>
                  </a:cubicBezTo>
                  <a:cubicBezTo>
                    <a:pt x="803502" y="104266"/>
                    <a:pt x="801720" y="104266"/>
                    <a:pt x="800065" y="103884"/>
                  </a:cubicBezTo>
                  <a:cubicBezTo>
                    <a:pt x="798792" y="102991"/>
                    <a:pt x="798410" y="101334"/>
                    <a:pt x="797136" y="100442"/>
                  </a:cubicBezTo>
                  <a:lnTo>
                    <a:pt x="795481" y="100442"/>
                  </a:lnTo>
                  <a:cubicBezTo>
                    <a:pt x="795099" y="106306"/>
                    <a:pt x="796373" y="112680"/>
                    <a:pt x="795099" y="118545"/>
                  </a:cubicBezTo>
                  <a:cubicBezTo>
                    <a:pt x="794208" y="121987"/>
                    <a:pt x="792044" y="125684"/>
                    <a:pt x="792044" y="129509"/>
                  </a:cubicBezTo>
                  <a:cubicBezTo>
                    <a:pt x="792044" y="135373"/>
                    <a:pt x="792044" y="141747"/>
                    <a:pt x="789879" y="146847"/>
                  </a:cubicBezTo>
                  <a:cubicBezTo>
                    <a:pt x="788097" y="151819"/>
                    <a:pt x="790261" y="156536"/>
                    <a:pt x="791916" y="160743"/>
                  </a:cubicBezTo>
                  <a:cubicBezTo>
                    <a:pt x="792808" y="163675"/>
                    <a:pt x="796627" y="165460"/>
                    <a:pt x="799046" y="166225"/>
                  </a:cubicBezTo>
                  <a:cubicBezTo>
                    <a:pt x="802102" y="167499"/>
                    <a:pt x="805794" y="167117"/>
                    <a:pt x="809232" y="164950"/>
                  </a:cubicBezTo>
                  <a:cubicBezTo>
                    <a:pt x="812924" y="162400"/>
                    <a:pt x="818016" y="164950"/>
                    <a:pt x="822727" y="164057"/>
                  </a:cubicBezTo>
                  <a:cubicBezTo>
                    <a:pt x="823618" y="163675"/>
                    <a:pt x="824382" y="163165"/>
                    <a:pt x="825274" y="162782"/>
                  </a:cubicBezTo>
                  <a:cubicBezTo>
                    <a:pt x="828584" y="160233"/>
                    <a:pt x="829093" y="156026"/>
                    <a:pt x="832021" y="153603"/>
                  </a:cubicBezTo>
                  <a:cubicBezTo>
                    <a:pt x="834058" y="151946"/>
                    <a:pt x="837114" y="152329"/>
                    <a:pt x="838769" y="153221"/>
                  </a:cubicBezTo>
                  <a:cubicBezTo>
                    <a:pt x="843480" y="155771"/>
                    <a:pt x="847172" y="159085"/>
                    <a:pt x="851883" y="161763"/>
                  </a:cubicBezTo>
                  <a:cubicBezTo>
                    <a:pt x="857739" y="165205"/>
                    <a:pt x="863723" y="167627"/>
                    <a:pt x="869580" y="170304"/>
                  </a:cubicBezTo>
                  <a:cubicBezTo>
                    <a:pt x="874673" y="172344"/>
                    <a:pt x="870980" y="178718"/>
                    <a:pt x="873399" y="182160"/>
                  </a:cubicBezTo>
                  <a:cubicBezTo>
                    <a:pt x="875946" y="185985"/>
                    <a:pt x="878747" y="189682"/>
                    <a:pt x="877092" y="194017"/>
                  </a:cubicBezTo>
                  <a:cubicBezTo>
                    <a:pt x="877092" y="194909"/>
                    <a:pt x="875436" y="195291"/>
                    <a:pt x="874545" y="196056"/>
                  </a:cubicBezTo>
                  <a:cubicBezTo>
                    <a:pt x="872508" y="197331"/>
                    <a:pt x="869962" y="196949"/>
                    <a:pt x="867797" y="196056"/>
                  </a:cubicBezTo>
                  <a:cubicBezTo>
                    <a:pt x="861941" y="193507"/>
                    <a:pt x="854684" y="191339"/>
                    <a:pt x="848445" y="194272"/>
                  </a:cubicBezTo>
                  <a:cubicBezTo>
                    <a:pt x="846790" y="195164"/>
                    <a:pt x="844626" y="195929"/>
                    <a:pt x="842971" y="197204"/>
                  </a:cubicBezTo>
                  <a:cubicBezTo>
                    <a:pt x="842079" y="197586"/>
                    <a:pt x="840806" y="197586"/>
                    <a:pt x="839915" y="198096"/>
                  </a:cubicBezTo>
                  <a:cubicBezTo>
                    <a:pt x="838642" y="198989"/>
                    <a:pt x="837369" y="200136"/>
                    <a:pt x="836095" y="200646"/>
                  </a:cubicBezTo>
                  <a:cubicBezTo>
                    <a:pt x="829730" y="203578"/>
                    <a:pt x="822600" y="202686"/>
                    <a:pt x="816234" y="205235"/>
                  </a:cubicBezTo>
                  <a:cubicBezTo>
                    <a:pt x="814834" y="205618"/>
                    <a:pt x="813178" y="206128"/>
                    <a:pt x="812414" y="207785"/>
                  </a:cubicBezTo>
                  <a:cubicBezTo>
                    <a:pt x="810759" y="211227"/>
                    <a:pt x="812414" y="214542"/>
                    <a:pt x="810759" y="217984"/>
                  </a:cubicBezTo>
                  <a:cubicBezTo>
                    <a:pt x="809868" y="219769"/>
                    <a:pt x="808213" y="221426"/>
                    <a:pt x="806940" y="221809"/>
                  </a:cubicBezTo>
                  <a:cubicBezTo>
                    <a:pt x="801083" y="225123"/>
                    <a:pt x="794335" y="225506"/>
                    <a:pt x="787588" y="226016"/>
                  </a:cubicBezTo>
                  <a:cubicBezTo>
                    <a:pt x="783895" y="226016"/>
                    <a:pt x="780840" y="230223"/>
                    <a:pt x="780076" y="234047"/>
                  </a:cubicBezTo>
                  <a:cubicBezTo>
                    <a:pt x="778675" y="238764"/>
                    <a:pt x="776638" y="243864"/>
                    <a:pt x="772437" y="246286"/>
                  </a:cubicBezTo>
                  <a:cubicBezTo>
                    <a:pt x="766962" y="248836"/>
                    <a:pt x="761488" y="247943"/>
                    <a:pt x="756013" y="247178"/>
                  </a:cubicBezTo>
                  <a:cubicBezTo>
                    <a:pt x="753976" y="246796"/>
                    <a:pt x="751302" y="245011"/>
                    <a:pt x="749265" y="243354"/>
                  </a:cubicBezTo>
                  <a:cubicBezTo>
                    <a:pt x="747992" y="241696"/>
                    <a:pt x="746719" y="239912"/>
                    <a:pt x="745064" y="238637"/>
                  </a:cubicBezTo>
                  <a:cubicBezTo>
                    <a:pt x="741626" y="236597"/>
                    <a:pt x="737552" y="235322"/>
                    <a:pt x="734496" y="236979"/>
                  </a:cubicBezTo>
                  <a:cubicBezTo>
                    <a:pt x="733096" y="237362"/>
                    <a:pt x="731950" y="238637"/>
                    <a:pt x="731059" y="239912"/>
                  </a:cubicBezTo>
                  <a:cubicBezTo>
                    <a:pt x="729658" y="241569"/>
                    <a:pt x="729276" y="243354"/>
                    <a:pt x="728003" y="245011"/>
                  </a:cubicBezTo>
                  <a:cubicBezTo>
                    <a:pt x="727112" y="246668"/>
                    <a:pt x="728003" y="249218"/>
                    <a:pt x="727112" y="250875"/>
                  </a:cubicBezTo>
                  <a:cubicBezTo>
                    <a:pt x="727112" y="250875"/>
                    <a:pt x="729658" y="255592"/>
                    <a:pt x="729149" y="255592"/>
                  </a:cubicBezTo>
                  <a:cubicBezTo>
                    <a:pt x="728640" y="255592"/>
                    <a:pt x="728258" y="255975"/>
                    <a:pt x="728767" y="256485"/>
                  </a:cubicBezTo>
                  <a:cubicBezTo>
                    <a:pt x="731695" y="259417"/>
                    <a:pt x="734114" y="262349"/>
                    <a:pt x="737934" y="264006"/>
                  </a:cubicBezTo>
                  <a:cubicBezTo>
                    <a:pt x="741244" y="265791"/>
                    <a:pt x="741626" y="270381"/>
                    <a:pt x="739971" y="272931"/>
                  </a:cubicBezTo>
                  <a:cubicBezTo>
                    <a:pt x="736152" y="278412"/>
                    <a:pt x="731059" y="282619"/>
                    <a:pt x="726857" y="288101"/>
                  </a:cubicBezTo>
                  <a:cubicBezTo>
                    <a:pt x="725457" y="289376"/>
                    <a:pt x="724311" y="289759"/>
                    <a:pt x="723038" y="291034"/>
                  </a:cubicBezTo>
                  <a:cubicBezTo>
                    <a:pt x="720492" y="294093"/>
                    <a:pt x="720873" y="298173"/>
                    <a:pt x="718327" y="301615"/>
                  </a:cubicBezTo>
                  <a:cubicBezTo>
                    <a:pt x="717436" y="302507"/>
                    <a:pt x="716163" y="303655"/>
                    <a:pt x="714890" y="304165"/>
                  </a:cubicBezTo>
                  <a:cubicBezTo>
                    <a:pt x="708524" y="305822"/>
                    <a:pt x="701776" y="305057"/>
                    <a:pt x="695919" y="307862"/>
                  </a:cubicBezTo>
                  <a:cubicBezTo>
                    <a:pt x="692482" y="309519"/>
                    <a:pt x="688790" y="310794"/>
                    <a:pt x="684970" y="311176"/>
                  </a:cubicBezTo>
                  <a:cubicBezTo>
                    <a:pt x="669310" y="312451"/>
                    <a:pt x="653395" y="309774"/>
                    <a:pt x="638499" y="315766"/>
                  </a:cubicBezTo>
                  <a:cubicBezTo>
                    <a:pt x="630860" y="319081"/>
                    <a:pt x="626150" y="327622"/>
                    <a:pt x="618129" y="330554"/>
                  </a:cubicBezTo>
                  <a:cubicBezTo>
                    <a:pt x="613927" y="332212"/>
                    <a:pt x="609726" y="335144"/>
                    <a:pt x="605906" y="333486"/>
                  </a:cubicBezTo>
                  <a:cubicBezTo>
                    <a:pt x="604124" y="332594"/>
                    <a:pt x="603742" y="328387"/>
                    <a:pt x="601705" y="328005"/>
                  </a:cubicBezTo>
                  <a:cubicBezTo>
                    <a:pt x="593684" y="326347"/>
                    <a:pt x="591137" y="328897"/>
                    <a:pt x="583116" y="328387"/>
                  </a:cubicBezTo>
                  <a:cubicBezTo>
                    <a:pt x="571276" y="319590"/>
                    <a:pt x="556634" y="316913"/>
                    <a:pt x="545558" y="312706"/>
                  </a:cubicBezTo>
                  <a:cubicBezTo>
                    <a:pt x="542248" y="311431"/>
                    <a:pt x="541356" y="307224"/>
                    <a:pt x="538046" y="307224"/>
                  </a:cubicBezTo>
                  <a:cubicBezTo>
                    <a:pt x="527606" y="306842"/>
                    <a:pt x="517039" y="306332"/>
                    <a:pt x="505962" y="307607"/>
                  </a:cubicBezTo>
                  <a:cubicBezTo>
                    <a:pt x="490684" y="309264"/>
                    <a:pt x="475533" y="308372"/>
                    <a:pt x="460383" y="308372"/>
                  </a:cubicBezTo>
                  <a:cubicBezTo>
                    <a:pt x="455672" y="305312"/>
                    <a:pt x="449433" y="307989"/>
                    <a:pt x="444723" y="304547"/>
                  </a:cubicBezTo>
                  <a:cubicBezTo>
                    <a:pt x="434919" y="296898"/>
                    <a:pt x="427408" y="288866"/>
                    <a:pt x="420278" y="279177"/>
                  </a:cubicBezTo>
                  <a:cubicBezTo>
                    <a:pt x="418113" y="276628"/>
                    <a:pt x="417222" y="273313"/>
                    <a:pt x="415567" y="269871"/>
                  </a:cubicBezTo>
                  <a:cubicBezTo>
                    <a:pt x="415185" y="268469"/>
                    <a:pt x="415185" y="267321"/>
                    <a:pt x="414676" y="266429"/>
                  </a:cubicBezTo>
                  <a:cubicBezTo>
                    <a:pt x="412639" y="263497"/>
                    <a:pt x="410092" y="260947"/>
                    <a:pt x="407164" y="259289"/>
                  </a:cubicBezTo>
                  <a:cubicBezTo>
                    <a:pt x="403472" y="256740"/>
                    <a:pt x="399143" y="258397"/>
                    <a:pt x="395324" y="258015"/>
                  </a:cubicBezTo>
                  <a:cubicBezTo>
                    <a:pt x="394050" y="257632"/>
                    <a:pt x="393287" y="257122"/>
                    <a:pt x="392013" y="256740"/>
                  </a:cubicBezTo>
                  <a:cubicBezTo>
                    <a:pt x="386539" y="253680"/>
                    <a:pt x="382847" y="249091"/>
                    <a:pt x="377245" y="246923"/>
                  </a:cubicBezTo>
                  <a:cubicBezTo>
                    <a:pt x="373807" y="246031"/>
                    <a:pt x="370497" y="245139"/>
                    <a:pt x="367059" y="244756"/>
                  </a:cubicBezTo>
                  <a:cubicBezTo>
                    <a:pt x="358529" y="243736"/>
                    <a:pt x="350635" y="242589"/>
                    <a:pt x="341723" y="240931"/>
                  </a:cubicBezTo>
                  <a:cubicBezTo>
                    <a:pt x="335357" y="239657"/>
                    <a:pt x="329501" y="237617"/>
                    <a:pt x="323644" y="235067"/>
                  </a:cubicBezTo>
                  <a:cubicBezTo>
                    <a:pt x="320716" y="233792"/>
                    <a:pt x="316896" y="233410"/>
                    <a:pt x="315241" y="230350"/>
                  </a:cubicBezTo>
                  <a:cubicBezTo>
                    <a:pt x="312695" y="226526"/>
                    <a:pt x="314859" y="222191"/>
                    <a:pt x="318297" y="219386"/>
                  </a:cubicBezTo>
                  <a:cubicBezTo>
                    <a:pt x="320079" y="216837"/>
                    <a:pt x="320843" y="214032"/>
                    <a:pt x="320079" y="210972"/>
                  </a:cubicBezTo>
                  <a:cubicBezTo>
                    <a:pt x="318679" y="207530"/>
                    <a:pt x="318297" y="204598"/>
                    <a:pt x="316260" y="201666"/>
                  </a:cubicBezTo>
                  <a:cubicBezTo>
                    <a:pt x="313331" y="197459"/>
                    <a:pt x="317151" y="191977"/>
                    <a:pt x="314987" y="188535"/>
                  </a:cubicBezTo>
                  <a:cubicBezTo>
                    <a:pt x="312949" y="185093"/>
                    <a:pt x="310021" y="181268"/>
                    <a:pt x="306584" y="179611"/>
                  </a:cubicBezTo>
                  <a:cubicBezTo>
                    <a:pt x="304801" y="178718"/>
                    <a:pt x="303146" y="177826"/>
                    <a:pt x="302382" y="176551"/>
                  </a:cubicBezTo>
                  <a:cubicBezTo>
                    <a:pt x="300727" y="174001"/>
                    <a:pt x="302382" y="170177"/>
                    <a:pt x="300727" y="167627"/>
                  </a:cubicBezTo>
                  <a:cubicBezTo>
                    <a:pt x="296526" y="162910"/>
                    <a:pt x="291942" y="158703"/>
                    <a:pt x="285194" y="157428"/>
                  </a:cubicBezTo>
                  <a:cubicBezTo>
                    <a:pt x="282266" y="156536"/>
                    <a:pt x="278956" y="150161"/>
                    <a:pt x="276028" y="153603"/>
                  </a:cubicBezTo>
                  <a:cubicBezTo>
                    <a:pt x="273481" y="156153"/>
                    <a:pt x="270935" y="158575"/>
                    <a:pt x="267625" y="156918"/>
                  </a:cubicBezTo>
                  <a:cubicBezTo>
                    <a:pt x="267243" y="156408"/>
                    <a:pt x="266351" y="155133"/>
                    <a:pt x="265969" y="153858"/>
                  </a:cubicBezTo>
                  <a:cubicBezTo>
                    <a:pt x="265588" y="152074"/>
                    <a:pt x="263932" y="151309"/>
                    <a:pt x="262659" y="149651"/>
                  </a:cubicBezTo>
                  <a:cubicBezTo>
                    <a:pt x="260622" y="145827"/>
                    <a:pt x="259349" y="140727"/>
                    <a:pt x="255148" y="138688"/>
                  </a:cubicBezTo>
                  <a:lnTo>
                    <a:pt x="254256" y="139070"/>
                  </a:lnTo>
                  <a:cubicBezTo>
                    <a:pt x="252601" y="136903"/>
                    <a:pt x="250055" y="136010"/>
                    <a:pt x="247890" y="134863"/>
                  </a:cubicBezTo>
                  <a:cubicBezTo>
                    <a:pt x="246235" y="133206"/>
                    <a:pt x="242416" y="131421"/>
                    <a:pt x="241143" y="128999"/>
                  </a:cubicBezTo>
                  <a:cubicBezTo>
                    <a:pt x="235668" y="129381"/>
                    <a:pt x="231339" y="128106"/>
                    <a:pt x="225865" y="129381"/>
                  </a:cubicBezTo>
                  <a:cubicBezTo>
                    <a:pt x="225483" y="134480"/>
                    <a:pt x="225483" y="140855"/>
                    <a:pt x="220772" y="143277"/>
                  </a:cubicBezTo>
                  <a:cubicBezTo>
                    <a:pt x="216570" y="145444"/>
                    <a:pt x="212369" y="146719"/>
                    <a:pt x="207658" y="147484"/>
                  </a:cubicBezTo>
                  <a:cubicBezTo>
                    <a:pt x="206767" y="150799"/>
                    <a:pt x="203457" y="152839"/>
                    <a:pt x="202566" y="156281"/>
                  </a:cubicBezTo>
                  <a:cubicBezTo>
                    <a:pt x="201292" y="162655"/>
                    <a:pt x="202566" y="168902"/>
                    <a:pt x="202184" y="175276"/>
                  </a:cubicBezTo>
                  <a:cubicBezTo>
                    <a:pt x="206767" y="178591"/>
                    <a:pt x="205112" y="184455"/>
                    <a:pt x="205494" y="189172"/>
                  </a:cubicBezTo>
                  <a:cubicBezTo>
                    <a:pt x="199128" y="193762"/>
                    <a:pt x="190216" y="192104"/>
                    <a:pt x="182704" y="192487"/>
                  </a:cubicBezTo>
                  <a:cubicBezTo>
                    <a:pt x="175956" y="188280"/>
                    <a:pt x="168317" y="184965"/>
                    <a:pt x="160296" y="186622"/>
                  </a:cubicBezTo>
                  <a:cubicBezTo>
                    <a:pt x="159405" y="186622"/>
                    <a:pt x="159023" y="188280"/>
                    <a:pt x="158641" y="189555"/>
                  </a:cubicBezTo>
                  <a:cubicBezTo>
                    <a:pt x="157750" y="192614"/>
                    <a:pt x="159023" y="195929"/>
                    <a:pt x="157750" y="198479"/>
                  </a:cubicBezTo>
                  <a:cubicBezTo>
                    <a:pt x="155204" y="203960"/>
                    <a:pt x="154822" y="210335"/>
                    <a:pt x="152275" y="215817"/>
                  </a:cubicBezTo>
                  <a:cubicBezTo>
                    <a:pt x="149729" y="221299"/>
                    <a:pt x="151002" y="225633"/>
                    <a:pt x="151384" y="231498"/>
                  </a:cubicBezTo>
                  <a:cubicBezTo>
                    <a:pt x="155204" y="231115"/>
                    <a:pt x="153039" y="238254"/>
                    <a:pt x="152275" y="240294"/>
                  </a:cubicBezTo>
                  <a:cubicBezTo>
                    <a:pt x="151384" y="242844"/>
                    <a:pt x="147183" y="243226"/>
                    <a:pt x="144764" y="241951"/>
                  </a:cubicBezTo>
                  <a:cubicBezTo>
                    <a:pt x="143490" y="241569"/>
                    <a:pt x="143108" y="239402"/>
                    <a:pt x="142217" y="238509"/>
                  </a:cubicBezTo>
                  <a:cubicBezTo>
                    <a:pt x="140562" y="237234"/>
                    <a:pt x="138398" y="237617"/>
                    <a:pt x="136743" y="237234"/>
                  </a:cubicBezTo>
                  <a:cubicBezTo>
                    <a:pt x="135087" y="236852"/>
                    <a:pt x="132923" y="236852"/>
                    <a:pt x="131268" y="238127"/>
                  </a:cubicBezTo>
                  <a:cubicBezTo>
                    <a:pt x="128212" y="240677"/>
                    <a:pt x="125411" y="242334"/>
                    <a:pt x="121974" y="244501"/>
                  </a:cubicBezTo>
                  <a:cubicBezTo>
                    <a:pt x="121083" y="245394"/>
                    <a:pt x="121719" y="244884"/>
                    <a:pt x="120828" y="245394"/>
                  </a:cubicBezTo>
                  <a:cubicBezTo>
                    <a:pt x="117008" y="245776"/>
                    <a:pt x="113316" y="245394"/>
                    <a:pt x="109369" y="245394"/>
                  </a:cubicBezTo>
                  <a:cubicBezTo>
                    <a:pt x="109879" y="246668"/>
                    <a:pt x="108096" y="250493"/>
                    <a:pt x="109369" y="250875"/>
                  </a:cubicBezTo>
                  <a:cubicBezTo>
                    <a:pt x="111916" y="252150"/>
                    <a:pt x="114844" y="254318"/>
                    <a:pt x="115735" y="256357"/>
                  </a:cubicBezTo>
                  <a:cubicBezTo>
                    <a:pt x="117008" y="260182"/>
                    <a:pt x="115735" y="264389"/>
                    <a:pt x="116626" y="268596"/>
                  </a:cubicBezTo>
                  <a:cubicBezTo>
                    <a:pt x="116626" y="269488"/>
                    <a:pt x="118282" y="270253"/>
                    <a:pt x="118282" y="271146"/>
                  </a:cubicBezTo>
                  <a:cubicBezTo>
                    <a:pt x="118791" y="274460"/>
                    <a:pt x="120446" y="276628"/>
                    <a:pt x="122101" y="279177"/>
                  </a:cubicBezTo>
                  <a:cubicBezTo>
                    <a:pt x="124138" y="282237"/>
                    <a:pt x="124647" y="286317"/>
                    <a:pt x="122483" y="289759"/>
                  </a:cubicBezTo>
                  <a:cubicBezTo>
                    <a:pt x="121592" y="291416"/>
                    <a:pt x="120828" y="294858"/>
                    <a:pt x="122865" y="296133"/>
                  </a:cubicBezTo>
                  <a:cubicBezTo>
                    <a:pt x="126175" y="298683"/>
                    <a:pt x="126557" y="302507"/>
                    <a:pt x="125793" y="305949"/>
                  </a:cubicBezTo>
                  <a:cubicBezTo>
                    <a:pt x="125793" y="307352"/>
                    <a:pt x="124520" y="308499"/>
                    <a:pt x="124138" y="309774"/>
                  </a:cubicBezTo>
                  <a:cubicBezTo>
                    <a:pt x="123247" y="311814"/>
                    <a:pt x="123756" y="313981"/>
                    <a:pt x="123247" y="316148"/>
                  </a:cubicBezTo>
                  <a:cubicBezTo>
                    <a:pt x="122865" y="317551"/>
                    <a:pt x="123247" y="316658"/>
                    <a:pt x="122356" y="317806"/>
                  </a:cubicBezTo>
                  <a:cubicBezTo>
                    <a:pt x="120191" y="321375"/>
                    <a:pt x="116117" y="326220"/>
                    <a:pt x="112552" y="328387"/>
                  </a:cubicBezTo>
                  <a:cubicBezTo>
                    <a:pt x="110515" y="329789"/>
                    <a:pt x="108860" y="331829"/>
                    <a:pt x="106186" y="333104"/>
                  </a:cubicBezTo>
                  <a:cubicBezTo>
                    <a:pt x="99311" y="336036"/>
                    <a:pt x="92564" y="338968"/>
                    <a:pt x="85816" y="341518"/>
                  </a:cubicBezTo>
                  <a:cubicBezTo>
                    <a:pt x="79068" y="350060"/>
                    <a:pt x="67737" y="348275"/>
                    <a:pt x="57933" y="349040"/>
                  </a:cubicBezTo>
                  <a:cubicBezTo>
                    <a:pt x="55896" y="349040"/>
                    <a:pt x="53732" y="351207"/>
                    <a:pt x="53223" y="352864"/>
                  </a:cubicBezTo>
                  <a:cubicBezTo>
                    <a:pt x="51567" y="357071"/>
                    <a:pt x="53223" y="361661"/>
                    <a:pt x="51949" y="365486"/>
                  </a:cubicBezTo>
                  <a:cubicBezTo>
                    <a:pt x="51058" y="367525"/>
                    <a:pt x="47239" y="365486"/>
                    <a:pt x="44820" y="366760"/>
                  </a:cubicBezTo>
                  <a:cubicBezTo>
                    <a:pt x="43165" y="368035"/>
                    <a:pt x="41382" y="369310"/>
                    <a:pt x="39727" y="368418"/>
                  </a:cubicBezTo>
                  <a:cubicBezTo>
                    <a:pt x="37690" y="367143"/>
                    <a:pt x="32852" y="359239"/>
                    <a:pt x="30942" y="360386"/>
                  </a:cubicBezTo>
                  <a:cubicBezTo>
                    <a:pt x="25086" y="364083"/>
                    <a:pt x="24194" y="362043"/>
                    <a:pt x="19993" y="363318"/>
                  </a:cubicBezTo>
                  <a:cubicBezTo>
                    <a:pt x="15027" y="365358"/>
                    <a:pt x="10826" y="368800"/>
                    <a:pt x="5733" y="371350"/>
                  </a:cubicBezTo>
                  <a:cubicBezTo>
                    <a:pt x="4333" y="372242"/>
                    <a:pt x="3569" y="373517"/>
                    <a:pt x="3187" y="374792"/>
                  </a:cubicBezTo>
                  <a:cubicBezTo>
                    <a:pt x="2296" y="381549"/>
                    <a:pt x="-1906" y="387923"/>
                    <a:pt x="1023" y="393787"/>
                  </a:cubicBezTo>
                  <a:cubicBezTo>
                    <a:pt x="3569" y="398377"/>
                    <a:pt x="4715" y="402966"/>
                    <a:pt x="4715" y="408066"/>
                  </a:cubicBezTo>
                  <a:cubicBezTo>
                    <a:pt x="4715" y="408066"/>
                    <a:pt x="5606" y="408958"/>
                    <a:pt x="5988" y="408958"/>
                  </a:cubicBezTo>
                  <a:cubicBezTo>
                    <a:pt x="7643" y="408958"/>
                    <a:pt x="9426" y="408576"/>
                    <a:pt x="11081" y="408066"/>
                  </a:cubicBezTo>
                  <a:cubicBezTo>
                    <a:pt x="13118" y="407173"/>
                    <a:pt x="15282" y="407173"/>
                    <a:pt x="17446" y="407683"/>
                  </a:cubicBezTo>
                  <a:cubicBezTo>
                    <a:pt x="19484" y="408576"/>
                    <a:pt x="22157" y="409468"/>
                    <a:pt x="22921" y="411126"/>
                  </a:cubicBezTo>
                  <a:cubicBezTo>
                    <a:pt x="27123" y="417500"/>
                    <a:pt x="20884" y="427571"/>
                    <a:pt x="28396" y="432288"/>
                  </a:cubicBezTo>
                  <a:cubicBezTo>
                    <a:pt x="31706" y="434456"/>
                    <a:pt x="32597" y="439427"/>
                    <a:pt x="30942" y="442487"/>
                  </a:cubicBezTo>
                  <a:cubicBezTo>
                    <a:pt x="29287" y="445037"/>
                    <a:pt x="24576" y="444654"/>
                    <a:pt x="23430" y="447587"/>
                  </a:cubicBezTo>
                  <a:cubicBezTo>
                    <a:pt x="22539" y="449626"/>
                    <a:pt x="22157" y="452686"/>
                    <a:pt x="23812" y="453961"/>
                  </a:cubicBezTo>
                  <a:cubicBezTo>
                    <a:pt x="26359" y="455618"/>
                    <a:pt x="28523" y="456128"/>
                    <a:pt x="30560" y="458678"/>
                  </a:cubicBezTo>
                  <a:cubicBezTo>
                    <a:pt x="30560" y="459060"/>
                    <a:pt x="32597" y="459060"/>
                    <a:pt x="32597" y="458678"/>
                  </a:cubicBezTo>
                  <a:cubicBezTo>
                    <a:pt x="35144" y="454981"/>
                    <a:pt x="38454" y="453323"/>
                    <a:pt x="42401" y="454981"/>
                  </a:cubicBezTo>
                  <a:cubicBezTo>
                    <a:pt x="43292" y="455363"/>
                    <a:pt x="42783" y="457531"/>
                    <a:pt x="43674" y="458423"/>
                  </a:cubicBezTo>
                  <a:cubicBezTo>
                    <a:pt x="44565" y="459315"/>
                    <a:pt x="45838" y="460463"/>
                    <a:pt x="47493" y="460463"/>
                  </a:cubicBezTo>
                  <a:cubicBezTo>
                    <a:pt x="47111" y="461355"/>
                    <a:pt x="48766" y="461355"/>
                    <a:pt x="48766" y="462120"/>
                  </a:cubicBezTo>
                  <a:cubicBezTo>
                    <a:pt x="50167" y="462120"/>
                    <a:pt x="50931" y="462503"/>
                    <a:pt x="51822" y="463395"/>
                  </a:cubicBezTo>
                  <a:cubicBezTo>
                    <a:pt x="53859" y="465435"/>
                    <a:pt x="56533" y="467219"/>
                    <a:pt x="58952" y="468877"/>
                  </a:cubicBezTo>
                  <a:cubicBezTo>
                    <a:pt x="62007" y="470789"/>
                    <a:pt x="66973" y="471809"/>
                    <a:pt x="68628" y="475251"/>
                  </a:cubicBezTo>
                  <a:cubicBezTo>
                    <a:pt x="69137" y="476144"/>
                    <a:pt x="69265" y="477163"/>
                    <a:pt x="69137" y="478183"/>
                  </a:cubicBezTo>
                  <a:cubicBezTo>
                    <a:pt x="73975" y="480733"/>
                    <a:pt x="78304" y="483538"/>
                    <a:pt x="80850" y="486215"/>
                  </a:cubicBezTo>
                  <a:cubicBezTo>
                    <a:pt x="86962" y="492972"/>
                    <a:pt x="94601" y="504191"/>
                    <a:pt x="99948" y="507378"/>
                  </a:cubicBezTo>
                  <a:cubicBezTo>
                    <a:pt x="105295" y="510565"/>
                    <a:pt x="107587" y="520509"/>
                    <a:pt x="118282" y="515919"/>
                  </a:cubicBezTo>
                  <a:cubicBezTo>
                    <a:pt x="128976" y="511330"/>
                    <a:pt x="134324" y="505210"/>
                    <a:pt x="141963" y="503681"/>
                  </a:cubicBezTo>
                  <a:cubicBezTo>
                    <a:pt x="149602" y="502151"/>
                    <a:pt x="166153" y="507378"/>
                    <a:pt x="166153" y="507378"/>
                  </a:cubicBezTo>
                  <a:cubicBezTo>
                    <a:pt x="166153" y="507378"/>
                    <a:pt x="174810" y="509800"/>
                    <a:pt x="173283" y="515154"/>
                  </a:cubicBezTo>
                  <a:cubicBezTo>
                    <a:pt x="171755" y="520509"/>
                    <a:pt x="166153" y="531983"/>
                    <a:pt x="166153" y="531983"/>
                  </a:cubicBezTo>
                  <a:lnTo>
                    <a:pt x="149602" y="549831"/>
                  </a:lnTo>
                  <a:cubicBezTo>
                    <a:pt x="149602" y="549831"/>
                    <a:pt x="141963" y="553400"/>
                    <a:pt x="145018" y="560284"/>
                  </a:cubicBezTo>
                  <a:cubicBezTo>
                    <a:pt x="148074" y="567169"/>
                    <a:pt x="143490" y="568699"/>
                    <a:pt x="149602" y="573288"/>
                  </a:cubicBezTo>
                  <a:cubicBezTo>
                    <a:pt x="155713" y="577878"/>
                    <a:pt x="160296" y="581702"/>
                    <a:pt x="157241" y="585527"/>
                  </a:cubicBezTo>
                  <a:cubicBezTo>
                    <a:pt x="154185" y="589351"/>
                    <a:pt x="147310" y="593176"/>
                    <a:pt x="147310" y="593176"/>
                  </a:cubicBezTo>
                  <a:cubicBezTo>
                    <a:pt x="147310" y="593176"/>
                    <a:pt x="134324" y="584762"/>
                    <a:pt x="132032" y="589351"/>
                  </a:cubicBezTo>
                  <a:cubicBezTo>
                    <a:pt x="129740" y="593941"/>
                    <a:pt x="132032" y="602355"/>
                    <a:pt x="133560" y="604650"/>
                  </a:cubicBezTo>
                  <a:cubicBezTo>
                    <a:pt x="135087" y="606944"/>
                    <a:pt x="147310" y="621478"/>
                    <a:pt x="154949" y="625302"/>
                  </a:cubicBezTo>
                  <a:cubicBezTo>
                    <a:pt x="162588" y="629127"/>
                    <a:pt x="190852" y="640601"/>
                    <a:pt x="187797" y="642896"/>
                  </a:cubicBezTo>
                  <a:cubicBezTo>
                    <a:pt x="185632" y="644553"/>
                    <a:pt x="173792" y="658066"/>
                    <a:pt x="168445" y="667755"/>
                  </a:cubicBezTo>
                  <a:cubicBezTo>
                    <a:pt x="169336" y="667628"/>
                    <a:pt x="168317" y="669413"/>
                    <a:pt x="166407" y="672217"/>
                  </a:cubicBezTo>
                  <a:cubicBezTo>
                    <a:pt x="165771" y="674130"/>
                    <a:pt x="165644" y="675659"/>
                    <a:pt x="166280" y="676552"/>
                  </a:cubicBezTo>
                  <a:cubicBezTo>
                    <a:pt x="170354" y="681906"/>
                    <a:pt x="224464" y="716328"/>
                    <a:pt x="232867" y="714798"/>
                  </a:cubicBezTo>
                  <a:cubicBezTo>
                    <a:pt x="238087" y="713905"/>
                    <a:pt x="242161" y="711866"/>
                    <a:pt x="246363" y="711228"/>
                  </a:cubicBezTo>
                  <a:cubicBezTo>
                    <a:pt x="246363" y="711228"/>
                    <a:pt x="246363" y="711228"/>
                    <a:pt x="246490" y="711228"/>
                  </a:cubicBezTo>
                  <a:cubicBezTo>
                    <a:pt x="246490" y="711101"/>
                    <a:pt x="246745" y="710973"/>
                    <a:pt x="246999" y="711228"/>
                  </a:cubicBezTo>
                  <a:cubicBezTo>
                    <a:pt x="249291" y="710973"/>
                    <a:pt x="251583" y="711228"/>
                    <a:pt x="254256" y="712630"/>
                  </a:cubicBezTo>
                  <a:cubicBezTo>
                    <a:pt x="261895" y="716455"/>
                    <a:pt x="265715" y="722574"/>
                    <a:pt x="272590" y="724104"/>
                  </a:cubicBezTo>
                  <a:cubicBezTo>
                    <a:pt x="273609" y="724359"/>
                    <a:pt x="275136" y="724869"/>
                    <a:pt x="277046" y="725507"/>
                  </a:cubicBezTo>
                  <a:cubicBezTo>
                    <a:pt x="278319" y="725124"/>
                    <a:pt x="279465" y="724487"/>
                    <a:pt x="280484" y="723594"/>
                  </a:cubicBezTo>
                  <a:cubicBezTo>
                    <a:pt x="280866" y="722702"/>
                    <a:pt x="283030" y="722702"/>
                    <a:pt x="283921" y="723594"/>
                  </a:cubicBezTo>
                  <a:cubicBezTo>
                    <a:pt x="291051" y="729459"/>
                    <a:pt x="300345" y="730351"/>
                    <a:pt x="309257" y="729969"/>
                  </a:cubicBezTo>
                  <a:cubicBezTo>
                    <a:pt x="310530" y="727419"/>
                    <a:pt x="314732" y="727929"/>
                    <a:pt x="315623" y="728694"/>
                  </a:cubicBezTo>
                  <a:cubicBezTo>
                    <a:pt x="315878" y="728949"/>
                    <a:pt x="315878" y="729331"/>
                    <a:pt x="316132" y="729714"/>
                  </a:cubicBezTo>
                  <a:cubicBezTo>
                    <a:pt x="316514" y="729586"/>
                    <a:pt x="316896" y="729331"/>
                    <a:pt x="317406" y="729204"/>
                  </a:cubicBezTo>
                  <a:cubicBezTo>
                    <a:pt x="317660" y="729204"/>
                    <a:pt x="317788" y="729331"/>
                    <a:pt x="318042" y="729459"/>
                  </a:cubicBezTo>
                  <a:cubicBezTo>
                    <a:pt x="321225" y="730224"/>
                    <a:pt x="321989" y="733283"/>
                    <a:pt x="321989" y="737363"/>
                  </a:cubicBezTo>
                  <a:cubicBezTo>
                    <a:pt x="321989" y="737745"/>
                    <a:pt x="321989" y="738255"/>
                    <a:pt x="321989" y="738765"/>
                  </a:cubicBezTo>
                  <a:cubicBezTo>
                    <a:pt x="322626" y="738765"/>
                    <a:pt x="323389" y="738893"/>
                    <a:pt x="323899" y="738765"/>
                  </a:cubicBezTo>
                  <a:cubicBezTo>
                    <a:pt x="324663" y="738638"/>
                    <a:pt x="325299" y="738255"/>
                    <a:pt x="325936" y="738000"/>
                  </a:cubicBezTo>
                  <a:cubicBezTo>
                    <a:pt x="326572" y="734941"/>
                    <a:pt x="327336" y="732391"/>
                    <a:pt x="328100" y="731881"/>
                  </a:cubicBezTo>
                  <a:cubicBezTo>
                    <a:pt x="327591" y="734048"/>
                    <a:pt x="327209" y="735833"/>
                    <a:pt x="326827" y="737618"/>
                  </a:cubicBezTo>
                  <a:cubicBezTo>
                    <a:pt x="333320" y="733666"/>
                    <a:pt x="334466" y="721937"/>
                    <a:pt x="334466" y="721937"/>
                  </a:cubicBezTo>
                  <a:cubicBezTo>
                    <a:pt x="334466" y="721937"/>
                    <a:pt x="334975" y="698734"/>
                    <a:pt x="340068" y="693508"/>
                  </a:cubicBezTo>
                  <a:lnTo>
                    <a:pt x="343633" y="692870"/>
                  </a:lnTo>
                  <a:cubicBezTo>
                    <a:pt x="348726" y="695675"/>
                    <a:pt x="347707" y="706001"/>
                    <a:pt x="348726" y="714415"/>
                  </a:cubicBezTo>
                  <a:cubicBezTo>
                    <a:pt x="348726" y="714415"/>
                    <a:pt x="348726" y="714415"/>
                    <a:pt x="348726" y="714415"/>
                  </a:cubicBezTo>
                  <a:cubicBezTo>
                    <a:pt x="348726" y="716328"/>
                    <a:pt x="348980" y="717857"/>
                    <a:pt x="349108" y="719260"/>
                  </a:cubicBezTo>
                  <a:cubicBezTo>
                    <a:pt x="351908" y="718622"/>
                    <a:pt x="354964" y="718622"/>
                    <a:pt x="357765" y="719770"/>
                  </a:cubicBezTo>
                  <a:cubicBezTo>
                    <a:pt x="363240" y="722319"/>
                    <a:pt x="368714" y="723977"/>
                    <a:pt x="374698" y="725634"/>
                  </a:cubicBezTo>
                  <a:cubicBezTo>
                    <a:pt x="375080" y="725762"/>
                    <a:pt x="375462" y="726144"/>
                    <a:pt x="375971" y="726271"/>
                  </a:cubicBezTo>
                  <a:cubicBezTo>
                    <a:pt x="386793" y="726017"/>
                    <a:pt x="397997" y="725124"/>
                    <a:pt x="401308" y="724869"/>
                  </a:cubicBezTo>
                  <a:cubicBezTo>
                    <a:pt x="405254" y="720025"/>
                    <a:pt x="410729" y="716965"/>
                    <a:pt x="416076" y="713905"/>
                  </a:cubicBezTo>
                  <a:cubicBezTo>
                    <a:pt x="417350" y="713268"/>
                    <a:pt x="414421" y="718877"/>
                    <a:pt x="410856" y="725634"/>
                  </a:cubicBezTo>
                  <a:cubicBezTo>
                    <a:pt x="411620" y="725634"/>
                    <a:pt x="412384" y="725634"/>
                    <a:pt x="413275" y="725634"/>
                  </a:cubicBezTo>
                  <a:cubicBezTo>
                    <a:pt x="416713" y="725634"/>
                    <a:pt x="420405" y="725379"/>
                    <a:pt x="423333" y="724487"/>
                  </a:cubicBezTo>
                  <a:cubicBezTo>
                    <a:pt x="423333" y="724487"/>
                    <a:pt x="420660" y="717347"/>
                    <a:pt x="416586" y="710081"/>
                  </a:cubicBezTo>
                  <a:cubicBezTo>
                    <a:pt x="416586" y="709826"/>
                    <a:pt x="416331" y="709571"/>
                    <a:pt x="416204" y="709443"/>
                  </a:cubicBezTo>
                  <a:cubicBezTo>
                    <a:pt x="416204" y="709443"/>
                    <a:pt x="416204" y="709443"/>
                    <a:pt x="416076" y="709188"/>
                  </a:cubicBezTo>
                  <a:cubicBezTo>
                    <a:pt x="415185" y="707659"/>
                    <a:pt x="414294" y="706129"/>
                    <a:pt x="413275" y="704599"/>
                  </a:cubicBezTo>
                  <a:cubicBezTo>
                    <a:pt x="413275" y="704599"/>
                    <a:pt x="413275" y="704599"/>
                    <a:pt x="413275" y="704599"/>
                  </a:cubicBezTo>
                  <a:cubicBezTo>
                    <a:pt x="415567" y="702814"/>
                    <a:pt x="435938" y="696312"/>
                    <a:pt x="439375" y="690830"/>
                  </a:cubicBezTo>
                  <a:cubicBezTo>
                    <a:pt x="442813" y="685348"/>
                    <a:pt x="450452" y="681524"/>
                    <a:pt x="454653" y="678592"/>
                  </a:cubicBezTo>
                  <a:cubicBezTo>
                    <a:pt x="458855" y="675659"/>
                    <a:pt x="466112" y="672600"/>
                    <a:pt x="470313" y="670942"/>
                  </a:cubicBezTo>
                  <a:cubicBezTo>
                    <a:pt x="474515" y="669285"/>
                    <a:pt x="475788" y="664568"/>
                    <a:pt x="480881" y="666735"/>
                  </a:cubicBezTo>
                  <a:cubicBezTo>
                    <a:pt x="485973" y="668903"/>
                    <a:pt x="492721" y="669668"/>
                    <a:pt x="492721" y="669668"/>
                  </a:cubicBezTo>
                  <a:cubicBezTo>
                    <a:pt x="492721" y="669668"/>
                    <a:pt x="489793" y="664951"/>
                    <a:pt x="499469" y="667118"/>
                  </a:cubicBezTo>
                  <a:cubicBezTo>
                    <a:pt x="509145" y="669285"/>
                    <a:pt x="513474" y="671835"/>
                    <a:pt x="513474" y="671835"/>
                  </a:cubicBezTo>
                  <a:cubicBezTo>
                    <a:pt x="513474" y="671835"/>
                    <a:pt x="520731" y="677827"/>
                    <a:pt x="521113" y="682926"/>
                  </a:cubicBezTo>
                  <a:cubicBezTo>
                    <a:pt x="521495" y="688026"/>
                    <a:pt x="524551" y="695292"/>
                    <a:pt x="524551" y="695292"/>
                  </a:cubicBezTo>
                  <a:lnTo>
                    <a:pt x="524551" y="695675"/>
                  </a:lnTo>
                  <a:cubicBezTo>
                    <a:pt x="525569" y="694017"/>
                    <a:pt x="526333" y="693380"/>
                    <a:pt x="526715" y="693890"/>
                  </a:cubicBezTo>
                  <a:cubicBezTo>
                    <a:pt x="527097" y="693890"/>
                    <a:pt x="527606" y="694782"/>
                    <a:pt x="528370" y="694782"/>
                  </a:cubicBezTo>
                  <a:cubicBezTo>
                    <a:pt x="531680" y="694782"/>
                    <a:pt x="533463" y="698607"/>
                    <a:pt x="535118" y="700647"/>
                  </a:cubicBezTo>
                  <a:cubicBezTo>
                    <a:pt x="537155" y="703706"/>
                    <a:pt x="537664" y="707021"/>
                    <a:pt x="537664" y="710463"/>
                  </a:cubicBezTo>
                  <a:cubicBezTo>
                    <a:pt x="538555" y="719260"/>
                    <a:pt x="540592" y="727801"/>
                    <a:pt x="538555" y="736598"/>
                  </a:cubicBezTo>
                  <a:cubicBezTo>
                    <a:pt x="537155" y="740422"/>
                    <a:pt x="538046" y="744120"/>
                    <a:pt x="536773" y="748072"/>
                  </a:cubicBezTo>
                  <a:cubicBezTo>
                    <a:pt x="535882" y="750239"/>
                    <a:pt x="534609" y="751896"/>
                    <a:pt x="532953" y="753171"/>
                  </a:cubicBezTo>
                  <a:cubicBezTo>
                    <a:pt x="528752" y="756613"/>
                    <a:pt x="524932" y="759928"/>
                    <a:pt x="522004" y="764135"/>
                  </a:cubicBezTo>
                  <a:cubicBezTo>
                    <a:pt x="520731" y="765792"/>
                    <a:pt x="521113" y="768342"/>
                    <a:pt x="522004" y="769999"/>
                  </a:cubicBezTo>
                  <a:cubicBezTo>
                    <a:pt x="522895" y="771657"/>
                    <a:pt x="523659" y="773441"/>
                    <a:pt x="524041" y="775099"/>
                  </a:cubicBezTo>
                  <a:cubicBezTo>
                    <a:pt x="525314" y="777648"/>
                    <a:pt x="523150" y="780963"/>
                    <a:pt x="524423" y="783130"/>
                  </a:cubicBezTo>
                  <a:cubicBezTo>
                    <a:pt x="524805" y="784023"/>
                    <a:pt x="527479" y="784023"/>
                    <a:pt x="528625" y="783513"/>
                  </a:cubicBezTo>
                  <a:cubicBezTo>
                    <a:pt x="533717" y="780963"/>
                    <a:pt x="542248" y="775481"/>
                    <a:pt x="545049" y="782620"/>
                  </a:cubicBezTo>
                  <a:cubicBezTo>
                    <a:pt x="547595" y="788485"/>
                    <a:pt x="547086" y="795242"/>
                    <a:pt x="550905" y="800341"/>
                  </a:cubicBezTo>
                  <a:cubicBezTo>
                    <a:pt x="554343" y="800341"/>
                    <a:pt x="558035" y="799959"/>
                    <a:pt x="561472" y="800723"/>
                  </a:cubicBezTo>
                  <a:cubicBezTo>
                    <a:pt x="565674" y="801233"/>
                    <a:pt x="566438" y="806588"/>
                    <a:pt x="565165" y="810030"/>
                  </a:cubicBezTo>
                  <a:cubicBezTo>
                    <a:pt x="563510" y="813472"/>
                    <a:pt x="563510" y="817552"/>
                    <a:pt x="560963" y="820994"/>
                  </a:cubicBezTo>
                  <a:cubicBezTo>
                    <a:pt x="560072" y="822651"/>
                    <a:pt x="559690" y="825201"/>
                    <a:pt x="560581" y="825711"/>
                  </a:cubicBezTo>
                  <a:cubicBezTo>
                    <a:pt x="564019" y="828261"/>
                    <a:pt x="570767" y="826986"/>
                    <a:pt x="572422" y="831193"/>
                  </a:cubicBezTo>
                  <a:cubicBezTo>
                    <a:pt x="572804" y="833232"/>
                    <a:pt x="571531" y="835910"/>
                    <a:pt x="572804" y="837057"/>
                  </a:cubicBezTo>
                  <a:cubicBezTo>
                    <a:pt x="574077" y="838587"/>
                    <a:pt x="579042" y="841137"/>
                    <a:pt x="580952" y="842029"/>
                  </a:cubicBezTo>
                  <a:cubicBezTo>
                    <a:pt x="582862" y="842921"/>
                    <a:pt x="581716" y="842284"/>
                    <a:pt x="583753" y="842029"/>
                  </a:cubicBezTo>
                  <a:cubicBezTo>
                    <a:pt x="583753" y="840754"/>
                    <a:pt x="585026" y="839989"/>
                    <a:pt x="585408" y="839479"/>
                  </a:cubicBezTo>
                  <a:cubicBezTo>
                    <a:pt x="587954" y="838204"/>
                    <a:pt x="590501" y="835782"/>
                    <a:pt x="593556" y="836930"/>
                  </a:cubicBezTo>
                  <a:cubicBezTo>
                    <a:pt x="594957" y="837822"/>
                    <a:pt x="596612" y="839097"/>
                    <a:pt x="597758" y="840372"/>
                  </a:cubicBezTo>
                  <a:cubicBezTo>
                    <a:pt x="598904" y="841646"/>
                    <a:pt x="599031" y="843431"/>
                    <a:pt x="599795" y="845089"/>
                  </a:cubicBezTo>
                  <a:cubicBezTo>
                    <a:pt x="601959" y="847638"/>
                    <a:pt x="607052" y="848786"/>
                    <a:pt x="609089" y="846746"/>
                  </a:cubicBezTo>
                  <a:cubicBezTo>
                    <a:pt x="610362" y="845471"/>
                    <a:pt x="610744" y="842539"/>
                    <a:pt x="609471" y="840372"/>
                  </a:cubicBezTo>
                  <a:cubicBezTo>
                    <a:pt x="607689" y="836930"/>
                    <a:pt x="608071" y="832722"/>
                    <a:pt x="605652" y="830555"/>
                  </a:cubicBezTo>
                  <a:cubicBezTo>
                    <a:pt x="603105" y="828005"/>
                    <a:pt x="603996" y="823799"/>
                    <a:pt x="603614" y="820739"/>
                  </a:cubicBezTo>
                  <a:cubicBezTo>
                    <a:pt x="607816" y="819464"/>
                    <a:pt x="612399" y="822396"/>
                    <a:pt x="615837" y="820739"/>
                  </a:cubicBezTo>
                  <a:cubicBezTo>
                    <a:pt x="619274" y="819081"/>
                    <a:pt x="621693" y="813217"/>
                    <a:pt x="625640" y="815639"/>
                  </a:cubicBezTo>
                  <a:cubicBezTo>
                    <a:pt x="628187" y="817042"/>
                    <a:pt x="630733" y="820356"/>
                    <a:pt x="633152" y="817807"/>
                  </a:cubicBezTo>
                  <a:cubicBezTo>
                    <a:pt x="634552" y="816914"/>
                    <a:pt x="635698" y="815767"/>
                    <a:pt x="636972" y="815257"/>
                  </a:cubicBezTo>
                  <a:cubicBezTo>
                    <a:pt x="640409" y="813600"/>
                    <a:pt x="643719" y="812325"/>
                    <a:pt x="647157" y="813600"/>
                  </a:cubicBezTo>
                  <a:cubicBezTo>
                    <a:pt x="647539" y="813982"/>
                    <a:pt x="648812" y="815257"/>
                    <a:pt x="649703" y="815639"/>
                  </a:cubicBezTo>
                  <a:cubicBezTo>
                    <a:pt x="651358" y="816022"/>
                    <a:pt x="653523" y="816022"/>
                    <a:pt x="654796" y="815257"/>
                  </a:cubicBezTo>
                  <a:cubicBezTo>
                    <a:pt x="655687" y="814874"/>
                    <a:pt x="656960" y="813982"/>
                    <a:pt x="658233" y="813600"/>
                  </a:cubicBezTo>
                  <a:cubicBezTo>
                    <a:pt x="662053" y="813217"/>
                    <a:pt x="665491" y="811942"/>
                    <a:pt x="668037" y="809902"/>
                  </a:cubicBezTo>
                  <a:cubicBezTo>
                    <a:pt x="670201" y="808245"/>
                    <a:pt x="669437" y="804803"/>
                    <a:pt x="670201" y="802381"/>
                  </a:cubicBezTo>
                  <a:cubicBezTo>
                    <a:pt x="671602" y="799066"/>
                    <a:pt x="675676" y="798684"/>
                    <a:pt x="679113" y="799831"/>
                  </a:cubicBezTo>
                  <a:cubicBezTo>
                    <a:pt x="682933" y="801616"/>
                    <a:pt x="684970" y="806205"/>
                    <a:pt x="688917" y="808373"/>
                  </a:cubicBezTo>
                  <a:cubicBezTo>
                    <a:pt x="691973" y="809648"/>
                    <a:pt x="695283" y="808755"/>
                    <a:pt x="698720" y="808755"/>
                  </a:cubicBezTo>
                  <a:cubicBezTo>
                    <a:pt x="702922" y="808755"/>
                    <a:pt x="708906" y="807098"/>
                    <a:pt x="710943" y="811305"/>
                  </a:cubicBezTo>
                  <a:cubicBezTo>
                    <a:pt x="712725" y="814364"/>
                    <a:pt x="711834" y="818189"/>
                    <a:pt x="710052" y="821504"/>
                  </a:cubicBezTo>
                  <a:cubicBezTo>
                    <a:pt x="708778" y="824053"/>
                    <a:pt x="708778" y="827878"/>
                    <a:pt x="710943" y="830428"/>
                  </a:cubicBezTo>
                  <a:cubicBezTo>
                    <a:pt x="713489" y="832977"/>
                    <a:pt x="718072" y="830810"/>
                    <a:pt x="718964" y="834252"/>
                  </a:cubicBezTo>
                  <a:cubicBezTo>
                    <a:pt x="719855" y="836292"/>
                    <a:pt x="719855" y="839352"/>
                    <a:pt x="721892" y="840627"/>
                  </a:cubicBezTo>
                  <a:cubicBezTo>
                    <a:pt x="723547" y="841009"/>
                    <a:pt x="729404" y="841902"/>
                    <a:pt x="731059" y="842284"/>
                  </a:cubicBezTo>
                  <a:lnTo>
                    <a:pt x="734878" y="843559"/>
                  </a:lnTo>
                  <a:cubicBezTo>
                    <a:pt x="736661" y="840244"/>
                    <a:pt x="741626" y="841902"/>
                    <a:pt x="745446" y="841519"/>
                  </a:cubicBezTo>
                  <a:cubicBezTo>
                    <a:pt x="748501" y="841137"/>
                    <a:pt x="747610" y="837312"/>
                    <a:pt x="749265" y="835655"/>
                  </a:cubicBezTo>
                  <a:cubicBezTo>
                    <a:pt x="750156" y="835272"/>
                    <a:pt x="751812" y="835272"/>
                    <a:pt x="752703" y="835655"/>
                  </a:cubicBezTo>
                  <a:cubicBezTo>
                    <a:pt x="754485" y="836930"/>
                    <a:pt x="755249" y="839479"/>
                    <a:pt x="756904" y="840372"/>
                  </a:cubicBezTo>
                  <a:cubicBezTo>
                    <a:pt x="758941" y="841264"/>
                    <a:pt x="761615" y="841646"/>
                    <a:pt x="763652" y="840372"/>
                  </a:cubicBezTo>
                  <a:cubicBezTo>
                    <a:pt x="765307" y="839097"/>
                    <a:pt x="767472" y="839989"/>
                    <a:pt x="769509" y="839479"/>
                  </a:cubicBezTo>
                  <a:cubicBezTo>
                    <a:pt x="770018" y="842029"/>
                    <a:pt x="768617" y="843686"/>
                    <a:pt x="767854" y="845854"/>
                  </a:cubicBezTo>
                  <a:cubicBezTo>
                    <a:pt x="766198" y="852228"/>
                    <a:pt x="766962" y="858475"/>
                    <a:pt x="768235" y="864849"/>
                  </a:cubicBezTo>
                  <a:cubicBezTo>
                    <a:pt x="768617" y="866251"/>
                    <a:pt x="772437" y="866634"/>
                    <a:pt x="773710" y="867909"/>
                  </a:cubicBezTo>
                  <a:cubicBezTo>
                    <a:pt x="777530" y="870458"/>
                    <a:pt x="780076" y="875940"/>
                    <a:pt x="785169" y="873773"/>
                  </a:cubicBezTo>
                  <a:cubicBezTo>
                    <a:pt x="786060" y="873391"/>
                    <a:pt x="786824" y="872498"/>
                    <a:pt x="788097" y="872116"/>
                  </a:cubicBezTo>
                  <a:cubicBezTo>
                    <a:pt x="788988" y="871223"/>
                    <a:pt x="789879" y="870076"/>
                    <a:pt x="790643" y="869184"/>
                  </a:cubicBezTo>
                  <a:cubicBezTo>
                    <a:pt x="791534" y="867526"/>
                    <a:pt x="791534" y="865359"/>
                    <a:pt x="790643" y="863702"/>
                  </a:cubicBezTo>
                  <a:cubicBezTo>
                    <a:pt x="789370" y="861662"/>
                    <a:pt x="785551" y="860642"/>
                    <a:pt x="784277" y="858220"/>
                  </a:cubicBezTo>
                  <a:cubicBezTo>
                    <a:pt x="781349" y="852738"/>
                    <a:pt x="789370" y="849678"/>
                    <a:pt x="794463" y="847638"/>
                  </a:cubicBezTo>
                  <a:cubicBezTo>
                    <a:pt x="797009" y="846746"/>
                    <a:pt x="798664" y="844196"/>
                    <a:pt x="801211" y="843431"/>
                  </a:cubicBezTo>
                  <a:cubicBezTo>
                    <a:pt x="804266" y="842156"/>
                    <a:pt x="807958" y="843814"/>
                    <a:pt x="811014" y="842539"/>
                  </a:cubicBezTo>
                  <a:cubicBezTo>
                    <a:pt x="815725" y="839989"/>
                    <a:pt x="821199" y="838714"/>
                    <a:pt x="825783" y="836165"/>
                  </a:cubicBezTo>
                  <a:cubicBezTo>
                    <a:pt x="828838" y="834507"/>
                    <a:pt x="832531" y="836165"/>
                    <a:pt x="835586" y="834890"/>
                  </a:cubicBezTo>
                  <a:cubicBezTo>
                    <a:pt x="838133" y="833997"/>
                    <a:pt x="840297" y="831448"/>
                    <a:pt x="842334" y="829408"/>
                  </a:cubicBezTo>
                  <a:cubicBezTo>
                    <a:pt x="843734" y="828133"/>
                    <a:pt x="844498" y="829025"/>
                    <a:pt x="845390" y="828133"/>
                  </a:cubicBezTo>
                  <a:cubicBezTo>
                    <a:pt x="845772" y="827241"/>
                    <a:pt x="847045" y="827241"/>
                    <a:pt x="847045" y="826476"/>
                  </a:cubicBezTo>
                  <a:cubicBezTo>
                    <a:pt x="847427" y="822651"/>
                    <a:pt x="846154" y="818826"/>
                    <a:pt x="847427" y="815512"/>
                  </a:cubicBezTo>
                  <a:cubicBezTo>
                    <a:pt x="847809" y="813854"/>
                    <a:pt x="847427" y="811305"/>
                    <a:pt x="847809" y="809648"/>
                  </a:cubicBezTo>
                  <a:lnTo>
                    <a:pt x="849082" y="809648"/>
                  </a:lnTo>
                  <a:cubicBezTo>
                    <a:pt x="849973" y="814747"/>
                    <a:pt x="852901" y="818444"/>
                    <a:pt x="855830" y="822779"/>
                  </a:cubicBezTo>
                  <a:cubicBezTo>
                    <a:pt x="856212" y="824053"/>
                    <a:pt x="858885" y="824053"/>
                    <a:pt x="860540" y="823671"/>
                  </a:cubicBezTo>
                  <a:cubicBezTo>
                    <a:pt x="863087" y="822396"/>
                    <a:pt x="863978" y="818954"/>
                    <a:pt x="866397" y="817297"/>
                  </a:cubicBezTo>
                  <a:cubicBezTo>
                    <a:pt x="869452" y="815512"/>
                    <a:pt x="872253" y="814747"/>
                    <a:pt x="874927" y="812197"/>
                  </a:cubicBezTo>
                  <a:cubicBezTo>
                    <a:pt x="875818" y="811815"/>
                    <a:pt x="877474" y="811815"/>
                    <a:pt x="878365" y="812197"/>
                  </a:cubicBezTo>
                  <a:cubicBezTo>
                    <a:pt x="879256" y="813472"/>
                    <a:pt x="879256" y="816022"/>
                    <a:pt x="881420" y="816404"/>
                  </a:cubicBezTo>
                  <a:cubicBezTo>
                    <a:pt x="883076" y="817297"/>
                    <a:pt x="884858" y="817297"/>
                    <a:pt x="886131" y="816404"/>
                  </a:cubicBezTo>
                  <a:cubicBezTo>
                    <a:pt x="887404" y="816022"/>
                    <a:pt x="889187" y="814364"/>
                    <a:pt x="890333" y="813472"/>
                  </a:cubicBezTo>
                  <a:cubicBezTo>
                    <a:pt x="893770" y="811815"/>
                    <a:pt x="897462" y="813472"/>
                    <a:pt x="901282" y="812197"/>
                  </a:cubicBezTo>
                  <a:cubicBezTo>
                    <a:pt x="903064" y="811815"/>
                    <a:pt x="904337" y="810030"/>
                    <a:pt x="904719" y="808373"/>
                  </a:cubicBezTo>
                  <a:cubicBezTo>
                    <a:pt x="906756" y="803783"/>
                    <a:pt x="908539" y="799194"/>
                    <a:pt x="910194" y="794477"/>
                  </a:cubicBezTo>
                  <a:cubicBezTo>
                    <a:pt x="910576" y="792819"/>
                    <a:pt x="912740" y="792437"/>
                    <a:pt x="914013" y="791927"/>
                  </a:cubicBezTo>
                  <a:cubicBezTo>
                    <a:pt x="918215" y="790652"/>
                    <a:pt x="921143" y="788485"/>
                    <a:pt x="924581" y="786445"/>
                  </a:cubicBezTo>
                  <a:cubicBezTo>
                    <a:pt x="929674" y="783513"/>
                    <a:pt x="932729" y="777648"/>
                    <a:pt x="934766" y="771657"/>
                  </a:cubicBezTo>
                  <a:lnTo>
                    <a:pt x="933875" y="772931"/>
                  </a:lnTo>
                  <a:cubicBezTo>
                    <a:pt x="933493" y="770382"/>
                    <a:pt x="934766" y="768214"/>
                    <a:pt x="936931" y="767832"/>
                  </a:cubicBezTo>
                  <a:cubicBezTo>
                    <a:pt x="940241" y="767450"/>
                    <a:pt x="943678" y="768342"/>
                    <a:pt x="945716" y="765282"/>
                  </a:cubicBezTo>
                  <a:cubicBezTo>
                    <a:pt x="948771" y="760310"/>
                    <a:pt x="949917" y="754446"/>
                    <a:pt x="954246" y="750494"/>
                  </a:cubicBezTo>
                  <a:cubicBezTo>
                    <a:pt x="955519" y="749219"/>
                    <a:pt x="958447" y="749219"/>
                    <a:pt x="959720" y="747944"/>
                  </a:cubicBezTo>
                  <a:cubicBezTo>
                    <a:pt x="964431" y="744630"/>
                    <a:pt x="961885" y="738255"/>
                    <a:pt x="962267" y="733156"/>
                  </a:cubicBezTo>
                  <a:cubicBezTo>
                    <a:pt x="962521" y="728949"/>
                    <a:pt x="959720" y="723977"/>
                    <a:pt x="960994" y="719260"/>
                  </a:cubicBezTo>
                  <a:cubicBezTo>
                    <a:pt x="962267" y="716710"/>
                    <a:pt x="962776" y="713778"/>
                    <a:pt x="964431" y="711738"/>
                  </a:cubicBezTo>
                  <a:cubicBezTo>
                    <a:pt x="966977" y="708678"/>
                    <a:pt x="970797" y="707913"/>
                    <a:pt x="974235" y="706256"/>
                  </a:cubicBezTo>
                  <a:cubicBezTo>
                    <a:pt x="975126" y="705364"/>
                    <a:pt x="976017" y="704599"/>
                    <a:pt x="976781" y="703706"/>
                  </a:cubicBezTo>
                  <a:cubicBezTo>
                    <a:pt x="978945" y="700264"/>
                    <a:pt x="978563" y="696185"/>
                    <a:pt x="979836" y="692233"/>
                  </a:cubicBezTo>
                  <a:cubicBezTo>
                    <a:pt x="980728" y="689683"/>
                    <a:pt x="982001" y="687516"/>
                    <a:pt x="983274" y="685093"/>
                  </a:cubicBezTo>
                  <a:cubicBezTo>
                    <a:pt x="983274" y="684201"/>
                    <a:pt x="982892" y="683436"/>
                    <a:pt x="983274" y="682544"/>
                  </a:cubicBezTo>
                  <a:cubicBezTo>
                    <a:pt x="984929" y="680376"/>
                    <a:pt x="987476" y="679102"/>
                    <a:pt x="990404" y="678719"/>
                  </a:cubicBezTo>
                  <a:cubicBezTo>
                    <a:pt x="992568" y="678719"/>
                    <a:pt x="993841" y="676934"/>
                    <a:pt x="994223" y="674895"/>
                  </a:cubicBezTo>
                  <a:cubicBezTo>
                    <a:pt x="994605" y="671962"/>
                    <a:pt x="993332" y="669413"/>
                    <a:pt x="992186" y="666863"/>
                  </a:cubicBezTo>
                  <a:cubicBezTo>
                    <a:pt x="990404" y="663421"/>
                    <a:pt x="991804" y="658704"/>
                    <a:pt x="993077" y="655899"/>
                  </a:cubicBezTo>
                  <a:cubicBezTo>
                    <a:pt x="994351" y="653859"/>
                    <a:pt x="996897" y="652075"/>
                    <a:pt x="997788" y="649142"/>
                  </a:cubicBezTo>
                  <a:cubicBezTo>
                    <a:pt x="997788" y="648760"/>
                    <a:pt x="997788" y="647103"/>
                    <a:pt x="997406" y="647103"/>
                  </a:cubicBezTo>
                  <a:cubicBezTo>
                    <a:pt x="994860" y="645828"/>
                    <a:pt x="992441" y="645318"/>
                    <a:pt x="994096" y="642386"/>
                  </a:cubicBezTo>
                  <a:cubicBezTo>
                    <a:pt x="994096" y="642003"/>
                    <a:pt x="995751" y="642768"/>
                    <a:pt x="996133" y="641493"/>
                  </a:cubicBezTo>
                  <a:cubicBezTo>
                    <a:pt x="996515" y="639708"/>
                    <a:pt x="996515" y="637669"/>
                    <a:pt x="995751" y="637286"/>
                  </a:cubicBezTo>
                  <a:cubicBezTo>
                    <a:pt x="992059" y="633844"/>
                    <a:pt x="989895" y="630147"/>
                    <a:pt x="986584" y="626705"/>
                  </a:cubicBezTo>
                  <a:cubicBezTo>
                    <a:pt x="985693" y="626322"/>
                    <a:pt x="984547" y="626322"/>
                    <a:pt x="983656" y="626705"/>
                  </a:cubicBezTo>
                  <a:cubicBezTo>
                    <a:pt x="982383" y="628362"/>
                    <a:pt x="980600" y="629255"/>
                    <a:pt x="979455" y="630019"/>
                  </a:cubicBezTo>
                  <a:cubicBezTo>
                    <a:pt x="978181" y="630912"/>
                    <a:pt x="976017" y="630912"/>
                    <a:pt x="974362" y="630402"/>
                  </a:cubicBezTo>
                  <a:cubicBezTo>
                    <a:pt x="972325" y="629127"/>
                    <a:pt x="972325" y="626195"/>
                    <a:pt x="970670" y="624920"/>
                  </a:cubicBezTo>
                  <a:cubicBezTo>
                    <a:pt x="969397" y="624028"/>
                    <a:pt x="968123" y="623645"/>
                    <a:pt x="966850" y="623263"/>
                  </a:cubicBezTo>
                  <a:cubicBezTo>
                    <a:pt x="966468" y="622880"/>
                    <a:pt x="966850" y="621605"/>
                    <a:pt x="966850" y="621223"/>
                  </a:cubicBezTo>
                  <a:cubicBezTo>
                    <a:pt x="969397" y="620330"/>
                    <a:pt x="972325" y="621223"/>
                    <a:pt x="973980" y="619566"/>
                  </a:cubicBezTo>
                  <a:cubicBezTo>
                    <a:pt x="976526" y="616633"/>
                    <a:pt x="979455" y="614849"/>
                    <a:pt x="982001" y="612809"/>
                  </a:cubicBezTo>
                  <a:cubicBezTo>
                    <a:pt x="984547" y="610769"/>
                    <a:pt x="988749" y="611534"/>
                    <a:pt x="992186" y="611534"/>
                  </a:cubicBezTo>
                  <a:cubicBezTo>
                    <a:pt x="993587" y="611151"/>
                    <a:pt x="993969" y="609877"/>
                    <a:pt x="994351" y="608984"/>
                  </a:cubicBezTo>
                  <a:cubicBezTo>
                    <a:pt x="996006" y="603885"/>
                    <a:pt x="991804" y="601463"/>
                    <a:pt x="988876" y="598020"/>
                  </a:cubicBezTo>
                  <a:cubicBezTo>
                    <a:pt x="987221" y="596236"/>
                    <a:pt x="985820" y="594196"/>
                    <a:pt x="984675" y="592538"/>
                  </a:cubicBezTo>
                  <a:cubicBezTo>
                    <a:pt x="981237" y="589096"/>
                    <a:pt x="977163" y="586164"/>
                    <a:pt x="972834" y="584379"/>
                  </a:cubicBezTo>
                  <a:cubicBezTo>
                    <a:pt x="968251" y="582340"/>
                    <a:pt x="963158" y="581830"/>
                    <a:pt x="958574" y="579280"/>
                  </a:cubicBezTo>
                  <a:cubicBezTo>
                    <a:pt x="962394" y="579280"/>
                    <a:pt x="966086" y="578897"/>
                    <a:pt x="970033" y="580555"/>
                  </a:cubicBezTo>
                  <a:cubicBezTo>
                    <a:pt x="972579" y="582340"/>
                    <a:pt x="975508" y="582722"/>
                    <a:pt x="978054" y="584379"/>
                  </a:cubicBezTo>
                  <a:cubicBezTo>
                    <a:pt x="983147" y="586929"/>
                    <a:pt x="987857" y="590754"/>
                    <a:pt x="993714" y="591136"/>
                  </a:cubicBezTo>
                  <a:cubicBezTo>
                    <a:pt x="993714" y="589479"/>
                    <a:pt x="994096" y="586929"/>
                    <a:pt x="993332" y="586037"/>
                  </a:cubicBezTo>
                  <a:cubicBezTo>
                    <a:pt x="989640" y="581830"/>
                    <a:pt x="984929" y="578515"/>
                    <a:pt x="979836" y="575455"/>
                  </a:cubicBezTo>
                  <a:cubicBezTo>
                    <a:pt x="977672" y="574180"/>
                    <a:pt x="976781" y="570356"/>
                    <a:pt x="974362" y="569591"/>
                  </a:cubicBezTo>
                  <a:cubicBezTo>
                    <a:pt x="970160" y="567934"/>
                    <a:pt x="966214" y="567041"/>
                    <a:pt x="964176" y="563727"/>
                  </a:cubicBezTo>
                  <a:cubicBezTo>
                    <a:pt x="962139" y="559902"/>
                    <a:pt x="963795" y="554930"/>
                    <a:pt x="960866" y="551488"/>
                  </a:cubicBezTo>
                  <a:cubicBezTo>
                    <a:pt x="959084" y="548938"/>
                    <a:pt x="957047" y="546771"/>
                    <a:pt x="955774" y="544731"/>
                  </a:cubicBezTo>
                  <a:cubicBezTo>
                    <a:pt x="953227" y="540907"/>
                    <a:pt x="954882" y="536700"/>
                    <a:pt x="954118" y="532492"/>
                  </a:cubicBezTo>
                  <a:cubicBezTo>
                    <a:pt x="953736" y="530835"/>
                    <a:pt x="953227" y="529050"/>
                    <a:pt x="952081" y="527775"/>
                  </a:cubicBezTo>
                  <a:cubicBezTo>
                    <a:pt x="949535" y="525226"/>
                    <a:pt x="948262" y="521401"/>
                    <a:pt x="944952" y="519744"/>
                  </a:cubicBezTo>
                  <a:cubicBezTo>
                    <a:pt x="937822" y="516812"/>
                    <a:pt x="928528" y="515537"/>
                    <a:pt x="925090" y="508270"/>
                  </a:cubicBezTo>
                  <a:cubicBezTo>
                    <a:pt x="922544" y="503298"/>
                    <a:pt x="925599" y="496031"/>
                    <a:pt x="932347" y="493482"/>
                  </a:cubicBezTo>
                  <a:cubicBezTo>
                    <a:pt x="934002" y="493099"/>
                    <a:pt x="934894" y="490932"/>
                    <a:pt x="936167" y="489275"/>
                  </a:cubicBezTo>
                  <a:cubicBezTo>
                    <a:pt x="936549" y="488892"/>
                    <a:pt x="937822" y="489657"/>
                    <a:pt x="938713" y="488892"/>
                  </a:cubicBezTo>
                  <a:cubicBezTo>
                    <a:pt x="940750" y="485833"/>
                    <a:pt x="940368" y="482518"/>
                    <a:pt x="940368" y="479076"/>
                  </a:cubicBezTo>
                  <a:cubicBezTo>
                    <a:pt x="940368" y="478693"/>
                    <a:pt x="943424" y="473976"/>
                    <a:pt x="943424" y="473594"/>
                  </a:cubicBezTo>
                  <a:cubicBezTo>
                    <a:pt x="947625" y="470279"/>
                    <a:pt x="946479" y="469387"/>
                    <a:pt x="948517" y="464797"/>
                  </a:cubicBezTo>
                  <a:cubicBezTo>
                    <a:pt x="950299" y="461483"/>
                    <a:pt x="953609" y="458423"/>
                    <a:pt x="957047" y="456766"/>
                  </a:cubicBezTo>
                  <a:cubicBezTo>
                    <a:pt x="959593" y="455491"/>
                    <a:pt x="963413" y="456383"/>
                    <a:pt x="966850" y="455108"/>
                  </a:cubicBezTo>
                  <a:cubicBezTo>
                    <a:pt x="971052" y="453833"/>
                    <a:pt x="975253" y="455108"/>
                    <a:pt x="979455" y="454726"/>
                  </a:cubicBezTo>
                  <a:cubicBezTo>
                    <a:pt x="979964" y="450901"/>
                    <a:pt x="979455" y="446694"/>
                    <a:pt x="976144" y="443762"/>
                  </a:cubicBezTo>
                  <a:cubicBezTo>
                    <a:pt x="974362" y="442487"/>
                    <a:pt x="976526" y="440702"/>
                    <a:pt x="977799" y="439045"/>
                  </a:cubicBezTo>
                  <a:cubicBezTo>
                    <a:pt x="979073" y="437770"/>
                    <a:pt x="978691" y="434328"/>
                    <a:pt x="977799" y="433946"/>
                  </a:cubicBezTo>
                  <a:cubicBezTo>
                    <a:pt x="973598" y="432288"/>
                    <a:pt x="968633" y="433563"/>
                    <a:pt x="963540" y="433563"/>
                  </a:cubicBezTo>
                  <a:cubicBezTo>
                    <a:pt x="962649" y="436495"/>
                    <a:pt x="958447" y="436113"/>
                    <a:pt x="956792" y="435220"/>
                  </a:cubicBezTo>
                  <a:cubicBezTo>
                    <a:pt x="950044" y="431906"/>
                    <a:pt x="943296" y="427699"/>
                    <a:pt x="936167" y="429739"/>
                  </a:cubicBezTo>
                  <a:cubicBezTo>
                    <a:pt x="931965" y="431141"/>
                    <a:pt x="931456" y="436495"/>
                    <a:pt x="929037" y="439937"/>
                  </a:cubicBezTo>
                  <a:cubicBezTo>
                    <a:pt x="925981" y="443252"/>
                    <a:pt x="921525" y="444527"/>
                    <a:pt x="917196" y="442870"/>
                  </a:cubicBezTo>
                  <a:cubicBezTo>
                    <a:pt x="916814" y="442870"/>
                    <a:pt x="915923" y="441977"/>
                    <a:pt x="915159" y="441212"/>
                  </a:cubicBezTo>
                  <a:cubicBezTo>
                    <a:pt x="910958" y="438153"/>
                    <a:pt x="906756" y="436113"/>
                    <a:pt x="902555" y="433563"/>
                  </a:cubicBezTo>
                  <a:cubicBezTo>
                    <a:pt x="900009" y="431906"/>
                    <a:pt x="896189" y="433181"/>
                    <a:pt x="893261" y="431523"/>
                  </a:cubicBezTo>
                  <a:cubicBezTo>
                    <a:pt x="889441" y="428464"/>
                    <a:pt x="888168" y="424384"/>
                    <a:pt x="885749" y="420942"/>
                  </a:cubicBezTo>
                  <a:cubicBezTo>
                    <a:pt x="883712" y="418010"/>
                    <a:pt x="878619" y="418392"/>
                    <a:pt x="877728" y="414568"/>
                  </a:cubicBezTo>
                  <a:cubicBezTo>
                    <a:pt x="876837" y="411636"/>
                    <a:pt x="876455" y="408703"/>
                    <a:pt x="878110" y="406154"/>
                  </a:cubicBezTo>
                  <a:lnTo>
                    <a:pt x="878110" y="404879"/>
                  </a:lnTo>
                  <a:cubicBezTo>
                    <a:pt x="879765" y="401564"/>
                    <a:pt x="883076" y="399779"/>
                    <a:pt x="886131" y="397740"/>
                  </a:cubicBezTo>
                  <a:cubicBezTo>
                    <a:pt x="887532" y="397357"/>
                    <a:pt x="889569" y="397357"/>
                    <a:pt x="889951" y="398122"/>
                  </a:cubicBezTo>
                  <a:cubicBezTo>
                    <a:pt x="890842" y="399014"/>
                    <a:pt x="891988" y="400289"/>
                    <a:pt x="892497" y="400672"/>
                  </a:cubicBezTo>
                  <a:cubicBezTo>
                    <a:pt x="895934" y="401947"/>
                    <a:pt x="898863" y="398632"/>
                    <a:pt x="902682" y="399397"/>
                  </a:cubicBezTo>
                  <a:cubicBezTo>
                    <a:pt x="903064" y="398122"/>
                    <a:pt x="903956" y="397357"/>
                    <a:pt x="904337" y="396465"/>
                  </a:cubicBezTo>
                  <a:cubicBezTo>
                    <a:pt x="905229" y="393023"/>
                    <a:pt x="905229" y="389325"/>
                    <a:pt x="906502" y="385883"/>
                  </a:cubicBezTo>
                  <a:cubicBezTo>
                    <a:pt x="906884" y="383716"/>
                    <a:pt x="909557" y="382059"/>
                    <a:pt x="911595" y="381166"/>
                  </a:cubicBezTo>
                  <a:cubicBezTo>
                    <a:pt x="914650" y="379382"/>
                    <a:pt x="917451" y="378107"/>
                    <a:pt x="920507" y="376067"/>
                  </a:cubicBezTo>
                  <a:cubicBezTo>
                    <a:pt x="924326" y="373007"/>
                    <a:pt x="927764" y="369310"/>
                    <a:pt x="929419" y="365103"/>
                  </a:cubicBezTo>
                  <a:cubicBezTo>
                    <a:pt x="931201" y="360896"/>
                    <a:pt x="931965" y="356307"/>
                    <a:pt x="931583" y="351590"/>
                  </a:cubicBezTo>
                  <a:cubicBezTo>
                    <a:pt x="936294" y="347892"/>
                    <a:pt x="942533" y="351590"/>
                    <a:pt x="947243" y="347892"/>
                  </a:cubicBezTo>
                  <a:cubicBezTo>
                    <a:pt x="949026" y="347000"/>
                    <a:pt x="950681" y="348275"/>
                    <a:pt x="950681" y="349550"/>
                  </a:cubicBezTo>
                  <a:cubicBezTo>
                    <a:pt x="951572" y="355924"/>
                    <a:pt x="956028" y="360514"/>
                    <a:pt x="961121" y="363956"/>
                  </a:cubicBezTo>
                  <a:cubicBezTo>
                    <a:pt x="961121" y="367270"/>
                    <a:pt x="962012" y="371095"/>
                    <a:pt x="958574" y="372752"/>
                  </a:cubicBezTo>
                  <a:cubicBezTo>
                    <a:pt x="956028" y="374155"/>
                    <a:pt x="953991" y="375812"/>
                    <a:pt x="951445" y="377469"/>
                  </a:cubicBezTo>
                  <a:cubicBezTo>
                    <a:pt x="949790" y="378362"/>
                    <a:pt x="948007" y="378744"/>
                    <a:pt x="946352" y="379509"/>
                  </a:cubicBezTo>
                  <a:cubicBezTo>
                    <a:pt x="945461" y="380401"/>
                    <a:pt x="944697" y="380784"/>
                    <a:pt x="944315" y="381549"/>
                  </a:cubicBezTo>
                  <a:cubicBezTo>
                    <a:pt x="943933" y="383206"/>
                    <a:pt x="943933" y="384991"/>
                    <a:pt x="944315" y="386266"/>
                  </a:cubicBezTo>
                  <a:cubicBezTo>
                    <a:pt x="945588" y="388433"/>
                    <a:pt x="948517" y="389325"/>
                    <a:pt x="949408" y="390983"/>
                  </a:cubicBezTo>
                  <a:cubicBezTo>
                    <a:pt x="950299" y="393023"/>
                    <a:pt x="950299" y="395700"/>
                    <a:pt x="949408" y="397740"/>
                  </a:cubicBezTo>
                  <a:cubicBezTo>
                    <a:pt x="948517" y="399779"/>
                    <a:pt x="946352" y="401182"/>
                    <a:pt x="945588" y="403221"/>
                  </a:cubicBezTo>
                  <a:cubicBezTo>
                    <a:pt x="945206" y="404114"/>
                    <a:pt x="945206" y="405771"/>
                    <a:pt x="945588" y="406664"/>
                  </a:cubicBezTo>
                  <a:cubicBezTo>
                    <a:pt x="945970" y="407046"/>
                    <a:pt x="947753" y="407046"/>
                    <a:pt x="948644" y="406664"/>
                  </a:cubicBezTo>
                  <a:cubicBezTo>
                    <a:pt x="953227" y="403221"/>
                    <a:pt x="958320" y="400799"/>
                    <a:pt x="961757" y="395700"/>
                  </a:cubicBezTo>
                  <a:cubicBezTo>
                    <a:pt x="963795" y="392768"/>
                    <a:pt x="964686" y="388943"/>
                    <a:pt x="968123" y="387286"/>
                  </a:cubicBezTo>
                  <a:cubicBezTo>
                    <a:pt x="970670" y="386393"/>
                    <a:pt x="973598" y="386393"/>
                    <a:pt x="976144" y="385628"/>
                  </a:cubicBezTo>
                  <a:cubicBezTo>
                    <a:pt x="979582" y="383589"/>
                    <a:pt x="982001" y="380529"/>
                    <a:pt x="985948" y="379254"/>
                  </a:cubicBezTo>
                  <a:cubicBezTo>
                    <a:pt x="987985" y="378362"/>
                    <a:pt x="990658" y="379636"/>
                    <a:pt x="992695" y="378362"/>
                  </a:cubicBezTo>
                  <a:cubicBezTo>
                    <a:pt x="994733" y="377087"/>
                    <a:pt x="997788" y="376577"/>
                    <a:pt x="1000207" y="376449"/>
                  </a:cubicBezTo>
                  <a:lnTo>
                    <a:pt x="1000971" y="375557"/>
                  </a:lnTo>
                  <a:cubicBezTo>
                    <a:pt x="1003135" y="372242"/>
                    <a:pt x="1006064" y="370075"/>
                    <a:pt x="1009119" y="367525"/>
                  </a:cubicBezTo>
                  <a:cubicBezTo>
                    <a:pt x="1011156" y="365740"/>
                    <a:pt x="1013830" y="364976"/>
                    <a:pt x="1015485" y="362808"/>
                  </a:cubicBezTo>
                  <a:cubicBezTo>
                    <a:pt x="1017140" y="359876"/>
                    <a:pt x="1019305" y="357836"/>
                    <a:pt x="1020578" y="354394"/>
                  </a:cubicBezTo>
                  <a:cubicBezTo>
                    <a:pt x="1020960" y="353502"/>
                    <a:pt x="1022233" y="352354"/>
                    <a:pt x="1023124" y="351462"/>
                  </a:cubicBezTo>
                  <a:cubicBezTo>
                    <a:pt x="1027835" y="348912"/>
                    <a:pt x="1034583" y="348530"/>
                    <a:pt x="1035729" y="342665"/>
                  </a:cubicBezTo>
                  <a:cubicBezTo>
                    <a:pt x="1037002" y="338841"/>
                    <a:pt x="1035729" y="334634"/>
                    <a:pt x="1037002" y="330809"/>
                  </a:cubicBezTo>
                  <a:cubicBezTo>
                    <a:pt x="1038275" y="327750"/>
                    <a:pt x="1041585" y="324945"/>
                    <a:pt x="1044514" y="326602"/>
                  </a:cubicBezTo>
                  <a:cubicBezTo>
                    <a:pt x="1047060" y="327877"/>
                    <a:pt x="1048715" y="330427"/>
                    <a:pt x="1051261" y="331702"/>
                  </a:cubicBezTo>
                  <a:cubicBezTo>
                    <a:pt x="1054190" y="332977"/>
                    <a:pt x="1057627" y="332084"/>
                    <a:pt x="1059664" y="333359"/>
                  </a:cubicBezTo>
                  <a:cubicBezTo>
                    <a:pt x="1061701" y="334251"/>
                    <a:pt x="1064757" y="335016"/>
                    <a:pt x="1065521" y="334251"/>
                  </a:cubicBezTo>
                  <a:cubicBezTo>
                    <a:pt x="1068959" y="331192"/>
                    <a:pt x="1066412" y="325327"/>
                    <a:pt x="1070614" y="322778"/>
                  </a:cubicBezTo>
                  <a:cubicBezTo>
                    <a:pt x="1072269" y="321503"/>
                    <a:pt x="1075706" y="323160"/>
                    <a:pt x="1078125" y="321503"/>
                  </a:cubicBezTo>
                  <a:cubicBezTo>
                    <a:pt x="1078507" y="321120"/>
                    <a:pt x="1079399" y="320610"/>
                    <a:pt x="1080162" y="320228"/>
                  </a:cubicBezTo>
                  <a:cubicBezTo>
                    <a:pt x="1081054" y="320228"/>
                    <a:pt x="1081945" y="319336"/>
                    <a:pt x="1082709" y="319336"/>
                  </a:cubicBezTo>
                  <a:cubicBezTo>
                    <a:pt x="1083600" y="318953"/>
                    <a:pt x="1084873" y="318061"/>
                    <a:pt x="1085764" y="317296"/>
                  </a:cubicBezTo>
                  <a:cubicBezTo>
                    <a:pt x="1087801" y="314746"/>
                    <a:pt x="1089584" y="312579"/>
                    <a:pt x="1091621" y="310157"/>
                  </a:cubicBezTo>
                  <a:cubicBezTo>
                    <a:pt x="1094677" y="305567"/>
                    <a:pt x="1094167" y="300468"/>
                    <a:pt x="1095058" y="295368"/>
                  </a:cubicBezTo>
                  <a:cubicBezTo>
                    <a:pt x="1095058" y="294093"/>
                    <a:pt x="1097605" y="294093"/>
                    <a:pt x="1098496" y="294986"/>
                  </a:cubicBezTo>
                  <a:cubicBezTo>
                    <a:pt x="1102188" y="298045"/>
                    <a:pt x="1104353" y="301742"/>
                    <a:pt x="1107663" y="305185"/>
                  </a:cubicBezTo>
                  <a:cubicBezTo>
                    <a:pt x="1108045" y="305185"/>
                    <a:pt x="1109318" y="307734"/>
                    <a:pt x="1110209" y="307224"/>
                  </a:cubicBezTo>
                  <a:lnTo>
                    <a:pt x="1112756" y="308882"/>
                  </a:lnTo>
                  <a:lnTo>
                    <a:pt x="1112756" y="307224"/>
                  </a:lnTo>
                  <a:cubicBezTo>
                    <a:pt x="1112756" y="305949"/>
                    <a:pt x="1113647" y="305185"/>
                    <a:pt x="1113647" y="305185"/>
                  </a:cubicBezTo>
                  <a:lnTo>
                    <a:pt x="1113265" y="302125"/>
                  </a:lnTo>
                  <a:cubicBezTo>
                    <a:pt x="1113265" y="300723"/>
                    <a:pt x="1112883" y="299575"/>
                    <a:pt x="1113265" y="298683"/>
                  </a:cubicBezTo>
                  <a:cubicBezTo>
                    <a:pt x="1114920" y="295623"/>
                    <a:pt x="1117848" y="294476"/>
                    <a:pt x="1120395" y="292308"/>
                  </a:cubicBezTo>
                  <a:cubicBezTo>
                    <a:pt x="1122432" y="289759"/>
                    <a:pt x="1122941" y="286444"/>
                    <a:pt x="1121668" y="283512"/>
                  </a:cubicBezTo>
                  <a:cubicBezTo>
                    <a:pt x="1120777" y="280070"/>
                    <a:pt x="1118358" y="277138"/>
                    <a:pt x="1117466" y="273695"/>
                  </a:cubicBezTo>
                  <a:cubicBezTo>
                    <a:pt x="1116575" y="270636"/>
                    <a:pt x="1117084" y="267831"/>
                    <a:pt x="1117084" y="264771"/>
                  </a:cubicBezTo>
                  <a:cubicBezTo>
                    <a:pt x="1117084" y="257505"/>
                    <a:pt x="1115047" y="250748"/>
                    <a:pt x="1115811" y="243609"/>
                  </a:cubicBezTo>
                  <a:cubicBezTo>
                    <a:pt x="1119249" y="241059"/>
                    <a:pt x="1118358" y="236852"/>
                    <a:pt x="1119249" y="233027"/>
                  </a:cubicBezTo>
                  <a:cubicBezTo>
                    <a:pt x="1119631" y="229713"/>
                    <a:pt x="1123450" y="230478"/>
                    <a:pt x="1125997" y="231370"/>
                  </a:cubicBezTo>
                  <a:cubicBezTo>
                    <a:pt x="1126888" y="231370"/>
                    <a:pt x="1127652" y="233027"/>
                    <a:pt x="1128543" y="233410"/>
                  </a:cubicBezTo>
                  <a:cubicBezTo>
                    <a:pt x="1132362" y="235450"/>
                    <a:pt x="1136055" y="236852"/>
                    <a:pt x="1139492" y="238509"/>
                  </a:cubicBezTo>
                  <a:cubicBezTo>
                    <a:pt x="1141147" y="239402"/>
                    <a:pt x="1143312" y="238892"/>
                    <a:pt x="1144967" y="238892"/>
                  </a:cubicBezTo>
                  <a:cubicBezTo>
                    <a:pt x="1144967" y="233027"/>
                    <a:pt x="1143694" y="226653"/>
                    <a:pt x="1148404" y="222446"/>
                  </a:cubicBezTo>
                  <a:cubicBezTo>
                    <a:pt x="1149296" y="221171"/>
                    <a:pt x="1151460" y="221171"/>
                    <a:pt x="1151842" y="219514"/>
                  </a:cubicBezTo>
                  <a:cubicBezTo>
                    <a:pt x="1152224" y="216582"/>
                    <a:pt x="1151460" y="213649"/>
                    <a:pt x="1152224" y="211100"/>
                  </a:cubicBezTo>
                  <a:cubicBezTo>
                    <a:pt x="1152606" y="209697"/>
                    <a:pt x="1154261" y="208550"/>
                    <a:pt x="1154261" y="207275"/>
                  </a:cubicBezTo>
                  <a:cubicBezTo>
                    <a:pt x="1156807" y="195419"/>
                    <a:pt x="1154261" y="184073"/>
                    <a:pt x="1155661" y="172599"/>
                  </a:cubicBezTo>
                  <a:cubicBezTo>
                    <a:pt x="1159099" y="169539"/>
                    <a:pt x="1161136" y="165842"/>
                    <a:pt x="1159863" y="161125"/>
                  </a:cubicBezTo>
                  <a:close/>
                </a:path>
              </a:pathLst>
            </a:custGeom>
            <a:solidFill>
              <a:srgbClr val="F67536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 : forme 80">
              <a:extLst>
                <a:ext uri="{FF2B5EF4-FFF2-40B4-BE49-F238E27FC236}">
                  <a16:creationId xmlns:a16="http://schemas.microsoft.com/office/drawing/2014/main" id="{73C06552-B5BE-D49E-91AF-80932D495EAE}"/>
                </a:ext>
              </a:extLst>
            </p:cNvPr>
            <p:cNvSpPr/>
            <p:nvPr/>
          </p:nvSpPr>
          <p:spPr>
            <a:xfrm>
              <a:off x="8677321" y="3172294"/>
              <a:ext cx="14368" cy="26845"/>
            </a:xfrm>
            <a:custGeom>
              <a:avLst/>
              <a:gdLst>
                <a:gd name="connsiteX0" fmla="*/ 7264 w 8208"/>
                <a:gd name="connsiteY0" fmla="*/ 15305 h 15305"/>
                <a:gd name="connsiteX1" fmla="*/ 4134 w 8208"/>
                <a:gd name="connsiteY1" fmla="*/ 14833 h 15305"/>
                <a:gd name="connsiteX2" fmla="*/ 3189 w 8208"/>
                <a:gd name="connsiteY2" fmla="*/ 14124 h 15305"/>
                <a:gd name="connsiteX3" fmla="*/ 768 w 8208"/>
                <a:gd name="connsiteY3" fmla="*/ 12943 h 15305"/>
                <a:gd name="connsiteX4" fmla="*/ 59 w 8208"/>
                <a:gd name="connsiteY4" fmla="*/ 9104 h 15305"/>
                <a:gd name="connsiteX5" fmla="*/ 59 w 8208"/>
                <a:gd name="connsiteY5" fmla="*/ 7923 h 15305"/>
                <a:gd name="connsiteX6" fmla="*/ 295 w 8208"/>
                <a:gd name="connsiteY6" fmla="*/ 3612 h 15305"/>
                <a:gd name="connsiteX7" fmla="*/ 1004 w 8208"/>
                <a:gd name="connsiteY7" fmla="*/ 1427 h 15305"/>
                <a:gd name="connsiteX8" fmla="*/ 2185 w 8208"/>
                <a:gd name="connsiteY8" fmla="*/ 246 h 15305"/>
                <a:gd name="connsiteX9" fmla="*/ 8209 w 8208"/>
                <a:gd name="connsiteY9" fmla="*/ 718 h 1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08" h="15305">
                  <a:moveTo>
                    <a:pt x="7264" y="15305"/>
                  </a:moveTo>
                  <a:cubicBezTo>
                    <a:pt x="6319" y="14360"/>
                    <a:pt x="5079" y="15069"/>
                    <a:pt x="4134" y="14833"/>
                  </a:cubicBezTo>
                  <a:cubicBezTo>
                    <a:pt x="3898" y="14597"/>
                    <a:pt x="3425" y="14360"/>
                    <a:pt x="3189" y="14124"/>
                  </a:cubicBezTo>
                  <a:cubicBezTo>
                    <a:pt x="2244" y="13888"/>
                    <a:pt x="1004" y="13652"/>
                    <a:pt x="768" y="12943"/>
                  </a:cubicBezTo>
                  <a:cubicBezTo>
                    <a:pt x="295" y="11762"/>
                    <a:pt x="1004" y="10285"/>
                    <a:pt x="59" y="9104"/>
                  </a:cubicBezTo>
                  <a:cubicBezTo>
                    <a:pt x="59" y="8868"/>
                    <a:pt x="532" y="7923"/>
                    <a:pt x="59" y="7923"/>
                  </a:cubicBezTo>
                  <a:cubicBezTo>
                    <a:pt x="59" y="6506"/>
                    <a:pt x="-177" y="5029"/>
                    <a:pt x="295" y="3612"/>
                  </a:cubicBezTo>
                  <a:cubicBezTo>
                    <a:pt x="532" y="2903"/>
                    <a:pt x="1004" y="2195"/>
                    <a:pt x="1004" y="1427"/>
                  </a:cubicBezTo>
                  <a:cubicBezTo>
                    <a:pt x="1004" y="659"/>
                    <a:pt x="1949" y="246"/>
                    <a:pt x="2185" y="246"/>
                  </a:cubicBezTo>
                  <a:cubicBezTo>
                    <a:pt x="4370" y="-227"/>
                    <a:pt x="6024" y="10"/>
                    <a:pt x="8209" y="718"/>
                  </a:cubicBezTo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89" name="Forme libre : forme 81">
              <a:extLst>
                <a:ext uri="{FF2B5EF4-FFF2-40B4-BE49-F238E27FC236}">
                  <a16:creationId xmlns:a16="http://schemas.microsoft.com/office/drawing/2014/main" id="{86CF0D61-365D-F8AA-0692-A1E47E24D02F}"/>
                </a:ext>
              </a:extLst>
            </p:cNvPr>
            <p:cNvSpPr/>
            <p:nvPr/>
          </p:nvSpPr>
          <p:spPr>
            <a:xfrm>
              <a:off x="8614053" y="3143306"/>
              <a:ext cx="77636" cy="52581"/>
            </a:xfrm>
            <a:custGeom>
              <a:avLst/>
              <a:gdLst>
                <a:gd name="connsiteX0" fmla="*/ 0 w 44351"/>
                <a:gd name="connsiteY0" fmla="*/ 5847 h 29978"/>
                <a:gd name="connsiteX1" fmla="*/ 1831 w 44351"/>
                <a:gd name="connsiteY1" fmla="*/ 5079 h 29978"/>
                <a:gd name="connsiteX2" fmla="*/ 3012 w 44351"/>
                <a:gd name="connsiteY2" fmla="*/ 4134 h 29978"/>
                <a:gd name="connsiteX3" fmla="*/ 8091 w 44351"/>
                <a:gd name="connsiteY3" fmla="*/ 3189 h 29978"/>
                <a:gd name="connsiteX4" fmla="*/ 18190 w 44351"/>
                <a:gd name="connsiteY4" fmla="*/ 827 h 29978"/>
                <a:gd name="connsiteX5" fmla="*/ 20079 w 44351"/>
                <a:gd name="connsiteY5" fmla="*/ 827 h 29978"/>
                <a:gd name="connsiteX6" fmla="*/ 27757 w 44351"/>
                <a:gd name="connsiteY6" fmla="*/ 354 h 29978"/>
                <a:gd name="connsiteX7" fmla="*/ 32836 w 44351"/>
                <a:gd name="connsiteY7" fmla="*/ 354 h 29978"/>
                <a:gd name="connsiteX8" fmla="*/ 35730 w 44351"/>
                <a:gd name="connsiteY8" fmla="*/ 4665 h 29978"/>
                <a:gd name="connsiteX9" fmla="*/ 36911 w 44351"/>
                <a:gd name="connsiteY9" fmla="*/ 9213 h 29978"/>
                <a:gd name="connsiteX10" fmla="*/ 40041 w 44351"/>
                <a:gd name="connsiteY10" fmla="*/ 10158 h 29978"/>
                <a:gd name="connsiteX11" fmla="*/ 40513 w 44351"/>
                <a:gd name="connsiteY11" fmla="*/ 13052 h 29978"/>
                <a:gd name="connsiteX12" fmla="*/ 44352 w 44351"/>
                <a:gd name="connsiteY12" fmla="*/ 15945 h 29978"/>
                <a:gd name="connsiteX13" fmla="*/ 44352 w 44351"/>
                <a:gd name="connsiteY13" fmla="*/ 17127 h 29978"/>
                <a:gd name="connsiteX14" fmla="*/ 38328 w 44351"/>
                <a:gd name="connsiteY14" fmla="*/ 16654 h 29978"/>
                <a:gd name="connsiteX15" fmla="*/ 37147 w 44351"/>
                <a:gd name="connsiteY15" fmla="*/ 17835 h 29978"/>
                <a:gd name="connsiteX16" fmla="*/ 36438 w 44351"/>
                <a:gd name="connsiteY16" fmla="*/ 20020 h 29978"/>
                <a:gd name="connsiteX17" fmla="*/ 36202 w 44351"/>
                <a:gd name="connsiteY17" fmla="*/ 24332 h 29978"/>
                <a:gd name="connsiteX18" fmla="*/ 36202 w 44351"/>
                <a:gd name="connsiteY18" fmla="*/ 25513 h 29978"/>
                <a:gd name="connsiteX19" fmla="*/ 36911 w 44351"/>
                <a:gd name="connsiteY19" fmla="*/ 29351 h 29978"/>
                <a:gd name="connsiteX20" fmla="*/ 37383 w 44351"/>
                <a:gd name="connsiteY20" fmla="*/ 29824 h 29978"/>
                <a:gd name="connsiteX21" fmla="*/ 31832 w 44351"/>
                <a:gd name="connsiteY21" fmla="*/ 29588 h 29978"/>
                <a:gd name="connsiteX22" fmla="*/ 26812 w 44351"/>
                <a:gd name="connsiteY22" fmla="*/ 25040 h 29978"/>
                <a:gd name="connsiteX23" fmla="*/ 22028 w 44351"/>
                <a:gd name="connsiteY23" fmla="*/ 22855 h 29978"/>
                <a:gd name="connsiteX24" fmla="*/ 19371 w 44351"/>
                <a:gd name="connsiteY24" fmla="*/ 18780 h 29978"/>
                <a:gd name="connsiteX25" fmla="*/ 1358 w 44351"/>
                <a:gd name="connsiteY25" fmla="*/ 7677 h 29978"/>
                <a:gd name="connsiteX26" fmla="*/ 0 w 44351"/>
                <a:gd name="connsiteY26" fmla="*/ 5788 h 29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351" h="29978">
                  <a:moveTo>
                    <a:pt x="0" y="5847"/>
                  </a:moveTo>
                  <a:cubicBezTo>
                    <a:pt x="591" y="5610"/>
                    <a:pt x="1240" y="5374"/>
                    <a:pt x="1831" y="5079"/>
                  </a:cubicBezTo>
                  <a:cubicBezTo>
                    <a:pt x="2067" y="4843"/>
                    <a:pt x="2776" y="4606"/>
                    <a:pt x="3012" y="4134"/>
                  </a:cubicBezTo>
                  <a:cubicBezTo>
                    <a:pt x="4429" y="3189"/>
                    <a:pt x="6614" y="4134"/>
                    <a:pt x="8091" y="3189"/>
                  </a:cubicBezTo>
                  <a:cubicBezTo>
                    <a:pt x="11221" y="1299"/>
                    <a:pt x="14823" y="2008"/>
                    <a:pt x="18190" y="827"/>
                  </a:cubicBezTo>
                  <a:lnTo>
                    <a:pt x="20079" y="827"/>
                  </a:lnTo>
                  <a:cubicBezTo>
                    <a:pt x="22737" y="591"/>
                    <a:pt x="25158" y="1299"/>
                    <a:pt x="27757" y="354"/>
                  </a:cubicBezTo>
                  <a:cubicBezTo>
                    <a:pt x="29469" y="-118"/>
                    <a:pt x="31123" y="-118"/>
                    <a:pt x="32836" y="354"/>
                  </a:cubicBezTo>
                  <a:cubicBezTo>
                    <a:pt x="34785" y="1063"/>
                    <a:pt x="35257" y="3012"/>
                    <a:pt x="35730" y="4665"/>
                  </a:cubicBezTo>
                  <a:cubicBezTo>
                    <a:pt x="36911" y="7087"/>
                    <a:pt x="35966" y="6851"/>
                    <a:pt x="36911" y="9213"/>
                  </a:cubicBezTo>
                  <a:cubicBezTo>
                    <a:pt x="37501" y="10630"/>
                    <a:pt x="39096" y="9922"/>
                    <a:pt x="40041" y="10158"/>
                  </a:cubicBezTo>
                  <a:lnTo>
                    <a:pt x="40513" y="13052"/>
                  </a:lnTo>
                  <a:cubicBezTo>
                    <a:pt x="42226" y="13760"/>
                    <a:pt x="44116" y="14233"/>
                    <a:pt x="44352" y="15945"/>
                  </a:cubicBezTo>
                  <a:lnTo>
                    <a:pt x="44352" y="17127"/>
                  </a:lnTo>
                  <a:cubicBezTo>
                    <a:pt x="42167" y="16418"/>
                    <a:pt x="40513" y="16182"/>
                    <a:pt x="38328" y="16654"/>
                  </a:cubicBezTo>
                  <a:cubicBezTo>
                    <a:pt x="38092" y="16654"/>
                    <a:pt x="37147" y="17127"/>
                    <a:pt x="37147" y="17835"/>
                  </a:cubicBezTo>
                  <a:cubicBezTo>
                    <a:pt x="37147" y="18544"/>
                    <a:pt x="36674" y="19253"/>
                    <a:pt x="36438" y="20020"/>
                  </a:cubicBezTo>
                  <a:cubicBezTo>
                    <a:pt x="35966" y="21438"/>
                    <a:pt x="36202" y="22914"/>
                    <a:pt x="36202" y="24332"/>
                  </a:cubicBezTo>
                  <a:cubicBezTo>
                    <a:pt x="36674" y="24332"/>
                    <a:pt x="36202" y="25276"/>
                    <a:pt x="36202" y="25513"/>
                  </a:cubicBezTo>
                  <a:cubicBezTo>
                    <a:pt x="37147" y="26694"/>
                    <a:pt x="36438" y="28170"/>
                    <a:pt x="36911" y="29351"/>
                  </a:cubicBezTo>
                  <a:lnTo>
                    <a:pt x="37383" y="29824"/>
                  </a:lnTo>
                  <a:cubicBezTo>
                    <a:pt x="35434" y="29824"/>
                    <a:pt x="33544" y="30296"/>
                    <a:pt x="31832" y="29588"/>
                  </a:cubicBezTo>
                  <a:cubicBezTo>
                    <a:pt x="29942" y="28643"/>
                    <a:pt x="28466" y="26458"/>
                    <a:pt x="26812" y="25040"/>
                  </a:cubicBezTo>
                  <a:cubicBezTo>
                    <a:pt x="25395" y="23859"/>
                    <a:pt x="23446" y="24095"/>
                    <a:pt x="22028" y="22855"/>
                  </a:cubicBezTo>
                  <a:cubicBezTo>
                    <a:pt x="20611" y="21674"/>
                    <a:pt x="20611" y="19253"/>
                    <a:pt x="19371" y="18780"/>
                  </a:cubicBezTo>
                  <a:cubicBezTo>
                    <a:pt x="12402" y="16359"/>
                    <a:pt x="6142" y="12993"/>
                    <a:pt x="1358" y="7677"/>
                  </a:cubicBezTo>
                  <a:lnTo>
                    <a:pt x="0" y="5788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90" name="Forme libre : forme 82">
              <a:extLst>
                <a:ext uri="{FF2B5EF4-FFF2-40B4-BE49-F238E27FC236}">
                  <a16:creationId xmlns:a16="http://schemas.microsoft.com/office/drawing/2014/main" id="{2FAEC03C-1CC3-9F96-0C16-593DFD3E3B36}"/>
                </a:ext>
              </a:extLst>
            </p:cNvPr>
            <p:cNvSpPr/>
            <p:nvPr/>
          </p:nvSpPr>
          <p:spPr>
            <a:xfrm>
              <a:off x="8645996" y="3085636"/>
              <a:ext cx="59028" cy="75588"/>
            </a:xfrm>
            <a:custGeom>
              <a:avLst/>
              <a:gdLst>
                <a:gd name="connsiteX0" fmla="*/ 21851 w 33721"/>
                <a:gd name="connsiteY0" fmla="*/ 43096 h 43095"/>
                <a:gd name="connsiteX1" fmla="*/ 18721 w 33721"/>
                <a:gd name="connsiteY1" fmla="*/ 42151 h 43095"/>
                <a:gd name="connsiteX2" fmla="*/ 17540 w 33721"/>
                <a:gd name="connsiteY2" fmla="*/ 37604 h 43095"/>
                <a:gd name="connsiteX3" fmla="*/ 14646 w 33721"/>
                <a:gd name="connsiteY3" fmla="*/ 33292 h 43095"/>
                <a:gd name="connsiteX4" fmla="*/ 9567 w 33721"/>
                <a:gd name="connsiteY4" fmla="*/ 33292 h 43095"/>
                <a:gd name="connsiteX5" fmla="*/ 1890 w 33721"/>
                <a:gd name="connsiteY5" fmla="*/ 33765 h 43095"/>
                <a:gd name="connsiteX6" fmla="*/ 0 w 33721"/>
                <a:gd name="connsiteY6" fmla="*/ 33765 h 43095"/>
                <a:gd name="connsiteX7" fmla="*/ 709 w 33721"/>
                <a:gd name="connsiteY7" fmla="*/ 31107 h 43095"/>
                <a:gd name="connsiteX8" fmla="*/ 2658 w 33721"/>
                <a:gd name="connsiteY8" fmla="*/ 30399 h 43095"/>
                <a:gd name="connsiteX9" fmla="*/ 1713 w 33721"/>
                <a:gd name="connsiteY9" fmla="*/ 26560 h 43095"/>
                <a:gd name="connsiteX10" fmla="*/ 1949 w 33721"/>
                <a:gd name="connsiteY10" fmla="*/ 21481 h 43095"/>
                <a:gd name="connsiteX11" fmla="*/ 4843 w 33721"/>
                <a:gd name="connsiteY11" fmla="*/ 18587 h 43095"/>
                <a:gd name="connsiteX12" fmla="*/ 7028 w 33721"/>
                <a:gd name="connsiteY12" fmla="*/ 5831 h 43095"/>
                <a:gd name="connsiteX13" fmla="*/ 12815 w 33721"/>
                <a:gd name="connsiteY13" fmla="*/ 7543 h 43095"/>
                <a:gd name="connsiteX14" fmla="*/ 14469 w 33721"/>
                <a:gd name="connsiteY14" fmla="*/ 16697 h 43095"/>
                <a:gd name="connsiteX15" fmla="*/ 16654 w 33721"/>
                <a:gd name="connsiteY15" fmla="*/ 16225 h 43095"/>
                <a:gd name="connsiteX16" fmla="*/ 15001 w 33721"/>
                <a:gd name="connsiteY16" fmla="*/ 5890 h 43095"/>
                <a:gd name="connsiteX17" fmla="*/ 16949 w 33721"/>
                <a:gd name="connsiteY17" fmla="*/ 1579 h 43095"/>
                <a:gd name="connsiteX18" fmla="*/ 21024 w 33721"/>
                <a:gd name="connsiteY18" fmla="*/ 1106 h 43095"/>
                <a:gd name="connsiteX19" fmla="*/ 29647 w 33721"/>
                <a:gd name="connsiteY19" fmla="*/ 398 h 43095"/>
                <a:gd name="connsiteX20" fmla="*/ 33722 w 33721"/>
                <a:gd name="connsiteY20" fmla="*/ 1342 h 43095"/>
                <a:gd name="connsiteX21" fmla="*/ 32777 w 33721"/>
                <a:gd name="connsiteY21" fmla="*/ 3764 h 43095"/>
                <a:gd name="connsiteX22" fmla="*/ 31300 w 33721"/>
                <a:gd name="connsiteY22" fmla="*/ 11677 h 43095"/>
                <a:gd name="connsiteX23" fmla="*/ 29115 w 33721"/>
                <a:gd name="connsiteY23" fmla="*/ 13331 h 43095"/>
                <a:gd name="connsiteX24" fmla="*/ 28406 w 33721"/>
                <a:gd name="connsiteY24" fmla="*/ 21245 h 43095"/>
                <a:gd name="connsiteX25" fmla="*/ 26458 w 33721"/>
                <a:gd name="connsiteY25" fmla="*/ 23666 h 43095"/>
                <a:gd name="connsiteX26" fmla="*/ 24509 w 33721"/>
                <a:gd name="connsiteY26" fmla="*/ 26560 h 43095"/>
                <a:gd name="connsiteX27" fmla="*/ 22087 w 33721"/>
                <a:gd name="connsiteY27" fmla="*/ 29926 h 43095"/>
                <a:gd name="connsiteX28" fmla="*/ 21851 w 33721"/>
                <a:gd name="connsiteY28" fmla="*/ 42387 h 4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3721" h="43095">
                  <a:moveTo>
                    <a:pt x="21851" y="43096"/>
                  </a:moveTo>
                  <a:cubicBezTo>
                    <a:pt x="20906" y="42860"/>
                    <a:pt x="19312" y="43568"/>
                    <a:pt x="18721" y="42151"/>
                  </a:cubicBezTo>
                  <a:cubicBezTo>
                    <a:pt x="17776" y="39730"/>
                    <a:pt x="18721" y="39966"/>
                    <a:pt x="17540" y="37604"/>
                  </a:cubicBezTo>
                  <a:cubicBezTo>
                    <a:pt x="17067" y="35891"/>
                    <a:pt x="16595" y="34001"/>
                    <a:pt x="14646" y="33292"/>
                  </a:cubicBezTo>
                  <a:cubicBezTo>
                    <a:pt x="12993" y="32820"/>
                    <a:pt x="11280" y="32820"/>
                    <a:pt x="9567" y="33292"/>
                  </a:cubicBezTo>
                  <a:cubicBezTo>
                    <a:pt x="6910" y="34237"/>
                    <a:pt x="4547" y="33529"/>
                    <a:pt x="1890" y="33765"/>
                  </a:cubicBezTo>
                  <a:lnTo>
                    <a:pt x="0" y="33765"/>
                  </a:lnTo>
                  <a:cubicBezTo>
                    <a:pt x="472" y="33529"/>
                    <a:pt x="-236" y="31816"/>
                    <a:pt x="709" y="31107"/>
                  </a:cubicBezTo>
                  <a:cubicBezTo>
                    <a:pt x="1417" y="30871"/>
                    <a:pt x="2421" y="30635"/>
                    <a:pt x="2658" y="30399"/>
                  </a:cubicBezTo>
                  <a:cubicBezTo>
                    <a:pt x="3366" y="29217"/>
                    <a:pt x="2658" y="27741"/>
                    <a:pt x="1713" y="26560"/>
                  </a:cubicBezTo>
                  <a:cubicBezTo>
                    <a:pt x="768" y="25379"/>
                    <a:pt x="1240" y="23194"/>
                    <a:pt x="1949" y="21481"/>
                  </a:cubicBezTo>
                  <a:cubicBezTo>
                    <a:pt x="2658" y="20300"/>
                    <a:pt x="4606" y="20064"/>
                    <a:pt x="4843" y="18587"/>
                  </a:cubicBezTo>
                  <a:cubicBezTo>
                    <a:pt x="6083" y="14276"/>
                    <a:pt x="5079" y="9670"/>
                    <a:pt x="7028" y="5831"/>
                  </a:cubicBezTo>
                  <a:cubicBezTo>
                    <a:pt x="9213" y="5595"/>
                    <a:pt x="11575" y="5831"/>
                    <a:pt x="12815" y="7543"/>
                  </a:cubicBezTo>
                  <a:cubicBezTo>
                    <a:pt x="14764" y="10437"/>
                    <a:pt x="13288" y="13804"/>
                    <a:pt x="14469" y="16697"/>
                  </a:cubicBezTo>
                  <a:cubicBezTo>
                    <a:pt x="14705" y="17406"/>
                    <a:pt x="16654" y="16697"/>
                    <a:pt x="16654" y="16225"/>
                  </a:cubicBezTo>
                  <a:cubicBezTo>
                    <a:pt x="17363" y="12622"/>
                    <a:pt x="17127" y="9256"/>
                    <a:pt x="15001" y="5890"/>
                  </a:cubicBezTo>
                  <a:cubicBezTo>
                    <a:pt x="13819" y="4177"/>
                    <a:pt x="15473" y="2287"/>
                    <a:pt x="16949" y="1579"/>
                  </a:cubicBezTo>
                  <a:cubicBezTo>
                    <a:pt x="18131" y="1106"/>
                    <a:pt x="19843" y="1402"/>
                    <a:pt x="21024" y="1106"/>
                  </a:cubicBezTo>
                  <a:cubicBezTo>
                    <a:pt x="23918" y="398"/>
                    <a:pt x="27048" y="-547"/>
                    <a:pt x="29647" y="398"/>
                  </a:cubicBezTo>
                  <a:cubicBezTo>
                    <a:pt x="30828" y="870"/>
                    <a:pt x="32540" y="2819"/>
                    <a:pt x="33722" y="1342"/>
                  </a:cubicBezTo>
                  <a:lnTo>
                    <a:pt x="32777" y="3764"/>
                  </a:lnTo>
                  <a:cubicBezTo>
                    <a:pt x="32540" y="6894"/>
                    <a:pt x="33013" y="8843"/>
                    <a:pt x="31300" y="11677"/>
                  </a:cubicBezTo>
                  <a:cubicBezTo>
                    <a:pt x="30828" y="12386"/>
                    <a:pt x="29351" y="12622"/>
                    <a:pt x="29115" y="13331"/>
                  </a:cubicBezTo>
                  <a:cubicBezTo>
                    <a:pt x="28170" y="15989"/>
                    <a:pt x="29588" y="18646"/>
                    <a:pt x="28406" y="21245"/>
                  </a:cubicBezTo>
                  <a:cubicBezTo>
                    <a:pt x="27934" y="22190"/>
                    <a:pt x="26458" y="22662"/>
                    <a:pt x="26458" y="23666"/>
                  </a:cubicBezTo>
                  <a:cubicBezTo>
                    <a:pt x="25985" y="24847"/>
                    <a:pt x="25040" y="25556"/>
                    <a:pt x="24509" y="26560"/>
                  </a:cubicBezTo>
                  <a:cubicBezTo>
                    <a:pt x="24036" y="27741"/>
                    <a:pt x="22324" y="28745"/>
                    <a:pt x="22087" y="29926"/>
                  </a:cubicBezTo>
                  <a:cubicBezTo>
                    <a:pt x="21733" y="34001"/>
                    <a:pt x="21497" y="38253"/>
                    <a:pt x="21851" y="42387"/>
                  </a:cubicBezTo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91" name="Forme libre : forme 83">
              <a:extLst>
                <a:ext uri="{FF2B5EF4-FFF2-40B4-BE49-F238E27FC236}">
                  <a16:creationId xmlns:a16="http://schemas.microsoft.com/office/drawing/2014/main" id="{E97C13D5-509B-03D1-4658-D0A3F6D5E5DE}"/>
                </a:ext>
              </a:extLst>
            </p:cNvPr>
            <p:cNvSpPr/>
            <p:nvPr/>
          </p:nvSpPr>
          <p:spPr>
            <a:xfrm>
              <a:off x="8683833" y="3042208"/>
              <a:ext cx="172435" cy="215302"/>
            </a:xfrm>
            <a:custGeom>
              <a:avLst/>
              <a:gdLst>
                <a:gd name="connsiteX0" fmla="*/ 12107 w 98507"/>
                <a:gd name="connsiteY0" fmla="*/ 26044 h 122750"/>
                <a:gd name="connsiteX1" fmla="*/ 13052 w 98507"/>
                <a:gd name="connsiteY1" fmla="*/ 22442 h 122750"/>
                <a:gd name="connsiteX2" fmla="*/ 16418 w 98507"/>
                <a:gd name="connsiteY2" fmla="*/ 20020 h 122750"/>
                <a:gd name="connsiteX3" fmla="*/ 21202 w 98507"/>
                <a:gd name="connsiteY3" fmla="*/ 20493 h 122750"/>
                <a:gd name="connsiteX4" fmla="*/ 21910 w 98507"/>
                <a:gd name="connsiteY4" fmla="*/ 23387 h 122750"/>
                <a:gd name="connsiteX5" fmla="*/ 22619 w 98507"/>
                <a:gd name="connsiteY5" fmla="*/ 23387 h 122750"/>
                <a:gd name="connsiteX6" fmla="*/ 24804 w 98507"/>
                <a:gd name="connsiteY6" fmla="*/ 21201 h 122750"/>
                <a:gd name="connsiteX7" fmla="*/ 31064 w 98507"/>
                <a:gd name="connsiteY7" fmla="*/ 17599 h 122750"/>
                <a:gd name="connsiteX8" fmla="*/ 30828 w 98507"/>
                <a:gd name="connsiteY8" fmla="*/ 8918 h 122750"/>
                <a:gd name="connsiteX9" fmla="*/ 27462 w 98507"/>
                <a:gd name="connsiteY9" fmla="*/ 3130 h 122750"/>
                <a:gd name="connsiteX10" fmla="*/ 27284 w 98507"/>
                <a:gd name="connsiteY10" fmla="*/ 413 h 122750"/>
                <a:gd name="connsiteX11" fmla="*/ 28406 w 98507"/>
                <a:gd name="connsiteY11" fmla="*/ 0 h 122750"/>
                <a:gd name="connsiteX12" fmla="*/ 38741 w 98507"/>
                <a:gd name="connsiteY12" fmla="*/ 236 h 122750"/>
                <a:gd name="connsiteX13" fmla="*/ 41281 w 98507"/>
                <a:gd name="connsiteY13" fmla="*/ 0 h 122750"/>
                <a:gd name="connsiteX14" fmla="*/ 45946 w 98507"/>
                <a:gd name="connsiteY14" fmla="*/ 9626 h 122750"/>
                <a:gd name="connsiteX15" fmla="*/ 71400 w 98507"/>
                <a:gd name="connsiteY15" fmla="*/ 10158 h 122750"/>
                <a:gd name="connsiteX16" fmla="*/ 82680 w 98507"/>
                <a:gd name="connsiteY16" fmla="*/ 13288 h 122750"/>
                <a:gd name="connsiteX17" fmla="*/ 92306 w 98507"/>
                <a:gd name="connsiteY17" fmla="*/ 13524 h 122750"/>
                <a:gd name="connsiteX18" fmla="*/ 92779 w 98507"/>
                <a:gd name="connsiteY18" fmla="*/ 15709 h 122750"/>
                <a:gd name="connsiteX19" fmla="*/ 89176 w 98507"/>
                <a:gd name="connsiteY19" fmla="*/ 30355 h 122750"/>
                <a:gd name="connsiteX20" fmla="*/ 90830 w 98507"/>
                <a:gd name="connsiteY20" fmla="*/ 35907 h 122750"/>
                <a:gd name="connsiteX21" fmla="*/ 92011 w 98507"/>
                <a:gd name="connsiteY21" fmla="*/ 50317 h 122750"/>
                <a:gd name="connsiteX22" fmla="*/ 94669 w 98507"/>
                <a:gd name="connsiteY22" fmla="*/ 54155 h 122750"/>
                <a:gd name="connsiteX23" fmla="*/ 97799 w 98507"/>
                <a:gd name="connsiteY23" fmla="*/ 61360 h 122750"/>
                <a:gd name="connsiteX24" fmla="*/ 98507 w 98507"/>
                <a:gd name="connsiteY24" fmla="*/ 63309 h 122750"/>
                <a:gd name="connsiteX25" fmla="*/ 97799 w 98507"/>
                <a:gd name="connsiteY25" fmla="*/ 62837 h 122750"/>
                <a:gd name="connsiteX26" fmla="*/ 90121 w 98507"/>
                <a:gd name="connsiteY26" fmla="*/ 62364 h 122750"/>
                <a:gd name="connsiteX27" fmla="*/ 89412 w 98507"/>
                <a:gd name="connsiteY27" fmla="*/ 67148 h 122750"/>
                <a:gd name="connsiteX28" fmla="*/ 87995 w 98507"/>
                <a:gd name="connsiteY28" fmla="*/ 68565 h 122750"/>
                <a:gd name="connsiteX29" fmla="*/ 82207 w 98507"/>
                <a:gd name="connsiteY29" fmla="*/ 69274 h 122750"/>
                <a:gd name="connsiteX30" fmla="*/ 77424 w 98507"/>
                <a:gd name="connsiteY30" fmla="*/ 72876 h 122750"/>
                <a:gd name="connsiteX31" fmla="*/ 72876 w 98507"/>
                <a:gd name="connsiteY31" fmla="*/ 75534 h 122750"/>
                <a:gd name="connsiteX32" fmla="*/ 71400 w 98507"/>
                <a:gd name="connsiteY32" fmla="*/ 76951 h 122750"/>
                <a:gd name="connsiteX33" fmla="*/ 67089 w 98507"/>
                <a:gd name="connsiteY33" fmla="*/ 78605 h 122750"/>
                <a:gd name="connsiteX34" fmla="*/ 67089 w 98507"/>
                <a:gd name="connsiteY34" fmla="*/ 80554 h 122750"/>
                <a:gd name="connsiteX35" fmla="*/ 69746 w 98507"/>
                <a:gd name="connsiteY35" fmla="*/ 82975 h 122750"/>
                <a:gd name="connsiteX36" fmla="*/ 71459 w 98507"/>
                <a:gd name="connsiteY36" fmla="*/ 87759 h 122750"/>
                <a:gd name="connsiteX37" fmla="*/ 74589 w 98507"/>
                <a:gd name="connsiteY37" fmla="*/ 94255 h 122750"/>
                <a:gd name="connsiteX38" fmla="*/ 77719 w 98507"/>
                <a:gd name="connsiteY38" fmla="*/ 96440 h 122750"/>
                <a:gd name="connsiteX39" fmla="*/ 82739 w 98507"/>
                <a:gd name="connsiteY39" fmla="*/ 101755 h 122750"/>
                <a:gd name="connsiteX40" fmla="*/ 85160 w 98507"/>
                <a:gd name="connsiteY40" fmla="*/ 102228 h 122750"/>
                <a:gd name="connsiteX41" fmla="*/ 84452 w 98507"/>
                <a:gd name="connsiteY41" fmla="*/ 102228 h 122750"/>
                <a:gd name="connsiteX42" fmla="*/ 83211 w 98507"/>
                <a:gd name="connsiteY42" fmla="*/ 105358 h 122750"/>
                <a:gd name="connsiteX43" fmla="*/ 81499 w 98507"/>
                <a:gd name="connsiteY43" fmla="*/ 107307 h 122750"/>
                <a:gd name="connsiteX44" fmla="*/ 78369 w 98507"/>
                <a:gd name="connsiteY44" fmla="*/ 107543 h 122750"/>
                <a:gd name="connsiteX45" fmla="*/ 75947 w 98507"/>
                <a:gd name="connsiteY45" fmla="*/ 109964 h 122750"/>
                <a:gd name="connsiteX46" fmla="*/ 75239 w 98507"/>
                <a:gd name="connsiteY46" fmla="*/ 109964 h 122750"/>
                <a:gd name="connsiteX47" fmla="*/ 75239 w 98507"/>
                <a:gd name="connsiteY47" fmla="*/ 113803 h 122750"/>
                <a:gd name="connsiteX48" fmla="*/ 76184 w 98507"/>
                <a:gd name="connsiteY48" fmla="*/ 114039 h 122750"/>
                <a:gd name="connsiteX49" fmla="*/ 73999 w 98507"/>
                <a:gd name="connsiteY49" fmla="*/ 117169 h 122750"/>
                <a:gd name="connsiteX50" fmla="*/ 62955 w 98507"/>
                <a:gd name="connsiteY50" fmla="*/ 118114 h 122750"/>
                <a:gd name="connsiteX51" fmla="*/ 62246 w 98507"/>
                <a:gd name="connsiteY51" fmla="*/ 118823 h 122750"/>
                <a:gd name="connsiteX52" fmla="*/ 55750 w 98507"/>
                <a:gd name="connsiteY52" fmla="*/ 120713 h 122750"/>
                <a:gd name="connsiteX53" fmla="*/ 53565 w 98507"/>
                <a:gd name="connsiteY53" fmla="*/ 120240 h 122750"/>
                <a:gd name="connsiteX54" fmla="*/ 51616 w 98507"/>
                <a:gd name="connsiteY54" fmla="*/ 117819 h 122750"/>
                <a:gd name="connsiteX55" fmla="*/ 49903 w 98507"/>
                <a:gd name="connsiteY55" fmla="*/ 117819 h 122750"/>
                <a:gd name="connsiteX56" fmla="*/ 47246 w 98507"/>
                <a:gd name="connsiteY56" fmla="*/ 122603 h 122750"/>
                <a:gd name="connsiteX57" fmla="*/ 44588 w 98507"/>
                <a:gd name="connsiteY57" fmla="*/ 120654 h 122750"/>
                <a:gd name="connsiteX58" fmla="*/ 40513 w 98507"/>
                <a:gd name="connsiteY58" fmla="*/ 120417 h 122750"/>
                <a:gd name="connsiteX59" fmla="*/ 40749 w 98507"/>
                <a:gd name="connsiteY59" fmla="*/ 117051 h 122750"/>
                <a:gd name="connsiteX60" fmla="*/ 29174 w 98507"/>
                <a:gd name="connsiteY60" fmla="*/ 117524 h 122750"/>
                <a:gd name="connsiteX61" fmla="*/ 27225 w 98507"/>
                <a:gd name="connsiteY61" fmla="*/ 118941 h 122750"/>
                <a:gd name="connsiteX62" fmla="*/ 19312 w 98507"/>
                <a:gd name="connsiteY62" fmla="*/ 119177 h 122750"/>
                <a:gd name="connsiteX63" fmla="*/ 17835 w 98507"/>
                <a:gd name="connsiteY63" fmla="*/ 119650 h 122750"/>
                <a:gd name="connsiteX64" fmla="*/ 16890 w 98507"/>
                <a:gd name="connsiteY64" fmla="*/ 120890 h 122750"/>
                <a:gd name="connsiteX65" fmla="*/ 17127 w 98507"/>
                <a:gd name="connsiteY65" fmla="*/ 120595 h 122750"/>
                <a:gd name="connsiteX66" fmla="*/ 16182 w 98507"/>
                <a:gd name="connsiteY66" fmla="*/ 117465 h 122750"/>
                <a:gd name="connsiteX67" fmla="*/ 16182 w 98507"/>
                <a:gd name="connsiteY67" fmla="*/ 111677 h 122750"/>
                <a:gd name="connsiteX68" fmla="*/ 16890 w 98507"/>
                <a:gd name="connsiteY68" fmla="*/ 110968 h 122750"/>
                <a:gd name="connsiteX69" fmla="*/ 18367 w 98507"/>
                <a:gd name="connsiteY69" fmla="*/ 107130 h 122750"/>
                <a:gd name="connsiteX70" fmla="*/ 19312 w 98507"/>
                <a:gd name="connsiteY70" fmla="*/ 103527 h 122750"/>
                <a:gd name="connsiteX71" fmla="*/ 22205 w 98507"/>
                <a:gd name="connsiteY71" fmla="*/ 99452 h 122750"/>
                <a:gd name="connsiteX72" fmla="*/ 22678 w 98507"/>
                <a:gd name="connsiteY72" fmla="*/ 97267 h 122750"/>
                <a:gd name="connsiteX73" fmla="*/ 23387 w 98507"/>
                <a:gd name="connsiteY73" fmla="*/ 96322 h 122750"/>
                <a:gd name="connsiteX74" fmla="*/ 23387 w 98507"/>
                <a:gd name="connsiteY74" fmla="*/ 95141 h 122750"/>
                <a:gd name="connsiteX75" fmla="*/ 20020 w 98507"/>
                <a:gd name="connsiteY75" fmla="*/ 94196 h 122750"/>
                <a:gd name="connsiteX76" fmla="*/ 15945 w 98507"/>
                <a:gd name="connsiteY76" fmla="*/ 91775 h 122750"/>
                <a:gd name="connsiteX77" fmla="*/ 13052 w 98507"/>
                <a:gd name="connsiteY77" fmla="*/ 92011 h 122750"/>
                <a:gd name="connsiteX78" fmla="*/ 8740 w 98507"/>
                <a:gd name="connsiteY78" fmla="*/ 93192 h 122750"/>
                <a:gd name="connsiteX79" fmla="*/ 3957 w 98507"/>
                <a:gd name="connsiteY79" fmla="*/ 90298 h 122750"/>
                <a:gd name="connsiteX80" fmla="*/ 4488 w 98507"/>
                <a:gd name="connsiteY80" fmla="*/ 73467 h 122750"/>
                <a:gd name="connsiteX81" fmla="*/ 650 w 98507"/>
                <a:gd name="connsiteY81" fmla="*/ 70573 h 122750"/>
                <a:gd name="connsiteX82" fmla="*/ 413 w 98507"/>
                <a:gd name="connsiteY82" fmla="*/ 54451 h 122750"/>
                <a:gd name="connsiteX83" fmla="*/ 2835 w 98507"/>
                <a:gd name="connsiteY83" fmla="*/ 51084 h 122750"/>
                <a:gd name="connsiteX84" fmla="*/ 4784 w 98507"/>
                <a:gd name="connsiteY84" fmla="*/ 48191 h 122750"/>
                <a:gd name="connsiteX85" fmla="*/ 6733 w 98507"/>
                <a:gd name="connsiteY85" fmla="*/ 45769 h 122750"/>
                <a:gd name="connsiteX86" fmla="*/ 7441 w 98507"/>
                <a:gd name="connsiteY86" fmla="*/ 37856 h 122750"/>
                <a:gd name="connsiteX87" fmla="*/ 9626 w 98507"/>
                <a:gd name="connsiteY87" fmla="*/ 36202 h 122750"/>
                <a:gd name="connsiteX88" fmla="*/ 11103 w 98507"/>
                <a:gd name="connsiteY88" fmla="*/ 28288 h 122750"/>
                <a:gd name="connsiteX89" fmla="*/ 12048 w 98507"/>
                <a:gd name="connsiteY89" fmla="*/ 25867 h 12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8507" h="122750">
                  <a:moveTo>
                    <a:pt x="12107" y="26044"/>
                  </a:moveTo>
                  <a:cubicBezTo>
                    <a:pt x="12815" y="25336"/>
                    <a:pt x="12107" y="23623"/>
                    <a:pt x="13052" y="22442"/>
                  </a:cubicBezTo>
                  <a:cubicBezTo>
                    <a:pt x="13997" y="21024"/>
                    <a:pt x="15237" y="20493"/>
                    <a:pt x="16418" y="20020"/>
                  </a:cubicBezTo>
                  <a:cubicBezTo>
                    <a:pt x="17835" y="19548"/>
                    <a:pt x="19784" y="19312"/>
                    <a:pt x="21202" y="20493"/>
                  </a:cubicBezTo>
                  <a:cubicBezTo>
                    <a:pt x="21910" y="20965"/>
                    <a:pt x="22146" y="22205"/>
                    <a:pt x="21910" y="23387"/>
                  </a:cubicBezTo>
                  <a:cubicBezTo>
                    <a:pt x="22146" y="23387"/>
                    <a:pt x="22383" y="23387"/>
                    <a:pt x="22619" y="23387"/>
                  </a:cubicBezTo>
                  <a:cubicBezTo>
                    <a:pt x="22619" y="21969"/>
                    <a:pt x="24036" y="21969"/>
                    <a:pt x="24804" y="21201"/>
                  </a:cubicBezTo>
                  <a:cubicBezTo>
                    <a:pt x="26753" y="19548"/>
                    <a:pt x="28170" y="16890"/>
                    <a:pt x="31064" y="17599"/>
                  </a:cubicBezTo>
                  <a:cubicBezTo>
                    <a:pt x="31536" y="14705"/>
                    <a:pt x="31300" y="11811"/>
                    <a:pt x="30828" y="8918"/>
                  </a:cubicBezTo>
                  <a:cubicBezTo>
                    <a:pt x="30355" y="6733"/>
                    <a:pt x="28170" y="5315"/>
                    <a:pt x="27462" y="3130"/>
                  </a:cubicBezTo>
                  <a:cubicBezTo>
                    <a:pt x="27225" y="2303"/>
                    <a:pt x="27225" y="1358"/>
                    <a:pt x="27284" y="413"/>
                  </a:cubicBezTo>
                  <a:lnTo>
                    <a:pt x="28406" y="0"/>
                  </a:lnTo>
                  <a:cubicBezTo>
                    <a:pt x="31773" y="0"/>
                    <a:pt x="35375" y="472"/>
                    <a:pt x="38741" y="236"/>
                  </a:cubicBezTo>
                  <a:lnTo>
                    <a:pt x="41281" y="0"/>
                  </a:lnTo>
                  <a:cubicBezTo>
                    <a:pt x="42994" y="3130"/>
                    <a:pt x="43879" y="6673"/>
                    <a:pt x="45946" y="9626"/>
                  </a:cubicBezTo>
                  <a:cubicBezTo>
                    <a:pt x="54333" y="10099"/>
                    <a:pt x="63014" y="9626"/>
                    <a:pt x="71400" y="10158"/>
                  </a:cubicBezTo>
                  <a:cubicBezTo>
                    <a:pt x="75239" y="10394"/>
                    <a:pt x="78841" y="12579"/>
                    <a:pt x="82680" y="13288"/>
                  </a:cubicBezTo>
                  <a:cubicBezTo>
                    <a:pt x="85928" y="13819"/>
                    <a:pt x="89117" y="13819"/>
                    <a:pt x="92306" y="13524"/>
                  </a:cubicBezTo>
                  <a:lnTo>
                    <a:pt x="92779" y="15709"/>
                  </a:lnTo>
                  <a:cubicBezTo>
                    <a:pt x="92779" y="20493"/>
                    <a:pt x="93251" y="26280"/>
                    <a:pt x="89176" y="30355"/>
                  </a:cubicBezTo>
                  <a:cubicBezTo>
                    <a:pt x="87700" y="31773"/>
                    <a:pt x="88468" y="34903"/>
                    <a:pt x="90830" y="35907"/>
                  </a:cubicBezTo>
                  <a:cubicBezTo>
                    <a:pt x="92247" y="40690"/>
                    <a:pt x="91066" y="45533"/>
                    <a:pt x="92011" y="50317"/>
                  </a:cubicBezTo>
                  <a:cubicBezTo>
                    <a:pt x="92247" y="51734"/>
                    <a:pt x="94196" y="52738"/>
                    <a:pt x="94669" y="54155"/>
                  </a:cubicBezTo>
                  <a:cubicBezTo>
                    <a:pt x="95613" y="56813"/>
                    <a:pt x="96795" y="58939"/>
                    <a:pt x="97799" y="61360"/>
                  </a:cubicBezTo>
                  <a:cubicBezTo>
                    <a:pt x="98271" y="62069"/>
                    <a:pt x="98035" y="63014"/>
                    <a:pt x="98507" y="63309"/>
                  </a:cubicBezTo>
                  <a:lnTo>
                    <a:pt x="97799" y="62837"/>
                  </a:lnTo>
                  <a:cubicBezTo>
                    <a:pt x="95141" y="63073"/>
                    <a:pt x="92483" y="61656"/>
                    <a:pt x="90121" y="62364"/>
                  </a:cubicBezTo>
                  <a:cubicBezTo>
                    <a:pt x="88940" y="62837"/>
                    <a:pt x="89649" y="65494"/>
                    <a:pt x="89412" y="67148"/>
                  </a:cubicBezTo>
                  <a:cubicBezTo>
                    <a:pt x="89176" y="67857"/>
                    <a:pt x="88704" y="68565"/>
                    <a:pt x="87995" y="68565"/>
                  </a:cubicBezTo>
                  <a:cubicBezTo>
                    <a:pt x="86046" y="69038"/>
                    <a:pt x="84156" y="68565"/>
                    <a:pt x="82207" y="69274"/>
                  </a:cubicBezTo>
                  <a:cubicBezTo>
                    <a:pt x="80259" y="70219"/>
                    <a:pt x="79077" y="72168"/>
                    <a:pt x="77424" y="72876"/>
                  </a:cubicBezTo>
                  <a:cubicBezTo>
                    <a:pt x="75711" y="73821"/>
                    <a:pt x="74530" y="74825"/>
                    <a:pt x="72876" y="75534"/>
                  </a:cubicBezTo>
                  <a:cubicBezTo>
                    <a:pt x="72404" y="76006"/>
                    <a:pt x="71932" y="76479"/>
                    <a:pt x="71400" y="76951"/>
                  </a:cubicBezTo>
                  <a:cubicBezTo>
                    <a:pt x="69983" y="77896"/>
                    <a:pt x="68270" y="77660"/>
                    <a:pt x="67089" y="78605"/>
                  </a:cubicBezTo>
                  <a:cubicBezTo>
                    <a:pt x="66853" y="79077"/>
                    <a:pt x="66853" y="80022"/>
                    <a:pt x="67089" y="80554"/>
                  </a:cubicBezTo>
                  <a:cubicBezTo>
                    <a:pt x="68034" y="81263"/>
                    <a:pt x="69274" y="82030"/>
                    <a:pt x="69746" y="82975"/>
                  </a:cubicBezTo>
                  <a:cubicBezTo>
                    <a:pt x="70691" y="84393"/>
                    <a:pt x="70691" y="86105"/>
                    <a:pt x="71459" y="87759"/>
                  </a:cubicBezTo>
                  <a:cubicBezTo>
                    <a:pt x="72168" y="89944"/>
                    <a:pt x="73349" y="92070"/>
                    <a:pt x="74589" y="94255"/>
                  </a:cubicBezTo>
                  <a:cubicBezTo>
                    <a:pt x="75062" y="95200"/>
                    <a:pt x="76538" y="95968"/>
                    <a:pt x="77719" y="96440"/>
                  </a:cubicBezTo>
                  <a:cubicBezTo>
                    <a:pt x="79904" y="97621"/>
                    <a:pt x="80613" y="100279"/>
                    <a:pt x="82739" y="101755"/>
                  </a:cubicBezTo>
                  <a:cubicBezTo>
                    <a:pt x="83448" y="102228"/>
                    <a:pt x="84452" y="101992"/>
                    <a:pt x="85160" y="102228"/>
                  </a:cubicBezTo>
                  <a:lnTo>
                    <a:pt x="84452" y="102228"/>
                  </a:lnTo>
                  <a:cubicBezTo>
                    <a:pt x="83743" y="103173"/>
                    <a:pt x="83743" y="104413"/>
                    <a:pt x="83211" y="105358"/>
                  </a:cubicBezTo>
                  <a:cubicBezTo>
                    <a:pt x="82739" y="106067"/>
                    <a:pt x="82030" y="107189"/>
                    <a:pt x="81499" y="107307"/>
                  </a:cubicBezTo>
                  <a:cubicBezTo>
                    <a:pt x="80554" y="107543"/>
                    <a:pt x="79314" y="107071"/>
                    <a:pt x="78369" y="107543"/>
                  </a:cubicBezTo>
                  <a:cubicBezTo>
                    <a:pt x="77188" y="108015"/>
                    <a:pt x="76951" y="109492"/>
                    <a:pt x="75947" y="109964"/>
                  </a:cubicBezTo>
                  <a:lnTo>
                    <a:pt x="75239" y="109964"/>
                  </a:lnTo>
                  <a:cubicBezTo>
                    <a:pt x="74530" y="111145"/>
                    <a:pt x="74294" y="112858"/>
                    <a:pt x="75239" y="113803"/>
                  </a:cubicBezTo>
                  <a:cubicBezTo>
                    <a:pt x="75475" y="113803"/>
                    <a:pt x="75947" y="113803"/>
                    <a:pt x="76184" y="114039"/>
                  </a:cubicBezTo>
                  <a:cubicBezTo>
                    <a:pt x="76892" y="115693"/>
                    <a:pt x="75239" y="116933"/>
                    <a:pt x="73999" y="117169"/>
                  </a:cubicBezTo>
                  <a:cubicBezTo>
                    <a:pt x="70160" y="117878"/>
                    <a:pt x="66557" y="117169"/>
                    <a:pt x="62955" y="118114"/>
                  </a:cubicBezTo>
                  <a:cubicBezTo>
                    <a:pt x="62719" y="118114"/>
                    <a:pt x="62482" y="118587"/>
                    <a:pt x="62246" y="118823"/>
                  </a:cubicBezTo>
                  <a:cubicBezTo>
                    <a:pt x="60061" y="119532"/>
                    <a:pt x="57463" y="118823"/>
                    <a:pt x="55750" y="120713"/>
                  </a:cubicBezTo>
                  <a:cubicBezTo>
                    <a:pt x="55041" y="121185"/>
                    <a:pt x="53801" y="120713"/>
                    <a:pt x="53565" y="120240"/>
                  </a:cubicBezTo>
                  <a:cubicBezTo>
                    <a:pt x="52856" y="119768"/>
                    <a:pt x="52384" y="118587"/>
                    <a:pt x="51616" y="117819"/>
                  </a:cubicBezTo>
                  <a:cubicBezTo>
                    <a:pt x="51143" y="117583"/>
                    <a:pt x="50435" y="117583"/>
                    <a:pt x="49903" y="117819"/>
                  </a:cubicBezTo>
                  <a:cubicBezTo>
                    <a:pt x="48722" y="119236"/>
                    <a:pt x="50139" y="123607"/>
                    <a:pt x="47246" y="122603"/>
                  </a:cubicBezTo>
                  <a:cubicBezTo>
                    <a:pt x="46301" y="122366"/>
                    <a:pt x="45828" y="120890"/>
                    <a:pt x="44588" y="120654"/>
                  </a:cubicBezTo>
                  <a:cubicBezTo>
                    <a:pt x="43407" y="120181"/>
                    <a:pt x="41931" y="120417"/>
                    <a:pt x="40513" y="120417"/>
                  </a:cubicBezTo>
                  <a:cubicBezTo>
                    <a:pt x="40513" y="119473"/>
                    <a:pt x="40631" y="117937"/>
                    <a:pt x="40749" y="117051"/>
                  </a:cubicBezTo>
                  <a:cubicBezTo>
                    <a:pt x="36911" y="117524"/>
                    <a:pt x="33072" y="116047"/>
                    <a:pt x="29174" y="117524"/>
                  </a:cubicBezTo>
                  <a:cubicBezTo>
                    <a:pt x="28466" y="117996"/>
                    <a:pt x="27993" y="118941"/>
                    <a:pt x="27225" y="118941"/>
                  </a:cubicBezTo>
                  <a:cubicBezTo>
                    <a:pt x="24568" y="119413"/>
                    <a:pt x="21969" y="118941"/>
                    <a:pt x="19312" y="119177"/>
                  </a:cubicBezTo>
                  <a:cubicBezTo>
                    <a:pt x="18839" y="119413"/>
                    <a:pt x="18071" y="119413"/>
                    <a:pt x="17835" y="119650"/>
                  </a:cubicBezTo>
                  <a:cubicBezTo>
                    <a:pt x="17481" y="120063"/>
                    <a:pt x="17186" y="120477"/>
                    <a:pt x="16890" y="120890"/>
                  </a:cubicBezTo>
                  <a:lnTo>
                    <a:pt x="17127" y="120595"/>
                  </a:lnTo>
                  <a:cubicBezTo>
                    <a:pt x="17363" y="119413"/>
                    <a:pt x="16418" y="118646"/>
                    <a:pt x="16182" y="117465"/>
                  </a:cubicBezTo>
                  <a:cubicBezTo>
                    <a:pt x="15709" y="115516"/>
                    <a:pt x="15473" y="113626"/>
                    <a:pt x="16182" y="111677"/>
                  </a:cubicBezTo>
                  <a:cubicBezTo>
                    <a:pt x="16418" y="111441"/>
                    <a:pt x="16654" y="111205"/>
                    <a:pt x="16890" y="110968"/>
                  </a:cubicBezTo>
                  <a:cubicBezTo>
                    <a:pt x="17599" y="109787"/>
                    <a:pt x="18071" y="108311"/>
                    <a:pt x="18367" y="107130"/>
                  </a:cubicBezTo>
                  <a:cubicBezTo>
                    <a:pt x="18839" y="105948"/>
                    <a:pt x="18839" y="104708"/>
                    <a:pt x="19312" y="103527"/>
                  </a:cubicBezTo>
                  <a:cubicBezTo>
                    <a:pt x="19784" y="102110"/>
                    <a:pt x="21024" y="100870"/>
                    <a:pt x="22205" y="99452"/>
                  </a:cubicBezTo>
                  <a:cubicBezTo>
                    <a:pt x="22442" y="98744"/>
                    <a:pt x="22442" y="98035"/>
                    <a:pt x="22678" y="97267"/>
                  </a:cubicBezTo>
                  <a:cubicBezTo>
                    <a:pt x="22914" y="97031"/>
                    <a:pt x="23150" y="96558"/>
                    <a:pt x="23387" y="96322"/>
                  </a:cubicBezTo>
                  <a:cubicBezTo>
                    <a:pt x="23623" y="96086"/>
                    <a:pt x="23387" y="95377"/>
                    <a:pt x="23387" y="95141"/>
                  </a:cubicBezTo>
                  <a:cubicBezTo>
                    <a:pt x="22205" y="94905"/>
                    <a:pt x="20729" y="94905"/>
                    <a:pt x="20020" y="94196"/>
                  </a:cubicBezTo>
                  <a:cubicBezTo>
                    <a:pt x="18603" y="93251"/>
                    <a:pt x="17363" y="92247"/>
                    <a:pt x="15945" y="91775"/>
                  </a:cubicBezTo>
                  <a:cubicBezTo>
                    <a:pt x="15001" y="91539"/>
                    <a:pt x="13997" y="91539"/>
                    <a:pt x="13052" y="92011"/>
                  </a:cubicBezTo>
                  <a:cubicBezTo>
                    <a:pt x="11575" y="93192"/>
                    <a:pt x="10158" y="93428"/>
                    <a:pt x="8740" y="93192"/>
                  </a:cubicBezTo>
                  <a:cubicBezTo>
                    <a:pt x="7087" y="92483"/>
                    <a:pt x="5847" y="90771"/>
                    <a:pt x="3957" y="90298"/>
                  </a:cubicBezTo>
                  <a:cubicBezTo>
                    <a:pt x="2776" y="84511"/>
                    <a:pt x="5669" y="79255"/>
                    <a:pt x="4488" y="73467"/>
                  </a:cubicBezTo>
                  <a:cubicBezTo>
                    <a:pt x="4252" y="71813"/>
                    <a:pt x="2303" y="71282"/>
                    <a:pt x="650" y="70573"/>
                  </a:cubicBezTo>
                  <a:cubicBezTo>
                    <a:pt x="-295" y="65258"/>
                    <a:pt x="-59" y="59766"/>
                    <a:pt x="413" y="54451"/>
                  </a:cubicBezTo>
                  <a:cubicBezTo>
                    <a:pt x="650" y="53269"/>
                    <a:pt x="2362" y="52266"/>
                    <a:pt x="2835" y="51084"/>
                  </a:cubicBezTo>
                  <a:cubicBezTo>
                    <a:pt x="3307" y="50139"/>
                    <a:pt x="4311" y="49431"/>
                    <a:pt x="4784" y="48191"/>
                  </a:cubicBezTo>
                  <a:cubicBezTo>
                    <a:pt x="4784" y="47246"/>
                    <a:pt x="6201" y="46773"/>
                    <a:pt x="6733" y="45769"/>
                  </a:cubicBezTo>
                  <a:cubicBezTo>
                    <a:pt x="7914" y="43112"/>
                    <a:pt x="6496" y="40454"/>
                    <a:pt x="7441" y="37856"/>
                  </a:cubicBezTo>
                  <a:cubicBezTo>
                    <a:pt x="7677" y="37147"/>
                    <a:pt x="9154" y="36911"/>
                    <a:pt x="9626" y="36202"/>
                  </a:cubicBezTo>
                  <a:cubicBezTo>
                    <a:pt x="11339" y="33308"/>
                    <a:pt x="10867" y="31418"/>
                    <a:pt x="11103" y="28288"/>
                  </a:cubicBezTo>
                  <a:lnTo>
                    <a:pt x="12048" y="25867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92" name="Forme libre : forme 84">
              <a:extLst>
                <a:ext uri="{FF2B5EF4-FFF2-40B4-BE49-F238E27FC236}">
                  <a16:creationId xmlns:a16="http://schemas.microsoft.com/office/drawing/2014/main" id="{818162A0-0E4D-3A50-90D5-FEF11EF2F0C8}"/>
                </a:ext>
              </a:extLst>
            </p:cNvPr>
            <p:cNvSpPr/>
            <p:nvPr/>
          </p:nvSpPr>
          <p:spPr>
            <a:xfrm>
              <a:off x="8687500" y="3247617"/>
              <a:ext cx="85445" cy="49098"/>
            </a:xfrm>
            <a:custGeom>
              <a:avLst/>
              <a:gdLst>
                <a:gd name="connsiteX0" fmla="*/ 48754 w 48812"/>
                <a:gd name="connsiteY0" fmla="*/ 14291 h 27992"/>
                <a:gd name="connsiteX1" fmla="*/ 45624 w 48812"/>
                <a:gd name="connsiteY1" fmla="*/ 17894 h 27992"/>
                <a:gd name="connsiteX2" fmla="*/ 41549 w 48812"/>
                <a:gd name="connsiteY2" fmla="*/ 19311 h 27992"/>
                <a:gd name="connsiteX3" fmla="*/ 39836 w 48812"/>
                <a:gd name="connsiteY3" fmla="*/ 20965 h 27992"/>
                <a:gd name="connsiteX4" fmla="*/ 34816 w 48812"/>
                <a:gd name="connsiteY4" fmla="*/ 20020 h 27992"/>
                <a:gd name="connsiteX5" fmla="*/ 28556 w 48812"/>
                <a:gd name="connsiteY5" fmla="*/ 20492 h 27992"/>
                <a:gd name="connsiteX6" fmla="*/ 23714 w 48812"/>
                <a:gd name="connsiteY6" fmla="*/ 22914 h 27992"/>
                <a:gd name="connsiteX7" fmla="*/ 21528 w 48812"/>
                <a:gd name="connsiteY7" fmla="*/ 25335 h 27992"/>
                <a:gd name="connsiteX8" fmla="*/ 20111 w 48812"/>
                <a:gd name="connsiteY8" fmla="*/ 27284 h 27992"/>
                <a:gd name="connsiteX9" fmla="*/ 11961 w 48812"/>
                <a:gd name="connsiteY9" fmla="*/ 27520 h 27992"/>
                <a:gd name="connsiteX10" fmla="*/ 11725 w 48812"/>
                <a:gd name="connsiteY10" fmla="*/ 27993 h 27992"/>
                <a:gd name="connsiteX11" fmla="*/ 11489 w 48812"/>
                <a:gd name="connsiteY11" fmla="*/ 27048 h 27992"/>
                <a:gd name="connsiteX12" fmla="*/ 10544 w 48812"/>
                <a:gd name="connsiteY12" fmla="*/ 26103 h 27992"/>
                <a:gd name="connsiteX13" fmla="*/ 7886 w 48812"/>
                <a:gd name="connsiteY13" fmla="*/ 20788 h 27992"/>
                <a:gd name="connsiteX14" fmla="*/ 1390 w 48812"/>
                <a:gd name="connsiteY14" fmla="*/ 20315 h 27992"/>
                <a:gd name="connsiteX15" fmla="*/ 150 w 48812"/>
                <a:gd name="connsiteY15" fmla="*/ 18839 h 27992"/>
                <a:gd name="connsiteX16" fmla="*/ 1390 w 48812"/>
                <a:gd name="connsiteY16" fmla="*/ 15236 h 27992"/>
                <a:gd name="connsiteX17" fmla="*/ 8831 w 48812"/>
                <a:gd name="connsiteY17" fmla="*/ 11161 h 27992"/>
                <a:gd name="connsiteX18" fmla="*/ 9304 w 48812"/>
                <a:gd name="connsiteY18" fmla="*/ 6850 h 27992"/>
                <a:gd name="connsiteX19" fmla="*/ 12434 w 48812"/>
                <a:gd name="connsiteY19" fmla="*/ 6141 h 27992"/>
                <a:gd name="connsiteX20" fmla="*/ 14855 w 48812"/>
                <a:gd name="connsiteY20" fmla="*/ 4015 h 27992"/>
                <a:gd name="connsiteX21" fmla="*/ 15800 w 48812"/>
                <a:gd name="connsiteY21" fmla="*/ 2775 h 27992"/>
                <a:gd name="connsiteX22" fmla="*/ 17276 w 48812"/>
                <a:gd name="connsiteY22" fmla="*/ 2303 h 27992"/>
                <a:gd name="connsiteX23" fmla="*/ 25190 w 48812"/>
                <a:gd name="connsiteY23" fmla="*/ 2067 h 27992"/>
                <a:gd name="connsiteX24" fmla="*/ 27139 w 48812"/>
                <a:gd name="connsiteY24" fmla="*/ 649 h 27992"/>
                <a:gd name="connsiteX25" fmla="*/ 38714 w 48812"/>
                <a:gd name="connsiteY25" fmla="*/ 177 h 27992"/>
                <a:gd name="connsiteX26" fmla="*/ 38478 w 48812"/>
                <a:gd name="connsiteY26" fmla="*/ 3543 h 27992"/>
                <a:gd name="connsiteX27" fmla="*/ 38478 w 48812"/>
                <a:gd name="connsiteY27" fmla="*/ 4724 h 27992"/>
                <a:gd name="connsiteX28" fmla="*/ 38005 w 48812"/>
                <a:gd name="connsiteY28" fmla="*/ 9508 h 27992"/>
                <a:gd name="connsiteX29" fmla="*/ 40427 w 48812"/>
                <a:gd name="connsiteY29" fmla="*/ 10925 h 27992"/>
                <a:gd name="connsiteX30" fmla="*/ 42080 w 48812"/>
                <a:gd name="connsiteY30" fmla="*/ 12874 h 27992"/>
                <a:gd name="connsiteX31" fmla="*/ 48813 w 48812"/>
                <a:gd name="connsiteY31" fmla="*/ 13583 h 27992"/>
                <a:gd name="connsiteX32" fmla="*/ 48813 w 48812"/>
                <a:gd name="connsiteY32" fmla="*/ 14291 h 27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8812" h="27992">
                  <a:moveTo>
                    <a:pt x="48754" y="14291"/>
                  </a:moveTo>
                  <a:cubicBezTo>
                    <a:pt x="47514" y="15236"/>
                    <a:pt x="46805" y="16949"/>
                    <a:pt x="45624" y="17894"/>
                  </a:cubicBezTo>
                  <a:cubicBezTo>
                    <a:pt x="44443" y="18602"/>
                    <a:pt x="42730" y="18366"/>
                    <a:pt x="41549" y="19311"/>
                  </a:cubicBezTo>
                  <a:cubicBezTo>
                    <a:pt x="40840" y="19784"/>
                    <a:pt x="40604" y="20729"/>
                    <a:pt x="39836" y="20965"/>
                  </a:cubicBezTo>
                  <a:cubicBezTo>
                    <a:pt x="38123" y="21201"/>
                    <a:pt x="36470" y="20729"/>
                    <a:pt x="34816" y="20020"/>
                  </a:cubicBezTo>
                  <a:cubicBezTo>
                    <a:pt x="33104" y="19547"/>
                    <a:pt x="30741" y="19311"/>
                    <a:pt x="28556" y="20492"/>
                  </a:cubicBezTo>
                  <a:cubicBezTo>
                    <a:pt x="26844" y="21437"/>
                    <a:pt x="25426" y="22441"/>
                    <a:pt x="23714" y="22914"/>
                  </a:cubicBezTo>
                  <a:cubicBezTo>
                    <a:pt x="22769" y="23386"/>
                    <a:pt x="22001" y="24331"/>
                    <a:pt x="21528" y="25335"/>
                  </a:cubicBezTo>
                  <a:cubicBezTo>
                    <a:pt x="21056" y="26044"/>
                    <a:pt x="20820" y="27284"/>
                    <a:pt x="20111" y="27284"/>
                  </a:cubicBezTo>
                  <a:cubicBezTo>
                    <a:pt x="17454" y="27756"/>
                    <a:pt x="14560" y="27520"/>
                    <a:pt x="11961" y="27520"/>
                  </a:cubicBezTo>
                  <a:lnTo>
                    <a:pt x="11725" y="27993"/>
                  </a:lnTo>
                  <a:cubicBezTo>
                    <a:pt x="11961" y="27520"/>
                    <a:pt x="11252" y="27520"/>
                    <a:pt x="11489" y="27048"/>
                  </a:cubicBezTo>
                  <a:cubicBezTo>
                    <a:pt x="11016" y="27048"/>
                    <a:pt x="10780" y="26339"/>
                    <a:pt x="10544" y="26103"/>
                  </a:cubicBezTo>
                  <a:cubicBezTo>
                    <a:pt x="9599" y="24390"/>
                    <a:pt x="10308" y="21555"/>
                    <a:pt x="7886" y="20788"/>
                  </a:cubicBezTo>
                  <a:cubicBezTo>
                    <a:pt x="5701" y="20079"/>
                    <a:pt x="3575" y="21024"/>
                    <a:pt x="1390" y="20315"/>
                  </a:cubicBezTo>
                  <a:cubicBezTo>
                    <a:pt x="917" y="20079"/>
                    <a:pt x="445" y="19370"/>
                    <a:pt x="150" y="18839"/>
                  </a:cubicBezTo>
                  <a:cubicBezTo>
                    <a:pt x="-323" y="17421"/>
                    <a:pt x="386" y="15945"/>
                    <a:pt x="1390" y="15236"/>
                  </a:cubicBezTo>
                  <a:cubicBezTo>
                    <a:pt x="3339" y="13051"/>
                    <a:pt x="6469" y="12815"/>
                    <a:pt x="8831" y="11161"/>
                  </a:cubicBezTo>
                  <a:cubicBezTo>
                    <a:pt x="10012" y="10216"/>
                    <a:pt x="8595" y="8267"/>
                    <a:pt x="9304" y="6850"/>
                  </a:cubicBezTo>
                  <a:cubicBezTo>
                    <a:pt x="9776" y="6141"/>
                    <a:pt x="11489" y="6614"/>
                    <a:pt x="12434" y="6141"/>
                  </a:cubicBezTo>
                  <a:cubicBezTo>
                    <a:pt x="13438" y="5787"/>
                    <a:pt x="14146" y="4960"/>
                    <a:pt x="14855" y="4015"/>
                  </a:cubicBezTo>
                  <a:cubicBezTo>
                    <a:pt x="15150" y="3602"/>
                    <a:pt x="15446" y="3189"/>
                    <a:pt x="15800" y="2775"/>
                  </a:cubicBezTo>
                  <a:cubicBezTo>
                    <a:pt x="16036" y="2539"/>
                    <a:pt x="16745" y="2539"/>
                    <a:pt x="17276" y="2303"/>
                  </a:cubicBezTo>
                  <a:cubicBezTo>
                    <a:pt x="19934" y="2067"/>
                    <a:pt x="22591" y="2539"/>
                    <a:pt x="25190" y="2067"/>
                  </a:cubicBezTo>
                  <a:cubicBezTo>
                    <a:pt x="25899" y="2067"/>
                    <a:pt x="26430" y="1122"/>
                    <a:pt x="27139" y="649"/>
                  </a:cubicBezTo>
                  <a:cubicBezTo>
                    <a:pt x="30978" y="-768"/>
                    <a:pt x="34816" y="649"/>
                    <a:pt x="38714" y="177"/>
                  </a:cubicBezTo>
                  <a:cubicBezTo>
                    <a:pt x="38537" y="1063"/>
                    <a:pt x="38478" y="2598"/>
                    <a:pt x="38478" y="3543"/>
                  </a:cubicBezTo>
                  <a:cubicBezTo>
                    <a:pt x="38478" y="4134"/>
                    <a:pt x="38655" y="4193"/>
                    <a:pt x="38478" y="4724"/>
                  </a:cubicBezTo>
                  <a:cubicBezTo>
                    <a:pt x="38005" y="6378"/>
                    <a:pt x="37297" y="7854"/>
                    <a:pt x="38005" y="9508"/>
                  </a:cubicBezTo>
                  <a:cubicBezTo>
                    <a:pt x="38242" y="10216"/>
                    <a:pt x="39423" y="10453"/>
                    <a:pt x="40427" y="10925"/>
                  </a:cubicBezTo>
                  <a:cubicBezTo>
                    <a:pt x="41135" y="11161"/>
                    <a:pt x="41372" y="12638"/>
                    <a:pt x="42080" y="12874"/>
                  </a:cubicBezTo>
                  <a:cubicBezTo>
                    <a:pt x="44265" y="13346"/>
                    <a:pt x="46628" y="13110"/>
                    <a:pt x="48813" y="13583"/>
                  </a:cubicBezTo>
                  <a:lnTo>
                    <a:pt x="48813" y="14291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93" name="Forme libre : forme 85">
              <a:extLst>
                <a:ext uri="{FF2B5EF4-FFF2-40B4-BE49-F238E27FC236}">
                  <a16:creationId xmlns:a16="http://schemas.microsoft.com/office/drawing/2014/main" id="{809BF29E-84C6-151D-FD65-6AA9CB851114}"/>
                </a:ext>
              </a:extLst>
            </p:cNvPr>
            <p:cNvSpPr/>
            <p:nvPr/>
          </p:nvSpPr>
          <p:spPr>
            <a:xfrm>
              <a:off x="8833459" y="3273185"/>
              <a:ext cx="49791" cy="32024"/>
            </a:xfrm>
            <a:custGeom>
              <a:avLst/>
              <a:gdLst>
                <a:gd name="connsiteX0" fmla="*/ 451 w 28444"/>
                <a:gd name="connsiteY0" fmla="*/ 14893 h 18258"/>
                <a:gd name="connsiteX1" fmla="*/ 3109 w 28444"/>
                <a:gd name="connsiteY1" fmla="*/ 14893 h 18258"/>
                <a:gd name="connsiteX2" fmla="*/ 3641 w 28444"/>
                <a:gd name="connsiteY2" fmla="*/ 17905 h 18258"/>
                <a:gd name="connsiteX3" fmla="*/ 4763 w 28444"/>
                <a:gd name="connsiteY3" fmla="*/ 18259 h 18258"/>
                <a:gd name="connsiteX4" fmla="*/ 10550 w 28444"/>
                <a:gd name="connsiteY4" fmla="*/ 17550 h 18258"/>
                <a:gd name="connsiteX5" fmla="*/ 15865 w 28444"/>
                <a:gd name="connsiteY5" fmla="*/ 14420 h 18258"/>
                <a:gd name="connsiteX6" fmla="*/ 18287 w 28444"/>
                <a:gd name="connsiteY6" fmla="*/ 13711 h 18258"/>
                <a:gd name="connsiteX7" fmla="*/ 21653 w 28444"/>
                <a:gd name="connsiteY7" fmla="*/ 10345 h 18258"/>
                <a:gd name="connsiteX8" fmla="*/ 22125 w 28444"/>
                <a:gd name="connsiteY8" fmla="*/ 6979 h 18258"/>
                <a:gd name="connsiteX9" fmla="*/ 27677 w 28444"/>
                <a:gd name="connsiteY9" fmla="*/ 4558 h 18258"/>
                <a:gd name="connsiteX10" fmla="*/ 28445 w 28444"/>
                <a:gd name="connsiteY10" fmla="*/ 4735 h 18258"/>
                <a:gd name="connsiteX11" fmla="*/ 27441 w 28444"/>
                <a:gd name="connsiteY11" fmla="*/ 3554 h 18258"/>
                <a:gd name="connsiteX12" fmla="*/ 26023 w 28444"/>
                <a:gd name="connsiteY12" fmla="*/ 1369 h 18258"/>
                <a:gd name="connsiteX13" fmla="*/ 19291 w 28444"/>
                <a:gd name="connsiteY13" fmla="*/ 1132 h 18258"/>
                <a:gd name="connsiteX14" fmla="*/ 14507 w 28444"/>
                <a:gd name="connsiteY14" fmla="*/ 424 h 18258"/>
                <a:gd name="connsiteX15" fmla="*/ 8247 w 28444"/>
                <a:gd name="connsiteY15" fmla="*/ 4026 h 18258"/>
                <a:gd name="connsiteX16" fmla="*/ 1278 w 28444"/>
                <a:gd name="connsiteY16" fmla="*/ 4499 h 18258"/>
                <a:gd name="connsiteX17" fmla="*/ 97 w 28444"/>
                <a:gd name="connsiteY17" fmla="*/ 4971 h 18258"/>
                <a:gd name="connsiteX18" fmla="*/ 806 w 28444"/>
                <a:gd name="connsiteY18" fmla="*/ 13416 h 18258"/>
                <a:gd name="connsiteX19" fmla="*/ 570 w 28444"/>
                <a:gd name="connsiteY19" fmla="*/ 14834 h 18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8444" h="18258">
                  <a:moveTo>
                    <a:pt x="451" y="14893"/>
                  </a:moveTo>
                  <a:cubicBezTo>
                    <a:pt x="1160" y="14420"/>
                    <a:pt x="2873" y="14184"/>
                    <a:pt x="3109" y="14893"/>
                  </a:cubicBezTo>
                  <a:cubicBezTo>
                    <a:pt x="3581" y="15838"/>
                    <a:pt x="3700" y="16901"/>
                    <a:pt x="3641" y="17905"/>
                  </a:cubicBezTo>
                  <a:lnTo>
                    <a:pt x="4763" y="18259"/>
                  </a:lnTo>
                  <a:cubicBezTo>
                    <a:pt x="6712" y="17550"/>
                    <a:pt x="8601" y="18495"/>
                    <a:pt x="10550" y="17550"/>
                  </a:cubicBezTo>
                  <a:cubicBezTo>
                    <a:pt x="12499" y="16842"/>
                    <a:pt x="13916" y="15129"/>
                    <a:pt x="15865" y="14420"/>
                  </a:cubicBezTo>
                  <a:cubicBezTo>
                    <a:pt x="16574" y="14184"/>
                    <a:pt x="17578" y="13948"/>
                    <a:pt x="18287" y="13711"/>
                  </a:cubicBezTo>
                  <a:cubicBezTo>
                    <a:pt x="19704" y="13003"/>
                    <a:pt x="20708" y="11526"/>
                    <a:pt x="21653" y="10345"/>
                  </a:cubicBezTo>
                  <a:cubicBezTo>
                    <a:pt x="22125" y="9400"/>
                    <a:pt x="21889" y="7924"/>
                    <a:pt x="22125" y="6979"/>
                  </a:cubicBezTo>
                  <a:cubicBezTo>
                    <a:pt x="23070" y="5030"/>
                    <a:pt x="25492" y="4558"/>
                    <a:pt x="27677" y="4558"/>
                  </a:cubicBezTo>
                  <a:lnTo>
                    <a:pt x="28445" y="4735"/>
                  </a:lnTo>
                  <a:cubicBezTo>
                    <a:pt x="28090" y="4380"/>
                    <a:pt x="27736" y="3967"/>
                    <a:pt x="27441" y="3554"/>
                  </a:cubicBezTo>
                  <a:cubicBezTo>
                    <a:pt x="26614" y="2845"/>
                    <a:pt x="26023" y="2550"/>
                    <a:pt x="26023" y="1369"/>
                  </a:cubicBezTo>
                  <a:cubicBezTo>
                    <a:pt x="23602" y="1369"/>
                    <a:pt x="20944" y="2077"/>
                    <a:pt x="19291" y="1132"/>
                  </a:cubicBezTo>
                  <a:cubicBezTo>
                    <a:pt x="17873" y="424"/>
                    <a:pt x="16161" y="-580"/>
                    <a:pt x="14507" y="424"/>
                  </a:cubicBezTo>
                  <a:cubicBezTo>
                    <a:pt x="12086" y="1369"/>
                    <a:pt x="10668" y="3554"/>
                    <a:pt x="8247" y="4026"/>
                  </a:cubicBezTo>
                  <a:cubicBezTo>
                    <a:pt x="6534" y="4499"/>
                    <a:pt x="3050" y="4380"/>
                    <a:pt x="1278" y="4499"/>
                  </a:cubicBezTo>
                  <a:cubicBezTo>
                    <a:pt x="333" y="4499"/>
                    <a:pt x="983" y="4499"/>
                    <a:pt x="97" y="4971"/>
                  </a:cubicBezTo>
                  <a:cubicBezTo>
                    <a:pt x="-375" y="7865"/>
                    <a:pt x="1042" y="10522"/>
                    <a:pt x="806" y="13416"/>
                  </a:cubicBezTo>
                  <a:lnTo>
                    <a:pt x="570" y="14834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94" name="Forme libre : forme 86">
              <a:extLst>
                <a:ext uri="{FF2B5EF4-FFF2-40B4-BE49-F238E27FC236}">
                  <a16:creationId xmlns:a16="http://schemas.microsoft.com/office/drawing/2014/main" id="{940E60F9-95A5-55FF-299D-B0B2FF20041C}"/>
                </a:ext>
              </a:extLst>
            </p:cNvPr>
            <p:cNvSpPr/>
            <p:nvPr/>
          </p:nvSpPr>
          <p:spPr>
            <a:xfrm>
              <a:off x="8837867" y="3281178"/>
              <a:ext cx="99552" cy="84938"/>
            </a:xfrm>
            <a:custGeom>
              <a:avLst/>
              <a:gdLst>
                <a:gd name="connsiteX0" fmla="*/ 33426 w 56871"/>
                <a:gd name="connsiteY0" fmla="*/ 46950 h 48426"/>
                <a:gd name="connsiteX1" fmla="*/ 29351 w 56871"/>
                <a:gd name="connsiteY1" fmla="*/ 47895 h 48426"/>
                <a:gd name="connsiteX2" fmla="*/ 24804 w 56871"/>
                <a:gd name="connsiteY2" fmla="*/ 47895 h 48426"/>
                <a:gd name="connsiteX3" fmla="*/ 19784 w 56871"/>
                <a:gd name="connsiteY3" fmla="*/ 43053 h 48426"/>
                <a:gd name="connsiteX4" fmla="*/ 17599 w 56871"/>
                <a:gd name="connsiteY4" fmla="*/ 42108 h 48426"/>
                <a:gd name="connsiteX5" fmla="*/ 16654 w 56871"/>
                <a:gd name="connsiteY5" fmla="*/ 35611 h 48426"/>
                <a:gd name="connsiteX6" fmla="*/ 14469 w 56871"/>
                <a:gd name="connsiteY6" fmla="*/ 33190 h 48426"/>
                <a:gd name="connsiteX7" fmla="*/ 10158 w 56871"/>
                <a:gd name="connsiteY7" fmla="*/ 26221 h 48426"/>
                <a:gd name="connsiteX8" fmla="*/ 6319 w 56871"/>
                <a:gd name="connsiteY8" fmla="*/ 25985 h 48426"/>
                <a:gd name="connsiteX9" fmla="*/ 6319 w 56871"/>
                <a:gd name="connsiteY9" fmla="*/ 25513 h 48426"/>
                <a:gd name="connsiteX10" fmla="*/ 2480 w 56871"/>
                <a:gd name="connsiteY10" fmla="*/ 27402 h 48426"/>
                <a:gd name="connsiteX11" fmla="*/ 532 w 56871"/>
                <a:gd name="connsiteY11" fmla="*/ 27166 h 48426"/>
                <a:gd name="connsiteX12" fmla="*/ 532 w 56871"/>
                <a:gd name="connsiteY12" fmla="*/ 16359 h 48426"/>
                <a:gd name="connsiteX13" fmla="*/ 1063 w 56871"/>
                <a:gd name="connsiteY13" fmla="*/ 13347 h 48426"/>
                <a:gd name="connsiteX14" fmla="*/ 2185 w 56871"/>
                <a:gd name="connsiteY14" fmla="*/ 13701 h 48426"/>
                <a:gd name="connsiteX15" fmla="*/ 7973 w 56871"/>
                <a:gd name="connsiteY15" fmla="*/ 12993 h 48426"/>
                <a:gd name="connsiteX16" fmla="*/ 13288 w 56871"/>
                <a:gd name="connsiteY16" fmla="*/ 9863 h 48426"/>
                <a:gd name="connsiteX17" fmla="*/ 15709 w 56871"/>
                <a:gd name="connsiteY17" fmla="*/ 9154 h 48426"/>
                <a:gd name="connsiteX18" fmla="*/ 19075 w 56871"/>
                <a:gd name="connsiteY18" fmla="*/ 5788 h 48426"/>
                <a:gd name="connsiteX19" fmla="*/ 19548 w 56871"/>
                <a:gd name="connsiteY19" fmla="*/ 2421 h 48426"/>
                <a:gd name="connsiteX20" fmla="*/ 25099 w 56871"/>
                <a:gd name="connsiteY20" fmla="*/ 0 h 48426"/>
                <a:gd name="connsiteX21" fmla="*/ 25867 w 56871"/>
                <a:gd name="connsiteY21" fmla="*/ 177 h 48426"/>
                <a:gd name="connsiteX22" fmla="*/ 31832 w 56871"/>
                <a:gd name="connsiteY22" fmla="*/ 4784 h 48426"/>
                <a:gd name="connsiteX23" fmla="*/ 36143 w 56871"/>
                <a:gd name="connsiteY23" fmla="*/ 7205 h 48426"/>
                <a:gd name="connsiteX24" fmla="*/ 39509 w 56871"/>
                <a:gd name="connsiteY24" fmla="*/ 10807 h 48426"/>
                <a:gd name="connsiteX25" fmla="*/ 51557 w 56871"/>
                <a:gd name="connsiteY25" fmla="*/ 10807 h 48426"/>
                <a:gd name="connsiteX26" fmla="*/ 54805 w 56871"/>
                <a:gd name="connsiteY26" fmla="*/ 10453 h 48426"/>
                <a:gd name="connsiteX27" fmla="*/ 55573 w 56871"/>
                <a:gd name="connsiteY27" fmla="*/ 10571 h 48426"/>
                <a:gd name="connsiteX28" fmla="*/ 56636 w 56871"/>
                <a:gd name="connsiteY28" fmla="*/ 13937 h 48426"/>
                <a:gd name="connsiteX29" fmla="*/ 56872 w 56871"/>
                <a:gd name="connsiteY29" fmla="*/ 21261 h 48426"/>
                <a:gd name="connsiteX30" fmla="*/ 56636 w 56871"/>
                <a:gd name="connsiteY30" fmla="*/ 21379 h 48426"/>
                <a:gd name="connsiteX31" fmla="*/ 55159 w 56871"/>
                <a:gd name="connsiteY31" fmla="*/ 26162 h 48426"/>
                <a:gd name="connsiteX32" fmla="*/ 53506 w 56871"/>
                <a:gd name="connsiteY32" fmla="*/ 24981 h 48426"/>
                <a:gd name="connsiteX33" fmla="*/ 37147 w 56871"/>
                <a:gd name="connsiteY33" fmla="*/ 23741 h 48426"/>
                <a:gd name="connsiteX34" fmla="*/ 35198 w 56871"/>
                <a:gd name="connsiteY34" fmla="*/ 21792 h 48426"/>
                <a:gd name="connsiteX35" fmla="*/ 32304 w 56871"/>
                <a:gd name="connsiteY35" fmla="*/ 21320 h 48426"/>
                <a:gd name="connsiteX36" fmla="*/ 23387 w 56871"/>
                <a:gd name="connsiteY36" fmla="*/ 23918 h 48426"/>
                <a:gd name="connsiteX37" fmla="*/ 21674 w 56871"/>
                <a:gd name="connsiteY37" fmla="*/ 30178 h 48426"/>
                <a:gd name="connsiteX38" fmla="*/ 22383 w 56871"/>
                <a:gd name="connsiteY38" fmla="*/ 30651 h 48426"/>
                <a:gd name="connsiteX39" fmla="*/ 23328 w 56871"/>
                <a:gd name="connsiteY39" fmla="*/ 34962 h 48426"/>
                <a:gd name="connsiteX40" fmla="*/ 27875 w 56871"/>
                <a:gd name="connsiteY40" fmla="*/ 39037 h 48426"/>
                <a:gd name="connsiteX41" fmla="*/ 31005 w 56871"/>
                <a:gd name="connsiteY41" fmla="*/ 45297 h 48426"/>
                <a:gd name="connsiteX42" fmla="*/ 33426 w 56871"/>
                <a:gd name="connsiteY42" fmla="*/ 46773 h 4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6871" h="48426">
                  <a:moveTo>
                    <a:pt x="33426" y="46950"/>
                  </a:moveTo>
                  <a:cubicBezTo>
                    <a:pt x="31950" y="46242"/>
                    <a:pt x="30533" y="47423"/>
                    <a:pt x="29351" y="47895"/>
                  </a:cubicBezTo>
                  <a:cubicBezTo>
                    <a:pt x="27934" y="48604"/>
                    <a:pt x="26221" y="48604"/>
                    <a:pt x="24804" y="47895"/>
                  </a:cubicBezTo>
                  <a:cubicBezTo>
                    <a:pt x="22619" y="46950"/>
                    <a:pt x="21910" y="44057"/>
                    <a:pt x="19784" y="43053"/>
                  </a:cubicBezTo>
                  <a:cubicBezTo>
                    <a:pt x="19075" y="42580"/>
                    <a:pt x="17835" y="42580"/>
                    <a:pt x="17599" y="42108"/>
                  </a:cubicBezTo>
                  <a:cubicBezTo>
                    <a:pt x="16418" y="40159"/>
                    <a:pt x="17835" y="37560"/>
                    <a:pt x="16654" y="35611"/>
                  </a:cubicBezTo>
                  <a:cubicBezTo>
                    <a:pt x="16182" y="34666"/>
                    <a:pt x="15001" y="34194"/>
                    <a:pt x="14469" y="33190"/>
                  </a:cubicBezTo>
                  <a:cubicBezTo>
                    <a:pt x="13052" y="30769"/>
                    <a:pt x="12048" y="28111"/>
                    <a:pt x="10158" y="26221"/>
                  </a:cubicBezTo>
                  <a:cubicBezTo>
                    <a:pt x="9449" y="25513"/>
                    <a:pt x="7736" y="25985"/>
                    <a:pt x="6319" y="25985"/>
                  </a:cubicBezTo>
                  <a:lnTo>
                    <a:pt x="6319" y="25513"/>
                  </a:lnTo>
                  <a:cubicBezTo>
                    <a:pt x="4606" y="25040"/>
                    <a:pt x="3662" y="26694"/>
                    <a:pt x="2480" y="27402"/>
                  </a:cubicBezTo>
                  <a:cubicBezTo>
                    <a:pt x="1772" y="27639"/>
                    <a:pt x="532" y="27639"/>
                    <a:pt x="532" y="27166"/>
                  </a:cubicBezTo>
                  <a:cubicBezTo>
                    <a:pt x="-177" y="23564"/>
                    <a:pt x="-177" y="19961"/>
                    <a:pt x="532" y="16359"/>
                  </a:cubicBezTo>
                  <a:cubicBezTo>
                    <a:pt x="768" y="15414"/>
                    <a:pt x="1004" y="14351"/>
                    <a:pt x="1063" y="13347"/>
                  </a:cubicBezTo>
                  <a:lnTo>
                    <a:pt x="2185" y="13701"/>
                  </a:lnTo>
                  <a:cubicBezTo>
                    <a:pt x="4134" y="12993"/>
                    <a:pt x="6024" y="13937"/>
                    <a:pt x="7973" y="12993"/>
                  </a:cubicBezTo>
                  <a:cubicBezTo>
                    <a:pt x="9922" y="12284"/>
                    <a:pt x="11339" y="10571"/>
                    <a:pt x="13288" y="9863"/>
                  </a:cubicBezTo>
                  <a:cubicBezTo>
                    <a:pt x="13997" y="9626"/>
                    <a:pt x="15001" y="9390"/>
                    <a:pt x="15709" y="9154"/>
                  </a:cubicBezTo>
                  <a:cubicBezTo>
                    <a:pt x="17127" y="8445"/>
                    <a:pt x="18131" y="6969"/>
                    <a:pt x="19075" y="5788"/>
                  </a:cubicBezTo>
                  <a:cubicBezTo>
                    <a:pt x="19548" y="4843"/>
                    <a:pt x="19312" y="3366"/>
                    <a:pt x="19548" y="2421"/>
                  </a:cubicBezTo>
                  <a:cubicBezTo>
                    <a:pt x="20493" y="472"/>
                    <a:pt x="22914" y="0"/>
                    <a:pt x="25099" y="0"/>
                  </a:cubicBezTo>
                  <a:lnTo>
                    <a:pt x="25867" y="177"/>
                  </a:lnTo>
                  <a:cubicBezTo>
                    <a:pt x="27580" y="2067"/>
                    <a:pt x="29647" y="3602"/>
                    <a:pt x="31832" y="4784"/>
                  </a:cubicBezTo>
                  <a:cubicBezTo>
                    <a:pt x="33249" y="5492"/>
                    <a:pt x="34726" y="6260"/>
                    <a:pt x="36143" y="7205"/>
                  </a:cubicBezTo>
                  <a:cubicBezTo>
                    <a:pt x="37324" y="8386"/>
                    <a:pt x="38328" y="10335"/>
                    <a:pt x="39509" y="10807"/>
                  </a:cubicBezTo>
                  <a:cubicBezTo>
                    <a:pt x="43348" y="11752"/>
                    <a:pt x="47423" y="11516"/>
                    <a:pt x="51557" y="10807"/>
                  </a:cubicBezTo>
                  <a:cubicBezTo>
                    <a:pt x="52620" y="10689"/>
                    <a:pt x="53742" y="10630"/>
                    <a:pt x="54805" y="10453"/>
                  </a:cubicBezTo>
                  <a:lnTo>
                    <a:pt x="55573" y="10571"/>
                  </a:lnTo>
                  <a:cubicBezTo>
                    <a:pt x="55927" y="11634"/>
                    <a:pt x="56340" y="12697"/>
                    <a:pt x="56636" y="13937"/>
                  </a:cubicBezTo>
                  <a:cubicBezTo>
                    <a:pt x="57049" y="16536"/>
                    <a:pt x="55750" y="19312"/>
                    <a:pt x="56872" y="21261"/>
                  </a:cubicBezTo>
                  <a:lnTo>
                    <a:pt x="56636" y="21379"/>
                  </a:lnTo>
                  <a:cubicBezTo>
                    <a:pt x="56163" y="23032"/>
                    <a:pt x="55691" y="24509"/>
                    <a:pt x="55159" y="26162"/>
                  </a:cubicBezTo>
                  <a:cubicBezTo>
                    <a:pt x="54864" y="25985"/>
                    <a:pt x="53801" y="25040"/>
                    <a:pt x="53506" y="24981"/>
                  </a:cubicBezTo>
                  <a:cubicBezTo>
                    <a:pt x="47954" y="23269"/>
                    <a:pt x="42462" y="25690"/>
                    <a:pt x="37147" y="23741"/>
                  </a:cubicBezTo>
                  <a:cubicBezTo>
                    <a:pt x="36674" y="23505"/>
                    <a:pt x="35966" y="22324"/>
                    <a:pt x="35198" y="21792"/>
                  </a:cubicBezTo>
                  <a:cubicBezTo>
                    <a:pt x="34726" y="20847"/>
                    <a:pt x="33249" y="20611"/>
                    <a:pt x="32304" y="21320"/>
                  </a:cubicBezTo>
                  <a:cubicBezTo>
                    <a:pt x="29647" y="23209"/>
                    <a:pt x="26517" y="23741"/>
                    <a:pt x="23387" y="23918"/>
                  </a:cubicBezTo>
                  <a:cubicBezTo>
                    <a:pt x="22205" y="25867"/>
                    <a:pt x="21438" y="27993"/>
                    <a:pt x="21674" y="30178"/>
                  </a:cubicBezTo>
                  <a:cubicBezTo>
                    <a:pt x="22146" y="29942"/>
                    <a:pt x="21910" y="30651"/>
                    <a:pt x="22383" y="30651"/>
                  </a:cubicBezTo>
                  <a:cubicBezTo>
                    <a:pt x="22383" y="32068"/>
                    <a:pt x="22619" y="33781"/>
                    <a:pt x="23328" y="34962"/>
                  </a:cubicBezTo>
                  <a:cubicBezTo>
                    <a:pt x="24509" y="36674"/>
                    <a:pt x="26812" y="37088"/>
                    <a:pt x="27875" y="39037"/>
                  </a:cubicBezTo>
                  <a:cubicBezTo>
                    <a:pt x="29292" y="41694"/>
                    <a:pt x="28820" y="43112"/>
                    <a:pt x="31005" y="45297"/>
                  </a:cubicBezTo>
                  <a:lnTo>
                    <a:pt x="33426" y="46773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95" name="Forme libre : forme 87">
              <a:extLst>
                <a:ext uri="{FF2B5EF4-FFF2-40B4-BE49-F238E27FC236}">
                  <a16:creationId xmlns:a16="http://schemas.microsoft.com/office/drawing/2014/main" id="{FB9C4B22-3C3D-09FC-0846-F90B990A7822}"/>
                </a:ext>
              </a:extLst>
            </p:cNvPr>
            <p:cNvSpPr/>
            <p:nvPr/>
          </p:nvSpPr>
          <p:spPr>
            <a:xfrm>
              <a:off x="8875831" y="3318160"/>
              <a:ext cx="62105" cy="73750"/>
            </a:xfrm>
            <a:custGeom>
              <a:avLst/>
              <a:gdLst>
                <a:gd name="connsiteX0" fmla="*/ 28570 w 35479"/>
                <a:gd name="connsiteY0" fmla="*/ 41988 h 42047"/>
                <a:gd name="connsiteX1" fmla="*/ 19475 w 35479"/>
                <a:gd name="connsiteY1" fmla="*/ 37618 h 42047"/>
                <a:gd name="connsiteX2" fmla="*/ 19475 w 35479"/>
                <a:gd name="connsiteY2" fmla="*/ 36201 h 42047"/>
                <a:gd name="connsiteX3" fmla="*/ 19947 w 35479"/>
                <a:gd name="connsiteY3" fmla="*/ 35964 h 42047"/>
                <a:gd name="connsiteX4" fmla="*/ 19711 w 35479"/>
                <a:gd name="connsiteY4" fmla="*/ 34016 h 42047"/>
                <a:gd name="connsiteX5" fmla="*/ 16109 w 35479"/>
                <a:gd name="connsiteY5" fmla="*/ 30177 h 42047"/>
                <a:gd name="connsiteX6" fmla="*/ 11797 w 35479"/>
                <a:gd name="connsiteY6" fmla="*/ 25866 h 42047"/>
                <a:gd name="connsiteX7" fmla="*/ 9376 w 35479"/>
                <a:gd name="connsiteY7" fmla="*/ 24389 h 42047"/>
                <a:gd name="connsiteX8" fmla="*/ 6246 w 35479"/>
                <a:gd name="connsiteY8" fmla="*/ 18129 h 42047"/>
                <a:gd name="connsiteX9" fmla="*/ 1699 w 35479"/>
                <a:gd name="connsiteY9" fmla="*/ 14054 h 42047"/>
                <a:gd name="connsiteX10" fmla="*/ 754 w 35479"/>
                <a:gd name="connsiteY10" fmla="*/ 9743 h 42047"/>
                <a:gd name="connsiteX11" fmla="*/ 45 w 35479"/>
                <a:gd name="connsiteY11" fmla="*/ 9271 h 42047"/>
                <a:gd name="connsiteX12" fmla="*/ 1758 w 35479"/>
                <a:gd name="connsiteY12" fmla="*/ 3011 h 42047"/>
                <a:gd name="connsiteX13" fmla="*/ 10675 w 35479"/>
                <a:gd name="connsiteY13" fmla="*/ 412 h 42047"/>
                <a:gd name="connsiteX14" fmla="*/ 13569 w 35479"/>
                <a:gd name="connsiteY14" fmla="*/ 885 h 42047"/>
                <a:gd name="connsiteX15" fmla="*/ 15518 w 35479"/>
                <a:gd name="connsiteY15" fmla="*/ 2833 h 42047"/>
                <a:gd name="connsiteX16" fmla="*/ 31877 w 35479"/>
                <a:gd name="connsiteY16" fmla="*/ 4074 h 42047"/>
                <a:gd name="connsiteX17" fmla="*/ 33531 w 35479"/>
                <a:gd name="connsiteY17" fmla="*/ 5255 h 42047"/>
                <a:gd name="connsiteX18" fmla="*/ 34948 w 35479"/>
                <a:gd name="connsiteY18" fmla="*/ 7676 h 42047"/>
                <a:gd name="connsiteX19" fmla="*/ 34948 w 35479"/>
                <a:gd name="connsiteY19" fmla="*/ 24980 h 42047"/>
                <a:gd name="connsiteX20" fmla="*/ 33294 w 35479"/>
                <a:gd name="connsiteY20" fmla="*/ 27637 h 42047"/>
                <a:gd name="connsiteX21" fmla="*/ 29456 w 35479"/>
                <a:gd name="connsiteY21" fmla="*/ 33897 h 42047"/>
                <a:gd name="connsiteX22" fmla="*/ 28511 w 35479"/>
                <a:gd name="connsiteY22" fmla="*/ 35551 h 42047"/>
                <a:gd name="connsiteX23" fmla="*/ 27566 w 35479"/>
                <a:gd name="connsiteY23" fmla="*/ 40335 h 42047"/>
                <a:gd name="connsiteX24" fmla="*/ 28747 w 35479"/>
                <a:gd name="connsiteY24" fmla="*/ 42047 h 4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5479" h="42047">
                  <a:moveTo>
                    <a:pt x="28570" y="41988"/>
                  </a:moveTo>
                  <a:cubicBezTo>
                    <a:pt x="25203" y="41280"/>
                    <a:pt x="21837" y="40039"/>
                    <a:pt x="19475" y="37618"/>
                  </a:cubicBezTo>
                  <a:cubicBezTo>
                    <a:pt x="19239" y="37382"/>
                    <a:pt x="19475" y="36673"/>
                    <a:pt x="19475" y="36201"/>
                  </a:cubicBezTo>
                  <a:cubicBezTo>
                    <a:pt x="19711" y="36201"/>
                    <a:pt x="19947" y="36201"/>
                    <a:pt x="19947" y="35964"/>
                  </a:cubicBezTo>
                  <a:cubicBezTo>
                    <a:pt x="20184" y="35256"/>
                    <a:pt x="19947" y="34547"/>
                    <a:pt x="19711" y="34016"/>
                  </a:cubicBezTo>
                  <a:cubicBezTo>
                    <a:pt x="18294" y="33071"/>
                    <a:pt x="16817" y="31830"/>
                    <a:pt x="16109" y="30177"/>
                  </a:cubicBezTo>
                  <a:cubicBezTo>
                    <a:pt x="15164" y="28228"/>
                    <a:pt x="13451" y="26811"/>
                    <a:pt x="11797" y="25866"/>
                  </a:cubicBezTo>
                  <a:lnTo>
                    <a:pt x="9376" y="24389"/>
                  </a:lnTo>
                  <a:cubicBezTo>
                    <a:pt x="7191" y="22204"/>
                    <a:pt x="7723" y="20787"/>
                    <a:pt x="6246" y="18129"/>
                  </a:cubicBezTo>
                  <a:cubicBezTo>
                    <a:pt x="5183" y="16180"/>
                    <a:pt x="2880" y="15708"/>
                    <a:pt x="1699" y="14054"/>
                  </a:cubicBezTo>
                  <a:cubicBezTo>
                    <a:pt x="990" y="12873"/>
                    <a:pt x="754" y="11160"/>
                    <a:pt x="754" y="9743"/>
                  </a:cubicBezTo>
                  <a:cubicBezTo>
                    <a:pt x="281" y="9743"/>
                    <a:pt x="518" y="9034"/>
                    <a:pt x="45" y="9271"/>
                  </a:cubicBezTo>
                  <a:cubicBezTo>
                    <a:pt x="-191" y="7086"/>
                    <a:pt x="518" y="4959"/>
                    <a:pt x="1758" y="3011"/>
                  </a:cubicBezTo>
                  <a:cubicBezTo>
                    <a:pt x="4888" y="2774"/>
                    <a:pt x="8018" y="2302"/>
                    <a:pt x="10675" y="412"/>
                  </a:cubicBezTo>
                  <a:cubicBezTo>
                    <a:pt x="11620" y="-297"/>
                    <a:pt x="13097" y="-60"/>
                    <a:pt x="13569" y="885"/>
                  </a:cubicBezTo>
                  <a:cubicBezTo>
                    <a:pt x="14278" y="1357"/>
                    <a:pt x="14987" y="2597"/>
                    <a:pt x="15518" y="2833"/>
                  </a:cubicBezTo>
                  <a:cubicBezTo>
                    <a:pt x="20774" y="4782"/>
                    <a:pt x="26326" y="2361"/>
                    <a:pt x="31877" y="4074"/>
                  </a:cubicBezTo>
                  <a:cubicBezTo>
                    <a:pt x="32172" y="4192"/>
                    <a:pt x="33235" y="5078"/>
                    <a:pt x="33531" y="5255"/>
                  </a:cubicBezTo>
                  <a:cubicBezTo>
                    <a:pt x="34594" y="5963"/>
                    <a:pt x="34771" y="6554"/>
                    <a:pt x="34948" y="7676"/>
                  </a:cubicBezTo>
                  <a:cubicBezTo>
                    <a:pt x="35657" y="13464"/>
                    <a:pt x="35657" y="19192"/>
                    <a:pt x="34948" y="24980"/>
                  </a:cubicBezTo>
                  <a:cubicBezTo>
                    <a:pt x="34712" y="25925"/>
                    <a:pt x="34003" y="26929"/>
                    <a:pt x="33294" y="27637"/>
                  </a:cubicBezTo>
                  <a:cubicBezTo>
                    <a:pt x="31345" y="29291"/>
                    <a:pt x="30400" y="31476"/>
                    <a:pt x="29456" y="33897"/>
                  </a:cubicBezTo>
                  <a:cubicBezTo>
                    <a:pt x="29219" y="34370"/>
                    <a:pt x="28747" y="35079"/>
                    <a:pt x="28511" y="35551"/>
                  </a:cubicBezTo>
                  <a:cubicBezTo>
                    <a:pt x="27566" y="36968"/>
                    <a:pt x="27329" y="38681"/>
                    <a:pt x="27566" y="40335"/>
                  </a:cubicBezTo>
                  <a:lnTo>
                    <a:pt x="28747" y="42047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96" name="Forme libre : forme 88">
              <a:extLst>
                <a:ext uri="{FF2B5EF4-FFF2-40B4-BE49-F238E27FC236}">
                  <a16:creationId xmlns:a16="http://schemas.microsoft.com/office/drawing/2014/main" id="{1DAAEECB-206E-692B-BE40-AC4C0924012E}"/>
                </a:ext>
              </a:extLst>
            </p:cNvPr>
            <p:cNvSpPr/>
            <p:nvPr/>
          </p:nvSpPr>
          <p:spPr>
            <a:xfrm>
              <a:off x="8923523" y="3287601"/>
              <a:ext cx="92525" cy="113379"/>
            </a:xfrm>
            <a:custGeom>
              <a:avLst/>
              <a:gdLst>
                <a:gd name="connsiteX0" fmla="*/ 9771 w 52857"/>
                <a:gd name="connsiteY0" fmla="*/ 64018 h 64641"/>
                <a:gd name="connsiteX1" fmla="*/ 7763 w 52857"/>
                <a:gd name="connsiteY1" fmla="*/ 62305 h 64641"/>
                <a:gd name="connsiteX2" fmla="*/ 1266 w 52857"/>
                <a:gd name="connsiteY2" fmla="*/ 59411 h 64641"/>
                <a:gd name="connsiteX3" fmla="*/ 85 w 52857"/>
                <a:gd name="connsiteY3" fmla="*/ 57699 h 64641"/>
                <a:gd name="connsiteX4" fmla="*/ 1030 w 52857"/>
                <a:gd name="connsiteY4" fmla="*/ 52915 h 64641"/>
                <a:gd name="connsiteX5" fmla="*/ 1975 w 52857"/>
                <a:gd name="connsiteY5" fmla="*/ 51262 h 64641"/>
                <a:gd name="connsiteX6" fmla="*/ 5814 w 52857"/>
                <a:gd name="connsiteY6" fmla="*/ 45002 h 64641"/>
                <a:gd name="connsiteX7" fmla="*/ 7467 w 52857"/>
                <a:gd name="connsiteY7" fmla="*/ 42344 h 64641"/>
                <a:gd name="connsiteX8" fmla="*/ 7467 w 52857"/>
                <a:gd name="connsiteY8" fmla="*/ 25040 h 64641"/>
                <a:gd name="connsiteX9" fmla="*/ 6050 w 52857"/>
                <a:gd name="connsiteY9" fmla="*/ 22619 h 64641"/>
                <a:gd name="connsiteX10" fmla="*/ 7526 w 52857"/>
                <a:gd name="connsiteY10" fmla="*/ 17835 h 64641"/>
                <a:gd name="connsiteX11" fmla="*/ 7763 w 52857"/>
                <a:gd name="connsiteY11" fmla="*/ 17717 h 64641"/>
                <a:gd name="connsiteX12" fmla="*/ 7526 w 52857"/>
                <a:gd name="connsiteY12" fmla="*/ 10394 h 64641"/>
                <a:gd name="connsiteX13" fmla="*/ 6463 w 52857"/>
                <a:gd name="connsiteY13" fmla="*/ 7028 h 64641"/>
                <a:gd name="connsiteX14" fmla="*/ 5696 w 52857"/>
                <a:gd name="connsiteY14" fmla="*/ 6910 h 64641"/>
                <a:gd name="connsiteX15" fmla="*/ 8944 w 52857"/>
                <a:gd name="connsiteY15" fmla="*/ 6024 h 64641"/>
                <a:gd name="connsiteX16" fmla="*/ 10420 w 52857"/>
                <a:gd name="connsiteY16" fmla="*/ 5079 h 64641"/>
                <a:gd name="connsiteX17" fmla="*/ 12369 w 52857"/>
                <a:gd name="connsiteY17" fmla="*/ 1713 h 64641"/>
                <a:gd name="connsiteX18" fmla="*/ 12842 w 52857"/>
                <a:gd name="connsiteY18" fmla="*/ 0 h 64641"/>
                <a:gd name="connsiteX19" fmla="*/ 14790 w 52857"/>
                <a:gd name="connsiteY19" fmla="*/ 236 h 64641"/>
                <a:gd name="connsiteX20" fmla="*/ 17212 w 52857"/>
                <a:gd name="connsiteY20" fmla="*/ 2185 h 64641"/>
                <a:gd name="connsiteX21" fmla="*/ 23472 w 52857"/>
                <a:gd name="connsiteY21" fmla="*/ 2421 h 64641"/>
                <a:gd name="connsiteX22" fmla="*/ 23708 w 52857"/>
                <a:gd name="connsiteY22" fmla="*/ 2185 h 64641"/>
                <a:gd name="connsiteX23" fmla="*/ 27547 w 52857"/>
                <a:gd name="connsiteY23" fmla="*/ 15414 h 64641"/>
                <a:gd name="connsiteX24" fmla="*/ 33275 w 52857"/>
                <a:gd name="connsiteY24" fmla="*/ 19016 h 64641"/>
                <a:gd name="connsiteX25" fmla="*/ 35401 w 52857"/>
                <a:gd name="connsiteY25" fmla="*/ 24804 h 64641"/>
                <a:gd name="connsiteX26" fmla="*/ 35401 w 52857"/>
                <a:gd name="connsiteY26" fmla="*/ 24804 h 64641"/>
                <a:gd name="connsiteX27" fmla="*/ 46209 w 52857"/>
                <a:gd name="connsiteY27" fmla="*/ 25276 h 64641"/>
                <a:gd name="connsiteX28" fmla="*/ 47390 w 52857"/>
                <a:gd name="connsiteY28" fmla="*/ 26694 h 64641"/>
                <a:gd name="connsiteX29" fmla="*/ 48335 w 52857"/>
                <a:gd name="connsiteY29" fmla="*/ 31241 h 64641"/>
                <a:gd name="connsiteX30" fmla="*/ 47862 w 52857"/>
                <a:gd name="connsiteY30" fmla="*/ 30296 h 64641"/>
                <a:gd name="connsiteX31" fmla="*/ 46150 w 52857"/>
                <a:gd name="connsiteY31" fmla="*/ 40395 h 64641"/>
                <a:gd name="connsiteX32" fmla="*/ 49752 w 52857"/>
                <a:gd name="connsiteY32" fmla="*/ 44706 h 64641"/>
                <a:gd name="connsiteX33" fmla="*/ 50225 w 52857"/>
                <a:gd name="connsiteY33" fmla="*/ 45415 h 64641"/>
                <a:gd name="connsiteX34" fmla="*/ 52410 w 52857"/>
                <a:gd name="connsiteY34" fmla="*/ 46360 h 64641"/>
                <a:gd name="connsiteX35" fmla="*/ 52410 w 52857"/>
                <a:gd name="connsiteY35" fmla="*/ 49490 h 64641"/>
                <a:gd name="connsiteX36" fmla="*/ 49044 w 52857"/>
                <a:gd name="connsiteY36" fmla="*/ 52384 h 64641"/>
                <a:gd name="connsiteX37" fmla="*/ 45914 w 52857"/>
                <a:gd name="connsiteY37" fmla="*/ 61774 h 64641"/>
                <a:gd name="connsiteX38" fmla="*/ 43728 w 52857"/>
                <a:gd name="connsiteY38" fmla="*/ 62246 h 64641"/>
                <a:gd name="connsiteX39" fmla="*/ 41780 w 52857"/>
                <a:gd name="connsiteY39" fmla="*/ 63900 h 64641"/>
                <a:gd name="connsiteX40" fmla="*/ 37941 w 52857"/>
                <a:gd name="connsiteY40" fmla="*/ 64136 h 64641"/>
                <a:gd name="connsiteX41" fmla="*/ 28315 w 52857"/>
                <a:gd name="connsiteY41" fmla="*/ 63368 h 64641"/>
                <a:gd name="connsiteX42" fmla="*/ 28078 w 52857"/>
                <a:gd name="connsiteY42" fmla="*/ 64077 h 64641"/>
                <a:gd name="connsiteX43" fmla="*/ 18688 w 52857"/>
                <a:gd name="connsiteY43" fmla="*/ 57581 h 64641"/>
                <a:gd name="connsiteX44" fmla="*/ 16976 w 52857"/>
                <a:gd name="connsiteY44" fmla="*/ 58998 h 64641"/>
                <a:gd name="connsiteX45" fmla="*/ 11897 w 52857"/>
                <a:gd name="connsiteY45" fmla="*/ 62128 h 64641"/>
                <a:gd name="connsiteX46" fmla="*/ 9593 w 52857"/>
                <a:gd name="connsiteY46" fmla="*/ 63841 h 64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52857" h="64641">
                  <a:moveTo>
                    <a:pt x="9771" y="64018"/>
                  </a:moveTo>
                  <a:cubicBezTo>
                    <a:pt x="9121" y="63427"/>
                    <a:pt x="8530" y="62778"/>
                    <a:pt x="7763" y="62305"/>
                  </a:cubicBezTo>
                  <a:cubicBezTo>
                    <a:pt x="5578" y="60829"/>
                    <a:pt x="3451" y="59884"/>
                    <a:pt x="1266" y="59411"/>
                  </a:cubicBezTo>
                  <a:lnTo>
                    <a:pt x="85" y="57699"/>
                  </a:lnTo>
                  <a:cubicBezTo>
                    <a:pt x="-151" y="55986"/>
                    <a:pt x="85" y="54333"/>
                    <a:pt x="1030" y="52915"/>
                  </a:cubicBezTo>
                  <a:cubicBezTo>
                    <a:pt x="1266" y="52443"/>
                    <a:pt x="1739" y="51734"/>
                    <a:pt x="1975" y="51262"/>
                  </a:cubicBezTo>
                  <a:cubicBezTo>
                    <a:pt x="2920" y="48840"/>
                    <a:pt x="3924" y="46714"/>
                    <a:pt x="5814" y="45002"/>
                  </a:cubicBezTo>
                  <a:cubicBezTo>
                    <a:pt x="6522" y="44293"/>
                    <a:pt x="7231" y="43289"/>
                    <a:pt x="7467" y="42344"/>
                  </a:cubicBezTo>
                  <a:cubicBezTo>
                    <a:pt x="8176" y="36556"/>
                    <a:pt x="8235" y="30828"/>
                    <a:pt x="7467" y="25040"/>
                  </a:cubicBezTo>
                  <a:cubicBezTo>
                    <a:pt x="7290" y="23918"/>
                    <a:pt x="7113" y="23387"/>
                    <a:pt x="6050" y="22619"/>
                  </a:cubicBezTo>
                  <a:cubicBezTo>
                    <a:pt x="6522" y="20965"/>
                    <a:pt x="6995" y="19489"/>
                    <a:pt x="7526" y="17835"/>
                  </a:cubicBezTo>
                  <a:lnTo>
                    <a:pt x="7763" y="17717"/>
                  </a:lnTo>
                  <a:cubicBezTo>
                    <a:pt x="6641" y="15768"/>
                    <a:pt x="7940" y="12993"/>
                    <a:pt x="7526" y="10394"/>
                  </a:cubicBezTo>
                  <a:cubicBezTo>
                    <a:pt x="7290" y="9154"/>
                    <a:pt x="6818" y="8091"/>
                    <a:pt x="6463" y="7028"/>
                  </a:cubicBezTo>
                  <a:lnTo>
                    <a:pt x="5696" y="6910"/>
                  </a:lnTo>
                  <a:cubicBezTo>
                    <a:pt x="6759" y="6733"/>
                    <a:pt x="7881" y="6496"/>
                    <a:pt x="8944" y="6024"/>
                  </a:cubicBezTo>
                  <a:cubicBezTo>
                    <a:pt x="9416" y="6024"/>
                    <a:pt x="10125" y="5551"/>
                    <a:pt x="10420" y="5079"/>
                  </a:cubicBezTo>
                  <a:cubicBezTo>
                    <a:pt x="10893" y="3898"/>
                    <a:pt x="11365" y="2658"/>
                    <a:pt x="12369" y="1713"/>
                  </a:cubicBezTo>
                  <a:cubicBezTo>
                    <a:pt x="12605" y="1240"/>
                    <a:pt x="12605" y="532"/>
                    <a:pt x="12842" y="0"/>
                  </a:cubicBezTo>
                  <a:cubicBezTo>
                    <a:pt x="13550" y="236"/>
                    <a:pt x="14082" y="-236"/>
                    <a:pt x="14790" y="236"/>
                  </a:cubicBezTo>
                  <a:cubicBezTo>
                    <a:pt x="15735" y="945"/>
                    <a:pt x="16208" y="1949"/>
                    <a:pt x="17212" y="2185"/>
                  </a:cubicBezTo>
                  <a:cubicBezTo>
                    <a:pt x="19397" y="2658"/>
                    <a:pt x="21287" y="2421"/>
                    <a:pt x="23472" y="2421"/>
                  </a:cubicBezTo>
                  <a:lnTo>
                    <a:pt x="23708" y="2185"/>
                  </a:lnTo>
                  <a:cubicBezTo>
                    <a:pt x="22999" y="7205"/>
                    <a:pt x="25834" y="10867"/>
                    <a:pt x="27547" y="15414"/>
                  </a:cubicBezTo>
                  <a:cubicBezTo>
                    <a:pt x="29968" y="15886"/>
                    <a:pt x="32330" y="16890"/>
                    <a:pt x="33275" y="19016"/>
                  </a:cubicBezTo>
                  <a:cubicBezTo>
                    <a:pt x="33984" y="20729"/>
                    <a:pt x="35697" y="22383"/>
                    <a:pt x="35401" y="24804"/>
                  </a:cubicBezTo>
                  <a:lnTo>
                    <a:pt x="35401" y="24804"/>
                  </a:lnTo>
                  <a:cubicBezTo>
                    <a:pt x="39004" y="24745"/>
                    <a:pt x="42665" y="24391"/>
                    <a:pt x="46209" y="25276"/>
                  </a:cubicBezTo>
                  <a:cubicBezTo>
                    <a:pt x="46681" y="25513"/>
                    <a:pt x="47154" y="26221"/>
                    <a:pt x="47390" y="26694"/>
                  </a:cubicBezTo>
                  <a:cubicBezTo>
                    <a:pt x="48099" y="28111"/>
                    <a:pt x="47390" y="29824"/>
                    <a:pt x="48335" y="31241"/>
                  </a:cubicBezTo>
                  <a:lnTo>
                    <a:pt x="47862" y="30296"/>
                  </a:lnTo>
                  <a:cubicBezTo>
                    <a:pt x="47154" y="33663"/>
                    <a:pt x="45677" y="36793"/>
                    <a:pt x="46150" y="40395"/>
                  </a:cubicBezTo>
                  <a:cubicBezTo>
                    <a:pt x="48040" y="41104"/>
                    <a:pt x="50225" y="42108"/>
                    <a:pt x="49752" y="44706"/>
                  </a:cubicBezTo>
                  <a:cubicBezTo>
                    <a:pt x="49752" y="44942"/>
                    <a:pt x="49988" y="45179"/>
                    <a:pt x="50225" y="45415"/>
                  </a:cubicBezTo>
                  <a:cubicBezTo>
                    <a:pt x="50933" y="45887"/>
                    <a:pt x="52174" y="45651"/>
                    <a:pt x="52410" y="46360"/>
                  </a:cubicBezTo>
                  <a:cubicBezTo>
                    <a:pt x="52882" y="47305"/>
                    <a:pt x="53119" y="49017"/>
                    <a:pt x="52410" y="49490"/>
                  </a:cubicBezTo>
                  <a:cubicBezTo>
                    <a:pt x="51170" y="50435"/>
                    <a:pt x="49752" y="51143"/>
                    <a:pt x="49044" y="52384"/>
                  </a:cubicBezTo>
                  <a:cubicBezTo>
                    <a:pt x="47331" y="55277"/>
                    <a:pt x="47095" y="58644"/>
                    <a:pt x="45914" y="61774"/>
                  </a:cubicBezTo>
                  <a:cubicBezTo>
                    <a:pt x="45441" y="61833"/>
                    <a:pt x="44142" y="62069"/>
                    <a:pt x="43728" y="62246"/>
                  </a:cubicBezTo>
                  <a:cubicBezTo>
                    <a:pt x="43256" y="62719"/>
                    <a:pt x="42547" y="63427"/>
                    <a:pt x="41780" y="63900"/>
                  </a:cubicBezTo>
                  <a:cubicBezTo>
                    <a:pt x="40598" y="64845"/>
                    <a:pt x="38650" y="64845"/>
                    <a:pt x="37941" y="64136"/>
                  </a:cubicBezTo>
                  <a:cubicBezTo>
                    <a:pt x="35283" y="61715"/>
                    <a:pt x="31208" y="62187"/>
                    <a:pt x="28315" y="63368"/>
                  </a:cubicBezTo>
                  <a:lnTo>
                    <a:pt x="28078" y="64077"/>
                  </a:lnTo>
                  <a:cubicBezTo>
                    <a:pt x="25421" y="61183"/>
                    <a:pt x="23295" y="56104"/>
                    <a:pt x="18688" y="57581"/>
                  </a:cubicBezTo>
                  <a:cubicBezTo>
                    <a:pt x="17980" y="57817"/>
                    <a:pt x="17507" y="58762"/>
                    <a:pt x="16976" y="58998"/>
                  </a:cubicBezTo>
                  <a:cubicBezTo>
                    <a:pt x="15027" y="59943"/>
                    <a:pt x="13373" y="60652"/>
                    <a:pt x="11897" y="62128"/>
                  </a:cubicBezTo>
                  <a:lnTo>
                    <a:pt x="9593" y="63841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97" name="Forme libre : forme 89">
              <a:extLst>
                <a:ext uri="{FF2B5EF4-FFF2-40B4-BE49-F238E27FC236}">
                  <a16:creationId xmlns:a16="http://schemas.microsoft.com/office/drawing/2014/main" id="{21AEA4CE-F515-3FB8-FAF8-5EFE46EAFEB6}"/>
                </a:ext>
              </a:extLst>
            </p:cNvPr>
            <p:cNvSpPr/>
            <p:nvPr/>
          </p:nvSpPr>
          <p:spPr>
            <a:xfrm>
              <a:off x="8966104" y="3396186"/>
              <a:ext cx="49989" cy="40471"/>
            </a:xfrm>
            <a:custGeom>
              <a:avLst/>
              <a:gdLst>
                <a:gd name="connsiteX0" fmla="*/ 8419 w 28557"/>
                <a:gd name="connsiteY0" fmla="*/ 23075 h 23074"/>
                <a:gd name="connsiteX1" fmla="*/ 8419 w 28557"/>
                <a:gd name="connsiteY1" fmla="*/ 21657 h 23074"/>
                <a:gd name="connsiteX2" fmla="*/ 3635 w 28557"/>
                <a:gd name="connsiteY2" fmla="*/ 16342 h 23074"/>
                <a:gd name="connsiteX3" fmla="*/ 3399 w 28557"/>
                <a:gd name="connsiteY3" fmla="*/ 15161 h 23074"/>
                <a:gd name="connsiteX4" fmla="*/ 741 w 28557"/>
                <a:gd name="connsiteY4" fmla="*/ 13449 h 23074"/>
                <a:gd name="connsiteX5" fmla="*/ 505 w 28557"/>
                <a:gd name="connsiteY5" fmla="*/ 8133 h 23074"/>
                <a:gd name="connsiteX6" fmla="*/ 4108 w 28557"/>
                <a:gd name="connsiteY6" fmla="*/ 4531 h 23074"/>
                <a:gd name="connsiteX7" fmla="*/ 3871 w 28557"/>
                <a:gd name="connsiteY7" fmla="*/ 2346 h 23074"/>
                <a:gd name="connsiteX8" fmla="*/ 4108 w 28557"/>
                <a:gd name="connsiteY8" fmla="*/ 1637 h 23074"/>
                <a:gd name="connsiteX9" fmla="*/ 13734 w 28557"/>
                <a:gd name="connsiteY9" fmla="*/ 2405 h 23074"/>
                <a:gd name="connsiteX10" fmla="*/ 17573 w 28557"/>
                <a:gd name="connsiteY10" fmla="*/ 2169 h 23074"/>
                <a:gd name="connsiteX11" fmla="*/ 19522 w 28557"/>
                <a:gd name="connsiteY11" fmla="*/ 515 h 23074"/>
                <a:gd name="connsiteX12" fmla="*/ 21707 w 28557"/>
                <a:gd name="connsiteY12" fmla="*/ 43 h 23074"/>
                <a:gd name="connsiteX13" fmla="*/ 22888 w 28557"/>
                <a:gd name="connsiteY13" fmla="*/ 515 h 23074"/>
                <a:gd name="connsiteX14" fmla="*/ 26963 w 28557"/>
                <a:gd name="connsiteY14" fmla="*/ 4590 h 23074"/>
                <a:gd name="connsiteX15" fmla="*/ 27671 w 28557"/>
                <a:gd name="connsiteY15" fmla="*/ 10141 h 23074"/>
                <a:gd name="connsiteX16" fmla="*/ 28380 w 28557"/>
                <a:gd name="connsiteY16" fmla="*/ 10614 h 23074"/>
                <a:gd name="connsiteX17" fmla="*/ 28380 w 28557"/>
                <a:gd name="connsiteY17" fmla="*/ 14925 h 23074"/>
                <a:gd name="connsiteX18" fmla="*/ 26667 w 28557"/>
                <a:gd name="connsiteY18" fmla="*/ 17346 h 23074"/>
                <a:gd name="connsiteX19" fmla="*/ 16096 w 28557"/>
                <a:gd name="connsiteY19" fmla="*/ 18291 h 23074"/>
                <a:gd name="connsiteX20" fmla="*/ 10072 w 28557"/>
                <a:gd name="connsiteY20" fmla="*/ 22366 h 23074"/>
                <a:gd name="connsiteX21" fmla="*/ 8360 w 28557"/>
                <a:gd name="connsiteY21" fmla="*/ 23075 h 23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557" h="23074">
                  <a:moveTo>
                    <a:pt x="8419" y="23075"/>
                  </a:moveTo>
                  <a:cubicBezTo>
                    <a:pt x="8714" y="22366"/>
                    <a:pt x="8832" y="22425"/>
                    <a:pt x="8419" y="21657"/>
                  </a:cubicBezTo>
                  <a:cubicBezTo>
                    <a:pt x="7474" y="19472"/>
                    <a:pt x="4580" y="18764"/>
                    <a:pt x="3635" y="16342"/>
                  </a:cubicBezTo>
                  <a:cubicBezTo>
                    <a:pt x="3635" y="15870"/>
                    <a:pt x="3635" y="15397"/>
                    <a:pt x="3399" y="15161"/>
                  </a:cubicBezTo>
                  <a:cubicBezTo>
                    <a:pt x="2690" y="14453"/>
                    <a:pt x="1214" y="14216"/>
                    <a:pt x="741" y="13449"/>
                  </a:cubicBezTo>
                  <a:cubicBezTo>
                    <a:pt x="-204" y="11795"/>
                    <a:pt x="-204" y="9846"/>
                    <a:pt x="505" y="8133"/>
                  </a:cubicBezTo>
                  <a:cubicBezTo>
                    <a:pt x="1214" y="6716"/>
                    <a:pt x="3399" y="6185"/>
                    <a:pt x="4108" y="4531"/>
                  </a:cubicBezTo>
                  <a:cubicBezTo>
                    <a:pt x="4344" y="3822"/>
                    <a:pt x="4344" y="2582"/>
                    <a:pt x="3871" y="2346"/>
                  </a:cubicBezTo>
                  <a:lnTo>
                    <a:pt x="4108" y="1637"/>
                  </a:lnTo>
                  <a:cubicBezTo>
                    <a:pt x="7001" y="456"/>
                    <a:pt x="11076" y="-16"/>
                    <a:pt x="13734" y="2405"/>
                  </a:cubicBezTo>
                  <a:cubicBezTo>
                    <a:pt x="14443" y="3114"/>
                    <a:pt x="16392" y="3114"/>
                    <a:pt x="17573" y="2169"/>
                  </a:cubicBezTo>
                  <a:cubicBezTo>
                    <a:pt x="18281" y="1696"/>
                    <a:pt x="18990" y="988"/>
                    <a:pt x="19522" y="515"/>
                  </a:cubicBezTo>
                  <a:cubicBezTo>
                    <a:pt x="19876" y="338"/>
                    <a:pt x="21234" y="102"/>
                    <a:pt x="21707" y="43"/>
                  </a:cubicBezTo>
                  <a:cubicBezTo>
                    <a:pt x="22415" y="-76"/>
                    <a:pt x="22297" y="43"/>
                    <a:pt x="22888" y="515"/>
                  </a:cubicBezTo>
                  <a:cubicBezTo>
                    <a:pt x="24305" y="1992"/>
                    <a:pt x="26018" y="2700"/>
                    <a:pt x="26963" y="4590"/>
                  </a:cubicBezTo>
                  <a:cubicBezTo>
                    <a:pt x="27671" y="6303"/>
                    <a:pt x="26727" y="8429"/>
                    <a:pt x="27671" y="10141"/>
                  </a:cubicBezTo>
                  <a:cubicBezTo>
                    <a:pt x="27908" y="10378"/>
                    <a:pt x="28144" y="10614"/>
                    <a:pt x="28380" y="10614"/>
                  </a:cubicBezTo>
                  <a:cubicBezTo>
                    <a:pt x="28616" y="12031"/>
                    <a:pt x="28616" y="13508"/>
                    <a:pt x="28380" y="14925"/>
                  </a:cubicBezTo>
                  <a:cubicBezTo>
                    <a:pt x="28144" y="16106"/>
                    <a:pt x="27908" y="17110"/>
                    <a:pt x="26667" y="17346"/>
                  </a:cubicBezTo>
                  <a:cubicBezTo>
                    <a:pt x="23065" y="18291"/>
                    <a:pt x="19462" y="16638"/>
                    <a:pt x="16096" y="18291"/>
                  </a:cubicBezTo>
                  <a:cubicBezTo>
                    <a:pt x="15624" y="21185"/>
                    <a:pt x="12730" y="22366"/>
                    <a:pt x="10072" y="22366"/>
                  </a:cubicBezTo>
                  <a:cubicBezTo>
                    <a:pt x="9600" y="22366"/>
                    <a:pt x="9128" y="22839"/>
                    <a:pt x="8360" y="23075"/>
                  </a:cubicBez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98" name="Forme libre : forme 90">
              <a:extLst>
                <a:ext uri="{FF2B5EF4-FFF2-40B4-BE49-F238E27FC236}">
                  <a16:creationId xmlns:a16="http://schemas.microsoft.com/office/drawing/2014/main" id="{E158E7FC-0B4C-1AA5-CC48-655157BBB38C}"/>
                </a:ext>
              </a:extLst>
            </p:cNvPr>
            <p:cNvSpPr/>
            <p:nvPr/>
          </p:nvSpPr>
          <p:spPr>
            <a:xfrm>
              <a:off x="8940626" y="3388577"/>
              <a:ext cx="40751" cy="69212"/>
            </a:xfrm>
            <a:custGeom>
              <a:avLst/>
              <a:gdLst>
                <a:gd name="connsiteX0" fmla="*/ 12343 w 23280"/>
                <a:gd name="connsiteY0" fmla="*/ 39402 h 39460"/>
                <a:gd name="connsiteX1" fmla="*/ 7087 w 23280"/>
                <a:gd name="connsiteY1" fmla="*/ 36508 h 39460"/>
                <a:gd name="connsiteX2" fmla="*/ 5138 w 23280"/>
                <a:gd name="connsiteY2" fmla="*/ 33851 h 39460"/>
                <a:gd name="connsiteX3" fmla="*/ 5374 w 23280"/>
                <a:gd name="connsiteY3" fmla="*/ 25701 h 39460"/>
                <a:gd name="connsiteX4" fmla="*/ 5610 w 23280"/>
                <a:gd name="connsiteY4" fmla="*/ 17314 h 39460"/>
                <a:gd name="connsiteX5" fmla="*/ 4193 w 23280"/>
                <a:gd name="connsiteY5" fmla="*/ 13003 h 39460"/>
                <a:gd name="connsiteX6" fmla="*/ 2776 w 23280"/>
                <a:gd name="connsiteY6" fmla="*/ 9165 h 39460"/>
                <a:gd name="connsiteX7" fmla="*/ 1358 w 23280"/>
                <a:gd name="connsiteY7" fmla="*/ 7452 h 39460"/>
                <a:gd name="connsiteX8" fmla="*/ 0 w 23280"/>
                <a:gd name="connsiteY8" fmla="*/ 6507 h 39460"/>
                <a:gd name="connsiteX9" fmla="*/ 2303 w 23280"/>
                <a:gd name="connsiteY9" fmla="*/ 4794 h 39460"/>
                <a:gd name="connsiteX10" fmla="*/ 7382 w 23280"/>
                <a:gd name="connsiteY10" fmla="*/ 1664 h 39460"/>
                <a:gd name="connsiteX11" fmla="*/ 9095 w 23280"/>
                <a:gd name="connsiteY11" fmla="*/ 247 h 39460"/>
                <a:gd name="connsiteX12" fmla="*/ 18485 w 23280"/>
                <a:gd name="connsiteY12" fmla="*/ 6743 h 39460"/>
                <a:gd name="connsiteX13" fmla="*/ 18721 w 23280"/>
                <a:gd name="connsiteY13" fmla="*/ 8928 h 39460"/>
                <a:gd name="connsiteX14" fmla="*/ 15119 w 23280"/>
                <a:gd name="connsiteY14" fmla="*/ 12531 h 39460"/>
                <a:gd name="connsiteX15" fmla="*/ 15355 w 23280"/>
                <a:gd name="connsiteY15" fmla="*/ 17846 h 39460"/>
                <a:gd name="connsiteX16" fmla="*/ 18012 w 23280"/>
                <a:gd name="connsiteY16" fmla="*/ 19559 h 39460"/>
                <a:gd name="connsiteX17" fmla="*/ 18249 w 23280"/>
                <a:gd name="connsiteY17" fmla="*/ 20740 h 39460"/>
                <a:gd name="connsiteX18" fmla="*/ 23032 w 23280"/>
                <a:gd name="connsiteY18" fmla="*/ 26055 h 39460"/>
                <a:gd name="connsiteX19" fmla="*/ 23032 w 23280"/>
                <a:gd name="connsiteY19" fmla="*/ 27472 h 39460"/>
                <a:gd name="connsiteX20" fmla="*/ 20138 w 23280"/>
                <a:gd name="connsiteY20" fmla="*/ 32020 h 39460"/>
                <a:gd name="connsiteX21" fmla="*/ 13878 w 23280"/>
                <a:gd name="connsiteY21" fmla="*/ 38044 h 39460"/>
                <a:gd name="connsiteX22" fmla="*/ 13642 w 23280"/>
                <a:gd name="connsiteY22" fmla="*/ 38988 h 39460"/>
                <a:gd name="connsiteX23" fmla="*/ 12402 w 23280"/>
                <a:gd name="connsiteY23" fmla="*/ 39461 h 39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3280" h="39460">
                  <a:moveTo>
                    <a:pt x="12343" y="39402"/>
                  </a:moveTo>
                  <a:cubicBezTo>
                    <a:pt x="11162" y="37866"/>
                    <a:pt x="8977" y="36981"/>
                    <a:pt x="7087" y="36508"/>
                  </a:cubicBezTo>
                  <a:cubicBezTo>
                    <a:pt x="6142" y="36272"/>
                    <a:pt x="5374" y="34559"/>
                    <a:pt x="5138" y="33851"/>
                  </a:cubicBezTo>
                  <a:cubicBezTo>
                    <a:pt x="4429" y="31193"/>
                    <a:pt x="4429" y="28299"/>
                    <a:pt x="5374" y="25701"/>
                  </a:cubicBezTo>
                  <a:cubicBezTo>
                    <a:pt x="6555" y="23043"/>
                    <a:pt x="6083" y="20149"/>
                    <a:pt x="5610" y="17314"/>
                  </a:cubicBezTo>
                  <a:cubicBezTo>
                    <a:pt x="5374" y="15897"/>
                    <a:pt x="5138" y="14421"/>
                    <a:pt x="4193" y="13003"/>
                  </a:cubicBezTo>
                  <a:cubicBezTo>
                    <a:pt x="3484" y="11822"/>
                    <a:pt x="3484" y="10346"/>
                    <a:pt x="2776" y="9165"/>
                  </a:cubicBezTo>
                  <a:cubicBezTo>
                    <a:pt x="2303" y="8692"/>
                    <a:pt x="1831" y="7983"/>
                    <a:pt x="1358" y="7452"/>
                  </a:cubicBezTo>
                  <a:cubicBezTo>
                    <a:pt x="827" y="7157"/>
                    <a:pt x="413" y="6861"/>
                    <a:pt x="0" y="6507"/>
                  </a:cubicBezTo>
                  <a:lnTo>
                    <a:pt x="2303" y="4794"/>
                  </a:lnTo>
                  <a:cubicBezTo>
                    <a:pt x="3780" y="3377"/>
                    <a:pt x="5433" y="2609"/>
                    <a:pt x="7382" y="1664"/>
                  </a:cubicBezTo>
                  <a:cubicBezTo>
                    <a:pt x="7855" y="1428"/>
                    <a:pt x="8327" y="483"/>
                    <a:pt x="9095" y="247"/>
                  </a:cubicBezTo>
                  <a:cubicBezTo>
                    <a:pt x="13642" y="-1170"/>
                    <a:pt x="15827" y="3849"/>
                    <a:pt x="18485" y="6743"/>
                  </a:cubicBezTo>
                  <a:cubicBezTo>
                    <a:pt x="18957" y="6979"/>
                    <a:pt x="18957" y="8161"/>
                    <a:pt x="18721" y="8928"/>
                  </a:cubicBezTo>
                  <a:cubicBezTo>
                    <a:pt x="18012" y="10582"/>
                    <a:pt x="15827" y="11113"/>
                    <a:pt x="15119" y="12531"/>
                  </a:cubicBezTo>
                  <a:cubicBezTo>
                    <a:pt x="14410" y="14184"/>
                    <a:pt x="14410" y="16133"/>
                    <a:pt x="15355" y="17846"/>
                  </a:cubicBezTo>
                  <a:cubicBezTo>
                    <a:pt x="15827" y="18555"/>
                    <a:pt x="17304" y="18791"/>
                    <a:pt x="18012" y="19559"/>
                  </a:cubicBezTo>
                  <a:cubicBezTo>
                    <a:pt x="18249" y="19795"/>
                    <a:pt x="18249" y="20267"/>
                    <a:pt x="18249" y="20740"/>
                  </a:cubicBezTo>
                  <a:cubicBezTo>
                    <a:pt x="19194" y="23161"/>
                    <a:pt x="22087" y="23870"/>
                    <a:pt x="23032" y="26055"/>
                  </a:cubicBezTo>
                  <a:cubicBezTo>
                    <a:pt x="23446" y="26882"/>
                    <a:pt x="23269" y="26823"/>
                    <a:pt x="23032" y="27472"/>
                  </a:cubicBezTo>
                  <a:cubicBezTo>
                    <a:pt x="22501" y="28890"/>
                    <a:pt x="21083" y="30898"/>
                    <a:pt x="20138" y="32020"/>
                  </a:cubicBezTo>
                  <a:cubicBezTo>
                    <a:pt x="17953" y="33910"/>
                    <a:pt x="16300" y="36095"/>
                    <a:pt x="13878" y="38044"/>
                  </a:cubicBezTo>
                  <a:cubicBezTo>
                    <a:pt x="13878" y="38280"/>
                    <a:pt x="13406" y="38516"/>
                    <a:pt x="13642" y="38988"/>
                  </a:cubicBezTo>
                  <a:lnTo>
                    <a:pt x="12402" y="39461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99" name="Forme libre : forme 91">
              <a:extLst>
                <a:ext uri="{FF2B5EF4-FFF2-40B4-BE49-F238E27FC236}">
                  <a16:creationId xmlns:a16="http://schemas.microsoft.com/office/drawing/2014/main" id="{BA26E38E-C12C-A246-43DF-305ADE78123E}"/>
                </a:ext>
              </a:extLst>
            </p:cNvPr>
            <p:cNvSpPr/>
            <p:nvPr/>
          </p:nvSpPr>
          <p:spPr>
            <a:xfrm>
              <a:off x="9004100" y="3340946"/>
              <a:ext cx="124467" cy="82704"/>
            </a:xfrm>
            <a:custGeom>
              <a:avLst/>
              <a:gdLst>
                <a:gd name="connsiteX0" fmla="*/ 71046 w 71104"/>
                <a:gd name="connsiteY0" fmla="*/ 6910 h 47152"/>
                <a:gd name="connsiteX1" fmla="*/ 69038 w 71104"/>
                <a:gd name="connsiteY1" fmla="*/ 13583 h 47152"/>
                <a:gd name="connsiteX2" fmla="*/ 61301 w 71104"/>
                <a:gd name="connsiteY2" fmla="*/ 21261 h 47152"/>
                <a:gd name="connsiteX3" fmla="*/ 61301 w 71104"/>
                <a:gd name="connsiteY3" fmla="*/ 27757 h 47152"/>
                <a:gd name="connsiteX4" fmla="*/ 64195 w 71104"/>
                <a:gd name="connsiteY4" fmla="*/ 34253 h 47152"/>
                <a:gd name="connsiteX5" fmla="*/ 65081 w 71104"/>
                <a:gd name="connsiteY5" fmla="*/ 34903 h 47152"/>
                <a:gd name="connsiteX6" fmla="*/ 63250 w 71104"/>
                <a:gd name="connsiteY6" fmla="*/ 35907 h 47152"/>
                <a:gd name="connsiteX7" fmla="*/ 58939 w 71104"/>
                <a:gd name="connsiteY7" fmla="*/ 36852 h 47152"/>
                <a:gd name="connsiteX8" fmla="*/ 57758 w 71104"/>
                <a:gd name="connsiteY8" fmla="*/ 35139 h 47152"/>
                <a:gd name="connsiteX9" fmla="*/ 54864 w 71104"/>
                <a:gd name="connsiteY9" fmla="*/ 35375 h 47152"/>
                <a:gd name="connsiteX10" fmla="*/ 45001 w 71104"/>
                <a:gd name="connsiteY10" fmla="*/ 39450 h 47152"/>
                <a:gd name="connsiteX11" fmla="*/ 45356 w 71104"/>
                <a:gd name="connsiteY11" fmla="*/ 45769 h 47152"/>
                <a:gd name="connsiteX12" fmla="*/ 44647 w 71104"/>
                <a:gd name="connsiteY12" fmla="*/ 45769 h 47152"/>
                <a:gd name="connsiteX13" fmla="*/ 42934 w 71104"/>
                <a:gd name="connsiteY13" fmla="*/ 45533 h 47152"/>
                <a:gd name="connsiteX14" fmla="*/ 30651 w 71104"/>
                <a:gd name="connsiteY14" fmla="*/ 45533 h 47152"/>
                <a:gd name="connsiteX15" fmla="*/ 28702 w 71104"/>
                <a:gd name="connsiteY15" fmla="*/ 44352 h 47152"/>
                <a:gd name="connsiteX16" fmla="*/ 22678 w 71104"/>
                <a:gd name="connsiteY16" fmla="*/ 44824 h 47152"/>
                <a:gd name="connsiteX17" fmla="*/ 18603 w 71104"/>
                <a:gd name="connsiteY17" fmla="*/ 47009 h 47152"/>
                <a:gd name="connsiteX18" fmla="*/ 6851 w 71104"/>
                <a:gd name="connsiteY18" fmla="*/ 45061 h 47152"/>
                <a:gd name="connsiteX19" fmla="*/ 6851 w 71104"/>
                <a:gd name="connsiteY19" fmla="*/ 45061 h 47152"/>
                <a:gd name="connsiteX20" fmla="*/ 6673 w 71104"/>
                <a:gd name="connsiteY20" fmla="*/ 42049 h 47152"/>
                <a:gd name="connsiteX21" fmla="*/ 5965 w 71104"/>
                <a:gd name="connsiteY21" fmla="*/ 41576 h 47152"/>
                <a:gd name="connsiteX22" fmla="*/ 5256 w 71104"/>
                <a:gd name="connsiteY22" fmla="*/ 36025 h 47152"/>
                <a:gd name="connsiteX23" fmla="*/ 1181 w 71104"/>
                <a:gd name="connsiteY23" fmla="*/ 31950 h 47152"/>
                <a:gd name="connsiteX24" fmla="*/ 0 w 71104"/>
                <a:gd name="connsiteY24" fmla="*/ 31477 h 47152"/>
                <a:gd name="connsiteX25" fmla="*/ 3130 w 71104"/>
                <a:gd name="connsiteY25" fmla="*/ 22087 h 47152"/>
                <a:gd name="connsiteX26" fmla="*/ 6496 w 71104"/>
                <a:gd name="connsiteY26" fmla="*/ 19194 h 47152"/>
                <a:gd name="connsiteX27" fmla="*/ 6496 w 71104"/>
                <a:gd name="connsiteY27" fmla="*/ 16064 h 47152"/>
                <a:gd name="connsiteX28" fmla="*/ 4311 w 71104"/>
                <a:gd name="connsiteY28" fmla="*/ 15119 h 47152"/>
                <a:gd name="connsiteX29" fmla="*/ 3839 w 71104"/>
                <a:gd name="connsiteY29" fmla="*/ 14410 h 47152"/>
                <a:gd name="connsiteX30" fmla="*/ 236 w 71104"/>
                <a:gd name="connsiteY30" fmla="*/ 10099 h 47152"/>
                <a:gd name="connsiteX31" fmla="*/ 1949 w 71104"/>
                <a:gd name="connsiteY31" fmla="*/ 0 h 47152"/>
                <a:gd name="connsiteX32" fmla="*/ 2421 w 71104"/>
                <a:gd name="connsiteY32" fmla="*/ 945 h 47152"/>
                <a:gd name="connsiteX33" fmla="*/ 3839 w 71104"/>
                <a:gd name="connsiteY33" fmla="*/ 3130 h 47152"/>
                <a:gd name="connsiteX34" fmla="*/ 6969 w 71104"/>
                <a:gd name="connsiteY34" fmla="*/ 7205 h 47152"/>
                <a:gd name="connsiteX35" fmla="*/ 12520 w 71104"/>
                <a:gd name="connsiteY35" fmla="*/ 6733 h 47152"/>
                <a:gd name="connsiteX36" fmla="*/ 22146 w 71104"/>
                <a:gd name="connsiteY36" fmla="*/ 7737 h 47152"/>
                <a:gd name="connsiteX37" fmla="*/ 39214 w 71104"/>
                <a:gd name="connsiteY37" fmla="*/ 8032 h 47152"/>
                <a:gd name="connsiteX38" fmla="*/ 41635 w 71104"/>
                <a:gd name="connsiteY38" fmla="*/ 7087 h 47152"/>
                <a:gd name="connsiteX39" fmla="*/ 45946 w 71104"/>
                <a:gd name="connsiteY39" fmla="*/ 4193 h 47152"/>
                <a:gd name="connsiteX40" fmla="*/ 53151 w 71104"/>
                <a:gd name="connsiteY40" fmla="*/ 3248 h 47152"/>
                <a:gd name="connsiteX41" fmla="*/ 58230 w 71104"/>
                <a:gd name="connsiteY41" fmla="*/ 2067 h 47152"/>
                <a:gd name="connsiteX42" fmla="*/ 59707 w 71104"/>
                <a:gd name="connsiteY42" fmla="*/ 1654 h 47152"/>
                <a:gd name="connsiteX43" fmla="*/ 60415 w 71104"/>
                <a:gd name="connsiteY43" fmla="*/ 1831 h 47152"/>
                <a:gd name="connsiteX44" fmla="*/ 69805 w 71104"/>
                <a:gd name="connsiteY44" fmla="*/ 6437 h 47152"/>
                <a:gd name="connsiteX45" fmla="*/ 71105 w 71104"/>
                <a:gd name="connsiteY45" fmla="*/ 6969 h 4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71104" h="47152">
                  <a:moveTo>
                    <a:pt x="71046" y="6910"/>
                  </a:moveTo>
                  <a:cubicBezTo>
                    <a:pt x="71046" y="9449"/>
                    <a:pt x="70987" y="11989"/>
                    <a:pt x="69038" y="13583"/>
                  </a:cubicBezTo>
                  <a:cubicBezTo>
                    <a:pt x="66144" y="16004"/>
                    <a:pt x="62778" y="17658"/>
                    <a:pt x="61301" y="21261"/>
                  </a:cubicBezTo>
                  <a:cubicBezTo>
                    <a:pt x="60593" y="23446"/>
                    <a:pt x="60829" y="25572"/>
                    <a:pt x="61301" y="27757"/>
                  </a:cubicBezTo>
                  <a:cubicBezTo>
                    <a:pt x="61774" y="30178"/>
                    <a:pt x="62246" y="32540"/>
                    <a:pt x="64195" y="34253"/>
                  </a:cubicBezTo>
                  <a:cubicBezTo>
                    <a:pt x="64490" y="34489"/>
                    <a:pt x="64786" y="34726"/>
                    <a:pt x="65081" y="34903"/>
                  </a:cubicBezTo>
                  <a:lnTo>
                    <a:pt x="63250" y="35907"/>
                  </a:lnTo>
                  <a:cubicBezTo>
                    <a:pt x="62069" y="36852"/>
                    <a:pt x="60356" y="37797"/>
                    <a:pt x="58939" y="36852"/>
                  </a:cubicBezTo>
                  <a:cubicBezTo>
                    <a:pt x="58466" y="36379"/>
                    <a:pt x="58230" y="35434"/>
                    <a:pt x="57758" y="35139"/>
                  </a:cubicBezTo>
                  <a:cubicBezTo>
                    <a:pt x="56813" y="34903"/>
                    <a:pt x="55573" y="34903"/>
                    <a:pt x="54864" y="35375"/>
                  </a:cubicBezTo>
                  <a:cubicBezTo>
                    <a:pt x="51734" y="37560"/>
                    <a:pt x="48368" y="38033"/>
                    <a:pt x="45001" y="39450"/>
                  </a:cubicBezTo>
                  <a:cubicBezTo>
                    <a:pt x="45001" y="42049"/>
                    <a:pt x="45356" y="43112"/>
                    <a:pt x="45356" y="45769"/>
                  </a:cubicBezTo>
                  <a:lnTo>
                    <a:pt x="44647" y="45769"/>
                  </a:lnTo>
                  <a:cubicBezTo>
                    <a:pt x="44175" y="45061"/>
                    <a:pt x="43466" y="45533"/>
                    <a:pt x="42934" y="45533"/>
                  </a:cubicBezTo>
                  <a:cubicBezTo>
                    <a:pt x="38860" y="44352"/>
                    <a:pt x="34785" y="47246"/>
                    <a:pt x="30651" y="45533"/>
                  </a:cubicBezTo>
                  <a:cubicBezTo>
                    <a:pt x="30178" y="45297"/>
                    <a:pt x="29469" y="44588"/>
                    <a:pt x="28702" y="44352"/>
                  </a:cubicBezTo>
                  <a:cubicBezTo>
                    <a:pt x="26753" y="44352"/>
                    <a:pt x="24627" y="43879"/>
                    <a:pt x="22678" y="44824"/>
                  </a:cubicBezTo>
                  <a:cubicBezTo>
                    <a:pt x="21261" y="45533"/>
                    <a:pt x="20020" y="46773"/>
                    <a:pt x="18603" y="47009"/>
                  </a:cubicBezTo>
                  <a:cubicBezTo>
                    <a:pt x="14528" y="47718"/>
                    <a:pt x="10926" y="45592"/>
                    <a:pt x="6851" y="45061"/>
                  </a:cubicBezTo>
                  <a:lnTo>
                    <a:pt x="6851" y="45061"/>
                  </a:lnTo>
                  <a:cubicBezTo>
                    <a:pt x="6910" y="44057"/>
                    <a:pt x="6851" y="43053"/>
                    <a:pt x="6673" y="42049"/>
                  </a:cubicBezTo>
                  <a:cubicBezTo>
                    <a:pt x="6437" y="42049"/>
                    <a:pt x="6201" y="41812"/>
                    <a:pt x="5965" y="41576"/>
                  </a:cubicBezTo>
                  <a:cubicBezTo>
                    <a:pt x="5020" y="39864"/>
                    <a:pt x="5965" y="37737"/>
                    <a:pt x="5256" y="36025"/>
                  </a:cubicBezTo>
                  <a:cubicBezTo>
                    <a:pt x="4311" y="34076"/>
                    <a:pt x="2598" y="33367"/>
                    <a:pt x="1181" y="31950"/>
                  </a:cubicBezTo>
                  <a:cubicBezTo>
                    <a:pt x="591" y="31537"/>
                    <a:pt x="709" y="31359"/>
                    <a:pt x="0" y="31477"/>
                  </a:cubicBezTo>
                  <a:cubicBezTo>
                    <a:pt x="1181" y="28347"/>
                    <a:pt x="1476" y="24981"/>
                    <a:pt x="3130" y="22087"/>
                  </a:cubicBezTo>
                  <a:cubicBezTo>
                    <a:pt x="3839" y="20906"/>
                    <a:pt x="5315" y="20138"/>
                    <a:pt x="6496" y="19194"/>
                  </a:cubicBezTo>
                  <a:cubicBezTo>
                    <a:pt x="7205" y="18721"/>
                    <a:pt x="6969" y="17008"/>
                    <a:pt x="6496" y="16064"/>
                  </a:cubicBezTo>
                  <a:cubicBezTo>
                    <a:pt x="6260" y="15355"/>
                    <a:pt x="5079" y="15591"/>
                    <a:pt x="4311" y="15119"/>
                  </a:cubicBezTo>
                  <a:cubicBezTo>
                    <a:pt x="4075" y="14882"/>
                    <a:pt x="3839" y="14646"/>
                    <a:pt x="3839" y="14410"/>
                  </a:cubicBezTo>
                  <a:cubicBezTo>
                    <a:pt x="4311" y="11752"/>
                    <a:pt x="2185" y="10807"/>
                    <a:pt x="236" y="10099"/>
                  </a:cubicBezTo>
                  <a:cubicBezTo>
                    <a:pt x="-236" y="6496"/>
                    <a:pt x="1181" y="3366"/>
                    <a:pt x="1949" y="0"/>
                  </a:cubicBezTo>
                  <a:lnTo>
                    <a:pt x="2421" y="945"/>
                  </a:lnTo>
                  <a:cubicBezTo>
                    <a:pt x="2894" y="1654"/>
                    <a:pt x="3425" y="2362"/>
                    <a:pt x="3839" y="3130"/>
                  </a:cubicBezTo>
                  <a:cubicBezTo>
                    <a:pt x="4784" y="4784"/>
                    <a:pt x="5492" y="6260"/>
                    <a:pt x="6969" y="7205"/>
                  </a:cubicBezTo>
                  <a:cubicBezTo>
                    <a:pt x="8622" y="8386"/>
                    <a:pt x="10807" y="7205"/>
                    <a:pt x="12520" y="6733"/>
                  </a:cubicBezTo>
                  <a:cubicBezTo>
                    <a:pt x="15650" y="6024"/>
                    <a:pt x="19016" y="6733"/>
                    <a:pt x="22146" y="7737"/>
                  </a:cubicBezTo>
                  <a:cubicBezTo>
                    <a:pt x="27698" y="9449"/>
                    <a:pt x="33426" y="8740"/>
                    <a:pt x="39214" y="8032"/>
                  </a:cubicBezTo>
                  <a:cubicBezTo>
                    <a:pt x="39923" y="8032"/>
                    <a:pt x="40868" y="7559"/>
                    <a:pt x="41635" y="7087"/>
                  </a:cubicBezTo>
                  <a:cubicBezTo>
                    <a:pt x="43053" y="5906"/>
                    <a:pt x="44529" y="5433"/>
                    <a:pt x="45946" y="4193"/>
                  </a:cubicBezTo>
                  <a:cubicBezTo>
                    <a:pt x="48368" y="2539"/>
                    <a:pt x="50730" y="3957"/>
                    <a:pt x="53151" y="3248"/>
                  </a:cubicBezTo>
                  <a:cubicBezTo>
                    <a:pt x="54864" y="2776"/>
                    <a:pt x="56518" y="2303"/>
                    <a:pt x="58230" y="2067"/>
                  </a:cubicBezTo>
                  <a:cubicBezTo>
                    <a:pt x="58703" y="2067"/>
                    <a:pt x="59707" y="1654"/>
                    <a:pt x="59707" y="1654"/>
                  </a:cubicBezTo>
                  <a:lnTo>
                    <a:pt x="60415" y="1831"/>
                  </a:lnTo>
                  <a:cubicBezTo>
                    <a:pt x="63309" y="3780"/>
                    <a:pt x="66675" y="4961"/>
                    <a:pt x="69805" y="6437"/>
                  </a:cubicBezTo>
                  <a:lnTo>
                    <a:pt x="71105" y="6969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00" name="Forme libre : forme 92">
              <a:extLst>
                <a:ext uri="{FF2B5EF4-FFF2-40B4-BE49-F238E27FC236}">
                  <a16:creationId xmlns:a16="http://schemas.microsoft.com/office/drawing/2014/main" id="{E77796C0-A765-0AAD-FF91-0A66D8EE027C}"/>
                </a:ext>
              </a:extLst>
            </p:cNvPr>
            <p:cNvSpPr/>
            <p:nvPr/>
          </p:nvSpPr>
          <p:spPr>
            <a:xfrm>
              <a:off x="8965138" y="3230214"/>
              <a:ext cx="185126" cy="126164"/>
            </a:xfrm>
            <a:custGeom>
              <a:avLst/>
              <a:gdLst>
                <a:gd name="connsiteX0" fmla="*/ 103934 w 105757"/>
                <a:gd name="connsiteY0" fmla="*/ 48427 h 71930"/>
                <a:gd name="connsiteX1" fmla="*/ 104524 w 105757"/>
                <a:gd name="connsiteY1" fmla="*/ 50317 h 71930"/>
                <a:gd name="connsiteX2" fmla="*/ 105469 w 105757"/>
                <a:gd name="connsiteY2" fmla="*/ 55396 h 71930"/>
                <a:gd name="connsiteX3" fmla="*/ 104052 w 105757"/>
                <a:gd name="connsiteY3" fmla="*/ 57344 h 71930"/>
                <a:gd name="connsiteX4" fmla="*/ 99268 w 105757"/>
                <a:gd name="connsiteY4" fmla="*/ 56636 h 71930"/>
                <a:gd name="connsiteX5" fmla="*/ 97615 w 105757"/>
                <a:gd name="connsiteY5" fmla="*/ 54451 h 71930"/>
                <a:gd name="connsiteX6" fmla="*/ 94721 w 105757"/>
                <a:gd name="connsiteY6" fmla="*/ 55396 h 71930"/>
                <a:gd name="connsiteX7" fmla="*/ 94012 w 105757"/>
                <a:gd name="connsiteY7" fmla="*/ 65258 h 71930"/>
                <a:gd name="connsiteX8" fmla="*/ 93540 w 105757"/>
                <a:gd name="connsiteY8" fmla="*/ 66675 h 71930"/>
                <a:gd name="connsiteX9" fmla="*/ 93422 w 105757"/>
                <a:gd name="connsiteY9" fmla="*/ 70101 h 71930"/>
                <a:gd name="connsiteX10" fmla="*/ 92122 w 105757"/>
                <a:gd name="connsiteY10" fmla="*/ 69569 h 71930"/>
                <a:gd name="connsiteX11" fmla="*/ 82732 w 105757"/>
                <a:gd name="connsiteY11" fmla="*/ 64963 h 71930"/>
                <a:gd name="connsiteX12" fmla="*/ 82024 w 105757"/>
                <a:gd name="connsiteY12" fmla="*/ 64786 h 71930"/>
                <a:gd name="connsiteX13" fmla="*/ 80547 w 105757"/>
                <a:gd name="connsiteY13" fmla="*/ 65199 h 71930"/>
                <a:gd name="connsiteX14" fmla="*/ 75468 w 105757"/>
                <a:gd name="connsiteY14" fmla="*/ 66380 h 71930"/>
                <a:gd name="connsiteX15" fmla="*/ 68263 w 105757"/>
                <a:gd name="connsiteY15" fmla="*/ 67325 h 71930"/>
                <a:gd name="connsiteX16" fmla="*/ 63952 w 105757"/>
                <a:gd name="connsiteY16" fmla="*/ 70219 h 71930"/>
                <a:gd name="connsiteX17" fmla="*/ 61531 w 105757"/>
                <a:gd name="connsiteY17" fmla="*/ 71164 h 71930"/>
                <a:gd name="connsiteX18" fmla="*/ 44463 w 105757"/>
                <a:gd name="connsiteY18" fmla="*/ 70869 h 71930"/>
                <a:gd name="connsiteX19" fmla="*/ 34837 w 105757"/>
                <a:gd name="connsiteY19" fmla="*/ 69865 h 71930"/>
                <a:gd name="connsiteX20" fmla="*/ 29286 w 105757"/>
                <a:gd name="connsiteY20" fmla="*/ 70337 h 71930"/>
                <a:gd name="connsiteX21" fmla="*/ 26156 w 105757"/>
                <a:gd name="connsiteY21" fmla="*/ 66262 h 71930"/>
                <a:gd name="connsiteX22" fmla="*/ 24738 w 105757"/>
                <a:gd name="connsiteY22" fmla="*/ 64077 h 71930"/>
                <a:gd name="connsiteX23" fmla="*/ 23793 w 105757"/>
                <a:gd name="connsiteY23" fmla="*/ 59530 h 71930"/>
                <a:gd name="connsiteX24" fmla="*/ 22612 w 105757"/>
                <a:gd name="connsiteY24" fmla="*/ 58112 h 71930"/>
                <a:gd name="connsiteX25" fmla="*/ 11805 w 105757"/>
                <a:gd name="connsiteY25" fmla="*/ 57640 h 71930"/>
                <a:gd name="connsiteX26" fmla="*/ 11805 w 105757"/>
                <a:gd name="connsiteY26" fmla="*/ 57640 h 71930"/>
                <a:gd name="connsiteX27" fmla="*/ 9679 w 105757"/>
                <a:gd name="connsiteY27" fmla="*/ 51852 h 71930"/>
                <a:gd name="connsiteX28" fmla="*/ 3950 w 105757"/>
                <a:gd name="connsiteY28" fmla="*/ 48250 h 71930"/>
                <a:gd name="connsiteX29" fmla="*/ 112 w 105757"/>
                <a:gd name="connsiteY29" fmla="*/ 35021 h 71930"/>
                <a:gd name="connsiteX30" fmla="*/ 6372 w 105757"/>
                <a:gd name="connsiteY30" fmla="*/ 32127 h 71930"/>
                <a:gd name="connsiteX31" fmla="*/ 9029 w 105757"/>
                <a:gd name="connsiteY31" fmla="*/ 21083 h 71930"/>
                <a:gd name="connsiteX32" fmla="*/ 11450 w 105757"/>
                <a:gd name="connsiteY32" fmla="*/ 18898 h 71930"/>
                <a:gd name="connsiteX33" fmla="*/ 20604 w 105757"/>
                <a:gd name="connsiteY33" fmla="*/ 9508 h 71930"/>
                <a:gd name="connsiteX34" fmla="*/ 21844 w 105757"/>
                <a:gd name="connsiteY34" fmla="*/ 2067 h 71930"/>
                <a:gd name="connsiteX35" fmla="*/ 22553 w 105757"/>
                <a:gd name="connsiteY35" fmla="*/ 2303 h 71930"/>
                <a:gd name="connsiteX36" fmla="*/ 28341 w 105757"/>
                <a:gd name="connsiteY36" fmla="*/ 4252 h 71930"/>
                <a:gd name="connsiteX37" fmla="*/ 32416 w 105757"/>
                <a:gd name="connsiteY37" fmla="*/ 6437 h 71930"/>
                <a:gd name="connsiteX38" fmla="*/ 45408 w 105757"/>
                <a:gd name="connsiteY38" fmla="*/ 8859 h 71930"/>
                <a:gd name="connsiteX39" fmla="*/ 49956 w 105757"/>
                <a:gd name="connsiteY39" fmla="*/ 9095 h 71930"/>
                <a:gd name="connsiteX40" fmla="*/ 58106 w 105757"/>
                <a:gd name="connsiteY40" fmla="*/ 6437 h 71930"/>
                <a:gd name="connsiteX41" fmla="*/ 65783 w 105757"/>
                <a:gd name="connsiteY41" fmla="*/ 4784 h 71930"/>
                <a:gd name="connsiteX42" fmla="*/ 70330 w 105757"/>
                <a:gd name="connsiteY42" fmla="*/ 0 h 71930"/>
                <a:gd name="connsiteX43" fmla="*/ 72988 w 105757"/>
                <a:gd name="connsiteY43" fmla="*/ 4547 h 71930"/>
                <a:gd name="connsiteX44" fmla="*/ 73933 w 105757"/>
                <a:gd name="connsiteY44" fmla="*/ 7441 h 71930"/>
                <a:gd name="connsiteX45" fmla="*/ 78480 w 105757"/>
                <a:gd name="connsiteY45" fmla="*/ 12756 h 71930"/>
                <a:gd name="connsiteX46" fmla="*/ 79898 w 105757"/>
                <a:gd name="connsiteY46" fmla="*/ 15178 h 71930"/>
                <a:gd name="connsiteX47" fmla="*/ 84917 w 105757"/>
                <a:gd name="connsiteY47" fmla="*/ 23387 h 71930"/>
                <a:gd name="connsiteX48" fmla="*/ 85862 w 105757"/>
                <a:gd name="connsiteY48" fmla="*/ 43584 h 71930"/>
                <a:gd name="connsiteX49" fmla="*/ 85862 w 105757"/>
                <a:gd name="connsiteY49" fmla="*/ 44293 h 71930"/>
                <a:gd name="connsiteX50" fmla="*/ 85862 w 105757"/>
                <a:gd name="connsiteY50" fmla="*/ 47895 h 71930"/>
                <a:gd name="connsiteX51" fmla="*/ 85626 w 105757"/>
                <a:gd name="connsiteY51" fmla="*/ 48840 h 71930"/>
                <a:gd name="connsiteX52" fmla="*/ 89701 w 105757"/>
                <a:gd name="connsiteY52" fmla="*/ 49549 h 71930"/>
                <a:gd name="connsiteX53" fmla="*/ 93540 w 105757"/>
                <a:gd name="connsiteY53" fmla="*/ 49785 h 71930"/>
                <a:gd name="connsiteX54" fmla="*/ 103875 w 105757"/>
                <a:gd name="connsiteY54" fmla="*/ 48604 h 71930"/>
                <a:gd name="connsiteX55" fmla="*/ 103993 w 105757"/>
                <a:gd name="connsiteY55" fmla="*/ 48427 h 7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05757" h="71930">
                  <a:moveTo>
                    <a:pt x="103934" y="48427"/>
                  </a:moveTo>
                  <a:cubicBezTo>
                    <a:pt x="104052" y="49076"/>
                    <a:pt x="104229" y="49667"/>
                    <a:pt x="104524" y="50317"/>
                  </a:cubicBezTo>
                  <a:cubicBezTo>
                    <a:pt x="105469" y="52029"/>
                    <a:pt x="106178" y="53683"/>
                    <a:pt x="105469" y="55396"/>
                  </a:cubicBezTo>
                  <a:cubicBezTo>
                    <a:pt x="105233" y="56104"/>
                    <a:pt x="104524" y="57049"/>
                    <a:pt x="104052" y="57344"/>
                  </a:cubicBezTo>
                  <a:cubicBezTo>
                    <a:pt x="102635" y="58053"/>
                    <a:pt x="100450" y="58053"/>
                    <a:pt x="99268" y="56636"/>
                  </a:cubicBezTo>
                  <a:cubicBezTo>
                    <a:pt x="98560" y="56163"/>
                    <a:pt x="98323" y="54923"/>
                    <a:pt x="97615" y="54451"/>
                  </a:cubicBezTo>
                  <a:cubicBezTo>
                    <a:pt x="96670" y="53742"/>
                    <a:pt x="94721" y="54214"/>
                    <a:pt x="94721" y="55396"/>
                  </a:cubicBezTo>
                  <a:cubicBezTo>
                    <a:pt x="94248" y="58762"/>
                    <a:pt x="94957" y="61892"/>
                    <a:pt x="94012" y="65258"/>
                  </a:cubicBezTo>
                  <a:cubicBezTo>
                    <a:pt x="94012" y="65731"/>
                    <a:pt x="93776" y="66203"/>
                    <a:pt x="93540" y="66675"/>
                  </a:cubicBezTo>
                  <a:cubicBezTo>
                    <a:pt x="93363" y="67738"/>
                    <a:pt x="93422" y="68920"/>
                    <a:pt x="93422" y="70101"/>
                  </a:cubicBezTo>
                  <a:lnTo>
                    <a:pt x="92122" y="69569"/>
                  </a:lnTo>
                  <a:cubicBezTo>
                    <a:pt x="88992" y="68093"/>
                    <a:pt x="85626" y="66912"/>
                    <a:pt x="82732" y="64963"/>
                  </a:cubicBezTo>
                  <a:lnTo>
                    <a:pt x="82024" y="64786"/>
                  </a:lnTo>
                  <a:cubicBezTo>
                    <a:pt x="82024" y="64786"/>
                    <a:pt x="81020" y="65199"/>
                    <a:pt x="80547" y="65199"/>
                  </a:cubicBezTo>
                  <a:cubicBezTo>
                    <a:pt x="78835" y="65435"/>
                    <a:pt x="77181" y="65908"/>
                    <a:pt x="75468" y="66380"/>
                  </a:cubicBezTo>
                  <a:cubicBezTo>
                    <a:pt x="73047" y="67089"/>
                    <a:pt x="70685" y="65671"/>
                    <a:pt x="68263" y="67325"/>
                  </a:cubicBezTo>
                  <a:cubicBezTo>
                    <a:pt x="66787" y="68506"/>
                    <a:pt x="65370" y="68979"/>
                    <a:pt x="63952" y="70219"/>
                  </a:cubicBezTo>
                  <a:cubicBezTo>
                    <a:pt x="63244" y="70691"/>
                    <a:pt x="62240" y="71164"/>
                    <a:pt x="61531" y="71164"/>
                  </a:cubicBezTo>
                  <a:cubicBezTo>
                    <a:pt x="55743" y="71872"/>
                    <a:pt x="50015" y="72581"/>
                    <a:pt x="44463" y="70869"/>
                  </a:cubicBezTo>
                  <a:cubicBezTo>
                    <a:pt x="41333" y="69924"/>
                    <a:pt x="37967" y="69156"/>
                    <a:pt x="34837" y="69865"/>
                  </a:cubicBezTo>
                  <a:cubicBezTo>
                    <a:pt x="33124" y="70337"/>
                    <a:pt x="30998" y="71518"/>
                    <a:pt x="29286" y="70337"/>
                  </a:cubicBezTo>
                  <a:cubicBezTo>
                    <a:pt x="27868" y="69392"/>
                    <a:pt x="27160" y="67916"/>
                    <a:pt x="26156" y="66262"/>
                  </a:cubicBezTo>
                  <a:cubicBezTo>
                    <a:pt x="25742" y="65494"/>
                    <a:pt x="25211" y="64845"/>
                    <a:pt x="24738" y="64077"/>
                  </a:cubicBezTo>
                  <a:cubicBezTo>
                    <a:pt x="23793" y="62660"/>
                    <a:pt x="24502" y="60947"/>
                    <a:pt x="23793" y="59530"/>
                  </a:cubicBezTo>
                  <a:cubicBezTo>
                    <a:pt x="23557" y="59057"/>
                    <a:pt x="23085" y="58348"/>
                    <a:pt x="22612" y="58112"/>
                  </a:cubicBezTo>
                  <a:cubicBezTo>
                    <a:pt x="19069" y="57167"/>
                    <a:pt x="15407" y="57522"/>
                    <a:pt x="11805" y="57640"/>
                  </a:cubicBezTo>
                  <a:lnTo>
                    <a:pt x="11805" y="57640"/>
                  </a:lnTo>
                  <a:cubicBezTo>
                    <a:pt x="12041" y="55218"/>
                    <a:pt x="10387" y="53506"/>
                    <a:pt x="9679" y="51852"/>
                  </a:cubicBezTo>
                  <a:cubicBezTo>
                    <a:pt x="8734" y="49667"/>
                    <a:pt x="6312" y="48722"/>
                    <a:pt x="3950" y="48250"/>
                  </a:cubicBezTo>
                  <a:cubicBezTo>
                    <a:pt x="2238" y="43702"/>
                    <a:pt x="-597" y="40041"/>
                    <a:pt x="112" y="35021"/>
                  </a:cubicBezTo>
                  <a:cubicBezTo>
                    <a:pt x="1824" y="33840"/>
                    <a:pt x="4186" y="32127"/>
                    <a:pt x="6372" y="32127"/>
                  </a:cubicBezTo>
                  <a:cubicBezTo>
                    <a:pt x="9029" y="28997"/>
                    <a:pt x="8557" y="24922"/>
                    <a:pt x="9029" y="21083"/>
                  </a:cubicBezTo>
                  <a:cubicBezTo>
                    <a:pt x="9265" y="20611"/>
                    <a:pt x="10506" y="19666"/>
                    <a:pt x="11450" y="18898"/>
                  </a:cubicBezTo>
                  <a:cubicBezTo>
                    <a:pt x="14817" y="16004"/>
                    <a:pt x="17710" y="12874"/>
                    <a:pt x="20604" y="9508"/>
                  </a:cubicBezTo>
                  <a:cubicBezTo>
                    <a:pt x="20368" y="6851"/>
                    <a:pt x="21313" y="4429"/>
                    <a:pt x="21844" y="2067"/>
                  </a:cubicBezTo>
                  <a:lnTo>
                    <a:pt x="22553" y="2303"/>
                  </a:lnTo>
                  <a:cubicBezTo>
                    <a:pt x="24502" y="3248"/>
                    <a:pt x="26392" y="3248"/>
                    <a:pt x="28341" y="4252"/>
                  </a:cubicBezTo>
                  <a:cubicBezTo>
                    <a:pt x="29817" y="4961"/>
                    <a:pt x="30762" y="6201"/>
                    <a:pt x="32416" y="6437"/>
                  </a:cubicBezTo>
                  <a:cubicBezTo>
                    <a:pt x="36727" y="6910"/>
                    <a:pt x="41333" y="7146"/>
                    <a:pt x="45408" y="8859"/>
                  </a:cubicBezTo>
                  <a:cubicBezTo>
                    <a:pt x="46826" y="9567"/>
                    <a:pt x="48538" y="9803"/>
                    <a:pt x="49956" y="9095"/>
                  </a:cubicBezTo>
                  <a:cubicBezTo>
                    <a:pt x="52613" y="7677"/>
                    <a:pt x="55507" y="7677"/>
                    <a:pt x="58106" y="6437"/>
                  </a:cubicBezTo>
                  <a:cubicBezTo>
                    <a:pt x="60527" y="5256"/>
                    <a:pt x="63657" y="6437"/>
                    <a:pt x="65783" y="4784"/>
                  </a:cubicBezTo>
                  <a:cubicBezTo>
                    <a:pt x="68322" y="3189"/>
                    <a:pt x="68559" y="2185"/>
                    <a:pt x="70330" y="0"/>
                  </a:cubicBezTo>
                  <a:cubicBezTo>
                    <a:pt x="71039" y="1713"/>
                    <a:pt x="72515" y="2894"/>
                    <a:pt x="72988" y="4547"/>
                  </a:cubicBezTo>
                  <a:cubicBezTo>
                    <a:pt x="72988" y="5256"/>
                    <a:pt x="73697" y="6969"/>
                    <a:pt x="73933" y="7441"/>
                  </a:cubicBezTo>
                  <a:cubicBezTo>
                    <a:pt x="75350" y="9863"/>
                    <a:pt x="76118" y="11044"/>
                    <a:pt x="78480" y="12756"/>
                  </a:cubicBezTo>
                  <a:cubicBezTo>
                    <a:pt x="79189" y="13465"/>
                    <a:pt x="79425" y="14469"/>
                    <a:pt x="79898" y="15178"/>
                  </a:cubicBezTo>
                  <a:cubicBezTo>
                    <a:pt x="82319" y="17599"/>
                    <a:pt x="84563" y="19961"/>
                    <a:pt x="84917" y="23387"/>
                  </a:cubicBezTo>
                  <a:cubicBezTo>
                    <a:pt x="85862" y="32068"/>
                    <a:pt x="86099" y="36852"/>
                    <a:pt x="85862" y="43584"/>
                  </a:cubicBezTo>
                  <a:lnTo>
                    <a:pt x="85862" y="44293"/>
                  </a:lnTo>
                  <a:cubicBezTo>
                    <a:pt x="85626" y="45474"/>
                    <a:pt x="85862" y="46714"/>
                    <a:pt x="85862" y="47895"/>
                  </a:cubicBezTo>
                  <a:lnTo>
                    <a:pt x="85626" y="48840"/>
                  </a:lnTo>
                  <a:cubicBezTo>
                    <a:pt x="86099" y="47659"/>
                    <a:pt x="88520" y="48368"/>
                    <a:pt x="89701" y="49549"/>
                  </a:cubicBezTo>
                  <a:cubicBezTo>
                    <a:pt x="90646" y="50494"/>
                    <a:pt x="92595" y="50494"/>
                    <a:pt x="93540" y="49785"/>
                  </a:cubicBezTo>
                  <a:cubicBezTo>
                    <a:pt x="96906" y="47895"/>
                    <a:pt x="100509" y="49076"/>
                    <a:pt x="103875" y="48604"/>
                  </a:cubicBezTo>
                  <a:lnTo>
                    <a:pt x="103993" y="48427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01" name="Forme libre : forme 93">
              <a:extLst>
                <a:ext uri="{FF2B5EF4-FFF2-40B4-BE49-F238E27FC236}">
                  <a16:creationId xmlns:a16="http://schemas.microsoft.com/office/drawing/2014/main" id="{B20775B0-9986-A576-0ABC-E413B628CECB}"/>
                </a:ext>
              </a:extLst>
            </p:cNvPr>
            <p:cNvSpPr/>
            <p:nvPr/>
          </p:nvSpPr>
          <p:spPr>
            <a:xfrm>
              <a:off x="9088148" y="3221975"/>
              <a:ext cx="60829" cy="85617"/>
            </a:xfrm>
            <a:custGeom>
              <a:avLst/>
              <a:gdLst>
                <a:gd name="connsiteX0" fmla="*/ 15532 w 34750"/>
                <a:gd name="connsiteY0" fmla="*/ 48223 h 48813"/>
                <a:gd name="connsiteX1" fmla="*/ 14587 w 34750"/>
                <a:gd name="connsiteY1" fmla="*/ 28025 h 48813"/>
                <a:gd name="connsiteX2" fmla="*/ 9567 w 34750"/>
                <a:gd name="connsiteY2" fmla="*/ 19816 h 48813"/>
                <a:gd name="connsiteX3" fmla="*/ 8150 w 34750"/>
                <a:gd name="connsiteY3" fmla="*/ 17395 h 48813"/>
                <a:gd name="connsiteX4" fmla="*/ 3602 w 34750"/>
                <a:gd name="connsiteY4" fmla="*/ 12080 h 48813"/>
                <a:gd name="connsiteX5" fmla="*/ 2658 w 34750"/>
                <a:gd name="connsiteY5" fmla="*/ 9186 h 48813"/>
                <a:gd name="connsiteX6" fmla="*/ 0 w 34750"/>
                <a:gd name="connsiteY6" fmla="*/ 4638 h 48813"/>
                <a:gd name="connsiteX7" fmla="*/ 3130 w 34750"/>
                <a:gd name="connsiteY7" fmla="*/ 1036 h 48813"/>
                <a:gd name="connsiteX8" fmla="*/ 9154 w 34750"/>
                <a:gd name="connsiteY8" fmla="*/ 564 h 48813"/>
                <a:gd name="connsiteX9" fmla="*/ 13229 w 34750"/>
                <a:gd name="connsiteY9" fmla="*/ 4638 h 48813"/>
                <a:gd name="connsiteX10" fmla="*/ 21851 w 34750"/>
                <a:gd name="connsiteY10" fmla="*/ 8477 h 48813"/>
                <a:gd name="connsiteX11" fmla="*/ 24745 w 34750"/>
                <a:gd name="connsiteY11" fmla="*/ 10899 h 48813"/>
                <a:gd name="connsiteX12" fmla="*/ 26162 w 34750"/>
                <a:gd name="connsiteY12" fmla="*/ 18576 h 48813"/>
                <a:gd name="connsiteX13" fmla="*/ 29529 w 34750"/>
                <a:gd name="connsiteY13" fmla="*/ 22887 h 48813"/>
                <a:gd name="connsiteX14" fmla="*/ 30237 w 34750"/>
                <a:gd name="connsiteY14" fmla="*/ 26490 h 48813"/>
                <a:gd name="connsiteX15" fmla="*/ 34312 w 34750"/>
                <a:gd name="connsiteY15" fmla="*/ 32277 h 48813"/>
                <a:gd name="connsiteX16" fmla="*/ 34548 w 34750"/>
                <a:gd name="connsiteY16" fmla="*/ 34226 h 48813"/>
                <a:gd name="connsiteX17" fmla="*/ 31655 w 34750"/>
                <a:gd name="connsiteY17" fmla="*/ 34699 h 48813"/>
                <a:gd name="connsiteX18" fmla="*/ 24686 w 34750"/>
                <a:gd name="connsiteY18" fmla="*/ 32750 h 48813"/>
                <a:gd name="connsiteX19" fmla="*/ 23446 w 34750"/>
                <a:gd name="connsiteY19" fmla="*/ 38065 h 48813"/>
                <a:gd name="connsiteX20" fmla="*/ 22737 w 34750"/>
                <a:gd name="connsiteY20" fmla="*/ 39010 h 48813"/>
                <a:gd name="connsiteX21" fmla="*/ 21792 w 34750"/>
                <a:gd name="connsiteY21" fmla="*/ 42376 h 48813"/>
                <a:gd name="connsiteX22" fmla="*/ 19134 w 34750"/>
                <a:gd name="connsiteY22" fmla="*/ 47160 h 48813"/>
                <a:gd name="connsiteX23" fmla="*/ 18190 w 34750"/>
                <a:gd name="connsiteY23" fmla="*/ 47868 h 48813"/>
                <a:gd name="connsiteX24" fmla="*/ 16536 w 34750"/>
                <a:gd name="connsiteY24" fmla="*/ 47868 h 48813"/>
                <a:gd name="connsiteX25" fmla="*/ 15591 w 34750"/>
                <a:gd name="connsiteY25" fmla="*/ 48813 h 48813"/>
                <a:gd name="connsiteX26" fmla="*/ 15591 w 34750"/>
                <a:gd name="connsiteY26" fmla="*/ 48105 h 48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4750" h="48813">
                  <a:moveTo>
                    <a:pt x="15532" y="48223"/>
                  </a:moveTo>
                  <a:cubicBezTo>
                    <a:pt x="15768" y="41490"/>
                    <a:pt x="15532" y="36706"/>
                    <a:pt x="14587" y="28025"/>
                  </a:cubicBezTo>
                  <a:cubicBezTo>
                    <a:pt x="14233" y="24659"/>
                    <a:pt x="11930" y="22237"/>
                    <a:pt x="9567" y="19816"/>
                  </a:cubicBezTo>
                  <a:cubicBezTo>
                    <a:pt x="9095" y="19107"/>
                    <a:pt x="8859" y="18103"/>
                    <a:pt x="8150" y="17395"/>
                  </a:cubicBezTo>
                  <a:cubicBezTo>
                    <a:pt x="5729" y="15682"/>
                    <a:pt x="5020" y="14501"/>
                    <a:pt x="3602" y="12080"/>
                  </a:cubicBezTo>
                  <a:cubicBezTo>
                    <a:pt x="3366" y="11607"/>
                    <a:pt x="2658" y="9895"/>
                    <a:pt x="2658" y="9186"/>
                  </a:cubicBezTo>
                  <a:cubicBezTo>
                    <a:pt x="2185" y="7473"/>
                    <a:pt x="768" y="6292"/>
                    <a:pt x="0" y="4638"/>
                  </a:cubicBezTo>
                  <a:cubicBezTo>
                    <a:pt x="591" y="3930"/>
                    <a:pt x="2362" y="1627"/>
                    <a:pt x="3130" y="1036"/>
                  </a:cubicBezTo>
                  <a:cubicBezTo>
                    <a:pt x="4843" y="-381"/>
                    <a:pt x="7441" y="-145"/>
                    <a:pt x="9154" y="564"/>
                  </a:cubicBezTo>
                  <a:cubicBezTo>
                    <a:pt x="10807" y="1272"/>
                    <a:pt x="11811" y="3221"/>
                    <a:pt x="13229" y="4638"/>
                  </a:cubicBezTo>
                  <a:cubicBezTo>
                    <a:pt x="15414" y="7060"/>
                    <a:pt x="18780" y="7768"/>
                    <a:pt x="21851" y="8477"/>
                  </a:cubicBezTo>
                  <a:cubicBezTo>
                    <a:pt x="23032" y="8950"/>
                    <a:pt x="24509" y="9895"/>
                    <a:pt x="24745" y="10899"/>
                  </a:cubicBezTo>
                  <a:cubicBezTo>
                    <a:pt x="25454" y="13320"/>
                    <a:pt x="24509" y="16214"/>
                    <a:pt x="26162" y="18576"/>
                  </a:cubicBezTo>
                  <a:cubicBezTo>
                    <a:pt x="27343" y="20052"/>
                    <a:pt x="28820" y="21233"/>
                    <a:pt x="29529" y="22887"/>
                  </a:cubicBezTo>
                  <a:cubicBezTo>
                    <a:pt x="29765" y="24068"/>
                    <a:pt x="29765" y="25308"/>
                    <a:pt x="30237" y="26490"/>
                  </a:cubicBezTo>
                  <a:cubicBezTo>
                    <a:pt x="31418" y="28675"/>
                    <a:pt x="33131" y="30092"/>
                    <a:pt x="34312" y="32277"/>
                  </a:cubicBezTo>
                  <a:cubicBezTo>
                    <a:pt x="34548" y="32750"/>
                    <a:pt x="35021" y="33931"/>
                    <a:pt x="34548" y="34226"/>
                  </a:cubicBezTo>
                  <a:cubicBezTo>
                    <a:pt x="33604" y="34699"/>
                    <a:pt x="32127" y="35407"/>
                    <a:pt x="31655" y="34699"/>
                  </a:cubicBezTo>
                  <a:cubicBezTo>
                    <a:pt x="29765" y="32277"/>
                    <a:pt x="26635" y="31332"/>
                    <a:pt x="24686" y="32750"/>
                  </a:cubicBezTo>
                  <a:cubicBezTo>
                    <a:pt x="23209" y="33695"/>
                    <a:pt x="24450" y="36352"/>
                    <a:pt x="23446" y="38065"/>
                  </a:cubicBezTo>
                  <a:cubicBezTo>
                    <a:pt x="23446" y="38301"/>
                    <a:pt x="22973" y="38773"/>
                    <a:pt x="22737" y="39010"/>
                  </a:cubicBezTo>
                  <a:cubicBezTo>
                    <a:pt x="22265" y="40191"/>
                    <a:pt x="22265" y="41667"/>
                    <a:pt x="21792" y="42376"/>
                  </a:cubicBezTo>
                  <a:cubicBezTo>
                    <a:pt x="20847" y="44030"/>
                    <a:pt x="19607" y="45270"/>
                    <a:pt x="19134" y="47160"/>
                  </a:cubicBezTo>
                  <a:cubicBezTo>
                    <a:pt x="18898" y="47632"/>
                    <a:pt x="18426" y="47632"/>
                    <a:pt x="18190" y="47868"/>
                  </a:cubicBezTo>
                  <a:cubicBezTo>
                    <a:pt x="17717" y="48105"/>
                    <a:pt x="17008" y="47868"/>
                    <a:pt x="16536" y="47868"/>
                  </a:cubicBezTo>
                  <a:cubicBezTo>
                    <a:pt x="16064" y="47868"/>
                    <a:pt x="15827" y="48577"/>
                    <a:pt x="15591" y="48813"/>
                  </a:cubicBezTo>
                  <a:lnTo>
                    <a:pt x="15591" y="48105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02" name="Forme libre : forme 94">
              <a:extLst>
                <a:ext uri="{FF2B5EF4-FFF2-40B4-BE49-F238E27FC236}">
                  <a16:creationId xmlns:a16="http://schemas.microsoft.com/office/drawing/2014/main" id="{2CBA3A12-65B5-3B51-87E5-3B87C3593209}"/>
                </a:ext>
              </a:extLst>
            </p:cNvPr>
            <p:cNvSpPr/>
            <p:nvPr/>
          </p:nvSpPr>
          <p:spPr>
            <a:xfrm>
              <a:off x="8878702" y="3222031"/>
              <a:ext cx="125398" cy="79506"/>
            </a:xfrm>
            <a:custGeom>
              <a:avLst/>
              <a:gdLst>
                <a:gd name="connsiteX0" fmla="*/ 49136 w 71636"/>
                <a:gd name="connsiteY0" fmla="*/ 39864 h 45329"/>
                <a:gd name="connsiteX1" fmla="*/ 42875 w 71636"/>
                <a:gd name="connsiteY1" fmla="*/ 39627 h 45329"/>
                <a:gd name="connsiteX2" fmla="*/ 40454 w 71636"/>
                <a:gd name="connsiteY2" fmla="*/ 37678 h 45329"/>
                <a:gd name="connsiteX3" fmla="*/ 38505 w 71636"/>
                <a:gd name="connsiteY3" fmla="*/ 37442 h 45329"/>
                <a:gd name="connsiteX4" fmla="*/ 38033 w 71636"/>
                <a:gd name="connsiteY4" fmla="*/ 39155 h 45329"/>
                <a:gd name="connsiteX5" fmla="*/ 36084 w 71636"/>
                <a:gd name="connsiteY5" fmla="*/ 42521 h 45329"/>
                <a:gd name="connsiteX6" fmla="*/ 34607 w 71636"/>
                <a:gd name="connsiteY6" fmla="*/ 43466 h 45329"/>
                <a:gd name="connsiteX7" fmla="*/ 31359 w 71636"/>
                <a:gd name="connsiteY7" fmla="*/ 44352 h 45329"/>
                <a:gd name="connsiteX8" fmla="*/ 28111 w 71636"/>
                <a:gd name="connsiteY8" fmla="*/ 44706 h 45329"/>
                <a:gd name="connsiteX9" fmla="*/ 16064 w 71636"/>
                <a:gd name="connsiteY9" fmla="*/ 44706 h 45329"/>
                <a:gd name="connsiteX10" fmla="*/ 12697 w 71636"/>
                <a:gd name="connsiteY10" fmla="*/ 41104 h 45329"/>
                <a:gd name="connsiteX11" fmla="*/ 8386 w 71636"/>
                <a:gd name="connsiteY11" fmla="*/ 38682 h 45329"/>
                <a:gd name="connsiteX12" fmla="*/ 2421 w 71636"/>
                <a:gd name="connsiteY12" fmla="*/ 34076 h 45329"/>
                <a:gd name="connsiteX13" fmla="*/ 1417 w 71636"/>
                <a:gd name="connsiteY13" fmla="*/ 32895 h 45329"/>
                <a:gd name="connsiteX14" fmla="*/ 0 w 71636"/>
                <a:gd name="connsiteY14" fmla="*/ 30710 h 45329"/>
                <a:gd name="connsiteX15" fmla="*/ 1181 w 71636"/>
                <a:gd name="connsiteY15" fmla="*/ 26635 h 45329"/>
                <a:gd name="connsiteX16" fmla="*/ 4784 w 71636"/>
                <a:gd name="connsiteY16" fmla="*/ 24213 h 45329"/>
                <a:gd name="connsiteX17" fmla="*/ 3602 w 71636"/>
                <a:gd name="connsiteY17" fmla="*/ 18190 h 45329"/>
                <a:gd name="connsiteX18" fmla="*/ 3602 w 71636"/>
                <a:gd name="connsiteY18" fmla="*/ 16004 h 45329"/>
                <a:gd name="connsiteX19" fmla="*/ 10099 w 71636"/>
                <a:gd name="connsiteY19" fmla="*/ 12638 h 45329"/>
                <a:gd name="connsiteX20" fmla="*/ 10335 w 71636"/>
                <a:gd name="connsiteY20" fmla="*/ 9508 h 45329"/>
                <a:gd name="connsiteX21" fmla="*/ 13937 w 71636"/>
                <a:gd name="connsiteY21" fmla="*/ 9508 h 45329"/>
                <a:gd name="connsiteX22" fmla="*/ 16595 w 71636"/>
                <a:gd name="connsiteY22" fmla="*/ 10689 h 45329"/>
                <a:gd name="connsiteX23" fmla="*/ 26930 w 71636"/>
                <a:gd name="connsiteY23" fmla="*/ 14764 h 45329"/>
                <a:gd name="connsiteX24" fmla="*/ 28111 w 71636"/>
                <a:gd name="connsiteY24" fmla="*/ 8977 h 45329"/>
                <a:gd name="connsiteX25" fmla="*/ 29056 w 71636"/>
                <a:gd name="connsiteY25" fmla="*/ 7796 h 45329"/>
                <a:gd name="connsiteX26" fmla="*/ 33604 w 71636"/>
                <a:gd name="connsiteY26" fmla="*/ 6614 h 45329"/>
                <a:gd name="connsiteX27" fmla="*/ 36025 w 71636"/>
                <a:gd name="connsiteY27" fmla="*/ 4725 h 45329"/>
                <a:gd name="connsiteX28" fmla="*/ 43230 w 71636"/>
                <a:gd name="connsiteY28" fmla="*/ 4252 h 45329"/>
                <a:gd name="connsiteX29" fmla="*/ 47836 w 71636"/>
                <a:gd name="connsiteY29" fmla="*/ 886 h 45329"/>
                <a:gd name="connsiteX30" fmla="*/ 62955 w 71636"/>
                <a:gd name="connsiteY30" fmla="*/ 886 h 45329"/>
                <a:gd name="connsiteX31" fmla="*/ 66085 w 71636"/>
                <a:gd name="connsiteY31" fmla="*/ 1831 h 45329"/>
                <a:gd name="connsiteX32" fmla="*/ 65849 w 71636"/>
                <a:gd name="connsiteY32" fmla="*/ 2067 h 45329"/>
                <a:gd name="connsiteX33" fmla="*/ 71636 w 71636"/>
                <a:gd name="connsiteY33" fmla="*/ 6910 h 45329"/>
                <a:gd name="connsiteX34" fmla="*/ 70928 w 71636"/>
                <a:gd name="connsiteY34" fmla="*/ 6673 h 45329"/>
                <a:gd name="connsiteX35" fmla="*/ 69687 w 71636"/>
                <a:gd name="connsiteY35" fmla="*/ 14115 h 45329"/>
                <a:gd name="connsiteX36" fmla="*/ 60534 w 71636"/>
                <a:gd name="connsiteY36" fmla="*/ 23505 h 45329"/>
                <a:gd name="connsiteX37" fmla="*/ 58112 w 71636"/>
                <a:gd name="connsiteY37" fmla="*/ 25690 h 45329"/>
                <a:gd name="connsiteX38" fmla="*/ 55455 w 71636"/>
                <a:gd name="connsiteY38" fmla="*/ 36734 h 45329"/>
                <a:gd name="connsiteX39" fmla="*/ 49195 w 71636"/>
                <a:gd name="connsiteY39" fmla="*/ 39627 h 45329"/>
                <a:gd name="connsiteX40" fmla="*/ 48958 w 71636"/>
                <a:gd name="connsiteY40" fmla="*/ 39864 h 45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1636" h="45329">
                  <a:moveTo>
                    <a:pt x="49136" y="39864"/>
                  </a:moveTo>
                  <a:cubicBezTo>
                    <a:pt x="46950" y="39864"/>
                    <a:pt x="45061" y="40100"/>
                    <a:pt x="42875" y="39627"/>
                  </a:cubicBezTo>
                  <a:cubicBezTo>
                    <a:pt x="41931" y="39391"/>
                    <a:pt x="41458" y="38446"/>
                    <a:pt x="40454" y="37678"/>
                  </a:cubicBezTo>
                  <a:cubicBezTo>
                    <a:pt x="39745" y="37206"/>
                    <a:pt x="39273" y="37678"/>
                    <a:pt x="38505" y="37442"/>
                  </a:cubicBezTo>
                  <a:cubicBezTo>
                    <a:pt x="38269" y="37915"/>
                    <a:pt x="38269" y="38623"/>
                    <a:pt x="38033" y="39155"/>
                  </a:cubicBezTo>
                  <a:cubicBezTo>
                    <a:pt x="37088" y="40100"/>
                    <a:pt x="36615" y="41340"/>
                    <a:pt x="36084" y="42521"/>
                  </a:cubicBezTo>
                  <a:cubicBezTo>
                    <a:pt x="35848" y="42994"/>
                    <a:pt x="35139" y="43466"/>
                    <a:pt x="34607" y="43466"/>
                  </a:cubicBezTo>
                  <a:cubicBezTo>
                    <a:pt x="33544" y="43938"/>
                    <a:pt x="32422" y="44175"/>
                    <a:pt x="31359" y="44352"/>
                  </a:cubicBezTo>
                  <a:cubicBezTo>
                    <a:pt x="30296" y="44470"/>
                    <a:pt x="29174" y="44529"/>
                    <a:pt x="28111" y="44706"/>
                  </a:cubicBezTo>
                  <a:cubicBezTo>
                    <a:pt x="24036" y="45415"/>
                    <a:pt x="19961" y="45651"/>
                    <a:pt x="16064" y="44706"/>
                  </a:cubicBezTo>
                  <a:cubicBezTo>
                    <a:pt x="14882" y="44234"/>
                    <a:pt x="13878" y="42285"/>
                    <a:pt x="12697" y="41104"/>
                  </a:cubicBezTo>
                  <a:cubicBezTo>
                    <a:pt x="11221" y="40159"/>
                    <a:pt x="9804" y="39391"/>
                    <a:pt x="8386" y="38682"/>
                  </a:cubicBezTo>
                  <a:cubicBezTo>
                    <a:pt x="6201" y="37501"/>
                    <a:pt x="4134" y="35966"/>
                    <a:pt x="2421" y="34076"/>
                  </a:cubicBezTo>
                  <a:cubicBezTo>
                    <a:pt x="2067" y="33722"/>
                    <a:pt x="1713" y="33308"/>
                    <a:pt x="1417" y="32895"/>
                  </a:cubicBezTo>
                  <a:cubicBezTo>
                    <a:pt x="591" y="32186"/>
                    <a:pt x="0" y="31891"/>
                    <a:pt x="0" y="30710"/>
                  </a:cubicBezTo>
                  <a:cubicBezTo>
                    <a:pt x="0" y="29588"/>
                    <a:pt x="591" y="27580"/>
                    <a:pt x="1181" y="26635"/>
                  </a:cubicBezTo>
                  <a:cubicBezTo>
                    <a:pt x="1890" y="25454"/>
                    <a:pt x="4075" y="25926"/>
                    <a:pt x="4784" y="24213"/>
                  </a:cubicBezTo>
                  <a:cubicBezTo>
                    <a:pt x="5492" y="22028"/>
                    <a:pt x="6024" y="19902"/>
                    <a:pt x="3602" y="18190"/>
                  </a:cubicBezTo>
                  <a:cubicBezTo>
                    <a:pt x="3130" y="17953"/>
                    <a:pt x="3130" y="16536"/>
                    <a:pt x="3602" y="16004"/>
                  </a:cubicBezTo>
                  <a:cubicBezTo>
                    <a:pt x="5315" y="13819"/>
                    <a:pt x="8918" y="15060"/>
                    <a:pt x="10099" y="12638"/>
                  </a:cubicBezTo>
                  <a:cubicBezTo>
                    <a:pt x="10571" y="11693"/>
                    <a:pt x="10335" y="10453"/>
                    <a:pt x="10335" y="9508"/>
                  </a:cubicBezTo>
                  <a:cubicBezTo>
                    <a:pt x="11044" y="9508"/>
                    <a:pt x="13229" y="9272"/>
                    <a:pt x="13937" y="9508"/>
                  </a:cubicBezTo>
                  <a:cubicBezTo>
                    <a:pt x="15119" y="9508"/>
                    <a:pt x="16123" y="9981"/>
                    <a:pt x="16595" y="10689"/>
                  </a:cubicBezTo>
                  <a:cubicBezTo>
                    <a:pt x="19489" y="13111"/>
                    <a:pt x="23091" y="16004"/>
                    <a:pt x="26930" y="14764"/>
                  </a:cubicBezTo>
                  <a:cubicBezTo>
                    <a:pt x="27402" y="12815"/>
                    <a:pt x="28111" y="10926"/>
                    <a:pt x="28111" y="8977"/>
                  </a:cubicBezTo>
                  <a:cubicBezTo>
                    <a:pt x="28347" y="8504"/>
                    <a:pt x="28584" y="8032"/>
                    <a:pt x="29056" y="7796"/>
                  </a:cubicBezTo>
                  <a:cubicBezTo>
                    <a:pt x="30473" y="7087"/>
                    <a:pt x="32422" y="7559"/>
                    <a:pt x="33604" y="6614"/>
                  </a:cubicBezTo>
                  <a:cubicBezTo>
                    <a:pt x="34312" y="5906"/>
                    <a:pt x="35316" y="5433"/>
                    <a:pt x="36025" y="4725"/>
                  </a:cubicBezTo>
                  <a:cubicBezTo>
                    <a:pt x="38446" y="3543"/>
                    <a:pt x="41045" y="4961"/>
                    <a:pt x="43230" y="4252"/>
                  </a:cubicBezTo>
                  <a:cubicBezTo>
                    <a:pt x="44942" y="3543"/>
                    <a:pt x="45887" y="1358"/>
                    <a:pt x="47836" y="886"/>
                  </a:cubicBezTo>
                  <a:cubicBezTo>
                    <a:pt x="52856" y="-295"/>
                    <a:pt x="57935" y="-295"/>
                    <a:pt x="62955" y="886"/>
                  </a:cubicBezTo>
                  <a:cubicBezTo>
                    <a:pt x="63664" y="1122"/>
                    <a:pt x="65612" y="3071"/>
                    <a:pt x="66085" y="1831"/>
                  </a:cubicBezTo>
                  <a:lnTo>
                    <a:pt x="65849" y="2067"/>
                  </a:lnTo>
                  <a:cubicBezTo>
                    <a:pt x="68034" y="3248"/>
                    <a:pt x="69451" y="5669"/>
                    <a:pt x="71636" y="6910"/>
                  </a:cubicBezTo>
                  <a:lnTo>
                    <a:pt x="70928" y="6673"/>
                  </a:lnTo>
                  <a:cubicBezTo>
                    <a:pt x="70455" y="9095"/>
                    <a:pt x="69451" y="11457"/>
                    <a:pt x="69687" y="14115"/>
                  </a:cubicBezTo>
                  <a:cubicBezTo>
                    <a:pt x="66794" y="17481"/>
                    <a:pt x="63900" y="20611"/>
                    <a:pt x="60534" y="23505"/>
                  </a:cubicBezTo>
                  <a:cubicBezTo>
                    <a:pt x="59589" y="24213"/>
                    <a:pt x="58348" y="25158"/>
                    <a:pt x="58112" y="25690"/>
                  </a:cubicBezTo>
                  <a:cubicBezTo>
                    <a:pt x="57640" y="29529"/>
                    <a:pt x="58112" y="33603"/>
                    <a:pt x="55455" y="36734"/>
                  </a:cubicBezTo>
                  <a:cubicBezTo>
                    <a:pt x="53270" y="36734"/>
                    <a:pt x="50907" y="38387"/>
                    <a:pt x="49195" y="39627"/>
                  </a:cubicBezTo>
                  <a:lnTo>
                    <a:pt x="48958" y="39864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03" name="Forme libre : forme 95">
              <a:extLst>
                <a:ext uri="{FF2B5EF4-FFF2-40B4-BE49-F238E27FC236}">
                  <a16:creationId xmlns:a16="http://schemas.microsoft.com/office/drawing/2014/main" id="{51EA2295-2AAE-2247-BB18-CB926C3F2D86}"/>
                </a:ext>
              </a:extLst>
            </p:cNvPr>
            <p:cNvSpPr/>
            <p:nvPr/>
          </p:nvSpPr>
          <p:spPr>
            <a:xfrm>
              <a:off x="8753296" y="3215065"/>
              <a:ext cx="143703" cy="66216"/>
            </a:xfrm>
            <a:custGeom>
              <a:avLst/>
              <a:gdLst>
                <a:gd name="connsiteX0" fmla="*/ 11166 w 82093"/>
                <a:gd name="connsiteY0" fmla="*/ 32851 h 37752"/>
                <a:gd name="connsiteX1" fmla="*/ 21738 w 82093"/>
                <a:gd name="connsiteY1" fmla="*/ 30252 h 37752"/>
                <a:gd name="connsiteX2" fmla="*/ 29179 w 82093"/>
                <a:gd name="connsiteY2" fmla="*/ 30016 h 37752"/>
                <a:gd name="connsiteX3" fmla="*/ 32545 w 82093"/>
                <a:gd name="connsiteY3" fmla="*/ 34327 h 37752"/>
                <a:gd name="connsiteX4" fmla="*/ 35911 w 82093"/>
                <a:gd name="connsiteY4" fmla="*/ 36040 h 37752"/>
                <a:gd name="connsiteX5" fmla="*/ 42408 w 82093"/>
                <a:gd name="connsiteY5" fmla="*/ 36276 h 37752"/>
                <a:gd name="connsiteX6" fmla="*/ 46955 w 82093"/>
                <a:gd name="connsiteY6" fmla="*/ 37752 h 37752"/>
                <a:gd name="connsiteX7" fmla="*/ 53924 w 82093"/>
                <a:gd name="connsiteY7" fmla="*/ 37280 h 37752"/>
                <a:gd name="connsiteX8" fmla="*/ 60184 w 82093"/>
                <a:gd name="connsiteY8" fmla="*/ 33678 h 37752"/>
                <a:gd name="connsiteX9" fmla="*/ 64967 w 82093"/>
                <a:gd name="connsiteY9" fmla="*/ 34386 h 37752"/>
                <a:gd name="connsiteX10" fmla="*/ 71700 w 82093"/>
                <a:gd name="connsiteY10" fmla="*/ 34622 h 37752"/>
                <a:gd name="connsiteX11" fmla="*/ 72881 w 82093"/>
                <a:gd name="connsiteY11" fmla="*/ 30548 h 37752"/>
                <a:gd name="connsiteX12" fmla="*/ 76483 w 82093"/>
                <a:gd name="connsiteY12" fmla="*/ 28126 h 37752"/>
                <a:gd name="connsiteX13" fmla="*/ 75302 w 82093"/>
                <a:gd name="connsiteY13" fmla="*/ 22102 h 37752"/>
                <a:gd name="connsiteX14" fmla="*/ 75302 w 82093"/>
                <a:gd name="connsiteY14" fmla="*/ 19917 h 37752"/>
                <a:gd name="connsiteX15" fmla="*/ 81799 w 82093"/>
                <a:gd name="connsiteY15" fmla="*/ 16551 h 37752"/>
                <a:gd name="connsiteX16" fmla="*/ 82035 w 82093"/>
                <a:gd name="connsiteY16" fmla="*/ 13421 h 37752"/>
                <a:gd name="connsiteX17" fmla="*/ 81326 w 82093"/>
                <a:gd name="connsiteY17" fmla="*/ 13185 h 37752"/>
                <a:gd name="connsiteX18" fmla="*/ 80381 w 82093"/>
                <a:gd name="connsiteY18" fmla="*/ 12004 h 37752"/>
                <a:gd name="connsiteX19" fmla="*/ 79909 w 82093"/>
                <a:gd name="connsiteY19" fmla="*/ 4799 h 37752"/>
                <a:gd name="connsiteX20" fmla="*/ 80145 w 82093"/>
                <a:gd name="connsiteY20" fmla="*/ 4799 h 37752"/>
                <a:gd name="connsiteX21" fmla="*/ 79909 w 82093"/>
                <a:gd name="connsiteY21" fmla="*/ 3854 h 37752"/>
                <a:gd name="connsiteX22" fmla="*/ 78964 w 82093"/>
                <a:gd name="connsiteY22" fmla="*/ 2673 h 37752"/>
                <a:gd name="connsiteX23" fmla="*/ 77783 w 82093"/>
                <a:gd name="connsiteY23" fmla="*/ 1964 h 37752"/>
                <a:gd name="connsiteX24" fmla="*/ 73235 w 82093"/>
                <a:gd name="connsiteY24" fmla="*/ 2673 h 37752"/>
                <a:gd name="connsiteX25" fmla="*/ 69633 w 82093"/>
                <a:gd name="connsiteY25" fmla="*/ 2200 h 37752"/>
                <a:gd name="connsiteX26" fmla="*/ 58589 w 82093"/>
                <a:gd name="connsiteY26" fmla="*/ 487 h 37752"/>
                <a:gd name="connsiteX27" fmla="*/ 54278 w 82093"/>
                <a:gd name="connsiteY27" fmla="*/ 3381 h 37752"/>
                <a:gd name="connsiteX28" fmla="*/ 53333 w 82093"/>
                <a:gd name="connsiteY28" fmla="*/ 8933 h 37752"/>
                <a:gd name="connsiteX29" fmla="*/ 51443 w 82093"/>
                <a:gd name="connsiteY29" fmla="*/ 8933 h 37752"/>
                <a:gd name="connsiteX30" fmla="*/ 45419 w 82093"/>
                <a:gd name="connsiteY30" fmla="*/ 3854 h 37752"/>
                <a:gd name="connsiteX31" fmla="*/ 44711 w 82093"/>
                <a:gd name="connsiteY31" fmla="*/ 3854 h 37752"/>
                <a:gd name="connsiteX32" fmla="*/ 43471 w 82093"/>
                <a:gd name="connsiteY32" fmla="*/ 6984 h 37752"/>
                <a:gd name="connsiteX33" fmla="*/ 41758 w 82093"/>
                <a:gd name="connsiteY33" fmla="*/ 8933 h 37752"/>
                <a:gd name="connsiteX34" fmla="*/ 38628 w 82093"/>
                <a:gd name="connsiteY34" fmla="*/ 9169 h 37752"/>
                <a:gd name="connsiteX35" fmla="*/ 36207 w 82093"/>
                <a:gd name="connsiteY35" fmla="*/ 11590 h 37752"/>
                <a:gd name="connsiteX36" fmla="*/ 35498 w 82093"/>
                <a:gd name="connsiteY36" fmla="*/ 11590 h 37752"/>
                <a:gd name="connsiteX37" fmla="*/ 35498 w 82093"/>
                <a:gd name="connsiteY37" fmla="*/ 15429 h 37752"/>
                <a:gd name="connsiteX38" fmla="*/ 36443 w 82093"/>
                <a:gd name="connsiteY38" fmla="*/ 15665 h 37752"/>
                <a:gd name="connsiteX39" fmla="*/ 34258 w 82093"/>
                <a:gd name="connsiteY39" fmla="*/ 18795 h 37752"/>
                <a:gd name="connsiteX40" fmla="*/ 23214 w 82093"/>
                <a:gd name="connsiteY40" fmla="*/ 19740 h 37752"/>
                <a:gd name="connsiteX41" fmla="*/ 22505 w 82093"/>
                <a:gd name="connsiteY41" fmla="*/ 20449 h 37752"/>
                <a:gd name="connsiteX42" fmla="*/ 16009 w 82093"/>
                <a:gd name="connsiteY42" fmla="*/ 22339 h 37752"/>
                <a:gd name="connsiteX43" fmla="*/ 13824 w 82093"/>
                <a:gd name="connsiteY43" fmla="*/ 21866 h 37752"/>
                <a:gd name="connsiteX44" fmla="*/ 11875 w 82093"/>
                <a:gd name="connsiteY44" fmla="*/ 19445 h 37752"/>
                <a:gd name="connsiteX45" fmla="*/ 10162 w 82093"/>
                <a:gd name="connsiteY45" fmla="*/ 19445 h 37752"/>
                <a:gd name="connsiteX46" fmla="*/ 7505 w 82093"/>
                <a:gd name="connsiteY46" fmla="*/ 24228 h 37752"/>
                <a:gd name="connsiteX47" fmla="*/ 4847 w 82093"/>
                <a:gd name="connsiteY47" fmla="*/ 22280 h 37752"/>
                <a:gd name="connsiteX48" fmla="*/ 772 w 82093"/>
                <a:gd name="connsiteY48" fmla="*/ 22043 h 37752"/>
                <a:gd name="connsiteX49" fmla="*/ 772 w 82093"/>
                <a:gd name="connsiteY49" fmla="*/ 23224 h 37752"/>
                <a:gd name="connsiteX50" fmla="*/ 300 w 82093"/>
                <a:gd name="connsiteY50" fmla="*/ 28008 h 37752"/>
                <a:gd name="connsiteX51" fmla="*/ 2721 w 82093"/>
                <a:gd name="connsiteY51" fmla="*/ 29425 h 37752"/>
                <a:gd name="connsiteX52" fmla="*/ 4375 w 82093"/>
                <a:gd name="connsiteY52" fmla="*/ 31374 h 37752"/>
                <a:gd name="connsiteX53" fmla="*/ 11107 w 82093"/>
                <a:gd name="connsiteY53" fmla="*/ 32083 h 37752"/>
                <a:gd name="connsiteX54" fmla="*/ 11107 w 82093"/>
                <a:gd name="connsiteY54" fmla="*/ 32792 h 37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82093" h="37752">
                  <a:moveTo>
                    <a:pt x="11166" y="32851"/>
                  </a:moveTo>
                  <a:cubicBezTo>
                    <a:pt x="14769" y="30666"/>
                    <a:pt x="19316" y="33855"/>
                    <a:pt x="21738" y="30252"/>
                  </a:cubicBezTo>
                  <a:cubicBezTo>
                    <a:pt x="24159" y="29780"/>
                    <a:pt x="26816" y="30016"/>
                    <a:pt x="29179" y="30016"/>
                  </a:cubicBezTo>
                  <a:cubicBezTo>
                    <a:pt x="29887" y="31670"/>
                    <a:pt x="31364" y="33146"/>
                    <a:pt x="32545" y="34327"/>
                  </a:cubicBezTo>
                  <a:cubicBezTo>
                    <a:pt x="33254" y="35272"/>
                    <a:pt x="34730" y="35508"/>
                    <a:pt x="35911" y="36040"/>
                  </a:cubicBezTo>
                  <a:cubicBezTo>
                    <a:pt x="38096" y="36748"/>
                    <a:pt x="40222" y="36040"/>
                    <a:pt x="42408" y="36276"/>
                  </a:cubicBezTo>
                  <a:cubicBezTo>
                    <a:pt x="44061" y="36748"/>
                    <a:pt x="45538" y="36985"/>
                    <a:pt x="46955" y="37752"/>
                  </a:cubicBezTo>
                  <a:cubicBezTo>
                    <a:pt x="48727" y="37634"/>
                    <a:pt x="52211" y="37752"/>
                    <a:pt x="53924" y="37280"/>
                  </a:cubicBezTo>
                  <a:cubicBezTo>
                    <a:pt x="56345" y="36808"/>
                    <a:pt x="57762" y="34622"/>
                    <a:pt x="60184" y="33678"/>
                  </a:cubicBezTo>
                  <a:cubicBezTo>
                    <a:pt x="61896" y="32733"/>
                    <a:pt x="63550" y="33678"/>
                    <a:pt x="64967" y="34386"/>
                  </a:cubicBezTo>
                  <a:cubicBezTo>
                    <a:pt x="66680" y="35331"/>
                    <a:pt x="69278" y="34622"/>
                    <a:pt x="71700" y="34622"/>
                  </a:cubicBezTo>
                  <a:cubicBezTo>
                    <a:pt x="71700" y="33500"/>
                    <a:pt x="72290" y="31492"/>
                    <a:pt x="72881" y="30548"/>
                  </a:cubicBezTo>
                  <a:cubicBezTo>
                    <a:pt x="73590" y="29366"/>
                    <a:pt x="75775" y="29839"/>
                    <a:pt x="76483" y="28126"/>
                  </a:cubicBezTo>
                  <a:cubicBezTo>
                    <a:pt x="77192" y="25941"/>
                    <a:pt x="77724" y="23815"/>
                    <a:pt x="75302" y="22102"/>
                  </a:cubicBezTo>
                  <a:cubicBezTo>
                    <a:pt x="74830" y="21866"/>
                    <a:pt x="74830" y="20449"/>
                    <a:pt x="75302" y="19917"/>
                  </a:cubicBezTo>
                  <a:cubicBezTo>
                    <a:pt x="77015" y="17732"/>
                    <a:pt x="80617" y="18972"/>
                    <a:pt x="81799" y="16551"/>
                  </a:cubicBezTo>
                  <a:cubicBezTo>
                    <a:pt x="82271" y="15606"/>
                    <a:pt x="82035" y="14366"/>
                    <a:pt x="82035" y="13421"/>
                  </a:cubicBezTo>
                  <a:cubicBezTo>
                    <a:pt x="81326" y="13421"/>
                    <a:pt x="82035" y="13303"/>
                    <a:pt x="81326" y="13185"/>
                  </a:cubicBezTo>
                  <a:cubicBezTo>
                    <a:pt x="80854" y="12948"/>
                    <a:pt x="80617" y="12476"/>
                    <a:pt x="80381" y="12004"/>
                  </a:cubicBezTo>
                  <a:cubicBezTo>
                    <a:pt x="79673" y="9582"/>
                    <a:pt x="79909" y="7220"/>
                    <a:pt x="79909" y="4799"/>
                  </a:cubicBezTo>
                  <a:lnTo>
                    <a:pt x="80145" y="4799"/>
                  </a:lnTo>
                  <a:cubicBezTo>
                    <a:pt x="80145" y="4799"/>
                    <a:pt x="80086" y="4149"/>
                    <a:pt x="79909" y="3854"/>
                  </a:cubicBezTo>
                  <a:cubicBezTo>
                    <a:pt x="79673" y="3381"/>
                    <a:pt x="79200" y="3145"/>
                    <a:pt x="78964" y="2673"/>
                  </a:cubicBezTo>
                  <a:cubicBezTo>
                    <a:pt x="78491" y="2436"/>
                    <a:pt x="78255" y="1964"/>
                    <a:pt x="77783" y="1964"/>
                  </a:cubicBezTo>
                  <a:cubicBezTo>
                    <a:pt x="76129" y="1964"/>
                    <a:pt x="74653" y="1964"/>
                    <a:pt x="73235" y="2673"/>
                  </a:cubicBezTo>
                  <a:cubicBezTo>
                    <a:pt x="72054" y="3381"/>
                    <a:pt x="70814" y="2436"/>
                    <a:pt x="69633" y="2200"/>
                  </a:cubicBezTo>
                  <a:cubicBezTo>
                    <a:pt x="66030" y="1255"/>
                    <a:pt x="61955" y="2436"/>
                    <a:pt x="58589" y="487"/>
                  </a:cubicBezTo>
                  <a:cubicBezTo>
                    <a:pt x="56404" y="-930"/>
                    <a:pt x="54514" y="960"/>
                    <a:pt x="54278" y="3381"/>
                  </a:cubicBezTo>
                  <a:cubicBezTo>
                    <a:pt x="53806" y="5330"/>
                    <a:pt x="54278" y="7220"/>
                    <a:pt x="53333" y="8933"/>
                  </a:cubicBezTo>
                  <a:cubicBezTo>
                    <a:pt x="53333" y="9169"/>
                    <a:pt x="51916" y="9169"/>
                    <a:pt x="51443" y="8933"/>
                  </a:cubicBezTo>
                  <a:cubicBezTo>
                    <a:pt x="49258" y="7220"/>
                    <a:pt x="47841" y="5094"/>
                    <a:pt x="45419" y="3854"/>
                  </a:cubicBezTo>
                  <a:lnTo>
                    <a:pt x="44711" y="3854"/>
                  </a:lnTo>
                  <a:cubicBezTo>
                    <a:pt x="44002" y="4799"/>
                    <a:pt x="44002" y="6039"/>
                    <a:pt x="43471" y="6984"/>
                  </a:cubicBezTo>
                  <a:cubicBezTo>
                    <a:pt x="42998" y="7692"/>
                    <a:pt x="42289" y="8814"/>
                    <a:pt x="41758" y="8933"/>
                  </a:cubicBezTo>
                  <a:cubicBezTo>
                    <a:pt x="40813" y="9169"/>
                    <a:pt x="39573" y="8696"/>
                    <a:pt x="38628" y="9169"/>
                  </a:cubicBezTo>
                  <a:cubicBezTo>
                    <a:pt x="37447" y="9641"/>
                    <a:pt x="37211" y="11118"/>
                    <a:pt x="36207" y="11590"/>
                  </a:cubicBezTo>
                  <a:lnTo>
                    <a:pt x="35498" y="11590"/>
                  </a:lnTo>
                  <a:cubicBezTo>
                    <a:pt x="34789" y="12771"/>
                    <a:pt x="34553" y="14484"/>
                    <a:pt x="35498" y="15429"/>
                  </a:cubicBezTo>
                  <a:cubicBezTo>
                    <a:pt x="35734" y="15429"/>
                    <a:pt x="36207" y="15429"/>
                    <a:pt x="36443" y="15665"/>
                  </a:cubicBezTo>
                  <a:cubicBezTo>
                    <a:pt x="37151" y="17319"/>
                    <a:pt x="35498" y="18559"/>
                    <a:pt x="34258" y="18795"/>
                  </a:cubicBezTo>
                  <a:cubicBezTo>
                    <a:pt x="30419" y="19504"/>
                    <a:pt x="26816" y="18795"/>
                    <a:pt x="23214" y="19740"/>
                  </a:cubicBezTo>
                  <a:cubicBezTo>
                    <a:pt x="22978" y="19740"/>
                    <a:pt x="22742" y="20213"/>
                    <a:pt x="22505" y="20449"/>
                  </a:cubicBezTo>
                  <a:cubicBezTo>
                    <a:pt x="20320" y="21157"/>
                    <a:pt x="17722" y="20449"/>
                    <a:pt x="16009" y="22339"/>
                  </a:cubicBezTo>
                  <a:cubicBezTo>
                    <a:pt x="15300" y="22811"/>
                    <a:pt x="14060" y="22339"/>
                    <a:pt x="13824" y="21866"/>
                  </a:cubicBezTo>
                  <a:cubicBezTo>
                    <a:pt x="13115" y="21394"/>
                    <a:pt x="12643" y="20213"/>
                    <a:pt x="11875" y="19445"/>
                  </a:cubicBezTo>
                  <a:cubicBezTo>
                    <a:pt x="11403" y="19209"/>
                    <a:pt x="10694" y="19209"/>
                    <a:pt x="10162" y="19445"/>
                  </a:cubicBezTo>
                  <a:cubicBezTo>
                    <a:pt x="8981" y="20862"/>
                    <a:pt x="10399" y="25232"/>
                    <a:pt x="7505" y="24228"/>
                  </a:cubicBezTo>
                  <a:cubicBezTo>
                    <a:pt x="6560" y="23992"/>
                    <a:pt x="6087" y="22516"/>
                    <a:pt x="4847" y="22280"/>
                  </a:cubicBezTo>
                  <a:cubicBezTo>
                    <a:pt x="3666" y="21807"/>
                    <a:pt x="2190" y="22043"/>
                    <a:pt x="772" y="22043"/>
                  </a:cubicBezTo>
                  <a:cubicBezTo>
                    <a:pt x="772" y="22634"/>
                    <a:pt x="949" y="22693"/>
                    <a:pt x="772" y="23224"/>
                  </a:cubicBezTo>
                  <a:cubicBezTo>
                    <a:pt x="300" y="24878"/>
                    <a:pt x="-409" y="26354"/>
                    <a:pt x="300" y="28008"/>
                  </a:cubicBezTo>
                  <a:cubicBezTo>
                    <a:pt x="536" y="28717"/>
                    <a:pt x="1717" y="28953"/>
                    <a:pt x="2721" y="29425"/>
                  </a:cubicBezTo>
                  <a:cubicBezTo>
                    <a:pt x="3430" y="29662"/>
                    <a:pt x="3666" y="31138"/>
                    <a:pt x="4375" y="31374"/>
                  </a:cubicBezTo>
                  <a:cubicBezTo>
                    <a:pt x="6560" y="31847"/>
                    <a:pt x="8922" y="31611"/>
                    <a:pt x="11107" y="32083"/>
                  </a:cubicBezTo>
                  <a:lnTo>
                    <a:pt x="11107" y="32792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04" name="Forme libre : forme 96">
              <a:extLst>
                <a:ext uri="{FF2B5EF4-FFF2-40B4-BE49-F238E27FC236}">
                  <a16:creationId xmlns:a16="http://schemas.microsoft.com/office/drawing/2014/main" id="{586F1827-FBB1-7AD0-11D3-F8CC53F5A70B}"/>
                </a:ext>
              </a:extLst>
            </p:cNvPr>
            <p:cNvSpPr/>
            <p:nvPr/>
          </p:nvSpPr>
          <p:spPr>
            <a:xfrm>
              <a:off x="8893195" y="3194185"/>
              <a:ext cx="110802" cy="54324"/>
            </a:xfrm>
            <a:custGeom>
              <a:avLst/>
              <a:gdLst>
                <a:gd name="connsiteX0" fmla="*/ 2174 w 63298"/>
                <a:gd name="connsiteY0" fmla="*/ 25384 h 30972"/>
                <a:gd name="connsiteX1" fmla="*/ 1466 w 63298"/>
                <a:gd name="connsiteY1" fmla="*/ 25148 h 30972"/>
                <a:gd name="connsiteX2" fmla="*/ 521 w 63298"/>
                <a:gd name="connsiteY2" fmla="*/ 23967 h 30972"/>
                <a:gd name="connsiteX3" fmla="*/ 48 w 63298"/>
                <a:gd name="connsiteY3" fmla="*/ 17530 h 30972"/>
                <a:gd name="connsiteX4" fmla="*/ 48 w 63298"/>
                <a:gd name="connsiteY4" fmla="*/ 16762 h 30972"/>
                <a:gd name="connsiteX5" fmla="*/ 285 w 63298"/>
                <a:gd name="connsiteY5" fmla="*/ 16762 h 30972"/>
                <a:gd name="connsiteX6" fmla="*/ 4596 w 63298"/>
                <a:gd name="connsiteY6" fmla="*/ 15817 h 30972"/>
                <a:gd name="connsiteX7" fmla="*/ 6308 w 63298"/>
                <a:gd name="connsiteY7" fmla="*/ 14163 h 30972"/>
                <a:gd name="connsiteX8" fmla="*/ 12096 w 63298"/>
                <a:gd name="connsiteY8" fmla="*/ 13455 h 30972"/>
                <a:gd name="connsiteX9" fmla="*/ 14517 w 63298"/>
                <a:gd name="connsiteY9" fmla="*/ 9616 h 30972"/>
                <a:gd name="connsiteX10" fmla="*/ 17411 w 63298"/>
                <a:gd name="connsiteY10" fmla="*/ 7431 h 30972"/>
                <a:gd name="connsiteX11" fmla="*/ 19124 w 63298"/>
                <a:gd name="connsiteY11" fmla="*/ 4301 h 30972"/>
                <a:gd name="connsiteX12" fmla="*/ 21781 w 63298"/>
                <a:gd name="connsiteY12" fmla="*/ 2352 h 30972"/>
                <a:gd name="connsiteX13" fmla="*/ 22018 w 63298"/>
                <a:gd name="connsiteY13" fmla="*/ 167 h 30972"/>
                <a:gd name="connsiteX14" fmla="*/ 22136 w 63298"/>
                <a:gd name="connsiteY14" fmla="*/ 167 h 30972"/>
                <a:gd name="connsiteX15" fmla="*/ 30404 w 63298"/>
                <a:gd name="connsiteY15" fmla="*/ 1171 h 30972"/>
                <a:gd name="connsiteX16" fmla="*/ 31349 w 63298"/>
                <a:gd name="connsiteY16" fmla="*/ 4537 h 30972"/>
                <a:gd name="connsiteX17" fmla="*/ 35423 w 63298"/>
                <a:gd name="connsiteY17" fmla="*/ 4773 h 30972"/>
                <a:gd name="connsiteX18" fmla="*/ 38081 w 63298"/>
                <a:gd name="connsiteY18" fmla="*/ 2352 h 30972"/>
                <a:gd name="connsiteX19" fmla="*/ 45286 w 63298"/>
                <a:gd name="connsiteY19" fmla="*/ 3061 h 30972"/>
                <a:gd name="connsiteX20" fmla="*/ 50542 w 63298"/>
                <a:gd name="connsiteY20" fmla="*/ 4773 h 30972"/>
                <a:gd name="connsiteX21" fmla="*/ 56093 w 63298"/>
                <a:gd name="connsiteY21" fmla="*/ 8376 h 30972"/>
                <a:gd name="connsiteX22" fmla="*/ 63298 w 63298"/>
                <a:gd name="connsiteY22" fmla="*/ 8612 h 30972"/>
                <a:gd name="connsiteX23" fmla="*/ 62826 w 63298"/>
                <a:gd name="connsiteY23" fmla="*/ 8376 h 30972"/>
                <a:gd name="connsiteX24" fmla="*/ 62117 w 63298"/>
                <a:gd name="connsiteY24" fmla="*/ 12214 h 30972"/>
                <a:gd name="connsiteX25" fmla="*/ 58042 w 63298"/>
                <a:gd name="connsiteY25" fmla="*/ 17766 h 30972"/>
                <a:gd name="connsiteX26" fmla="*/ 54912 w 63298"/>
                <a:gd name="connsiteY26" fmla="*/ 16821 h 30972"/>
                <a:gd name="connsiteX27" fmla="*/ 39794 w 63298"/>
                <a:gd name="connsiteY27" fmla="*/ 16821 h 30972"/>
                <a:gd name="connsiteX28" fmla="*/ 35187 w 63298"/>
                <a:gd name="connsiteY28" fmla="*/ 20187 h 30972"/>
                <a:gd name="connsiteX29" fmla="*/ 27982 w 63298"/>
                <a:gd name="connsiteY29" fmla="*/ 20660 h 30972"/>
                <a:gd name="connsiteX30" fmla="*/ 25561 w 63298"/>
                <a:gd name="connsiteY30" fmla="*/ 22549 h 30972"/>
                <a:gd name="connsiteX31" fmla="*/ 21014 w 63298"/>
                <a:gd name="connsiteY31" fmla="*/ 23731 h 30972"/>
                <a:gd name="connsiteX32" fmla="*/ 20069 w 63298"/>
                <a:gd name="connsiteY32" fmla="*/ 24912 h 30972"/>
                <a:gd name="connsiteX33" fmla="*/ 18887 w 63298"/>
                <a:gd name="connsiteY33" fmla="*/ 30699 h 30972"/>
                <a:gd name="connsiteX34" fmla="*/ 8552 w 63298"/>
                <a:gd name="connsiteY34" fmla="*/ 26624 h 30972"/>
                <a:gd name="connsiteX35" fmla="*/ 5895 w 63298"/>
                <a:gd name="connsiteY35" fmla="*/ 25443 h 30972"/>
                <a:gd name="connsiteX36" fmla="*/ 2292 w 63298"/>
                <a:gd name="connsiteY36" fmla="*/ 25443 h 30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3298" h="30972">
                  <a:moveTo>
                    <a:pt x="2174" y="25384"/>
                  </a:moveTo>
                  <a:cubicBezTo>
                    <a:pt x="1466" y="25384"/>
                    <a:pt x="2174" y="25266"/>
                    <a:pt x="1466" y="25148"/>
                  </a:cubicBezTo>
                  <a:cubicBezTo>
                    <a:pt x="993" y="24912"/>
                    <a:pt x="757" y="24439"/>
                    <a:pt x="521" y="23967"/>
                  </a:cubicBezTo>
                  <a:cubicBezTo>
                    <a:pt x="-129" y="21841"/>
                    <a:pt x="-11" y="19656"/>
                    <a:pt x="48" y="17530"/>
                  </a:cubicBezTo>
                  <a:cubicBezTo>
                    <a:pt x="48" y="17293"/>
                    <a:pt x="48" y="16998"/>
                    <a:pt x="48" y="16762"/>
                  </a:cubicBezTo>
                  <a:lnTo>
                    <a:pt x="285" y="16762"/>
                  </a:lnTo>
                  <a:cubicBezTo>
                    <a:pt x="1702" y="17234"/>
                    <a:pt x="2942" y="16289"/>
                    <a:pt x="4596" y="15817"/>
                  </a:cubicBezTo>
                  <a:cubicBezTo>
                    <a:pt x="5304" y="15817"/>
                    <a:pt x="5541" y="14636"/>
                    <a:pt x="6308" y="14163"/>
                  </a:cubicBezTo>
                  <a:cubicBezTo>
                    <a:pt x="8257" y="13218"/>
                    <a:pt x="10383" y="14163"/>
                    <a:pt x="12096" y="13455"/>
                  </a:cubicBezTo>
                  <a:cubicBezTo>
                    <a:pt x="13277" y="12982"/>
                    <a:pt x="13572" y="11033"/>
                    <a:pt x="14517" y="9616"/>
                  </a:cubicBezTo>
                  <a:cubicBezTo>
                    <a:pt x="14990" y="8671"/>
                    <a:pt x="16702" y="8671"/>
                    <a:pt x="17411" y="7431"/>
                  </a:cubicBezTo>
                  <a:cubicBezTo>
                    <a:pt x="18120" y="6486"/>
                    <a:pt x="18120" y="5009"/>
                    <a:pt x="19124" y="4301"/>
                  </a:cubicBezTo>
                  <a:cubicBezTo>
                    <a:pt x="20069" y="3828"/>
                    <a:pt x="21309" y="3592"/>
                    <a:pt x="21781" y="2352"/>
                  </a:cubicBezTo>
                  <a:cubicBezTo>
                    <a:pt x="21781" y="1643"/>
                    <a:pt x="22018" y="935"/>
                    <a:pt x="22018" y="167"/>
                  </a:cubicBezTo>
                  <a:lnTo>
                    <a:pt x="22136" y="167"/>
                  </a:lnTo>
                  <a:cubicBezTo>
                    <a:pt x="25088" y="698"/>
                    <a:pt x="28218" y="-1073"/>
                    <a:pt x="30404" y="1171"/>
                  </a:cubicBezTo>
                  <a:cubicBezTo>
                    <a:pt x="31112" y="1879"/>
                    <a:pt x="30404" y="4065"/>
                    <a:pt x="31349" y="4537"/>
                  </a:cubicBezTo>
                  <a:cubicBezTo>
                    <a:pt x="32530" y="5246"/>
                    <a:pt x="34006" y="5009"/>
                    <a:pt x="35423" y="4773"/>
                  </a:cubicBezTo>
                  <a:cubicBezTo>
                    <a:pt x="36841" y="4537"/>
                    <a:pt x="36900" y="2588"/>
                    <a:pt x="38081" y="2352"/>
                  </a:cubicBezTo>
                  <a:cubicBezTo>
                    <a:pt x="40502" y="1879"/>
                    <a:pt x="42865" y="1643"/>
                    <a:pt x="45286" y="3061"/>
                  </a:cubicBezTo>
                  <a:cubicBezTo>
                    <a:pt x="46999" y="3769"/>
                    <a:pt x="48888" y="4005"/>
                    <a:pt x="50542" y="4773"/>
                  </a:cubicBezTo>
                  <a:cubicBezTo>
                    <a:pt x="52491" y="5482"/>
                    <a:pt x="53908" y="7903"/>
                    <a:pt x="56093" y="8376"/>
                  </a:cubicBezTo>
                  <a:cubicBezTo>
                    <a:pt x="58515" y="9084"/>
                    <a:pt x="60877" y="8612"/>
                    <a:pt x="63298" y="8612"/>
                  </a:cubicBezTo>
                  <a:lnTo>
                    <a:pt x="62826" y="8376"/>
                  </a:lnTo>
                  <a:cubicBezTo>
                    <a:pt x="62826" y="9793"/>
                    <a:pt x="63298" y="11506"/>
                    <a:pt x="62117" y="12214"/>
                  </a:cubicBezTo>
                  <a:cubicBezTo>
                    <a:pt x="59932" y="13632"/>
                    <a:pt x="58987" y="15581"/>
                    <a:pt x="58042" y="17766"/>
                  </a:cubicBezTo>
                  <a:cubicBezTo>
                    <a:pt x="57570" y="18947"/>
                    <a:pt x="55621" y="17057"/>
                    <a:pt x="54912" y="16821"/>
                  </a:cubicBezTo>
                  <a:cubicBezTo>
                    <a:pt x="49833" y="15581"/>
                    <a:pt x="44814" y="15581"/>
                    <a:pt x="39794" y="16821"/>
                  </a:cubicBezTo>
                  <a:cubicBezTo>
                    <a:pt x="37845" y="17293"/>
                    <a:pt x="36900" y="19478"/>
                    <a:pt x="35187" y="20187"/>
                  </a:cubicBezTo>
                  <a:cubicBezTo>
                    <a:pt x="33002" y="20896"/>
                    <a:pt x="30404" y="19478"/>
                    <a:pt x="27982" y="20660"/>
                  </a:cubicBezTo>
                  <a:cubicBezTo>
                    <a:pt x="27274" y="21368"/>
                    <a:pt x="26270" y="21841"/>
                    <a:pt x="25561" y="22549"/>
                  </a:cubicBezTo>
                  <a:cubicBezTo>
                    <a:pt x="24380" y="23494"/>
                    <a:pt x="22431" y="23022"/>
                    <a:pt x="21014" y="23731"/>
                  </a:cubicBezTo>
                  <a:cubicBezTo>
                    <a:pt x="20541" y="23967"/>
                    <a:pt x="20305" y="24439"/>
                    <a:pt x="20069" y="24912"/>
                  </a:cubicBezTo>
                  <a:cubicBezTo>
                    <a:pt x="20069" y="26861"/>
                    <a:pt x="19360" y="28750"/>
                    <a:pt x="18887" y="30699"/>
                  </a:cubicBezTo>
                  <a:cubicBezTo>
                    <a:pt x="15049" y="31880"/>
                    <a:pt x="11446" y="28987"/>
                    <a:pt x="8552" y="26624"/>
                  </a:cubicBezTo>
                  <a:cubicBezTo>
                    <a:pt x="8080" y="25916"/>
                    <a:pt x="7135" y="25443"/>
                    <a:pt x="5895" y="25443"/>
                  </a:cubicBezTo>
                  <a:cubicBezTo>
                    <a:pt x="5186" y="25207"/>
                    <a:pt x="3001" y="25443"/>
                    <a:pt x="2292" y="25443"/>
                  </a:cubicBezTo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05" name="Forme libre : forme 97">
              <a:extLst>
                <a:ext uri="{FF2B5EF4-FFF2-40B4-BE49-F238E27FC236}">
                  <a16:creationId xmlns:a16="http://schemas.microsoft.com/office/drawing/2014/main" id="{C57FDCC6-DFBD-2677-029D-F266C8F73D7C}"/>
                </a:ext>
              </a:extLst>
            </p:cNvPr>
            <p:cNvSpPr/>
            <p:nvPr/>
          </p:nvSpPr>
          <p:spPr>
            <a:xfrm>
              <a:off x="8800858" y="3151656"/>
              <a:ext cx="130774" cy="79491"/>
            </a:xfrm>
            <a:custGeom>
              <a:avLst/>
              <a:gdLst>
                <a:gd name="connsiteX0" fmla="*/ 74707 w 74707"/>
                <a:gd name="connsiteY0" fmla="*/ 24414 h 45320"/>
                <a:gd name="connsiteX1" fmla="*/ 74471 w 74707"/>
                <a:gd name="connsiteY1" fmla="*/ 26599 h 45320"/>
                <a:gd name="connsiteX2" fmla="*/ 71813 w 74707"/>
                <a:gd name="connsiteY2" fmla="*/ 28548 h 45320"/>
                <a:gd name="connsiteX3" fmla="*/ 70101 w 74707"/>
                <a:gd name="connsiteY3" fmla="*/ 31678 h 45320"/>
                <a:gd name="connsiteX4" fmla="*/ 67207 w 74707"/>
                <a:gd name="connsiteY4" fmla="*/ 33863 h 45320"/>
                <a:gd name="connsiteX5" fmla="*/ 64786 w 74707"/>
                <a:gd name="connsiteY5" fmla="*/ 37702 h 45320"/>
                <a:gd name="connsiteX6" fmla="*/ 58998 w 74707"/>
                <a:gd name="connsiteY6" fmla="*/ 38410 h 45320"/>
                <a:gd name="connsiteX7" fmla="*/ 57285 w 74707"/>
                <a:gd name="connsiteY7" fmla="*/ 40064 h 45320"/>
                <a:gd name="connsiteX8" fmla="*/ 52974 w 74707"/>
                <a:gd name="connsiteY8" fmla="*/ 41009 h 45320"/>
                <a:gd name="connsiteX9" fmla="*/ 52738 w 74707"/>
                <a:gd name="connsiteY9" fmla="*/ 40064 h 45320"/>
                <a:gd name="connsiteX10" fmla="*/ 51793 w 74707"/>
                <a:gd name="connsiteY10" fmla="*/ 38883 h 45320"/>
                <a:gd name="connsiteX11" fmla="*/ 50612 w 74707"/>
                <a:gd name="connsiteY11" fmla="*/ 38174 h 45320"/>
                <a:gd name="connsiteX12" fmla="*/ 46065 w 74707"/>
                <a:gd name="connsiteY12" fmla="*/ 38883 h 45320"/>
                <a:gd name="connsiteX13" fmla="*/ 42462 w 74707"/>
                <a:gd name="connsiteY13" fmla="*/ 38410 h 45320"/>
                <a:gd name="connsiteX14" fmla="*/ 31418 w 74707"/>
                <a:gd name="connsiteY14" fmla="*/ 36698 h 45320"/>
                <a:gd name="connsiteX15" fmla="*/ 27107 w 74707"/>
                <a:gd name="connsiteY15" fmla="*/ 39591 h 45320"/>
                <a:gd name="connsiteX16" fmla="*/ 26162 w 74707"/>
                <a:gd name="connsiteY16" fmla="*/ 45143 h 45320"/>
                <a:gd name="connsiteX17" fmla="*/ 24272 w 74707"/>
                <a:gd name="connsiteY17" fmla="*/ 45143 h 45320"/>
                <a:gd name="connsiteX18" fmla="*/ 18249 w 74707"/>
                <a:gd name="connsiteY18" fmla="*/ 40064 h 45320"/>
                <a:gd name="connsiteX19" fmla="*/ 15827 w 74707"/>
                <a:gd name="connsiteY19" fmla="*/ 39591 h 45320"/>
                <a:gd name="connsiteX20" fmla="*/ 10807 w 74707"/>
                <a:gd name="connsiteY20" fmla="*/ 34276 h 45320"/>
                <a:gd name="connsiteX21" fmla="*/ 7677 w 74707"/>
                <a:gd name="connsiteY21" fmla="*/ 32091 h 45320"/>
                <a:gd name="connsiteX22" fmla="*/ 4547 w 74707"/>
                <a:gd name="connsiteY22" fmla="*/ 25595 h 45320"/>
                <a:gd name="connsiteX23" fmla="*/ 2835 w 74707"/>
                <a:gd name="connsiteY23" fmla="*/ 20811 h 45320"/>
                <a:gd name="connsiteX24" fmla="*/ 177 w 74707"/>
                <a:gd name="connsiteY24" fmla="*/ 18390 h 45320"/>
                <a:gd name="connsiteX25" fmla="*/ 177 w 74707"/>
                <a:gd name="connsiteY25" fmla="*/ 16441 h 45320"/>
                <a:gd name="connsiteX26" fmla="*/ 4488 w 74707"/>
                <a:gd name="connsiteY26" fmla="*/ 14787 h 45320"/>
                <a:gd name="connsiteX27" fmla="*/ 5965 w 74707"/>
                <a:gd name="connsiteY27" fmla="*/ 13370 h 45320"/>
                <a:gd name="connsiteX28" fmla="*/ 10512 w 74707"/>
                <a:gd name="connsiteY28" fmla="*/ 10713 h 45320"/>
                <a:gd name="connsiteX29" fmla="*/ 15296 w 74707"/>
                <a:gd name="connsiteY29" fmla="*/ 7110 h 45320"/>
                <a:gd name="connsiteX30" fmla="*/ 21083 w 74707"/>
                <a:gd name="connsiteY30" fmla="*/ 6401 h 45320"/>
                <a:gd name="connsiteX31" fmla="*/ 22501 w 74707"/>
                <a:gd name="connsiteY31" fmla="*/ 4984 h 45320"/>
                <a:gd name="connsiteX32" fmla="*/ 23209 w 74707"/>
                <a:gd name="connsiteY32" fmla="*/ 200 h 45320"/>
                <a:gd name="connsiteX33" fmla="*/ 30887 w 74707"/>
                <a:gd name="connsiteY33" fmla="*/ 673 h 45320"/>
                <a:gd name="connsiteX34" fmla="*/ 31596 w 74707"/>
                <a:gd name="connsiteY34" fmla="*/ 1145 h 45320"/>
                <a:gd name="connsiteX35" fmla="*/ 34489 w 74707"/>
                <a:gd name="connsiteY35" fmla="*/ 2326 h 45320"/>
                <a:gd name="connsiteX36" fmla="*/ 38092 w 74707"/>
                <a:gd name="connsiteY36" fmla="*/ 5929 h 45320"/>
                <a:gd name="connsiteX37" fmla="*/ 39273 w 74707"/>
                <a:gd name="connsiteY37" fmla="*/ 5929 h 45320"/>
                <a:gd name="connsiteX38" fmla="*/ 45297 w 74707"/>
                <a:gd name="connsiteY38" fmla="*/ 8114 h 45320"/>
                <a:gd name="connsiteX39" fmla="*/ 46478 w 74707"/>
                <a:gd name="connsiteY39" fmla="*/ 9827 h 45320"/>
                <a:gd name="connsiteX40" fmla="*/ 48191 w 74707"/>
                <a:gd name="connsiteY40" fmla="*/ 13193 h 45320"/>
                <a:gd name="connsiteX41" fmla="*/ 54214 w 74707"/>
                <a:gd name="connsiteY41" fmla="*/ 11539 h 45320"/>
                <a:gd name="connsiteX42" fmla="*/ 60002 w 74707"/>
                <a:gd name="connsiteY42" fmla="*/ 14669 h 45320"/>
                <a:gd name="connsiteX43" fmla="*/ 60947 w 74707"/>
                <a:gd name="connsiteY43" fmla="*/ 15851 h 45320"/>
                <a:gd name="connsiteX44" fmla="*/ 65022 w 74707"/>
                <a:gd name="connsiteY44" fmla="*/ 16795 h 45320"/>
                <a:gd name="connsiteX45" fmla="*/ 66971 w 74707"/>
                <a:gd name="connsiteY45" fmla="*/ 18981 h 45320"/>
                <a:gd name="connsiteX46" fmla="*/ 72995 w 74707"/>
                <a:gd name="connsiteY46" fmla="*/ 23823 h 45320"/>
                <a:gd name="connsiteX47" fmla="*/ 74707 w 74707"/>
                <a:gd name="connsiteY47" fmla="*/ 24532 h 4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74707" h="45320">
                  <a:moveTo>
                    <a:pt x="74707" y="24414"/>
                  </a:moveTo>
                  <a:cubicBezTo>
                    <a:pt x="74707" y="25122"/>
                    <a:pt x="74471" y="25831"/>
                    <a:pt x="74471" y="26599"/>
                  </a:cubicBezTo>
                  <a:cubicBezTo>
                    <a:pt x="73999" y="27780"/>
                    <a:pt x="72758" y="28016"/>
                    <a:pt x="71813" y="28548"/>
                  </a:cubicBezTo>
                  <a:cubicBezTo>
                    <a:pt x="70869" y="29256"/>
                    <a:pt x="70869" y="30733"/>
                    <a:pt x="70101" y="31678"/>
                  </a:cubicBezTo>
                  <a:cubicBezTo>
                    <a:pt x="69392" y="32859"/>
                    <a:pt x="67679" y="32859"/>
                    <a:pt x="67207" y="33863"/>
                  </a:cubicBezTo>
                  <a:cubicBezTo>
                    <a:pt x="66262" y="35280"/>
                    <a:pt x="65967" y="37229"/>
                    <a:pt x="64786" y="37702"/>
                  </a:cubicBezTo>
                  <a:cubicBezTo>
                    <a:pt x="63073" y="38410"/>
                    <a:pt x="60947" y="37465"/>
                    <a:pt x="58998" y="38410"/>
                  </a:cubicBezTo>
                  <a:cubicBezTo>
                    <a:pt x="58289" y="38883"/>
                    <a:pt x="58053" y="40064"/>
                    <a:pt x="57285" y="40064"/>
                  </a:cubicBezTo>
                  <a:cubicBezTo>
                    <a:pt x="55632" y="40536"/>
                    <a:pt x="54392" y="41481"/>
                    <a:pt x="52974" y="41009"/>
                  </a:cubicBezTo>
                  <a:cubicBezTo>
                    <a:pt x="52738" y="40773"/>
                    <a:pt x="52915" y="40359"/>
                    <a:pt x="52738" y="40064"/>
                  </a:cubicBezTo>
                  <a:cubicBezTo>
                    <a:pt x="52502" y="39591"/>
                    <a:pt x="52029" y="39355"/>
                    <a:pt x="51793" y="38883"/>
                  </a:cubicBezTo>
                  <a:cubicBezTo>
                    <a:pt x="51321" y="38647"/>
                    <a:pt x="51084" y="38174"/>
                    <a:pt x="50612" y="38174"/>
                  </a:cubicBezTo>
                  <a:cubicBezTo>
                    <a:pt x="48958" y="38174"/>
                    <a:pt x="47482" y="38174"/>
                    <a:pt x="46065" y="38883"/>
                  </a:cubicBezTo>
                  <a:cubicBezTo>
                    <a:pt x="44883" y="39591"/>
                    <a:pt x="43643" y="38647"/>
                    <a:pt x="42462" y="38410"/>
                  </a:cubicBezTo>
                  <a:cubicBezTo>
                    <a:pt x="38860" y="37465"/>
                    <a:pt x="34785" y="38647"/>
                    <a:pt x="31418" y="36698"/>
                  </a:cubicBezTo>
                  <a:cubicBezTo>
                    <a:pt x="29233" y="35280"/>
                    <a:pt x="27343" y="37170"/>
                    <a:pt x="27107" y="39591"/>
                  </a:cubicBezTo>
                  <a:cubicBezTo>
                    <a:pt x="26635" y="41540"/>
                    <a:pt x="27107" y="43430"/>
                    <a:pt x="26162" y="45143"/>
                  </a:cubicBezTo>
                  <a:cubicBezTo>
                    <a:pt x="26162" y="45379"/>
                    <a:pt x="24745" y="45379"/>
                    <a:pt x="24272" y="45143"/>
                  </a:cubicBezTo>
                  <a:cubicBezTo>
                    <a:pt x="22087" y="43430"/>
                    <a:pt x="20670" y="41304"/>
                    <a:pt x="18249" y="40064"/>
                  </a:cubicBezTo>
                  <a:cubicBezTo>
                    <a:pt x="17540" y="39828"/>
                    <a:pt x="16536" y="40064"/>
                    <a:pt x="15827" y="39591"/>
                  </a:cubicBezTo>
                  <a:cubicBezTo>
                    <a:pt x="13642" y="38174"/>
                    <a:pt x="12933" y="35517"/>
                    <a:pt x="10807" y="34276"/>
                  </a:cubicBezTo>
                  <a:cubicBezTo>
                    <a:pt x="9626" y="33804"/>
                    <a:pt x="8150" y="33095"/>
                    <a:pt x="7677" y="32091"/>
                  </a:cubicBezTo>
                  <a:cubicBezTo>
                    <a:pt x="6496" y="29906"/>
                    <a:pt x="5256" y="27780"/>
                    <a:pt x="4547" y="25595"/>
                  </a:cubicBezTo>
                  <a:cubicBezTo>
                    <a:pt x="3839" y="23941"/>
                    <a:pt x="3839" y="22229"/>
                    <a:pt x="2835" y="20811"/>
                  </a:cubicBezTo>
                  <a:cubicBezTo>
                    <a:pt x="2362" y="19866"/>
                    <a:pt x="1181" y="19099"/>
                    <a:pt x="177" y="18390"/>
                  </a:cubicBezTo>
                  <a:cubicBezTo>
                    <a:pt x="-59" y="17918"/>
                    <a:pt x="-59" y="16973"/>
                    <a:pt x="177" y="16441"/>
                  </a:cubicBezTo>
                  <a:cubicBezTo>
                    <a:pt x="1358" y="15496"/>
                    <a:pt x="3071" y="15732"/>
                    <a:pt x="4488" y="14787"/>
                  </a:cubicBezTo>
                  <a:cubicBezTo>
                    <a:pt x="4961" y="14315"/>
                    <a:pt x="5433" y="13843"/>
                    <a:pt x="5965" y="13370"/>
                  </a:cubicBezTo>
                  <a:cubicBezTo>
                    <a:pt x="7618" y="12661"/>
                    <a:pt x="8859" y="11716"/>
                    <a:pt x="10512" y="10713"/>
                  </a:cubicBezTo>
                  <a:cubicBezTo>
                    <a:pt x="12225" y="10004"/>
                    <a:pt x="13406" y="8055"/>
                    <a:pt x="15296" y="7110"/>
                  </a:cubicBezTo>
                  <a:cubicBezTo>
                    <a:pt x="17245" y="6401"/>
                    <a:pt x="19135" y="6874"/>
                    <a:pt x="21083" y="6401"/>
                  </a:cubicBezTo>
                  <a:cubicBezTo>
                    <a:pt x="21792" y="6401"/>
                    <a:pt x="22265" y="5693"/>
                    <a:pt x="22501" y="4984"/>
                  </a:cubicBezTo>
                  <a:cubicBezTo>
                    <a:pt x="22737" y="3330"/>
                    <a:pt x="22028" y="673"/>
                    <a:pt x="23209" y="200"/>
                  </a:cubicBezTo>
                  <a:cubicBezTo>
                    <a:pt x="25631" y="-508"/>
                    <a:pt x="28288" y="909"/>
                    <a:pt x="30887" y="673"/>
                  </a:cubicBezTo>
                  <a:lnTo>
                    <a:pt x="31596" y="1145"/>
                  </a:lnTo>
                  <a:cubicBezTo>
                    <a:pt x="32540" y="1618"/>
                    <a:pt x="33544" y="1854"/>
                    <a:pt x="34489" y="2326"/>
                  </a:cubicBezTo>
                  <a:cubicBezTo>
                    <a:pt x="35907" y="3271"/>
                    <a:pt x="36674" y="5220"/>
                    <a:pt x="38092" y="5929"/>
                  </a:cubicBezTo>
                  <a:cubicBezTo>
                    <a:pt x="38328" y="5929"/>
                    <a:pt x="38801" y="5929"/>
                    <a:pt x="39273" y="5929"/>
                  </a:cubicBezTo>
                  <a:cubicBezTo>
                    <a:pt x="41458" y="5929"/>
                    <a:pt x="43112" y="7642"/>
                    <a:pt x="45297" y="8114"/>
                  </a:cubicBezTo>
                  <a:cubicBezTo>
                    <a:pt x="46005" y="8350"/>
                    <a:pt x="46242" y="9295"/>
                    <a:pt x="46478" y="9827"/>
                  </a:cubicBezTo>
                  <a:cubicBezTo>
                    <a:pt x="47187" y="11244"/>
                    <a:pt x="47187" y="12721"/>
                    <a:pt x="48191" y="13193"/>
                  </a:cubicBezTo>
                  <a:cubicBezTo>
                    <a:pt x="50080" y="14138"/>
                    <a:pt x="52266" y="12721"/>
                    <a:pt x="54214" y="11539"/>
                  </a:cubicBezTo>
                  <a:cubicBezTo>
                    <a:pt x="56400" y="10122"/>
                    <a:pt x="58998" y="12012"/>
                    <a:pt x="60002" y="14669"/>
                  </a:cubicBezTo>
                  <a:cubicBezTo>
                    <a:pt x="60002" y="14906"/>
                    <a:pt x="60474" y="15614"/>
                    <a:pt x="60947" y="15851"/>
                  </a:cubicBezTo>
                  <a:cubicBezTo>
                    <a:pt x="62364" y="16087"/>
                    <a:pt x="63841" y="16087"/>
                    <a:pt x="65022" y="16795"/>
                  </a:cubicBezTo>
                  <a:cubicBezTo>
                    <a:pt x="65731" y="17504"/>
                    <a:pt x="66439" y="17977"/>
                    <a:pt x="66971" y="18981"/>
                  </a:cubicBezTo>
                  <a:cubicBezTo>
                    <a:pt x="68624" y="20929"/>
                    <a:pt x="70809" y="22111"/>
                    <a:pt x="72995" y="23823"/>
                  </a:cubicBezTo>
                  <a:cubicBezTo>
                    <a:pt x="73821" y="24355"/>
                    <a:pt x="73762" y="24473"/>
                    <a:pt x="74707" y="24532"/>
                  </a:cubicBezTo>
                  <a:close/>
                </a:path>
              </a:pathLst>
            </a:custGeom>
            <a:solidFill>
              <a:srgbClr val="F67536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06" name="Forme libre : forme 98">
              <a:extLst>
                <a:ext uri="{FF2B5EF4-FFF2-40B4-BE49-F238E27FC236}">
                  <a16:creationId xmlns:a16="http://schemas.microsoft.com/office/drawing/2014/main" id="{1AEA188F-2D10-2CD2-C041-62EAFEA8B8CC}"/>
                </a:ext>
              </a:extLst>
            </p:cNvPr>
            <p:cNvSpPr/>
            <p:nvPr/>
          </p:nvSpPr>
          <p:spPr>
            <a:xfrm>
              <a:off x="8838719" y="3042150"/>
              <a:ext cx="189677" cy="167305"/>
            </a:xfrm>
            <a:custGeom>
              <a:avLst/>
              <a:gdLst>
                <a:gd name="connsiteX0" fmla="*/ 59988 w 108357"/>
                <a:gd name="connsiteY0" fmla="*/ 8714 h 95386"/>
                <a:gd name="connsiteX1" fmla="*/ 50302 w 108357"/>
                <a:gd name="connsiteY1" fmla="*/ 8242 h 95386"/>
                <a:gd name="connsiteX2" fmla="*/ 48353 w 108357"/>
                <a:gd name="connsiteY2" fmla="*/ 3930 h 95386"/>
                <a:gd name="connsiteX3" fmla="*/ 46168 w 108357"/>
                <a:gd name="connsiteY3" fmla="*/ 1982 h 95386"/>
                <a:gd name="connsiteX4" fmla="*/ 42093 w 108357"/>
                <a:gd name="connsiteY4" fmla="*/ 505 h 95386"/>
                <a:gd name="connsiteX5" fmla="*/ 37015 w 108357"/>
                <a:gd name="connsiteY5" fmla="*/ 741 h 95386"/>
                <a:gd name="connsiteX6" fmla="*/ 29810 w 108357"/>
                <a:gd name="connsiteY6" fmla="*/ 5997 h 95386"/>
                <a:gd name="connsiteX7" fmla="*/ 24790 w 108357"/>
                <a:gd name="connsiteY7" fmla="*/ 6706 h 95386"/>
                <a:gd name="connsiteX8" fmla="*/ 17112 w 108357"/>
                <a:gd name="connsiteY8" fmla="*/ 11253 h 95386"/>
                <a:gd name="connsiteX9" fmla="*/ 14455 w 108357"/>
                <a:gd name="connsiteY9" fmla="*/ 12198 h 95386"/>
                <a:gd name="connsiteX10" fmla="*/ 7722 w 108357"/>
                <a:gd name="connsiteY10" fmla="*/ 13143 h 95386"/>
                <a:gd name="connsiteX11" fmla="*/ 3883 w 108357"/>
                <a:gd name="connsiteY11" fmla="*/ 13616 h 95386"/>
                <a:gd name="connsiteX12" fmla="*/ 4356 w 108357"/>
                <a:gd name="connsiteY12" fmla="*/ 15801 h 95386"/>
                <a:gd name="connsiteX13" fmla="*/ 753 w 108357"/>
                <a:gd name="connsiteY13" fmla="*/ 30447 h 95386"/>
                <a:gd name="connsiteX14" fmla="*/ 2407 w 108357"/>
                <a:gd name="connsiteY14" fmla="*/ 35998 h 95386"/>
                <a:gd name="connsiteX15" fmla="*/ 3588 w 108357"/>
                <a:gd name="connsiteY15" fmla="*/ 50408 h 95386"/>
                <a:gd name="connsiteX16" fmla="*/ 6246 w 108357"/>
                <a:gd name="connsiteY16" fmla="*/ 54247 h 95386"/>
                <a:gd name="connsiteX17" fmla="*/ 9376 w 108357"/>
                <a:gd name="connsiteY17" fmla="*/ 61452 h 95386"/>
                <a:gd name="connsiteX18" fmla="*/ 10084 w 108357"/>
                <a:gd name="connsiteY18" fmla="*/ 63401 h 95386"/>
                <a:gd name="connsiteX19" fmla="*/ 12978 w 108357"/>
                <a:gd name="connsiteY19" fmla="*/ 64582 h 95386"/>
                <a:gd name="connsiteX20" fmla="*/ 16581 w 108357"/>
                <a:gd name="connsiteY20" fmla="*/ 68185 h 95386"/>
                <a:gd name="connsiteX21" fmla="*/ 17762 w 108357"/>
                <a:gd name="connsiteY21" fmla="*/ 68185 h 95386"/>
                <a:gd name="connsiteX22" fmla="*/ 23786 w 108357"/>
                <a:gd name="connsiteY22" fmla="*/ 70370 h 95386"/>
                <a:gd name="connsiteX23" fmla="*/ 24967 w 108357"/>
                <a:gd name="connsiteY23" fmla="*/ 72082 h 95386"/>
                <a:gd name="connsiteX24" fmla="*/ 26680 w 108357"/>
                <a:gd name="connsiteY24" fmla="*/ 75449 h 95386"/>
                <a:gd name="connsiteX25" fmla="*/ 32703 w 108357"/>
                <a:gd name="connsiteY25" fmla="*/ 73795 h 95386"/>
                <a:gd name="connsiteX26" fmla="*/ 38491 w 108357"/>
                <a:gd name="connsiteY26" fmla="*/ 76925 h 95386"/>
                <a:gd name="connsiteX27" fmla="*/ 39436 w 108357"/>
                <a:gd name="connsiteY27" fmla="*/ 78106 h 95386"/>
                <a:gd name="connsiteX28" fmla="*/ 43511 w 108357"/>
                <a:gd name="connsiteY28" fmla="*/ 79051 h 95386"/>
                <a:gd name="connsiteX29" fmla="*/ 45460 w 108357"/>
                <a:gd name="connsiteY29" fmla="*/ 81236 h 95386"/>
                <a:gd name="connsiteX30" fmla="*/ 51483 w 108357"/>
                <a:gd name="connsiteY30" fmla="*/ 86079 h 95386"/>
                <a:gd name="connsiteX31" fmla="*/ 53196 w 108357"/>
                <a:gd name="connsiteY31" fmla="*/ 86788 h 95386"/>
                <a:gd name="connsiteX32" fmla="*/ 61582 w 108357"/>
                <a:gd name="connsiteY32" fmla="*/ 87792 h 95386"/>
                <a:gd name="connsiteX33" fmla="*/ 62527 w 108357"/>
                <a:gd name="connsiteY33" fmla="*/ 91158 h 95386"/>
                <a:gd name="connsiteX34" fmla="*/ 66602 w 108357"/>
                <a:gd name="connsiteY34" fmla="*/ 91394 h 95386"/>
                <a:gd name="connsiteX35" fmla="*/ 69260 w 108357"/>
                <a:gd name="connsiteY35" fmla="*/ 88973 h 95386"/>
                <a:gd name="connsiteX36" fmla="*/ 76465 w 108357"/>
                <a:gd name="connsiteY36" fmla="*/ 89681 h 95386"/>
                <a:gd name="connsiteX37" fmla="*/ 81721 w 108357"/>
                <a:gd name="connsiteY37" fmla="*/ 91394 h 95386"/>
                <a:gd name="connsiteX38" fmla="*/ 87272 w 108357"/>
                <a:gd name="connsiteY38" fmla="*/ 94996 h 95386"/>
                <a:gd name="connsiteX39" fmla="*/ 94477 w 108357"/>
                <a:gd name="connsiteY39" fmla="*/ 95233 h 95386"/>
                <a:gd name="connsiteX40" fmla="*/ 94713 w 108357"/>
                <a:gd name="connsiteY40" fmla="*/ 85843 h 95386"/>
                <a:gd name="connsiteX41" fmla="*/ 98080 w 108357"/>
                <a:gd name="connsiteY41" fmla="*/ 81295 h 95386"/>
                <a:gd name="connsiteX42" fmla="*/ 103158 w 108357"/>
                <a:gd name="connsiteY42" fmla="*/ 74090 h 95386"/>
                <a:gd name="connsiteX43" fmla="*/ 104635 w 108357"/>
                <a:gd name="connsiteY43" fmla="*/ 72437 h 95386"/>
                <a:gd name="connsiteX44" fmla="*/ 108001 w 108357"/>
                <a:gd name="connsiteY44" fmla="*/ 69543 h 95386"/>
                <a:gd name="connsiteX45" fmla="*/ 107292 w 108357"/>
                <a:gd name="connsiteY45" fmla="*/ 61098 h 95386"/>
                <a:gd name="connsiteX46" fmla="*/ 105639 w 108357"/>
                <a:gd name="connsiteY46" fmla="*/ 58204 h 95386"/>
                <a:gd name="connsiteX47" fmla="*/ 104458 w 108357"/>
                <a:gd name="connsiteY47" fmla="*/ 47160 h 95386"/>
                <a:gd name="connsiteX48" fmla="*/ 102036 w 108357"/>
                <a:gd name="connsiteY48" fmla="*/ 44030 h 95386"/>
                <a:gd name="connsiteX49" fmla="*/ 101800 w 108357"/>
                <a:gd name="connsiteY49" fmla="*/ 41136 h 95386"/>
                <a:gd name="connsiteX50" fmla="*/ 104694 w 108357"/>
                <a:gd name="connsiteY50" fmla="*/ 36825 h 95386"/>
                <a:gd name="connsiteX51" fmla="*/ 103985 w 108357"/>
                <a:gd name="connsiteY51" fmla="*/ 26018 h 95386"/>
                <a:gd name="connsiteX52" fmla="*/ 102332 w 108357"/>
                <a:gd name="connsiteY52" fmla="*/ 22888 h 95386"/>
                <a:gd name="connsiteX53" fmla="*/ 101859 w 108357"/>
                <a:gd name="connsiteY53" fmla="*/ 16391 h 95386"/>
                <a:gd name="connsiteX54" fmla="*/ 100442 w 108357"/>
                <a:gd name="connsiteY54" fmla="*/ 15683 h 95386"/>
                <a:gd name="connsiteX55" fmla="*/ 92056 w 108357"/>
                <a:gd name="connsiteY55" fmla="*/ 8950 h 95386"/>
                <a:gd name="connsiteX56" fmla="*/ 80008 w 108357"/>
                <a:gd name="connsiteY56" fmla="*/ 10131 h 95386"/>
                <a:gd name="connsiteX57" fmla="*/ 71622 w 108357"/>
                <a:gd name="connsiteY57" fmla="*/ 9659 h 95386"/>
                <a:gd name="connsiteX58" fmla="*/ 66838 w 108357"/>
                <a:gd name="connsiteY58" fmla="*/ 7946 h 95386"/>
                <a:gd name="connsiteX59" fmla="*/ 62763 w 108357"/>
                <a:gd name="connsiteY59" fmla="*/ 7710 h 95386"/>
                <a:gd name="connsiteX60" fmla="*/ 60165 w 108357"/>
                <a:gd name="connsiteY60" fmla="*/ 8655 h 9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08357" h="95386">
                  <a:moveTo>
                    <a:pt x="59988" y="8714"/>
                  </a:moveTo>
                  <a:cubicBezTo>
                    <a:pt x="57035" y="10368"/>
                    <a:pt x="53196" y="10072"/>
                    <a:pt x="50302" y="8242"/>
                  </a:cubicBezTo>
                  <a:cubicBezTo>
                    <a:pt x="48885" y="7533"/>
                    <a:pt x="49357" y="5348"/>
                    <a:pt x="48353" y="3930"/>
                  </a:cubicBezTo>
                  <a:cubicBezTo>
                    <a:pt x="47881" y="3222"/>
                    <a:pt x="47172" y="2513"/>
                    <a:pt x="46168" y="1982"/>
                  </a:cubicBezTo>
                  <a:cubicBezTo>
                    <a:pt x="44751" y="1509"/>
                    <a:pt x="43511" y="1037"/>
                    <a:pt x="42093" y="505"/>
                  </a:cubicBezTo>
                  <a:cubicBezTo>
                    <a:pt x="40381" y="33"/>
                    <a:pt x="38491" y="-440"/>
                    <a:pt x="37015" y="741"/>
                  </a:cubicBezTo>
                  <a:cubicBezTo>
                    <a:pt x="34593" y="2690"/>
                    <a:pt x="32467" y="4580"/>
                    <a:pt x="29810" y="5997"/>
                  </a:cubicBezTo>
                  <a:cubicBezTo>
                    <a:pt x="28392" y="6942"/>
                    <a:pt x="26207" y="5997"/>
                    <a:pt x="24790" y="6706"/>
                  </a:cubicBezTo>
                  <a:cubicBezTo>
                    <a:pt x="22132" y="7651"/>
                    <a:pt x="19238" y="9127"/>
                    <a:pt x="17112" y="11253"/>
                  </a:cubicBezTo>
                  <a:cubicBezTo>
                    <a:pt x="16404" y="11962"/>
                    <a:pt x="15400" y="12198"/>
                    <a:pt x="14455" y="12198"/>
                  </a:cubicBezTo>
                  <a:cubicBezTo>
                    <a:pt x="12033" y="12435"/>
                    <a:pt x="10144" y="12671"/>
                    <a:pt x="7722" y="13143"/>
                  </a:cubicBezTo>
                  <a:cubicBezTo>
                    <a:pt x="6423" y="13320"/>
                    <a:pt x="5183" y="13498"/>
                    <a:pt x="3883" y="13616"/>
                  </a:cubicBezTo>
                  <a:lnTo>
                    <a:pt x="4356" y="15801"/>
                  </a:lnTo>
                  <a:cubicBezTo>
                    <a:pt x="4356" y="20584"/>
                    <a:pt x="4828" y="26372"/>
                    <a:pt x="753" y="30447"/>
                  </a:cubicBezTo>
                  <a:cubicBezTo>
                    <a:pt x="-723" y="31864"/>
                    <a:pt x="45" y="34994"/>
                    <a:pt x="2407" y="35998"/>
                  </a:cubicBezTo>
                  <a:cubicBezTo>
                    <a:pt x="3824" y="40782"/>
                    <a:pt x="2643" y="45625"/>
                    <a:pt x="3588" y="50408"/>
                  </a:cubicBezTo>
                  <a:cubicBezTo>
                    <a:pt x="3824" y="51826"/>
                    <a:pt x="5773" y="52830"/>
                    <a:pt x="6246" y="54247"/>
                  </a:cubicBezTo>
                  <a:cubicBezTo>
                    <a:pt x="7191" y="56905"/>
                    <a:pt x="8372" y="59031"/>
                    <a:pt x="9376" y="61452"/>
                  </a:cubicBezTo>
                  <a:cubicBezTo>
                    <a:pt x="9848" y="62161"/>
                    <a:pt x="9612" y="63106"/>
                    <a:pt x="10084" y="63401"/>
                  </a:cubicBezTo>
                  <a:cubicBezTo>
                    <a:pt x="11029" y="63873"/>
                    <a:pt x="12033" y="64110"/>
                    <a:pt x="12978" y="64582"/>
                  </a:cubicBezTo>
                  <a:cubicBezTo>
                    <a:pt x="14396" y="65527"/>
                    <a:pt x="15163" y="67476"/>
                    <a:pt x="16581" y="68185"/>
                  </a:cubicBezTo>
                  <a:cubicBezTo>
                    <a:pt x="16817" y="68185"/>
                    <a:pt x="17289" y="68185"/>
                    <a:pt x="17762" y="68185"/>
                  </a:cubicBezTo>
                  <a:cubicBezTo>
                    <a:pt x="19947" y="68185"/>
                    <a:pt x="21601" y="69897"/>
                    <a:pt x="23786" y="70370"/>
                  </a:cubicBezTo>
                  <a:cubicBezTo>
                    <a:pt x="24494" y="70606"/>
                    <a:pt x="24731" y="71551"/>
                    <a:pt x="24967" y="72082"/>
                  </a:cubicBezTo>
                  <a:cubicBezTo>
                    <a:pt x="25676" y="73500"/>
                    <a:pt x="25676" y="74976"/>
                    <a:pt x="26680" y="75449"/>
                  </a:cubicBezTo>
                  <a:cubicBezTo>
                    <a:pt x="28569" y="76393"/>
                    <a:pt x="30754" y="74976"/>
                    <a:pt x="32703" y="73795"/>
                  </a:cubicBezTo>
                  <a:cubicBezTo>
                    <a:pt x="34888" y="72378"/>
                    <a:pt x="37487" y="74267"/>
                    <a:pt x="38491" y="76925"/>
                  </a:cubicBezTo>
                  <a:cubicBezTo>
                    <a:pt x="38491" y="77161"/>
                    <a:pt x="38963" y="77870"/>
                    <a:pt x="39436" y="78106"/>
                  </a:cubicBezTo>
                  <a:cubicBezTo>
                    <a:pt x="40853" y="78342"/>
                    <a:pt x="42330" y="78342"/>
                    <a:pt x="43511" y="79051"/>
                  </a:cubicBezTo>
                  <a:cubicBezTo>
                    <a:pt x="44219" y="79760"/>
                    <a:pt x="44928" y="80232"/>
                    <a:pt x="45460" y="81236"/>
                  </a:cubicBezTo>
                  <a:cubicBezTo>
                    <a:pt x="47113" y="83185"/>
                    <a:pt x="49298" y="84366"/>
                    <a:pt x="51483" y="86079"/>
                  </a:cubicBezTo>
                  <a:cubicBezTo>
                    <a:pt x="52310" y="86610"/>
                    <a:pt x="52251" y="86728"/>
                    <a:pt x="53196" y="86788"/>
                  </a:cubicBezTo>
                  <a:cubicBezTo>
                    <a:pt x="55913" y="86965"/>
                    <a:pt x="59633" y="85784"/>
                    <a:pt x="61582" y="87792"/>
                  </a:cubicBezTo>
                  <a:cubicBezTo>
                    <a:pt x="62291" y="88500"/>
                    <a:pt x="61582" y="90685"/>
                    <a:pt x="62527" y="91158"/>
                  </a:cubicBezTo>
                  <a:cubicBezTo>
                    <a:pt x="63708" y="91866"/>
                    <a:pt x="65185" y="91630"/>
                    <a:pt x="66602" y="91394"/>
                  </a:cubicBezTo>
                  <a:cubicBezTo>
                    <a:pt x="68019" y="91158"/>
                    <a:pt x="68079" y="89209"/>
                    <a:pt x="69260" y="88973"/>
                  </a:cubicBezTo>
                  <a:cubicBezTo>
                    <a:pt x="71681" y="88500"/>
                    <a:pt x="74043" y="88264"/>
                    <a:pt x="76465" y="89681"/>
                  </a:cubicBezTo>
                  <a:cubicBezTo>
                    <a:pt x="78177" y="90390"/>
                    <a:pt x="80067" y="90626"/>
                    <a:pt x="81721" y="91394"/>
                  </a:cubicBezTo>
                  <a:cubicBezTo>
                    <a:pt x="83670" y="92103"/>
                    <a:pt x="85087" y="94524"/>
                    <a:pt x="87272" y="94996"/>
                  </a:cubicBezTo>
                  <a:cubicBezTo>
                    <a:pt x="89693" y="95705"/>
                    <a:pt x="92056" y="95233"/>
                    <a:pt x="94477" y="95233"/>
                  </a:cubicBezTo>
                  <a:cubicBezTo>
                    <a:pt x="94477" y="92103"/>
                    <a:pt x="94005" y="88973"/>
                    <a:pt x="94713" y="85843"/>
                  </a:cubicBezTo>
                  <a:cubicBezTo>
                    <a:pt x="95186" y="84189"/>
                    <a:pt x="96898" y="82772"/>
                    <a:pt x="98080" y="81295"/>
                  </a:cubicBezTo>
                  <a:cubicBezTo>
                    <a:pt x="100028" y="78874"/>
                    <a:pt x="101918" y="76984"/>
                    <a:pt x="103158" y="74090"/>
                  </a:cubicBezTo>
                  <a:cubicBezTo>
                    <a:pt x="103631" y="73618"/>
                    <a:pt x="104103" y="72909"/>
                    <a:pt x="104635" y="72437"/>
                  </a:cubicBezTo>
                  <a:cubicBezTo>
                    <a:pt x="106111" y="71492"/>
                    <a:pt x="107529" y="70783"/>
                    <a:pt x="108001" y="69543"/>
                  </a:cubicBezTo>
                  <a:cubicBezTo>
                    <a:pt x="108946" y="66885"/>
                    <a:pt x="107765" y="63991"/>
                    <a:pt x="107292" y="61098"/>
                  </a:cubicBezTo>
                  <a:cubicBezTo>
                    <a:pt x="107056" y="60153"/>
                    <a:pt x="106111" y="59149"/>
                    <a:pt x="105639" y="58204"/>
                  </a:cubicBezTo>
                  <a:cubicBezTo>
                    <a:pt x="103749" y="54838"/>
                    <a:pt x="105875" y="50763"/>
                    <a:pt x="104458" y="47160"/>
                  </a:cubicBezTo>
                  <a:cubicBezTo>
                    <a:pt x="103985" y="45979"/>
                    <a:pt x="102804" y="44975"/>
                    <a:pt x="102036" y="44030"/>
                  </a:cubicBezTo>
                  <a:cubicBezTo>
                    <a:pt x="101564" y="43322"/>
                    <a:pt x="101564" y="42081"/>
                    <a:pt x="101800" y="41136"/>
                  </a:cubicBezTo>
                  <a:cubicBezTo>
                    <a:pt x="102509" y="39719"/>
                    <a:pt x="104221" y="38479"/>
                    <a:pt x="104694" y="36825"/>
                  </a:cubicBezTo>
                  <a:cubicBezTo>
                    <a:pt x="105639" y="33223"/>
                    <a:pt x="104221" y="29620"/>
                    <a:pt x="103985" y="26018"/>
                  </a:cubicBezTo>
                  <a:cubicBezTo>
                    <a:pt x="103985" y="24837"/>
                    <a:pt x="102568" y="24069"/>
                    <a:pt x="102332" y="22888"/>
                  </a:cubicBezTo>
                  <a:cubicBezTo>
                    <a:pt x="101859" y="20703"/>
                    <a:pt x="102332" y="18577"/>
                    <a:pt x="101859" y="16391"/>
                  </a:cubicBezTo>
                  <a:cubicBezTo>
                    <a:pt x="101859" y="15919"/>
                    <a:pt x="100914" y="15919"/>
                    <a:pt x="100442" y="15683"/>
                  </a:cubicBezTo>
                  <a:cubicBezTo>
                    <a:pt x="97548" y="13261"/>
                    <a:pt x="94950" y="11135"/>
                    <a:pt x="92056" y="8950"/>
                  </a:cubicBezTo>
                  <a:cubicBezTo>
                    <a:pt x="88217" y="9423"/>
                    <a:pt x="83906" y="8478"/>
                    <a:pt x="80008" y="10131"/>
                  </a:cubicBezTo>
                  <a:cubicBezTo>
                    <a:pt x="77587" y="11076"/>
                    <a:pt x="74457" y="10368"/>
                    <a:pt x="71622" y="9659"/>
                  </a:cubicBezTo>
                  <a:cubicBezTo>
                    <a:pt x="69968" y="9423"/>
                    <a:pt x="68492" y="8478"/>
                    <a:pt x="66838" y="7946"/>
                  </a:cubicBezTo>
                  <a:cubicBezTo>
                    <a:pt x="65421" y="7474"/>
                    <a:pt x="64181" y="7946"/>
                    <a:pt x="62763" y="7710"/>
                  </a:cubicBezTo>
                  <a:lnTo>
                    <a:pt x="60165" y="8655"/>
                  </a:lnTo>
                  <a:close/>
                </a:path>
              </a:pathLst>
            </a:custGeom>
            <a:solidFill>
              <a:srgbClr val="F67536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07" name="Forme libre : forme 99">
              <a:extLst>
                <a:ext uri="{FF2B5EF4-FFF2-40B4-BE49-F238E27FC236}">
                  <a16:creationId xmlns:a16="http://schemas.microsoft.com/office/drawing/2014/main" id="{1EC1BF86-8BA4-9AE7-57C4-65AAF5F747DD}"/>
                </a:ext>
              </a:extLst>
            </p:cNvPr>
            <p:cNvSpPr/>
            <p:nvPr/>
          </p:nvSpPr>
          <p:spPr>
            <a:xfrm>
              <a:off x="8963266" y="2998867"/>
              <a:ext cx="113211" cy="74602"/>
            </a:xfrm>
            <a:custGeom>
              <a:avLst/>
              <a:gdLst>
                <a:gd name="connsiteX0" fmla="*/ 118 w 64674"/>
                <a:gd name="connsiteY0" fmla="*/ 19926 h 42533"/>
                <a:gd name="connsiteX1" fmla="*/ 827 w 64674"/>
                <a:gd name="connsiteY1" fmla="*/ 17564 h 42533"/>
                <a:gd name="connsiteX2" fmla="*/ 1535 w 64674"/>
                <a:gd name="connsiteY2" fmla="*/ 13489 h 42533"/>
                <a:gd name="connsiteX3" fmla="*/ 591 w 64674"/>
                <a:gd name="connsiteY3" fmla="*/ 6520 h 42533"/>
                <a:gd name="connsiteX4" fmla="*/ 236 w 64674"/>
                <a:gd name="connsiteY4" fmla="*/ 4099 h 42533"/>
                <a:gd name="connsiteX5" fmla="*/ 1535 w 64674"/>
                <a:gd name="connsiteY5" fmla="*/ 3627 h 42533"/>
                <a:gd name="connsiteX6" fmla="*/ 12815 w 64674"/>
                <a:gd name="connsiteY6" fmla="*/ 24 h 42533"/>
                <a:gd name="connsiteX7" fmla="*/ 28170 w 64674"/>
                <a:gd name="connsiteY7" fmla="*/ 792 h 42533"/>
                <a:gd name="connsiteX8" fmla="*/ 38741 w 64674"/>
                <a:gd name="connsiteY8" fmla="*/ 3450 h 42533"/>
                <a:gd name="connsiteX9" fmla="*/ 49549 w 64674"/>
                <a:gd name="connsiteY9" fmla="*/ 3686 h 42533"/>
                <a:gd name="connsiteX10" fmla="*/ 50494 w 64674"/>
                <a:gd name="connsiteY10" fmla="*/ 4631 h 42533"/>
                <a:gd name="connsiteX11" fmla="*/ 55277 w 64674"/>
                <a:gd name="connsiteY11" fmla="*/ 11836 h 42533"/>
                <a:gd name="connsiteX12" fmla="*/ 59589 w 64674"/>
                <a:gd name="connsiteY12" fmla="*/ 11954 h 42533"/>
                <a:gd name="connsiteX13" fmla="*/ 59884 w 64674"/>
                <a:gd name="connsiteY13" fmla="*/ 12544 h 42533"/>
                <a:gd name="connsiteX14" fmla="*/ 63486 w 64674"/>
                <a:gd name="connsiteY14" fmla="*/ 17387 h 42533"/>
                <a:gd name="connsiteX15" fmla="*/ 64668 w 64674"/>
                <a:gd name="connsiteY15" fmla="*/ 18096 h 42533"/>
                <a:gd name="connsiteX16" fmla="*/ 55986 w 64674"/>
                <a:gd name="connsiteY16" fmla="*/ 23352 h 42533"/>
                <a:gd name="connsiteX17" fmla="*/ 53565 w 64674"/>
                <a:gd name="connsiteY17" fmla="*/ 25005 h 42533"/>
                <a:gd name="connsiteX18" fmla="*/ 53092 w 64674"/>
                <a:gd name="connsiteY18" fmla="*/ 33923 h 42533"/>
                <a:gd name="connsiteX19" fmla="*/ 52147 w 64674"/>
                <a:gd name="connsiteY19" fmla="*/ 34868 h 42533"/>
                <a:gd name="connsiteX20" fmla="*/ 42757 w 64674"/>
                <a:gd name="connsiteY20" fmla="*/ 37466 h 42533"/>
                <a:gd name="connsiteX21" fmla="*/ 40336 w 64674"/>
                <a:gd name="connsiteY21" fmla="*/ 42250 h 42533"/>
                <a:gd name="connsiteX22" fmla="*/ 33367 w 64674"/>
                <a:gd name="connsiteY22" fmla="*/ 40774 h 42533"/>
                <a:gd name="connsiteX23" fmla="*/ 30237 w 64674"/>
                <a:gd name="connsiteY23" fmla="*/ 40537 h 42533"/>
                <a:gd name="connsiteX24" fmla="*/ 30473 w 64674"/>
                <a:gd name="connsiteY24" fmla="*/ 41010 h 42533"/>
                <a:gd name="connsiteX25" fmla="*/ 29056 w 64674"/>
                <a:gd name="connsiteY25" fmla="*/ 40301 h 42533"/>
                <a:gd name="connsiteX26" fmla="*/ 20670 w 64674"/>
                <a:gd name="connsiteY26" fmla="*/ 33569 h 42533"/>
                <a:gd name="connsiteX27" fmla="*/ 18485 w 64674"/>
                <a:gd name="connsiteY27" fmla="*/ 33805 h 42533"/>
                <a:gd name="connsiteX28" fmla="*/ 16359 w 64674"/>
                <a:gd name="connsiteY28" fmla="*/ 26127 h 42533"/>
                <a:gd name="connsiteX29" fmla="*/ 11339 w 64674"/>
                <a:gd name="connsiteY29" fmla="*/ 25183 h 42533"/>
                <a:gd name="connsiteX30" fmla="*/ 1476 w 64674"/>
                <a:gd name="connsiteY30" fmla="*/ 20104 h 42533"/>
                <a:gd name="connsiteX31" fmla="*/ 0 w 64674"/>
                <a:gd name="connsiteY31" fmla="*/ 19808 h 4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4674" h="42533">
                  <a:moveTo>
                    <a:pt x="118" y="19926"/>
                  </a:moveTo>
                  <a:cubicBezTo>
                    <a:pt x="413" y="19159"/>
                    <a:pt x="650" y="18332"/>
                    <a:pt x="827" y="17564"/>
                  </a:cubicBezTo>
                  <a:cubicBezTo>
                    <a:pt x="1299" y="16383"/>
                    <a:pt x="1299" y="14907"/>
                    <a:pt x="1535" y="13489"/>
                  </a:cubicBezTo>
                  <a:cubicBezTo>
                    <a:pt x="2244" y="11068"/>
                    <a:pt x="1063" y="8942"/>
                    <a:pt x="591" y="6520"/>
                  </a:cubicBezTo>
                  <a:cubicBezTo>
                    <a:pt x="413" y="5694"/>
                    <a:pt x="295" y="4926"/>
                    <a:pt x="236" y="4099"/>
                  </a:cubicBezTo>
                  <a:lnTo>
                    <a:pt x="1535" y="3627"/>
                  </a:lnTo>
                  <a:cubicBezTo>
                    <a:pt x="5374" y="2446"/>
                    <a:pt x="9449" y="2446"/>
                    <a:pt x="12815" y="24"/>
                  </a:cubicBezTo>
                  <a:cubicBezTo>
                    <a:pt x="17835" y="24"/>
                    <a:pt x="22914" y="-212"/>
                    <a:pt x="28170" y="792"/>
                  </a:cubicBezTo>
                  <a:cubicBezTo>
                    <a:pt x="31773" y="1264"/>
                    <a:pt x="35139" y="2977"/>
                    <a:pt x="38741" y="3450"/>
                  </a:cubicBezTo>
                  <a:cubicBezTo>
                    <a:pt x="42344" y="3686"/>
                    <a:pt x="45946" y="2741"/>
                    <a:pt x="49549" y="3686"/>
                  </a:cubicBezTo>
                  <a:cubicBezTo>
                    <a:pt x="50021" y="3922"/>
                    <a:pt x="50494" y="4394"/>
                    <a:pt x="50494" y="4631"/>
                  </a:cubicBezTo>
                  <a:cubicBezTo>
                    <a:pt x="50966" y="7997"/>
                    <a:pt x="52384" y="10891"/>
                    <a:pt x="55277" y="11836"/>
                  </a:cubicBezTo>
                  <a:cubicBezTo>
                    <a:pt x="56990" y="12249"/>
                    <a:pt x="57817" y="12190"/>
                    <a:pt x="59589" y="11954"/>
                  </a:cubicBezTo>
                  <a:lnTo>
                    <a:pt x="59884" y="12544"/>
                  </a:lnTo>
                  <a:cubicBezTo>
                    <a:pt x="60356" y="14729"/>
                    <a:pt x="62069" y="15911"/>
                    <a:pt x="63486" y="17387"/>
                  </a:cubicBezTo>
                  <a:cubicBezTo>
                    <a:pt x="63959" y="17623"/>
                    <a:pt x="64668" y="17859"/>
                    <a:pt x="64668" y="18096"/>
                  </a:cubicBezTo>
                  <a:cubicBezTo>
                    <a:pt x="64904" y="22171"/>
                    <a:pt x="59116" y="22407"/>
                    <a:pt x="55986" y="23352"/>
                  </a:cubicBezTo>
                  <a:cubicBezTo>
                    <a:pt x="55041" y="23588"/>
                    <a:pt x="54037" y="24060"/>
                    <a:pt x="53565" y="25005"/>
                  </a:cubicBezTo>
                  <a:cubicBezTo>
                    <a:pt x="52856" y="27899"/>
                    <a:pt x="53801" y="30793"/>
                    <a:pt x="53092" y="33923"/>
                  </a:cubicBezTo>
                  <a:cubicBezTo>
                    <a:pt x="53092" y="34159"/>
                    <a:pt x="52620" y="34632"/>
                    <a:pt x="52147" y="34868"/>
                  </a:cubicBezTo>
                  <a:cubicBezTo>
                    <a:pt x="48781" y="35577"/>
                    <a:pt x="44706" y="34395"/>
                    <a:pt x="42757" y="37466"/>
                  </a:cubicBezTo>
                  <a:cubicBezTo>
                    <a:pt x="41576" y="39179"/>
                    <a:pt x="42049" y="41541"/>
                    <a:pt x="40336" y="42250"/>
                  </a:cubicBezTo>
                  <a:cubicBezTo>
                    <a:pt x="37915" y="43195"/>
                    <a:pt x="35552" y="41541"/>
                    <a:pt x="33367" y="40774"/>
                  </a:cubicBezTo>
                  <a:cubicBezTo>
                    <a:pt x="32422" y="40301"/>
                    <a:pt x="31182" y="40537"/>
                    <a:pt x="30237" y="40537"/>
                  </a:cubicBezTo>
                  <a:lnTo>
                    <a:pt x="30473" y="41010"/>
                  </a:lnTo>
                  <a:cubicBezTo>
                    <a:pt x="30473" y="40537"/>
                    <a:pt x="29529" y="40537"/>
                    <a:pt x="29056" y="40301"/>
                  </a:cubicBezTo>
                  <a:cubicBezTo>
                    <a:pt x="26162" y="37880"/>
                    <a:pt x="23564" y="35754"/>
                    <a:pt x="20670" y="33569"/>
                  </a:cubicBezTo>
                  <a:cubicBezTo>
                    <a:pt x="19607" y="33687"/>
                    <a:pt x="19666" y="33805"/>
                    <a:pt x="18485" y="33805"/>
                  </a:cubicBezTo>
                  <a:cubicBezTo>
                    <a:pt x="18721" y="30911"/>
                    <a:pt x="18721" y="28017"/>
                    <a:pt x="16359" y="26127"/>
                  </a:cubicBezTo>
                  <a:cubicBezTo>
                    <a:pt x="15178" y="25183"/>
                    <a:pt x="12993" y="25891"/>
                    <a:pt x="11339" y="25183"/>
                  </a:cubicBezTo>
                  <a:cubicBezTo>
                    <a:pt x="7973" y="23470"/>
                    <a:pt x="4843" y="21580"/>
                    <a:pt x="1476" y="20104"/>
                  </a:cubicBezTo>
                  <a:lnTo>
                    <a:pt x="0" y="19808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08" name="Forme libre : forme 100">
              <a:extLst>
                <a:ext uri="{FF2B5EF4-FFF2-40B4-BE49-F238E27FC236}">
                  <a16:creationId xmlns:a16="http://schemas.microsoft.com/office/drawing/2014/main" id="{DA2E5473-B0F1-FBA8-5E4E-C892446B9E60}"/>
                </a:ext>
              </a:extLst>
            </p:cNvPr>
            <p:cNvSpPr/>
            <p:nvPr/>
          </p:nvSpPr>
          <p:spPr>
            <a:xfrm>
              <a:off x="8963513" y="2946598"/>
              <a:ext cx="137452" cy="73559"/>
            </a:xfrm>
            <a:custGeom>
              <a:avLst/>
              <a:gdLst>
                <a:gd name="connsiteX0" fmla="*/ 95 w 78522"/>
                <a:gd name="connsiteY0" fmla="*/ 33899 h 41938"/>
                <a:gd name="connsiteX1" fmla="*/ 449 w 78522"/>
                <a:gd name="connsiteY1" fmla="*/ 26458 h 41938"/>
                <a:gd name="connsiteX2" fmla="*/ 2162 w 78522"/>
                <a:gd name="connsiteY2" fmla="*/ 22619 h 41938"/>
                <a:gd name="connsiteX3" fmla="*/ 5528 w 78522"/>
                <a:gd name="connsiteY3" fmla="*/ 18308 h 41938"/>
                <a:gd name="connsiteX4" fmla="*/ 4347 w 78522"/>
                <a:gd name="connsiteY4" fmla="*/ 14233 h 41938"/>
                <a:gd name="connsiteX5" fmla="*/ 5056 w 78522"/>
                <a:gd name="connsiteY5" fmla="*/ 8681 h 41938"/>
                <a:gd name="connsiteX6" fmla="*/ 12497 w 78522"/>
                <a:gd name="connsiteY6" fmla="*/ 5788 h 41938"/>
                <a:gd name="connsiteX7" fmla="*/ 15863 w 78522"/>
                <a:gd name="connsiteY7" fmla="*/ 6024 h 41938"/>
                <a:gd name="connsiteX8" fmla="*/ 17281 w 78522"/>
                <a:gd name="connsiteY8" fmla="*/ 8681 h 41938"/>
                <a:gd name="connsiteX9" fmla="*/ 25667 w 78522"/>
                <a:gd name="connsiteY9" fmla="*/ 16418 h 41938"/>
                <a:gd name="connsiteX10" fmla="*/ 26848 w 78522"/>
                <a:gd name="connsiteY10" fmla="*/ 17363 h 41938"/>
                <a:gd name="connsiteX11" fmla="*/ 34053 w 78522"/>
                <a:gd name="connsiteY11" fmla="*/ 14705 h 41938"/>
                <a:gd name="connsiteX12" fmla="*/ 34053 w 78522"/>
                <a:gd name="connsiteY12" fmla="*/ 10158 h 41938"/>
                <a:gd name="connsiteX13" fmla="*/ 33108 w 78522"/>
                <a:gd name="connsiteY13" fmla="*/ 5847 h 41938"/>
                <a:gd name="connsiteX14" fmla="*/ 34939 w 78522"/>
                <a:gd name="connsiteY14" fmla="*/ 2303 h 41938"/>
                <a:gd name="connsiteX15" fmla="*/ 36002 w 78522"/>
                <a:gd name="connsiteY15" fmla="*/ 2776 h 41938"/>
                <a:gd name="connsiteX16" fmla="*/ 43679 w 78522"/>
                <a:gd name="connsiteY16" fmla="*/ 354 h 41938"/>
                <a:gd name="connsiteX17" fmla="*/ 46573 w 78522"/>
                <a:gd name="connsiteY17" fmla="*/ 354 h 41938"/>
                <a:gd name="connsiteX18" fmla="*/ 49231 w 78522"/>
                <a:gd name="connsiteY18" fmla="*/ 3721 h 41938"/>
                <a:gd name="connsiteX19" fmla="*/ 57617 w 78522"/>
                <a:gd name="connsiteY19" fmla="*/ 9744 h 41938"/>
                <a:gd name="connsiteX20" fmla="*/ 68424 w 78522"/>
                <a:gd name="connsiteY20" fmla="*/ 9744 h 41938"/>
                <a:gd name="connsiteX21" fmla="*/ 71554 w 78522"/>
                <a:gd name="connsiteY21" fmla="*/ 13819 h 41938"/>
                <a:gd name="connsiteX22" fmla="*/ 72204 w 78522"/>
                <a:gd name="connsiteY22" fmla="*/ 14351 h 41938"/>
                <a:gd name="connsiteX23" fmla="*/ 72499 w 78522"/>
                <a:gd name="connsiteY23" fmla="*/ 15945 h 41938"/>
                <a:gd name="connsiteX24" fmla="*/ 72263 w 78522"/>
                <a:gd name="connsiteY24" fmla="*/ 24627 h 41938"/>
                <a:gd name="connsiteX25" fmla="*/ 78523 w 78522"/>
                <a:gd name="connsiteY25" fmla="*/ 33544 h 41938"/>
                <a:gd name="connsiteX26" fmla="*/ 78050 w 78522"/>
                <a:gd name="connsiteY26" fmla="*/ 33072 h 41938"/>
                <a:gd name="connsiteX27" fmla="*/ 77106 w 78522"/>
                <a:gd name="connsiteY27" fmla="*/ 33781 h 41938"/>
                <a:gd name="connsiteX28" fmla="*/ 70846 w 78522"/>
                <a:gd name="connsiteY28" fmla="*/ 38801 h 41938"/>
                <a:gd name="connsiteX29" fmla="*/ 69133 w 78522"/>
                <a:gd name="connsiteY29" fmla="*/ 39273 h 41938"/>
                <a:gd name="connsiteX30" fmla="*/ 66711 w 78522"/>
                <a:gd name="connsiteY30" fmla="*/ 39745 h 41938"/>
                <a:gd name="connsiteX31" fmla="*/ 59447 w 78522"/>
                <a:gd name="connsiteY31" fmla="*/ 41753 h 41938"/>
                <a:gd name="connsiteX32" fmla="*/ 55136 w 78522"/>
                <a:gd name="connsiteY32" fmla="*/ 41635 h 41938"/>
                <a:gd name="connsiteX33" fmla="*/ 50353 w 78522"/>
                <a:gd name="connsiteY33" fmla="*/ 34430 h 41938"/>
                <a:gd name="connsiteX34" fmla="*/ 49408 w 78522"/>
                <a:gd name="connsiteY34" fmla="*/ 33485 h 41938"/>
                <a:gd name="connsiteX35" fmla="*/ 38600 w 78522"/>
                <a:gd name="connsiteY35" fmla="*/ 33249 h 41938"/>
                <a:gd name="connsiteX36" fmla="*/ 28029 w 78522"/>
                <a:gd name="connsiteY36" fmla="*/ 30592 h 41938"/>
                <a:gd name="connsiteX37" fmla="*/ 12674 w 78522"/>
                <a:gd name="connsiteY37" fmla="*/ 29824 h 41938"/>
                <a:gd name="connsiteX38" fmla="*/ 1394 w 78522"/>
                <a:gd name="connsiteY38" fmla="*/ 33426 h 41938"/>
                <a:gd name="connsiteX39" fmla="*/ 95 w 78522"/>
                <a:gd name="connsiteY39" fmla="*/ 33899 h 4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8522" h="41938">
                  <a:moveTo>
                    <a:pt x="95" y="33899"/>
                  </a:moveTo>
                  <a:cubicBezTo>
                    <a:pt x="-141" y="31418"/>
                    <a:pt x="95" y="28997"/>
                    <a:pt x="449" y="26458"/>
                  </a:cubicBezTo>
                  <a:cubicBezTo>
                    <a:pt x="449" y="25040"/>
                    <a:pt x="1453" y="23800"/>
                    <a:pt x="2162" y="22619"/>
                  </a:cubicBezTo>
                  <a:cubicBezTo>
                    <a:pt x="3107" y="20906"/>
                    <a:pt x="5056" y="19961"/>
                    <a:pt x="5528" y="18308"/>
                  </a:cubicBezTo>
                  <a:cubicBezTo>
                    <a:pt x="6001" y="16890"/>
                    <a:pt x="6237" y="14941"/>
                    <a:pt x="4347" y="14233"/>
                  </a:cubicBezTo>
                  <a:cubicBezTo>
                    <a:pt x="4583" y="12284"/>
                    <a:pt x="3402" y="9922"/>
                    <a:pt x="5056" y="8681"/>
                  </a:cubicBezTo>
                  <a:cubicBezTo>
                    <a:pt x="7241" y="7028"/>
                    <a:pt x="10607" y="7736"/>
                    <a:pt x="12497" y="5788"/>
                  </a:cubicBezTo>
                  <a:cubicBezTo>
                    <a:pt x="12970" y="5079"/>
                    <a:pt x="14918" y="5315"/>
                    <a:pt x="15863" y="6024"/>
                  </a:cubicBezTo>
                  <a:cubicBezTo>
                    <a:pt x="16572" y="6732"/>
                    <a:pt x="16572" y="8445"/>
                    <a:pt x="17281" y="8681"/>
                  </a:cubicBezTo>
                  <a:cubicBezTo>
                    <a:pt x="20883" y="10394"/>
                    <a:pt x="24013" y="12756"/>
                    <a:pt x="25667" y="16418"/>
                  </a:cubicBezTo>
                  <a:cubicBezTo>
                    <a:pt x="25903" y="16654"/>
                    <a:pt x="26375" y="17127"/>
                    <a:pt x="26848" y="17363"/>
                  </a:cubicBezTo>
                  <a:cubicBezTo>
                    <a:pt x="29742" y="18071"/>
                    <a:pt x="32636" y="16890"/>
                    <a:pt x="34053" y="14705"/>
                  </a:cubicBezTo>
                  <a:cubicBezTo>
                    <a:pt x="34762" y="13524"/>
                    <a:pt x="34762" y="11575"/>
                    <a:pt x="34053" y="10158"/>
                  </a:cubicBezTo>
                  <a:cubicBezTo>
                    <a:pt x="33344" y="8740"/>
                    <a:pt x="32104" y="6792"/>
                    <a:pt x="33108" y="5847"/>
                  </a:cubicBezTo>
                  <a:cubicBezTo>
                    <a:pt x="34053" y="4725"/>
                    <a:pt x="34643" y="3543"/>
                    <a:pt x="34939" y="2303"/>
                  </a:cubicBezTo>
                  <a:lnTo>
                    <a:pt x="36002" y="2776"/>
                  </a:lnTo>
                  <a:cubicBezTo>
                    <a:pt x="38896" y="2776"/>
                    <a:pt x="41553" y="2067"/>
                    <a:pt x="43679" y="354"/>
                  </a:cubicBezTo>
                  <a:cubicBezTo>
                    <a:pt x="44388" y="-118"/>
                    <a:pt x="45864" y="-118"/>
                    <a:pt x="46573" y="354"/>
                  </a:cubicBezTo>
                  <a:cubicBezTo>
                    <a:pt x="47754" y="1063"/>
                    <a:pt x="48227" y="2776"/>
                    <a:pt x="49231" y="3721"/>
                  </a:cubicBezTo>
                  <a:cubicBezTo>
                    <a:pt x="51416" y="6614"/>
                    <a:pt x="55018" y="7323"/>
                    <a:pt x="57617" y="9744"/>
                  </a:cubicBezTo>
                  <a:cubicBezTo>
                    <a:pt x="61219" y="9744"/>
                    <a:pt x="64822" y="9744"/>
                    <a:pt x="68424" y="9744"/>
                  </a:cubicBezTo>
                  <a:cubicBezTo>
                    <a:pt x="69133" y="10985"/>
                    <a:pt x="70786" y="12815"/>
                    <a:pt x="71554" y="13819"/>
                  </a:cubicBezTo>
                  <a:lnTo>
                    <a:pt x="72204" y="14351"/>
                  </a:lnTo>
                  <a:cubicBezTo>
                    <a:pt x="72440" y="15296"/>
                    <a:pt x="72794" y="15237"/>
                    <a:pt x="72499" y="15945"/>
                  </a:cubicBezTo>
                  <a:cubicBezTo>
                    <a:pt x="71318" y="18839"/>
                    <a:pt x="71023" y="21969"/>
                    <a:pt x="72263" y="24627"/>
                  </a:cubicBezTo>
                  <a:cubicBezTo>
                    <a:pt x="73680" y="27993"/>
                    <a:pt x="77283" y="29942"/>
                    <a:pt x="78523" y="33544"/>
                  </a:cubicBezTo>
                  <a:lnTo>
                    <a:pt x="78050" y="33072"/>
                  </a:lnTo>
                  <a:cubicBezTo>
                    <a:pt x="78050" y="33781"/>
                    <a:pt x="77342" y="33781"/>
                    <a:pt x="77106" y="33781"/>
                  </a:cubicBezTo>
                  <a:cubicBezTo>
                    <a:pt x="74684" y="35198"/>
                    <a:pt x="73031" y="36911"/>
                    <a:pt x="70846" y="38801"/>
                  </a:cubicBezTo>
                  <a:cubicBezTo>
                    <a:pt x="70373" y="39037"/>
                    <a:pt x="69664" y="39273"/>
                    <a:pt x="69133" y="39273"/>
                  </a:cubicBezTo>
                  <a:cubicBezTo>
                    <a:pt x="68424" y="39509"/>
                    <a:pt x="67479" y="39509"/>
                    <a:pt x="66711" y="39745"/>
                  </a:cubicBezTo>
                  <a:cubicBezTo>
                    <a:pt x="64704" y="40808"/>
                    <a:pt x="61633" y="41458"/>
                    <a:pt x="59447" y="41753"/>
                  </a:cubicBezTo>
                  <a:cubicBezTo>
                    <a:pt x="57676" y="41990"/>
                    <a:pt x="56849" y="42049"/>
                    <a:pt x="55136" y="41635"/>
                  </a:cubicBezTo>
                  <a:cubicBezTo>
                    <a:pt x="52243" y="40690"/>
                    <a:pt x="50825" y="37797"/>
                    <a:pt x="50353" y="34430"/>
                  </a:cubicBezTo>
                  <a:cubicBezTo>
                    <a:pt x="50353" y="34194"/>
                    <a:pt x="49880" y="33722"/>
                    <a:pt x="49408" y="33485"/>
                  </a:cubicBezTo>
                  <a:cubicBezTo>
                    <a:pt x="45805" y="32540"/>
                    <a:pt x="42203" y="33485"/>
                    <a:pt x="38600" y="33249"/>
                  </a:cubicBezTo>
                  <a:cubicBezTo>
                    <a:pt x="34998" y="32777"/>
                    <a:pt x="31632" y="31064"/>
                    <a:pt x="28029" y="30592"/>
                  </a:cubicBezTo>
                  <a:cubicBezTo>
                    <a:pt x="22773" y="29647"/>
                    <a:pt x="17694" y="29883"/>
                    <a:pt x="12674" y="29824"/>
                  </a:cubicBezTo>
                  <a:cubicBezTo>
                    <a:pt x="9308" y="32245"/>
                    <a:pt x="5233" y="32186"/>
                    <a:pt x="1394" y="33426"/>
                  </a:cubicBezTo>
                  <a:lnTo>
                    <a:pt x="95" y="33899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09" name="Forme libre : forme 101">
              <a:extLst>
                <a:ext uri="{FF2B5EF4-FFF2-40B4-BE49-F238E27FC236}">
                  <a16:creationId xmlns:a16="http://schemas.microsoft.com/office/drawing/2014/main" id="{16D66A7A-9F7E-7B76-8F0F-509D1BEEFCE8}"/>
                </a:ext>
              </a:extLst>
            </p:cNvPr>
            <p:cNvSpPr/>
            <p:nvPr/>
          </p:nvSpPr>
          <p:spPr>
            <a:xfrm>
              <a:off x="9006729" y="2898327"/>
              <a:ext cx="87281" cy="65257"/>
            </a:xfrm>
            <a:custGeom>
              <a:avLst/>
              <a:gdLst>
                <a:gd name="connsiteX0" fmla="*/ 10428 w 49861"/>
                <a:gd name="connsiteY0" fmla="*/ 29765 h 37205"/>
                <a:gd name="connsiteX1" fmla="*/ 10251 w 49861"/>
                <a:gd name="connsiteY1" fmla="*/ 22973 h 37205"/>
                <a:gd name="connsiteX2" fmla="*/ 9306 w 49861"/>
                <a:gd name="connsiteY2" fmla="*/ 22973 h 37205"/>
                <a:gd name="connsiteX3" fmla="*/ 4758 w 49861"/>
                <a:gd name="connsiteY3" fmla="*/ 23918 h 37205"/>
                <a:gd name="connsiteX4" fmla="*/ 3046 w 49861"/>
                <a:gd name="connsiteY4" fmla="*/ 22442 h 37205"/>
                <a:gd name="connsiteX5" fmla="*/ 2573 w 49861"/>
                <a:gd name="connsiteY5" fmla="*/ 18839 h 37205"/>
                <a:gd name="connsiteX6" fmla="*/ 1865 w 49861"/>
                <a:gd name="connsiteY6" fmla="*/ 18131 h 37205"/>
                <a:gd name="connsiteX7" fmla="*/ 447 w 49861"/>
                <a:gd name="connsiteY7" fmla="*/ 11870 h 37205"/>
                <a:gd name="connsiteX8" fmla="*/ 447 w 49861"/>
                <a:gd name="connsiteY8" fmla="*/ 8740 h 37205"/>
                <a:gd name="connsiteX9" fmla="*/ 2632 w 49861"/>
                <a:gd name="connsiteY9" fmla="*/ 6319 h 37205"/>
                <a:gd name="connsiteX10" fmla="*/ 6235 w 49861"/>
                <a:gd name="connsiteY10" fmla="*/ 6319 h 37205"/>
                <a:gd name="connsiteX11" fmla="*/ 8420 w 49861"/>
                <a:gd name="connsiteY11" fmla="*/ 5138 h 37205"/>
                <a:gd name="connsiteX12" fmla="*/ 14444 w 49861"/>
                <a:gd name="connsiteY12" fmla="*/ 2008 h 37205"/>
                <a:gd name="connsiteX13" fmla="*/ 24306 w 49861"/>
                <a:gd name="connsiteY13" fmla="*/ 827 h 37205"/>
                <a:gd name="connsiteX14" fmla="*/ 33224 w 49861"/>
                <a:gd name="connsiteY14" fmla="*/ 591 h 37205"/>
                <a:gd name="connsiteX15" fmla="*/ 44031 w 49861"/>
                <a:gd name="connsiteY15" fmla="*/ 2539 h 37205"/>
                <a:gd name="connsiteX16" fmla="*/ 48874 w 49861"/>
                <a:gd name="connsiteY16" fmla="*/ 2303 h 37205"/>
                <a:gd name="connsiteX17" fmla="*/ 49819 w 49861"/>
                <a:gd name="connsiteY17" fmla="*/ 2776 h 37205"/>
                <a:gd name="connsiteX18" fmla="*/ 44268 w 49861"/>
                <a:gd name="connsiteY18" fmla="*/ 10926 h 37205"/>
                <a:gd name="connsiteX19" fmla="*/ 44740 w 49861"/>
                <a:gd name="connsiteY19" fmla="*/ 23682 h 37205"/>
                <a:gd name="connsiteX20" fmla="*/ 48815 w 49861"/>
                <a:gd name="connsiteY20" fmla="*/ 28997 h 37205"/>
                <a:gd name="connsiteX21" fmla="*/ 46157 w 49861"/>
                <a:gd name="connsiteY21" fmla="*/ 31891 h 37205"/>
                <a:gd name="connsiteX22" fmla="*/ 44209 w 49861"/>
                <a:gd name="connsiteY22" fmla="*/ 34312 h 37205"/>
                <a:gd name="connsiteX23" fmla="*/ 43972 w 49861"/>
                <a:gd name="connsiteY23" fmla="*/ 37206 h 37205"/>
                <a:gd name="connsiteX24" fmla="*/ 33165 w 49861"/>
                <a:gd name="connsiteY24" fmla="*/ 37206 h 37205"/>
                <a:gd name="connsiteX25" fmla="*/ 24779 w 49861"/>
                <a:gd name="connsiteY25" fmla="*/ 31182 h 37205"/>
                <a:gd name="connsiteX26" fmla="*/ 22121 w 49861"/>
                <a:gd name="connsiteY26" fmla="*/ 27816 h 37205"/>
                <a:gd name="connsiteX27" fmla="*/ 19227 w 49861"/>
                <a:gd name="connsiteY27" fmla="*/ 27816 h 37205"/>
                <a:gd name="connsiteX28" fmla="*/ 11550 w 49861"/>
                <a:gd name="connsiteY28" fmla="*/ 30237 h 37205"/>
                <a:gd name="connsiteX29" fmla="*/ 10487 w 49861"/>
                <a:gd name="connsiteY29" fmla="*/ 29765 h 37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9861" h="37205">
                  <a:moveTo>
                    <a:pt x="10428" y="29765"/>
                  </a:moveTo>
                  <a:cubicBezTo>
                    <a:pt x="10959" y="27580"/>
                    <a:pt x="10723" y="25276"/>
                    <a:pt x="10251" y="22973"/>
                  </a:cubicBezTo>
                  <a:cubicBezTo>
                    <a:pt x="10251" y="22973"/>
                    <a:pt x="9542" y="22737"/>
                    <a:pt x="9306" y="22973"/>
                  </a:cubicBezTo>
                  <a:cubicBezTo>
                    <a:pt x="8125" y="24154"/>
                    <a:pt x="6412" y="25158"/>
                    <a:pt x="4758" y="23918"/>
                  </a:cubicBezTo>
                  <a:cubicBezTo>
                    <a:pt x="4286" y="23682"/>
                    <a:pt x="3577" y="23209"/>
                    <a:pt x="3046" y="22442"/>
                  </a:cubicBezTo>
                  <a:cubicBezTo>
                    <a:pt x="2573" y="21261"/>
                    <a:pt x="3046" y="20020"/>
                    <a:pt x="2573" y="18839"/>
                  </a:cubicBezTo>
                  <a:cubicBezTo>
                    <a:pt x="2337" y="18603"/>
                    <a:pt x="2101" y="18367"/>
                    <a:pt x="1865" y="18131"/>
                  </a:cubicBezTo>
                  <a:cubicBezTo>
                    <a:pt x="1156" y="16182"/>
                    <a:pt x="1865" y="14056"/>
                    <a:pt x="447" y="11870"/>
                  </a:cubicBezTo>
                  <a:cubicBezTo>
                    <a:pt x="-261" y="11162"/>
                    <a:pt x="-25" y="9685"/>
                    <a:pt x="447" y="8740"/>
                  </a:cubicBezTo>
                  <a:cubicBezTo>
                    <a:pt x="683" y="7796"/>
                    <a:pt x="1628" y="6792"/>
                    <a:pt x="2632" y="6319"/>
                  </a:cubicBezTo>
                  <a:cubicBezTo>
                    <a:pt x="3814" y="6083"/>
                    <a:pt x="5054" y="6555"/>
                    <a:pt x="6235" y="6319"/>
                  </a:cubicBezTo>
                  <a:cubicBezTo>
                    <a:pt x="6944" y="6083"/>
                    <a:pt x="7711" y="5374"/>
                    <a:pt x="8420" y="5138"/>
                  </a:cubicBezTo>
                  <a:cubicBezTo>
                    <a:pt x="10369" y="3957"/>
                    <a:pt x="12495" y="3248"/>
                    <a:pt x="14444" y="2008"/>
                  </a:cubicBezTo>
                  <a:cubicBezTo>
                    <a:pt x="17338" y="118"/>
                    <a:pt x="21176" y="2244"/>
                    <a:pt x="24306" y="827"/>
                  </a:cubicBezTo>
                  <a:cubicBezTo>
                    <a:pt x="26964" y="-354"/>
                    <a:pt x="30330" y="-118"/>
                    <a:pt x="33224" y="591"/>
                  </a:cubicBezTo>
                  <a:cubicBezTo>
                    <a:pt x="36826" y="1772"/>
                    <a:pt x="40429" y="1299"/>
                    <a:pt x="44031" y="2539"/>
                  </a:cubicBezTo>
                  <a:cubicBezTo>
                    <a:pt x="45744" y="3012"/>
                    <a:pt x="47634" y="3248"/>
                    <a:pt x="48874" y="2303"/>
                  </a:cubicBezTo>
                  <a:lnTo>
                    <a:pt x="49819" y="2776"/>
                  </a:lnTo>
                  <a:cubicBezTo>
                    <a:pt x="50291" y="6614"/>
                    <a:pt x="46689" y="8800"/>
                    <a:pt x="44268" y="10926"/>
                  </a:cubicBezTo>
                  <a:cubicBezTo>
                    <a:pt x="44504" y="15237"/>
                    <a:pt x="43795" y="19312"/>
                    <a:pt x="44740" y="23682"/>
                  </a:cubicBezTo>
                  <a:cubicBezTo>
                    <a:pt x="45213" y="26103"/>
                    <a:pt x="50528" y="27284"/>
                    <a:pt x="48815" y="28997"/>
                  </a:cubicBezTo>
                  <a:cubicBezTo>
                    <a:pt x="47870" y="29942"/>
                    <a:pt x="47102" y="31182"/>
                    <a:pt x="46157" y="31891"/>
                  </a:cubicBezTo>
                  <a:cubicBezTo>
                    <a:pt x="45213" y="32600"/>
                    <a:pt x="44445" y="33544"/>
                    <a:pt x="44209" y="34312"/>
                  </a:cubicBezTo>
                  <a:cubicBezTo>
                    <a:pt x="43618" y="35671"/>
                    <a:pt x="43382" y="36143"/>
                    <a:pt x="43972" y="37206"/>
                  </a:cubicBezTo>
                  <a:cubicBezTo>
                    <a:pt x="40370" y="37206"/>
                    <a:pt x="36767" y="37206"/>
                    <a:pt x="33165" y="37206"/>
                  </a:cubicBezTo>
                  <a:cubicBezTo>
                    <a:pt x="30507" y="34785"/>
                    <a:pt x="26905" y="34076"/>
                    <a:pt x="24779" y="31182"/>
                  </a:cubicBezTo>
                  <a:cubicBezTo>
                    <a:pt x="23834" y="30237"/>
                    <a:pt x="23361" y="28525"/>
                    <a:pt x="22121" y="27816"/>
                  </a:cubicBezTo>
                  <a:cubicBezTo>
                    <a:pt x="21413" y="27343"/>
                    <a:pt x="19936" y="27343"/>
                    <a:pt x="19227" y="27816"/>
                  </a:cubicBezTo>
                  <a:cubicBezTo>
                    <a:pt x="17042" y="29470"/>
                    <a:pt x="14385" y="30237"/>
                    <a:pt x="11550" y="30237"/>
                  </a:cubicBezTo>
                  <a:lnTo>
                    <a:pt x="10487" y="29765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10" name="Forme libre : forme 102">
              <a:extLst>
                <a:ext uri="{FF2B5EF4-FFF2-40B4-BE49-F238E27FC236}">
                  <a16:creationId xmlns:a16="http://schemas.microsoft.com/office/drawing/2014/main" id="{9591604D-67F9-24D0-9D37-EBC23548C5B9}"/>
                </a:ext>
              </a:extLst>
            </p:cNvPr>
            <p:cNvSpPr/>
            <p:nvPr/>
          </p:nvSpPr>
          <p:spPr>
            <a:xfrm>
              <a:off x="9016299" y="3004709"/>
              <a:ext cx="169804" cy="139326"/>
            </a:xfrm>
            <a:custGeom>
              <a:avLst/>
              <a:gdLst>
                <a:gd name="connsiteX0" fmla="*/ 29410 w 97004"/>
                <a:gd name="connsiteY0" fmla="*/ 8681 h 79434"/>
                <a:gd name="connsiteX1" fmla="*/ 36675 w 97004"/>
                <a:gd name="connsiteY1" fmla="*/ 6673 h 79434"/>
                <a:gd name="connsiteX2" fmla="*/ 39096 w 97004"/>
                <a:gd name="connsiteY2" fmla="*/ 6201 h 79434"/>
                <a:gd name="connsiteX3" fmla="*/ 40808 w 97004"/>
                <a:gd name="connsiteY3" fmla="*/ 5729 h 79434"/>
                <a:gd name="connsiteX4" fmla="*/ 47069 w 97004"/>
                <a:gd name="connsiteY4" fmla="*/ 709 h 79434"/>
                <a:gd name="connsiteX5" fmla="*/ 48013 w 97004"/>
                <a:gd name="connsiteY5" fmla="*/ 0 h 79434"/>
                <a:gd name="connsiteX6" fmla="*/ 48486 w 97004"/>
                <a:gd name="connsiteY6" fmla="*/ 472 h 79434"/>
                <a:gd name="connsiteX7" fmla="*/ 61242 w 97004"/>
                <a:gd name="connsiteY7" fmla="*/ 1713 h 79434"/>
                <a:gd name="connsiteX8" fmla="*/ 62187 w 97004"/>
                <a:gd name="connsiteY8" fmla="*/ 7736 h 79434"/>
                <a:gd name="connsiteX9" fmla="*/ 68211 w 97004"/>
                <a:gd name="connsiteY9" fmla="*/ 8209 h 79434"/>
                <a:gd name="connsiteX10" fmla="*/ 70160 w 97004"/>
                <a:gd name="connsiteY10" fmla="*/ 6792 h 79434"/>
                <a:gd name="connsiteX11" fmla="*/ 72817 w 97004"/>
                <a:gd name="connsiteY11" fmla="*/ 6792 h 79434"/>
                <a:gd name="connsiteX12" fmla="*/ 77601 w 97004"/>
                <a:gd name="connsiteY12" fmla="*/ 13052 h 79434"/>
                <a:gd name="connsiteX13" fmla="*/ 79491 w 97004"/>
                <a:gd name="connsiteY13" fmla="*/ 25099 h 79434"/>
                <a:gd name="connsiteX14" fmla="*/ 82621 w 97004"/>
                <a:gd name="connsiteY14" fmla="*/ 28229 h 79434"/>
                <a:gd name="connsiteX15" fmla="*/ 83330 w 97004"/>
                <a:gd name="connsiteY15" fmla="*/ 33013 h 79434"/>
                <a:gd name="connsiteX16" fmla="*/ 86223 w 97004"/>
                <a:gd name="connsiteY16" fmla="*/ 35198 h 79434"/>
                <a:gd name="connsiteX17" fmla="*/ 89353 w 97004"/>
                <a:gd name="connsiteY17" fmla="*/ 35434 h 79434"/>
                <a:gd name="connsiteX18" fmla="*/ 90771 w 97004"/>
                <a:gd name="connsiteY18" fmla="*/ 36615 h 79434"/>
                <a:gd name="connsiteX19" fmla="*/ 91716 w 97004"/>
                <a:gd name="connsiteY19" fmla="*/ 41399 h 79434"/>
                <a:gd name="connsiteX20" fmla="*/ 96972 w 97004"/>
                <a:gd name="connsiteY20" fmla="*/ 46242 h 79434"/>
                <a:gd name="connsiteX21" fmla="*/ 94787 w 97004"/>
                <a:gd name="connsiteY21" fmla="*/ 51793 h 79434"/>
                <a:gd name="connsiteX22" fmla="*/ 94078 w 97004"/>
                <a:gd name="connsiteY22" fmla="*/ 53210 h 79434"/>
                <a:gd name="connsiteX23" fmla="*/ 91420 w 97004"/>
                <a:gd name="connsiteY23" fmla="*/ 52738 h 79434"/>
                <a:gd name="connsiteX24" fmla="*/ 90239 w 97004"/>
                <a:gd name="connsiteY24" fmla="*/ 51262 h 79434"/>
                <a:gd name="connsiteX25" fmla="*/ 87818 w 97004"/>
                <a:gd name="connsiteY25" fmla="*/ 51734 h 79434"/>
                <a:gd name="connsiteX26" fmla="*/ 87818 w 97004"/>
                <a:gd name="connsiteY26" fmla="*/ 67384 h 79434"/>
                <a:gd name="connsiteX27" fmla="*/ 85633 w 97004"/>
                <a:gd name="connsiteY27" fmla="*/ 67857 h 79434"/>
                <a:gd name="connsiteX28" fmla="*/ 77896 w 97004"/>
                <a:gd name="connsiteY28" fmla="*/ 75534 h 79434"/>
                <a:gd name="connsiteX29" fmla="*/ 71873 w 97004"/>
                <a:gd name="connsiteY29" fmla="*/ 76951 h 79434"/>
                <a:gd name="connsiteX30" fmla="*/ 66321 w 97004"/>
                <a:gd name="connsiteY30" fmla="*/ 75475 h 79434"/>
                <a:gd name="connsiteX31" fmla="*/ 58112 w 97004"/>
                <a:gd name="connsiteY31" fmla="*/ 79077 h 79434"/>
                <a:gd name="connsiteX32" fmla="*/ 55691 w 97004"/>
                <a:gd name="connsiteY32" fmla="*/ 76656 h 79434"/>
                <a:gd name="connsiteX33" fmla="*/ 50907 w 97004"/>
                <a:gd name="connsiteY33" fmla="*/ 76656 h 79434"/>
                <a:gd name="connsiteX34" fmla="*/ 46360 w 97004"/>
                <a:gd name="connsiteY34" fmla="*/ 76892 h 79434"/>
                <a:gd name="connsiteX35" fmla="*/ 26399 w 97004"/>
                <a:gd name="connsiteY35" fmla="*/ 71813 h 79434"/>
                <a:gd name="connsiteX36" fmla="*/ 16300 w 97004"/>
                <a:gd name="connsiteY36" fmla="*/ 72050 h 79434"/>
                <a:gd name="connsiteX37" fmla="*/ 7382 w 97004"/>
                <a:gd name="connsiteY37" fmla="*/ 74707 h 79434"/>
                <a:gd name="connsiteX38" fmla="*/ 3543 w 97004"/>
                <a:gd name="connsiteY38" fmla="*/ 76833 h 79434"/>
                <a:gd name="connsiteX39" fmla="*/ 3189 w 97004"/>
                <a:gd name="connsiteY39" fmla="*/ 76479 h 79434"/>
                <a:gd name="connsiteX40" fmla="*/ 2835 w 97004"/>
                <a:gd name="connsiteY40" fmla="*/ 68624 h 79434"/>
                <a:gd name="connsiteX41" fmla="*/ 413 w 97004"/>
                <a:gd name="connsiteY41" fmla="*/ 65494 h 79434"/>
                <a:gd name="connsiteX42" fmla="*/ 177 w 97004"/>
                <a:gd name="connsiteY42" fmla="*/ 62601 h 79434"/>
                <a:gd name="connsiteX43" fmla="*/ 3071 w 97004"/>
                <a:gd name="connsiteY43" fmla="*/ 58289 h 79434"/>
                <a:gd name="connsiteX44" fmla="*/ 2362 w 97004"/>
                <a:gd name="connsiteY44" fmla="*/ 47482 h 79434"/>
                <a:gd name="connsiteX45" fmla="*/ 709 w 97004"/>
                <a:gd name="connsiteY45" fmla="*/ 44352 h 79434"/>
                <a:gd name="connsiteX46" fmla="*/ 236 w 97004"/>
                <a:gd name="connsiteY46" fmla="*/ 37856 h 79434"/>
                <a:gd name="connsiteX47" fmla="*/ 0 w 97004"/>
                <a:gd name="connsiteY47" fmla="*/ 37383 h 79434"/>
                <a:gd name="connsiteX48" fmla="*/ 3130 w 97004"/>
                <a:gd name="connsiteY48" fmla="*/ 37619 h 79434"/>
                <a:gd name="connsiteX49" fmla="*/ 10099 w 97004"/>
                <a:gd name="connsiteY49" fmla="*/ 39096 h 79434"/>
                <a:gd name="connsiteX50" fmla="*/ 12520 w 97004"/>
                <a:gd name="connsiteY50" fmla="*/ 34312 h 79434"/>
                <a:gd name="connsiteX51" fmla="*/ 21910 w 97004"/>
                <a:gd name="connsiteY51" fmla="*/ 31714 h 79434"/>
                <a:gd name="connsiteX52" fmla="*/ 22855 w 97004"/>
                <a:gd name="connsiteY52" fmla="*/ 30769 h 79434"/>
                <a:gd name="connsiteX53" fmla="*/ 23328 w 97004"/>
                <a:gd name="connsiteY53" fmla="*/ 21851 h 79434"/>
                <a:gd name="connsiteX54" fmla="*/ 25749 w 97004"/>
                <a:gd name="connsiteY54" fmla="*/ 20198 h 79434"/>
                <a:gd name="connsiteX55" fmla="*/ 34430 w 97004"/>
                <a:gd name="connsiteY55" fmla="*/ 14941 h 79434"/>
                <a:gd name="connsiteX56" fmla="*/ 33249 w 97004"/>
                <a:gd name="connsiteY56" fmla="*/ 14233 h 79434"/>
                <a:gd name="connsiteX57" fmla="*/ 29647 w 97004"/>
                <a:gd name="connsiteY57" fmla="*/ 9390 h 79434"/>
                <a:gd name="connsiteX58" fmla="*/ 29351 w 97004"/>
                <a:gd name="connsiteY58" fmla="*/ 8799 h 79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97004" h="79434">
                  <a:moveTo>
                    <a:pt x="29410" y="8681"/>
                  </a:moveTo>
                  <a:cubicBezTo>
                    <a:pt x="31596" y="8386"/>
                    <a:pt x="34667" y="7736"/>
                    <a:pt x="36675" y="6673"/>
                  </a:cubicBezTo>
                  <a:cubicBezTo>
                    <a:pt x="37383" y="6437"/>
                    <a:pt x="38387" y="6437"/>
                    <a:pt x="39096" y="6201"/>
                  </a:cubicBezTo>
                  <a:cubicBezTo>
                    <a:pt x="39568" y="6201"/>
                    <a:pt x="40277" y="5965"/>
                    <a:pt x="40808" y="5729"/>
                  </a:cubicBezTo>
                  <a:cubicBezTo>
                    <a:pt x="42994" y="3839"/>
                    <a:pt x="44647" y="2126"/>
                    <a:pt x="47069" y="709"/>
                  </a:cubicBezTo>
                  <a:cubicBezTo>
                    <a:pt x="47305" y="709"/>
                    <a:pt x="48013" y="709"/>
                    <a:pt x="48013" y="0"/>
                  </a:cubicBezTo>
                  <a:lnTo>
                    <a:pt x="48486" y="472"/>
                  </a:lnTo>
                  <a:cubicBezTo>
                    <a:pt x="52325" y="2658"/>
                    <a:pt x="56872" y="709"/>
                    <a:pt x="61242" y="1713"/>
                  </a:cubicBezTo>
                  <a:cubicBezTo>
                    <a:pt x="61715" y="3898"/>
                    <a:pt x="60770" y="6260"/>
                    <a:pt x="62187" y="7736"/>
                  </a:cubicBezTo>
                  <a:cubicBezTo>
                    <a:pt x="63368" y="9154"/>
                    <a:pt x="66026" y="8681"/>
                    <a:pt x="68211" y="8209"/>
                  </a:cubicBezTo>
                  <a:cubicBezTo>
                    <a:pt x="69156" y="7973"/>
                    <a:pt x="69392" y="7028"/>
                    <a:pt x="70160" y="6792"/>
                  </a:cubicBezTo>
                  <a:cubicBezTo>
                    <a:pt x="70869" y="6555"/>
                    <a:pt x="71873" y="6083"/>
                    <a:pt x="72817" y="6792"/>
                  </a:cubicBezTo>
                  <a:cubicBezTo>
                    <a:pt x="75003" y="8504"/>
                    <a:pt x="76656" y="10867"/>
                    <a:pt x="77601" y="13052"/>
                  </a:cubicBezTo>
                  <a:cubicBezTo>
                    <a:pt x="79018" y="16890"/>
                    <a:pt x="76125" y="22205"/>
                    <a:pt x="79491" y="25099"/>
                  </a:cubicBezTo>
                  <a:cubicBezTo>
                    <a:pt x="80436" y="26044"/>
                    <a:pt x="81912" y="27048"/>
                    <a:pt x="82621" y="28229"/>
                  </a:cubicBezTo>
                  <a:cubicBezTo>
                    <a:pt x="83330" y="29647"/>
                    <a:pt x="82621" y="31596"/>
                    <a:pt x="83330" y="33013"/>
                  </a:cubicBezTo>
                  <a:cubicBezTo>
                    <a:pt x="84038" y="33958"/>
                    <a:pt x="85042" y="34726"/>
                    <a:pt x="86223" y="35198"/>
                  </a:cubicBezTo>
                  <a:cubicBezTo>
                    <a:pt x="87168" y="35434"/>
                    <a:pt x="88408" y="34962"/>
                    <a:pt x="89353" y="35434"/>
                  </a:cubicBezTo>
                  <a:cubicBezTo>
                    <a:pt x="90062" y="35671"/>
                    <a:pt x="90771" y="36143"/>
                    <a:pt x="90771" y="36615"/>
                  </a:cubicBezTo>
                  <a:cubicBezTo>
                    <a:pt x="91479" y="38033"/>
                    <a:pt x="91007" y="39982"/>
                    <a:pt x="91716" y="41399"/>
                  </a:cubicBezTo>
                  <a:cubicBezTo>
                    <a:pt x="92661" y="43584"/>
                    <a:pt x="94610" y="45238"/>
                    <a:pt x="96972" y="46242"/>
                  </a:cubicBezTo>
                  <a:cubicBezTo>
                    <a:pt x="96972" y="48191"/>
                    <a:pt x="97444" y="50789"/>
                    <a:pt x="94787" y="51793"/>
                  </a:cubicBezTo>
                  <a:cubicBezTo>
                    <a:pt x="94550" y="51793"/>
                    <a:pt x="93842" y="52502"/>
                    <a:pt x="94078" y="53210"/>
                  </a:cubicBezTo>
                  <a:cubicBezTo>
                    <a:pt x="93133" y="53447"/>
                    <a:pt x="92129" y="53210"/>
                    <a:pt x="91420" y="52738"/>
                  </a:cubicBezTo>
                  <a:cubicBezTo>
                    <a:pt x="91184" y="52502"/>
                    <a:pt x="90239" y="52266"/>
                    <a:pt x="90239" y="51262"/>
                  </a:cubicBezTo>
                  <a:cubicBezTo>
                    <a:pt x="89294" y="51498"/>
                    <a:pt x="87818" y="50789"/>
                    <a:pt x="87818" y="51734"/>
                  </a:cubicBezTo>
                  <a:cubicBezTo>
                    <a:pt x="87345" y="57049"/>
                    <a:pt x="87286" y="62069"/>
                    <a:pt x="87818" y="67384"/>
                  </a:cubicBezTo>
                  <a:cubicBezTo>
                    <a:pt x="87109" y="67384"/>
                    <a:pt x="86105" y="67620"/>
                    <a:pt x="85633" y="67857"/>
                  </a:cubicBezTo>
                  <a:cubicBezTo>
                    <a:pt x="82975" y="70514"/>
                    <a:pt x="80554" y="72877"/>
                    <a:pt x="77896" y="75534"/>
                  </a:cubicBezTo>
                  <a:cubicBezTo>
                    <a:pt x="76243" y="77188"/>
                    <a:pt x="73821" y="77955"/>
                    <a:pt x="71873" y="76951"/>
                  </a:cubicBezTo>
                  <a:cubicBezTo>
                    <a:pt x="70160" y="76007"/>
                    <a:pt x="68270" y="75239"/>
                    <a:pt x="66321" y="75475"/>
                  </a:cubicBezTo>
                  <a:cubicBezTo>
                    <a:pt x="64608" y="78369"/>
                    <a:pt x="61242" y="80259"/>
                    <a:pt x="58112" y="79077"/>
                  </a:cubicBezTo>
                  <a:cubicBezTo>
                    <a:pt x="57167" y="78841"/>
                    <a:pt x="56695" y="77129"/>
                    <a:pt x="55691" y="76656"/>
                  </a:cubicBezTo>
                  <a:cubicBezTo>
                    <a:pt x="54273" y="75947"/>
                    <a:pt x="52325" y="75947"/>
                    <a:pt x="50907" y="76656"/>
                  </a:cubicBezTo>
                  <a:cubicBezTo>
                    <a:pt x="49490" y="77365"/>
                    <a:pt x="47541" y="77837"/>
                    <a:pt x="46360" y="76892"/>
                  </a:cubicBezTo>
                  <a:cubicBezTo>
                    <a:pt x="39864" y="72817"/>
                    <a:pt x="33131" y="73290"/>
                    <a:pt x="26399" y="71813"/>
                  </a:cubicBezTo>
                  <a:cubicBezTo>
                    <a:pt x="23269" y="71164"/>
                    <a:pt x="19666" y="71341"/>
                    <a:pt x="16300" y="72050"/>
                  </a:cubicBezTo>
                  <a:cubicBezTo>
                    <a:pt x="13170" y="72758"/>
                    <a:pt x="10512" y="73703"/>
                    <a:pt x="7382" y="74707"/>
                  </a:cubicBezTo>
                  <a:cubicBezTo>
                    <a:pt x="5965" y="74943"/>
                    <a:pt x="4961" y="76125"/>
                    <a:pt x="3543" y="76833"/>
                  </a:cubicBezTo>
                  <a:lnTo>
                    <a:pt x="3189" y="76479"/>
                  </a:lnTo>
                  <a:cubicBezTo>
                    <a:pt x="3071" y="73880"/>
                    <a:pt x="3839" y="71164"/>
                    <a:pt x="2835" y="68624"/>
                  </a:cubicBezTo>
                  <a:cubicBezTo>
                    <a:pt x="2362" y="67443"/>
                    <a:pt x="1181" y="66439"/>
                    <a:pt x="413" y="65494"/>
                  </a:cubicBezTo>
                  <a:cubicBezTo>
                    <a:pt x="-59" y="64786"/>
                    <a:pt x="-59" y="63545"/>
                    <a:pt x="177" y="62601"/>
                  </a:cubicBezTo>
                  <a:cubicBezTo>
                    <a:pt x="886" y="61183"/>
                    <a:pt x="2599" y="59943"/>
                    <a:pt x="3071" y="58289"/>
                  </a:cubicBezTo>
                  <a:cubicBezTo>
                    <a:pt x="4016" y="54687"/>
                    <a:pt x="2599" y="51084"/>
                    <a:pt x="2362" y="47482"/>
                  </a:cubicBezTo>
                  <a:cubicBezTo>
                    <a:pt x="2362" y="46301"/>
                    <a:pt x="945" y="45533"/>
                    <a:pt x="709" y="44352"/>
                  </a:cubicBezTo>
                  <a:cubicBezTo>
                    <a:pt x="236" y="42167"/>
                    <a:pt x="709" y="40041"/>
                    <a:pt x="236" y="37856"/>
                  </a:cubicBezTo>
                  <a:lnTo>
                    <a:pt x="0" y="37383"/>
                  </a:lnTo>
                  <a:cubicBezTo>
                    <a:pt x="945" y="37383"/>
                    <a:pt x="2185" y="37147"/>
                    <a:pt x="3130" y="37619"/>
                  </a:cubicBezTo>
                  <a:cubicBezTo>
                    <a:pt x="5315" y="38328"/>
                    <a:pt x="7677" y="40041"/>
                    <a:pt x="10099" y="39096"/>
                  </a:cubicBezTo>
                  <a:cubicBezTo>
                    <a:pt x="11811" y="38387"/>
                    <a:pt x="11339" y="35966"/>
                    <a:pt x="12520" y="34312"/>
                  </a:cubicBezTo>
                  <a:cubicBezTo>
                    <a:pt x="14469" y="31182"/>
                    <a:pt x="18544" y="32422"/>
                    <a:pt x="21910" y="31714"/>
                  </a:cubicBezTo>
                  <a:cubicBezTo>
                    <a:pt x="22383" y="31477"/>
                    <a:pt x="22855" y="31005"/>
                    <a:pt x="22855" y="30769"/>
                  </a:cubicBezTo>
                  <a:cubicBezTo>
                    <a:pt x="23564" y="27639"/>
                    <a:pt x="22619" y="24745"/>
                    <a:pt x="23328" y="21851"/>
                  </a:cubicBezTo>
                  <a:cubicBezTo>
                    <a:pt x="23800" y="20906"/>
                    <a:pt x="24745" y="20434"/>
                    <a:pt x="25749" y="20198"/>
                  </a:cubicBezTo>
                  <a:cubicBezTo>
                    <a:pt x="28879" y="19253"/>
                    <a:pt x="34667" y="19016"/>
                    <a:pt x="34430" y="14941"/>
                  </a:cubicBezTo>
                  <a:cubicBezTo>
                    <a:pt x="34430" y="14705"/>
                    <a:pt x="33722" y="14469"/>
                    <a:pt x="33249" y="14233"/>
                  </a:cubicBezTo>
                  <a:cubicBezTo>
                    <a:pt x="31832" y="12815"/>
                    <a:pt x="30119" y="11575"/>
                    <a:pt x="29647" y="9390"/>
                  </a:cubicBezTo>
                  <a:lnTo>
                    <a:pt x="29351" y="8799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11" name="Forme libre : forme 103">
              <a:extLst>
                <a:ext uri="{FF2B5EF4-FFF2-40B4-BE49-F238E27FC236}">
                  <a16:creationId xmlns:a16="http://schemas.microsoft.com/office/drawing/2014/main" id="{6B720772-73E2-35E8-2C1B-DFA306DC85D8}"/>
                </a:ext>
              </a:extLst>
            </p:cNvPr>
            <p:cNvSpPr/>
            <p:nvPr/>
          </p:nvSpPr>
          <p:spPr>
            <a:xfrm>
              <a:off x="8994693" y="3117848"/>
              <a:ext cx="346666" cy="224049"/>
            </a:xfrm>
            <a:custGeom>
              <a:avLst/>
              <a:gdLst>
                <a:gd name="connsiteX0" fmla="*/ 179061 w 198040"/>
                <a:gd name="connsiteY0" fmla="*/ 83434 h 127737"/>
                <a:gd name="connsiteX1" fmla="*/ 172624 w 198040"/>
                <a:gd name="connsiteY1" fmla="*/ 86151 h 127737"/>
                <a:gd name="connsiteX2" fmla="*/ 163470 w 198040"/>
                <a:gd name="connsiteY2" fmla="*/ 90226 h 127737"/>
                <a:gd name="connsiteX3" fmla="*/ 156029 w 198040"/>
                <a:gd name="connsiteY3" fmla="*/ 90934 h 127737"/>
                <a:gd name="connsiteX4" fmla="*/ 150478 w 198040"/>
                <a:gd name="connsiteY4" fmla="*/ 94064 h 127737"/>
                <a:gd name="connsiteX5" fmla="*/ 149296 w 198040"/>
                <a:gd name="connsiteY5" fmla="*/ 95482 h 127737"/>
                <a:gd name="connsiteX6" fmla="*/ 144513 w 198040"/>
                <a:gd name="connsiteY6" fmla="*/ 100738 h 127737"/>
                <a:gd name="connsiteX7" fmla="*/ 146934 w 198040"/>
                <a:gd name="connsiteY7" fmla="*/ 104340 h 127737"/>
                <a:gd name="connsiteX8" fmla="*/ 152958 w 198040"/>
                <a:gd name="connsiteY8" fmla="*/ 111309 h 127737"/>
                <a:gd name="connsiteX9" fmla="*/ 156088 w 198040"/>
                <a:gd name="connsiteY9" fmla="*/ 112254 h 127737"/>
                <a:gd name="connsiteX10" fmla="*/ 159218 w 198040"/>
                <a:gd name="connsiteY10" fmla="*/ 110364 h 127737"/>
                <a:gd name="connsiteX11" fmla="*/ 164238 w 198040"/>
                <a:gd name="connsiteY11" fmla="*/ 110364 h 127737"/>
                <a:gd name="connsiteX12" fmla="*/ 163765 w 198040"/>
                <a:gd name="connsiteY12" fmla="*/ 113730 h 127737"/>
                <a:gd name="connsiteX13" fmla="*/ 156088 w 198040"/>
                <a:gd name="connsiteY13" fmla="*/ 117805 h 127737"/>
                <a:gd name="connsiteX14" fmla="*/ 152722 w 198040"/>
                <a:gd name="connsiteY14" fmla="*/ 117097 h 127737"/>
                <a:gd name="connsiteX15" fmla="*/ 147170 w 198040"/>
                <a:gd name="connsiteY15" fmla="*/ 121880 h 127737"/>
                <a:gd name="connsiteX16" fmla="*/ 142387 w 198040"/>
                <a:gd name="connsiteY16" fmla="*/ 122353 h 127737"/>
                <a:gd name="connsiteX17" fmla="*/ 135890 w 198040"/>
                <a:gd name="connsiteY17" fmla="*/ 127373 h 127737"/>
                <a:gd name="connsiteX18" fmla="*/ 129394 w 198040"/>
                <a:gd name="connsiteY18" fmla="*/ 125188 h 127737"/>
                <a:gd name="connsiteX19" fmla="*/ 130339 w 198040"/>
                <a:gd name="connsiteY19" fmla="*/ 121113 h 127737"/>
                <a:gd name="connsiteX20" fmla="*/ 130103 w 198040"/>
                <a:gd name="connsiteY20" fmla="*/ 117038 h 127737"/>
                <a:gd name="connsiteX21" fmla="*/ 126264 w 198040"/>
                <a:gd name="connsiteY21" fmla="*/ 111250 h 127737"/>
                <a:gd name="connsiteX22" fmla="*/ 119295 w 198040"/>
                <a:gd name="connsiteY22" fmla="*/ 109537 h 127737"/>
                <a:gd name="connsiteX23" fmla="*/ 119768 w 198040"/>
                <a:gd name="connsiteY23" fmla="*/ 106644 h 127737"/>
                <a:gd name="connsiteX24" fmla="*/ 128922 w 198040"/>
                <a:gd name="connsiteY24" fmla="*/ 100915 h 127737"/>
                <a:gd name="connsiteX25" fmla="*/ 135418 w 198040"/>
                <a:gd name="connsiteY25" fmla="*/ 100915 h 127737"/>
                <a:gd name="connsiteX26" fmla="*/ 139020 w 198040"/>
                <a:gd name="connsiteY26" fmla="*/ 98494 h 127737"/>
                <a:gd name="connsiteX27" fmla="*/ 131107 w 198040"/>
                <a:gd name="connsiteY27" fmla="*/ 98730 h 127737"/>
                <a:gd name="connsiteX28" fmla="*/ 115457 w 198040"/>
                <a:gd name="connsiteY28" fmla="*/ 96309 h 127737"/>
                <a:gd name="connsiteX29" fmla="*/ 110673 w 198040"/>
                <a:gd name="connsiteY29" fmla="*/ 94124 h 127737"/>
                <a:gd name="connsiteX30" fmla="*/ 110909 w 198040"/>
                <a:gd name="connsiteY30" fmla="*/ 92175 h 127737"/>
                <a:gd name="connsiteX31" fmla="*/ 114984 w 198040"/>
                <a:gd name="connsiteY31" fmla="*/ 91466 h 127737"/>
                <a:gd name="connsiteX32" fmla="*/ 113094 w 198040"/>
                <a:gd name="connsiteY32" fmla="*/ 88100 h 127737"/>
                <a:gd name="connsiteX33" fmla="*/ 108311 w 198040"/>
                <a:gd name="connsiteY33" fmla="*/ 89281 h 127737"/>
                <a:gd name="connsiteX34" fmla="*/ 101106 w 198040"/>
                <a:gd name="connsiteY34" fmla="*/ 89990 h 127737"/>
                <a:gd name="connsiteX35" fmla="*/ 98921 w 198040"/>
                <a:gd name="connsiteY35" fmla="*/ 90934 h 127737"/>
                <a:gd name="connsiteX36" fmla="*/ 91952 w 198040"/>
                <a:gd name="connsiteY36" fmla="*/ 99084 h 127737"/>
                <a:gd name="connsiteX37" fmla="*/ 91479 w 198040"/>
                <a:gd name="connsiteY37" fmla="*/ 102687 h 127737"/>
                <a:gd name="connsiteX38" fmla="*/ 87641 w 198040"/>
                <a:gd name="connsiteY38" fmla="*/ 107470 h 127737"/>
                <a:gd name="connsiteX39" fmla="*/ 87286 w 198040"/>
                <a:gd name="connsiteY39" fmla="*/ 112313 h 127737"/>
                <a:gd name="connsiteX40" fmla="*/ 87168 w 198040"/>
                <a:gd name="connsiteY40" fmla="*/ 112490 h 127737"/>
                <a:gd name="connsiteX41" fmla="*/ 76833 w 198040"/>
                <a:gd name="connsiteY41" fmla="*/ 113671 h 127737"/>
                <a:gd name="connsiteX42" fmla="*/ 72995 w 198040"/>
                <a:gd name="connsiteY42" fmla="*/ 113435 h 127737"/>
                <a:gd name="connsiteX43" fmla="*/ 68920 w 198040"/>
                <a:gd name="connsiteY43" fmla="*/ 112727 h 127737"/>
                <a:gd name="connsiteX44" fmla="*/ 69156 w 198040"/>
                <a:gd name="connsiteY44" fmla="*/ 111782 h 127737"/>
                <a:gd name="connsiteX45" fmla="*/ 69156 w 198040"/>
                <a:gd name="connsiteY45" fmla="*/ 108179 h 127737"/>
                <a:gd name="connsiteX46" fmla="*/ 70101 w 198040"/>
                <a:gd name="connsiteY46" fmla="*/ 107234 h 127737"/>
                <a:gd name="connsiteX47" fmla="*/ 71754 w 198040"/>
                <a:gd name="connsiteY47" fmla="*/ 107234 h 127737"/>
                <a:gd name="connsiteX48" fmla="*/ 72699 w 198040"/>
                <a:gd name="connsiteY48" fmla="*/ 106525 h 127737"/>
                <a:gd name="connsiteX49" fmla="*/ 75357 w 198040"/>
                <a:gd name="connsiteY49" fmla="*/ 101742 h 127737"/>
                <a:gd name="connsiteX50" fmla="*/ 76302 w 198040"/>
                <a:gd name="connsiteY50" fmla="*/ 98376 h 127737"/>
                <a:gd name="connsiteX51" fmla="*/ 77010 w 198040"/>
                <a:gd name="connsiteY51" fmla="*/ 97431 h 127737"/>
                <a:gd name="connsiteX52" fmla="*/ 78251 w 198040"/>
                <a:gd name="connsiteY52" fmla="*/ 92116 h 127737"/>
                <a:gd name="connsiteX53" fmla="*/ 85219 w 198040"/>
                <a:gd name="connsiteY53" fmla="*/ 94064 h 127737"/>
                <a:gd name="connsiteX54" fmla="*/ 88113 w 198040"/>
                <a:gd name="connsiteY54" fmla="*/ 93592 h 127737"/>
                <a:gd name="connsiteX55" fmla="*/ 87877 w 198040"/>
                <a:gd name="connsiteY55" fmla="*/ 91643 h 127737"/>
                <a:gd name="connsiteX56" fmla="*/ 83802 w 198040"/>
                <a:gd name="connsiteY56" fmla="*/ 85856 h 127737"/>
                <a:gd name="connsiteX57" fmla="*/ 83093 w 198040"/>
                <a:gd name="connsiteY57" fmla="*/ 82253 h 127737"/>
                <a:gd name="connsiteX58" fmla="*/ 79727 w 198040"/>
                <a:gd name="connsiteY58" fmla="*/ 77942 h 127737"/>
                <a:gd name="connsiteX59" fmla="*/ 78310 w 198040"/>
                <a:gd name="connsiteY59" fmla="*/ 70264 h 127737"/>
                <a:gd name="connsiteX60" fmla="*/ 75416 w 198040"/>
                <a:gd name="connsiteY60" fmla="*/ 67843 h 127737"/>
                <a:gd name="connsiteX61" fmla="*/ 66794 w 198040"/>
                <a:gd name="connsiteY61" fmla="*/ 64004 h 127737"/>
                <a:gd name="connsiteX62" fmla="*/ 62719 w 198040"/>
                <a:gd name="connsiteY62" fmla="*/ 59929 h 127737"/>
                <a:gd name="connsiteX63" fmla="*/ 56695 w 198040"/>
                <a:gd name="connsiteY63" fmla="*/ 60402 h 127737"/>
                <a:gd name="connsiteX64" fmla="*/ 53565 w 198040"/>
                <a:gd name="connsiteY64" fmla="*/ 64004 h 127737"/>
                <a:gd name="connsiteX65" fmla="*/ 49017 w 198040"/>
                <a:gd name="connsiteY65" fmla="*/ 68788 h 127737"/>
                <a:gd name="connsiteX66" fmla="*/ 41340 w 198040"/>
                <a:gd name="connsiteY66" fmla="*/ 70442 h 127737"/>
                <a:gd name="connsiteX67" fmla="*/ 33190 w 198040"/>
                <a:gd name="connsiteY67" fmla="*/ 73099 h 127737"/>
                <a:gd name="connsiteX68" fmla="*/ 28643 w 198040"/>
                <a:gd name="connsiteY68" fmla="*/ 72863 h 127737"/>
                <a:gd name="connsiteX69" fmla="*/ 15650 w 198040"/>
                <a:gd name="connsiteY69" fmla="*/ 70442 h 127737"/>
                <a:gd name="connsiteX70" fmla="*/ 11575 w 198040"/>
                <a:gd name="connsiteY70" fmla="*/ 68257 h 127737"/>
                <a:gd name="connsiteX71" fmla="*/ 5788 w 198040"/>
                <a:gd name="connsiteY71" fmla="*/ 66308 h 127737"/>
                <a:gd name="connsiteX72" fmla="*/ 0 w 198040"/>
                <a:gd name="connsiteY72" fmla="*/ 61465 h 127737"/>
                <a:gd name="connsiteX73" fmla="*/ 236 w 198040"/>
                <a:gd name="connsiteY73" fmla="*/ 61229 h 127737"/>
                <a:gd name="connsiteX74" fmla="*/ 4311 w 198040"/>
                <a:gd name="connsiteY74" fmla="*/ 55677 h 127737"/>
                <a:gd name="connsiteX75" fmla="*/ 5020 w 198040"/>
                <a:gd name="connsiteY75" fmla="*/ 51839 h 127737"/>
                <a:gd name="connsiteX76" fmla="*/ 5492 w 198040"/>
                <a:gd name="connsiteY76" fmla="*/ 52075 h 127737"/>
                <a:gd name="connsiteX77" fmla="*/ 5729 w 198040"/>
                <a:gd name="connsiteY77" fmla="*/ 42685 h 127737"/>
                <a:gd name="connsiteX78" fmla="*/ 9095 w 198040"/>
                <a:gd name="connsiteY78" fmla="*/ 38137 h 127737"/>
                <a:gd name="connsiteX79" fmla="*/ 14174 w 198040"/>
                <a:gd name="connsiteY79" fmla="*/ 30932 h 127737"/>
                <a:gd name="connsiteX80" fmla="*/ 15650 w 198040"/>
                <a:gd name="connsiteY80" fmla="*/ 29279 h 127737"/>
                <a:gd name="connsiteX81" fmla="*/ 19016 w 198040"/>
                <a:gd name="connsiteY81" fmla="*/ 26385 h 127737"/>
                <a:gd name="connsiteX82" fmla="*/ 18308 w 198040"/>
                <a:gd name="connsiteY82" fmla="*/ 17940 h 127737"/>
                <a:gd name="connsiteX83" fmla="*/ 16654 w 198040"/>
                <a:gd name="connsiteY83" fmla="*/ 15046 h 127737"/>
                <a:gd name="connsiteX84" fmla="*/ 15827 w 198040"/>
                <a:gd name="connsiteY84" fmla="*/ 11798 h 127737"/>
                <a:gd name="connsiteX85" fmla="*/ 16182 w 198040"/>
                <a:gd name="connsiteY85" fmla="*/ 12152 h 127737"/>
                <a:gd name="connsiteX86" fmla="*/ 20020 w 198040"/>
                <a:gd name="connsiteY86" fmla="*/ 10026 h 127737"/>
                <a:gd name="connsiteX87" fmla="*/ 28938 w 198040"/>
                <a:gd name="connsiteY87" fmla="*/ 7369 h 127737"/>
                <a:gd name="connsiteX88" fmla="*/ 39037 w 198040"/>
                <a:gd name="connsiteY88" fmla="*/ 7132 h 127737"/>
                <a:gd name="connsiteX89" fmla="*/ 58998 w 198040"/>
                <a:gd name="connsiteY89" fmla="*/ 12211 h 127737"/>
                <a:gd name="connsiteX90" fmla="*/ 63545 w 198040"/>
                <a:gd name="connsiteY90" fmla="*/ 11975 h 127737"/>
                <a:gd name="connsiteX91" fmla="*/ 68329 w 198040"/>
                <a:gd name="connsiteY91" fmla="*/ 11975 h 127737"/>
                <a:gd name="connsiteX92" fmla="*/ 70750 w 198040"/>
                <a:gd name="connsiteY92" fmla="*/ 14396 h 127737"/>
                <a:gd name="connsiteX93" fmla="*/ 78959 w 198040"/>
                <a:gd name="connsiteY93" fmla="*/ 10794 h 127737"/>
                <a:gd name="connsiteX94" fmla="*/ 84511 w 198040"/>
                <a:gd name="connsiteY94" fmla="*/ 12270 h 127737"/>
                <a:gd name="connsiteX95" fmla="*/ 90535 w 198040"/>
                <a:gd name="connsiteY95" fmla="*/ 10853 h 127737"/>
                <a:gd name="connsiteX96" fmla="*/ 98271 w 198040"/>
                <a:gd name="connsiteY96" fmla="*/ 3176 h 127737"/>
                <a:gd name="connsiteX97" fmla="*/ 100456 w 198040"/>
                <a:gd name="connsiteY97" fmla="*/ 2703 h 127737"/>
                <a:gd name="connsiteX98" fmla="*/ 101401 w 198040"/>
                <a:gd name="connsiteY98" fmla="*/ 3648 h 127737"/>
                <a:gd name="connsiteX99" fmla="*/ 108370 w 198040"/>
                <a:gd name="connsiteY99" fmla="*/ 3176 h 127737"/>
                <a:gd name="connsiteX100" fmla="*/ 111736 w 198040"/>
                <a:gd name="connsiteY100" fmla="*/ 518 h 127737"/>
                <a:gd name="connsiteX101" fmla="*/ 121835 w 198040"/>
                <a:gd name="connsiteY101" fmla="*/ 282 h 127737"/>
                <a:gd name="connsiteX102" fmla="*/ 128095 w 198040"/>
                <a:gd name="connsiteY102" fmla="*/ 990 h 127737"/>
                <a:gd name="connsiteX103" fmla="*/ 129512 w 198040"/>
                <a:gd name="connsiteY103" fmla="*/ 2172 h 127737"/>
                <a:gd name="connsiteX104" fmla="*/ 133587 w 198040"/>
                <a:gd name="connsiteY104" fmla="*/ 7487 h 127737"/>
                <a:gd name="connsiteX105" fmla="*/ 133587 w 198040"/>
                <a:gd name="connsiteY105" fmla="*/ 10381 h 127737"/>
                <a:gd name="connsiteX106" fmla="*/ 131166 w 198040"/>
                <a:gd name="connsiteY106" fmla="*/ 13274 h 127737"/>
                <a:gd name="connsiteX107" fmla="*/ 130930 w 198040"/>
                <a:gd name="connsiteY107" fmla="*/ 16404 h 127737"/>
                <a:gd name="connsiteX108" fmla="*/ 132347 w 198040"/>
                <a:gd name="connsiteY108" fmla="*/ 17822 h 127737"/>
                <a:gd name="connsiteX109" fmla="*/ 135713 w 198040"/>
                <a:gd name="connsiteY109" fmla="*/ 17822 h 127737"/>
                <a:gd name="connsiteX110" fmla="*/ 139316 w 198040"/>
                <a:gd name="connsiteY110" fmla="*/ 15400 h 127737"/>
                <a:gd name="connsiteX111" fmla="*/ 142446 w 198040"/>
                <a:gd name="connsiteY111" fmla="*/ 15164 h 127737"/>
                <a:gd name="connsiteX112" fmla="*/ 145103 w 198040"/>
                <a:gd name="connsiteY112" fmla="*/ 18058 h 127737"/>
                <a:gd name="connsiteX113" fmla="*/ 146521 w 198040"/>
                <a:gd name="connsiteY113" fmla="*/ 27920 h 127737"/>
                <a:gd name="connsiteX114" fmla="*/ 151304 w 198040"/>
                <a:gd name="connsiteY114" fmla="*/ 28865 h 127737"/>
                <a:gd name="connsiteX115" fmla="*/ 155143 w 198040"/>
                <a:gd name="connsiteY115" fmla="*/ 32468 h 127737"/>
                <a:gd name="connsiteX116" fmla="*/ 162112 w 198040"/>
                <a:gd name="connsiteY116" fmla="*/ 31051 h 127737"/>
                <a:gd name="connsiteX117" fmla="*/ 169080 w 198040"/>
                <a:gd name="connsiteY117" fmla="*/ 31287 h 127737"/>
                <a:gd name="connsiteX118" fmla="*/ 171974 w 198040"/>
                <a:gd name="connsiteY118" fmla="*/ 34181 h 127737"/>
                <a:gd name="connsiteX119" fmla="*/ 176994 w 198040"/>
                <a:gd name="connsiteY119" fmla="*/ 37783 h 127737"/>
                <a:gd name="connsiteX120" fmla="*/ 180833 w 198040"/>
                <a:gd name="connsiteY120" fmla="*/ 36838 h 127737"/>
                <a:gd name="connsiteX121" fmla="*/ 188510 w 198040"/>
                <a:gd name="connsiteY121" fmla="*/ 41386 h 127737"/>
                <a:gd name="connsiteX122" fmla="*/ 194298 w 198040"/>
                <a:gd name="connsiteY122" fmla="*/ 43098 h 127737"/>
                <a:gd name="connsiteX123" fmla="*/ 193825 w 198040"/>
                <a:gd name="connsiteY123" fmla="*/ 45047 h 127737"/>
                <a:gd name="connsiteX124" fmla="*/ 193353 w 198040"/>
                <a:gd name="connsiteY124" fmla="*/ 49594 h 127737"/>
                <a:gd name="connsiteX125" fmla="*/ 194298 w 198040"/>
                <a:gd name="connsiteY125" fmla="*/ 51012 h 127737"/>
                <a:gd name="connsiteX126" fmla="*/ 197664 w 198040"/>
                <a:gd name="connsiteY126" fmla="*/ 53669 h 127737"/>
                <a:gd name="connsiteX127" fmla="*/ 195951 w 198040"/>
                <a:gd name="connsiteY127" fmla="*/ 58689 h 127737"/>
                <a:gd name="connsiteX128" fmla="*/ 197133 w 198040"/>
                <a:gd name="connsiteY128" fmla="*/ 63000 h 127737"/>
                <a:gd name="connsiteX129" fmla="*/ 196660 w 198040"/>
                <a:gd name="connsiteY129" fmla="*/ 67312 h 127737"/>
                <a:gd name="connsiteX130" fmla="*/ 193294 w 198040"/>
                <a:gd name="connsiteY130" fmla="*/ 70678 h 127737"/>
                <a:gd name="connsiteX131" fmla="*/ 183668 w 198040"/>
                <a:gd name="connsiteY131" fmla="*/ 72095 h 127737"/>
                <a:gd name="connsiteX132" fmla="*/ 179534 w 198040"/>
                <a:gd name="connsiteY132" fmla="*/ 81485 h 127737"/>
                <a:gd name="connsiteX133" fmla="*/ 179238 w 198040"/>
                <a:gd name="connsiteY133" fmla="*/ 83080 h 127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</a:cxnLst>
              <a:rect l="l" t="t" r="r" b="b"/>
              <a:pathLst>
                <a:path w="198040" h="127737">
                  <a:moveTo>
                    <a:pt x="179061" y="83434"/>
                  </a:moveTo>
                  <a:cubicBezTo>
                    <a:pt x="176581" y="83493"/>
                    <a:pt x="174218" y="83907"/>
                    <a:pt x="172624" y="86151"/>
                  </a:cubicBezTo>
                  <a:cubicBezTo>
                    <a:pt x="169258" y="87096"/>
                    <a:pt x="166600" y="89045"/>
                    <a:pt x="163470" y="90226"/>
                  </a:cubicBezTo>
                  <a:cubicBezTo>
                    <a:pt x="161049" y="90934"/>
                    <a:pt x="157919" y="89517"/>
                    <a:pt x="156029" y="90934"/>
                  </a:cubicBezTo>
                  <a:cubicBezTo>
                    <a:pt x="154080" y="92352"/>
                    <a:pt x="152663" y="93592"/>
                    <a:pt x="150478" y="94064"/>
                  </a:cubicBezTo>
                  <a:cubicBezTo>
                    <a:pt x="149769" y="94301"/>
                    <a:pt x="149533" y="95246"/>
                    <a:pt x="149296" y="95482"/>
                  </a:cubicBezTo>
                  <a:cubicBezTo>
                    <a:pt x="148351" y="98139"/>
                    <a:pt x="145930" y="98848"/>
                    <a:pt x="144513" y="100738"/>
                  </a:cubicBezTo>
                  <a:cubicBezTo>
                    <a:pt x="143568" y="102155"/>
                    <a:pt x="144985" y="104577"/>
                    <a:pt x="146934" y="104340"/>
                  </a:cubicBezTo>
                  <a:cubicBezTo>
                    <a:pt x="148351" y="106998"/>
                    <a:pt x="150300" y="109419"/>
                    <a:pt x="152958" y="111309"/>
                  </a:cubicBezTo>
                  <a:cubicBezTo>
                    <a:pt x="153667" y="112018"/>
                    <a:pt x="154848" y="112786"/>
                    <a:pt x="156088" y="112254"/>
                  </a:cubicBezTo>
                  <a:cubicBezTo>
                    <a:pt x="157033" y="111545"/>
                    <a:pt x="158273" y="110837"/>
                    <a:pt x="159218" y="110364"/>
                  </a:cubicBezTo>
                  <a:cubicBezTo>
                    <a:pt x="160635" y="109656"/>
                    <a:pt x="163057" y="109656"/>
                    <a:pt x="164238" y="110364"/>
                  </a:cubicBezTo>
                  <a:cubicBezTo>
                    <a:pt x="165183" y="110837"/>
                    <a:pt x="164533" y="113081"/>
                    <a:pt x="163765" y="113730"/>
                  </a:cubicBezTo>
                  <a:cubicBezTo>
                    <a:pt x="161344" y="115679"/>
                    <a:pt x="159159" y="118987"/>
                    <a:pt x="156088" y="117805"/>
                  </a:cubicBezTo>
                  <a:cubicBezTo>
                    <a:pt x="154907" y="117569"/>
                    <a:pt x="153667" y="116329"/>
                    <a:pt x="152722" y="117097"/>
                  </a:cubicBezTo>
                  <a:cubicBezTo>
                    <a:pt x="150537" y="118514"/>
                    <a:pt x="149355" y="120699"/>
                    <a:pt x="147170" y="121880"/>
                  </a:cubicBezTo>
                  <a:cubicBezTo>
                    <a:pt x="145694" y="122353"/>
                    <a:pt x="143804" y="121172"/>
                    <a:pt x="142387" y="122353"/>
                  </a:cubicBezTo>
                  <a:cubicBezTo>
                    <a:pt x="140202" y="124006"/>
                    <a:pt x="138312" y="126428"/>
                    <a:pt x="135890" y="127373"/>
                  </a:cubicBezTo>
                  <a:cubicBezTo>
                    <a:pt x="133469" y="128318"/>
                    <a:pt x="130634" y="127373"/>
                    <a:pt x="129394" y="125188"/>
                  </a:cubicBezTo>
                  <a:cubicBezTo>
                    <a:pt x="128685" y="124006"/>
                    <a:pt x="129867" y="122294"/>
                    <a:pt x="130339" y="121113"/>
                  </a:cubicBezTo>
                  <a:cubicBezTo>
                    <a:pt x="131048" y="120168"/>
                    <a:pt x="131048" y="117983"/>
                    <a:pt x="130103" y="117038"/>
                  </a:cubicBezTo>
                  <a:cubicBezTo>
                    <a:pt x="128685" y="115089"/>
                    <a:pt x="127977" y="112963"/>
                    <a:pt x="126264" y="111250"/>
                  </a:cubicBezTo>
                  <a:cubicBezTo>
                    <a:pt x="124079" y="109537"/>
                    <a:pt x="121244" y="110778"/>
                    <a:pt x="119295" y="109537"/>
                  </a:cubicBezTo>
                  <a:cubicBezTo>
                    <a:pt x="118587" y="109065"/>
                    <a:pt x="118823" y="107116"/>
                    <a:pt x="119768" y="106644"/>
                  </a:cubicBezTo>
                  <a:cubicBezTo>
                    <a:pt x="122898" y="104990"/>
                    <a:pt x="125792" y="102569"/>
                    <a:pt x="128922" y="100915"/>
                  </a:cubicBezTo>
                  <a:cubicBezTo>
                    <a:pt x="130871" y="99970"/>
                    <a:pt x="133233" y="101624"/>
                    <a:pt x="135418" y="100915"/>
                  </a:cubicBezTo>
                  <a:cubicBezTo>
                    <a:pt x="137131" y="100443"/>
                    <a:pt x="140202" y="101388"/>
                    <a:pt x="139020" y="98494"/>
                  </a:cubicBezTo>
                  <a:cubicBezTo>
                    <a:pt x="136363" y="98257"/>
                    <a:pt x="133469" y="98257"/>
                    <a:pt x="131107" y="98730"/>
                  </a:cubicBezTo>
                  <a:cubicBezTo>
                    <a:pt x="125792" y="99439"/>
                    <a:pt x="120063" y="99911"/>
                    <a:pt x="115457" y="96309"/>
                  </a:cubicBezTo>
                  <a:cubicBezTo>
                    <a:pt x="114039" y="95364"/>
                    <a:pt x="111854" y="95600"/>
                    <a:pt x="110673" y="94124"/>
                  </a:cubicBezTo>
                  <a:cubicBezTo>
                    <a:pt x="110437" y="93651"/>
                    <a:pt x="110437" y="92411"/>
                    <a:pt x="110909" y="92175"/>
                  </a:cubicBezTo>
                  <a:cubicBezTo>
                    <a:pt x="111854" y="90993"/>
                    <a:pt x="114039" y="92411"/>
                    <a:pt x="114984" y="91466"/>
                  </a:cubicBezTo>
                  <a:cubicBezTo>
                    <a:pt x="116165" y="90521"/>
                    <a:pt x="114275" y="88808"/>
                    <a:pt x="113094" y="88100"/>
                  </a:cubicBezTo>
                  <a:cubicBezTo>
                    <a:pt x="111441" y="87627"/>
                    <a:pt x="109728" y="88808"/>
                    <a:pt x="108311" y="89281"/>
                  </a:cubicBezTo>
                  <a:cubicBezTo>
                    <a:pt x="105889" y="89990"/>
                    <a:pt x="103527" y="89281"/>
                    <a:pt x="101106" y="89990"/>
                  </a:cubicBezTo>
                  <a:cubicBezTo>
                    <a:pt x="100397" y="90226"/>
                    <a:pt x="99452" y="90462"/>
                    <a:pt x="98921" y="90934"/>
                  </a:cubicBezTo>
                  <a:cubicBezTo>
                    <a:pt x="96499" y="93592"/>
                    <a:pt x="94846" y="96722"/>
                    <a:pt x="91952" y="99084"/>
                  </a:cubicBezTo>
                  <a:cubicBezTo>
                    <a:pt x="91007" y="99793"/>
                    <a:pt x="91716" y="101506"/>
                    <a:pt x="91479" y="102687"/>
                  </a:cubicBezTo>
                  <a:cubicBezTo>
                    <a:pt x="91007" y="104872"/>
                    <a:pt x="88349" y="105581"/>
                    <a:pt x="87641" y="107470"/>
                  </a:cubicBezTo>
                  <a:cubicBezTo>
                    <a:pt x="87109" y="109006"/>
                    <a:pt x="86991" y="110719"/>
                    <a:pt x="87286" y="112313"/>
                  </a:cubicBezTo>
                  <a:lnTo>
                    <a:pt x="87168" y="112490"/>
                  </a:lnTo>
                  <a:cubicBezTo>
                    <a:pt x="83802" y="112963"/>
                    <a:pt x="80200" y="111782"/>
                    <a:pt x="76833" y="113671"/>
                  </a:cubicBezTo>
                  <a:cubicBezTo>
                    <a:pt x="75888" y="114380"/>
                    <a:pt x="73939" y="114380"/>
                    <a:pt x="72995" y="113435"/>
                  </a:cubicBezTo>
                  <a:cubicBezTo>
                    <a:pt x="71813" y="112254"/>
                    <a:pt x="69392" y="111486"/>
                    <a:pt x="68920" y="112727"/>
                  </a:cubicBezTo>
                  <a:lnTo>
                    <a:pt x="69156" y="111782"/>
                  </a:lnTo>
                  <a:cubicBezTo>
                    <a:pt x="69156" y="110600"/>
                    <a:pt x="68920" y="109360"/>
                    <a:pt x="69156" y="108179"/>
                  </a:cubicBezTo>
                  <a:cubicBezTo>
                    <a:pt x="69392" y="107943"/>
                    <a:pt x="69628" y="107234"/>
                    <a:pt x="70101" y="107234"/>
                  </a:cubicBezTo>
                  <a:cubicBezTo>
                    <a:pt x="70573" y="107234"/>
                    <a:pt x="71282" y="107470"/>
                    <a:pt x="71754" y="107234"/>
                  </a:cubicBezTo>
                  <a:cubicBezTo>
                    <a:pt x="71991" y="106998"/>
                    <a:pt x="72463" y="106998"/>
                    <a:pt x="72699" y="106525"/>
                  </a:cubicBezTo>
                  <a:cubicBezTo>
                    <a:pt x="73172" y="104577"/>
                    <a:pt x="74412" y="103395"/>
                    <a:pt x="75357" y="101742"/>
                  </a:cubicBezTo>
                  <a:cubicBezTo>
                    <a:pt x="75829" y="101033"/>
                    <a:pt x="75829" y="99557"/>
                    <a:pt x="76302" y="98376"/>
                  </a:cubicBezTo>
                  <a:cubicBezTo>
                    <a:pt x="76538" y="98139"/>
                    <a:pt x="77010" y="97667"/>
                    <a:pt x="77010" y="97431"/>
                  </a:cubicBezTo>
                  <a:cubicBezTo>
                    <a:pt x="77955" y="95718"/>
                    <a:pt x="76774" y="93120"/>
                    <a:pt x="78251" y="92116"/>
                  </a:cubicBezTo>
                  <a:cubicBezTo>
                    <a:pt x="80200" y="90698"/>
                    <a:pt x="83271" y="91643"/>
                    <a:pt x="85219" y="94064"/>
                  </a:cubicBezTo>
                  <a:cubicBezTo>
                    <a:pt x="85692" y="94773"/>
                    <a:pt x="87168" y="94064"/>
                    <a:pt x="88113" y="93592"/>
                  </a:cubicBezTo>
                  <a:cubicBezTo>
                    <a:pt x="88586" y="93356"/>
                    <a:pt x="88113" y="92116"/>
                    <a:pt x="87877" y="91643"/>
                  </a:cubicBezTo>
                  <a:cubicBezTo>
                    <a:pt x="86696" y="89458"/>
                    <a:pt x="84983" y="88041"/>
                    <a:pt x="83802" y="85856"/>
                  </a:cubicBezTo>
                  <a:cubicBezTo>
                    <a:pt x="83330" y="84674"/>
                    <a:pt x="83330" y="83434"/>
                    <a:pt x="83093" y="82253"/>
                  </a:cubicBezTo>
                  <a:cubicBezTo>
                    <a:pt x="82385" y="80599"/>
                    <a:pt x="80967" y="79359"/>
                    <a:pt x="79727" y="77942"/>
                  </a:cubicBezTo>
                  <a:cubicBezTo>
                    <a:pt x="78073" y="75521"/>
                    <a:pt x="79018" y="72627"/>
                    <a:pt x="78310" y="70264"/>
                  </a:cubicBezTo>
                  <a:cubicBezTo>
                    <a:pt x="78073" y="69320"/>
                    <a:pt x="76597" y="68316"/>
                    <a:pt x="75416" y="67843"/>
                  </a:cubicBezTo>
                  <a:cubicBezTo>
                    <a:pt x="72286" y="67134"/>
                    <a:pt x="68920" y="66367"/>
                    <a:pt x="66794" y="64004"/>
                  </a:cubicBezTo>
                  <a:cubicBezTo>
                    <a:pt x="65376" y="62587"/>
                    <a:pt x="64372" y="60638"/>
                    <a:pt x="62719" y="59929"/>
                  </a:cubicBezTo>
                  <a:cubicBezTo>
                    <a:pt x="61065" y="59221"/>
                    <a:pt x="58407" y="58985"/>
                    <a:pt x="56695" y="60402"/>
                  </a:cubicBezTo>
                  <a:cubicBezTo>
                    <a:pt x="55927" y="60992"/>
                    <a:pt x="54155" y="63296"/>
                    <a:pt x="53565" y="64004"/>
                  </a:cubicBezTo>
                  <a:cubicBezTo>
                    <a:pt x="51734" y="66190"/>
                    <a:pt x="51498" y="67193"/>
                    <a:pt x="49017" y="68788"/>
                  </a:cubicBezTo>
                  <a:cubicBezTo>
                    <a:pt x="46832" y="70442"/>
                    <a:pt x="43702" y="69260"/>
                    <a:pt x="41340" y="70442"/>
                  </a:cubicBezTo>
                  <a:cubicBezTo>
                    <a:pt x="38682" y="71623"/>
                    <a:pt x="35789" y="71623"/>
                    <a:pt x="33190" y="73099"/>
                  </a:cubicBezTo>
                  <a:cubicBezTo>
                    <a:pt x="31773" y="73808"/>
                    <a:pt x="30060" y="73572"/>
                    <a:pt x="28643" y="72863"/>
                  </a:cubicBezTo>
                  <a:cubicBezTo>
                    <a:pt x="24568" y="71150"/>
                    <a:pt x="19961" y="70914"/>
                    <a:pt x="15650" y="70442"/>
                  </a:cubicBezTo>
                  <a:cubicBezTo>
                    <a:pt x="13937" y="70205"/>
                    <a:pt x="12993" y="68965"/>
                    <a:pt x="11575" y="68257"/>
                  </a:cubicBezTo>
                  <a:cubicBezTo>
                    <a:pt x="9626" y="67312"/>
                    <a:pt x="7736" y="67312"/>
                    <a:pt x="5788" y="66308"/>
                  </a:cubicBezTo>
                  <a:cubicBezTo>
                    <a:pt x="3602" y="65126"/>
                    <a:pt x="2185" y="62705"/>
                    <a:pt x="0" y="61465"/>
                  </a:cubicBezTo>
                  <a:lnTo>
                    <a:pt x="236" y="61229"/>
                  </a:lnTo>
                  <a:cubicBezTo>
                    <a:pt x="1181" y="59044"/>
                    <a:pt x="2185" y="57154"/>
                    <a:pt x="4311" y="55677"/>
                  </a:cubicBezTo>
                  <a:cubicBezTo>
                    <a:pt x="5492" y="54969"/>
                    <a:pt x="5020" y="53256"/>
                    <a:pt x="5020" y="51839"/>
                  </a:cubicBezTo>
                  <a:lnTo>
                    <a:pt x="5492" y="52075"/>
                  </a:lnTo>
                  <a:cubicBezTo>
                    <a:pt x="5492" y="48945"/>
                    <a:pt x="5020" y="45815"/>
                    <a:pt x="5729" y="42685"/>
                  </a:cubicBezTo>
                  <a:cubicBezTo>
                    <a:pt x="6201" y="41031"/>
                    <a:pt x="7914" y="39614"/>
                    <a:pt x="9095" y="38137"/>
                  </a:cubicBezTo>
                  <a:cubicBezTo>
                    <a:pt x="11044" y="35716"/>
                    <a:pt x="12934" y="33826"/>
                    <a:pt x="14174" y="30932"/>
                  </a:cubicBezTo>
                  <a:cubicBezTo>
                    <a:pt x="14646" y="30460"/>
                    <a:pt x="15119" y="29751"/>
                    <a:pt x="15650" y="29279"/>
                  </a:cubicBezTo>
                  <a:cubicBezTo>
                    <a:pt x="17127" y="28334"/>
                    <a:pt x="18544" y="27625"/>
                    <a:pt x="19016" y="26385"/>
                  </a:cubicBezTo>
                  <a:cubicBezTo>
                    <a:pt x="19961" y="23727"/>
                    <a:pt x="18780" y="20834"/>
                    <a:pt x="18308" y="17940"/>
                  </a:cubicBezTo>
                  <a:cubicBezTo>
                    <a:pt x="18071" y="16995"/>
                    <a:pt x="17127" y="15991"/>
                    <a:pt x="16654" y="15046"/>
                  </a:cubicBezTo>
                  <a:cubicBezTo>
                    <a:pt x="16064" y="14042"/>
                    <a:pt x="15886" y="12920"/>
                    <a:pt x="15827" y="11798"/>
                  </a:cubicBezTo>
                  <a:lnTo>
                    <a:pt x="16182" y="12152"/>
                  </a:lnTo>
                  <a:cubicBezTo>
                    <a:pt x="17658" y="11444"/>
                    <a:pt x="18603" y="10203"/>
                    <a:pt x="20020" y="10026"/>
                  </a:cubicBezTo>
                  <a:cubicBezTo>
                    <a:pt x="23150" y="9081"/>
                    <a:pt x="25808" y="8136"/>
                    <a:pt x="28938" y="7369"/>
                  </a:cubicBezTo>
                  <a:cubicBezTo>
                    <a:pt x="32304" y="6660"/>
                    <a:pt x="35907" y="6483"/>
                    <a:pt x="39037" y="7132"/>
                  </a:cubicBezTo>
                  <a:cubicBezTo>
                    <a:pt x="45769" y="8609"/>
                    <a:pt x="52502" y="8136"/>
                    <a:pt x="58998" y="12211"/>
                  </a:cubicBezTo>
                  <a:cubicBezTo>
                    <a:pt x="60179" y="13156"/>
                    <a:pt x="62128" y="12684"/>
                    <a:pt x="63545" y="11975"/>
                  </a:cubicBezTo>
                  <a:cubicBezTo>
                    <a:pt x="64963" y="11266"/>
                    <a:pt x="66912" y="11266"/>
                    <a:pt x="68329" y="11975"/>
                  </a:cubicBezTo>
                  <a:cubicBezTo>
                    <a:pt x="69274" y="12448"/>
                    <a:pt x="69746" y="14160"/>
                    <a:pt x="70750" y="14396"/>
                  </a:cubicBezTo>
                  <a:cubicBezTo>
                    <a:pt x="73880" y="15578"/>
                    <a:pt x="77247" y="13688"/>
                    <a:pt x="78959" y="10794"/>
                  </a:cubicBezTo>
                  <a:cubicBezTo>
                    <a:pt x="80908" y="10558"/>
                    <a:pt x="82798" y="11266"/>
                    <a:pt x="84511" y="12270"/>
                  </a:cubicBezTo>
                  <a:cubicBezTo>
                    <a:pt x="86460" y="13215"/>
                    <a:pt x="88822" y="12507"/>
                    <a:pt x="90535" y="10853"/>
                  </a:cubicBezTo>
                  <a:cubicBezTo>
                    <a:pt x="93192" y="8195"/>
                    <a:pt x="95613" y="5833"/>
                    <a:pt x="98271" y="3176"/>
                  </a:cubicBezTo>
                  <a:cubicBezTo>
                    <a:pt x="98743" y="2939"/>
                    <a:pt x="99688" y="2703"/>
                    <a:pt x="100456" y="2703"/>
                  </a:cubicBezTo>
                  <a:cubicBezTo>
                    <a:pt x="100456" y="2939"/>
                    <a:pt x="101165" y="3648"/>
                    <a:pt x="101401" y="3648"/>
                  </a:cubicBezTo>
                  <a:cubicBezTo>
                    <a:pt x="103822" y="4120"/>
                    <a:pt x="106421" y="4593"/>
                    <a:pt x="108370" y="3176"/>
                  </a:cubicBezTo>
                  <a:cubicBezTo>
                    <a:pt x="109787" y="2467"/>
                    <a:pt x="110319" y="754"/>
                    <a:pt x="111736" y="518"/>
                  </a:cubicBezTo>
                  <a:cubicBezTo>
                    <a:pt x="115102" y="-191"/>
                    <a:pt x="118469" y="-73"/>
                    <a:pt x="121835" y="282"/>
                  </a:cubicBezTo>
                  <a:cubicBezTo>
                    <a:pt x="124020" y="518"/>
                    <a:pt x="125910" y="-427"/>
                    <a:pt x="128095" y="990"/>
                  </a:cubicBezTo>
                  <a:cubicBezTo>
                    <a:pt x="128804" y="1227"/>
                    <a:pt x="129040" y="1935"/>
                    <a:pt x="129512" y="2172"/>
                  </a:cubicBezTo>
                  <a:cubicBezTo>
                    <a:pt x="130930" y="3884"/>
                    <a:pt x="132170" y="5774"/>
                    <a:pt x="133587" y="7487"/>
                  </a:cubicBezTo>
                  <a:cubicBezTo>
                    <a:pt x="134296" y="7959"/>
                    <a:pt x="134060" y="9436"/>
                    <a:pt x="133587" y="10381"/>
                  </a:cubicBezTo>
                  <a:cubicBezTo>
                    <a:pt x="132878" y="11325"/>
                    <a:pt x="132111" y="12270"/>
                    <a:pt x="131166" y="13274"/>
                  </a:cubicBezTo>
                  <a:cubicBezTo>
                    <a:pt x="130457" y="14219"/>
                    <a:pt x="130930" y="15459"/>
                    <a:pt x="130930" y="16404"/>
                  </a:cubicBezTo>
                  <a:cubicBezTo>
                    <a:pt x="131166" y="17113"/>
                    <a:pt x="131875" y="17822"/>
                    <a:pt x="132347" y="17822"/>
                  </a:cubicBezTo>
                  <a:cubicBezTo>
                    <a:pt x="133292" y="18294"/>
                    <a:pt x="134768" y="18294"/>
                    <a:pt x="135713" y="17822"/>
                  </a:cubicBezTo>
                  <a:cubicBezTo>
                    <a:pt x="136894" y="17349"/>
                    <a:pt x="138135" y="15873"/>
                    <a:pt x="139316" y="15400"/>
                  </a:cubicBezTo>
                  <a:cubicBezTo>
                    <a:pt x="140261" y="14928"/>
                    <a:pt x="141501" y="14928"/>
                    <a:pt x="142446" y="15164"/>
                  </a:cubicBezTo>
                  <a:cubicBezTo>
                    <a:pt x="143391" y="15400"/>
                    <a:pt x="144867" y="17349"/>
                    <a:pt x="145103" y="18058"/>
                  </a:cubicBezTo>
                  <a:cubicBezTo>
                    <a:pt x="146521" y="21424"/>
                    <a:pt x="144867" y="25027"/>
                    <a:pt x="146521" y="27920"/>
                  </a:cubicBezTo>
                  <a:cubicBezTo>
                    <a:pt x="147702" y="29869"/>
                    <a:pt x="149414" y="27448"/>
                    <a:pt x="151304" y="28865"/>
                  </a:cubicBezTo>
                  <a:cubicBezTo>
                    <a:pt x="152485" y="30047"/>
                    <a:pt x="153726" y="31523"/>
                    <a:pt x="155143" y="32468"/>
                  </a:cubicBezTo>
                  <a:cubicBezTo>
                    <a:pt x="157092" y="33944"/>
                    <a:pt x="160458" y="33177"/>
                    <a:pt x="162112" y="31051"/>
                  </a:cubicBezTo>
                  <a:cubicBezTo>
                    <a:pt x="164533" y="31287"/>
                    <a:pt x="166895" y="30578"/>
                    <a:pt x="169080" y="31287"/>
                  </a:cubicBezTo>
                  <a:cubicBezTo>
                    <a:pt x="170262" y="31995"/>
                    <a:pt x="171029" y="32999"/>
                    <a:pt x="171974" y="34181"/>
                  </a:cubicBezTo>
                  <a:cubicBezTo>
                    <a:pt x="173392" y="35893"/>
                    <a:pt x="175104" y="37074"/>
                    <a:pt x="176994" y="37783"/>
                  </a:cubicBezTo>
                  <a:cubicBezTo>
                    <a:pt x="178175" y="38255"/>
                    <a:pt x="180360" y="38492"/>
                    <a:pt x="180833" y="36838"/>
                  </a:cubicBezTo>
                  <a:cubicBezTo>
                    <a:pt x="184199" y="36129"/>
                    <a:pt x="186384" y="39496"/>
                    <a:pt x="188510" y="41386"/>
                  </a:cubicBezTo>
                  <a:cubicBezTo>
                    <a:pt x="189928" y="42862"/>
                    <a:pt x="192349" y="42094"/>
                    <a:pt x="194298" y="43098"/>
                  </a:cubicBezTo>
                  <a:cubicBezTo>
                    <a:pt x="194534" y="43334"/>
                    <a:pt x="194298" y="44279"/>
                    <a:pt x="193825" y="45047"/>
                  </a:cubicBezTo>
                  <a:cubicBezTo>
                    <a:pt x="192881" y="46464"/>
                    <a:pt x="193353" y="48177"/>
                    <a:pt x="193353" y="49594"/>
                  </a:cubicBezTo>
                  <a:cubicBezTo>
                    <a:pt x="193589" y="50067"/>
                    <a:pt x="193825" y="50776"/>
                    <a:pt x="194298" y="51012"/>
                  </a:cubicBezTo>
                  <a:cubicBezTo>
                    <a:pt x="195479" y="51957"/>
                    <a:pt x="196955" y="52724"/>
                    <a:pt x="197664" y="53669"/>
                  </a:cubicBezTo>
                  <a:cubicBezTo>
                    <a:pt x="198845" y="55087"/>
                    <a:pt x="196955" y="57036"/>
                    <a:pt x="195951" y="58689"/>
                  </a:cubicBezTo>
                  <a:cubicBezTo>
                    <a:pt x="195243" y="59870"/>
                    <a:pt x="196188" y="61583"/>
                    <a:pt x="197133" y="63000"/>
                  </a:cubicBezTo>
                  <a:cubicBezTo>
                    <a:pt x="197605" y="63945"/>
                    <a:pt x="198078" y="65894"/>
                    <a:pt x="196660" y="67312"/>
                  </a:cubicBezTo>
                  <a:cubicBezTo>
                    <a:pt x="195715" y="68493"/>
                    <a:pt x="194711" y="70205"/>
                    <a:pt x="193294" y="70678"/>
                  </a:cubicBezTo>
                  <a:cubicBezTo>
                    <a:pt x="190164" y="71387"/>
                    <a:pt x="186561" y="69969"/>
                    <a:pt x="183668" y="72095"/>
                  </a:cubicBezTo>
                  <a:cubicBezTo>
                    <a:pt x="180774" y="74517"/>
                    <a:pt x="180065" y="78119"/>
                    <a:pt x="179534" y="81485"/>
                  </a:cubicBezTo>
                  <a:lnTo>
                    <a:pt x="179238" y="83080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12" name="Forme libre : forme 104">
              <a:extLst>
                <a:ext uri="{FF2B5EF4-FFF2-40B4-BE49-F238E27FC236}">
                  <a16:creationId xmlns:a16="http://schemas.microsoft.com/office/drawing/2014/main" id="{E1F723DA-DD57-BF5C-2F68-63AF89B208EC}"/>
                </a:ext>
              </a:extLst>
            </p:cNvPr>
            <p:cNvSpPr/>
            <p:nvPr/>
          </p:nvSpPr>
          <p:spPr>
            <a:xfrm>
              <a:off x="8942073" y="2555714"/>
              <a:ext cx="203664" cy="332976"/>
            </a:xfrm>
            <a:custGeom>
              <a:avLst/>
              <a:gdLst>
                <a:gd name="connsiteX0" fmla="*/ 84747 w 116347"/>
                <a:gd name="connsiteY0" fmla="*/ 180039 h 189840"/>
                <a:gd name="connsiteX1" fmla="*/ 71518 w 116347"/>
                <a:gd name="connsiteY1" fmla="*/ 180866 h 189840"/>
                <a:gd name="connsiteX2" fmla="*/ 67679 w 116347"/>
                <a:gd name="connsiteY2" fmla="*/ 181811 h 189840"/>
                <a:gd name="connsiteX3" fmla="*/ 55396 w 116347"/>
                <a:gd name="connsiteY3" fmla="*/ 182519 h 189840"/>
                <a:gd name="connsiteX4" fmla="*/ 49136 w 116347"/>
                <a:gd name="connsiteY4" fmla="*/ 185177 h 189840"/>
                <a:gd name="connsiteX5" fmla="*/ 49372 w 116347"/>
                <a:gd name="connsiteY5" fmla="*/ 185177 h 189840"/>
                <a:gd name="connsiteX6" fmla="*/ 47423 w 116347"/>
                <a:gd name="connsiteY6" fmla="*/ 188779 h 189840"/>
                <a:gd name="connsiteX7" fmla="*/ 45474 w 116347"/>
                <a:gd name="connsiteY7" fmla="*/ 188779 h 189840"/>
                <a:gd name="connsiteX8" fmla="*/ 43525 w 116347"/>
                <a:gd name="connsiteY8" fmla="*/ 187067 h 189840"/>
                <a:gd name="connsiteX9" fmla="*/ 36320 w 116347"/>
                <a:gd name="connsiteY9" fmla="*/ 189429 h 189840"/>
                <a:gd name="connsiteX10" fmla="*/ 32009 w 116347"/>
                <a:gd name="connsiteY10" fmla="*/ 188956 h 189840"/>
                <a:gd name="connsiteX11" fmla="*/ 31300 w 116347"/>
                <a:gd name="connsiteY11" fmla="*/ 186535 h 189840"/>
                <a:gd name="connsiteX12" fmla="*/ 27225 w 116347"/>
                <a:gd name="connsiteY12" fmla="*/ 184350 h 189840"/>
                <a:gd name="connsiteX13" fmla="*/ 26280 w 116347"/>
                <a:gd name="connsiteY13" fmla="*/ 181929 h 189840"/>
                <a:gd name="connsiteX14" fmla="*/ 24095 w 116347"/>
                <a:gd name="connsiteY14" fmla="*/ 179980 h 189840"/>
                <a:gd name="connsiteX15" fmla="*/ 20020 w 116347"/>
                <a:gd name="connsiteY15" fmla="*/ 179744 h 189840"/>
                <a:gd name="connsiteX16" fmla="*/ 18308 w 116347"/>
                <a:gd name="connsiteY16" fmla="*/ 179271 h 189840"/>
                <a:gd name="connsiteX17" fmla="*/ 15414 w 116347"/>
                <a:gd name="connsiteY17" fmla="*/ 177322 h 189840"/>
                <a:gd name="connsiteX18" fmla="*/ 14469 w 116347"/>
                <a:gd name="connsiteY18" fmla="*/ 176141 h 189840"/>
                <a:gd name="connsiteX19" fmla="*/ 11339 w 116347"/>
                <a:gd name="connsiteY19" fmla="*/ 167696 h 189840"/>
                <a:gd name="connsiteX20" fmla="*/ 11575 w 116347"/>
                <a:gd name="connsiteY20" fmla="*/ 162676 h 189840"/>
                <a:gd name="connsiteX21" fmla="*/ 12520 w 116347"/>
                <a:gd name="connsiteY21" fmla="*/ 160491 h 189840"/>
                <a:gd name="connsiteX22" fmla="*/ 12520 w 116347"/>
                <a:gd name="connsiteY22" fmla="*/ 157125 h 189840"/>
                <a:gd name="connsiteX23" fmla="*/ 11103 w 116347"/>
                <a:gd name="connsiteY23" fmla="*/ 155176 h 189840"/>
                <a:gd name="connsiteX24" fmla="*/ 8740 w 116347"/>
                <a:gd name="connsiteY24" fmla="*/ 141711 h 189840"/>
                <a:gd name="connsiteX25" fmla="*/ 8977 w 116347"/>
                <a:gd name="connsiteY25" fmla="*/ 140530 h 189840"/>
                <a:gd name="connsiteX26" fmla="*/ 9922 w 116347"/>
                <a:gd name="connsiteY26" fmla="*/ 131848 h 189840"/>
                <a:gd name="connsiteX27" fmla="*/ 9685 w 116347"/>
                <a:gd name="connsiteY27" fmla="*/ 131376 h 189840"/>
                <a:gd name="connsiteX28" fmla="*/ 12579 w 116347"/>
                <a:gd name="connsiteY28" fmla="*/ 130431 h 189840"/>
                <a:gd name="connsiteX29" fmla="*/ 15709 w 116347"/>
                <a:gd name="connsiteY29" fmla="*/ 129958 h 189840"/>
                <a:gd name="connsiteX30" fmla="*/ 18839 w 116347"/>
                <a:gd name="connsiteY30" fmla="*/ 127537 h 189840"/>
                <a:gd name="connsiteX31" fmla="*/ 20552 w 116347"/>
                <a:gd name="connsiteY31" fmla="*/ 124879 h 189840"/>
                <a:gd name="connsiteX32" fmla="*/ 23446 w 116347"/>
                <a:gd name="connsiteY32" fmla="*/ 123462 h 189840"/>
                <a:gd name="connsiteX33" fmla="*/ 26103 w 116347"/>
                <a:gd name="connsiteY33" fmla="*/ 120568 h 189840"/>
                <a:gd name="connsiteX34" fmla="*/ 27048 w 116347"/>
                <a:gd name="connsiteY34" fmla="*/ 116966 h 189840"/>
                <a:gd name="connsiteX35" fmla="*/ 31832 w 116347"/>
                <a:gd name="connsiteY35" fmla="*/ 113363 h 189840"/>
                <a:gd name="connsiteX36" fmla="*/ 36615 w 116347"/>
                <a:gd name="connsiteY36" fmla="*/ 111178 h 189840"/>
                <a:gd name="connsiteX37" fmla="*/ 38801 w 116347"/>
                <a:gd name="connsiteY37" fmla="*/ 108521 h 189840"/>
                <a:gd name="connsiteX38" fmla="*/ 43643 w 116347"/>
                <a:gd name="connsiteY38" fmla="*/ 97713 h 189840"/>
                <a:gd name="connsiteX39" fmla="*/ 49903 w 116347"/>
                <a:gd name="connsiteY39" fmla="*/ 98186 h 189840"/>
                <a:gd name="connsiteX40" fmla="*/ 48722 w 116347"/>
                <a:gd name="connsiteY40" fmla="*/ 91926 h 189840"/>
                <a:gd name="connsiteX41" fmla="*/ 47541 w 116347"/>
                <a:gd name="connsiteY41" fmla="*/ 90508 h 189840"/>
                <a:gd name="connsiteX42" fmla="*/ 47541 w 116347"/>
                <a:gd name="connsiteY42" fmla="*/ 87614 h 189840"/>
                <a:gd name="connsiteX43" fmla="*/ 47777 w 116347"/>
                <a:gd name="connsiteY43" fmla="*/ 84721 h 189840"/>
                <a:gd name="connsiteX44" fmla="*/ 46360 w 116347"/>
                <a:gd name="connsiteY44" fmla="*/ 83539 h 189840"/>
                <a:gd name="connsiteX45" fmla="*/ 42521 w 116347"/>
                <a:gd name="connsiteY45" fmla="*/ 79937 h 189840"/>
                <a:gd name="connsiteX46" fmla="*/ 34194 w 116347"/>
                <a:gd name="connsiteY46" fmla="*/ 79583 h 189840"/>
                <a:gd name="connsiteX47" fmla="*/ 33840 w 116347"/>
                <a:gd name="connsiteY47" fmla="*/ 77279 h 189840"/>
                <a:gd name="connsiteX48" fmla="*/ 32186 w 116347"/>
                <a:gd name="connsiteY48" fmla="*/ 69602 h 189840"/>
                <a:gd name="connsiteX49" fmla="*/ 31950 w 116347"/>
                <a:gd name="connsiteY49" fmla="*/ 60448 h 189840"/>
                <a:gd name="connsiteX50" fmla="*/ 30769 w 116347"/>
                <a:gd name="connsiteY50" fmla="*/ 55133 h 189840"/>
                <a:gd name="connsiteX51" fmla="*/ 30296 w 116347"/>
                <a:gd name="connsiteY51" fmla="*/ 53184 h 189840"/>
                <a:gd name="connsiteX52" fmla="*/ 29351 w 116347"/>
                <a:gd name="connsiteY52" fmla="*/ 46688 h 189840"/>
                <a:gd name="connsiteX53" fmla="*/ 26930 w 116347"/>
                <a:gd name="connsiteY53" fmla="*/ 45211 h 189840"/>
                <a:gd name="connsiteX54" fmla="*/ 26930 w 116347"/>
                <a:gd name="connsiteY54" fmla="*/ 41373 h 189840"/>
                <a:gd name="connsiteX55" fmla="*/ 27639 w 116347"/>
                <a:gd name="connsiteY55" fmla="*/ 39955 h 189840"/>
                <a:gd name="connsiteX56" fmla="*/ 26930 w 116347"/>
                <a:gd name="connsiteY56" fmla="*/ 33931 h 189840"/>
                <a:gd name="connsiteX57" fmla="*/ 24745 w 116347"/>
                <a:gd name="connsiteY57" fmla="*/ 31510 h 189840"/>
                <a:gd name="connsiteX58" fmla="*/ 19725 w 116347"/>
                <a:gd name="connsiteY58" fmla="*/ 30270 h 189840"/>
                <a:gd name="connsiteX59" fmla="*/ 15886 w 116347"/>
                <a:gd name="connsiteY59" fmla="*/ 26904 h 189840"/>
                <a:gd name="connsiteX60" fmla="*/ 9626 w 116347"/>
                <a:gd name="connsiteY60" fmla="*/ 24719 h 189840"/>
                <a:gd name="connsiteX61" fmla="*/ 6969 w 116347"/>
                <a:gd name="connsiteY61" fmla="*/ 23242 h 189840"/>
                <a:gd name="connsiteX62" fmla="*/ 709 w 116347"/>
                <a:gd name="connsiteY62" fmla="*/ 17927 h 189840"/>
                <a:gd name="connsiteX63" fmla="*/ 0 w 116347"/>
                <a:gd name="connsiteY63" fmla="*/ 16510 h 189840"/>
                <a:gd name="connsiteX64" fmla="*/ 1713 w 116347"/>
                <a:gd name="connsiteY64" fmla="*/ 9777 h 189840"/>
                <a:gd name="connsiteX65" fmla="*/ 5788 w 116347"/>
                <a:gd name="connsiteY65" fmla="*/ 10013 h 189840"/>
                <a:gd name="connsiteX66" fmla="*/ 8918 w 116347"/>
                <a:gd name="connsiteY66" fmla="*/ 13143 h 189840"/>
                <a:gd name="connsiteX67" fmla="*/ 11811 w 116347"/>
                <a:gd name="connsiteY67" fmla="*/ 20348 h 189840"/>
                <a:gd name="connsiteX68" fmla="*/ 14469 w 116347"/>
                <a:gd name="connsiteY68" fmla="*/ 23006 h 189840"/>
                <a:gd name="connsiteX69" fmla="*/ 18544 w 116347"/>
                <a:gd name="connsiteY69" fmla="*/ 23478 h 189840"/>
                <a:gd name="connsiteX70" fmla="*/ 25276 w 116347"/>
                <a:gd name="connsiteY70" fmla="*/ 22770 h 189840"/>
                <a:gd name="connsiteX71" fmla="*/ 27225 w 116347"/>
                <a:gd name="connsiteY71" fmla="*/ 21825 h 189840"/>
                <a:gd name="connsiteX72" fmla="*/ 34430 w 116347"/>
                <a:gd name="connsiteY72" fmla="*/ 23774 h 189840"/>
                <a:gd name="connsiteX73" fmla="*/ 38741 w 116347"/>
                <a:gd name="connsiteY73" fmla="*/ 25723 h 189840"/>
                <a:gd name="connsiteX74" fmla="*/ 41871 w 116347"/>
                <a:gd name="connsiteY74" fmla="*/ 25723 h 189840"/>
                <a:gd name="connsiteX75" fmla="*/ 45001 w 116347"/>
                <a:gd name="connsiteY75" fmla="*/ 23301 h 189840"/>
                <a:gd name="connsiteX76" fmla="*/ 49313 w 116347"/>
                <a:gd name="connsiteY76" fmla="*/ 19226 h 189840"/>
                <a:gd name="connsiteX77" fmla="*/ 50080 w 116347"/>
                <a:gd name="connsiteY77" fmla="*/ 9127 h 189840"/>
                <a:gd name="connsiteX78" fmla="*/ 55632 w 116347"/>
                <a:gd name="connsiteY78" fmla="*/ 2631 h 189840"/>
                <a:gd name="connsiteX79" fmla="*/ 62601 w 116347"/>
                <a:gd name="connsiteY79" fmla="*/ 741 h 189840"/>
                <a:gd name="connsiteX80" fmla="*/ 67620 w 116347"/>
                <a:gd name="connsiteY80" fmla="*/ 505 h 189840"/>
                <a:gd name="connsiteX81" fmla="*/ 79609 w 116347"/>
                <a:gd name="connsiteY81" fmla="*/ 2454 h 189840"/>
                <a:gd name="connsiteX82" fmla="*/ 83211 w 116347"/>
                <a:gd name="connsiteY82" fmla="*/ 7001 h 189840"/>
                <a:gd name="connsiteX83" fmla="*/ 83211 w 116347"/>
                <a:gd name="connsiteY83" fmla="*/ 9895 h 189840"/>
                <a:gd name="connsiteX84" fmla="*/ 80790 w 116347"/>
                <a:gd name="connsiteY84" fmla="*/ 18281 h 189840"/>
                <a:gd name="connsiteX85" fmla="*/ 80908 w 116347"/>
                <a:gd name="connsiteY85" fmla="*/ 18459 h 189840"/>
                <a:gd name="connsiteX86" fmla="*/ 79845 w 116347"/>
                <a:gd name="connsiteY86" fmla="*/ 19994 h 189840"/>
                <a:gd name="connsiteX87" fmla="*/ 79136 w 116347"/>
                <a:gd name="connsiteY87" fmla="*/ 29148 h 189840"/>
                <a:gd name="connsiteX88" fmla="*/ 79609 w 116347"/>
                <a:gd name="connsiteY88" fmla="*/ 28912 h 189840"/>
                <a:gd name="connsiteX89" fmla="*/ 80554 w 116347"/>
                <a:gd name="connsiteY89" fmla="*/ 35172 h 189840"/>
                <a:gd name="connsiteX90" fmla="*/ 88704 w 116347"/>
                <a:gd name="connsiteY90" fmla="*/ 37121 h 189840"/>
                <a:gd name="connsiteX91" fmla="*/ 93251 w 116347"/>
                <a:gd name="connsiteY91" fmla="*/ 43617 h 189840"/>
                <a:gd name="connsiteX92" fmla="*/ 92779 w 116347"/>
                <a:gd name="connsiteY92" fmla="*/ 48637 h 189840"/>
                <a:gd name="connsiteX93" fmla="*/ 89885 w 116347"/>
                <a:gd name="connsiteY93" fmla="*/ 51058 h 189840"/>
                <a:gd name="connsiteX94" fmla="*/ 89176 w 116347"/>
                <a:gd name="connsiteY94" fmla="*/ 53243 h 189840"/>
                <a:gd name="connsiteX95" fmla="*/ 86755 w 116347"/>
                <a:gd name="connsiteY95" fmla="*/ 56609 h 189840"/>
                <a:gd name="connsiteX96" fmla="*/ 86755 w 116347"/>
                <a:gd name="connsiteY96" fmla="*/ 60921 h 189840"/>
                <a:gd name="connsiteX97" fmla="*/ 97562 w 116347"/>
                <a:gd name="connsiteY97" fmla="*/ 77988 h 189840"/>
                <a:gd name="connsiteX98" fmla="*/ 96086 w 116347"/>
                <a:gd name="connsiteY98" fmla="*/ 88323 h 189840"/>
                <a:gd name="connsiteX99" fmla="*/ 95850 w 116347"/>
                <a:gd name="connsiteY99" fmla="*/ 96709 h 189840"/>
                <a:gd name="connsiteX100" fmla="*/ 96558 w 116347"/>
                <a:gd name="connsiteY100" fmla="*/ 101729 h 189840"/>
                <a:gd name="connsiteX101" fmla="*/ 97976 w 116347"/>
                <a:gd name="connsiteY101" fmla="*/ 103442 h 189840"/>
                <a:gd name="connsiteX102" fmla="*/ 100397 w 116347"/>
                <a:gd name="connsiteY102" fmla="*/ 109466 h 189840"/>
                <a:gd name="connsiteX103" fmla="*/ 104236 w 116347"/>
                <a:gd name="connsiteY103" fmla="*/ 111414 h 189840"/>
                <a:gd name="connsiteX104" fmla="*/ 104472 w 116347"/>
                <a:gd name="connsiteY104" fmla="*/ 114072 h 189840"/>
                <a:gd name="connsiteX105" fmla="*/ 101814 w 116347"/>
                <a:gd name="connsiteY105" fmla="*/ 117438 h 189840"/>
                <a:gd name="connsiteX106" fmla="*/ 102759 w 116347"/>
                <a:gd name="connsiteY106" fmla="*/ 122753 h 189840"/>
                <a:gd name="connsiteX107" fmla="*/ 106362 w 116347"/>
                <a:gd name="connsiteY107" fmla="*/ 123935 h 189840"/>
                <a:gd name="connsiteX108" fmla="*/ 116224 w 116347"/>
                <a:gd name="connsiteY108" fmla="*/ 130667 h 189840"/>
                <a:gd name="connsiteX109" fmla="*/ 115279 w 116347"/>
                <a:gd name="connsiteY109" fmla="*/ 138581 h 189840"/>
                <a:gd name="connsiteX110" fmla="*/ 104472 w 116347"/>
                <a:gd name="connsiteY110" fmla="*/ 154172 h 189840"/>
                <a:gd name="connsiteX111" fmla="*/ 101814 w 116347"/>
                <a:gd name="connsiteY111" fmla="*/ 158247 h 189840"/>
                <a:gd name="connsiteX112" fmla="*/ 95318 w 116347"/>
                <a:gd name="connsiteY112" fmla="*/ 164743 h 189840"/>
                <a:gd name="connsiteX113" fmla="*/ 93133 w 116347"/>
                <a:gd name="connsiteY113" fmla="*/ 169290 h 189840"/>
                <a:gd name="connsiteX114" fmla="*/ 87818 w 116347"/>
                <a:gd name="connsiteY114" fmla="*/ 173365 h 189840"/>
                <a:gd name="connsiteX115" fmla="*/ 84688 w 116347"/>
                <a:gd name="connsiteY115" fmla="*/ 175255 h 189840"/>
                <a:gd name="connsiteX116" fmla="*/ 84452 w 116347"/>
                <a:gd name="connsiteY116" fmla="*/ 178149 h 189840"/>
                <a:gd name="connsiteX117" fmla="*/ 84688 w 116347"/>
                <a:gd name="connsiteY117" fmla="*/ 179684 h 189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16347" h="189840">
                  <a:moveTo>
                    <a:pt x="84747" y="180039"/>
                  </a:moveTo>
                  <a:cubicBezTo>
                    <a:pt x="80436" y="180629"/>
                    <a:pt x="75888" y="179921"/>
                    <a:pt x="71518" y="180866"/>
                  </a:cubicBezTo>
                  <a:cubicBezTo>
                    <a:pt x="70337" y="181102"/>
                    <a:pt x="68861" y="181574"/>
                    <a:pt x="67679" y="181811"/>
                  </a:cubicBezTo>
                  <a:cubicBezTo>
                    <a:pt x="63604" y="182755"/>
                    <a:pt x="59293" y="180570"/>
                    <a:pt x="55396" y="182519"/>
                  </a:cubicBezTo>
                  <a:cubicBezTo>
                    <a:pt x="53447" y="183464"/>
                    <a:pt x="51557" y="184704"/>
                    <a:pt x="49136" y="185177"/>
                  </a:cubicBezTo>
                  <a:lnTo>
                    <a:pt x="49372" y="185177"/>
                  </a:lnTo>
                  <a:cubicBezTo>
                    <a:pt x="47895" y="185885"/>
                    <a:pt x="48427" y="187834"/>
                    <a:pt x="47423" y="188779"/>
                  </a:cubicBezTo>
                  <a:cubicBezTo>
                    <a:pt x="46950" y="189015"/>
                    <a:pt x="45946" y="189015"/>
                    <a:pt x="45474" y="188779"/>
                  </a:cubicBezTo>
                  <a:cubicBezTo>
                    <a:pt x="44765" y="188307"/>
                    <a:pt x="44293" y="187362"/>
                    <a:pt x="43525" y="187067"/>
                  </a:cubicBezTo>
                  <a:cubicBezTo>
                    <a:pt x="40631" y="186122"/>
                    <a:pt x="38741" y="188484"/>
                    <a:pt x="36320" y="189429"/>
                  </a:cubicBezTo>
                  <a:cubicBezTo>
                    <a:pt x="34844" y="190138"/>
                    <a:pt x="33190" y="189901"/>
                    <a:pt x="32009" y="188956"/>
                  </a:cubicBezTo>
                  <a:cubicBezTo>
                    <a:pt x="31536" y="188248"/>
                    <a:pt x="31773" y="187244"/>
                    <a:pt x="31300" y="186535"/>
                  </a:cubicBezTo>
                  <a:cubicBezTo>
                    <a:pt x="30592" y="185118"/>
                    <a:pt x="28643" y="185354"/>
                    <a:pt x="27225" y="184350"/>
                  </a:cubicBezTo>
                  <a:cubicBezTo>
                    <a:pt x="26517" y="183641"/>
                    <a:pt x="26753" y="182637"/>
                    <a:pt x="26280" y="181929"/>
                  </a:cubicBezTo>
                  <a:cubicBezTo>
                    <a:pt x="26044" y="180984"/>
                    <a:pt x="25099" y="180216"/>
                    <a:pt x="24095" y="179980"/>
                  </a:cubicBezTo>
                  <a:cubicBezTo>
                    <a:pt x="22914" y="179507"/>
                    <a:pt x="21438" y="179980"/>
                    <a:pt x="20020" y="179744"/>
                  </a:cubicBezTo>
                  <a:cubicBezTo>
                    <a:pt x="19548" y="179507"/>
                    <a:pt x="18839" y="179507"/>
                    <a:pt x="18308" y="179271"/>
                  </a:cubicBezTo>
                  <a:cubicBezTo>
                    <a:pt x="17363" y="178326"/>
                    <a:pt x="16418" y="177854"/>
                    <a:pt x="15414" y="177322"/>
                  </a:cubicBezTo>
                  <a:cubicBezTo>
                    <a:pt x="14941" y="177086"/>
                    <a:pt x="14705" y="176377"/>
                    <a:pt x="14469" y="176141"/>
                  </a:cubicBezTo>
                  <a:cubicBezTo>
                    <a:pt x="13288" y="173483"/>
                    <a:pt x="12815" y="170353"/>
                    <a:pt x="11339" y="167696"/>
                  </a:cubicBezTo>
                  <a:cubicBezTo>
                    <a:pt x="10630" y="166515"/>
                    <a:pt x="10866" y="164330"/>
                    <a:pt x="11575" y="162676"/>
                  </a:cubicBezTo>
                  <a:cubicBezTo>
                    <a:pt x="11811" y="161967"/>
                    <a:pt x="12284" y="161259"/>
                    <a:pt x="12520" y="160491"/>
                  </a:cubicBezTo>
                  <a:cubicBezTo>
                    <a:pt x="12993" y="159546"/>
                    <a:pt x="12993" y="158070"/>
                    <a:pt x="12520" y="157125"/>
                  </a:cubicBezTo>
                  <a:cubicBezTo>
                    <a:pt x="12284" y="156416"/>
                    <a:pt x="11339" y="155943"/>
                    <a:pt x="11103" y="155176"/>
                  </a:cubicBezTo>
                  <a:cubicBezTo>
                    <a:pt x="9213" y="151101"/>
                    <a:pt x="11339" y="146022"/>
                    <a:pt x="8740" y="141711"/>
                  </a:cubicBezTo>
                  <a:cubicBezTo>
                    <a:pt x="8740" y="141474"/>
                    <a:pt x="8977" y="140766"/>
                    <a:pt x="8977" y="140530"/>
                  </a:cubicBezTo>
                  <a:cubicBezTo>
                    <a:pt x="8977" y="137400"/>
                    <a:pt x="9922" y="134978"/>
                    <a:pt x="9922" y="131848"/>
                  </a:cubicBezTo>
                  <a:cubicBezTo>
                    <a:pt x="9922" y="131848"/>
                    <a:pt x="9449" y="131612"/>
                    <a:pt x="9685" y="131376"/>
                  </a:cubicBezTo>
                  <a:cubicBezTo>
                    <a:pt x="10866" y="130431"/>
                    <a:pt x="11398" y="130431"/>
                    <a:pt x="12579" y="130431"/>
                  </a:cubicBezTo>
                  <a:lnTo>
                    <a:pt x="15709" y="129958"/>
                  </a:lnTo>
                  <a:cubicBezTo>
                    <a:pt x="16890" y="129013"/>
                    <a:pt x="18131" y="129013"/>
                    <a:pt x="18839" y="127537"/>
                  </a:cubicBezTo>
                  <a:cubicBezTo>
                    <a:pt x="19312" y="126828"/>
                    <a:pt x="20079" y="125883"/>
                    <a:pt x="20552" y="124879"/>
                  </a:cubicBezTo>
                  <a:cubicBezTo>
                    <a:pt x="21261" y="124171"/>
                    <a:pt x="22501" y="124171"/>
                    <a:pt x="23446" y="123462"/>
                  </a:cubicBezTo>
                  <a:cubicBezTo>
                    <a:pt x="24627" y="122753"/>
                    <a:pt x="24863" y="121513"/>
                    <a:pt x="26103" y="120568"/>
                  </a:cubicBezTo>
                  <a:cubicBezTo>
                    <a:pt x="27048" y="119860"/>
                    <a:pt x="26339" y="118147"/>
                    <a:pt x="27048" y="116966"/>
                  </a:cubicBezTo>
                  <a:cubicBezTo>
                    <a:pt x="28229" y="115312"/>
                    <a:pt x="30178" y="114308"/>
                    <a:pt x="31832" y="113363"/>
                  </a:cubicBezTo>
                  <a:cubicBezTo>
                    <a:pt x="33544" y="112418"/>
                    <a:pt x="35198" y="112418"/>
                    <a:pt x="36615" y="111178"/>
                  </a:cubicBezTo>
                  <a:cubicBezTo>
                    <a:pt x="37560" y="110233"/>
                    <a:pt x="38801" y="109761"/>
                    <a:pt x="38801" y="108521"/>
                  </a:cubicBezTo>
                  <a:cubicBezTo>
                    <a:pt x="39509" y="104446"/>
                    <a:pt x="41694" y="101079"/>
                    <a:pt x="43643" y="97713"/>
                  </a:cubicBezTo>
                  <a:cubicBezTo>
                    <a:pt x="45828" y="97477"/>
                    <a:pt x="47718" y="97949"/>
                    <a:pt x="49903" y="98186"/>
                  </a:cubicBezTo>
                  <a:cubicBezTo>
                    <a:pt x="49903" y="96000"/>
                    <a:pt x="49667" y="93874"/>
                    <a:pt x="48722" y="91926"/>
                  </a:cubicBezTo>
                  <a:cubicBezTo>
                    <a:pt x="48486" y="91453"/>
                    <a:pt x="47777" y="90981"/>
                    <a:pt x="47541" y="90508"/>
                  </a:cubicBezTo>
                  <a:cubicBezTo>
                    <a:pt x="47068" y="89800"/>
                    <a:pt x="47305" y="88559"/>
                    <a:pt x="47541" y="87614"/>
                  </a:cubicBezTo>
                  <a:cubicBezTo>
                    <a:pt x="48013" y="86669"/>
                    <a:pt x="48013" y="85666"/>
                    <a:pt x="47777" y="84721"/>
                  </a:cubicBezTo>
                  <a:cubicBezTo>
                    <a:pt x="47541" y="84248"/>
                    <a:pt x="46360" y="84012"/>
                    <a:pt x="46360" y="83539"/>
                  </a:cubicBezTo>
                  <a:cubicBezTo>
                    <a:pt x="45651" y="81354"/>
                    <a:pt x="44175" y="80409"/>
                    <a:pt x="42521" y="79937"/>
                  </a:cubicBezTo>
                  <a:cubicBezTo>
                    <a:pt x="39804" y="79110"/>
                    <a:pt x="37029" y="79287"/>
                    <a:pt x="34194" y="79583"/>
                  </a:cubicBezTo>
                  <a:lnTo>
                    <a:pt x="33840" y="77279"/>
                  </a:lnTo>
                  <a:cubicBezTo>
                    <a:pt x="33840" y="74858"/>
                    <a:pt x="34312" y="71492"/>
                    <a:pt x="32186" y="69602"/>
                  </a:cubicBezTo>
                  <a:cubicBezTo>
                    <a:pt x="32186" y="66472"/>
                    <a:pt x="32422" y="63578"/>
                    <a:pt x="31950" y="60448"/>
                  </a:cubicBezTo>
                  <a:cubicBezTo>
                    <a:pt x="31714" y="58735"/>
                    <a:pt x="31005" y="57082"/>
                    <a:pt x="30769" y="55133"/>
                  </a:cubicBezTo>
                  <a:cubicBezTo>
                    <a:pt x="30769" y="54661"/>
                    <a:pt x="30296" y="53716"/>
                    <a:pt x="30296" y="53184"/>
                  </a:cubicBezTo>
                  <a:cubicBezTo>
                    <a:pt x="29824" y="50999"/>
                    <a:pt x="29824" y="48873"/>
                    <a:pt x="29351" y="46688"/>
                  </a:cubicBezTo>
                  <a:cubicBezTo>
                    <a:pt x="29115" y="46215"/>
                    <a:pt x="27402" y="45979"/>
                    <a:pt x="26930" y="45211"/>
                  </a:cubicBezTo>
                  <a:cubicBezTo>
                    <a:pt x="25985" y="44266"/>
                    <a:pt x="26221" y="42554"/>
                    <a:pt x="26930" y="41373"/>
                  </a:cubicBezTo>
                  <a:cubicBezTo>
                    <a:pt x="27166" y="40900"/>
                    <a:pt x="27402" y="40428"/>
                    <a:pt x="27639" y="39955"/>
                  </a:cubicBezTo>
                  <a:cubicBezTo>
                    <a:pt x="28111" y="37770"/>
                    <a:pt x="27875" y="35880"/>
                    <a:pt x="26930" y="33931"/>
                  </a:cubicBezTo>
                  <a:cubicBezTo>
                    <a:pt x="26694" y="32987"/>
                    <a:pt x="25749" y="31983"/>
                    <a:pt x="24745" y="31510"/>
                  </a:cubicBezTo>
                  <a:cubicBezTo>
                    <a:pt x="23091" y="30801"/>
                    <a:pt x="21379" y="31038"/>
                    <a:pt x="19725" y="30270"/>
                  </a:cubicBezTo>
                  <a:cubicBezTo>
                    <a:pt x="18308" y="29561"/>
                    <a:pt x="17304" y="27849"/>
                    <a:pt x="15886" y="26904"/>
                  </a:cubicBezTo>
                  <a:cubicBezTo>
                    <a:pt x="13997" y="25723"/>
                    <a:pt x="11575" y="25723"/>
                    <a:pt x="9626" y="24719"/>
                  </a:cubicBezTo>
                  <a:cubicBezTo>
                    <a:pt x="8918" y="24246"/>
                    <a:pt x="7973" y="23774"/>
                    <a:pt x="6969" y="23242"/>
                  </a:cubicBezTo>
                  <a:cubicBezTo>
                    <a:pt x="4547" y="21766"/>
                    <a:pt x="2894" y="19640"/>
                    <a:pt x="709" y="17927"/>
                  </a:cubicBezTo>
                  <a:lnTo>
                    <a:pt x="0" y="16510"/>
                  </a:lnTo>
                  <a:cubicBezTo>
                    <a:pt x="709" y="14325"/>
                    <a:pt x="-472" y="11195"/>
                    <a:pt x="1713" y="9777"/>
                  </a:cubicBezTo>
                  <a:cubicBezTo>
                    <a:pt x="2894" y="9068"/>
                    <a:pt x="4606" y="9541"/>
                    <a:pt x="5788" y="10013"/>
                  </a:cubicBezTo>
                  <a:cubicBezTo>
                    <a:pt x="6969" y="10486"/>
                    <a:pt x="8445" y="11726"/>
                    <a:pt x="8918" y="13143"/>
                  </a:cubicBezTo>
                  <a:cubicBezTo>
                    <a:pt x="9863" y="15565"/>
                    <a:pt x="10807" y="17927"/>
                    <a:pt x="11811" y="20348"/>
                  </a:cubicBezTo>
                  <a:cubicBezTo>
                    <a:pt x="12520" y="21293"/>
                    <a:pt x="13465" y="22297"/>
                    <a:pt x="14469" y="23006"/>
                  </a:cubicBezTo>
                  <a:cubicBezTo>
                    <a:pt x="15650" y="23715"/>
                    <a:pt x="17127" y="23242"/>
                    <a:pt x="18544" y="23478"/>
                  </a:cubicBezTo>
                  <a:cubicBezTo>
                    <a:pt x="20729" y="23951"/>
                    <a:pt x="23091" y="24187"/>
                    <a:pt x="25276" y="22770"/>
                  </a:cubicBezTo>
                  <a:cubicBezTo>
                    <a:pt x="25985" y="22297"/>
                    <a:pt x="26458" y="22061"/>
                    <a:pt x="27225" y="21825"/>
                  </a:cubicBezTo>
                  <a:cubicBezTo>
                    <a:pt x="29647" y="21116"/>
                    <a:pt x="32481" y="21352"/>
                    <a:pt x="34430" y="23774"/>
                  </a:cubicBezTo>
                  <a:cubicBezTo>
                    <a:pt x="35375" y="25191"/>
                    <a:pt x="37324" y="24482"/>
                    <a:pt x="38741" y="25723"/>
                  </a:cubicBezTo>
                  <a:cubicBezTo>
                    <a:pt x="39686" y="26431"/>
                    <a:pt x="40927" y="26195"/>
                    <a:pt x="41871" y="25723"/>
                  </a:cubicBezTo>
                  <a:cubicBezTo>
                    <a:pt x="42816" y="25014"/>
                    <a:pt x="43879" y="24128"/>
                    <a:pt x="45001" y="23301"/>
                  </a:cubicBezTo>
                  <a:cubicBezTo>
                    <a:pt x="46714" y="22120"/>
                    <a:pt x="48840" y="21116"/>
                    <a:pt x="49313" y="19226"/>
                  </a:cubicBezTo>
                  <a:cubicBezTo>
                    <a:pt x="50258" y="15860"/>
                    <a:pt x="48840" y="12494"/>
                    <a:pt x="50080" y="9127"/>
                  </a:cubicBezTo>
                  <a:cubicBezTo>
                    <a:pt x="51025" y="6470"/>
                    <a:pt x="52974" y="3576"/>
                    <a:pt x="55632" y="2631"/>
                  </a:cubicBezTo>
                  <a:cubicBezTo>
                    <a:pt x="58053" y="1923"/>
                    <a:pt x="60415" y="1923"/>
                    <a:pt x="62601" y="741"/>
                  </a:cubicBezTo>
                  <a:cubicBezTo>
                    <a:pt x="64018" y="-204"/>
                    <a:pt x="65967" y="-204"/>
                    <a:pt x="67620" y="505"/>
                  </a:cubicBezTo>
                  <a:cubicBezTo>
                    <a:pt x="71459" y="1982"/>
                    <a:pt x="75770" y="1214"/>
                    <a:pt x="79609" y="2454"/>
                  </a:cubicBezTo>
                  <a:cubicBezTo>
                    <a:pt x="81558" y="3163"/>
                    <a:pt x="82267" y="5348"/>
                    <a:pt x="83211" y="7001"/>
                  </a:cubicBezTo>
                  <a:cubicBezTo>
                    <a:pt x="83684" y="7710"/>
                    <a:pt x="83684" y="9187"/>
                    <a:pt x="83211" y="9895"/>
                  </a:cubicBezTo>
                  <a:cubicBezTo>
                    <a:pt x="81499" y="12553"/>
                    <a:pt x="80554" y="15210"/>
                    <a:pt x="80790" y="18281"/>
                  </a:cubicBezTo>
                  <a:lnTo>
                    <a:pt x="80908" y="18459"/>
                  </a:lnTo>
                  <a:cubicBezTo>
                    <a:pt x="80436" y="18931"/>
                    <a:pt x="80081" y="19403"/>
                    <a:pt x="79845" y="19994"/>
                  </a:cubicBezTo>
                  <a:cubicBezTo>
                    <a:pt x="78605" y="22888"/>
                    <a:pt x="79845" y="26018"/>
                    <a:pt x="79136" y="29148"/>
                  </a:cubicBezTo>
                  <a:cubicBezTo>
                    <a:pt x="79373" y="29148"/>
                    <a:pt x="79609" y="28912"/>
                    <a:pt x="79609" y="28912"/>
                  </a:cubicBezTo>
                  <a:cubicBezTo>
                    <a:pt x="79845" y="31097"/>
                    <a:pt x="78369" y="33931"/>
                    <a:pt x="80554" y="35172"/>
                  </a:cubicBezTo>
                  <a:cubicBezTo>
                    <a:pt x="82975" y="36353"/>
                    <a:pt x="87050" y="34227"/>
                    <a:pt x="88704" y="37121"/>
                  </a:cubicBezTo>
                  <a:cubicBezTo>
                    <a:pt x="90121" y="39542"/>
                    <a:pt x="92306" y="41196"/>
                    <a:pt x="93251" y="43617"/>
                  </a:cubicBezTo>
                  <a:cubicBezTo>
                    <a:pt x="93960" y="45330"/>
                    <a:pt x="93724" y="47219"/>
                    <a:pt x="92779" y="48637"/>
                  </a:cubicBezTo>
                  <a:cubicBezTo>
                    <a:pt x="91834" y="49582"/>
                    <a:pt x="90830" y="50054"/>
                    <a:pt x="89885" y="51058"/>
                  </a:cubicBezTo>
                  <a:cubicBezTo>
                    <a:pt x="89412" y="51767"/>
                    <a:pt x="89412" y="52475"/>
                    <a:pt x="89176" y="53243"/>
                  </a:cubicBezTo>
                  <a:cubicBezTo>
                    <a:pt x="88468" y="54424"/>
                    <a:pt x="87227" y="55428"/>
                    <a:pt x="86755" y="56609"/>
                  </a:cubicBezTo>
                  <a:cubicBezTo>
                    <a:pt x="86282" y="57791"/>
                    <a:pt x="86282" y="59739"/>
                    <a:pt x="86755" y="60921"/>
                  </a:cubicBezTo>
                  <a:cubicBezTo>
                    <a:pt x="89649" y="67181"/>
                    <a:pt x="95850" y="71256"/>
                    <a:pt x="97562" y="77988"/>
                  </a:cubicBezTo>
                  <a:cubicBezTo>
                    <a:pt x="98507" y="81591"/>
                    <a:pt x="97562" y="84957"/>
                    <a:pt x="96086" y="88323"/>
                  </a:cubicBezTo>
                  <a:cubicBezTo>
                    <a:pt x="95141" y="90981"/>
                    <a:pt x="95436" y="94052"/>
                    <a:pt x="95850" y="96709"/>
                  </a:cubicBezTo>
                  <a:cubicBezTo>
                    <a:pt x="96086" y="98363"/>
                    <a:pt x="95141" y="100312"/>
                    <a:pt x="96558" y="101729"/>
                  </a:cubicBezTo>
                  <a:cubicBezTo>
                    <a:pt x="97031" y="102202"/>
                    <a:pt x="97503" y="102910"/>
                    <a:pt x="97976" y="103442"/>
                  </a:cubicBezTo>
                  <a:cubicBezTo>
                    <a:pt x="98684" y="105627"/>
                    <a:pt x="98684" y="107989"/>
                    <a:pt x="100397" y="109466"/>
                  </a:cubicBezTo>
                  <a:cubicBezTo>
                    <a:pt x="101342" y="110647"/>
                    <a:pt x="103055" y="110410"/>
                    <a:pt x="104236" y="111414"/>
                  </a:cubicBezTo>
                  <a:cubicBezTo>
                    <a:pt x="104944" y="112123"/>
                    <a:pt x="104472" y="113127"/>
                    <a:pt x="104472" y="114072"/>
                  </a:cubicBezTo>
                  <a:cubicBezTo>
                    <a:pt x="104000" y="115489"/>
                    <a:pt x="102287" y="116257"/>
                    <a:pt x="101814" y="117438"/>
                  </a:cubicBezTo>
                  <a:cubicBezTo>
                    <a:pt x="101106" y="119151"/>
                    <a:pt x="101106" y="121513"/>
                    <a:pt x="102759" y="122753"/>
                  </a:cubicBezTo>
                  <a:cubicBezTo>
                    <a:pt x="103940" y="123462"/>
                    <a:pt x="105653" y="122990"/>
                    <a:pt x="106362" y="123935"/>
                  </a:cubicBezTo>
                  <a:cubicBezTo>
                    <a:pt x="109492" y="126592"/>
                    <a:pt x="112622" y="128777"/>
                    <a:pt x="116224" y="130667"/>
                  </a:cubicBezTo>
                  <a:cubicBezTo>
                    <a:pt x="116461" y="133325"/>
                    <a:pt x="116461" y="135982"/>
                    <a:pt x="115279" y="138581"/>
                  </a:cubicBezTo>
                  <a:cubicBezTo>
                    <a:pt x="112386" y="144368"/>
                    <a:pt x="108311" y="148916"/>
                    <a:pt x="104472" y="154172"/>
                  </a:cubicBezTo>
                  <a:cubicBezTo>
                    <a:pt x="103763" y="155589"/>
                    <a:pt x="102759" y="156829"/>
                    <a:pt x="101814" y="158247"/>
                  </a:cubicBezTo>
                  <a:cubicBezTo>
                    <a:pt x="99866" y="160668"/>
                    <a:pt x="96972" y="162085"/>
                    <a:pt x="95318" y="164743"/>
                  </a:cubicBezTo>
                  <a:cubicBezTo>
                    <a:pt x="94373" y="165924"/>
                    <a:pt x="94373" y="167873"/>
                    <a:pt x="93133" y="169290"/>
                  </a:cubicBezTo>
                  <a:cubicBezTo>
                    <a:pt x="91420" y="170944"/>
                    <a:pt x="89767" y="172420"/>
                    <a:pt x="87818" y="173365"/>
                  </a:cubicBezTo>
                  <a:cubicBezTo>
                    <a:pt x="86637" y="174074"/>
                    <a:pt x="85160" y="174310"/>
                    <a:pt x="84688" y="175255"/>
                  </a:cubicBezTo>
                  <a:cubicBezTo>
                    <a:pt x="84215" y="175964"/>
                    <a:pt x="84452" y="177204"/>
                    <a:pt x="84452" y="178149"/>
                  </a:cubicBezTo>
                  <a:lnTo>
                    <a:pt x="84688" y="179684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13" name="Forme libre : forme 105">
              <a:extLst>
                <a:ext uri="{FF2B5EF4-FFF2-40B4-BE49-F238E27FC236}">
                  <a16:creationId xmlns:a16="http://schemas.microsoft.com/office/drawing/2014/main" id="{11389431-6D3A-4B28-5390-88B4CBD34D12}"/>
                </a:ext>
              </a:extLst>
            </p:cNvPr>
            <p:cNvSpPr/>
            <p:nvPr/>
          </p:nvSpPr>
          <p:spPr>
            <a:xfrm>
              <a:off x="9426496" y="3423647"/>
              <a:ext cx="63483" cy="63103"/>
            </a:xfrm>
            <a:custGeom>
              <a:avLst/>
              <a:gdLst>
                <a:gd name="connsiteX0" fmla="*/ 35794 w 36266"/>
                <a:gd name="connsiteY0" fmla="*/ 34113 h 35977"/>
                <a:gd name="connsiteX1" fmla="*/ 35322 w 36266"/>
                <a:gd name="connsiteY1" fmla="*/ 33404 h 35977"/>
                <a:gd name="connsiteX2" fmla="*/ 33668 w 36266"/>
                <a:gd name="connsiteY2" fmla="*/ 23542 h 35977"/>
                <a:gd name="connsiteX3" fmla="*/ 32723 w 36266"/>
                <a:gd name="connsiteY3" fmla="*/ 22597 h 35977"/>
                <a:gd name="connsiteX4" fmla="*/ 29121 w 36266"/>
                <a:gd name="connsiteY4" fmla="*/ 21120 h 35977"/>
                <a:gd name="connsiteX5" fmla="*/ 26463 w 36266"/>
                <a:gd name="connsiteY5" fmla="*/ 14388 h 35977"/>
                <a:gd name="connsiteX6" fmla="*/ 21148 w 36266"/>
                <a:gd name="connsiteY6" fmla="*/ 9545 h 35977"/>
                <a:gd name="connsiteX7" fmla="*/ 20675 w 36266"/>
                <a:gd name="connsiteY7" fmla="*/ 3285 h 35977"/>
                <a:gd name="connsiteX8" fmla="*/ 18727 w 36266"/>
                <a:gd name="connsiteY8" fmla="*/ 2340 h 35977"/>
                <a:gd name="connsiteX9" fmla="*/ 17073 w 36266"/>
                <a:gd name="connsiteY9" fmla="*/ 391 h 35977"/>
                <a:gd name="connsiteX10" fmla="*/ 13943 w 36266"/>
                <a:gd name="connsiteY10" fmla="*/ 155 h 35977"/>
                <a:gd name="connsiteX11" fmla="*/ 9396 w 36266"/>
                <a:gd name="connsiteY11" fmla="*/ 1100 h 35977"/>
                <a:gd name="connsiteX12" fmla="*/ 3372 w 36266"/>
                <a:gd name="connsiteY12" fmla="*/ 1336 h 35977"/>
                <a:gd name="connsiteX13" fmla="*/ 714 w 36266"/>
                <a:gd name="connsiteY13" fmla="*/ 2517 h 35977"/>
                <a:gd name="connsiteX14" fmla="*/ 242 w 36266"/>
                <a:gd name="connsiteY14" fmla="*/ 3699 h 35977"/>
                <a:gd name="connsiteX15" fmla="*/ 1187 w 36266"/>
                <a:gd name="connsiteY15" fmla="*/ 15982 h 35977"/>
                <a:gd name="connsiteX16" fmla="*/ 2132 w 36266"/>
                <a:gd name="connsiteY16" fmla="*/ 16691 h 35977"/>
                <a:gd name="connsiteX17" fmla="*/ 8392 w 36266"/>
                <a:gd name="connsiteY17" fmla="*/ 18168 h 35977"/>
                <a:gd name="connsiteX18" fmla="*/ 10340 w 36266"/>
                <a:gd name="connsiteY18" fmla="*/ 20353 h 35977"/>
                <a:gd name="connsiteX19" fmla="*/ 19731 w 36266"/>
                <a:gd name="connsiteY19" fmla="*/ 21357 h 35977"/>
                <a:gd name="connsiteX20" fmla="*/ 22624 w 36266"/>
                <a:gd name="connsiteY20" fmla="*/ 24723 h 35977"/>
                <a:gd name="connsiteX21" fmla="*/ 27644 w 36266"/>
                <a:gd name="connsiteY21" fmla="*/ 30511 h 35977"/>
                <a:gd name="connsiteX22" fmla="*/ 27880 w 36266"/>
                <a:gd name="connsiteY22" fmla="*/ 35058 h 35977"/>
                <a:gd name="connsiteX23" fmla="*/ 28117 w 36266"/>
                <a:gd name="connsiteY23" fmla="*/ 35294 h 35977"/>
                <a:gd name="connsiteX24" fmla="*/ 32664 w 36266"/>
                <a:gd name="connsiteY24" fmla="*/ 35767 h 35977"/>
                <a:gd name="connsiteX25" fmla="*/ 36267 w 36266"/>
                <a:gd name="connsiteY25" fmla="*/ 34113 h 35977"/>
                <a:gd name="connsiteX26" fmla="*/ 35794 w 36266"/>
                <a:gd name="connsiteY26" fmla="*/ 34113 h 3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266" h="35977">
                  <a:moveTo>
                    <a:pt x="35794" y="34113"/>
                  </a:moveTo>
                  <a:cubicBezTo>
                    <a:pt x="35322" y="34113"/>
                    <a:pt x="35322" y="33641"/>
                    <a:pt x="35322" y="33404"/>
                  </a:cubicBezTo>
                  <a:cubicBezTo>
                    <a:pt x="33432" y="30274"/>
                    <a:pt x="34849" y="26672"/>
                    <a:pt x="33668" y="23542"/>
                  </a:cubicBezTo>
                  <a:cubicBezTo>
                    <a:pt x="33432" y="23306"/>
                    <a:pt x="32959" y="22833"/>
                    <a:pt x="32723" y="22597"/>
                  </a:cubicBezTo>
                  <a:cubicBezTo>
                    <a:pt x="31542" y="22124"/>
                    <a:pt x="30302" y="21888"/>
                    <a:pt x="29121" y="21120"/>
                  </a:cubicBezTo>
                  <a:cubicBezTo>
                    <a:pt x="26936" y="19644"/>
                    <a:pt x="27939" y="16337"/>
                    <a:pt x="26463" y="14388"/>
                  </a:cubicBezTo>
                  <a:cubicBezTo>
                    <a:pt x="25046" y="12675"/>
                    <a:pt x="21916" y="12203"/>
                    <a:pt x="21148" y="9545"/>
                  </a:cubicBezTo>
                  <a:cubicBezTo>
                    <a:pt x="20675" y="7360"/>
                    <a:pt x="21857" y="5234"/>
                    <a:pt x="20675" y="3285"/>
                  </a:cubicBezTo>
                  <a:cubicBezTo>
                    <a:pt x="20203" y="2813"/>
                    <a:pt x="19494" y="2577"/>
                    <a:pt x="18727" y="2340"/>
                  </a:cubicBezTo>
                  <a:cubicBezTo>
                    <a:pt x="18018" y="1868"/>
                    <a:pt x="17782" y="628"/>
                    <a:pt x="17073" y="391"/>
                  </a:cubicBezTo>
                  <a:cubicBezTo>
                    <a:pt x="16128" y="-81"/>
                    <a:pt x="14888" y="-81"/>
                    <a:pt x="13943" y="155"/>
                  </a:cubicBezTo>
                  <a:cubicBezTo>
                    <a:pt x="12467" y="864"/>
                    <a:pt x="11049" y="864"/>
                    <a:pt x="9396" y="1100"/>
                  </a:cubicBezTo>
                  <a:cubicBezTo>
                    <a:pt x="7210" y="1573"/>
                    <a:pt x="5557" y="1100"/>
                    <a:pt x="3372" y="1336"/>
                  </a:cubicBezTo>
                  <a:cubicBezTo>
                    <a:pt x="2427" y="1573"/>
                    <a:pt x="950" y="2045"/>
                    <a:pt x="714" y="2517"/>
                  </a:cubicBezTo>
                  <a:cubicBezTo>
                    <a:pt x="596" y="3344"/>
                    <a:pt x="301" y="2872"/>
                    <a:pt x="242" y="3699"/>
                  </a:cubicBezTo>
                  <a:cubicBezTo>
                    <a:pt x="-172" y="7419"/>
                    <a:pt x="-172" y="12439"/>
                    <a:pt x="1187" y="15982"/>
                  </a:cubicBezTo>
                  <a:cubicBezTo>
                    <a:pt x="1423" y="16219"/>
                    <a:pt x="1659" y="16691"/>
                    <a:pt x="2132" y="16691"/>
                  </a:cubicBezTo>
                  <a:cubicBezTo>
                    <a:pt x="4317" y="17164"/>
                    <a:pt x="6206" y="17636"/>
                    <a:pt x="8392" y="18168"/>
                  </a:cubicBezTo>
                  <a:cubicBezTo>
                    <a:pt x="9336" y="18168"/>
                    <a:pt x="9809" y="20294"/>
                    <a:pt x="10340" y="20353"/>
                  </a:cubicBezTo>
                  <a:cubicBezTo>
                    <a:pt x="13471" y="20589"/>
                    <a:pt x="16837" y="19172"/>
                    <a:pt x="19731" y="21357"/>
                  </a:cubicBezTo>
                  <a:cubicBezTo>
                    <a:pt x="20912" y="22065"/>
                    <a:pt x="21679" y="23306"/>
                    <a:pt x="22624" y="24723"/>
                  </a:cubicBezTo>
                  <a:cubicBezTo>
                    <a:pt x="24042" y="26908"/>
                    <a:pt x="26699" y="28089"/>
                    <a:pt x="27644" y="30511"/>
                  </a:cubicBezTo>
                  <a:cubicBezTo>
                    <a:pt x="28117" y="31928"/>
                    <a:pt x="27880" y="33641"/>
                    <a:pt x="27880" y="35058"/>
                  </a:cubicBezTo>
                  <a:lnTo>
                    <a:pt x="28117" y="35294"/>
                  </a:lnTo>
                  <a:cubicBezTo>
                    <a:pt x="29298" y="36475"/>
                    <a:pt x="31010" y="35767"/>
                    <a:pt x="32664" y="35767"/>
                  </a:cubicBezTo>
                  <a:cubicBezTo>
                    <a:pt x="33904" y="35530"/>
                    <a:pt x="35322" y="35294"/>
                    <a:pt x="36267" y="34113"/>
                  </a:cubicBezTo>
                  <a:lnTo>
                    <a:pt x="35794" y="34113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14" name="Forme libre : forme 106">
              <a:extLst>
                <a:ext uri="{FF2B5EF4-FFF2-40B4-BE49-F238E27FC236}">
                  <a16:creationId xmlns:a16="http://schemas.microsoft.com/office/drawing/2014/main" id="{4E2515FE-9B8C-01CB-54B5-AA43BBDD809F}"/>
                </a:ext>
              </a:extLst>
            </p:cNvPr>
            <p:cNvSpPr/>
            <p:nvPr/>
          </p:nvSpPr>
          <p:spPr>
            <a:xfrm>
              <a:off x="9451109" y="3402787"/>
              <a:ext cx="126949" cy="96450"/>
            </a:xfrm>
            <a:custGeom>
              <a:avLst/>
              <a:gdLst>
                <a:gd name="connsiteX0" fmla="*/ 49136 w 72522"/>
                <a:gd name="connsiteY0" fmla="*/ 54923 h 54989"/>
                <a:gd name="connsiteX1" fmla="*/ 39745 w 72522"/>
                <a:gd name="connsiteY1" fmla="*/ 51557 h 54989"/>
                <a:gd name="connsiteX2" fmla="*/ 41222 w 72522"/>
                <a:gd name="connsiteY2" fmla="*/ 46005 h 54989"/>
                <a:gd name="connsiteX3" fmla="*/ 40986 w 72522"/>
                <a:gd name="connsiteY3" fmla="*/ 42403 h 54989"/>
                <a:gd name="connsiteX4" fmla="*/ 39568 w 72522"/>
                <a:gd name="connsiteY4" fmla="*/ 37088 h 54989"/>
                <a:gd name="connsiteX5" fmla="*/ 39096 w 72522"/>
                <a:gd name="connsiteY5" fmla="*/ 36379 h 54989"/>
                <a:gd name="connsiteX6" fmla="*/ 37442 w 72522"/>
                <a:gd name="connsiteY6" fmla="*/ 36379 h 54989"/>
                <a:gd name="connsiteX7" fmla="*/ 27107 w 72522"/>
                <a:gd name="connsiteY7" fmla="*/ 44765 h 54989"/>
                <a:gd name="connsiteX8" fmla="*/ 22324 w 72522"/>
                <a:gd name="connsiteY8" fmla="*/ 45946 h 54989"/>
                <a:gd name="connsiteX9" fmla="*/ 21851 w 72522"/>
                <a:gd name="connsiteY9" fmla="*/ 45946 h 54989"/>
                <a:gd name="connsiteX10" fmla="*/ 21379 w 72522"/>
                <a:gd name="connsiteY10" fmla="*/ 45238 h 54989"/>
                <a:gd name="connsiteX11" fmla="*/ 19725 w 72522"/>
                <a:gd name="connsiteY11" fmla="*/ 35375 h 54989"/>
                <a:gd name="connsiteX12" fmla="*/ 18780 w 72522"/>
                <a:gd name="connsiteY12" fmla="*/ 34430 h 54989"/>
                <a:gd name="connsiteX13" fmla="*/ 15178 w 72522"/>
                <a:gd name="connsiteY13" fmla="*/ 32954 h 54989"/>
                <a:gd name="connsiteX14" fmla="*/ 12520 w 72522"/>
                <a:gd name="connsiteY14" fmla="*/ 26221 h 54989"/>
                <a:gd name="connsiteX15" fmla="*/ 7205 w 72522"/>
                <a:gd name="connsiteY15" fmla="*/ 21379 h 54989"/>
                <a:gd name="connsiteX16" fmla="*/ 6733 w 72522"/>
                <a:gd name="connsiteY16" fmla="*/ 15119 h 54989"/>
                <a:gd name="connsiteX17" fmla="*/ 4784 w 72522"/>
                <a:gd name="connsiteY17" fmla="*/ 14174 h 54989"/>
                <a:gd name="connsiteX18" fmla="*/ 3130 w 72522"/>
                <a:gd name="connsiteY18" fmla="*/ 12225 h 54989"/>
                <a:gd name="connsiteX19" fmla="*/ 0 w 72522"/>
                <a:gd name="connsiteY19" fmla="*/ 11989 h 54989"/>
                <a:gd name="connsiteX20" fmla="*/ 236 w 72522"/>
                <a:gd name="connsiteY20" fmla="*/ 11752 h 54989"/>
                <a:gd name="connsiteX21" fmla="*/ 4311 w 72522"/>
                <a:gd name="connsiteY21" fmla="*/ 9331 h 54989"/>
                <a:gd name="connsiteX22" fmla="*/ 7677 w 72522"/>
                <a:gd name="connsiteY22" fmla="*/ 9331 h 54989"/>
                <a:gd name="connsiteX23" fmla="*/ 14882 w 72522"/>
                <a:gd name="connsiteY23" fmla="*/ 15119 h 54989"/>
                <a:gd name="connsiteX24" fmla="*/ 19961 w 72522"/>
                <a:gd name="connsiteY24" fmla="*/ 15591 h 54989"/>
                <a:gd name="connsiteX25" fmla="*/ 19725 w 72522"/>
                <a:gd name="connsiteY25" fmla="*/ 10571 h 54989"/>
                <a:gd name="connsiteX26" fmla="*/ 19016 w 72522"/>
                <a:gd name="connsiteY26" fmla="*/ 4547 h 54989"/>
                <a:gd name="connsiteX27" fmla="*/ 19489 w 72522"/>
                <a:gd name="connsiteY27" fmla="*/ 4311 h 54989"/>
                <a:gd name="connsiteX28" fmla="*/ 21674 w 72522"/>
                <a:gd name="connsiteY28" fmla="*/ 4547 h 54989"/>
                <a:gd name="connsiteX29" fmla="*/ 24568 w 72522"/>
                <a:gd name="connsiteY29" fmla="*/ 6496 h 54989"/>
                <a:gd name="connsiteX30" fmla="*/ 25985 w 72522"/>
                <a:gd name="connsiteY30" fmla="*/ 6733 h 54989"/>
                <a:gd name="connsiteX31" fmla="*/ 32009 w 72522"/>
                <a:gd name="connsiteY31" fmla="*/ 12993 h 54989"/>
                <a:gd name="connsiteX32" fmla="*/ 33190 w 72522"/>
                <a:gd name="connsiteY32" fmla="*/ 13229 h 54989"/>
                <a:gd name="connsiteX33" fmla="*/ 34135 w 72522"/>
                <a:gd name="connsiteY33" fmla="*/ 6260 h 54989"/>
                <a:gd name="connsiteX34" fmla="*/ 38978 w 72522"/>
                <a:gd name="connsiteY34" fmla="*/ 0 h 54989"/>
                <a:gd name="connsiteX35" fmla="*/ 72522 w 72522"/>
                <a:gd name="connsiteY35" fmla="*/ 21142 h 54989"/>
                <a:gd name="connsiteX36" fmla="*/ 49254 w 72522"/>
                <a:gd name="connsiteY36" fmla="*/ 54805 h 54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2522" h="54989">
                  <a:moveTo>
                    <a:pt x="49136" y="54923"/>
                  </a:moveTo>
                  <a:cubicBezTo>
                    <a:pt x="45533" y="55159"/>
                    <a:pt x="41694" y="54923"/>
                    <a:pt x="39745" y="51557"/>
                  </a:cubicBezTo>
                  <a:cubicBezTo>
                    <a:pt x="38801" y="49608"/>
                    <a:pt x="40690" y="47954"/>
                    <a:pt x="41222" y="46005"/>
                  </a:cubicBezTo>
                  <a:cubicBezTo>
                    <a:pt x="41458" y="44824"/>
                    <a:pt x="41694" y="43348"/>
                    <a:pt x="40986" y="42403"/>
                  </a:cubicBezTo>
                  <a:cubicBezTo>
                    <a:pt x="40041" y="40986"/>
                    <a:pt x="40041" y="39037"/>
                    <a:pt x="39568" y="37088"/>
                  </a:cubicBezTo>
                  <a:cubicBezTo>
                    <a:pt x="39568" y="36852"/>
                    <a:pt x="39568" y="36379"/>
                    <a:pt x="39096" y="36379"/>
                  </a:cubicBezTo>
                  <a:cubicBezTo>
                    <a:pt x="38387" y="36379"/>
                    <a:pt x="37678" y="36143"/>
                    <a:pt x="37442" y="36379"/>
                  </a:cubicBezTo>
                  <a:cubicBezTo>
                    <a:pt x="34312" y="39982"/>
                    <a:pt x="31182" y="43112"/>
                    <a:pt x="27107" y="44765"/>
                  </a:cubicBezTo>
                  <a:cubicBezTo>
                    <a:pt x="25395" y="45474"/>
                    <a:pt x="23268" y="44765"/>
                    <a:pt x="22324" y="45946"/>
                  </a:cubicBezTo>
                  <a:lnTo>
                    <a:pt x="21851" y="45946"/>
                  </a:lnTo>
                  <a:cubicBezTo>
                    <a:pt x="21379" y="45946"/>
                    <a:pt x="21379" y="45474"/>
                    <a:pt x="21379" y="45238"/>
                  </a:cubicBezTo>
                  <a:cubicBezTo>
                    <a:pt x="19489" y="42108"/>
                    <a:pt x="20906" y="38505"/>
                    <a:pt x="19725" y="35375"/>
                  </a:cubicBezTo>
                  <a:cubicBezTo>
                    <a:pt x="19489" y="35139"/>
                    <a:pt x="19016" y="34667"/>
                    <a:pt x="18780" y="34430"/>
                  </a:cubicBezTo>
                  <a:cubicBezTo>
                    <a:pt x="17599" y="33958"/>
                    <a:pt x="16359" y="33722"/>
                    <a:pt x="15178" y="32954"/>
                  </a:cubicBezTo>
                  <a:cubicBezTo>
                    <a:pt x="12993" y="31477"/>
                    <a:pt x="13997" y="28170"/>
                    <a:pt x="12520" y="26221"/>
                  </a:cubicBezTo>
                  <a:cubicBezTo>
                    <a:pt x="11103" y="24509"/>
                    <a:pt x="7973" y="24036"/>
                    <a:pt x="7205" y="21379"/>
                  </a:cubicBezTo>
                  <a:cubicBezTo>
                    <a:pt x="6733" y="19194"/>
                    <a:pt x="7914" y="17068"/>
                    <a:pt x="6733" y="15119"/>
                  </a:cubicBezTo>
                  <a:cubicBezTo>
                    <a:pt x="6260" y="14646"/>
                    <a:pt x="5551" y="14410"/>
                    <a:pt x="4784" y="14174"/>
                  </a:cubicBezTo>
                  <a:cubicBezTo>
                    <a:pt x="4075" y="13701"/>
                    <a:pt x="3839" y="12461"/>
                    <a:pt x="3130" y="12225"/>
                  </a:cubicBezTo>
                  <a:cubicBezTo>
                    <a:pt x="2185" y="11752"/>
                    <a:pt x="945" y="11752"/>
                    <a:pt x="0" y="11989"/>
                  </a:cubicBezTo>
                  <a:lnTo>
                    <a:pt x="236" y="11752"/>
                  </a:lnTo>
                  <a:cubicBezTo>
                    <a:pt x="1654" y="11044"/>
                    <a:pt x="3130" y="10571"/>
                    <a:pt x="4311" y="9331"/>
                  </a:cubicBezTo>
                  <a:cubicBezTo>
                    <a:pt x="5256" y="8622"/>
                    <a:pt x="6733" y="8859"/>
                    <a:pt x="7677" y="9331"/>
                  </a:cubicBezTo>
                  <a:cubicBezTo>
                    <a:pt x="10571" y="10512"/>
                    <a:pt x="12225" y="13170"/>
                    <a:pt x="14882" y="15119"/>
                  </a:cubicBezTo>
                  <a:cubicBezTo>
                    <a:pt x="16300" y="16300"/>
                    <a:pt x="18249" y="15355"/>
                    <a:pt x="19961" y="15591"/>
                  </a:cubicBezTo>
                  <a:cubicBezTo>
                    <a:pt x="19725" y="13937"/>
                    <a:pt x="20434" y="12225"/>
                    <a:pt x="19725" y="10571"/>
                  </a:cubicBezTo>
                  <a:cubicBezTo>
                    <a:pt x="18544" y="8622"/>
                    <a:pt x="18308" y="6496"/>
                    <a:pt x="19016" y="4547"/>
                  </a:cubicBezTo>
                  <a:cubicBezTo>
                    <a:pt x="19134" y="4311"/>
                    <a:pt x="18898" y="4252"/>
                    <a:pt x="19489" y="4311"/>
                  </a:cubicBezTo>
                  <a:cubicBezTo>
                    <a:pt x="19961" y="4311"/>
                    <a:pt x="21320" y="4311"/>
                    <a:pt x="21674" y="4547"/>
                  </a:cubicBezTo>
                  <a:cubicBezTo>
                    <a:pt x="22619" y="5020"/>
                    <a:pt x="23623" y="6024"/>
                    <a:pt x="24568" y="6496"/>
                  </a:cubicBezTo>
                  <a:cubicBezTo>
                    <a:pt x="25040" y="6496"/>
                    <a:pt x="25513" y="6733"/>
                    <a:pt x="25985" y="6733"/>
                  </a:cubicBezTo>
                  <a:cubicBezTo>
                    <a:pt x="28643" y="8209"/>
                    <a:pt x="29588" y="11044"/>
                    <a:pt x="32009" y="12993"/>
                  </a:cubicBezTo>
                  <a:cubicBezTo>
                    <a:pt x="32245" y="13229"/>
                    <a:pt x="32954" y="13465"/>
                    <a:pt x="33190" y="13229"/>
                  </a:cubicBezTo>
                  <a:cubicBezTo>
                    <a:pt x="34371" y="11044"/>
                    <a:pt x="33426" y="8445"/>
                    <a:pt x="34135" y="6260"/>
                  </a:cubicBezTo>
                  <a:cubicBezTo>
                    <a:pt x="35080" y="3839"/>
                    <a:pt x="37501" y="2185"/>
                    <a:pt x="38978" y="0"/>
                  </a:cubicBezTo>
                  <a:lnTo>
                    <a:pt x="72522" y="21142"/>
                  </a:lnTo>
                  <a:lnTo>
                    <a:pt x="49254" y="54805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15" name="Forme libre : forme 107">
              <a:extLst>
                <a:ext uri="{FF2B5EF4-FFF2-40B4-BE49-F238E27FC236}">
                  <a16:creationId xmlns:a16="http://schemas.microsoft.com/office/drawing/2014/main" id="{51F64D1C-A83D-1A92-5E55-AC537C3AE8B6}"/>
                </a:ext>
              </a:extLst>
            </p:cNvPr>
            <p:cNvSpPr/>
            <p:nvPr/>
          </p:nvSpPr>
          <p:spPr>
            <a:xfrm>
              <a:off x="9444597" y="3458965"/>
              <a:ext cx="31013" cy="26587"/>
            </a:xfrm>
            <a:custGeom>
              <a:avLst/>
              <a:gdLst>
                <a:gd name="connsiteX0" fmla="*/ 17540 w 17717"/>
                <a:gd name="connsiteY0" fmla="*/ 14922 h 15158"/>
                <a:gd name="connsiteX1" fmla="*/ 17304 w 17717"/>
                <a:gd name="connsiteY1" fmla="*/ 10375 h 15158"/>
                <a:gd name="connsiteX2" fmla="*/ 12284 w 17717"/>
                <a:gd name="connsiteY2" fmla="*/ 4587 h 15158"/>
                <a:gd name="connsiteX3" fmla="*/ 9390 w 17717"/>
                <a:gd name="connsiteY3" fmla="*/ 1221 h 15158"/>
                <a:gd name="connsiteX4" fmla="*/ 0 w 17717"/>
                <a:gd name="connsiteY4" fmla="*/ 217 h 15158"/>
                <a:gd name="connsiteX5" fmla="*/ 0 w 17717"/>
                <a:gd name="connsiteY5" fmla="*/ 453 h 15158"/>
                <a:gd name="connsiteX6" fmla="*/ 7441 w 17717"/>
                <a:gd name="connsiteY6" fmla="*/ 6477 h 15158"/>
                <a:gd name="connsiteX7" fmla="*/ 12461 w 17717"/>
                <a:gd name="connsiteY7" fmla="*/ 10079 h 15158"/>
                <a:gd name="connsiteX8" fmla="*/ 17717 w 17717"/>
                <a:gd name="connsiteY8" fmla="*/ 15158 h 15158"/>
                <a:gd name="connsiteX9" fmla="*/ 17481 w 17717"/>
                <a:gd name="connsiteY9" fmla="*/ 14922 h 15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717" h="15158">
                  <a:moveTo>
                    <a:pt x="17540" y="14922"/>
                  </a:moveTo>
                  <a:cubicBezTo>
                    <a:pt x="17540" y="13505"/>
                    <a:pt x="17776" y="11792"/>
                    <a:pt x="17304" y="10375"/>
                  </a:cubicBezTo>
                  <a:cubicBezTo>
                    <a:pt x="16359" y="7953"/>
                    <a:pt x="13701" y="6772"/>
                    <a:pt x="12284" y="4587"/>
                  </a:cubicBezTo>
                  <a:cubicBezTo>
                    <a:pt x="11339" y="3170"/>
                    <a:pt x="10630" y="1929"/>
                    <a:pt x="9390" y="1221"/>
                  </a:cubicBezTo>
                  <a:cubicBezTo>
                    <a:pt x="6496" y="-964"/>
                    <a:pt x="3130" y="512"/>
                    <a:pt x="0" y="217"/>
                  </a:cubicBezTo>
                  <a:lnTo>
                    <a:pt x="0" y="453"/>
                  </a:lnTo>
                  <a:cubicBezTo>
                    <a:pt x="2894" y="1870"/>
                    <a:pt x="4784" y="4292"/>
                    <a:pt x="7441" y="6477"/>
                  </a:cubicBezTo>
                  <a:cubicBezTo>
                    <a:pt x="9095" y="7658"/>
                    <a:pt x="10807" y="8898"/>
                    <a:pt x="12461" y="10079"/>
                  </a:cubicBezTo>
                  <a:cubicBezTo>
                    <a:pt x="14410" y="11497"/>
                    <a:pt x="15827" y="13682"/>
                    <a:pt x="17717" y="15158"/>
                  </a:cubicBezTo>
                  <a:lnTo>
                    <a:pt x="17481" y="14922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16" name="Forme libre : forme 108">
              <a:extLst>
                <a:ext uri="{FF2B5EF4-FFF2-40B4-BE49-F238E27FC236}">
                  <a16:creationId xmlns:a16="http://schemas.microsoft.com/office/drawing/2014/main" id="{46CFA963-B468-9EF9-784C-D50AA0EB8DEC}"/>
                </a:ext>
              </a:extLst>
            </p:cNvPr>
            <p:cNvSpPr/>
            <p:nvPr/>
          </p:nvSpPr>
          <p:spPr>
            <a:xfrm>
              <a:off x="9467259" y="3028197"/>
              <a:ext cx="784517" cy="400796"/>
            </a:xfrm>
            <a:custGeom>
              <a:avLst/>
              <a:gdLst>
                <a:gd name="connsiteX0" fmla="*/ 114794 w 448171"/>
                <a:gd name="connsiteY0" fmla="*/ 224195 h 228506"/>
                <a:gd name="connsiteX1" fmla="*/ 114322 w 448171"/>
                <a:gd name="connsiteY1" fmla="*/ 224904 h 228506"/>
                <a:gd name="connsiteX2" fmla="*/ 112373 w 448171"/>
                <a:gd name="connsiteY2" fmla="*/ 225849 h 228506"/>
                <a:gd name="connsiteX3" fmla="*/ 108770 w 448171"/>
                <a:gd name="connsiteY3" fmla="*/ 225849 h 228506"/>
                <a:gd name="connsiteX4" fmla="*/ 90522 w 448171"/>
                <a:gd name="connsiteY4" fmla="*/ 210199 h 228506"/>
                <a:gd name="connsiteX5" fmla="*/ 86919 w 448171"/>
                <a:gd name="connsiteY5" fmla="*/ 210199 h 228506"/>
                <a:gd name="connsiteX6" fmla="*/ 80659 w 448171"/>
                <a:gd name="connsiteY6" fmla="*/ 212856 h 228506"/>
                <a:gd name="connsiteX7" fmla="*/ 77529 w 448171"/>
                <a:gd name="connsiteY7" fmla="*/ 214805 h 228506"/>
                <a:gd name="connsiteX8" fmla="*/ 71742 w 448171"/>
                <a:gd name="connsiteY8" fmla="*/ 216695 h 228506"/>
                <a:gd name="connsiteX9" fmla="*/ 71033 w 448171"/>
                <a:gd name="connsiteY9" fmla="*/ 216931 h 228506"/>
                <a:gd name="connsiteX10" fmla="*/ 67430 w 448171"/>
                <a:gd name="connsiteY10" fmla="*/ 214510 h 228506"/>
                <a:gd name="connsiteX11" fmla="*/ 56859 w 448171"/>
                <a:gd name="connsiteY11" fmla="*/ 203407 h 228506"/>
                <a:gd name="connsiteX12" fmla="*/ 40796 w 448171"/>
                <a:gd name="connsiteY12" fmla="*/ 188230 h 228506"/>
                <a:gd name="connsiteX13" fmla="*/ 40087 w 448171"/>
                <a:gd name="connsiteY13" fmla="*/ 177422 h 228506"/>
                <a:gd name="connsiteX14" fmla="*/ 39378 w 448171"/>
                <a:gd name="connsiteY14" fmla="*/ 163485 h 228506"/>
                <a:gd name="connsiteX15" fmla="*/ 38906 w 448171"/>
                <a:gd name="connsiteY15" fmla="*/ 161536 h 228506"/>
                <a:gd name="connsiteX16" fmla="*/ 16996 w 448171"/>
                <a:gd name="connsiteY16" fmla="*/ 161240 h 228506"/>
                <a:gd name="connsiteX17" fmla="*/ 16759 w 448171"/>
                <a:gd name="connsiteY17" fmla="*/ 152795 h 228506"/>
                <a:gd name="connsiteX18" fmla="*/ 20598 w 448171"/>
                <a:gd name="connsiteY18" fmla="*/ 147775 h 228506"/>
                <a:gd name="connsiteX19" fmla="*/ 21779 w 448171"/>
                <a:gd name="connsiteY19" fmla="*/ 142460 h 228506"/>
                <a:gd name="connsiteX20" fmla="*/ 23964 w 448171"/>
                <a:gd name="connsiteY20" fmla="*/ 138385 h 228506"/>
                <a:gd name="connsiteX21" fmla="*/ 23964 w 448171"/>
                <a:gd name="connsiteY21" fmla="*/ 133070 h 228506"/>
                <a:gd name="connsiteX22" fmla="*/ 18944 w 448171"/>
                <a:gd name="connsiteY22" fmla="*/ 129231 h 228506"/>
                <a:gd name="connsiteX23" fmla="*/ 14870 w 448171"/>
                <a:gd name="connsiteY23" fmla="*/ 125865 h 228506"/>
                <a:gd name="connsiteX24" fmla="*/ 9318 w 448171"/>
                <a:gd name="connsiteY24" fmla="*/ 124625 h 228506"/>
                <a:gd name="connsiteX25" fmla="*/ 6424 w 448171"/>
                <a:gd name="connsiteY25" fmla="*/ 122676 h 228506"/>
                <a:gd name="connsiteX26" fmla="*/ 4475 w 448171"/>
                <a:gd name="connsiteY26" fmla="*/ 118365 h 228506"/>
                <a:gd name="connsiteX27" fmla="*/ 1345 w 448171"/>
                <a:gd name="connsiteY27" fmla="*/ 114999 h 228506"/>
                <a:gd name="connsiteX28" fmla="*/ 1582 w 448171"/>
                <a:gd name="connsiteY28" fmla="*/ 104427 h 228506"/>
                <a:gd name="connsiteX29" fmla="*/ 2290 w 448171"/>
                <a:gd name="connsiteY29" fmla="*/ 98876 h 228506"/>
                <a:gd name="connsiteX30" fmla="*/ 1818 w 448171"/>
                <a:gd name="connsiteY30" fmla="*/ 93325 h 228506"/>
                <a:gd name="connsiteX31" fmla="*/ 4003 w 448171"/>
                <a:gd name="connsiteY31" fmla="*/ 87065 h 228506"/>
                <a:gd name="connsiteX32" fmla="*/ 7133 w 448171"/>
                <a:gd name="connsiteY32" fmla="*/ 82990 h 228506"/>
                <a:gd name="connsiteX33" fmla="*/ 15283 w 448171"/>
                <a:gd name="connsiteY33" fmla="*/ 85647 h 228506"/>
                <a:gd name="connsiteX34" fmla="*/ 21307 w 448171"/>
                <a:gd name="connsiteY34" fmla="*/ 88541 h 228506"/>
                <a:gd name="connsiteX35" fmla="*/ 20362 w 448171"/>
                <a:gd name="connsiteY35" fmla="*/ 84702 h 228506"/>
                <a:gd name="connsiteX36" fmla="*/ 20126 w 448171"/>
                <a:gd name="connsiteY36" fmla="*/ 80864 h 228506"/>
                <a:gd name="connsiteX37" fmla="*/ 20598 w 448171"/>
                <a:gd name="connsiteY37" fmla="*/ 79683 h 228506"/>
                <a:gd name="connsiteX38" fmla="*/ 27331 w 448171"/>
                <a:gd name="connsiteY38" fmla="*/ 77025 h 228506"/>
                <a:gd name="connsiteX39" fmla="*/ 27331 w 448171"/>
                <a:gd name="connsiteY39" fmla="*/ 73423 h 228506"/>
                <a:gd name="connsiteX40" fmla="*/ 25913 w 448171"/>
                <a:gd name="connsiteY40" fmla="*/ 71001 h 228506"/>
                <a:gd name="connsiteX41" fmla="*/ 25913 w 448171"/>
                <a:gd name="connsiteY41" fmla="*/ 69584 h 228506"/>
                <a:gd name="connsiteX42" fmla="*/ 30461 w 448171"/>
                <a:gd name="connsiteY42" fmla="*/ 69111 h 228506"/>
                <a:gd name="connsiteX43" fmla="*/ 36012 w 448171"/>
                <a:gd name="connsiteY43" fmla="*/ 69348 h 228506"/>
                <a:gd name="connsiteX44" fmla="*/ 38197 w 448171"/>
                <a:gd name="connsiteY44" fmla="*/ 67694 h 228506"/>
                <a:gd name="connsiteX45" fmla="*/ 41327 w 448171"/>
                <a:gd name="connsiteY45" fmla="*/ 63383 h 228506"/>
                <a:gd name="connsiteX46" fmla="*/ 53375 w 448171"/>
                <a:gd name="connsiteY46" fmla="*/ 63383 h 228506"/>
                <a:gd name="connsiteX47" fmla="*/ 61052 w 448171"/>
                <a:gd name="connsiteY47" fmla="*/ 64091 h 228506"/>
                <a:gd name="connsiteX48" fmla="*/ 63474 w 448171"/>
                <a:gd name="connsiteY48" fmla="*/ 62674 h 228506"/>
                <a:gd name="connsiteX49" fmla="*/ 65363 w 448171"/>
                <a:gd name="connsiteY49" fmla="*/ 62438 h 228506"/>
                <a:gd name="connsiteX50" fmla="*/ 66308 w 448171"/>
                <a:gd name="connsiteY50" fmla="*/ 61729 h 228506"/>
                <a:gd name="connsiteX51" fmla="*/ 71151 w 448171"/>
                <a:gd name="connsiteY51" fmla="*/ 62438 h 228506"/>
                <a:gd name="connsiteX52" fmla="*/ 71387 w 448171"/>
                <a:gd name="connsiteY52" fmla="*/ 64859 h 228506"/>
                <a:gd name="connsiteX53" fmla="*/ 77411 w 448171"/>
                <a:gd name="connsiteY53" fmla="*/ 72832 h 228506"/>
                <a:gd name="connsiteX54" fmla="*/ 81486 w 448171"/>
                <a:gd name="connsiteY54" fmla="*/ 78620 h 228506"/>
                <a:gd name="connsiteX55" fmla="*/ 83435 w 448171"/>
                <a:gd name="connsiteY55" fmla="*/ 78856 h 228506"/>
                <a:gd name="connsiteX56" fmla="*/ 86565 w 448171"/>
                <a:gd name="connsiteY56" fmla="*/ 73304 h 228506"/>
                <a:gd name="connsiteX57" fmla="*/ 88278 w 448171"/>
                <a:gd name="connsiteY57" fmla="*/ 73304 h 228506"/>
                <a:gd name="connsiteX58" fmla="*/ 92352 w 448171"/>
                <a:gd name="connsiteY58" fmla="*/ 79092 h 228506"/>
                <a:gd name="connsiteX59" fmla="*/ 99085 w 448171"/>
                <a:gd name="connsiteY59" fmla="*/ 79092 h 228506"/>
                <a:gd name="connsiteX60" fmla="*/ 100502 w 448171"/>
                <a:gd name="connsiteY60" fmla="*/ 75726 h 228506"/>
                <a:gd name="connsiteX61" fmla="*/ 106054 w 448171"/>
                <a:gd name="connsiteY61" fmla="*/ 70470 h 228506"/>
                <a:gd name="connsiteX62" fmla="*/ 111133 w 448171"/>
                <a:gd name="connsiteY62" fmla="*/ 70706 h 228506"/>
                <a:gd name="connsiteX63" fmla="*/ 114499 w 448171"/>
                <a:gd name="connsiteY63" fmla="*/ 72419 h 228506"/>
                <a:gd name="connsiteX64" fmla="*/ 120523 w 448171"/>
                <a:gd name="connsiteY64" fmla="*/ 72419 h 228506"/>
                <a:gd name="connsiteX65" fmla="*/ 128200 w 448171"/>
                <a:gd name="connsiteY65" fmla="*/ 69997 h 228506"/>
                <a:gd name="connsiteX66" fmla="*/ 132984 w 448171"/>
                <a:gd name="connsiteY66" fmla="*/ 71178 h 228506"/>
                <a:gd name="connsiteX67" fmla="*/ 138004 w 448171"/>
                <a:gd name="connsiteY67" fmla="*/ 75490 h 228506"/>
                <a:gd name="connsiteX68" fmla="*/ 146921 w 448171"/>
                <a:gd name="connsiteY68" fmla="*/ 76730 h 228506"/>
                <a:gd name="connsiteX69" fmla="*/ 150051 w 448171"/>
                <a:gd name="connsiteY69" fmla="*/ 78442 h 228506"/>
                <a:gd name="connsiteX70" fmla="*/ 154599 w 448171"/>
                <a:gd name="connsiteY70" fmla="*/ 78442 h 228506"/>
                <a:gd name="connsiteX71" fmla="*/ 158201 w 448171"/>
                <a:gd name="connsiteY71" fmla="*/ 74367 h 228506"/>
                <a:gd name="connsiteX72" fmla="*/ 159678 w 448171"/>
                <a:gd name="connsiteY72" fmla="*/ 65214 h 228506"/>
                <a:gd name="connsiteX73" fmla="*/ 149343 w 448171"/>
                <a:gd name="connsiteY73" fmla="*/ 63028 h 228506"/>
                <a:gd name="connsiteX74" fmla="*/ 145268 w 448171"/>
                <a:gd name="connsiteY74" fmla="*/ 58481 h 228506"/>
                <a:gd name="connsiteX75" fmla="*/ 145031 w 448171"/>
                <a:gd name="connsiteY75" fmla="*/ 56768 h 228506"/>
                <a:gd name="connsiteX76" fmla="*/ 149579 w 448171"/>
                <a:gd name="connsiteY76" fmla="*/ 50745 h 228506"/>
                <a:gd name="connsiteX77" fmla="*/ 146449 w 448171"/>
                <a:gd name="connsiteY77" fmla="*/ 45193 h 228506"/>
                <a:gd name="connsiteX78" fmla="*/ 152473 w 448171"/>
                <a:gd name="connsiteY78" fmla="*/ 41591 h 228506"/>
                <a:gd name="connsiteX79" fmla="*/ 159441 w 448171"/>
                <a:gd name="connsiteY79" fmla="*/ 41118 h 228506"/>
                <a:gd name="connsiteX80" fmla="*/ 159205 w 448171"/>
                <a:gd name="connsiteY80" fmla="*/ 41118 h 228506"/>
                <a:gd name="connsiteX81" fmla="*/ 160386 w 448171"/>
                <a:gd name="connsiteY81" fmla="*/ 39937 h 228506"/>
                <a:gd name="connsiteX82" fmla="*/ 159678 w 448171"/>
                <a:gd name="connsiteY82" fmla="*/ 35862 h 228506"/>
                <a:gd name="connsiteX83" fmla="*/ 153181 w 448171"/>
                <a:gd name="connsiteY83" fmla="*/ 33913 h 228506"/>
                <a:gd name="connsiteX84" fmla="*/ 150288 w 448171"/>
                <a:gd name="connsiteY84" fmla="*/ 31728 h 228506"/>
                <a:gd name="connsiteX85" fmla="*/ 150288 w 448171"/>
                <a:gd name="connsiteY85" fmla="*/ 28598 h 228506"/>
                <a:gd name="connsiteX86" fmla="*/ 152709 w 448171"/>
                <a:gd name="connsiteY86" fmla="*/ 24996 h 228506"/>
                <a:gd name="connsiteX87" fmla="*/ 153418 w 448171"/>
                <a:gd name="connsiteY87" fmla="*/ 23578 h 228506"/>
                <a:gd name="connsiteX88" fmla="*/ 160622 w 448171"/>
                <a:gd name="connsiteY88" fmla="*/ 23815 h 228506"/>
                <a:gd name="connsiteX89" fmla="*/ 163280 w 448171"/>
                <a:gd name="connsiteY89" fmla="*/ 24051 h 228506"/>
                <a:gd name="connsiteX90" fmla="*/ 171430 w 448171"/>
                <a:gd name="connsiteY90" fmla="*/ 20448 h 228506"/>
                <a:gd name="connsiteX91" fmla="*/ 177454 w 448171"/>
                <a:gd name="connsiteY91" fmla="*/ 20212 h 228506"/>
                <a:gd name="connsiteX92" fmla="*/ 181529 w 448171"/>
                <a:gd name="connsiteY92" fmla="*/ 19031 h 228506"/>
                <a:gd name="connsiteX93" fmla="*/ 196234 w 448171"/>
                <a:gd name="connsiteY93" fmla="*/ 12594 h 228506"/>
                <a:gd name="connsiteX94" fmla="*/ 202494 w 448171"/>
                <a:gd name="connsiteY94" fmla="*/ 12121 h 228506"/>
                <a:gd name="connsiteX95" fmla="*/ 205388 w 448171"/>
                <a:gd name="connsiteY95" fmla="*/ 11176 h 228506"/>
                <a:gd name="connsiteX96" fmla="*/ 215487 w 448171"/>
                <a:gd name="connsiteY96" fmla="*/ 10468 h 228506"/>
                <a:gd name="connsiteX97" fmla="*/ 218617 w 448171"/>
                <a:gd name="connsiteY97" fmla="*/ 9523 h 228506"/>
                <a:gd name="connsiteX98" fmla="*/ 228007 w 448171"/>
                <a:gd name="connsiteY98" fmla="*/ 2318 h 228506"/>
                <a:gd name="connsiteX99" fmla="*/ 233026 w 448171"/>
                <a:gd name="connsiteY99" fmla="*/ 428 h 228506"/>
                <a:gd name="connsiteX100" fmla="*/ 241944 w 448171"/>
                <a:gd name="connsiteY100" fmla="*/ 664 h 228506"/>
                <a:gd name="connsiteX101" fmla="*/ 244129 w 448171"/>
                <a:gd name="connsiteY101" fmla="*/ 1609 h 228506"/>
                <a:gd name="connsiteX102" fmla="*/ 253755 w 448171"/>
                <a:gd name="connsiteY102" fmla="*/ 4267 h 228506"/>
                <a:gd name="connsiteX103" fmla="*/ 255941 w 448171"/>
                <a:gd name="connsiteY103" fmla="*/ 7160 h 228506"/>
                <a:gd name="connsiteX104" fmla="*/ 256886 w 448171"/>
                <a:gd name="connsiteY104" fmla="*/ 17495 h 228506"/>
                <a:gd name="connsiteX105" fmla="*/ 270587 w 448171"/>
                <a:gd name="connsiteY105" fmla="*/ 19208 h 228506"/>
                <a:gd name="connsiteX106" fmla="*/ 283343 w 448171"/>
                <a:gd name="connsiteY106" fmla="*/ 23815 h 228506"/>
                <a:gd name="connsiteX107" fmla="*/ 285056 w 448171"/>
                <a:gd name="connsiteY107" fmla="*/ 25232 h 228506"/>
                <a:gd name="connsiteX108" fmla="*/ 283816 w 448171"/>
                <a:gd name="connsiteY108" fmla="*/ 28834 h 228506"/>
                <a:gd name="connsiteX109" fmla="*/ 283816 w 448171"/>
                <a:gd name="connsiteY109" fmla="*/ 31728 h 228506"/>
                <a:gd name="connsiteX110" fmla="*/ 289603 w 448171"/>
                <a:gd name="connsiteY110" fmla="*/ 31964 h 228506"/>
                <a:gd name="connsiteX111" fmla="*/ 290076 w 448171"/>
                <a:gd name="connsiteY111" fmla="*/ 31256 h 228506"/>
                <a:gd name="connsiteX112" fmla="*/ 295863 w 448171"/>
                <a:gd name="connsiteY112" fmla="*/ 30547 h 228506"/>
                <a:gd name="connsiteX113" fmla="*/ 297340 w 448171"/>
                <a:gd name="connsiteY113" fmla="*/ 29838 h 228506"/>
                <a:gd name="connsiteX114" fmla="*/ 299052 w 448171"/>
                <a:gd name="connsiteY114" fmla="*/ 27653 h 228506"/>
                <a:gd name="connsiteX115" fmla="*/ 306257 w 448171"/>
                <a:gd name="connsiteY115" fmla="*/ 22870 h 228506"/>
                <a:gd name="connsiteX116" fmla="*/ 316592 w 448171"/>
                <a:gd name="connsiteY116" fmla="*/ 18558 h 228506"/>
                <a:gd name="connsiteX117" fmla="*/ 315647 w 448171"/>
                <a:gd name="connsiteY117" fmla="*/ 22161 h 228506"/>
                <a:gd name="connsiteX118" fmla="*/ 315647 w 448171"/>
                <a:gd name="connsiteY118" fmla="*/ 24582 h 228506"/>
                <a:gd name="connsiteX119" fmla="*/ 325982 w 448171"/>
                <a:gd name="connsiteY119" fmla="*/ 33027 h 228506"/>
                <a:gd name="connsiteX120" fmla="*/ 335550 w 448171"/>
                <a:gd name="connsiteY120" fmla="*/ 42890 h 228506"/>
                <a:gd name="connsiteX121" fmla="*/ 343936 w 448171"/>
                <a:gd name="connsiteY121" fmla="*/ 51335 h 228506"/>
                <a:gd name="connsiteX122" fmla="*/ 347066 w 448171"/>
                <a:gd name="connsiteY122" fmla="*/ 53756 h 228506"/>
                <a:gd name="connsiteX123" fmla="*/ 359527 w 448171"/>
                <a:gd name="connsiteY123" fmla="*/ 67930 h 228506"/>
                <a:gd name="connsiteX124" fmla="*/ 361239 w 448171"/>
                <a:gd name="connsiteY124" fmla="*/ 69879 h 228506"/>
                <a:gd name="connsiteX125" fmla="*/ 361476 w 448171"/>
                <a:gd name="connsiteY125" fmla="*/ 70824 h 228506"/>
                <a:gd name="connsiteX126" fmla="*/ 364842 w 448171"/>
                <a:gd name="connsiteY126" fmla="*/ 72773 h 228506"/>
                <a:gd name="connsiteX127" fmla="*/ 368917 w 448171"/>
                <a:gd name="connsiteY127" fmla="*/ 69170 h 228506"/>
                <a:gd name="connsiteX128" fmla="*/ 372992 w 448171"/>
                <a:gd name="connsiteY128" fmla="*/ 68934 h 228506"/>
                <a:gd name="connsiteX129" fmla="*/ 374409 w 448171"/>
                <a:gd name="connsiteY129" fmla="*/ 70115 h 228506"/>
                <a:gd name="connsiteX130" fmla="*/ 378012 w 448171"/>
                <a:gd name="connsiteY130" fmla="*/ 75903 h 228506"/>
                <a:gd name="connsiteX131" fmla="*/ 381142 w 448171"/>
                <a:gd name="connsiteY131" fmla="*/ 75903 h 228506"/>
                <a:gd name="connsiteX132" fmla="*/ 388110 w 448171"/>
                <a:gd name="connsiteY132" fmla="*/ 73541 h 228506"/>
                <a:gd name="connsiteX133" fmla="*/ 393426 w 448171"/>
                <a:gd name="connsiteY133" fmla="*/ 74781 h 228506"/>
                <a:gd name="connsiteX134" fmla="*/ 397264 w 448171"/>
                <a:gd name="connsiteY134" fmla="*/ 72359 h 228506"/>
                <a:gd name="connsiteX135" fmla="*/ 403997 w 448171"/>
                <a:gd name="connsiteY135" fmla="*/ 75726 h 228506"/>
                <a:gd name="connsiteX136" fmla="*/ 412147 w 448171"/>
                <a:gd name="connsiteY136" fmla="*/ 83403 h 228506"/>
                <a:gd name="connsiteX137" fmla="*/ 416930 w 448171"/>
                <a:gd name="connsiteY137" fmla="*/ 84348 h 228506"/>
                <a:gd name="connsiteX138" fmla="*/ 418879 w 448171"/>
                <a:gd name="connsiteY138" fmla="*/ 86297 h 228506"/>
                <a:gd name="connsiteX139" fmla="*/ 419352 w 448171"/>
                <a:gd name="connsiteY139" fmla="*/ 90608 h 228506"/>
                <a:gd name="connsiteX140" fmla="*/ 423190 w 448171"/>
                <a:gd name="connsiteY140" fmla="*/ 93738 h 228506"/>
                <a:gd name="connsiteX141" fmla="*/ 427029 w 448171"/>
                <a:gd name="connsiteY141" fmla="*/ 95687 h 228506"/>
                <a:gd name="connsiteX142" fmla="*/ 430868 w 448171"/>
                <a:gd name="connsiteY142" fmla="*/ 95687 h 228506"/>
                <a:gd name="connsiteX143" fmla="*/ 433998 w 448171"/>
                <a:gd name="connsiteY143" fmla="*/ 94270 h 228506"/>
                <a:gd name="connsiteX144" fmla="*/ 437837 w 448171"/>
                <a:gd name="connsiteY144" fmla="*/ 94270 h 228506"/>
                <a:gd name="connsiteX145" fmla="*/ 439018 w 448171"/>
                <a:gd name="connsiteY145" fmla="*/ 97636 h 228506"/>
                <a:gd name="connsiteX146" fmla="*/ 441203 w 448171"/>
                <a:gd name="connsiteY146" fmla="*/ 101238 h 228506"/>
                <a:gd name="connsiteX147" fmla="*/ 448172 w 448171"/>
                <a:gd name="connsiteY147" fmla="*/ 105077 h 228506"/>
                <a:gd name="connsiteX148" fmla="*/ 445278 w 448171"/>
                <a:gd name="connsiteY148" fmla="*/ 112991 h 228506"/>
                <a:gd name="connsiteX149" fmla="*/ 437837 w 448171"/>
                <a:gd name="connsiteY149" fmla="*/ 115412 h 228506"/>
                <a:gd name="connsiteX150" fmla="*/ 434943 w 448171"/>
                <a:gd name="connsiteY150" fmla="*/ 120432 h 228506"/>
                <a:gd name="connsiteX151" fmla="*/ 434707 w 448171"/>
                <a:gd name="connsiteY151" fmla="*/ 131239 h 228506"/>
                <a:gd name="connsiteX152" fmla="*/ 436596 w 448171"/>
                <a:gd name="connsiteY152" fmla="*/ 139153 h 228506"/>
                <a:gd name="connsiteX153" fmla="*/ 423604 w 448171"/>
                <a:gd name="connsiteY153" fmla="*/ 141043 h 228506"/>
                <a:gd name="connsiteX154" fmla="*/ 410847 w 448171"/>
                <a:gd name="connsiteY154" fmla="*/ 137677 h 228506"/>
                <a:gd name="connsiteX155" fmla="*/ 409902 w 448171"/>
                <a:gd name="connsiteY155" fmla="*/ 139330 h 228506"/>
                <a:gd name="connsiteX156" fmla="*/ 409430 w 448171"/>
                <a:gd name="connsiteY156" fmla="*/ 144409 h 228506"/>
                <a:gd name="connsiteX157" fmla="*/ 406300 w 448171"/>
                <a:gd name="connsiteY157" fmla="*/ 154272 h 228506"/>
                <a:gd name="connsiteX158" fmla="*/ 405828 w 448171"/>
                <a:gd name="connsiteY158" fmla="*/ 163189 h 228506"/>
                <a:gd name="connsiteX159" fmla="*/ 406300 w 448171"/>
                <a:gd name="connsiteY159" fmla="*/ 168209 h 228506"/>
                <a:gd name="connsiteX160" fmla="*/ 401989 w 448171"/>
                <a:gd name="connsiteY160" fmla="*/ 169154 h 228506"/>
                <a:gd name="connsiteX161" fmla="*/ 400571 w 448171"/>
                <a:gd name="connsiteY161" fmla="*/ 167205 h 228506"/>
                <a:gd name="connsiteX162" fmla="*/ 397441 w 448171"/>
                <a:gd name="connsiteY162" fmla="*/ 166496 h 228506"/>
                <a:gd name="connsiteX163" fmla="*/ 394311 w 448171"/>
                <a:gd name="connsiteY163" fmla="*/ 166969 h 228506"/>
                <a:gd name="connsiteX164" fmla="*/ 388996 w 448171"/>
                <a:gd name="connsiteY164" fmla="*/ 170571 h 228506"/>
                <a:gd name="connsiteX165" fmla="*/ 388347 w 448171"/>
                <a:gd name="connsiteY165" fmla="*/ 171044 h 228506"/>
                <a:gd name="connsiteX166" fmla="*/ 381850 w 448171"/>
                <a:gd name="connsiteY166" fmla="*/ 171044 h 228506"/>
                <a:gd name="connsiteX167" fmla="*/ 381850 w 448171"/>
                <a:gd name="connsiteY167" fmla="*/ 174174 h 228506"/>
                <a:gd name="connsiteX168" fmla="*/ 385453 w 448171"/>
                <a:gd name="connsiteY168" fmla="*/ 177304 h 228506"/>
                <a:gd name="connsiteX169" fmla="*/ 385925 w 448171"/>
                <a:gd name="connsiteY169" fmla="*/ 184273 h 228506"/>
                <a:gd name="connsiteX170" fmla="*/ 386870 w 448171"/>
                <a:gd name="connsiteY170" fmla="*/ 185690 h 228506"/>
                <a:gd name="connsiteX171" fmla="*/ 389055 w 448171"/>
                <a:gd name="connsiteY171" fmla="*/ 190237 h 228506"/>
                <a:gd name="connsiteX172" fmla="*/ 389292 w 448171"/>
                <a:gd name="connsiteY172" fmla="*/ 196261 h 228506"/>
                <a:gd name="connsiteX173" fmla="*/ 389528 w 448171"/>
                <a:gd name="connsiteY173" fmla="*/ 199864 h 228506"/>
                <a:gd name="connsiteX174" fmla="*/ 391181 w 448171"/>
                <a:gd name="connsiteY174" fmla="*/ 205415 h 228506"/>
                <a:gd name="connsiteX175" fmla="*/ 390236 w 448171"/>
                <a:gd name="connsiteY175" fmla="*/ 207600 h 228506"/>
                <a:gd name="connsiteX176" fmla="*/ 389764 w 448171"/>
                <a:gd name="connsiteY176" fmla="*/ 211203 h 228506"/>
                <a:gd name="connsiteX177" fmla="*/ 389292 w 448171"/>
                <a:gd name="connsiteY177" fmla="*/ 212148 h 228506"/>
                <a:gd name="connsiteX178" fmla="*/ 382087 w 448171"/>
                <a:gd name="connsiteY178" fmla="*/ 207541 h 228506"/>
                <a:gd name="connsiteX179" fmla="*/ 379193 w 448171"/>
                <a:gd name="connsiteY179" fmla="*/ 205120 h 228506"/>
                <a:gd name="connsiteX180" fmla="*/ 369094 w 448171"/>
                <a:gd name="connsiteY180" fmla="*/ 198151 h 228506"/>
                <a:gd name="connsiteX181" fmla="*/ 362125 w 448171"/>
                <a:gd name="connsiteY181" fmla="*/ 197679 h 228506"/>
                <a:gd name="connsiteX182" fmla="*/ 360944 w 448171"/>
                <a:gd name="connsiteY182" fmla="*/ 197915 h 228506"/>
                <a:gd name="connsiteX183" fmla="*/ 358759 w 448171"/>
                <a:gd name="connsiteY183" fmla="*/ 198387 h 228506"/>
                <a:gd name="connsiteX184" fmla="*/ 356338 w 448171"/>
                <a:gd name="connsiteY184" fmla="*/ 199332 h 228506"/>
                <a:gd name="connsiteX185" fmla="*/ 350078 w 448171"/>
                <a:gd name="connsiteY185" fmla="*/ 199332 h 228506"/>
                <a:gd name="connsiteX186" fmla="*/ 344290 w 448171"/>
                <a:gd name="connsiteY186" fmla="*/ 199096 h 228506"/>
                <a:gd name="connsiteX187" fmla="*/ 338739 w 448171"/>
                <a:gd name="connsiteY187" fmla="*/ 199805 h 228506"/>
                <a:gd name="connsiteX188" fmla="*/ 337262 w 448171"/>
                <a:gd name="connsiteY188" fmla="*/ 200986 h 228506"/>
                <a:gd name="connsiteX189" fmla="*/ 334132 w 448171"/>
                <a:gd name="connsiteY189" fmla="*/ 201695 h 228506"/>
                <a:gd name="connsiteX190" fmla="*/ 329349 w 448171"/>
                <a:gd name="connsiteY190" fmla="*/ 201695 h 228506"/>
                <a:gd name="connsiteX191" fmla="*/ 321435 w 448171"/>
                <a:gd name="connsiteY191" fmla="*/ 195434 h 228506"/>
                <a:gd name="connsiteX192" fmla="*/ 317360 w 448171"/>
                <a:gd name="connsiteY192" fmla="*/ 193013 h 228506"/>
                <a:gd name="connsiteX193" fmla="*/ 305785 w 448171"/>
                <a:gd name="connsiteY193" fmla="*/ 201163 h 228506"/>
                <a:gd name="connsiteX194" fmla="*/ 305785 w 448171"/>
                <a:gd name="connsiteY194" fmla="*/ 201872 h 228506"/>
                <a:gd name="connsiteX195" fmla="*/ 304072 w 448171"/>
                <a:gd name="connsiteY195" fmla="*/ 204293 h 228506"/>
                <a:gd name="connsiteX196" fmla="*/ 299289 w 448171"/>
                <a:gd name="connsiteY196" fmla="*/ 204293 h 228506"/>
                <a:gd name="connsiteX197" fmla="*/ 291375 w 448171"/>
                <a:gd name="connsiteY197" fmla="*/ 200691 h 228506"/>
                <a:gd name="connsiteX198" fmla="*/ 286355 w 448171"/>
                <a:gd name="connsiteY198" fmla="*/ 200454 h 228506"/>
                <a:gd name="connsiteX199" fmla="*/ 284938 w 448171"/>
                <a:gd name="connsiteY199" fmla="*/ 201163 h 228506"/>
                <a:gd name="connsiteX200" fmla="*/ 282753 w 448171"/>
                <a:gd name="connsiteY200" fmla="*/ 202817 h 228506"/>
                <a:gd name="connsiteX201" fmla="*/ 282516 w 448171"/>
                <a:gd name="connsiteY201" fmla="*/ 204470 h 228506"/>
                <a:gd name="connsiteX202" fmla="*/ 272654 w 448171"/>
                <a:gd name="connsiteY202" fmla="*/ 212148 h 228506"/>
                <a:gd name="connsiteX203" fmla="*/ 269051 w 448171"/>
                <a:gd name="connsiteY203" fmla="*/ 213093 h 228506"/>
                <a:gd name="connsiteX204" fmla="*/ 264976 w 448171"/>
                <a:gd name="connsiteY204" fmla="*/ 217168 h 228506"/>
                <a:gd name="connsiteX205" fmla="*/ 263559 w 448171"/>
                <a:gd name="connsiteY205" fmla="*/ 219825 h 228506"/>
                <a:gd name="connsiteX206" fmla="*/ 263559 w 448171"/>
                <a:gd name="connsiteY206" fmla="*/ 225140 h 228506"/>
                <a:gd name="connsiteX207" fmla="*/ 259484 w 448171"/>
                <a:gd name="connsiteY207" fmla="*/ 227562 h 228506"/>
                <a:gd name="connsiteX208" fmla="*/ 252515 w 448171"/>
                <a:gd name="connsiteY208" fmla="*/ 228034 h 228506"/>
                <a:gd name="connsiteX209" fmla="*/ 242180 w 448171"/>
                <a:gd name="connsiteY209" fmla="*/ 225613 h 228506"/>
                <a:gd name="connsiteX210" fmla="*/ 231373 w 448171"/>
                <a:gd name="connsiteY210" fmla="*/ 224845 h 228506"/>
                <a:gd name="connsiteX211" fmla="*/ 229955 w 448171"/>
                <a:gd name="connsiteY211" fmla="*/ 216164 h 228506"/>
                <a:gd name="connsiteX212" fmla="*/ 225644 w 448171"/>
                <a:gd name="connsiteY212" fmla="*/ 212325 h 228506"/>
                <a:gd name="connsiteX213" fmla="*/ 225881 w 448171"/>
                <a:gd name="connsiteY213" fmla="*/ 204175 h 228506"/>
                <a:gd name="connsiteX214" fmla="*/ 224699 w 448171"/>
                <a:gd name="connsiteY214" fmla="*/ 202462 h 228506"/>
                <a:gd name="connsiteX215" fmla="*/ 217022 w 448171"/>
                <a:gd name="connsiteY215" fmla="*/ 195494 h 228506"/>
                <a:gd name="connsiteX216" fmla="*/ 215309 w 448171"/>
                <a:gd name="connsiteY216" fmla="*/ 192127 h 228506"/>
                <a:gd name="connsiteX217" fmla="*/ 212652 w 448171"/>
                <a:gd name="connsiteY217" fmla="*/ 190178 h 228506"/>
                <a:gd name="connsiteX218" fmla="*/ 184777 w 448171"/>
                <a:gd name="connsiteY218" fmla="*/ 189883 h 228506"/>
                <a:gd name="connsiteX219" fmla="*/ 176154 w 448171"/>
                <a:gd name="connsiteY219" fmla="*/ 188879 h 228506"/>
                <a:gd name="connsiteX220" fmla="*/ 172552 w 448171"/>
                <a:gd name="connsiteY220" fmla="*/ 184804 h 228506"/>
                <a:gd name="connsiteX221" fmla="*/ 164638 w 448171"/>
                <a:gd name="connsiteY221" fmla="*/ 177068 h 228506"/>
                <a:gd name="connsiteX222" fmla="*/ 156961 w 448171"/>
                <a:gd name="connsiteY222" fmla="*/ 166260 h 228506"/>
                <a:gd name="connsiteX223" fmla="*/ 151941 w 448171"/>
                <a:gd name="connsiteY223" fmla="*/ 161949 h 228506"/>
                <a:gd name="connsiteX224" fmla="*/ 146154 w 448171"/>
                <a:gd name="connsiteY224" fmla="*/ 161477 h 228506"/>
                <a:gd name="connsiteX225" fmla="*/ 145209 w 448171"/>
                <a:gd name="connsiteY225" fmla="*/ 161240 h 228506"/>
                <a:gd name="connsiteX226" fmla="*/ 143791 w 448171"/>
                <a:gd name="connsiteY226" fmla="*/ 158819 h 228506"/>
                <a:gd name="connsiteX227" fmla="*/ 141842 w 448171"/>
                <a:gd name="connsiteY227" fmla="*/ 158583 h 228506"/>
                <a:gd name="connsiteX228" fmla="*/ 138949 w 448171"/>
                <a:gd name="connsiteY228" fmla="*/ 161004 h 228506"/>
                <a:gd name="connsiteX229" fmla="*/ 122353 w 448171"/>
                <a:gd name="connsiteY229" fmla="*/ 166733 h 228506"/>
                <a:gd name="connsiteX230" fmla="*/ 120641 w 448171"/>
                <a:gd name="connsiteY230" fmla="*/ 167914 h 228506"/>
                <a:gd name="connsiteX231" fmla="*/ 113436 w 448171"/>
                <a:gd name="connsiteY231" fmla="*/ 171989 h 228506"/>
                <a:gd name="connsiteX232" fmla="*/ 110542 w 448171"/>
                <a:gd name="connsiteY232" fmla="*/ 171989 h 228506"/>
                <a:gd name="connsiteX233" fmla="*/ 109597 w 448171"/>
                <a:gd name="connsiteY233" fmla="*/ 172934 h 228506"/>
                <a:gd name="connsiteX234" fmla="*/ 109361 w 448171"/>
                <a:gd name="connsiteY234" fmla="*/ 186399 h 228506"/>
                <a:gd name="connsiteX235" fmla="*/ 110070 w 448171"/>
                <a:gd name="connsiteY235" fmla="*/ 193604 h 228506"/>
                <a:gd name="connsiteX236" fmla="*/ 111723 w 448171"/>
                <a:gd name="connsiteY236" fmla="*/ 196498 h 228506"/>
                <a:gd name="connsiteX237" fmla="*/ 111723 w 448171"/>
                <a:gd name="connsiteY237" fmla="*/ 208014 h 228506"/>
                <a:gd name="connsiteX238" fmla="*/ 112904 w 448171"/>
                <a:gd name="connsiteY238" fmla="*/ 213093 h 228506"/>
                <a:gd name="connsiteX239" fmla="*/ 112904 w 448171"/>
                <a:gd name="connsiteY239" fmla="*/ 215278 h 228506"/>
                <a:gd name="connsiteX240" fmla="*/ 115326 w 448171"/>
                <a:gd name="connsiteY240" fmla="*/ 223959 h 228506"/>
                <a:gd name="connsiteX241" fmla="*/ 115089 w 448171"/>
                <a:gd name="connsiteY241" fmla="*/ 223959 h 228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</a:cxnLst>
              <a:rect l="l" t="t" r="r" b="b"/>
              <a:pathLst>
                <a:path w="448171" h="228506">
                  <a:moveTo>
                    <a:pt x="114794" y="224195"/>
                  </a:moveTo>
                  <a:cubicBezTo>
                    <a:pt x="115030" y="224668"/>
                    <a:pt x="114322" y="224668"/>
                    <a:pt x="114322" y="224904"/>
                  </a:cubicBezTo>
                  <a:cubicBezTo>
                    <a:pt x="113613" y="225376"/>
                    <a:pt x="113141" y="225849"/>
                    <a:pt x="112373" y="225849"/>
                  </a:cubicBezTo>
                  <a:cubicBezTo>
                    <a:pt x="111192" y="226321"/>
                    <a:pt x="109243" y="226558"/>
                    <a:pt x="108770" y="225849"/>
                  </a:cubicBezTo>
                  <a:cubicBezTo>
                    <a:pt x="103987" y="218644"/>
                    <a:pt x="97727" y="214037"/>
                    <a:pt x="90522" y="210199"/>
                  </a:cubicBezTo>
                  <a:cubicBezTo>
                    <a:pt x="89577" y="209726"/>
                    <a:pt x="88100" y="209726"/>
                    <a:pt x="86919" y="210199"/>
                  </a:cubicBezTo>
                  <a:cubicBezTo>
                    <a:pt x="84734" y="210907"/>
                    <a:pt x="82844" y="211852"/>
                    <a:pt x="80659" y="212856"/>
                  </a:cubicBezTo>
                  <a:cubicBezTo>
                    <a:pt x="79714" y="213565"/>
                    <a:pt x="78474" y="214037"/>
                    <a:pt x="77529" y="214805"/>
                  </a:cubicBezTo>
                  <a:cubicBezTo>
                    <a:pt x="75580" y="215514"/>
                    <a:pt x="73690" y="215986"/>
                    <a:pt x="71742" y="216695"/>
                  </a:cubicBezTo>
                  <a:cubicBezTo>
                    <a:pt x="71505" y="216754"/>
                    <a:pt x="71269" y="217168"/>
                    <a:pt x="71033" y="216931"/>
                  </a:cubicBezTo>
                  <a:cubicBezTo>
                    <a:pt x="69793" y="215986"/>
                    <a:pt x="68612" y="215219"/>
                    <a:pt x="67430" y="214510"/>
                  </a:cubicBezTo>
                  <a:cubicBezTo>
                    <a:pt x="63355" y="211144"/>
                    <a:pt x="60225" y="207541"/>
                    <a:pt x="56859" y="203407"/>
                  </a:cubicBezTo>
                  <a:cubicBezTo>
                    <a:pt x="51839" y="197856"/>
                    <a:pt x="45815" y="193781"/>
                    <a:pt x="40796" y="188230"/>
                  </a:cubicBezTo>
                  <a:cubicBezTo>
                    <a:pt x="40796" y="184627"/>
                    <a:pt x="40796" y="181025"/>
                    <a:pt x="40087" y="177422"/>
                  </a:cubicBezTo>
                  <a:cubicBezTo>
                    <a:pt x="39142" y="172638"/>
                    <a:pt x="40559" y="168268"/>
                    <a:pt x="39378" y="163485"/>
                  </a:cubicBezTo>
                  <a:cubicBezTo>
                    <a:pt x="39378" y="162776"/>
                    <a:pt x="39378" y="162067"/>
                    <a:pt x="38906" y="161536"/>
                  </a:cubicBezTo>
                  <a:cubicBezTo>
                    <a:pt x="33768" y="156398"/>
                    <a:pt x="24260" y="161536"/>
                    <a:pt x="16996" y="161240"/>
                  </a:cubicBezTo>
                  <a:cubicBezTo>
                    <a:pt x="16523" y="158347"/>
                    <a:pt x="16051" y="155689"/>
                    <a:pt x="16759" y="152795"/>
                  </a:cubicBezTo>
                  <a:cubicBezTo>
                    <a:pt x="17232" y="150846"/>
                    <a:pt x="19417" y="149665"/>
                    <a:pt x="20598" y="147775"/>
                  </a:cubicBezTo>
                  <a:cubicBezTo>
                    <a:pt x="21779" y="146358"/>
                    <a:pt x="21307" y="144173"/>
                    <a:pt x="21779" y="142460"/>
                  </a:cubicBezTo>
                  <a:cubicBezTo>
                    <a:pt x="22252" y="141043"/>
                    <a:pt x="23492" y="140039"/>
                    <a:pt x="23964" y="138385"/>
                  </a:cubicBezTo>
                  <a:cubicBezTo>
                    <a:pt x="24437" y="136436"/>
                    <a:pt x="24673" y="134310"/>
                    <a:pt x="23964" y="133070"/>
                  </a:cubicBezTo>
                  <a:cubicBezTo>
                    <a:pt x="23019" y="131358"/>
                    <a:pt x="20834" y="130413"/>
                    <a:pt x="18944" y="129231"/>
                  </a:cubicBezTo>
                  <a:cubicBezTo>
                    <a:pt x="17527" y="128287"/>
                    <a:pt x="16287" y="126810"/>
                    <a:pt x="14870" y="125865"/>
                  </a:cubicBezTo>
                  <a:cubicBezTo>
                    <a:pt x="13157" y="124684"/>
                    <a:pt x="11031" y="125629"/>
                    <a:pt x="9318" y="124625"/>
                  </a:cubicBezTo>
                  <a:cubicBezTo>
                    <a:pt x="8373" y="123916"/>
                    <a:pt x="6897" y="123916"/>
                    <a:pt x="6424" y="122676"/>
                  </a:cubicBezTo>
                  <a:cubicBezTo>
                    <a:pt x="5952" y="121259"/>
                    <a:pt x="5007" y="120019"/>
                    <a:pt x="4475" y="118365"/>
                  </a:cubicBezTo>
                  <a:cubicBezTo>
                    <a:pt x="4003" y="116711"/>
                    <a:pt x="1582" y="116416"/>
                    <a:pt x="1345" y="114999"/>
                  </a:cubicBezTo>
                  <a:cubicBezTo>
                    <a:pt x="401" y="111396"/>
                    <a:pt x="-1253" y="107321"/>
                    <a:pt x="1582" y="104427"/>
                  </a:cubicBezTo>
                  <a:cubicBezTo>
                    <a:pt x="3058" y="103010"/>
                    <a:pt x="3058" y="100353"/>
                    <a:pt x="2290" y="98876"/>
                  </a:cubicBezTo>
                  <a:cubicBezTo>
                    <a:pt x="1345" y="97163"/>
                    <a:pt x="1345" y="95037"/>
                    <a:pt x="1818" y="93325"/>
                  </a:cubicBezTo>
                  <a:cubicBezTo>
                    <a:pt x="2527" y="91376"/>
                    <a:pt x="2290" y="88777"/>
                    <a:pt x="4003" y="87065"/>
                  </a:cubicBezTo>
                  <a:cubicBezTo>
                    <a:pt x="5184" y="85884"/>
                    <a:pt x="5716" y="83698"/>
                    <a:pt x="7133" y="82990"/>
                  </a:cubicBezTo>
                  <a:cubicBezTo>
                    <a:pt x="10263" y="81336"/>
                    <a:pt x="13393" y="82990"/>
                    <a:pt x="15283" y="85647"/>
                  </a:cubicBezTo>
                  <a:cubicBezTo>
                    <a:pt x="16464" y="87832"/>
                    <a:pt x="19358" y="90195"/>
                    <a:pt x="21307" y="88541"/>
                  </a:cubicBezTo>
                  <a:cubicBezTo>
                    <a:pt x="22252" y="87596"/>
                    <a:pt x="21071" y="85884"/>
                    <a:pt x="20362" y="84702"/>
                  </a:cubicBezTo>
                  <a:cubicBezTo>
                    <a:pt x="19653" y="83521"/>
                    <a:pt x="19889" y="82045"/>
                    <a:pt x="20126" y="80864"/>
                  </a:cubicBezTo>
                  <a:cubicBezTo>
                    <a:pt x="20362" y="80627"/>
                    <a:pt x="20598" y="80155"/>
                    <a:pt x="20598" y="79683"/>
                  </a:cubicBezTo>
                  <a:cubicBezTo>
                    <a:pt x="21779" y="77025"/>
                    <a:pt x="24909" y="77793"/>
                    <a:pt x="27331" y="77025"/>
                  </a:cubicBezTo>
                  <a:cubicBezTo>
                    <a:pt x="28039" y="76553"/>
                    <a:pt x="27803" y="74604"/>
                    <a:pt x="27331" y="73423"/>
                  </a:cubicBezTo>
                  <a:cubicBezTo>
                    <a:pt x="27094" y="72714"/>
                    <a:pt x="26386" y="71710"/>
                    <a:pt x="25913" y="71001"/>
                  </a:cubicBezTo>
                  <a:cubicBezTo>
                    <a:pt x="25677" y="70529"/>
                    <a:pt x="25677" y="69584"/>
                    <a:pt x="25913" y="69584"/>
                  </a:cubicBezTo>
                  <a:cubicBezTo>
                    <a:pt x="27390" y="68403"/>
                    <a:pt x="29043" y="68403"/>
                    <a:pt x="30461" y="69111"/>
                  </a:cubicBezTo>
                  <a:cubicBezTo>
                    <a:pt x="32409" y="69820"/>
                    <a:pt x="34063" y="69820"/>
                    <a:pt x="36012" y="69348"/>
                  </a:cubicBezTo>
                  <a:cubicBezTo>
                    <a:pt x="36721" y="69348"/>
                    <a:pt x="37725" y="68403"/>
                    <a:pt x="38197" y="67694"/>
                  </a:cubicBezTo>
                  <a:cubicBezTo>
                    <a:pt x="39142" y="66040"/>
                    <a:pt x="39673" y="63855"/>
                    <a:pt x="41327" y="63383"/>
                  </a:cubicBezTo>
                  <a:cubicBezTo>
                    <a:pt x="45402" y="62674"/>
                    <a:pt x="49241" y="62674"/>
                    <a:pt x="53375" y="63383"/>
                  </a:cubicBezTo>
                  <a:cubicBezTo>
                    <a:pt x="56032" y="64091"/>
                    <a:pt x="58395" y="64859"/>
                    <a:pt x="61052" y="64091"/>
                  </a:cubicBezTo>
                  <a:cubicBezTo>
                    <a:pt x="61997" y="64091"/>
                    <a:pt x="62529" y="62910"/>
                    <a:pt x="63474" y="62674"/>
                  </a:cubicBezTo>
                  <a:cubicBezTo>
                    <a:pt x="64182" y="62674"/>
                    <a:pt x="64655" y="62438"/>
                    <a:pt x="65363" y="62438"/>
                  </a:cubicBezTo>
                  <a:cubicBezTo>
                    <a:pt x="65600" y="62202"/>
                    <a:pt x="66072" y="61729"/>
                    <a:pt x="66308" y="61729"/>
                  </a:cubicBezTo>
                  <a:cubicBezTo>
                    <a:pt x="68021" y="61729"/>
                    <a:pt x="69911" y="61020"/>
                    <a:pt x="71151" y="62438"/>
                  </a:cubicBezTo>
                  <a:cubicBezTo>
                    <a:pt x="71623" y="63147"/>
                    <a:pt x="71151" y="64091"/>
                    <a:pt x="71387" y="64859"/>
                  </a:cubicBezTo>
                  <a:cubicBezTo>
                    <a:pt x="73100" y="67753"/>
                    <a:pt x="75226" y="70174"/>
                    <a:pt x="77411" y="72832"/>
                  </a:cubicBezTo>
                  <a:cubicBezTo>
                    <a:pt x="79065" y="74545"/>
                    <a:pt x="79832" y="76907"/>
                    <a:pt x="81486" y="78620"/>
                  </a:cubicBezTo>
                  <a:cubicBezTo>
                    <a:pt x="81958" y="79092"/>
                    <a:pt x="83199" y="79092"/>
                    <a:pt x="83435" y="78856"/>
                  </a:cubicBezTo>
                  <a:cubicBezTo>
                    <a:pt x="84616" y="76907"/>
                    <a:pt x="84911" y="74781"/>
                    <a:pt x="86565" y="73304"/>
                  </a:cubicBezTo>
                  <a:cubicBezTo>
                    <a:pt x="86801" y="72832"/>
                    <a:pt x="87982" y="72832"/>
                    <a:pt x="88278" y="73304"/>
                  </a:cubicBezTo>
                  <a:cubicBezTo>
                    <a:pt x="89931" y="75253"/>
                    <a:pt x="90463" y="77616"/>
                    <a:pt x="92352" y="79092"/>
                  </a:cubicBezTo>
                  <a:cubicBezTo>
                    <a:pt x="94006" y="80568"/>
                    <a:pt x="97372" y="81041"/>
                    <a:pt x="99085" y="79092"/>
                  </a:cubicBezTo>
                  <a:cubicBezTo>
                    <a:pt x="99794" y="78147"/>
                    <a:pt x="99794" y="76671"/>
                    <a:pt x="100502" y="75726"/>
                  </a:cubicBezTo>
                  <a:cubicBezTo>
                    <a:pt x="101979" y="73541"/>
                    <a:pt x="103632" y="71178"/>
                    <a:pt x="106054" y="70470"/>
                  </a:cubicBezTo>
                  <a:cubicBezTo>
                    <a:pt x="107766" y="69997"/>
                    <a:pt x="109656" y="69761"/>
                    <a:pt x="111133" y="70706"/>
                  </a:cubicBezTo>
                  <a:cubicBezTo>
                    <a:pt x="112314" y="71415"/>
                    <a:pt x="113554" y="71887"/>
                    <a:pt x="114499" y="72419"/>
                  </a:cubicBezTo>
                  <a:cubicBezTo>
                    <a:pt x="116389" y="73363"/>
                    <a:pt x="118574" y="73363"/>
                    <a:pt x="120523" y="72419"/>
                  </a:cubicBezTo>
                  <a:cubicBezTo>
                    <a:pt x="122944" y="71474"/>
                    <a:pt x="125306" y="69525"/>
                    <a:pt x="128200" y="69997"/>
                  </a:cubicBezTo>
                  <a:cubicBezTo>
                    <a:pt x="129854" y="70292"/>
                    <a:pt x="132039" y="69761"/>
                    <a:pt x="132984" y="71178"/>
                  </a:cubicBezTo>
                  <a:cubicBezTo>
                    <a:pt x="134401" y="72891"/>
                    <a:pt x="135878" y="75017"/>
                    <a:pt x="138004" y="75490"/>
                  </a:cubicBezTo>
                  <a:cubicBezTo>
                    <a:pt x="140897" y="76434"/>
                    <a:pt x="144027" y="75490"/>
                    <a:pt x="146921" y="76730"/>
                  </a:cubicBezTo>
                  <a:cubicBezTo>
                    <a:pt x="147866" y="77202"/>
                    <a:pt x="149106" y="78206"/>
                    <a:pt x="150051" y="78442"/>
                  </a:cubicBezTo>
                  <a:cubicBezTo>
                    <a:pt x="151469" y="78915"/>
                    <a:pt x="153181" y="78915"/>
                    <a:pt x="154599" y="78442"/>
                  </a:cubicBezTo>
                  <a:cubicBezTo>
                    <a:pt x="156548" y="77970"/>
                    <a:pt x="157965" y="76021"/>
                    <a:pt x="158201" y="74367"/>
                  </a:cubicBezTo>
                  <a:cubicBezTo>
                    <a:pt x="158674" y="71237"/>
                    <a:pt x="159441" y="68344"/>
                    <a:pt x="159678" y="65214"/>
                  </a:cubicBezTo>
                  <a:cubicBezTo>
                    <a:pt x="157256" y="61847"/>
                    <a:pt x="152473" y="64269"/>
                    <a:pt x="149343" y="63028"/>
                  </a:cubicBezTo>
                  <a:cubicBezTo>
                    <a:pt x="147630" y="62320"/>
                    <a:pt x="146449" y="60135"/>
                    <a:pt x="145268" y="58481"/>
                  </a:cubicBezTo>
                  <a:cubicBezTo>
                    <a:pt x="145031" y="58009"/>
                    <a:pt x="144795" y="57064"/>
                    <a:pt x="145031" y="56768"/>
                  </a:cubicBezTo>
                  <a:cubicBezTo>
                    <a:pt x="147453" y="55351"/>
                    <a:pt x="150819" y="53875"/>
                    <a:pt x="149579" y="50745"/>
                  </a:cubicBezTo>
                  <a:cubicBezTo>
                    <a:pt x="146685" y="50508"/>
                    <a:pt x="146213" y="47615"/>
                    <a:pt x="146449" y="45193"/>
                  </a:cubicBezTo>
                  <a:cubicBezTo>
                    <a:pt x="149106" y="44957"/>
                    <a:pt x="150288" y="42536"/>
                    <a:pt x="152473" y="41591"/>
                  </a:cubicBezTo>
                  <a:cubicBezTo>
                    <a:pt x="154658" y="40646"/>
                    <a:pt x="157020" y="41118"/>
                    <a:pt x="159441" y="41118"/>
                  </a:cubicBezTo>
                  <a:lnTo>
                    <a:pt x="159205" y="41118"/>
                  </a:lnTo>
                  <a:cubicBezTo>
                    <a:pt x="159914" y="41118"/>
                    <a:pt x="160386" y="40410"/>
                    <a:pt x="160386" y="39937"/>
                  </a:cubicBezTo>
                  <a:cubicBezTo>
                    <a:pt x="160859" y="38520"/>
                    <a:pt x="161095" y="36807"/>
                    <a:pt x="159678" y="35862"/>
                  </a:cubicBezTo>
                  <a:cubicBezTo>
                    <a:pt x="157492" y="34917"/>
                    <a:pt x="155130" y="35153"/>
                    <a:pt x="153181" y="33913"/>
                  </a:cubicBezTo>
                  <a:cubicBezTo>
                    <a:pt x="152236" y="33441"/>
                    <a:pt x="150996" y="32732"/>
                    <a:pt x="150288" y="31728"/>
                  </a:cubicBezTo>
                  <a:cubicBezTo>
                    <a:pt x="149815" y="30783"/>
                    <a:pt x="149815" y="29307"/>
                    <a:pt x="150288" y="28598"/>
                  </a:cubicBezTo>
                  <a:cubicBezTo>
                    <a:pt x="150996" y="27181"/>
                    <a:pt x="152000" y="26177"/>
                    <a:pt x="152709" y="24996"/>
                  </a:cubicBezTo>
                  <a:cubicBezTo>
                    <a:pt x="152945" y="24523"/>
                    <a:pt x="153418" y="24051"/>
                    <a:pt x="153418" y="23578"/>
                  </a:cubicBezTo>
                  <a:cubicBezTo>
                    <a:pt x="155130" y="20921"/>
                    <a:pt x="158496" y="22161"/>
                    <a:pt x="160622" y="23815"/>
                  </a:cubicBezTo>
                  <a:cubicBezTo>
                    <a:pt x="161095" y="24287"/>
                    <a:pt x="162335" y="24287"/>
                    <a:pt x="163280" y="24051"/>
                  </a:cubicBezTo>
                  <a:cubicBezTo>
                    <a:pt x="166174" y="23106"/>
                    <a:pt x="168595" y="21157"/>
                    <a:pt x="171430" y="20448"/>
                  </a:cubicBezTo>
                  <a:cubicBezTo>
                    <a:pt x="173615" y="19976"/>
                    <a:pt x="175269" y="20448"/>
                    <a:pt x="177454" y="20212"/>
                  </a:cubicBezTo>
                  <a:cubicBezTo>
                    <a:pt x="178871" y="19976"/>
                    <a:pt x="180348" y="19503"/>
                    <a:pt x="181529" y="19031"/>
                  </a:cubicBezTo>
                  <a:cubicBezTo>
                    <a:pt x="186608" y="17141"/>
                    <a:pt x="191155" y="14720"/>
                    <a:pt x="196234" y="12594"/>
                  </a:cubicBezTo>
                  <a:cubicBezTo>
                    <a:pt x="198183" y="11885"/>
                    <a:pt x="200309" y="12830"/>
                    <a:pt x="202494" y="12121"/>
                  </a:cubicBezTo>
                  <a:cubicBezTo>
                    <a:pt x="203439" y="11885"/>
                    <a:pt x="204443" y="11649"/>
                    <a:pt x="205388" y="11176"/>
                  </a:cubicBezTo>
                  <a:cubicBezTo>
                    <a:pt x="208754" y="10231"/>
                    <a:pt x="212120" y="11176"/>
                    <a:pt x="215487" y="10468"/>
                  </a:cubicBezTo>
                  <a:cubicBezTo>
                    <a:pt x="216668" y="10231"/>
                    <a:pt x="217672" y="9995"/>
                    <a:pt x="218617" y="9523"/>
                  </a:cubicBezTo>
                  <a:cubicBezTo>
                    <a:pt x="222455" y="8578"/>
                    <a:pt x="225349" y="5448"/>
                    <a:pt x="228007" y="2318"/>
                  </a:cubicBezTo>
                  <a:cubicBezTo>
                    <a:pt x="228479" y="1609"/>
                    <a:pt x="232082" y="664"/>
                    <a:pt x="233026" y="428"/>
                  </a:cubicBezTo>
                  <a:cubicBezTo>
                    <a:pt x="235920" y="-281"/>
                    <a:pt x="239050" y="-45"/>
                    <a:pt x="241944" y="664"/>
                  </a:cubicBezTo>
                  <a:cubicBezTo>
                    <a:pt x="242653" y="664"/>
                    <a:pt x="243361" y="1373"/>
                    <a:pt x="244129" y="1609"/>
                  </a:cubicBezTo>
                  <a:cubicBezTo>
                    <a:pt x="247495" y="2082"/>
                    <a:pt x="250862" y="1845"/>
                    <a:pt x="253755" y="4267"/>
                  </a:cubicBezTo>
                  <a:cubicBezTo>
                    <a:pt x="254700" y="5212"/>
                    <a:pt x="255409" y="6215"/>
                    <a:pt x="255941" y="7160"/>
                  </a:cubicBezTo>
                  <a:cubicBezTo>
                    <a:pt x="257122" y="10527"/>
                    <a:pt x="256413" y="14129"/>
                    <a:pt x="256886" y="17495"/>
                  </a:cubicBezTo>
                  <a:cubicBezTo>
                    <a:pt x="260960" y="20389"/>
                    <a:pt x="265980" y="18972"/>
                    <a:pt x="270587" y="19208"/>
                  </a:cubicBezTo>
                  <a:cubicBezTo>
                    <a:pt x="274189" y="22102"/>
                    <a:pt x="278737" y="23283"/>
                    <a:pt x="283343" y="23815"/>
                  </a:cubicBezTo>
                  <a:cubicBezTo>
                    <a:pt x="284052" y="24051"/>
                    <a:pt x="284760" y="24523"/>
                    <a:pt x="285056" y="25232"/>
                  </a:cubicBezTo>
                  <a:cubicBezTo>
                    <a:pt x="285528" y="26649"/>
                    <a:pt x="284583" y="27653"/>
                    <a:pt x="283816" y="28834"/>
                  </a:cubicBezTo>
                  <a:cubicBezTo>
                    <a:pt x="283343" y="29779"/>
                    <a:pt x="283343" y="31492"/>
                    <a:pt x="283816" y="31728"/>
                  </a:cubicBezTo>
                  <a:cubicBezTo>
                    <a:pt x="285233" y="32437"/>
                    <a:pt x="287654" y="32201"/>
                    <a:pt x="289603" y="31964"/>
                  </a:cubicBezTo>
                  <a:cubicBezTo>
                    <a:pt x="289603" y="31964"/>
                    <a:pt x="289839" y="31492"/>
                    <a:pt x="290076" y="31256"/>
                  </a:cubicBezTo>
                  <a:cubicBezTo>
                    <a:pt x="292025" y="30783"/>
                    <a:pt x="293914" y="31019"/>
                    <a:pt x="295863" y="30547"/>
                  </a:cubicBezTo>
                  <a:cubicBezTo>
                    <a:pt x="296336" y="30311"/>
                    <a:pt x="296808" y="30075"/>
                    <a:pt x="297340" y="29838"/>
                  </a:cubicBezTo>
                  <a:cubicBezTo>
                    <a:pt x="298048" y="29366"/>
                    <a:pt x="298285" y="28185"/>
                    <a:pt x="299052" y="27653"/>
                  </a:cubicBezTo>
                  <a:cubicBezTo>
                    <a:pt x="301237" y="25763"/>
                    <a:pt x="303600" y="24759"/>
                    <a:pt x="306257" y="22870"/>
                  </a:cubicBezTo>
                  <a:cubicBezTo>
                    <a:pt x="309387" y="20685"/>
                    <a:pt x="312754" y="17377"/>
                    <a:pt x="316592" y="18558"/>
                  </a:cubicBezTo>
                  <a:cubicBezTo>
                    <a:pt x="317773" y="19031"/>
                    <a:pt x="317065" y="21216"/>
                    <a:pt x="315647" y="22161"/>
                  </a:cubicBezTo>
                  <a:cubicBezTo>
                    <a:pt x="315175" y="22870"/>
                    <a:pt x="315175" y="24346"/>
                    <a:pt x="315647" y="24582"/>
                  </a:cubicBezTo>
                  <a:cubicBezTo>
                    <a:pt x="319014" y="27476"/>
                    <a:pt x="322616" y="30134"/>
                    <a:pt x="325982" y="33027"/>
                  </a:cubicBezTo>
                  <a:cubicBezTo>
                    <a:pt x="329467" y="36039"/>
                    <a:pt x="332715" y="39287"/>
                    <a:pt x="335550" y="42890"/>
                  </a:cubicBezTo>
                  <a:cubicBezTo>
                    <a:pt x="338207" y="46020"/>
                    <a:pt x="340806" y="48914"/>
                    <a:pt x="343936" y="51335"/>
                  </a:cubicBezTo>
                  <a:cubicBezTo>
                    <a:pt x="345117" y="52280"/>
                    <a:pt x="346357" y="52812"/>
                    <a:pt x="347066" y="53756"/>
                  </a:cubicBezTo>
                  <a:cubicBezTo>
                    <a:pt x="351849" y="57831"/>
                    <a:pt x="355924" y="62438"/>
                    <a:pt x="359527" y="67930"/>
                  </a:cubicBezTo>
                  <a:cubicBezTo>
                    <a:pt x="359763" y="68639"/>
                    <a:pt x="360472" y="69111"/>
                    <a:pt x="361239" y="69879"/>
                  </a:cubicBezTo>
                  <a:cubicBezTo>
                    <a:pt x="361239" y="70115"/>
                    <a:pt x="361476" y="70588"/>
                    <a:pt x="361476" y="70824"/>
                  </a:cubicBezTo>
                  <a:cubicBezTo>
                    <a:pt x="362184" y="72005"/>
                    <a:pt x="364133" y="73482"/>
                    <a:pt x="364842" y="72773"/>
                  </a:cubicBezTo>
                  <a:cubicBezTo>
                    <a:pt x="365787" y="71592"/>
                    <a:pt x="367736" y="70352"/>
                    <a:pt x="368917" y="69170"/>
                  </a:cubicBezTo>
                  <a:cubicBezTo>
                    <a:pt x="370098" y="68225"/>
                    <a:pt x="371811" y="68462"/>
                    <a:pt x="372992" y="68934"/>
                  </a:cubicBezTo>
                  <a:cubicBezTo>
                    <a:pt x="373464" y="68934"/>
                    <a:pt x="374173" y="69643"/>
                    <a:pt x="374409" y="70115"/>
                  </a:cubicBezTo>
                  <a:cubicBezTo>
                    <a:pt x="375354" y="72300"/>
                    <a:pt x="376063" y="74663"/>
                    <a:pt x="378012" y="75903"/>
                  </a:cubicBezTo>
                  <a:cubicBezTo>
                    <a:pt x="378957" y="76375"/>
                    <a:pt x="380197" y="76375"/>
                    <a:pt x="381142" y="75903"/>
                  </a:cubicBezTo>
                  <a:cubicBezTo>
                    <a:pt x="383327" y="74249"/>
                    <a:pt x="385689" y="72300"/>
                    <a:pt x="388110" y="73541"/>
                  </a:cubicBezTo>
                  <a:cubicBezTo>
                    <a:pt x="389823" y="74249"/>
                    <a:pt x="391477" y="75726"/>
                    <a:pt x="393426" y="74781"/>
                  </a:cubicBezTo>
                  <a:cubicBezTo>
                    <a:pt x="394607" y="74072"/>
                    <a:pt x="396083" y="73127"/>
                    <a:pt x="397264" y="72359"/>
                  </a:cubicBezTo>
                  <a:cubicBezTo>
                    <a:pt x="399686" y="71178"/>
                    <a:pt x="402816" y="73304"/>
                    <a:pt x="403997" y="75726"/>
                  </a:cubicBezTo>
                  <a:cubicBezTo>
                    <a:pt x="405887" y="79092"/>
                    <a:pt x="409489" y="80273"/>
                    <a:pt x="412147" y="83403"/>
                  </a:cubicBezTo>
                  <a:cubicBezTo>
                    <a:pt x="413328" y="84880"/>
                    <a:pt x="415277" y="83639"/>
                    <a:pt x="416930" y="84348"/>
                  </a:cubicBezTo>
                  <a:cubicBezTo>
                    <a:pt x="417639" y="84584"/>
                    <a:pt x="418348" y="85529"/>
                    <a:pt x="418879" y="86297"/>
                  </a:cubicBezTo>
                  <a:cubicBezTo>
                    <a:pt x="419352" y="87714"/>
                    <a:pt x="418643" y="89427"/>
                    <a:pt x="419352" y="90608"/>
                  </a:cubicBezTo>
                  <a:cubicBezTo>
                    <a:pt x="420060" y="92025"/>
                    <a:pt x="421537" y="93029"/>
                    <a:pt x="423190" y="93738"/>
                  </a:cubicBezTo>
                  <a:cubicBezTo>
                    <a:pt x="425021" y="94506"/>
                    <a:pt x="425848" y="95215"/>
                    <a:pt x="427029" y="95687"/>
                  </a:cubicBezTo>
                  <a:cubicBezTo>
                    <a:pt x="428210" y="96159"/>
                    <a:pt x="429450" y="96159"/>
                    <a:pt x="430868" y="95687"/>
                  </a:cubicBezTo>
                  <a:cubicBezTo>
                    <a:pt x="432049" y="95451"/>
                    <a:pt x="432817" y="94506"/>
                    <a:pt x="433998" y="94270"/>
                  </a:cubicBezTo>
                  <a:cubicBezTo>
                    <a:pt x="435415" y="93797"/>
                    <a:pt x="436655" y="93797"/>
                    <a:pt x="437837" y="94270"/>
                  </a:cubicBezTo>
                  <a:cubicBezTo>
                    <a:pt x="439018" y="94742"/>
                    <a:pt x="438073" y="96927"/>
                    <a:pt x="439018" y="97636"/>
                  </a:cubicBezTo>
                  <a:cubicBezTo>
                    <a:pt x="439963" y="98817"/>
                    <a:pt x="440199" y="100057"/>
                    <a:pt x="441203" y="101238"/>
                  </a:cubicBezTo>
                  <a:cubicBezTo>
                    <a:pt x="443152" y="103187"/>
                    <a:pt x="445986" y="103660"/>
                    <a:pt x="448172" y="105077"/>
                  </a:cubicBezTo>
                  <a:cubicBezTo>
                    <a:pt x="447935" y="107971"/>
                    <a:pt x="447935" y="111573"/>
                    <a:pt x="445278" y="112991"/>
                  </a:cubicBezTo>
                  <a:cubicBezTo>
                    <a:pt x="442856" y="114172"/>
                    <a:pt x="440494" y="114881"/>
                    <a:pt x="437837" y="115412"/>
                  </a:cubicBezTo>
                  <a:cubicBezTo>
                    <a:pt x="437364" y="117361"/>
                    <a:pt x="435415" y="118542"/>
                    <a:pt x="434943" y="120432"/>
                  </a:cubicBezTo>
                  <a:cubicBezTo>
                    <a:pt x="434234" y="124034"/>
                    <a:pt x="434943" y="127637"/>
                    <a:pt x="434707" y="131239"/>
                  </a:cubicBezTo>
                  <a:cubicBezTo>
                    <a:pt x="437364" y="133188"/>
                    <a:pt x="436360" y="136555"/>
                    <a:pt x="436596" y="139153"/>
                  </a:cubicBezTo>
                  <a:cubicBezTo>
                    <a:pt x="432994" y="141811"/>
                    <a:pt x="427915" y="140807"/>
                    <a:pt x="423604" y="141043"/>
                  </a:cubicBezTo>
                  <a:cubicBezTo>
                    <a:pt x="419765" y="138622"/>
                    <a:pt x="415454" y="136673"/>
                    <a:pt x="410847" y="137677"/>
                  </a:cubicBezTo>
                  <a:cubicBezTo>
                    <a:pt x="410375" y="137677"/>
                    <a:pt x="410139" y="138622"/>
                    <a:pt x="409902" y="139330"/>
                  </a:cubicBezTo>
                  <a:cubicBezTo>
                    <a:pt x="409430" y="140984"/>
                    <a:pt x="410139" y="142933"/>
                    <a:pt x="409430" y="144409"/>
                  </a:cubicBezTo>
                  <a:cubicBezTo>
                    <a:pt x="407954" y="147539"/>
                    <a:pt x="407717" y="151142"/>
                    <a:pt x="406300" y="154272"/>
                  </a:cubicBezTo>
                  <a:cubicBezTo>
                    <a:pt x="404883" y="157402"/>
                    <a:pt x="405591" y="159823"/>
                    <a:pt x="405828" y="163189"/>
                  </a:cubicBezTo>
                  <a:cubicBezTo>
                    <a:pt x="408013" y="162953"/>
                    <a:pt x="406772" y="167028"/>
                    <a:pt x="406300" y="168209"/>
                  </a:cubicBezTo>
                  <a:cubicBezTo>
                    <a:pt x="405828" y="169627"/>
                    <a:pt x="403406" y="169863"/>
                    <a:pt x="401989" y="169154"/>
                  </a:cubicBezTo>
                  <a:cubicBezTo>
                    <a:pt x="401280" y="168918"/>
                    <a:pt x="401044" y="167678"/>
                    <a:pt x="400571" y="167205"/>
                  </a:cubicBezTo>
                  <a:cubicBezTo>
                    <a:pt x="399627" y="166496"/>
                    <a:pt x="398386" y="166733"/>
                    <a:pt x="397441" y="166496"/>
                  </a:cubicBezTo>
                  <a:cubicBezTo>
                    <a:pt x="396497" y="166260"/>
                    <a:pt x="395256" y="166260"/>
                    <a:pt x="394311" y="166969"/>
                  </a:cubicBezTo>
                  <a:cubicBezTo>
                    <a:pt x="392599" y="168386"/>
                    <a:pt x="390945" y="169390"/>
                    <a:pt x="388996" y="170571"/>
                  </a:cubicBezTo>
                  <a:cubicBezTo>
                    <a:pt x="388524" y="171044"/>
                    <a:pt x="388819" y="170808"/>
                    <a:pt x="388347" y="171044"/>
                  </a:cubicBezTo>
                  <a:cubicBezTo>
                    <a:pt x="386162" y="171280"/>
                    <a:pt x="384036" y="171044"/>
                    <a:pt x="381850" y="171044"/>
                  </a:cubicBezTo>
                  <a:cubicBezTo>
                    <a:pt x="382087" y="171753"/>
                    <a:pt x="381083" y="173938"/>
                    <a:pt x="381850" y="174174"/>
                  </a:cubicBezTo>
                  <a:cubicBezTo>
                    <a:pt x="383268" y="174883"/>
                    <a:pt x="384980" y="176123"/>
                    <a:pt x="385453" y="177304"/>
                  </a:cubicBezTo>
                  <a:cubicBezTo>
                    <a:pt x="386162" y="179489"/>
                    <a:pt x="385453" y="181851"/>
                    <a:pt x="385925" y="184273"/>
                  </a:cubicBezTo>
                  <a:cubicBezTo>
                    <a:pt x="385925" y="184745"/>
                    <a:pt x="386870" y="185218"/>
                    <a:pt x="386870" y="185690"/>
                  </a:cubicBezTo>
                  <a:cubicBezTo>
                    <a:pt x="387106" y="187639"/>
                    <a:pt x="388051" y="188820"/>
                    <a:pt x="389055" y="190237"/>
                  </a:cubicBezTo>
                  <a:cubicBezTo>
                    <a:pt x="390236" y="191950"/>
                    <a:pt x="390473" y="194312"/>
                    <a:pt x="389292" y="196261"/>
                  </a:cubicBezTo>
                  <a:cubicBezTo>
                    <a:pt x="388819" y="197206"/>
                    <a:pt x="388347" y="199155"/>
                    <a:pt x="389528" y="199864"/>
                  </a:cubicBezTo>
                  <a:cubicBezTo>
                    <a:pt x="391477" y="201281"/>
                    <a:pt x="391713" y="203466"/>
                    <a:pt x="391181" y="205415"/>
                  </a:cubicBezTo>
                  <a:cubicBezTo>
                    <a:pt x="391181" y="206124"/>
                    <a:pt x="390473" y="206833"/>
                    <a:pt x="390236" y="207600"/>
                  </a:cubicBezTo>
                  <a:cubicBezTo>
                    <a:pt x="389764" y="208781"/>
                    <a:pt x="390000" y="210022"/>
                    <a:pt x="389764" y="211203"/>
                  </a:cubicBezTo>
                  <a:cubicBezTo>
                    <a:pt x="389528" y="211970"/>
                    <a:pt x="389705" y="211498"/>
                    <a:pt x="389292" y="212148"/>
                  </a:cubicBezTo>
                  <a:cubicBezTo>
                    <a:pt x="386162" y="212384"/>
                    <a:pt x="383740" y="210435"/>
                    <a:pt x="382087" y="207541"/>
                  </a:cubicBezTo>
                  <a:cubicBezTo>
                    <a:pt x="381614" y="206596"/>
                    <a:pt x="380433" y="205120"/>
                    <a:pt x="379193" y="205120"/>
                  </a:cubicBezTo>
                  <a:cubicBezTo>
                    <a:pt x="374645" y="205120"/>
                    <a:pt x="371515" y="201754"/>
                    <a:pt x="369094" y="198151"/>
                  </a:cubicBezTo>
                  <a:cubicBezTo>
                    <a:pt x="367677" y="195966"/>
                    <a:pt x="364547" y="197442"/>
                    <a:pt x="362125" y="197679"/>
                  </a:cubicBezTo>
                  <a:cubicBezTo>
                    <a:pt x="361889" y="197679"/>
                    <a:pt x="361180" y="197915"/>
                    <a:pt x="360944" y="197915"/>
                  </a:cubicBezTo>
                  <a:cubicBezTo>
                    <a:pt x="360236" y="198151"/>
                    <a:pt x="359291" y="198210"/>
                    <a:pt x="358759" y="198387"/>
                  </a:cubicBezTo>
                  <a:cubicBezTo>
                    <a:pt x="358050" y="198624"/>
                    <a:pt x="357046" y="198860"/>
                    <a:pt x="356338" y="199332"/>
                  </a:cubicBezTo>
                  <a:cubicBezTo>
                    <a:pt x="354448" y="200041"/>
                    <a:pt x="352263" y="199805"/>
                    <a:pt x="350078" y="199332"/>
                  </a:cubicBezTo>
                  <a:cubicBezTo>
                    <a:pt x="348129" y="198860"/>
                    <a:pt x="346239" y="198624"/>
                    <a:pt x="344290" y="199096"/>
                  </a:cubicBezTo>
                  <a:cubicBezTo>
                    <a:pt x="342341" y="199332"/>
                    <a:pt x="340451" y="198860"/>
                    <a:pt x="338739" y="199805"/>
                  </a:cubicBezTo>
                  <a:cubicBezTo>
                    <a:pt x="338266" y="200277"/>
                    <a:pt x="337794" y="200513"/>
                    <a:pt x="337262" y="200986"/>
                  </a:cubicBezTo>
                  <a:cubicBezTo>
                    <a:pt x="336317" y="201695"/>
                    <a:pt x="335077" y="200986"/>
                    <a:pt x="334132" y="201695"/>
                  </a:cubicBezTo>
                  <a:cubicBezTo>
                    <a:pt x="332420" y="202403"/>
                    <a:pt x="330530" y="202403"/>
                    <a:pt x="329349" y="201695"/>
                  </a:cubicBezTo>
                  <a:cubicBezTo>
                    <a:pt x="326455" y="199982"/>
                    <a:pt x="324093" y="197620"/>
                    <a:pt x="321435" y="195434"/>
                  </a:cubicBezTo>
                  <a:cubicBezTo>
                    <a:pt x="320254" y="194253"/>
                    <a:pt x="319014" y="193249"/>
                    <a:pt x="317360" y="193013"/>
                  </a:cubicBezTo>
                  <a:cubicBezTo>
                    <a:pt x="311572" y="191773"/>
                    <a:pt x="309387" y="198033"/>
                    <a:pt x="305785" y="201163"/>
                  </a:cubicBezTo>
                  <a:cubicBezTo>
                    <a:pt x="305785" y="201399"/>
                    <a:pt x="305785" y="201636"/>
                    <a:pt x="305785" y="201872"/>
                  </a:cubicBezTo>
                  <a:cubicBezTo>
                    <a:pt x="305076" y="202580"/>
                    <a:pt x="304840" y="203821"/>
                    <a:pt x="304072" y="204293"/>
                  </a:cubicBezTo>
                  <a:cubicBezTo>
                    <a:pt x="302891" y="205474"/>
                    <a:pt x="300706" y="205002"/>
                    <a:pt x="299289" y="204293"/>
                  </a:cubicBezTo>
                  <a:cubicBezTo>
                    <a:pt x="296631" y="202817"/>
                    <a:pt x="293973" y="202108"/>
                    <a:pt x="291375" y="200691"/>
                  </a:cubicBezTo>
                  <a:cubicBezTo>
                    <a:pt x="289958" y="199982"/>
                    <a:pt x="288009" y="199982"/>
                    <a:pt x="286355" y="200454"/>
                  </a:cubicBezTo>
                  <a:cubicBezTo>
                    <a:pt x="285883" y="200454"/>
                    <a:pt x="285410" y="200927"/>
                    <a:pt x="284938" y="201163"/>
                  </a:cubicBezTo>
                  <a:cubicBezTo>
                    <a:pt x="284229" y="201399"/>
                    <a:pt x="283225" y="202108"/>
                    <a:pt x="282753" y="202817"/>
                  </a:cubicBezTo>
                  <a:cubicBezTo>
                    <a:pt x="282634" y="203171"/>
                    <a:pt x="282516" y="204116"/>
                    <a:pt x="282516" y="204470"/>
                  </a:cubicBezTo>
                  <a:cubicBezTo>
                    <a:pt x="278914" y="206655"/>
                    <a:pt x="276256" y="209963"/>
                    <a:pt x="272654" y="212148"/>
                  </a:cubicBezTo>
                  <a:cubicBezTo>
                    <a:pt x="271473" y="212856"/>
                    <a:pt x="270232" y="213093"/>
                    <a:pt x="269051" y="213093"/>
                  </a:cubicBezTo>
                  <a:cubicBezTo>
                    <a:pt x="266866" y="213565"/>
                    <a:pt x="265921" y="215514"/>
                    <a:pt x="264976" y="217168"/>
                  </a:cubicBezTo>
                  <a:cubicBezTo>
                    <a:pt x="264268" y="218112"/>
                    <a:pt x="263795" y="218821"/>
                    <a:pt x="263559" y="219825"/>
                  </a:cubicBezTo>
                  <a:cubicBezTo>
                    <a:pt x="263323" y="221479"/>
                    <a:pt x="264386" y="224077"/>
                    <a:pt x="263559" y="225140"/>
                  </a:cubicBezTo>
                  <a:cubicBezTo>
                    <a:pt x="262614" y="226321"/>
                    <a:pt x="260901" y="226558"/>
                    <a:pt x="259484" y="227562"/>
                  </a:cubicBezTo>
                  <a:cubicBezTo>
                    <a:pt x="257535" y="228979"/>
                    <a:pt x="254937" y="228506"/>
                    <a:pt x="252515" y="228034"/>
                  </a:cubicBezTo>
                  <a:cubicBezTo>
                    <a:pt x="248913" y="227562"/>
                    <a:pt x="245783" y="226321"/>
                    <a:pt x="242180" y="225613"/>
                  </a:cubicBezTo>
                  <a:cubicBezTo>
                    <a:pt x="238578" y="225140"/>
                    <a:pt x="234975" y="225376"/>
                    <a:pt x="231373" y="224845"/>
                  </a:cubicBezTo>
                  <a:cubicBezTo>
                    <a:pt x="230664" y="221951"/>
                    <a:pt x="232082" y="218821"/>
                    <a:pt x="229955" y="216164"/>
                  </a:cubicBezTo>
                  <a:cubicBezTo>
                    <a:pt x="228538" y="214746"/>
                    <a:pt x="226117" y="214451"/>
                    <a:pt x="225644" y="212325"/>
                  </a:cubicBezTo>
                  <a:cubicBezTo>
                    <a:pt x="224936" y="209667"/>
                    <a:pt x="226353" y="207010"/>
                    <a:pt x="225881" y="204175"/>
                  </a:cubicBezTo>
                  <a:cubicBezTo>
                    <a:pt x="225644" y="203466"/>
                    <a:pt x="225172" y="202994"/>
                    <a:pt x="224699" y="202462"/>
                  </a:cubicBezTo>
                  <a:cubicBezTo>
                    <a:pt x="222042" y="200041"/>
                    <a:pt x="219207" y="198387"/>
                    <a:pt x="217022" y="195494"/>
                  </a:cubicBezTo>
                  <a:cubicBezTo>
                    <a:pt x="216313" y="194549"/>
                    <a:pt x="215841" y="193308"/>
                    <a:pt x="215309" y="192127"/>
                  </a:cubicBezTo>
                  <a:cubicBezTo>
                    <a:pt x="214837" y="191182"/>
                    <a:pt x="213656" y="190178"/>
                    <a:pt x="212652" y="190178"/>
                  </a:cubicBezTo>
                  <a:cubicBezTo>
                    <a:pt x="203262" y="189470"/>
                    <a:pt x="194167" y="190887"/>
                    <a:pt x="184777" y="189883"/>
                  </a:cubicBezTo>
                  <a:cubicBezTo>
                    <a:pt x="181883" y="189411"/>
                    <a:pt x="178753" y="190592"/>
                    <a:pt x="176154" y="188879"/>
                  </a:cubicBezTo>
                  <a:cubicBezTo>
                    <a:pt x="174737" y="188170"/>
                    <a:pt x="173733" y="186458"/>
                    <a:pt x="172552" y="184804"/>
                  </a:cubicBezTo>
                  <a:cubicBezTo>
                    <a:pt x="170603" y="181674"/>
                    <a:pt x="168005" y="178544"/>
                    <a:pt x="164638" y="177068"/>
                  </a:cubicBezTo>
                  <a:cubicBezTo>
                    <a:pt x="160563" y="175296"/>
                    <a:pt x="159382" y="170099"/>
                    <a:pt x="156961" y="166260"/>
                  </a:cubicBezTo>
                  <a:cubicBezTo>
                    <a:pt x="155544" y="164311"/>
                    <a:pt x="154067" y="162422"/>
                    <a:pt x="151941" y="161949"/>
                  </a:cubicBezTo>
                  <a:cubicBezTo>
                    <a:pt x="149992" y="161477"/>
                    <a:pt x="148102" y="161949"/>
                    <a:pt x="146154" y="161477"/>
                  </a:cubicBezTo>
                  <a:cubicBezTo>
                    <a:pt x="145917" y="161477"/>
                    <a:pt x="145681" y="161240"/>
                    <a:pt x="145209" y="161240"/>
                  </a:cubicBezTo>
                  <a:cubicBezTo>
                    <a:pt x="144027" y="161240"/>
                    <a:pt x="144264" y="159764"/>
                    <a:pt x="143791" y="158819"/>
                  </a:cubicBezTo>
                  <a:cubicBezTo>
                    <a:pt x="143319" y="158347"/>
                    <a:pt x="142374" y="158347"/>
                    <a:pt x="141842" y="158583"/>
                  </a:cubicBezTo>
                  <a:cubicBezTo>
                    <a:pt x="140897" y="159292"/>
                    <a:pt x="140130" y="160473"/>
                    <a:pt x="138949" y="161004"/>
                  </a:cubicBezTo>
                  <a:cubicBezTo>
                    <a:pt x="133161" y="162658"/>
                    <a:pt x="127669" y="163603"/>
                    <a:pt x="122353" y="166733"/>
                  </a:cubicBezTo>
                  <a:cubicBezTo>
                    <a:pt x="121881" y="166969"/>
                    <a:pt x="121113" y="167441"/>
                    <a:pt x="120641" y="167914"/>
                  </a:cubicBezTo>
                  <a:cubicBezTo>
                    <a:pt x="118219" y="169331"/>
                    <a:pt x="115857" y="170808"/>
                    <a:pt x="113436" y="171989"/>
                  </a:cubicBezTo>
                  <a:cubicBezTo>
                    <a:pt x="112491" y="172225"/>
                    <a:pt x="111487" y="171989"/>
                    <a:pt x="110542" y="171989"/>
                  </a:cubicBezTo>
                  <a:cubicBezTo>
                    <a:pt x="110070" y="172225"/>
                    <a:pt x="109597" y="172698"/>
                    <a:pt x="109597" y="172934"/>
                  </a:cubicBezTo>
                  <a:cubicBezTo>
                    <a:pt x="108888" y="177954"/>
                    <a:pt x="109125" y="181320"/>
                    <a:pt x="109361" y="186399"/>
                  </a:cubicBezTo>
                  <a:cubicBezTo>
                    <a:pt x="109361" y="187816"/>
                    <a:pt x="109125" y="192186"/>
                    <a:pt x="110070" y="193604"/>
                  </a:cubicBezTo>
                  <a:cubicBezTo>
                    <a:pt x="110542" y="194312"/>
                    <a:pt x="111487" y="195789"/>
                    <a:pt x="111723" y="196498"/>
                  </a:cubicBezTo>
                  <a:cubicBezTo>
                    <a:pt x="112904" y="200809"/>
                    <a:pt x="111723" y="203702"/>
                    <a:pt x="111723" y="208014"/>
                  </a:cubicBezTo>
                  <a:cubicBezTo>
                    <a:pt x="111723" y="209667"/>
                    <a:pt x="111959" y="211380"/>
                    <a:pt x="112904" y="213093"/>
                  </a:cubicBezTo>
                  <a:cubicBezTo>
                    <a:pt x="113141" y="213801"/>
                    <a:pt x="112668" y="214510"/>
                    <a:pt x="112904" y="215278"/>
                  </a:cubicBezTo>
                  <a:cubicBezTo>
                    <a:pt x="114085" y="218171"/>
                    <a:pt x="114322" y="221065"/>
                    <a:pt x="115326" y="223959"/>
                  </a:cubicBezTo>
                  <a:lnTo>
                    <a:pt x="115089" y="223959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17" name="Forme libre : forme 109">
              <a:extLst>
                <a:ext uri="{FF2B5EF4-FFF2-40B4-BE49-F238E27FC236}">
                  <a16:creationId xmlns:a16="http://schemas.microsoft.com/office/drawing/2014/main" id="{117DA5F5-4D6C-0CED-4E12-FF1F25526DB2}"/>
                </a:ext>
              </a:extLst>
            </p:cNvPr>
            <p:cNvSpPr/>
            <p:nvPr/>
          </p:nvSpPr>
          <p:spPr>
            <a:xfrm>
              <a:off x="10266974" y="3124394"/>
              <a:ext cx="634610" cy="292664"/>
            </a:xfrm>
            <a:custGeom>
              <a:avLst/>
              <a:gdLst>
                <a:gd name="connsiteX0" fmla="*/ 0 w 362534"/>
                <a:gd name="connsiteY0" fmla="*/ 50173 h 166857"/>
                <a:gd name="connsiteX1" fmla="*/ 3839 w 362534"/>
                <a:gd name="connsiteY1" fmla="*/ 53540 h 166857"/>
                <a:gd name="connsiteX2" fmla="*/ 7441 w 362534"/>
                <a:gd name="connsiteY2" fmla="*/ 55961 h 166857"/>
                <a:gd name="connsiteX3" fmla="*/ 7914 w 362534"/>
                <a:gd name="connsiteY3" fmla="*/ 55725 h 166857"/>
                <a:gd name="connsiteX4" fmla="*/ 12225 w 362534"/>
                <a:gd name="connsiteY4" fmla="*/ 61985 h 166857"/>
                <a:gd name="connsiteX5" fmla="*/ 14115 w 362534"/>
                <a:gd name="connsiteY5" fmla="*/ 64406 h 166857"/>
                <a:gd name="connsiteX6" fmla="*/ 15059 w 362534"/>
                <a:gd name="connsiteY6" fmla="*/ 66119 h 166857"/>
                <a:gd name="connsiteX7" fmla="*/ 19843 w 362534"/>
                <a:gd name="connsiteY7" fmla="*/ 64229 h 166857"/>
                <a:gd name="connsiteX8" fmla="*/ 25099 w 362534"/>
                <a:gd name="connsiteY8" fmla="*/ 66414 h 166857"/>
                <a:gd name="connsiteX9" fmla="*/ 33958 w 362534"/>
                <a:gd name="connsiteY9" fmla="*/ 72202 h 166857"/>
                <a:gd name="connsiteX10" fmla="*/ 34903 w 362534"/>
                <a:gd name="connsiteY10" fmla="*/ 77281 h 166857"/>
                <a:gd name="connsiteX11" fmla="*/ 37324 w 362534"/>
                <a:gd name="connsiteY11" fmla="*/ 78993 h 166857"/>
                <a:gd name="connsiteX12" fmla="*/ 42108 w 362534"/>
                <a:gd name="connsiteY12" fmla="*/ 84072 h 166857"/>
                <a:gd name="connsiteX13" fmla="*/ 42816 w 362534"/>
                <a:gd name="connsiteY13" fmla="*/ 91513 h 166857"/>
                <a:gd name="connsiteX14" fmla="*/ 45001 w 362534"/>
                <a:gd name="connsiteY14" fmla="*/ 96828 h 166857"/>
                <a:gd name="connsiteX15" fmla="*/ 43998 w 362534"/>
                <a:gd name="connsiteY15" fmla="*/ 101612 h 166857"/>
                <a:gd name="connsiteX16" fmla="*/ 42285 w 362534"/>
                <a:gd name="connsiteY16" fmla="*/ 107872 h 166857"/>
                <a:gd name="connsiteX17" fmla="*/ 47068 w 362534"/>
                <a:gd name="connsiteY17" fmla="*/ 110530 h 166857"/>
                <a:gd name="connsiteX18" fmla="*/ 57403 w 362534"/>
                <a:gd name="connsiteY18" fmla="*/ 113896 h 166857"/>
                <a:gd name="connsiteX19" fmla="*/ 71813 w 362534"/>
                <a:gd name="connsiteY19" fmla="*/ 116081 h 166857"/>
                <a:gd name="connsiteX20" fmla="*/ 77601 w 362534"/>
                <a:gd name="connsiteY20" fmla="*/ 117321 h 166857"/>
                <a:gd name="connsiteX21" fmla="*/ 85987 w 362534"/>
                <a:gd name="connsiteY21" fmla="*/ 122873 h 166857"/>
                <a:gd name="connsiteX22" fmla="*/ 87877 w 362534"/>
                <a:gd name="connsiteY22" fmla="*/ 123581 h 166857"/>
                <a:gd name="connsiteX23" fmla="*/ 94609 w 362534"/>
                <a:gd name="connsiteY23" fmla="*/ 124290 h 166857"/>
                <a:gd name="connsiteX24" fmla="*/ 98921 w 362534"/>
                <a:gd name="connsiteY24" fmla="*/ 128365 h 166857"/>
                <a:gd name="connsiteX25" fmla="*/ 99393 w 362534"/>
                <a:gd name="connsiteY25" fmla="*/ 130314 h 166857"/>
                <a:gd name="connsiteX26" fmla="*/ 102051 w 362534"/>
                <a:gd name="connsiteY26" fmla="*/ 135629 h 166857"/>
                <a:gd name="connsiteX27" fmla="*/ 115988 w 362534"/>
                <a:gd name="connsiteY27" fmla="*/ 150098 h 166857"/>
                <a:gd name="connsiteX28" fmla="*/ 124906 w 362534"/>
                <a:gd name="connsiteY28" fmla="*/ 152283 h 166857"/>
                <a:gd name="connsiteX29" fmla="*/ 150891 w 362534"/>
                <a:gd name="connsiteY29" fmla="*/ 151870 h 166857"/>
                <a:gd name="connsiteX30" fmla="*/ 169140 w 362534"/>
                <a:gd name="connsiteY30" fmla="*/ 151633 h 166857"/>
                <a:gd name="connsiteX31" fmla="*/ 173451 w 362534"/>
                <a:gd name="connsiteY31" fmla="*/ 154764 h 166857"/>
                <a:gd name="connsiteX32" fmla="*/ 194829 w 362534"/>
                <a:gd name="connsiteY32" fmla="*/ 163681 h 166857"/>
                <a:gd name="connsiteX33" fmla="*/ 205401 w 362534"/>
                <a:gd name="connsiteY33" fmla="*/ 163445 h 166857"/>
                <a:gd name="connsiteX34" fmla="*/ 207822 w 362534"/>
                <a:gd name="connsiteY34" fmla="*/ 166575 h 166857"/>
                <a:gd name="connsiteX35" fmla="*/ 214791 w 362534"/>
                <a:gd name="connsiteY35" fmla="*/ 164921 h 166857"/>
                <a:gd name="connsiteX36" fmla="*/ 226366 w 362534"/>
                <a:gd name="connsiteY36" fmla="*/ 156535 h 166857"/>
                <a:gd name="connsiteX37" fmla="*/ 252823 w 362534"/>
                <a:gd name="connsiteY37" fmla="*/ 153937 h 166857"/>
                <a:gd name="connsiteX38" fmla="*/ 259083 w 362534"/>
                <a:gd name="connsiteY38" fmla="*/ 152047 h 166857"/>
                <a:gd name="connsiteX39" fmla="*/ 269891 w 362534"/>
                <a:gd name="connsiteY39" fmla="*/ 149921 h 166857"/>
                <a:gd name="connsiteX40" fmla="*/ 271840 w 362534"/>
                <a:gd name="connsiteY40" fmla="*/ 148503 h 166857"/>
                <a:gd name="connsiteX41" fmla="*/ 274497 w 362534"/>
                <a:gd name="connsiteY41" fmla="*/ 142480 h 166857"/>
                <a:gd name="connsiteX42" fmla="*/ 276682 w 362534"/>
                <a:gd name="connsiteY42" fmla="*/ 140826 h 166857"/>
                <a:gd name="connsiteX43" fmla="*/ 284183 w 362534"/>
                <a:gd name="connsiteY43" fmla="*/ 132204 h 166857"/>
                <a:gd name="connsiteX44" fmla="*/ 283002 w 362534"/>
                <a:gd name="connsiteY44" fmla="*/ 127125 h 166857"/>
                <a:gd name="connsiteX45" fmla="*/ 277746 w 362534"/>
                <a:gd name="connsiteY45" fmla="*/ 122814 h 166857"/>
                <a:gd name="connsiteX46" fmla="*/ 277982 w 362534"/>
                <a:gd name="connsiteY46" fmla="*/ 122341 h 166857"/>
                <a:gd name="connsiteX47" fmla="*/ 276801 w 362534"/>
                <a:gd name="connsiteY47" fmla="*/ 119684 h 166857"/>
                <a:gd name="connsiteX48" fmla="*/ 277273 w 362534"/>
                <a:gd name="connsiteY48" fmla="*/ 116317 h 166857"/>
                <a:gd name="connsiteX49" fmla="*/ 278986 w 362534"/>
                <a:gd name="connsiteY49" fmla="*/ 113424 h 166857"/>
                <a:gd name="connsiteX50" fmla="*/ 280935 w 362534"/>
                <a:gd name="connsiteY50" fmla="*/ 111770 h 166857"/>
                <a:gd name="connsiteX51" fmla="*/ 286958 w 362534"/>
                <a:gd name="connsiteY51" fmla="*/ 112715 h 166857"/>
                <a:gd name="connsiteX52" fmla="*/ 289380 w 362534"/>
                <a:gd name="connsiteY52" fmla="*/ 115372 h 166857"/>
                <a:gd name="connsiteX53" fmla="*/ 293218 w 362534"/>
                <a:gd name="connsiteY53" fmla="*/ 117558 h 166857"/>
                <a:gd name="connsiteX54" fmla="*/ 302609 w 362534"/>
                <a:gd name="connsiteY54" fmla="*/ 117085 h 166857"/>
                <a:gd name="connsiteX55" fmla="*/ 306979 w 362534"/>
                <a:gd name="connsiteY55" fmla="*/ 110116 h 166857"/>
                <a:gd name="connsiteX56" fmla="*/ 311290 w 362534"/>
                <a:gd name="connsiteY56" fmla="*/ 105569 h 166857"/>
                <a:gd name="connsiteX57" fmla="*/ 322334 w 362534"/>
                <a:gd name="connsiteY57" fmla="*/ 103207 h 166857"/>
                <a:gd name="connsiteX58" fmla="*/ 324519 w 362534"/>
                <a:gd name="connsiteY58" fmla="*/ 101022 h 166857"/>
                <a:gd name="connsiteX59" fmla="*/ 325464 w 362534"/>
                <a:gd name="connsiteY59" fmla="*/ 95234 h 166857"/>
                <a:gd name="connsiteX60" fmla="*/ 327649 w 362534"/>
                <a:gd name="connsiteY60" fmla="*/ 93817 h 166857"/>
                <a:gd name="connsiteX61" fmla="*/ 338929 w 362534"/>
                <a:gd name="connsiteY61" fmla="*/ 91218 h 166857"/>
                <a:gd name="connsiteX62" fmla="*/ 341114 w 362534"/>
                <a:gd name="connsiteY62" fmla="*/ 89801 h 166857"/>
                <a:gd name="connsiteX63" fmla="*/ 342826 w 362534"/>
                <a:gd name="connsiteY63" fmla="*/ 89328 h 166857"/>
                <a:gd name="connsiteX64" fmla="*/ 345956 w 362534"/>
                <a:gd name="connsiteY64" fmla="*/ 87675 h 166857"/>
                <a:gd name="connsiteX65" fmla="*/ 357000 w 362534"/>
                <a:gd name="connsiteY65" fmla="*/ 88679 h 166857"/>
                <a:gd name="connsiteX66" fmla="*/ 360839 w 362534"/>
                <a:gd name="connsiteY66" fmla="*/ 88679 h 166857"/>
                <a:gd name="connsiteX67" fmla="*/ 362256 w 362534"/>
                <a:gd name="connsiteY67" fmla="*/ 87497 h 166857"/>
                <a:gd name="connsiteX68" fmla="*/ 360130 w 362534"/>
                <a:gd name="connsiteY68" fmla="*/ 80765 h 166857"/>
                <a:gd name="connsiteX69" fmla="*/ 357945 w 362534"/>
                <a:gd name="connsiteY69" fmla="*/ 74032 h 166857"/>
                <a:gd name="connsiteX70" fmla="*/ 347846 w 362534"/>
                <a:gd name="connsiteY70" fmla="*/ 69190 h 166857"/>
                <a:gd name="connsiteX71" fmla="*/ 340405 w 362534"/>
                <a:gd name="connsiteY71" fmla="*/ 64347 h 166857"/>
                <a:gd name="connsiteX72" fmla="*/ 336566 w 362534"/>
                <a:gd name="connsiteY72" fmla="*/ 64583 h 166857"/>
                <a:gd name="connsiteX73" fmla="*/ 332728 w 362534"/>
                <a:gd name="connsiteY73" fmla="*/ 69839 h 166857"/>
                <a:gd name="connsiteX74" fmla="*/ 331310 w 362534"/>
                <a:gd name="connsiteY74" fmla="*/ 70548 h 166857"/>
                <a:gd name="connsiteX75" fmla="*/ 323633 w 362534"/>
                <a:gd name="connsiteY75" fmla="*/ 71021 h 166857"/>
                <a:gd name="connsiteX76" fmla="*/ 317845 w 362534"/>
                <a:gd name="connsiteY76" fmla="*/ 71729 h 166857"/>
                <a:gd name="connsiteX77" fmla="*/ 313770 w 362534"/>
                <a:gd name="connsiteY77" fmla="*/ 68599 h 166857"/>
                <a:gd name="connsiteX78" fmla="*/ 312589 w 362534"/>
                <a:gd name="connsiteY78" fmla="*/ 60686 h 166857"/>
                <a:gd name="connsiteX79" fmla="*/ 313829 w 362534"/>
                <a:gd name="connsiteY79" fmla="*/ 50823 h 166857"/>
                <a:gd name="connsiteX80" fmla="*/ 315542 w 362534"/>
                <a:gd name="connsiteY80" fmla="*/ 44563 h 166857"/>
                <a:gd name="connsiteX81" fmla="*/ 315778 w 362534"/>
                <a:gd name="connsiteY81" fmla="*/ 34228 h 166857"/>
                <a:gd name="connsiteX82" fmla="*/ 315778 w 362534"/>
                <a:gd name="connsiteY82" fmla="*/ 33992 h 166857"/>
                <a:gd name="connsiteX83" fmla="*/ 303258 w 362534"/>
                <a:gd name="connsiteY83" fmla="*/ 33460 h 166857"/>
                <a:gd name="connsiteX84" fmla="*/ 296053 w 362534"/>
                <a:gd name="connsiteY84" fmla="*/ 29621 h 166857"/>
                <a:gd name="connsiteX85" fmla="*/ 291978 w 362534"/>
                <a:gd name="connsiteY85" fmla="*/ 29621 h 166857"/>
                <a:gd name="connsiteX86" fmla="*/ 289085 w 362534"/>
                <a:gd name="connsiteY86" fmla="*/ 31039 h 166857"/>
                <a:gd name="connsiteX87" fmla="*/ 286899 w 362534"/>
                <a:gd name="connsiteY87" fmla="*/ 31748 h 166857"/>
                <a:gd name="connsiteX88" fmla="*/ 278690 w 362534"/>
                <a:gd name="connsiteY88" fmla="*/ 39661 h 166857"/>
                <a:gd name="connsiteX89" fmla="*/ 267883 w 362534"/>
                <a:gd name="connsiteY89" fmla="*/ 41787 h 166857"/>
                <a:gd name="connsiteX90" fmla="*/ 265698 w 362534"/>
                <a:gd name="connsiteY90" fmla="*/ 43736 h 166857"/>
                <a:gd name="connsiteX91" fmla="*/ 259438 w 362534"/>
                <a:gd name="connsiteY91" fmla="*/ 44681 h 166857"/>
                <a:gd name="connsiteX92" fmla="*/ 240421 w 362534"/>
                <a:gd name="connsiteY92" fmla="*/ 44681 h 166857"/>
                <a:gd name="connsiteX93" fmla="*/ 227901 w 362534"/>
                <a:gd name="connsiteY93" fmla="*/ 42496 h 166857"/>
                <a:gd name="connsiteX94" fmla="*/ 217803 w 362534"/>
                <a:gd name="connsiteY94" fmla="*/ 34759 h 166857"/>
                <a:gd name="connsiteX95" fmla="*/ 213019 w 362534"/>
                <a:gd name="connsiteY95" fmla="*/ 34287 h 166857"/>
                <a:gd name="connsiteX96" fmla="*/ 210598 w 362534"/>
                <a:gd name="connsiteY96" fmla="*/ 33342 h 166857"/>
                <a:gd name="connsiteX97" fmla="*/ 194475 w 362534"/>
                <a:gd name="connsiteY97" fmla="*/ 27554 h 166857"/>
                <a:gd name="connsiteX98" fmla="*/ 191581 w 362534"/>
                <a:gd name="connsiteY98" fmla="*/ 28499 h 166857"/>
                <a:gd name="connsiteX99" fmla="*/ 181955 w 362534"/>
                <a:gd name="connsiteY99" fmla="*/ 31098 h 166857"/>
                <a:gd name="connsiteX100" fmla="*/ 176167 w 362534"/>
                <a:gd name="connsiteY100" fmla="*/ 31334 h 166857"/>
                <a:gd name="connsiteX101" fmla="*/ 173746 w 362534"/>
                <a:gd name="connsiteY101" fmla="*/ 30625 h 166857"/>
                <a:gd name="connsiteX102" fmla="*/ 164120 w 362534"/>
                <a:gd name="connsiteY102" fmla="*/ 28677 h 166857"/>
                <a:gd name="connsiteX103" fmla="*/ 160281 w 362534"/>
                <a:gd name="connsiteY103" fmla="*/ 26964 h 166857"/>
                <a:gd name="connsiteX104" fmla="*/ 160045 w 362534"/>
                <a:gd name="connsiteY104" fmla="*/ 25783 h 166857"/>
                <a:gd name="connsiteX105" fmla="*/ 156915 w 362534"/>
                <a:gd name="connsiteY105" fmla="*/ 22180 h 166857"/>
                <a:gd name="connsiteX106" fmla="*/ 156206 w 362534"/>
                <a:gd name="connsiteY106" fmla="*/ 19759 h 166857"/>
                <a:gd name="connsiteX107" fmla="*/ 154316 w 362534"/>
                <a:gd name="connsiteY107" fmla="*/ 16156 h 166857"/>
                <a:gd name="connsiteX108" fmla="*/ 153371 w 362534"/>
                <a:gd name="connsiteY108" fmla="*/ 13263 h 166857"/>
                <a:gd name="connsiteX109" fmla="*/ 149533 w 362534"/>
                <a:gd name="connsiteY109" fmla="*/ 9660 h 166857"/>
                <a:gd name="connsiteX110" fmla="*/ 142328 w 362534"/>
                <a:gd name="connsiteY110" fmla="*/ 7948 h 166857"/>
                <a:gd name="connsiteX111" fmla="*/ 136304 w 362534"/>
                <a:gd name="connsiteY111" fmla="*/ 5762 h 166857"/>
                <a:gd name="connsiteX112" fmla="*/ 126441 w 362534"/>
                <a:gd name="connsiteY112" fmla="*/ 5054 h 166857"/>
                <a:gd name="connsiteX113" fmla="*/ 117051 w 362534"/>
                <a:gd name="connsiteY113" fmla="*/ 447 h 166857"/>
                <a:gd name="connsiteX114" fmla="*/ 113449 w 362534"/>
                <a:gd name="connsiteY114" fmla="*/ 447 h 166857"/>
                <a:gd name="connsiteX115" fmla="*/ 111027 w 362534"/>
                <a:gd name="connsiteY115" fmla="*/ 5999 h 166857"/>
                <a:gd name="connsiteX116" fmla="*/ 106716 w 362534"/>
                <a:gd name="connsiteY116" fmla="*/ 7652 h 166857"/>
                <a:gd name="connsiteX117" fmla="*/ 106244 w 362534"/>
                <a:gd name="connsiteY117" fmla="*/ 10310 h 166857"/>
                <a:gd name="connsiteX118" fmla="*/ 102877 w 362534"/>
                <a:gd name="connsiteY118" fmla="*/ 13676 h 166857"/>
                <a:gd name="connsiteX119" fmla="*/ 104059 w 362534"/>
                <a:gd name="connsiteY119" fmla="*/ 18223 h 166857"/>
                <a:gd name="connsiteX120" fmla="*/ 109846 w 362534"/>
                <a:gd name="connsiteY120" fmla="*/ 22771 h 166857"/>
                <a:gd name="connsiteX121" fmla="*/ 110319 w 362534"/>
                <a:gd name="connsiteY121" fmla="*/ 29503 h 166857"/>
                <a:gd name="connsiteX122" fmla="*/ 112031 w 362534"/>
                <a:gd name="connsiteY122" fmla="*/ 31688 h 166857"/>
                <a:gd name="connsiteX123" fmla="*/ 112504 w 362534"/>
                <a:gd name="connsiteY123" fmla="*/ 32161 h 166857"/>
                <a:gd name="connsiteX124" fmla="*/ 111027 w 362534"/>
                <a:gd name="connsiteY124" fmla="*/ 36472 h 166857"/>
                <a:gd name="connsiteX125" fmla="*/ 103822 w 362534"/>
                <a:gd name="connsiteY125" fmla="*/ 37181 h 166857"/>
                <a:gd name="connsiteX126" fmla="*/ 98035 w 362534"/>
                <a:gd name="connsiteY126" fmla="*/ 36945 h 166857"/>
                <a:gd name="connsiteX127" fmla="*/ 90594 w 362534"/>
                <a:gd name="connsiteY127" fmla="*/ 34996 h 166857"/>
                <a:gd name="connsiteX128" fmla="*/ 89176 w 362534"/>
                <a:gd name="connsiteY128" fmla="*/ 34287 h 166857"/>
                <a:gd name="connsiteX129" fmla="*/ 82680 w 362534"/>
                <a:gd name="connsiteY129" fmla="*/ 35468 h 166857"/>
                <a:gd name="connsiteX130" fmla="*/ 77424 w 362534"/>
                <a:gd name="connsiteY130" fmla="*/ 33283 h 166857"/>
                <a:gd name="connsiteX131" fmla="*/ 72640 w 362534"/>
                <a:gd name="connsiteY131" fmla="*/ 32574 h 166857"/>
                <a:gd name="connsiteX132" fmla="*/ 70455 w 362534"/>
                <a:gd name="connsiteY132" fmla="*/ 29681 h 166857"/>
                <a:gd name="connsiteX133" fmla="*/ 70219 w 362534"/>
                <a:gd name="connsiteY133" fmla="*/ 23657 h 166857"/>
                <a:gd name="connsiteX134" fmla="*/ 67325 w 362534"/>
                <a:gd name="connsiteY134" fmla="*/ 23420 h 166857"/>
                <a:gd name="connsiteX135" fmla="*/ 57699 w 362534"/>
                <a:gd name="connsiteY135" fmla="*/ 20999 h 166857"/>
                <a:gd name="connsiteX136" fmla="*/ 54333 w 362534"/>
                <a:gd name="connsiteY136" fmla="*/ 20290 h 166857"/>
                <a:gd name="connsiteX137" fmla="*/ 47364 w 362534"/>
                <a:gd name="connsiteY137" fmla="*/ 20054 h 166857"/>
                <a:gd name="connsiteX138" fmla="*/ 43761 w 362534"/>
                <a:gd name="connsiteY138" fmla="*/ 18873 h 166857"/>
                <a:gd name="connsiteX139" fmla="*/ 40395 w 362534"/>
                <a:gd name="connsiteY139" fmla="*/ 19109 h 166857"/>
                <a:gd name="connsiteX140" fmla="*/ 35316 w 362534"/>
                <a:gd name="connsiteY140" fmla="*/ 24661 h 166857"/>
                <a:gd name="connsiteX141" fmla="*/ 33840 w 362534"/>
                <a:gd name="connsiteY141" fmla="*/ 25369 h 166857"/>
                <a:gd name="connsiteX142" fmla="*/ 28820 w 362534"/>
                <a:gd name="connsiteY142" fmla="*/ 25606 h 166857"/>
                <a:gd name="connsiteX143" fmla="*/ 22087 w 362534"/>
                <a:gd name="connsiteY143" fmla="*/ 34464 h 166857"/>
                <a:gd name="connsiteX144" fmla="*/ 20138 w 362534"/>
                <a:gd name="connsiteY144" fmla="*/ 35409 h 166857"/>
                <a:gd name="connsiteX145" fmla="*/ 16300 w 362534"/>
                <a:gd name="connsiteY145" fmla="*/ 40960 h 166857"/>
                <a:gd name="connsiteX146" fmla="*/ 12461 w 362534"/>
                <a:gd name="connsiteY146" fmla="*/ 43146 h 166857"/>
                <a:gd name="connsiteX147" fmla="*/ 4075 w 362534"/>
                <a:gd name="connsiteY147" fmla="*/ 43854 h 166857"/>
                <a:gd name="connsiteX148" fmla="*/ 0 w 362534"/>
                <a:gd name="connsiteY148" fmla="*/ 50587 h 166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362534" h="166857">
                  <a:moveTo>
                    <a:pt x="0" y="50173"/>
                  </a:moveTo>
                  <a:cubicBezTo>
                    <a:pt x="709" y="51591"/>
                    <a:pt x="2894" y="52595"/>
                    <a:pt x="3839" y="53540"/>
                  </a:cubicBezTo>
                  <a:cubicBezTo>
                    <a:pt x="5020" y="54248"/>
                    <a:pt x="6496" y="54721"/>
                    <a:pt x="7441" y="55961"/>
                  </a:cubicBezTo>
                  <a:lnTo>
                    <a:pt x="7914" y="55725"/>
                  </a:lnTo>
                  <a:cubicBezTo>
                    <a:pt x="10335" y="56906"/>
                    <a:pt x="11044" y="59800"/>
                    <a:pt x="12225" y="61985"/>
                  </a:cubicBezTo>
                  <a:cubicBezTo>
                    <a:pt x="12933" y="62930"/>
                    <a:pt x="13878" y="63402"/>
                    <a:pt x="14115" y="64406"/>
                  </a:cubicBezTo>
                  <a:cubicBezTo>
                    <a:pt x="14351" y="65115"/>
                    <a:pt x="14823" y="65824"/>
                    <a:pt x="15059" y="66119"/>
                  </a:cubicBezTo>
                  <a:cubicBezTo>
                    <a:pt x="16949" y="67064"/>
                    <a:pt x="18426" y="65646"/>
                    <a:pt x="19843" y="64229"/>
                  </a:cubicBezTo>
                  <a:cubicBezTo>
                    <a:pt x="21556" y="62280"/>
                    <a:pt x="23446" y="65942"/>
                    <a:pt x="25099" y="66414"/>
                  </a:cubicBezTo>
                  <a:cubicBezTo>
                    <a:pt x="28938" y="67123"/>
                    <a:pt x="31595" y="69544"/>
                    <a:pt x="33958" y="72202"/>
                  </a:cubicBezTo>
                  <a:cubicBezTo>
                    <a:pt x="34903" y="73678"/>
                    <a:pt x="33958" y="75804"/>
                    <a:pt x="34903" y="77281"/>
                  </a:cubicBezTo>
                  <a:cubicBezTo>
                    <a:pt x="35375" y="77989"/>
                    <a:pt x="36320" y="78462"/>
                    <a:pt x="37324" y="78993"/>
                  </a:cubicBezTo>
                  <a:cubicBezTo>
                    <a:pt x="39273" y="79938"/>
                    <a:pt x="40927" y="82123"/>
                    <a:pt x="42108" y="84072"/>
                  </a:cubicBezTo>
                  <a:cubicBezTo>
                    <a:pt x="43289" y="86021"/>
                    <a:pt x="41163" y="89092"/>
                    <a:pt x="42816" y="91513"/>
                  </a:cubicBezTo>
                  <a:cubicBezTo>
                    <a:pt x="43998" y="93226"/>
                    <a:pt x="44234" y="94880"/>
                    <a:pt x="45001" y="96828"/>
                  </a:cubicBezTo>
                  <a:cubicBezTo>
                    <a:pt x="45474" y="98541"/>
                    <a:pt x="45001" y="100195"/>
                    <a:pt x="43998" y="101612"/>
                  </a:cubicBezTo>
                  <a:cubicBezTo>
                    <a:pt x="42049" y="103266"/>
                    <a:pt x="40868" y="105687"/>
                    <a:pt x="42285" y="107872"/>
                  </a:cubicBezTo>
                  <a:cubicBezTo>
                    <a:pt x="43230" y="109585"/>
                    <a:pt x="45415" y="109821"/>
                    <a:pt x="47068" y="110530"/>
                  </a:cubicBezTo>
                  <a:cubicBezTo>
                    <a:pt x="50435" y="112006"/>
                    <a:pt x="53801" y="113187"/>
                    <a:pt x="57403" y="113896"/>
                  </a:cubicBezTo>
                  <a:cubicBezTo>
                    <a:pt x="62423" y="114841"/>
                    <a:pt x="66971" y="115491"/>
                    <a:pt x="71813" y="116081"/>
                  </a:cubicBezTo>
                  <a:cubicBezTo>
                    <a:pt x="73762" y="116317"/>
                    <a:pt x="75652" y="116790"/>
                    <a:pt x="77601" y="117321"/>
                  </a:cubicBezTo>
                  <a:cubicBezTo>
                    <a:pt x="80731" y="118502"/>
                    <a:pt x="82857" y="121160"/>
                    <a:pt x="85987" y="122873"/>
                  </a:cubicBezTo>
                  <a:cubicBezTo>
                    <a:pt x="86696" y="123109"/>
                    <a:pt x="87168" y="123345"/>
                    <a:pt x="87877" y="123581"/>
                  </a:cubicBezTo>
                  <a:cubicBezTo>
                    <a:pt x="90062" y="123818"/>
                    <a:pt x="92483" y="122873"/>
                    <a:pt x="94609" y="124290"/>
                  </a:cubicBezTo>
                  <a:cubicBezTo>
                    <a:pt x="96322" y="125235"/>
                    <a:pt x="97739" y="126711"/>
                    <a:pt x="98921" y="128365"/>
                  </a:cubicBezTo>
                  <a:cubicBezTo>
                    <a:pt x="99157" y="128837"/>
                    <a:pt x="99157" y="129546"/>
                    <a:pt x="99393" y="130314"/>
                  </a:cubicBezTo>
                  <a:cubicBezTo>
                    <a:pt x="100338" y="132263"/>
                    <a:pt x="100810" y="134153"/>
                    <a:pt x="102051" y="135629"/>
                  </a:cubicBezTo>
                  <a:cubicBezTo>
                    <a:pt x="106126" y="141180"/>
                    <a:pt x="110437" y="145728"/>
                    <a:pt x="115988" y="150098"/>
                  </a:cubicBezTo>
                  <a:cubicBezTo>
                    <a:pt x="118646" y="152047"/>
                    <a:pt x="122248" y="150570"/>
                    <a:pt x="124906" y="152283"/>
                  </a:cubicBezTo>
                  <a:cubicBezTo>
                    <a:pt x="133587" y="152283"/>
                    <a:pt x="142209" y="152815"/>
                    <a:pt x="150891" y="151870"/>
                  </a:cubicBezTo>
                  <a:cubicBezTo>
                    <a:pt x="157151" y="151161"/>
                    <a:pt x="163175" y="151397"/>
                    <a:pt x="169140" y="151633"/>
                  </a:cubicBezTo>
                  <a:cubicBezTo>
                    <a:pt x="171088" y="151633"/>
                    <a:pt x="171561" y="154055"/>
                    <a:pt x="173451" y="154764"/>
                  </a:cubicBezTo>
                  <a:cubicBezTo>
                    <a:pt x="179711" y="157185"/>
                    <a:pt x="188097" y="158661"/>
                    <a:pt x="194829" y="163681"/>
                  </a:cubicBezTo>
                  <a:cubicBezTo>
                    <a:pt x="199377" y="163917"/>
                    <a:pt x="200853" y="162500"/>
                    <a:pt x="205401" y="163445"/>
                  </a:cubicBezTo>
                  <a:cubicBezTo>
                    <a:pt x="206582" y="163681"/>
                    <a:pt x="206818" y="166102"/>
                    <a:pt x="207822" y="166575"/>
                  </a:cubicBezTo>
                  <a:cubicBezTo>
                    <a:pt x="210007" y="167520"/>
                    <a:pt x="212369" y="165866"/>
                    <a:pt x="214791" y="164921"/>
                  </a:cubicBezTo>
                  <a:cubicBezTo>
                    <a:pt x="219338" y="163268"/>
                    <a:pt x="221996" y="158425"/>
                    <a:pt x="226366" y="156535"/>
                  </a:cubicBezTo>
                  <a:cubicBezTo>
                    <a:pt x="234811" y="153169"/>
                    <a:pt x="243906" y="154645"/>
                    <a:pt x="252823" y="153937"/>
                  </a:cubicBezTo>
                  <a:cubicBezTo>
                    <a:pt x="255009" y="153700"/>
                    <a:pt x="257135" y="152992"/>
                    <a:pt x="259083" y="152047"/>
                  </a:cubicBezTo>
                  <a:cubicBezTo>
                    <a:pt x="262450" y="150393"/>
                    <a:pt x="266288" y="150866"/>
                    <a:pt x="269891" y="149921"/>
                  </a:cubicBezTo>
                  <a:cubicBezTo>
                    <a:pt x="270600" y="149685"/>
                    <a:pt x="271308" y="148976"/>
                    <a:pt x="271840" y="148503"/>
                  </a:cubicBezTo>
                  <a:cubicBezTo>
                    <a:pt x="273257" y="146555"/>
                    <a:pt x="273080" y="144192"/>
                    <a:pt x="274497" y="142480"/>
                  </a:cubicBezTo>
                  <a:cubicBezTo>
                    <a:pt x="275206" y="141771"/>
                    <a:pt x="275915" y="141535"/>
                    <a:pt x="276682" y="140826"/>
                  </a:cubicBezTo>
                  <a:cubicBezTo>
                    <a:pt x="279104" y="137696"/>
                    <a:pt x="281998" y="135334"/>
                    <a:pt x="284183" y="132204"/>
                  </a:cubicBezTo>
                  <a:cubicBezTo>
                    <a:pt x="285128" y="130786"/>
                    <a:pt x="284891" y="128129"/>
                    <a:pt x="283002" y="127125"/>
                  </a:cubicBezTo>
                  <a:cubicBezTo>
                    <a:pt x="280816" y="126180"/>
                    <a:pt x="279399" y="124467"/>
                    <a:pt x="277746" y="122814"/>
                  </a:cubicBezTo>
                  <a:cubicBezTo>
                    <a:pt x="277509" y="122577"/>
                    <a:pt x="277746" y="122341"/>
                    <a:pt x="277982" y="122341"/>
                  </a:cubicBezTo>
                  <a:cubicBezTo>
                    <a:pt x="278218" y="122341"/>
                    <a:pt x="276801" y="119684"/>
                    <a:pt x="276801" y="119684"/>
                  </a:cubicBezTo>
                  <a:cubicBezTo>
                    <a:pt x="277273" y="118739"/>
                    <a:pt x="276801" y="117262"/>
                    <a:pt x="277273" y="116317"/>
                  </a:cubicBezTo>
                  <a:cubicBezTo>
                    <a:pt x="277982" y="115372"/>
                    <a:pt x="278218" y="114368"/>
                    <a:pt x="278986" y="113424"/>
                  </a:cubicBezTo>
                  <a:cubicBezTo>
                    <a:pt x="279458" y="112715"/>
                    <a:pt x="280167" y="112006"/>
                    <a:pt x="280935" y="111770"/>
                  </a:cubicBezTo>
                  <a:cubicBezTo>
                    <a:pt x="282647" y="110825"/>
                    <a:pt x="285010" y="111534"/>
                    <a:pt x="286958" y="112715"/>
                  </a:cubicBezTo>
                  <a:cubicBezTo>
                    <a:pt x="287903" y="113424"/>
                    <a:pt x="288671" y="114427"/>
                    <a:pt x="289380" y="115372"/>
                  </a:cubicBezTo>
                  <a:cubicBezTo>
                    <a:pt x="290561" y="116317"/>
                    <a:pt x="292037" y="117321"/>
                    <a:pt x="293218" y="117558"/>
                  </a:cubicBezTo>
                  <a:cubicBezTo>
                    <a:pt x="296349" y="118030"/>
                    <a:pt x="299479" y="118502"/>
                    <a:pt x="302609" y="117085"/>
                  </a:cubicBezTo>
                  <a:cubicBezTo>
                    <a:pt x="305030" y="115668"/>
                    <a:pt x="306211" y="112774"/>
                    <a:pt x="306979" y="110116"/>
                  </a:cubicBezTo>
                  <a:cubicBezTo>
                    <a:pt x="307451" y="107931"/>
                    <a:pt x="309164" y="105569"/>
                    <a:pt x="311290" y="105569"/>
                  </a:cubicBezTo>
                  <a:cubicBezTo>
                    <a:pt x="315129" y="105333"/>
                    <a:pt x="318967" y="105096"/>
                    <a:pt x="322334" y="103207"/>
                  </a:cubicBezTo>
                  <a:cubicBezTo>
                    <a:pt x="323042" y="102970"/>
                    <a:pt x="324046" y="102026"/>
                    <a:pt x="324519" y="101022"/>
                  </a:cubicBezTo>
                  <a:cubicBezTo>
                    <a:pt x="325464" y="99073"/>
                    <a:pt x="324519" y="97183"/>
                    <a:pt x="325464" y="95234"/>
                  </a:cubicBezTo>
                  <a:cubicBezTo>
                    <a:pt x="325936" y="94289"/>
                    <a:pt x="326881" y="94053"/>
                    <a:pt x="327649" y="93817"/>
                  </a:cubicBezTo>
                  <a:cubicBezTo>
                    <a:pt x="331251" y="92399"/>
                    <a:pt x="335326" y="92872"/>
                    <a:pt x="338929" y="91218"/>
                  </a:cubicBezTo>
                  <a:cubicBezTo>
                    <a:pt x="339637" y="90982"/>
                    <a:pt x="340405" y="90273"/>
                    <a:pt x="341114" y="89801"/>
                  </a:cubicBezTo>
                  <a:cubicBezTo>
                    <a:pt x="341586" y="89564"/>
                    <a:pt x="342354" y="89564"/>
                    <a:pt x="342826" y="89328"/>
                  </a:cubicBezTo>
                  <a:cubicBezTo>
                    <a:pt x="343771" y="88620"/>
                    <a:pt x="345011" y="88147"/>
                    <a:pt x="345956" y="87675"/>
                  </a:cubicBezTo>
                  <a:cubicBezTo>
                    <a:pt x="349559" y="86021"/>
                    <a:pt x="353634" y="87202"/>
                    <a:pt x="357000" y="88679"/>
                  </a:cubicBezTo>
                  <a:cubicBezTo>
                    <a:pt x="358240" y="89151"/>
                    <a:pt x="359658" y="89387"/>
                    <a:pt x="360839" y="88679"/>
                  </a:cubicBezTo>
                  <a:cubicBezTo>
                    <a:pt x="361311" y="88206"/>
                    <a:pt x="362256" y="87970"/>
                    <a:pt x="362256" y="87497"/>
                  </a:cubicBezTo>
                  <a:cubicBezTo>
                    <a:pt x="363201" y="85076"/>
                    <a:pt x="361548" y="82950"/>
                    <a:pt x="360130" y="80765"/>
                  </a:cubicBezTo>
                  <a:cubicBezTo>
                    <a:pt x="358713" y="78816"/>
                    <a:pt x="360839" y="75214"/>
                    <a:pt x="357945" y="74032"/>
                  </a:cubicBezTo>
                  <a:cubicBezTo>
                    <a:pt x="354579" y="72556"/>
                    <a:pt x="351213" y="71139"/>
                    <a:pt x="347846" y="69190"/>
                  </a:cubicBezTo>
                  <a:cubicBezTo>
                    <a:pt x="345189" y="67713"/>
                    <a:pt x="343063" y="65824"/>
                    <a:pt x="340405" y="64347"/>
                  </a:cubicBezTo>
                  <a:cubicBezTo>
                    <a:pt x="339460" y="63875"/>
                    <a:pt x="337748" y="63638"/>
                    <a:pt x="336566" y="64583"/>
                  </a:cubicBezTo>
                  <a:cubicBezTo>
                    <a:pt x="334913" y="66001"/>
                    <a:pt x="334617" y="68422"/>
                    <a:pt x="332728" y="69839"/>
                  </a:cubicBezTo>
                  <a:cubicBezTo>
                    <a:pt x="332255" y="70076"/>
                    <a:pt x="331783" y="70312"/>
                    <a:pt x="331310" y="70548"/>
                  </a:cubicBezTo>
                  <a:cubicBezTo>
                    <a:pt x="328653" y="71021"/>
                    <a:pt x="325759" y="69603"/>
                    <a:pt x="323633" y="71021"/>
                  </a:cubicBezTo>
                  <a:cubicBezTo>
                    <a:pt x="321684" y="72202"/>
                    <a:pt x="319558" y="72438"/>
                    <a:pt x="317845" y="71729"/>
                  </a:cubicBezTo>
                  <a:cubicBezTo>
                    <a:pt x="316428" y="71257"/>
                    <a:pt x="314243" y="70253"/>
                    <a:pt x="313770" y="68599"/>
                  </a:cubicBezTo>
                  <a:cubicBezTo>
                    <a:pt x="312825" y="66178"/>
                    <a:pt x="311585" y="63520"/>
                    <a:pt x="312589" y="60686"/>
                  </a:cubicBezTo>
                  <a:cubicBezTo>
                    <a:pt x="313829" y="57792"/>
                    <a:pt x="313829" y="54189"/>
                    <a:pt x="313829" y="50823"/>
                  </a:cubicBezTo>
                  <a:cubicBezTo>
                    <a:pt x="313829" y="48638"/>
                    <a:pt x="315070" y="46512"/>
                    <a:pt x="315542" y="44563"/>
                  </a:cubicBezTo>
                  <a:cubicBezTo>
                    <a:pt x="316251" y="41197"/>
                    <a:pt x="315542" y="37594"/>
                    <a:pt x="315778" y="34228"/>
                  </a:cubicBezTo>
                  <a:lnTo>
                    <a:pt x="315778" y="33992"/>
                  </a:lnTo>
                  <a:cubicBezTo>
                    <a:pt x="311703" y="32043"/>
                    <a:pt x="307392" y="34464"/>
                    <a:pt x="303258" y="33460"/>
                  </a:cubicBezTo>
                  <a:cubicBezTo>
                    <a:pt x="300601" y="32751"/>
                    <a:pt x="298711" y="30566"/>
                    <a:pt x="296053" y="29621"/>
                  </a:cubicBezTo>
                  <a:cubicBezTo>
                    <a:pt x="294872" y="29149"/>
                    <a:pt x="293159" y="29149"/>
                    <a:pt x="291978" y="29621"/>
                  </a:cubicBezTo>
                  <a:cubicBezTo>
                    <a:pt x="291033" y="29858"/>
                    <a:pt x="290029" y="30803"/>
                    <a:pt x="289085" y="31039"/>
                  </a:cubicBezTo>
                  <a:cubicBezTo>
                    <a:pt x="288376" y="31275"/>
                    <a:pt x="287608" y="31511"/>
                    <a:pt x="286899" y="31748"/>
                  </a:cubicBezTo>
                  <a:cubicBezTo>
                    <a:pt x="283533" y="34169"/>
                    <a:pt x="282057" y="37535"/>
                    <a:pt x="278690" y="39661"/>
                  </a:cubicBezTo>
                  <a:cubicBezTo>
                    <a:pt x="275560" y="41846"/>
                    <a:pt x="271013" y="39189"/>
                    <a:pt x="267883" y="41787"/>
                  </a:cubicBezTo>
                  <a:cubicBezTo>
                    <a:pt x="267174" y="42496"/>
                    <a:pt x="266466" y="43205"/>
                    <a:pt x="265698" y="43736"/>
                  </a:cubicBezTo>
                  <a:cubicBezTo>
                    <a:pt x="263749" y="44681"/>
                    <a:pt x="261623" y="44504"/>
                    <a:pt x="259438" y="44681"/>
                  </a:cubicBezTo>
                  <a:cubicBezTo>
                    <a:pt x="253178" y="45154"/>
                    <a:pt x="246681" y="44445"/>
                    <a:pt x="240421" y="44681"/>
                  </a:cubicBezTo>
                  <a:cubicBezTo>
                    <a:pt x="236583" y="42496"/>
                    <a:pt x="232035" y="44681"/>
                    <a:pt x="227901" y="42496"/>
                  </a:cubicBezTo>
                  <a:cubicBezTo>
                    <a:pt x="224063" y="40075"/>
                    <a:pt x="221641" y="36472"/>
                    <a:pt x="217803" y="34759"/>
                  </a:cubicBezTo>
                  <a:cubicBezTo>
                    <a:pt x="216385" y="34051"/>
                    <a:pt x="214673" y="34523"/>
                    <a:pt x="213019" y="34287"/>
                  </a:cubicBezTo>
                  <a:cubicBezTo>
                    <a:pt x="212310" y="34051"/>
                    <a:pt x="211365" y="33815"/>
                    <a:pt x="210598" y="33342"/>
                  </a:cubicBezTo>
                  <a:cubicBezTo>
                    <a:pt x="206523" y="28499"/>
                    <a:pt x="200499" y="26373"/>
                    <a:pt x="194475" y="27554"/>
                  </a:cubicBezTo>
                  <a:cubicBezTo>
                    <a:pt x="193530" y="27554"/>
                    <a:pt x="192526" y="28263"/>
                    <a:pt x="191581" y="28499"/>
                  </a:cubicBezTo>
                  <a:cubicBezTo>
                    <a:pt x="188451" y="29681"/>
                    <a:pt x="185085" y="29681"/>
                    <a:pt x="181955" y="31098"/>
                  </a:cubicBezTo>
                  <a:cubicBezTo>
                    <a:pt x="180006" y="32043"/>
                    <a:pt x="178116" y="31570"/>
                    <a:pt x="176167" y="31334"/>
                  </a:cubicBezTo>
                  <a:cubicBezTo>
                    <a:pt x="175459" y="31334"/>
                    <a:pt x="174514" y="30625"/>
                    <a:pt x="173746" y="30625"/>
                  </a:cubicBezTo>
                  <a:cubicBezTo>
                    <a:pt x="170380" y="29681"/>
                    <a:pt x="167427" y="29799"/>
                    <a:pt x="164120" y="28677"/>
                  </a:cubicBezTo>
                  <a:cubicBezTo>
                    <a:pt x="162702" y="28204"/>
                    <a:pt x="160990" y="28440"/>
                    <a:pt x="160281" y="26964"/>
                  </a:cubicBezTo>
                  <a:cubicBezTo>
                    <a:pt x="160281" y="26728"/>
                    <a:pt x="160045" y="26255"/>
                    <a:pt x="160045" y="25783"/>
                  </a:cubicBezTo>
                  <a:cubicBezTo>
                    <a:pt x="159336" y="24365"/>
                    <a:pt x="157860" y="23361"/>
                    <a:pt x="156915" y="22180"/>
                  </a:cubicBezTo>
                  <a:cubicBezTo>
                    <a:pt x="156442" y="21472"/>
                    <a:pt x="156442" y="20468"/>
                    <a:pt x="156206" y="19759"/>
                  </a:cubicBezTo>
                  <a:cubicBezTo>
                    <a:pt x="155261" y="18578"/>
                    <a:pt x="154552" y="17338"/>
                    <a:pt x="154316" y="16156"/>
                  </a:cubicBezTo>
                  <a:cubicBezTo>
                    <a:pt x="153844" y="15212"/>
                    <a:pt x="153844" y="14208"/>
                    <a:pt x="153371" y="13263"/>
                  </a:cubicBezTo>
                  <a:cubicBezTo>
                    <a:pt x="152899" y="11550"/>
                    <a:pt x="151245" y="10133"/>
                    <a:pt x="149533" y="9660"/>
                  </a:cubicBezTo>
                  <a:cubicBezTo>
                    <a:pt x="147111" y="8715"/>
                    <a:pt x="144749" y="8715"/>
                    <a:pt x="142328" y="7948"/>
                  </a:cubicBezTo>
                  <a:cubicBezTo>
                    <a:pt x="140142" y="7475"/>
                    <a:pt x="138489" y="6471"/>
                    <a:pt x="136304" y="5762"/>
                  </a:cubicBezTo>
                  <a:cubicBezTo>
                    <a:pt x="132938" y="4581"/>
                    <a:pt x="129571" y="5999"/>
                    <a:pt x="126441" y="5054"/>
                  </a:cubicBezTo>
                  <a:cubicBezTo>
                    <a:pt x="123075" y="4109"/>
                    <a:pt x="120181" y="2160"/>
                    <a:pt x="117051" y="447"/>
                  </a:cubicBezTo>
                  <a:cubicBezTo>
                    <a:pt x="116106" y="-25"/>
                    <a:pt x="114394" y="-261"/>
                    <a:pt x="113449" y="447"/>
                  </a:cubicBezTo>
                  <a:cubicBezTo>
                    <a:pt x="111972" y="1628"/>
                    <a:pt x="111500" y="3814"/>
                    <a:pt x="111027" y="5999"/>
                  </a:cubicBezTo>
                  <a:cubicBezTo>
                    <a:pt x="110555" y="7948"/>
                    <a:pt x="107897" y="6471"/>
                    <a:pt x="106716" y="7652"/>
                  </a:cubicBezTo>
                  <a:cubicBezTo>
                    <a:pt x="106244" y="8125"/>
                    <a:pt x="106716" y="9306"/>
                    <a:pt x="106244" y="10310"/>
                  </a:cubicBezTo>
                  <a:cubicBezTo>
                    <a:pt x="105535" y="11727"/>
                    <a:pt x="103586" y="12259"/>
                    <a:pt x="102877" y="13676"/>
                  </a:cubicBezTo>
                  <a:cubicBezTo>
                    <a:pt x="102405" y="15389"/>
                    <a:pt x="102877" y="17042"/>
                    <a:pt x="104059" y="18223"/>
                  </a:cubicBezTo>
                  <a:cubicBezTo>
                    <a:pt x="105771" y="20409"/>
                    <a:pt x="108842" y="20409"/>
                    <a:pt x="109846" y="22771"/>
                  </a:cubicBezTo>
                  <a:cubicBezTo>
                    <a:pt x="110555" y="24956"/>
                    <a:pt x="109610" y="27318"/>
                    <a:pt x="110319" y="29503"/>
                  </a:cubicBezTo>
                  <a:cubicBezTo>
                    <a:pt x="110791" y="30212"/>
                    <a:pt x="111500" y="30684"/>
                    <a:pt x="112031" y="31688"/>
                  </a:cubicBezTo>
                  <a:cubicBezTo>
                    <a:pt x="112268" y="31688"/>
                    <a:pt x="112504" y="32161"/>
                    <a:pt x="112504" y="32161"/>
                  </a:cubicBezTo>
                  <a:cubicBezTo>
                    <a:pt x="113921" y="33874"/>
                    <a:pt x="112740" y="35763"/>
                    <a:pt x="111027" y="36472"/>
                  </a:cubicBezTo>
                  <a:cubicBezTo>
                    <a:pt x="108606" y="36945"/>
                    <a:pt x="106244" y="36000"/>
                    <a:pt x="103822" y="37181"/>
                  </a:cubicBezTo>
                  <a:cubicBezTo>
                    <a:pt x="101874" y="37889"/>
                    <a:pt x="99984" y="37653"/>
                    <a:pt x="98035" y="36945"/>
                  </a:cubicBezTo>
                  <a:cubicBezTo>
                    <a:pt x="95613" y="36000"/>
                    <a:pt x="93251" y="35763"/>
                    <a:pt x="90594" y="34996"/>
                  </a:cubicBezTo>
                  <a:cubicBezTo>
                    <a:pt x="90121" y="34996"/>
                    <a:pt x="89649" y="34523"/>
                    <a:pt x="89176" y="34287"/>
                  </a:cubicBezTo>
                  <a:cubicBezTo>
                    <a:pt x="86991" y="34051"/>
                    <a:pt x="84865" y="34051"/>
                    <a:pt x="82680" y="35468"/>
                  </a:cubicBezTo>
                  <a:cubicBezTo>
                    <a:pt x="80967" y="36649"/>
                    <a:pt x="79077" y="34523"/>
                    <a:pt x="77424" y="33283"/>
                  </a:cubicBezTo>
                  <a:cubicBezTo>
                    <a:pt x="76243" y="32102"/>
                    <a:pt x="74294" y="33283"/>
                    <a:pt x="72640" y="32574"/>
                  </a:cubicBezTo>
                  <a:cubicBezTo>
                    <a:pt x="71695" y="31866"/>
                    <a:pt x="72168" y="29917"/>
                    <a:pt x="70455" y="29681"/>
                  </a:cubicBezTo>
                  <a:cubicBezTo>
                    <a:pt x="70455" y="27732"/>
                    <a:pt x="70928" y="25606"/>
                    <a:pt x="70219" y="23657"/>
                  </a:cubicBezTo>
                  <a:cubicBezTo>
                    <a:pt x="69983" y="22948"/>
                    <a:pt x="68329" y="23243"/>
                    <a:pt x="67325" y="23420"/>
                  </a:cubicBezTo>
                  <a:cubicBezTo>
                    <a:pt x="63959" y="23893"/>
                    <a:pt x="60593" y="22948"/>
                    <a:pt x="57699" y="20999"/>
                  </a:cubicBezTo>
                  <a:cubicBezTo>
                    <a:pt x="56754" y="20527"/>
                    <a:pt x="55514" y="20527"/>
                    <a:pt x="54333" y="20290"/>
                  </a:cubicBezTo>
                  <a:cubicBezTo>
                    <a:pt x="51911" y="19818"/>
                    <a:pt x="49785" y="20527"/>
                    <a:pt x="47364" y="20054"/>
                  </a:cubicBezTo>
                  <a:cubicBezTo>
                    <a:pt x="45946" y="20054"/>
                    <a:pt x="44942" y="19346"/>
                    <a:pt x="43761" y="18873"/>
                  </a:cubicBezTo>
                  <a:cubicBezTo>
                    <a:pt x="42580" y="18637"/>
                    <a:pt x="41104" y="18401"/>
                    <a:pt x="40395" y="19109"/>
                  </a:cubicBezTo>
                  <a:cubicBezTo>
                    <a:pt x="38210" y="20527"/>
                    <a:pt x="36793" y="22476"/>
                    <a:pt x="35316" y="24661"/>
                  </a:cubicBezTo>
                  <a:cubicBezTo>
                    <a:pt x="35080" y="24897"/>
                    <a:pt x="34371" y="25133"/>
                    <a:pt x="33840" y="25369"/>
                  </a:cubicBezTo>
                  <a:cubicBezTo>
                    <a:pt x="32186" y="25606"/>
                    <a:pt x="30001" y="24897"/>
                    <a:pt x="28820" y="25606"/>
                  </a:cubicBezTo>
                  <a:cubicBezTo>
                    <a:pt x="25454" y="27495"/>
                    <a:pt x="23505" y="30862"/>
                    <a:pt x="22087" y="34464"/>
                  </a:cubicBezTo>
                  <a:cubicBezTo>
                    <a:pt x="21851" y="34937"/>
                    <a:pt x="20906" y="34937"/>
                    <a:pt x="20138" y="35409"/>
                  </a:cubicBezTo>
                  <a:cubicBezTo>
                    <a:pt x="18426" y="36826"/>
                    <a:pt x="17245" y="38775"/>
                    <a:pt x="16300" y="40960"/>
                  </a:cubicBezTo>
                  <a:cubicBezTo>
                    <a:pt x="15591" y="42378"/>
                    <a:pt x="13878" y="42614"/>
                    <a:pt x="12461" y="43146"/>
                  </a:cubicBezTo>
                  <a:cubicBezTo>
                    <a:pt x="9567" y="43618"/>
                    <a:pt x="6437" y="42201"/>
                    <a:pt x="4075" y="43854"/>
                  </a:cubicBezTo>
                  <a:cubicBezTo>
                    <a:pt x="1654" y="45272"/>
                    <a:pt x="472" y="47929"/>
                    <a:pt x="0" y="50587"/>
                  </a:cubicBez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18" name="Forme libre : forme 110">
              <a:extLst>
                <a:ext uri="{FF2B5EF4-FFF2-40B4-BE49-F238E27FC236}">
                  <a16:creationId xmlns:a16="http://schemas.microsoft.com/office/drawing/2014/main" id="{F2E6F23B-B293-F11E-AF0A-7E7ABB4D4203}"/>
                </a:ext>
              </a:extLst>
            </p:cNvPr>
            <p:cNvSpPr/>
            <p:nvPr/>
          </p:nvSpPr>
          <p:spPr>
            <a:xfrm>
              <a:off x="11021741" y="3377142"/>
              <a:ext cx="113405" cy="139550"/>
            </a:xfrm>
            <a:custGeom>
              <a:avLst/>
              <a:gdLst>
                <a:gd name="connsiteX0" fmla="*/ 0 w 64785"/>
                <a:gd name="connsiteY0" fmla="*/ 46866 h 79562"/>
                <a:gd name="connsiteX1" fmla="*/ 1063 w 64785"/>
                <a:gd name="connsiteY1" fmla="*/ 47221 h 79562"/>
                <a:gd name="connsiteX2" fmla="*/ 4666 w 64785"/>
                <a:gd name="connsiteY2" fmla="*/ 50114 h 79562"/>
                <a:gd name="connsiteX3" fmla="*/ 12343 w 64785"/>
                <a:gd name="connsiteY3" fmla="*/ 50351 h 79562"/>
                <a:gd name="connsiteX4" fmla="*/ 14528 w 64785"/>
                <a:gd name="connsiteY4" fmla="*/ 50351 h 79562"/>
                <a:gd name="connsiteX5" fmla="*/ 14528 w 64785"/>
                <a:gd name="connsiteY5" fmla="*/ 64288 h 79562"/>
                <a:gd name="connsiteX6" fmla="*/ 11162 w 64785"/>
                <a:gd name="connsiteY6" fmla="*/ 71257 h 79562"/>
                <a:gd name="connsiteX7" fmla="*/ 12579 w 64785"/>
                <a:gd name="connsiteY7" fmla="*/ 72202 h 79562"/>
                <a:gd name="connsiteX8" fmla="*/ 18308 w 64785"/>
                <a:gd name="connsiteY8" fmla="*/ 78698 h 79562"/>
                <a:gd name="connsiteX9" fmla="*/ 20493 w 64785"/>
                <a:gd name="connsiteY9" fmla="*/ 79407 h 79562"/>
                <a:gd name="connsiteX10" fmla="*/ 23859 w 64785"/>
                <a:gd name="connsiteY10" fmla="*/ 76041 h 79562"/>
                <a:gd name="connsiteX11" fmla="*/ 26753 w 64785"/>
                <a:gd name="connsiteY11" fmla="*/ 77989 h 79562"/>
                <a:gd name="connsiteX12" fmla="*/ 27934 w 64785"/>
                <a:gd name="connsiteY12" fmla="*/ 76808 h 79562"/>
                <a:gd name="connsiteX13" fmla="*/ 32541 w 64785"/>
                <a:gd name="connsiteY13" fmla="*/ 69131 h 79562"/>
                <a:gd name="connsiteX14" fmla="*/ 41458 w 64785"/>
                <a:gd name="connsiteY14" fmla="*/ 71080 h 79562"/>
                <a:gd name="connsiteX15" fmla="*/ 49372 w 64785"/>
                <a:gd name="connsiteY15" fmla="*/ 69426 h 79562"/>
                <a:gd name="connsiteX16" fmla="*/ 50848 w 64785"/>
                <a:gd name="connsiteY16" fmla="*/ 68954 h 79562"/>
                <a:gd name="connsiteX17" fmla="*/ 45356 w 64785"/>
                <a:gd name="connsiteY17" fmla="*/ 62221 h 79562"/>
                <a:gd name="connsiteX18" fmla="*/ 36970 w 64785"/>
                <a:gd name="connsiteY18" fmla="*/ 55725 h 79562"/>
                <a:gd name="connsiteX19" fmla="*/ 36970 w 64785"/>
                <a:gd name="connsiteY19" fmla="*/ 50941 h 79562"/>
                <a:gd name="connsiteX20" fmla="*/ 38683 w 64785"/>
                <a:gd name="connsiteY20" fmla="*/ 47103 h 79562"/>
                <a:gd name="connsiteX21" fmla="*/ 40159 w 64785"/>
                <a:gd name="connsiteY21" fmla="*/ 45921 h 79562"/>
                <a:gd name="connsiteX22" fmla="*/ 47128 w 64785"/>
                <a:gd name="connsiteY22" fmla="*/ 45213 h 79562"/>
                <a:gd name="connsiteX23" fmla="*/ 50494 w 64785"/>
                <a:gd name="connsiteY23" fmla="*/ 41846 h 79562"/>
                <a:gd name="connsiteX24" fmla="*/ 52443 w 64785"/>
                <a:gd name="connsiteY24" fmla="*/ 40429 h 79562"/>
                <a:gd name="connsiteX25" fmla="*/ 59412 w 64785"/>
                <a:gd name="connsiteY25" fmla="*/ 32515 h 79562"/>
                <a:gd name="connsiteX26" fmla="*/ 57994 w 64785"/>
                <a:gd name="connsiteY26" fmla="*/ 22653 h 79562"/>
                <a:gd name="connsiteX27" fmla="*/ 57994 w 64785"/>
                <a:gd name="connsiteY27" fmla="*/ 20999 h 79562"/>
                <a:gd name="connsiteX28" fmla="*/ 59943 w 64785"/>
                <a:gd name="connsiteY28" fmla="*/ 18814 h 79562"/>
                <a:gd name="connsiteX29" fmla="*/ 60415 w 64785"/>
                <a:gd name="connsiteY29" fmla="*/ 14503 h 79562"/>
                <a:gd name="connsiteX30" fmla="*/ 62128 w 64785"/>
                <a:gd name="connsiteY30" fmla="*/ 10664 h 79562"/>
                <a:gd name="connsiteX31" fmla="*/ 64786 w 64785"/>
                <a:gd name="connsiteY31" fmla="*/ 8243 h 79562"/>
                <a:gd name="connsiteX32" fmla="*/ 63309 w 64785"/>
                <a:gd name="connsiteY32" fmla="*/ 7298 h 79562"/>
                <a:gd name="connsiteX33" fmla="*/ 61892 w 64785"/>
                <a:gd name="connsiteY33" fmla="*/ 6117 h 79562"/>
                <a:gd name="connsiteX34" fmla="*/ 56636 w 64785"/>
                <a:gd name="connsiteY34" fmla="*/ 329 h 79562"/>
                <a:gd name="connsiteX35" fmla="*/ 54687 w 64785"/>
                <a:gd name="connsiteY35" fmla="*/ 566 h 79562"/>
                <a:gd name="connsiteX36" fmla="*/ 52738 w 64785"/>
                <a:gd name="connsiteY36" fmla="*/ 8952 h 79562"/>
                <a:gd name="connsiteX37" fmla="*/ 49372 w 64785"/>
                <a:gd name="connsiteY37" fmla="*/ 13027 h 79562"/>
                <a:gd name="connsiteX38" fmla="*/ 47659 w 64785"/>
                <a:gd name="connsiteY38" fmla="*/ 14208 h 79562"/>
                <a:gd name="connsiteX39" fmla="*/ 46183 w 64785"/>
                <a:gd name="connsiteY39" fmla="*/ 14680 h 79562"/>
                <a:gd name="connsiteX40" fmla="*/ 45002 w 64785"/>
                <a:gd name="connsiteY40" fmla="*/ 15389 h 79562"/>
                <a:gd name="connsiteX41" fmla="*/ 40690 w 64785"/>
                <a:gd name="connsiteY41" fmla="*/ 16098 h 79562"/>
                <a:gd name="connsiteX42" fmla="*/ 37797 w 64785"/>
                <a:gd name="connsiteY42" fmla="*/ 22594 h 79562"/>
                <a:gd name="connsiteX43" fmla="*/ 34430 w 64785"/>
                <a:gd name="connsiteY43" fmla="*/ 22121 h 79562"/>
                <a:gd name="connsiteX44" fmla="*/ 29647 w 64785"/>
                <a:gd name="connsiteY44" fmla="*/ 21176 h 79562"/>
                <a:gd name="connsiteX45" fmla="*/ 25808 w 64785"/>
                <a:gd name="connsiteY45" fmla="*/ 18283 h 79562"/>
                <a:gd name="connsiteX46" fmla="*/ 21497 w 64785"/>
                <a:gd name="connsiteY46" fmla="*/ 20704 h 79562"/>
                <a:gd name="connsiteX47" fmla="*/ 20788 w 64785"/>
                <a:gd name="connsiteY47" fmla="*/ 27436 h 79562"/>
                <a:gd name="connsiteX48" fmla="*/ 13583 w 64785"/>
                <a:gd name="connsiteY48" fmla="*/ 32456 h 79562"/>
                <a:gd name="connsiteX49" fmla="*/ 12166 w 64785"/>
                <a:gd name="connsiteY49" fmla="*/ 34110 h 79562"/>
                <a:gd name="connsiteX50" fmla="*/ 9272 w 64785"/>
                <a:gd name="connsiteY50" fmla="*/ 38894 h 79562"/>
                <a:gd name="connsiteX51" fmla="*/ 5670 w 64785"/>
                <a:gd name="connsiteY51" fmla="*/ 41551 h 79562"/>
                <a:gd name="connsiteX52" fmla="*/ 1063 w 64785"/>
                <a:gd name="connsiteY52" fmla="*/ 46099 h 79562"/>
                <a:gd name="connsiteX53" fmla="*/ 236 w 64785"/>
                <a:gd name="connsiteY53" fmla="*/ 46925 h 79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64785" h="79562">
                  <a:moveTo>
                    <a:pt x="0" y="46866"/>
                  </a:moveTo>
                  <a:cubicBezTo>
                    <a:pt x="650" y="46866"/>
                    <a:pt x="532" y="47043"/>
                    <a:pt x="1063" y="47221"/>
                  </a:cubicBezTo>
                  <a:cubicBezTo>
                    <a:pt x="2244" y="47929"/>
                    <a:pt x="3485" y="49406"/>
                    <a:pt x="4666" y="50114"/>
                  </a:cubicBezTo>
                  <a:cubicBezTo>
                    <a:pt x="7087" y="52063"/>
                    <a:pt x="9745" y="49642"/>
                    <a:pt x="12343" y="50351"/>
                  </a:cubicBezTo>
                  <a:cubicBezTo>
                    <a:pt x="13052" y="50528"/>
                    <a:pt x="14528" y="50351"/>
                    <a:pt x="14528" y="50351"/>
                  </a:cubicBezTo>
                  <a:cubicBezTo>
                    <a:pt x="15473" y="55134"/>
                    <a:pt x="15709" y="59977"/>
                    <a:pt x="14528" y="64288"/>
                  </a:cubicBezTo>
                  <a:cubicBezTo>
                    <a:pt x="13820" y="66709"/>
                    <a:pt x="9685" y="68127"/>
                    <a:pt x="11162" y="71257"/>
                  </a:cubicBezTo>
                  <a:cubicBezTo>
                    <a:pt x="11162" y="71493"/>
                    <a:pt x="12343" y="71729"/>
                    <a:pt x="12579" y="72202"/>
                  </a:cubicBezTo>
                  <a:cubicBezTo>
                    <a:pt x="14469" y="74623"/>
                    <a:pt x="16418" y="76513"/>
                    <a:pt x="18308" y="78698"/>
                  </a:cubicBezTo>
                  <a:cubicBezTo>
                    <a:pt x="18544" y="79171"/>
                    <a:pt x="20198" y="79879"/>
                    <a:pt x="20493" y="79407"/>
                  </a:cubicBezTo>
                  <a:cubicBezTo>
                    <a:pt x="21202" y="77694"/>
                    <a:pt x="21674" y="75332"/>
                    <a:pt x="23859" y="76041"/>
                  </a:cubicBezTo>
                  <a:cubicBezTo>
                    <a:pt x="24804" y="76513"/>
                    <a:pt x="25808" y="77458"/>
                    <a:pt x="26753" y="77989"/>
                  </a:cubicBezTo>
                  <a:lnTo>
                    <a:pt x="27934" y="76808"/>
                  </a:lnTo>
                  <a:cubicBezTo>
                    <a:pt x="29883" y="74387"/>
                    <a:pt x="31064" y="71788"/>
                    <a:pt x="32541" y="69131"/>
                  </a:cubicBezTo>
                  <a:cubicBezTo>
                    <a:pt x="35671" y="69131"/>
                    <a:pt x="38564" y="69603"/>
                    <a:pt x="41458" y="71080"/>
                  </a:cubicBezTo>
                  <a:cubicBezTo>
                    <a:pt x="43880" y="72025"/>
                    <a:pt x="47010" y="71316"/>
                    <a:pt x="49372" y="69426"/>
                  </a:cubicBezTo>
                  <a:lnTo>
                    <a:pt x="50848" y="68954"/>
                  </a:lnTo>
                  <a:cubicBezTo>
                    <a:pt x="49667" y="66532"/>
                    <a:pt x="48191" y="63402"/>
                    <a:pt x="45356" y="62221"/>
                  </a:cubicBezTo>
                  <a:cubicBezTo>
                    <a:pt x="41990" y="60804"/>
                    <a:pt x="39096" y="58855"/>
                    <a:pt x="36970" y="55725"/>
                  </a:cubicBezTo>
                  <a:cubicBezTo>
                    <a:pt x="36261" y="54544"/>
                    <a:pt x="36261" y="52359"/>
                    <a:pt x="36970" y="50941"/>
                  </a:cubicBezTo>
                  <a:cubicBezTo>
                    <a:pt x="37678" y="49760"/>
                    <a:pt x="38446" y="48520"/>
                    <a:pt x="38683" y="47103"/>
                  </a:cubicBezTo>
                  <a:cubicBezTo>
                    <a:pt x="38919" y="46630"/>
                    <a:pt x="39627" y="46158"/>
                    <a:pt x="40159" y="45921"/>
                  </a:cubicBezTo>
                  <a:cubicBezTo>
                    <a:pt x="42344" y="44976"/>
                    <a:pt x="44943" y="45921"/>
                    <a:pt x="47128" y="45213"/>
                  </a:cubicBezTo>
                  <a:cubicBezTo>
                    <a:pt x="48545" y="44740"/>
                    <a:pt x="49077" y="42791"/>
                    <a:pt x="50494" y="41846"/>
                  </a:cubicBezTo>
                  <a:cubicBezTo>
                    <a:pt x="51203" y="41610"/>
                    <a:pt x="52443" y="41138"/>
                    <a:pt x="52443" y="40429"/>
                  </a:cubicBezTo>
                  <a:cubicBezTo>
                    <a:pt x="52915" y="36118"/>
                    <a:pt x="57285" y="35645"/>
                    <a:pt x="59412" y="32515"/>
                  </a:cubicBezTo>
                  <a:cubicBezTo>
                    <a:pt x="61833" y="29385"/>
                    <a:pt x="59884" y="25783"/>
                    <a:pt x="57994" y="22653"/>
                  </a:cubicBezTo>
                  <a:cubicBezTo>
                    <a:pt x="57758" y="22180"/>
                    <a:pt x="57758" y="21472"/>
                    <a:pt x="57994" y="20999"/>
                  </a:cubicBezTo>
                  <a:cubicBezTo>
                    <a:pt x="58467" y="20291"/>
                    <a:pt x="59707" y="20054"/>
                    <a:pt x="59943" y="18814"/>
                  </a:cubicBezTo>
                  <a:cubicBezTo>
                    <a:pt x="60415" y="17397"/>
                    <a:pt x="59707" y="15684"/>
                    <a:pt x="60415" y="14503"/>
                  </a:cubicBezTo>
                  <a:cubicBezTo>
                    <a:pt x="61360" y="13322"/>
                    <a:pt x="61360" y="11845"/>
                    <a:pt x="62128" y="10664"/>
                  </a:cubicBezTo>
                  <a:cubicBezTo>
                    <a:pt x="62837" y="9719"/>
                    <a:pt x="64077" y="9247"/>
                    <a:pt x="64786" y="8243"/>
                  </a:cubicBezTo>
                  <a:lnTo>
                    <a:pt x="63309" y="7298"/>
                  </a:lnTo>
                  <a:cubicBezTo>
                    <a:pt x="62837" y="7534"/>
                    <a:pt x="62128" y="6117"/>
                    <a:pt x="61892" y="6117"/>
                  </a:cubicBezTo>
                  <a:cubicBezTo>
                    <a:pt x="60002" y="4168"/>
                    <a:pt x="58762" y="2042"/>
                    <a:pt x="56636" y="329"/>
                  </a:cubicBezTo>
                  <a:cubicBezTo>
                    <a:pt x="56163" y="-143"/>
                    <a:pt x="54687" y="-143"/>
                    <a:pt x="54687" y="566"/>
                  </a:cubicBezTo>
                  <a:cubicBezTo>
                    <a:pt x="54215" y="3459"/>
                    <a:pt x="54451" y="6353"/>
                    <a:pt x="52738" y="8952"/>
                  </a:cubicBezTo>
                  <a:cubicBezTo>
                    <a:pt x="51557" y="10369"/>
                    <a:pt x="50553" y="11609"/>
                    <a:pt x="49372" y="13027"/>
                  </a:cubicBezTo>
                  <a:cubicBezTo>
                    <a:pt x="48899" y="13499"/>
                    <a:pt x="48132" y="13971"/>
                    <a:pt x="47659" y="14208"/>
                  </a:cubicBezTo>
                  <a:cubicBezTo>
                    <a:pt x="47187" y="14208"/>
                    <a:pt x="46714" y="14680"/>
                    <a:pt x="46183" y="14680"/>
                  </a:cubicBezTo>
                  <a:cubicBezTo>
                    <a:pt x="45710" y="14916"/>
                    <a:pt x="45238" y="15153"/>
                    <a:pt x="45002" y="15389"/>
                  </a:cubicBezTo>
                  <a:cubicBezTo>
                    <a:pt x="43584" y="16334"/>
                    <a:pt x="41635" y="15389"/>
                    <a:pt x="40690" y="16098"/>
                  </a:cubicBezTo>
                  <a:cubicBezTo>
                    <a:pt x="38269" y="17515"/>
                    <a:pt x="39745" y="20881"/>
                    <a:pt x="37797" y="22594"/>
                  </a:cubicBezTo>
                  <a:cubicBezTo>
                    <a:pt x="37324" y="23066"/>
                    <a:pt x="35611" y="22594"/>
                    <a:pt x="34430" y="22121"/>
                  </a:cubicBezTo>
                  <a:cubicBezTo>
                    <a:pt x="33249" y="21413"/>
                    <a:pt x="31300" y="21885"/>
                    <a:pt x="29647" y="21176"/>
                  </a:cubicBezTo>
                  <a:cubicBezTo>
                    <a:pt x="28229" y="20468"/>
                    <a:pt x="27225" y="18991"/>
                    <a:pt x="25808" y="18283"/>
                  </a:cubicBezTo>
                  <a:cubicBezTo>
                    <a:pt x="24095" y="17338"/>
                    <a:pt x="22206" y="18991"/>
                    <a:pt x="21497" y="20704"/>
                  </a:cubicBezTo>
                  <a:cubicBezTo>
                    <a:pt x="20788" y="22889"/>
                    <a:pt x="21497" y="25251"/>
                    <a:pt x="20788" y="27436"/>
                  </a:cubicBezTo>
                  <a:cubicBezTo>
                    <a:pt x="20080" y="30803"/>
                    <a:pt x="16241" y="31039"/>
                    <a:pt x="13583" y="32456"/>
                  </a:cubicBezTo>
                  <a:cubicBezTo>
                    <a:pt x="13111" y="32929"/>
                    <a:pt x="12402" y="33637"/>
                    <a:pt x="12166" y="34110"/>
                  </a:cubicBezTo>
                  <a:cubicBezTo>
                    <a:pt x="11457" y="36059"/>
                    <a:pt x="10217" y="37240"/>
                    <a:pt x="9272" y="38894"/>
                  </a:cubicBezTo>
                  <a:cubicBezTo>
                    <a:pt x="8327" y="40075"/>
                    <a:pt x="6851" y="40547"/>
                    <a:pt x="5670" y="41551"/>
                  </a:cubicBezTo>
                  <a:cubicBezTo>
                    <a:pt x="3957" y="42968"/>
                    <a:pt x="2303" y="44209"/>
                    <a:pt x="1063" y="46099"/>
                  </a:cubicBezTo>
                  <a:lnTo>
                    <a:pt x="236" y="46925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19" name="Forme libre : forme 111">
              <a:extLst>
                <a:ext uri="{FF2B5EF4-FFF2-40B4-BE49-F238E27FC236}">
                  <a16:creationId xmlns:a16="http://schemas.microsoft.com/office/drawing/2014/main" id="{545831FA-6E38-96B6-4433-28194CE3CACE}"/>
                </a:ext>
              </a:extLst>
            </p:cNvPr>
            <p:cNvSpPr/>
            <p:nvPr/>
          </p:nvSpPr>
          <p:spPr>
            <a:xfrm>
              <a:off x="9592841" y="3387560"/>
              <a:ext cx="292723" cy="195671"/>
            </a:xfrm>
            <a:custGeom>
              <a:avLst/>
              <a:gdLst>
                <a:gd name="connsiteX0" fmla="*/ 0 w 167224"/>
                <a:gd name="connsiteY0" fmla="*/ 11752 h 111558"/>
                <a:gd name="connsiteX1" fmla="*/ 5788 w 167224"/>
                <a:gd name="connsiteY1" fmla="*/ 9863 h 111558"/>
                <a:gd name="connsiteX2" fmla="*/ 8918 w 167224"/>
                <a:gd name="connsiteY2" fmla="*/ 7914 h 111558"/>
                <a:gd name="connsiteX3" fmla="*/ 15178 w 167224"/>
                <a:gd name="connsiteY3" fmla="*/ 5256 h 111558"/>
                <a:gd name="connsiteX4" fmla="*/ 18780 w 167224"/>
                <a:gd name="connsiteY4" fmla="*/ 5256 h 111558"/>
                <a:gd name="connsiteX5" fmla="*/ 37029 w 167224"/>
                <a:gd name="connsiteY5" fmla="*/ 20906 h 111558"/>
                <a:gd name="connsiteX6" fmla="*/ 40631 w 167224"/>
                <a:gd name="connsiteY6" fmla="*/ 20906 h 111558"/>
                <a:gd name="connsiteX7" fmla="*/ 42580 w 167224"/>
                <a:gd name="connsiteY7" fmla="*/ 19961 h 111558"/>
                <a:gd name="connsiteX8" fmla="*/ 43053 w 167224"/>
                <a:gd name="connsiteY8" fmla="*/ 19253 h 111558"/>
                <a:gd name="connsiteX9" fmla="*/ 43289 w 167224"/>
                <a:gd name="connsiteY9" fmla="*/ 19253 h 111558"/>
                <a:gd name="connsiteX10" fmla="*/ 53624 w 167224"/>
                <a:gd name="connsiteY10" fmla="*/ 21202 h 111558"/>
                <a:gd name="connsiteX11" fmla="*/ 54569 w 167224"/>
                <a:gd name="connsiteY11" fmla="*/ 20965 h 111558"/>
                <a:gd name="connsiteX12" fmla="*/ 54333 w 167224"/>
                <a:gd name="connsiteY12" fmla="*/ 19016 h 111558"/>
                <a:gd name="connsiteX13" fmla="*/ 54333 w 167224"/>
                <a:gd name="connsiteY13" fmla="*/ 10630 h 111558"/>
                <a:gd name="connsiteX14" fmla="*/ 59884 w 167224"/>
                <a:gd name="connsiteY14" fmla="*/ 9449 h 111558"/>
                <a:gd name="connsiteX15" fmla="*/ 60593 w 167224"/>
                <a:gd name="connsiteY15" fmla="*/ 8740 h 111558"/>
                <a:gd name="connsiteX16" fmla="*/ 65671 w 167224"/>
                <a:gd name="connsiteY16" fmla="*/ 827 h 111558"/>
                <a:gd name="connsiteX17" fmla="*/ 67384 w 167224"/>
                <a:gd name="connsiteY17" fmla="*/ 118 h 111558"/>
                <a:gd name="connsiteX18" fmla="*/ 72936 w 167224"/>
                <a:gd name="connsiteY18" fmla="*/ 591 h 111558"/>
                <a:gd name="connsiteX19" fmla="*/ 80377 w 167224"/>
                <a:gd name="connsiteY19" fmla="*/ 4666 h 111558"/>
                <a:gd name="connsiteX20" fmla="*/ 86873 w 167224"/>
                <a:gd name="connsiteY20" fmla="*/ 9508 h 111558"/>
                <a:gd name="connsiteX21" fmla="*/ 87582 w 167224"/>
                <a:gd name="connsiteY21" fmla="*/ 16241 h 111558"/>
                <a:gd name="connsiteX22" fmla="*/ 87818 w 167224"/>
                <a:gd name="connsiteY22" fmla="*/ 17422 h 111558"/>
                <a:gd name="connsiteX23" fmla="*/ 90475 w 167224"/>
                <a:gd name="connsiteY23" fmla="*/ 19607 h 111558"/>
                <a:gd name="connsiteX24" fmla="*/ 102228 w 167224"/>
                <a:gd name="connsiteY24" fmla="*/ 20611 h 111558"/>
                <a:gd name="connsiteX25" fmla="*/ 107248 w 167224"/>
                <a:gd name="connsiteY25" fmla="*/ 20375 h 111558"/>
                <a:gd name="connsiteX26" fmla="*/ 114689 w 167224"/>
                <a:gd name="connsiteY26" fmla="*/ 26635 h 111558"/>
                <a:gd name="connsiteX27" fmla="*/ 115634 w 167224"/>
                <a:gd name="connsiteY27" fmla="*/ 31418 h 111558"/>
                <a:gd name="connsiteX28" fmla="*/ 116579 w 167224"/>
                <a:gd name="connsiteY28" fmla="*/ 32599 h 111558"/>
                <a:gd name="connsiteX29" fmla="*/ 120181 w 167224"/>
                <a:gd name="connsiteY29" fmla="*/ 35257 h 111558"/>
                <a:gd name="connsiteX30" fmla="*/ 123784 w 167224"/>
                <a:gd name="connsiteY30" fmla="*/ 43466 h 111558"/>
                <a:gd name="connsiteX31" fmla="*/ 139906 w 167224"/>
                <a:gd name="connsiteY31" fmla="*/ 52384 h 111558"/>
                <a:gd name="connsiteX32" fmla="*/ 150950 w 167224"/>
                <a:gd name="connsiteY32" fmla="*/ 62010 h 111558"/>
                <a:gd name="connsiteX33" fmla="*/ 159100 w 167224"/>
                <a:gd name="connsiteY33" fmla="*/ 63486 h 111558"/>
                <a:gd name="connsiteX34" fmla="*/ 164592 w 167224"/>
                <a:gd name="connsiteY34" fmla="*/ 69983 h 111558"/>
                <a:gd name="connsiteX35" fmla="*/ 166541 w 167224"/>
                <a:gd name="connsiteY35" fmla="*/ 73113 h 111558"/>
                <a:gd name="connsiteX36" fmla="*/ 167013 w 167224"/>
                <a:gd name="connsiteY36" fmla="*/ 79137 h 111558"/>
                <a:gd name="connsiteX37" fmla="*/ 167013 w 167224"/>
                <a:gd name="connsiteY37" fmla="*/ 79373 h 111558"/>
                <a:gd name="connsiteX38" fmla="*/ 164592 w 167224"/>
                <a:gd name="connsiteY38" fmla="*/ 77896 h 111558"/>
                <a:gd name="connsiteX39" fmla="*/ 159277 w 167224"/>
                <a:gd name="connsiteY39" fmla="*/ 75711 h 111558"/>
                <a:gd name="connsiteX40" fmla="*/ 157860 w 167224"/>
                <a:gd name="connsiteY40" fmla="*/ 75711 h 111558"/>
                <a:gd name="connsiteX41" fmla="*/ 156147 w 167224"/>
                <a:gd name="connsiteY41" fmla="*/ 81735 h 111558"/>
                <a:gd name="connsiteX42" fmla="*/ 151600 w 167224"/>
                <a:gd name="connsiteY42" fmla="*/ 83152 h 111558"/>
                <a:gd name="connsiteX43" fmla="*/ 150123 w 167224"/>
                <a:gd name="connsiteY43" fmla="*/ 93487 h 111558"/>
                <a:gd name="connsiteX44" fmla="*/ 146521 w 167224"/>
                <a:gd name="connsiteY44" fmla="*/ 95377 h 111558"/>
                <a:gd name="connsiteX45" fmla="*/ 141206 w 167224"/>
                <a:gd name="connsiteY45" fmla="*/ 100397 h 111558"/>
                <a:gd name="connsiteX46" fmla="*/ 133292 w 167224"/>
                <a:gd name="connsiteY46" fmla="*/ 101814 h 111558"/>
                <a:gd name="connsiteX47" fmla="*/ 133528 w 167224"/>
                <a:gd name="connsiteY47" fmla="*/ 104472 h 111558"/>
                <a:gd name="connsiteX48" fmla="*/ 133056 w 167224"/>
                <a:gd name="connsiteY48" fmla="*/ 107602 h 111558"/>
                <a:gd name="connsiteX49" fmla="*/ 129926 w 167224"/>
                <a:gd name="connsiteY49" fmla="*/ 107838 h 111558"/>
                <a:gd name="connsiteX50" fmla="*/ 124847 w 167224"/>
                <a:gd name="connsiteY50" fmla="*/ 111205 h 111558"/>
                <a:gd name="connsiteX51" fmla="*/ 122662 w 167224"/>
                <a:gd name="connsiteY51" fmla="*/ 111205 h 111558"/>
                <a:gd name="connsiteX52" fmla="*/ 120772 w 167224"/>
                <a:gd name="connsiteY52" fmla="*/ 107838 h 111558"/>
                <a:gd name="connsiteX53" fmla="*/ 116224 w 167224"/>
                <a:gd name="connsiteY53" fmla="*/ 107130 h 111558"/>
                <a:gd name="connsiteX54" fmla="*/ 112858 w 167224"/>
                <a:gd name="connsiteY54" fmla="*/ 106657 h 111558"/>
                <a:gd name="connsiteX55" fmla="*/ 112622 w 167224"/>
                <a:gd name="connsiteY55" fmla="*/ 107130 h 111558"/>
                <a:gd name="connsiteX56" fmla="*/ 111913 w 167224"/>
                <a:gd name="connsiteY56" fmla="*/ 104000 h 111558"/>
                <a:gd name="connsiteX57" fmla="*/ 109787 w 167224"/>
                <a:gd name="connsiteY57" fmla="*/ 100161 h 111558"/>
                <a:gd name="connsiteX58" fmla="*/ 108842 w 167224"/>
                <a:gd name="connsiteY58" fmla="*/ 91716 h 111558"/>
                <a:gd name="connsiteX59" fmla="*/ 101401 w 167224"/>
                <a:gd name="connsiteY59" fmla="*/ 90771 h 111558"/>
                <a:gd name="connsiteX60" fmla="*/ 100220 w 167224"/>
                <a:gd name="connsiteY60" fmla="*/ 90062 h 111558"/>
                <a:gd name="connsiteX61" fmla="*/ 95909 w 167224"/>
                <a:gd name="connsiteY61" fmla="*/ 84274 h 111558"/>
                <a:gd name="connsiteX62" fmla="*/ 93015 w 167224"/>
                <a:gd name="connsiteY62" fmla="*/ 83802 h 111558"/>
                <a:gd name="connsiteX63" fmla="*/ 91598 w 167224"/>
                <a:gd name="connsiteY63" fmla="*/ 82326 h 111558"/>
                <a:gd name="connsiteX64" fmla="*/ 89176 w 167224"/>
                <a:gd name="connsiteY64" fmla="*/ 77010 h 111558"/>
                <a:gd name="connsiteX65" fmla="*/ 84393 w 167224"/>
                <a:gd name="connsiteY65" fmla="*/ 75062 h 111558"/>
                <a:gd name="connsiteX66" fmla="*/ 74294 w 167224"/>
                <a:gd name="connsiteY66" fmla="*/ 73349 h 111558"/>
                <a:gd name="connsiteX67" fmla="*/ 67798 w 167224"/>
                <a:gd name="connsiteY67" fmla="*/ 70928 h 111558"/>
                <a:gd name="connsiteX68" fmla="*/ 63486 w 167224"/>
                <a:gd name="connsiteY68" fmla="*/ 68270 h 111558"/>
                <a:gd name="connsiteX69" fmla="*/ 54333 w 167224"/>
                <a:gd name="connsiteY69" fmla="*/ 66557 h 111558"/>
                <a:gd name="connsiteX70" fmla="*/ 51675 w 167224"/>
                <a:gd name="connsiteY70" fmla="*/ 68447 h 111558"/>
                <a:gd name="connsiteX71" fmla="*/ 40868 w 167224"/>
                <a:gd name="connsiteY71" fmla="*/ 69865 h 111558"/>
                <a:gd name="connsiteX72" fmla="*/ 33899 w 167224"/>
                <a:gd name="connsiteY72" fmla="*/ 78014 h 111558"/>
                <a:gd name="connsiteX73" fmla="*/ 26458 w 167224"/>
                <a:gd name="connsiteY73" fmla="*/ 79196 h 111558"/>
                <a:gd name="connsiteX74" fmla="*/ 3484 w 167224"/>
                <a:gd name="connsiteY74" fmla="*/ 44234 h 111558"/>
                <a:gd name="connsiteX75" fmla="*/ 118 w 167224"/>
                <a:gd name="connsiteY75" fmla="*/ 11575 h 111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167224" h="111558">
                  <a:moveTo>
                    <a:pt x="0" y="11752"/>
                  </a:moveTo>
                  <a:cubicBezTo>
                    <a:pt x="1949" y="11044"/>
                    <a:pt x="3839" y="10571"/>
                    <a:pt x="5788" y="9863"/>
                  </a:cubicBezTo>
                  <a:cubicBezTo>
                    <a:pt x="6733" y="9154"/>
                    <a:pt x="7973" y="8681"/>
                    <a:pt x="8918" y="7914"/>
                  </a:cubicBezTo>
                  <a:cubicBezTo>
                    <a:pt x="11103" y="6969"/>
                    <a:pt x="12993" y="6024"/>
                    <a:pt x="15178" y="5256"/>
                  </a:cubicBezTo>
                  <a:cubicBezTo>
                    <a:pt x="16359" y="4784"/>
                    <a:pt x="17835" y="4784"/>
                    <a:pt x="18780" y="5256"/>
                  </a:cubicBezTo>
                  <a:cubicBezTo>
                    <a:pt x="25985" y="9095"/>
                    <a:pt x="32245" y="13701"/>
                    <a:pt x="37029" y="20906"/>
                  </a:cubicBezTo>
                  <a:cubicBezTo>
                    <a:pt x="37501" y="21615"/>
                    <a:pt x="39450" y="21379"/>
                    <a:pt x="40631" y="20906"/>
                  </a:cubicBezTo>
                  <a:cubicBezTo>
                    <a:pt x="41340" y="20906"/>
                    <a:pt x="41812" y="20434"/>
                    <a:pt x="42580" y="19961"/>
                  </a:cubicBezTo>
                  <a:cubicBezTo>
                    <a:pt x="42580" y="19725"/>
                    <a:pt x="43289" y="19725"/>
                    <a:pt x="43053" y="19253"/>
                  </a:cubicBezTo>
                  <a:lnTo>
                    <a:pt x="43289" y="19253"/>
                  </a:lnTo>
                  <a:cubicBezTo>
                    <a:pt x="46655" y="19725"/>
                    <a:pt x="50258" y="19489"/>
                    <a:pt x="53624" y="21202"/>
                  </a:cubicBezTo>
                  <a:cubicBezTo>
                    <a:pt x="53860" y="21202"/>
                    <a:pt x="54333" y="21438"/>
                    <a:pt x="54569" y="20965"/>
                  </a:cubicBezTo>
                  <a:cubicBezTo>
                    <a:pt x="54569" y="20257"/>
                    <a:pt x="54333" y="19548"/>
                    <a:pt x="54333" y="19016"/>
                  </a:cubicBezTo>
                  <a:cubicBezTo>
                    <a:pt x="53624" y="16123"/>
                    <a:pt x="53624" y="13229"/>
                    <a:pt x="54333" y="10630"/>
                  </a:cubicBezTo>
                  <a:cubicBezTo>
                    <a:pt x="55041" y="8681"/>
                    <a:pt x="57935" y="9685"/>
                    <a:pt x="59884" y="9449"/>
                  </a:cubicBezTo>
                  <a:cubicBezTo>
                    <a:pt x="60356" y="9449"/>
                    <a:pt x="60593" y="8977"/>
                    <a:pt x="60593" y="8740"/>
                  </a:cubicBezTo>
                  <a:cubicBezTo>
                    <a:pt x="62541" y="5847"/>
                    <a:pt x="63014" y="2717"/>
                    <a:pt x="65671" y="827"/>
                  </a:cubicBezTo>
                  <a:lnTo>
                    <a:pt x="67384" y="118"/>
                  </a:lnTo>
                  <a:cubicBezTo>
                    <a:pt x="69333" y="118"/>
                    <a:pt x="71223" y="-354"/>
                    <a:pt x="72936" y="591"/>
                  </a:cubicBezTo>
                  <a:cubicBezTo>
                    <a:pt x="75357" y="1772"/>
                    <a:pt x="77955" y="2776"/>
                    <a:pt x="80377" y="4666"/>
                  </a:cubicBezTo>
                  <a:cubicBezTo>
                    <a:pt x="82326" y="6378"/>
                    <a:pt x="86164" y="6851"/>
                    <a:pt x="86873" y="9508"/>
                  </a:cubicBezTo>
                  <a:cubicBezTo>
                    <a:pt x="87582" y="11930"/>
                    <a:pt x="87109" y="13583"/>
                    <a:pt x="87582" y="16241"/>
                  </a:cubicBezTo>
                  <a:cubicBezTo>
                    <a:pt x="87582" y="16477"/>
                    <a:pt x="87818" y="16949"/>
                    <a:pt x="87818" y="17422"/>
                  </a:cubicBezTo>
                  <a:cubicBezTo>
                    <a:pt x="88527" y="18367"/>
                    <a:pt x="89471" y="19371"/>
                    <a:pt x="90475" y="19607"/>
                  </a:cubicBezTo>
                  <a:cubicBezTo>
                    <a:pt x="94550" y="20552"/>
                    <a:pt x="98153" y="21556"/>
                    <a:pt x="102228" y="20611"/>
                  </a:cubicBezTo>
                  <a:cubicBezTo>
                    <a:pt x="103941" y="20375"/>
                    <a:pt x="105594" y="20375"/>
                    <a:pt x="107248" y="20375"/>
                  </a:cubicBezTo>
                  <a:cubicBezTo>
                    <a:pt x="110850" y="20847"/>
                    <a:pt x="112504" y="23977"/>
                    <a:pt x="114689" y="26635"/>
                  </a:cubicBezTo>
                  <a:cubicBezTo>
                    <a:pt x="115634" y="27816"/>
                    <a:pt x="115161" y="29765"/>
                    <a:pt x="115634" y="31418"/>
                  </a:cubicBezTo>
                  <a:cubicBezTo>
                    <a:pt x="115634" y="32127"/>
                    <a:pt x="116342" y="32363"/>
                    <a:pt x="116579" y="32599"/>
                  </a:cubicBezTo>
                  <a:cubicBezTo>
                    <a:pt x="117760" y="33544"/>
                    <a:pt x="119472" y="33781"/>
                    <a:pt x="120181" y="35257"/>
                  </a:cubicBezTo>
                  <a:cubicBezTo>
                    <a:pt x="121126" y="38151"/>
                    <a:pt x="121599" y="41045"/>
                    <a:pt x="123784" y="43466"/>
                  </a:cubicBezTo>
                  <a:cubicBezTo>
                    <a:pt x="128331" y="48013"/>
                    <a:pt x="133410" y="51675"/>
                    <a:pt x="139906" y="52384"/>
                  </a:cubicBezTo>
                  <a:cubicBezTo>
                    <a:pt x="143745" y="55514"/>
                    <a:pt x="146403" y="59825"/>
                    <a:pt x="150950" y="62010"/>
                  </a:cubicBezTo>
                  <a:cubicBezTo>
                    <a:pt x="153607" y="63191"/>
                    <a:pt x="156501" y="62719"/>
                    <a:pt x="159100" y="63486"/>
                  </a:cubicBezTo>
                  <a:cubicBezTo>
                    <a:pt x="161757" y="64431"/>
                    <a:pt x="163411" y="67325"/>
                    <a:pt x="164592" y="69983"/>
                  </a:cubicBezTo>
                  <a:cubicBezTo>
                    <a:pt x="165065" y="70928"/>
                    <a:pt x="165773" y="72168"/>
                    <a:pt x="166541" y="73113"/>
                  </a:cubicBezTo>
                  <a:cubicBezTo>
                    <a:pt x="167722" y="75062"/>
                    <a:pt x="167013" y="77188"/>
                    <a:pt x="167013" y="79137"/>
                  </a:cubicBezTo>
                  <a:lnTo>
                    <a:pt x="167013" y="79373"/>
                  </a:lnTo>
                  <a:cubicBezTo>
                    <a:pt x="166305" y="79137"/>
                    <a:pt x="165596" y="77896"/>
                    <a:pt x="164592" y="77896"/>
                  </a:cubicBezTo>
                  <a:cubicBezTo>
                    <a:pt x="162643" y="77660"/>
                    <a:pt x="160753" y="77188"/>
                    <a:pt x="159277" y="75711"/>
                  </a:cubicBezTo>
                  <a:cubicBezTo>
                    <a:pt x="158805" y="75475"/>
                    <a:pt x="157860" y="75475"/>
                    <a:pt x="157860" y="75711"/>
                  </a:cubicBezTo>
                  <a:cubicBezTo>
                    <a:pt x="156383" y="77896"/>
                    <a:pt x="158332" y="80731"/>
                    <a:pt x="156147" y="81735"/>
                  </a:cubicBezTo>
                  <a:cubicBezTo>
                    <a:pt x="154434" y="82208"/>
                    <a:pt x="152545" y="81735"/>
                    <a:pt x="151600" y="83152"/>
                  </a:cubicBezTo>
                  <a:cubicBezTo>
                    <a:pt x="149414" y="86282"/>
                    <a:pt x="152072" y="90121"/>
                    <a:pt x="150123" y="93487"/>
                  </a:cubicBezTo>
                  <a:cubicBezTo>
                    <a:pt x="149414" y="94669"/>
                    <a:pt x="147702" y="94669"/>
                    <a:pt x="146521" y="95377"/>
                  </a:cubicBezTo>
                  <a:cubicBezTo>
                    <a:pt x="144336" y="96558"/>
                    <a:pt x="143154" y="98744"/>
                    <a:pt x="141206" y="100397"/>
                  </a:cubicBezTo>
                  <a:cubicBezTo>
                    <a:pt x="138784" y="102051"/>
                    <a:pt x="135890" y="101342"/>
                    <a:pt x="133292" y="101814"/>
                  </a:cubicBezTo>
                  <a:cubicBezTo>
                    <a:pt x="133528" y="102759"/>
                    <a:pt x="133292" y="103763"/>
                    <a:pt x="133528" y="104472"/>
                  </a:cubicBezTo>
                  <a:cubicBezTo>
                    <a:pt x="134001" y="105417"/>
                    <a:pt x="134237" y="107130"/>
                    <a:pt x="133056" y="107602"/>
                  </a:cubicBezTo>
                  <a:cubicBezTo>
                    <a:pt x="132111" y="107838"/>
                    <a:pt x="130871" y="107366"/>
                    <a:pt x="129926" y="107838"/>
                  </a:cubicBezTo>
                  <a:cubicBezTo>
                    <a:pt x="128213" y="108783"/>
                    <a:pt x="126559" y="110260"/>
                    <a:pt x="124847" y="111205"/>
                  </a:cubicBezTo>
                  <a:cubicBezTo>
                    <a:pt x="124138" y="111677"/>
                    <a:pt x="122898" y="111677"/>
                    <a:pt x="122662" y="111205"/>
                  </a:cubicBezTo>
                  <a:cubicBezTo>
                    <a:pt x="121717" y="110260"/>
                    <a:pt x="122189" y="108074"/>
                    <a:pt x="120772" y="107838"/>
                  </a:cubicBezTo>
                  <a:cubicBezTo>
                    <a:pt x="119354" y="107366"/>
                    <a:pt x="117642" y="108074"/>
                    <a:pt x="116224" y="107130"/>
                  </a:cubicBezTo>
                  <a:cubicBezTo>
                    <a:pt x="115279" y="106657"/>
                    <a:pt x="114039" y="106657"/>
                    <a:pt x="112858" y="106657"/>
                  </a:cubicBezTo>
                  <a:lnTo>
                    <a:pt x="112622" y="107130"/>
                  </a:lnTo>
                  <a:cubicBezTo>
                    <a:pt x="112622" y="106185"/>
                    <a:pt x="112386" y="104944"/>
                    <a:pt x="111913" y="104000"/>
                  </a:cubicBezTo>
                  <a:cubicBezTo>
                    <a:pt x="111205" y="102818"/>
                    <a:pt x="110260" y="101342"/>
                    <a:pt x="109787" y="100161"/>
                  </a:cubicBezTo>
                  <a:cubicBezTo>
                    <a:pt x="108370" y="97503"/>
                    <a:pt x="110023" y="94137"/>
                    <a:pt x="108842" y="91716"/>
                  </a:cubicBezTo>
                  <a:cubicBezTo>
                    <a:pt x="107661" y="89294"/>
                    <a:pt x="104059" y="90771"/>
                    <a:pt x="101401" y="90771"/>
                  </a:cubicBezTo>
                  <a:cubicBezTo>
                    <a:pt x="100929" y="90771"/>
                    <a:pt x="100692" y="90298"/>
                    <a:pt x="100220" y="90062"/>
                  </a:cubicBezTo>
                  <a:cubicBezTo>
                    <a:pt x="98271" y="88349"/>
                    <a:pt x="98094" y="85515"/>
                    <a:pt x="95909" y="84274"/>
                  </a:cubicBezTo>
                  <a:cubicBezTo>
                    <a:pt x="95200" y="83802"/>
                    <a:pt x="93960" y="84274"/>
                    <a:pt x="93015" y="83802"/>
                  </a:cubicBezTo>
                  <a:cubicBezTo>
                    <a:pt x="92542" y="83330"/>
                    <a:pt x="91834" y="82857"/>
                    <a:pt x="91598" y="82326"/>
                  </a:cubicBezTo>
                  <a:cubicBezTo>
                    <a:pt x="91125" y="80377"/>
                    <a:pt x="90653" y="78487"/>
                    <a:pt x="89176" y="77010"/>
                  </a:cubicBezTo>
                  <a:cubicBezTo>
                    <a:pt x="87759" y="75829"/>
                    <a:pt x="86046" y="75298"/>
                    <a:pt x="84393" y="75062"/>
                  </a:cubicBezTo>
                  <a:cubicBezTo>
                    <a:pt x="81026" y="74589"/>
                    <a:pt x="77660" y="73585"/>
                    <a:pt x="74294" y="73349"/>
                  </a:cubicBezTo>
                  <a:cubicBezTo>
                    <a:pt x="72109" y="72876"/>
                    <a:pt x="69746" y="72404"/>
                    <a:pt x="67798" y="70928"/>
                  </a:cubicBezTo>
                  <a:cubicBezTo>
                    <a:pt x="66380" y="69983"/>
                    <a:pt x="64904" y="68743"/>
                    <a:pt x="63486" y="68270"/>
                  </a:cubicBezTo>
                  <a:cubicBezTo>
                    <a:pt x="60356" y="67325"/>
                    <a:pt x="57463" y="65849"/>
                    <a:pt x="54333" y="66557"/>
                  </a:cubicBezTo>
                  <a:cubicBezTo>
                    <a:pt x="53388" y="67030"/>
                    <a:pt x="52679" y="68447"/>
                    <a:pt x="51675" y="68447"/>
                  </a:cubicBezTo>
                  <a:cubicBezTo>
                    <a:pt x="48072" y="69156"/>
                    <a:pt x="44234" y="67502"/>
                    <a:pt x="40868" y="69865"/>
                  </a:cubicBezTo>
                  <a:cubicBezTo>
                    <a:pt x="37737" y="72050"/>
                    <a:pt x="37029" y="76125"/>
                    <a:pt x="33899" y="78014"/>
                  </a:cubicBezTo>
                  <a:cubicBezTo>
                    <a:pt x="31477" y="79432"/>
                    <a:pt x="28820" y="78251"/>
                    <a:pt x="26458" y="79196"/>
                  </a:cubicBezTo>
                  <a:lnTo>
                    <a:pt x="3484" y="44234"/>
                  </a:lnTo>
                  <a:lnTo>
                    <a:pt x="118" y="11575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20" name="Forme libre : forme 112">
              <a:extLst>
                <a:ext uri="{FF2B5EF4-FFF2-40B4-BE49-F238E27FC236}">
                  <a16:creationId xmlns:a16="http://schemas.microsoft.com/office/drawing/2014/main" id="{744E99EC-B455-F7C5-B73C-D3136944D25D}"/>
                </a:ext>
              </a:extLst>
            </p:cNvPr>
            <p:cNvSpPr/>
            <p:nvPr/>
          </p:nvSpPr>
          <p:spPr>
            <a:xfrm>
              <a:off x="9658073" y="3306595"/>
              <a:ext cx="348126" cy="221988"/>
            </a:xfrm>
            <a:custGeom>
              <a:avLst/>
              <a:gdLst>
                <a:gd name="connsiteX0" fmla="*/ 129689 w 198874"/>
                <a:gd name="connsiteY0" fmla="*/ 125533 h 126562"/>
                <a:gd name="connsiteX1" fmla="*/ 143863 w 198874"/>
                <a:gd name="connsiteY1" fmla="*/ 126537 h 126562"/>
                <a:gd name="connsiteX2" fmla="*/ 146521 w 198874"/>
                <a:gd name="connsiteY2" fmla="*/ 118624 h 126562"/>
                <a:gd name="connsiteX3" fmla="*/ 147997 w 198874"/>
                <a:gd name="connsiteY3" fmla="*/ 113072 h 126562"/>
                <a:gd name="connsiteX4" fmla="*/ 147997 w 198874"/>
                <a:gd name="connsiteY4" fmla="*/ 109234 h 126562"/>
                <a:gd name="connsiteX5" fmla="*/ 146816 w 198874"/>
                <a:gd name="connsiteY5" fmla="*/ 103446 h 126562"/>
                <a:gd name="connsiteX6" fmla="*/ 147525 w 198874"/>
                <a:gd name="connsiteY6" fmla="*/ 100552 h 126562"/>
                <a:gd name="connsiteX7" fmla="*/ 146580 w 198874"/>
                <a:gd name="connsiteY7" fmla="*/ 99844 h 126562"/>
                <a:gd name="connsiteX8" fmla="*/ 140320 w 198874"/>
                <a:gd name="connsiteY8" fmla="*/ 98603 h 126562"/>
                <a:gd name="connsiteX9" fmla="*/ 136245 w 198874"/>
                <a:gd name="connsiteY9" fmla="*/ 95001 h 126562"/>
                <a:gd name="connsiteX10" fmla="*/ 136717 w 198874"/>
                <a:gd name="connsiteY10" fmla="*/ 90454 h 126562"/>
                <a:gd name="connsiteX11" fmla="*/ 150655 w 198874"/>
                <a:gd name="connsiteY11" fmla="*/ 88564 h 126562"/>
                <a:gd name="connsiteX12" fmla="*/ 151659 w 198874"/>
                <a:gd name="connsiteY12" fmla="*/ 80886 h 126562"/>
                <a:gd name="connsiteX13" fmla="*/ 155025 w 198874"/>
                <a:gd name="connsiteY13" fmla="*/ 79705 h 126562"/>
                <a:gd name="connsiteX14" fmla="*/ 158627 w 198874"/>
                <a:gd name="connsiteY14" fmla="*/ 75158 h 126562"/>
                <a:gd name="connsiteX15" fmla="*/ 163706 w 198874"/>
                <a:gd name="connsiteY15" fmla="*/ 72736 h 126562"/>
                <a:gd name="connsiteX16" fmla="*/ 167073 w 198874"/>
                <a:gd name="connsiteY16" fmla="*/ 69606 h 126562"/>
                <a:gd name="connsiteX17" fmla="*/ 170439 w 198874"/>
                <a:gd name="connsiteY17" fmla="*/ 70787 h 126562"/>
                <a:gd name="connsiteX18" fmla="*/ 170675 w 198874"/>
                <a:gd name="connsiteY18" fmla="*/ 74862 h 126562"/>
                <a:gd name="connsiteX19" fmla="*/ 174041 w 198874"/>
                <a:gd name="connsiteY19" fmla="*/ 77756 h 126562"/>
                <a:gd name="connsiteX20" fmla="*/ 174750 w 198874"/>
                <a:gd name="connsiteY20" fmla="*/ 82540 h 126562"/>
                <a:gd name="connsiteX21" fmla="*/ 174514 w 198874"/>
                <a:gd name="connsiteY21" fmla="*/ 82067 h 126562"/>
                <a:gd name="connsiteX22" fmla="*/ 187743 w 198874"/>
                <a:gd name="connsiteY22" fmla="*/ 81595 h 126562"/>
                <a:gd name="connsiteX23" fmla="*/ 188451 w 198874"/>
                <a:gd name="connsiteY23" fmla="*/ 80886 h 126562"/>
                <a:gd name="connsiteX24" fmla="*/ 190164 w 198874"/>
                <a:gd name="connsiteY24" fmla="*/ 76575 h 126562"/>
                <a:gd name="connsiteX25" fmla="*/ 196896 w 198874"/>
                <a:gd name="connsiteY25" fmla="*/ 75158 h 126562"/>
                <a:gd name="connsiteX26" fmla="*/ 198845 w 198874"/>
                <a:gd name="connsiteY26" fmla="*/ 72500 h 126562"/>
                <a:gd name="connsiteX27" fmla="*/ 185853 w 198874"/>
                <a:gd name="connsiteY27" fmla="*/ 68661 h 126562"/>
                <a:gd name="connsiteX28" fmla="*/ 183963 w 198874"/>
                <a:gd name="connsiteY28" fmla="*/ 65768 h 126562"/>
                <a:gd name="connsiteX29" fmla="*/ 180833 w 198874"/>
                <a:gd name="connsiteY29" fmla="*/ 64823 h 126562"/>
                <a:gd name="connsiteX30" fmla="*/ 178884 w 198874"/>
                <a:gd name="connsiteY30" fmla="*/ 66004 h 126562"/>
                <a:gd name="connsiteX31" fmla="*/ 172860 w 198874"/>
                <a:gd name="connsiteY31" fmla="*/ 66004 h 126562"/>
                <a:gd name="connsiteX32" fmla="*/ 168077 w 198874"/>
                <a:gd name="connsiteY32" fmla="*/ 63346 h 126562"/>
                <a:gd name="connsiteX33" fmla="*/ 167368 w 198874"/>
                <a:gd name="connsiteY33" fmla="*/ 59980 h 126562"/>
                <a:gd name="connsiteX34" fmla="*/ 170734 w 198874"/>
                <a:gd name="connsiteY34" fmla="*/ 56141 h 126562"/>
                <a:gd name="connsiteX35" fmla="*/ 174337 w 198874"/>
                <a:gd name="connsiteY35" fmla="*/ 53484 h 126562"/>
                <a:gd name="connsiteX36" fmla="*/ 176994 w 198874"/>
                <a:gd name="connsiteY36" fmla="*/ 52303 h 126562"/>
                <a:gd name="connsiteX37" fmla="*/ 177939 w 198874"/>
                <a:gd name="connsiteY37" fmla="*/ 51594 h 126562"/>
                <a:gd name="connsiteX38" fmla="*/ 177703 w 198874"/>
                <a:gd name="connsiteY38" fmla="*/ 49409 h 126562"/>
                <a:gd name="connsiteX39" fmla="*/ 173864 w 198874"/>
                <a:gd name="connsiteY39" fmla="*/ 46751 h 126562"/>
                <a:gd name="connsiteX40" fmla="*/ 173392 w 198874"/>
                <a:gd name="connsiteY40" fmla="*/ 46043 h 126562"/>
                <a:gd name="connsiteX41" fmla="*/ 163529 w 198874"/>
                <a:gd name="connsiteY41" fmla="*/ 53720 h 126562"/>
                <a:gd name="connsiteX42" fmla="*/ 159927 w 198874"/>
                <a:gd name="connsiteY42" fmla="*/ 54665 h 126562"/>
                <a:gd name="connsiteX43" fmla="*/ 155852 w 198874"/>
                <a:gd name="connsiteY43" fmla="*/ 58740 h 126562"/>
                <a:gd name="connsiteX44" fmla="*/ 154434 w 198874"/>
                <a:gd name="connsiteY44" fmla="*/ 61397 h 126562"/>
                <a:gd name="connsiteX45" fmla="*/ 154434 w 198874"/>
                <a:gd name="connsiteY45" fmla="*/ 66713 h 126562"/>
                <a:gd name="connsiteX46" fmla="*/ 150359 w 198874"/>
                <a:gd name="connsiteY46" fmla="*/ 69134 h 126562"/>
                <a:gd name="connsiteX47" fmla="*/ 143391 w 198874"/>
                <a:gd name="connsiteY47" fmla="*/ 69606 h 126562"/>
                <a:gd name="connsiteX48" fmla="*/ 133056 w 198874"/>
                <a:gd name="connsiteY48" fmla="*/ 67185 h 126562"/>
                <a:gd name="connsiteX49" fmla="*/ 122248 w 198874"/>
                <a:gd name="connsiteY49" fmla="*/ 66417 h 126562"/>
                <a:gd name="connsiteX50" fmla="*/ 120831 w 198874"/>
                <a:gd name="connsiteY50" fmla="*/ 57736 h 126562"/>
                <a:gd name="connsiteX51" fmla="*/ 116520 w 198874"/>
                <a:gd name="connsiteY51" fmla="*/ 53897 h 126562"/>
                <a:gd name="connsiteX52" fmla="*/ 116756 w 198874"/>
                <a:gd name="connsiteY52" fmla="*/ 45747 h 126562"/>
                <a:gd name="connsiteX53" fmla="*/ 115575 w 198874"/>
                <a:gd name="connsiteY53" fmla="*/ 44035 h 126562"/>
                <a:gd name="connsiteX54" fmla="*/ 107897 w 198874"/>
                <a:gd name="connsiteY54" fmla="*/ 37066 h 126562"/>
                <a:gd name="connsiteX55" fmla="*/ 106185 w 198874"/>
                <a:gd name="connsiteY55" fmla="*/ 33700 h 126562"/>
                <a:gd name="connsiteX56" fmla="*/ 103527 w 198874"/>
                <a:gd name="connsiteY56" fmla="*/ 31751 h 126562"/>
                <a:gd name="connsiteX57" fmla="*/ 75652 w 198874"/>
                <a:gd name="connsiteY57" fmla="*/ 31455 h 126562"/>
                <a:gd name="connsiteX58" fmla="*/ 67030 w 198874"/>
                <a:gd name="connsiteY58" fmla="*/ 30451 h 126562"/>
                <a:gd name="connsiteX59" fmla="*/ 63427 w 198874"/>
                <a:gd name="connsiteY59" fmla="*/ 26377 h 126562"/>
                <a:gd name="connsiteX60" fmla="*/ 55514 w 198874"/>
                <a:gd name="connsiteY60" fmla="*/ 18640 h 126562"/>
                <a:gd name="connsiteX61" fmla="*/ 47836 w 198874"/>
                <a:gd name="connsiteY61" fmla="*/ 7833 h 126562"/>
                <a:gd name="connsiteX62" fmla="*/ 42816 w 198874"/>
                <a:gd name="connsiteY62" fmla="*/ 3521 h 126562"/>
                <a:gd name="connsiteX63" fmla="*/ 37029 w 198874"/>
                <a:gd name="connsiteY63" fmla="*/ 3049 h 126562"/>
                <a:gd name="connsiteX64" fmla="*/ 36084 w 198874"/>
                <a:gd name="connsiteY64" fmla="*/ 2813 h 126562"/>
                <a:gd name="connsiteX65" fmla="*/ 34666 w 198874"/>
                <a:gd name="connsiteY65" fmla="*/ 391 h 126562"/>
                <a:gd name="connsiteX66" fmla="*/ 32718 w 198874"/>
                <a:gd name="connsiteY66" fmla="*/ 155 h 126562"/>
                <a:gd name="connsiteX67" fmla="*/ 29824 w 198874"/>
                <a:gd name="connsiteY67" fmla="*/ 2577 h 126562"/>
                <a:gd name="connsiteX68" fmla="*/ 13229 w 198874"/>
                <a:gd name="connsiteY68" fmla="*/ 8305 h 126562"/>
                <a:gd name="connsiteX69" fmla="*/ 11516 w 198874"/>
                <a:gd name="connsiteY69" fmla="*/ 9486 h 126562"/>
                <a:gd name="connsiteX70" fmla="*/ 4311 w 198874"/>
                <a:gd name="connsiteY70" fmla="*/ 13561 h 126562"/>
                <a:gd name="connsiteX71" fmla="*/ 1417 w 198874"/>
                <a:gd name="connsiteY71" fmla="*/ 13561 h 126562"/>
                <a:gd name="connsiteX72" fmla="*/ 472 w 198874"/>
                <a:gd name="connsiteY72" fmla="*/ 14506 h 126562"/>
                <a:gd name="connsiteX73" fmla="*/ 236 w 198874"/>
                <a:gd name="connsiteY73" fmla="*/ 27971 h 126562"/>
                <a:gd name="connsiteX74" fmla="*/ 945 w 198874"/>
                <a:gd name="connsiteY74" fmla="*/ 35176 h 126562"/>
                <a:gd name="connsiteX75" fmla="*/ 2599 w 198874"/>
                <a:gd name="connsiteY75" fmla="*/ 38070 h 126562"/>
                <a:gd name="connsiteX76" fmla="*/ 2599 w 198874"/>
                <a:gd name="connsiteY76" fmla="*/ 49586 h 126562"/>
                <a:gd name="connsiteX77" fmla="*/ 3780 w 198874"/>
                <a:gd name="connsiteY77" fmla="*/ 54665 h 126562"/>
                <a:gd name="connsiteX78" fmla="*/ 3780 w 198874"/>
                <a:gd name="connsiteY78" fmla="*/ 56850 h 126562"/>
                <a:gd name="connsiteX79" fmla="*/ 6201 w 198874"/>
                <a:gd name="connsiteY79" fmla="*/ 65531 h 126562"/>
                <a:gd name="connsiteX80" fmla="*/ 16536 w 198874"/>
                <a:gd name="connsiteY80" fmla="*/ 67480 h 126562"/>
                <a:gd name="connsiteX81" fmla="*/ 17481 w 198874"/>
                <a:gd name="connsiteY81" fmla="*/ 67244 h 126562"/>
                <a:gd name="connsiteX82" fmla="*/ 17245 w 198874"/>
                <a:gd name="connsiteY82" fmla="*/ 65295 h 126562"/>
                <a:gd name="connsiteX83" fmla="*/ 17245 w 198874"/>
                <a:gd name="connsiteY83" fmla="*/ 56909 h 126562"/>
                <a:gd name="connsiteX84" fmla="*/ 22796 w 198874"/>
                <a:gd name="connsiteY84" fmla="*/ 55728 h 126562"/>
                <a:gd name="connsiteX85" fmla="*/ 23505 w 198874"/>
                <a:gd name="connsiteY85" fmla="*/ 55019 h 126562"/>
                <a:gd name="connsiteX86" fmla="*/ 28584 w 198874"/>
                <a:gd name="connsiteY86" fmla="*/ 47106 h 126562"/>
                <a:gd name="connsiteX87" fmla="*/ 30296 w 198874"/>
                <a:gd name="connsiteY87" fmla="*/ 46397 h 126562"/>
                <a:gd name="connsiteX88" fmla="*/ 35848 w 198874"/>
                <a:gd name="connsiteY88" fmla="*/ 46869 h 126562"/>
                <a:gd name="connsiteX89" fmla="*/ 43289 w 198874"/>
                <a:gd name="connsiteY89" fmla="*/ 50944 h 126562"/>
                <a:gd name="connsiteX90" fmla="*/ 49785 w 198874"/>
                <a:gd name="connsiteY90" fmla="*/ 55787 h 126562"/>
                <a:gd name="connsiteX91" fmla="*/ 50494 w 198874"/>
                <a:gd name="connsiteY91" fmla="*/ 62519 h 126562"/>
                <a:gd name="connsiteX92" fmla="*/ 50730 w 198874"/>
                <a:gd name="connsiteY92" fmla="*/ 63701 h 126562"/>
                <a:gd name="connsiteX93" fmla="*/ 53388 w 198874"/>
                <a:gd name="connsiteY93" fmla="*/ 65886 h 126562"/>
                <a:gd name="connsiteX94" fmla="*/ 65140 w 198874"/>
                <a:gd name="connsiteY94" fmla="*/ 66890 h 126562"/>
                <a:gd name="connsiteX95" fmla="*/ 70160 w 198874"/>
                <a:gd name="connsiteY95" fmla="*/ 66653 h 126562"/>
                <a:gd name="connsiteX96" fmla="*/ 77601 w 198874"/>
                <a:gd name="connsiteY96" fmla="*/ 72914 h 126562"/>
                <a:gd name="connsiteX97" fmla="*/ 78546 w 198874"/>
                <a:gd name="connsiteY97" fmla="*/ 77697 h 126562"/>
                <a:gd name="connsiteX98" fmla="*/ 79491 w 198874"/>
                <a:gd name="connsiteY98" fmla="*/ 78878 h 126562"/>
                <a:gd name="connsiteX99" fmla="*/ 83093 w 198874"/>
                <a:gd name="connsiteY99" fmla="*/ 81536 h 126562"/>
                <a:gd name="connsiteX100" fmla="*/ 86696 w 198874"/>
                <a:gd name="connsiteY100" fmla="*/ 89745 h 126562"/>
                <a:gd name="connsiteX101" fmla="*/ 102818 w 198874"/>
                <a:gd name="connsiteY101" fmla="*/ 98662 h 126562"/>
                <a:gd name="connsiteX102" fmla="*/ 113862 w 198874"/>
                <a:gd name="connsiteY102" fmla="*/ 108289 h 126562"/>
                <a:gd name="connsiteX103" fmla="*/ 122012 w 198874"/>
                <a:gd name="connsiteY103" fmla="*/ 109765 h 126562"/>
                <a:gd name="connsiteX104" fmla="*/ 127504 w 198874"/>
                <a:gd name="connsiteY104" fmla="*/ 116261 h 126562"/>
                <a:gd name="connsiteX105" fmla="*/ 129453 w 198874"/>
                <a:gd name="connsiteY105" fmla="*/ 119391 h 126562"/>
                <a:gd name="connsiteX106" fmla="*/ 129926 w 198874"/>
                <a:gd name="connsiteY106" fmla="*/ 125415 h 126562"/>
                <a:gd name="connsiteX107" fmla="*/ 129926 w 198874"/>
                <a:gd name="connsiteY107" fmla="*/ 125652 h 126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198874" h="126562">
                  <a:moveTo>
                    <a:pt x="129689" y="125533"/>
                  </a:moveTo>
                  <a:cubicBezTo>
                    <a:pt x="132997" y="126360"/>
                    <a:pt x="140615" y="126655"/>
                    <a:pt x="143863" y="126537"/>
                  </a:cubicBezTo>
                  <a:cubicBezTo>
                    <a:pt x="143863" y="123644"/>
                    <a:pt x="143863" y="120514"/>
                    <a:pt x="146521" y="118624"/>
                  </a:cubicBezTo>
                  <a:cubicBezTo>
                    <a:pt x="148233" y="117206"/>
                    <a:pt x="147466" y="114785"/>
                    <a:pt x="147997" y="113072"/>
                  </a:cubicBezTo>
                  <a:cubicBezTo>
                    <a:pt x="148470" y="111891"/>
                    <a:pt x="148706" y="109942"/>
                    <a:pt x="147997" y="109234"/>
                  </a:cubicBezTo>
                  <a:cubicBezTo>
                    <a:pt x="146816" y="107285"/>
                    <a:pt x="146107" y="105395"/>
                    <a:pt x="146816" y="103446"/>
                  </a:cubicBezTo>
                  <a:cubicBezTo>
                    <a:pt x="147052" y="102501"/>
                    <a:pt x="147761" y="101497"/>
                    <a:pt x="147525" y="100552"/>
                  </a:cubicBezTo>
                  <a:cubicBezTo>
                    <a:pt x="147288" y="100316"/>
                    <a:pt x="146816" y="100080"/>
                    <a:pt x="146580" y="99844"/>
                  </a:cubicBezTo>
                  <a:cubicBezTo>
                    <a:pt x="144395" y="99371"/>
                    <a:pt x="142032" y="99844"/>
                    <a:pt x="140320" y="98603"/>
                  </a:cubicBezTo>
                  <a:cubicBezTo>
                    <a:pt x="138666" y="97658"/>
                    <a:pt x="136717" y="96654"/>
                    <a:pt x="136245" y="95001"/>
                  </a:cubicBezTo>
                  <a:cubicBezTo>
                    <a:pt x="135536" y="93584"/>
                    <a:pt x="134827" y="90690"/>
                    <a:pt x="136717" y="90454"/>
                  </a:cubicBezTo>
                  <a:cubicBezTo>
                    <a:pt x="141501" y="89509"/>
                    <a:pt x="146816" y="91930"/>
                    <a:pt x="150655" y="88564"/>
                  </a:cubicBezTo>
                  <a:cubicBezTo>
                    <a:pt x="152840" y="86910"/>
                    <a:pt x="150655" y="83249"/>
                    <a:pt x="151659" y="80886"/>
                  </a:cubicBezTo>
                  <a:cubicBezTo>
                    <a:pt x="152131" y="79941"/>
                    <a:pt x="153844" y="80414"/>
                    <a:pt x="155025" y="79705"/>
                  </a:cubicBezTo>
                  <a:cubicBezTo>
                    <a:pt x="156678" y="78524"/>
                    <a:pt x="157919" y="77048"/>
                    <a:pt x="158627" y="75158"/>
                  </a:cubicBezTo>
                  <a:cubicBezTo>
                    <a:pt x="159336" y="73209"/>
                    <a:pt x="161994" y="73504"/>
                    <a:pt x="163706" y="72736"/>
                  </a:cubicBezTo>
                  <a:cubicBezTo>
                    <a:pt x="164887" y="72028"/>
                    <a:pt x="165655" y="70079"/>
                    <a:pt x="167073" y="69606"/>
                  </a:cubicBezTo>
                  <a:cubicBezTo>
                    <a:pt x="168254" y="69370"/>
                    <a:pt x="169966" y="69134"/>
                    <a:pt x="170439" y="70787"/>
                  </a:cubicBezTo>
                  <a:cubicBezTo>
                    <a:pt x="170675" y="72205"/>
                    <a:pt x="169966" y="73918"/>
                    <a:pt x="170675" y="74862"/>
                  </a:cubicBezTo>
                  <a:cubicBezTo>
                    <a:pt x="171384" y="76044"/>
                    <a:pt x="173096" y="76811"/>
                    <a:pt x="174041" y="77756"/>
                  </a:cubicBezTo>
                  <a:cubicBezTo>
                    <a:pt x="174986" y="78701"/>
                    <a:pt x="175459" y="80886"/>
                    <a:pt x="174750" y="82540"/>
                  </a:cubicBezTo>
                  <a:lnTo>
                    <a:pt x="174514" y="82067"/>
                  </a:lnTo>
                  <a:cubicBezTo>
                    <a:pt x="178825" y="81595"/>
                    <a:pt x="183431" y="84253"/>
                    <a:pt x="187743" y="81595"/>
                  </a:cubicBezTo>
                  <a:cubicBezTo>
                    <a:pt x="187979" y="81595"/>
                    <a:pt x="188451" y="81359"/>
                    <a:pt x="188451" y="80886"/>
                  </a:cubicBezTo>
                  <a:cubicBezTo>
                    <a:pt x="188687" y="79233"/>
                    <a:pt x="188687" y="77756"/>
                    <a:pt x="190164" y="76575"/>
                  </a:cubicBezTo>
                  <a:cubicBezTo>
                    <a:pt x="192349" y="75158"/>
                    <a:pt x="194711" y="76103"/>
                    <a:pt x="196896" y="75158"/>
                  </a:cubicBezTo>
                  <a:cubicBezTo>
                    <a:pt x="197841" y="74921"/>
                    <a:pt x="199082" y="73977"/>
                    <a:pt x="198845" y="72500"/>
                  </a:cubicBezTo>
                  <a:cubicBezTo>
                    <a:pt x="194534" y="71791"/>
                    <a:pt x="190459" y="69843"/>
                    <a:pt x="185853" y="68661"/>
                  </a:cubicBezTo>
                  <a:cubicBezTo>
                    <a:pt x="184908" y="68425"/>
                    <a:pt x="184435" y="66949"/>
                    <a:pt x="183963" y="65768"/>
                  </a:cubicBezTo>
                  <a:cubicBezTo>
                    <a:pt x="183490" y="64586"/>
                    <a:pt x="182014" y="64055"/>
                    <a:pt x="180833" y="64823"/>
                  </a:cubicBezTo>
                  <a:cubicBezTo>
                    <a:pt x="180124" y="65059"/>
                    <a:pt x="179652" y="65768"/>
                    <a:pt x="178884" y="66004"/>
                  </a:cubicBezTo>
                  <a:cubicBezTo>
                    <a:pt x="176935" y="66713"/>
                    <a:pt x="174809" y="66476"/>
                    <a:pt x="172860" y="66004"/>
                  </a:cubicBezTo>
                  <a:cubicBezTo>
                    <a:pt x="171147" y="65531"/>
                    <a:pt x="169730" y="64291"/>
                    <a:pt x="168077" y="63346"/>
                  </a:cubicBezTo>
                  <a:cubicBezTo>
                    <a:pt x="166895" y="62401"/>
                    <a:pt x="166659" y="60452"/>
                    <a:pt x="167368" y="59980"/>
                  </a:cubicBezTo>
                  <a:cubicBezTo>
                    <a:pt x="168549" y="58799"/>
                    <a:pt x="169317" y="57086"/>
                    <a:pt x="170734" y="56141"/>
                  </a:cubicBezTo>
                  <a:cubicBezTo>
                    <a:pt x="172151" y="55433"/>
                    <a:pt x="173155" y="54488"/>
                    <a:pt x="174337" y="53484"/>
                  </a:cubicBezTo>
                  <a:cubicBezTo>
                    <a:pt x="175282" y="53248"/>
                    <a:pt x="176285" y="52775"/>
                    <a:pt x="176994" y="52303"/>
                  </a:cubicBezTo>
                  <a:cubicBezTo>
                    <a:pt x="177230" y="52066"/>
                    <a:pt x="177939" y="52066"/>
                    <a:pt x="177939" y="51594"/>
                  </a:cubicBezTo>
                  <a:cubicBezTo>
                    <a:pt x="177939" y="50885"/>
                    <a:pt x="178175" y="49645"/>
                    <a:pt x="177703" y="49409"/>
                  </a:cubicBezTo>
                  <a:cubicBezTo>
                    <a:pt x="176758" y="48228"/>
                    <a:pt x="174573" y="48228"/>
                    <a:pt x="173864" y="46751"/>
                  </a:cubicBezTo>
                  <a:cubicBezTo>
                    <a:pt x="173628" y="46397"/>
                    <a:pt x="173392" y="46456"/>
                    <a:pt x="173392" y="46043"/>
                  </a:cubicBezTo>
                  <a:cubicBezTo>
                    <a:pt x="169789" y="48228"/>
                    <a:pt x="167132" y="51535"/>
                    <a:pt x="163529" y="53720"/>
                  </a:cubicBezTo>
                  <a:cubicBezTo>
                    <a:pt x="162348" y="54429"/>
                    <a:pt x="161108" y="54665"/>
                    <a:pt x="159927" y="54665"/>
                  </a:cubicBezTo>
                  <a:cubicBezTo>
                    <a:pt x="157742" y="55137"/>
                    <a:pt x="156797" y="57086"/>
                    <a:pt x="155852" y="58740"/>
                  </a:cubicBezTo>
                  <a:cubicBezTo>
                    <a:pt x="155143" y="59685"/>
                    <a:pt x="154671" y="60393"/>
                    <a:pt x="154434" y="61397"/>
                  </a:cubicBezTo>
                  <a:cubicBezTo>
                    <a:pt x="154198" y="63051"/>
                    <a:pt x="155261" y="65650"/>
                    <a:pt x="154434" y="66713"/>
                  </a:cubicBezTo>
                  <a:cubicBezTo>
                    <a:pt x="153489" y="67894"/>
                    <a:pt x="151777" y="68130"/>
                    <a:pt x="150359" y="69134"/>
                  </a:cubicBezTo>
                  <a:cubicBezTo>
                    <a:pt x="148411" y="70551"/>
                    <a:pt x="145812" y="70079"/>
                    <a:pt x="143391" y="69606"/>
                  </a:cubicBezTo>
                  <a:cubicBezTo>
                    <a:pt x="139788" y="69134"/>
                    <a:pt x="136658" y="67894"/>
                    <a:pt x="133056" y="67185"/>
                  </a:cubicBezTo>
                  <a:cubicBezTo>
                    <a:pt x="129453" y="66713"/>
                    <a:pt x="125851" y="66949"/>
                    <a:pt x="122248" y="66417"/>
                  </a:cubicBezTo>
                  <a:cubicBezTo>
                    <a:pt x="121540" y="63523"/>
                    <a:pt x="122957" y="60393"/>
                    <a:pt x="120831" y="57736"/>
                  </a:cubicBezTo>
                  <a:cubicBezTo>
                    <a:pt x="119413" y="56318"/>
                    <a:pt x="116992" y="56023"/>
                    <a:pt x="116520" y="53897"/>
                  </a:cubicBezTo>
                  <a:cubicBezTo>
                    <a:pt x="115811" y="51240"/>
                    <a:pt x="117228" y="48582"/>
                    <a:pt x="116756" y="45747"/>
                  </a:cubicBezTo>
                  <a:cubicBezTo>
                    <a:pt x="116520" y="45039"/>
                    <a:pt x="116047" y="44566"/>
                    <a:pt x="115575" y="44035"/>
                  </a:cubicBezTo>
                  <a:cubicBezTo>
                    <a:pt x="112917" y="41613"/>
                    <a:pt x="110082" y="39960"/>
                    <a:pt x="107897" y="37066"/>
                  </a:cubicBezTo>
                  <a:cubicBezTo>
                    <a:pt x="107189" y="36121"/>
                    <a:pt x="106716" y="34881"/>
                    <a:pt x="106185" y="33700"/>
                  </a:cubicBezTo>
                  <a:cubicBezTo>
                    <a:pt x="105712" y="32755"/>
                    <a:pt x="104531" y="31751"/>
                    <a:pt x="103527" y="31751"/>
                  </a:cubicBezTo>
                  <a:cubicBezTo>
                    <a:pt x="94137" y="31042"/>
                    <a:pt x="85042" y="32459"/>
                    <a:pt x="75652" y="31455"/>
                  </a:cubicBezTo>
                  <a:cubicBezTo>
                    <a:pt x="72758" y="30983"/>
                    <a:pt x="69628" y="32164"/>
                    <a:pt x="67030" y="30451"/>
                  </a:cubicBezTo>
                  <a:cubicBezTo>
                    <a:pt x="65612" y="29743"/>
                    <a:pt x="64608" y="28030"/>
                    <a:pt x="63427" y="26377"/>
                  </a:cubicBezTo>
                  <a:cubicBezTo>
                    <a:pt x="61478" y="23246"/>
                    <a:pt x="58880" y="20116"/>
                    <a:pt x="55514" y="18640"/>
                  </a:cubicBezTo>
                  <a:cubicBezTo>
                    <a:pt x="51439" y="16868"/>
                    <a:pt x="50258" y="11671"/>
                    <a:pt x="47836" y="7833"/>
                  </a:cubicBezTo>
                  <a:cubicBezTo>
                    <a:pt x="46419" y="5884"/>
                    <a:pt x="44942" y="3994"/>
                    <a:pt x="42816" y="3521"/>
                  </a:cubicBezTo>
                  <a:cubicBezTo>
                    <a:pt x="40867" y="3049"/>
                    <a:pt x="38978" y="3521"/>
                    <a:pt x="37029" y="3049"/>
                  </a:cubicBezTo>
                  <a:cubicBezTo>
                    <a:pt x="36793" y="3049"/>
                    <a:pt x="36556" y="2813"/>
                    <a:pt x="36084" y="2813"/>
                  </a:cubicBezTo>
                  <a:cubicBezTo>
                    <a:pt x="34903" y="2813"/>
                    <a:pt x="35139" y="1336"/>
                    <a:pt x="34666" y="391"/>
                  </a:cubicBezTo>
                  <a:cubicBezTo>
                    <a:pt x="34194" y="-81"/>
                    <a:pt x="33249" y="-81"/>
                    <a:pt x="32718" y="155"/>
                  </a:cubicBezTo>
                  <a:cubicBezTo>
                    <a:pt x="31773" y="864"/>
                    <a:pt x="31005" y="2045"/>
                    <a:pt x="29824" y="2577"/>
                  </a:cubicBezTo>
                  <a:cubicBezTo>
                    <a:pt x="24036" y="4230"/>
                    <a:pt x="18544" y="5175"/>
                    <a:pt x="13229" y="8305"/>
                  </a:cubicBezTo>
                  <a:cubicBezTo>
                    <a:pt x="12756" y="8541"/>
                    <a:pt x="11989" y="9014"/>
                    <a:pt x="11516" y="9486"/>
                  </a:cubicBezTo>
                  <a:cubicBezTo>
                    <a:pt x="9095" y="10904"/>
                    <a:pt x="6732" y="12380"/>
                    <a:pt x="4311" y="13561"/>
                  </a:cubicBezTo>
                  <a:cubicBezTo>
                    <a:pt x="3366" y="13797"/>
                    <a:pt x="2362" y="13561"/>
                    <a:pt x="1417" y="13561"/>
                  </a:cubicBezTo>
                  <a:cubicBezTo>
                    <a:pt x="945" y="13797"/>
                    <a:pt x="472" y="14270"/>
                    <a:pt x="472" y="14506"/>
                  </a:cubicBezTo>
                  <a:cubicBezTo>
                    <a:pt x="-236" y="19526"/>
                    <a:pt x="0" y="22892"/>
                    <a:pt x="236" y="27971"/>
                  </a:cubicBezTo>
                  <a:cubicBezTo>
                    <a:pt x="236" y="29388"/>
                    <a:pt x="0" y="33759"/>
                    <a:pt x="945" y="35176"/>
                  </a:cubicBezTo>
                  <a:cubicBezTo>
                    <a:pt x="1417" y="35885"/>
                    <a:pt x="2362" y="37361"/>
                    <a:pt x="2599" y="38070"/>
                  </a:cubicBezTo>
                  <a:cubicBezTo>
                    <a:pt x="3780" y="42381"/>
                    <a:pt x="2599" y="45275"/>
                    <a:pt x="2599" y="49586"/>
                  </a:cubicBezTo>
                  <a:cubicBezTo>
                    <a:pt x="2599" y="51240"/>
                    <a:pt x="2835" y="52952"/>
                    <a:pt x="3780" y="54665"/>
                  </a:cubicBezTo>
                  <a:cubicBezTo>
                    <a:pt x="4016" y="55374"/>
                    <a:pt x="3543" y="56082"/>
                    <a:pt x="3780" y="56850"/>
                  </a:cubicBezTo>
                  <a:cubicBezTo>
                    <a:pt x="4961" y="59744"/>
                    <a:pt x="5197" y="62638"/>
                    <a:pt x="6201" y="65531"/>
                  </a:cubicBezTo>
                  <a:cubicBezTo>
                    <a:pt x="9567" y="66004"/>
                    <a:pt x="13170" y="65768"/>
                    <a:pt x="16536" y="67480"/>
                  </a:cubicBezTo>
                  <a:cubicBezTo>
                    <a:pt x="16772" y="67480"/>
                    <a:pt x="17245" y="67716"/>
                    <a:pt x="17481" y="67244"/>
                  </a:cubicBezTo>
                  <a:cubicBezTo>
                    <a:pt x="17481" y="66535"/>
                    <a:pt x="17245" y="65827"/>
                    <a:pt x="17245" y="65295"/>
                  </a:cubicBezTo>
                  <a:cubicBezTo>
                    <a:pt x="16536" y="62401"/>
                    <a:pt x="16536" y="59508"/>
                    <a:pt x="17245" y="56909"/>
                  </a:cubicBezTo>
                  <a:cubicBezTo>
                    <a:pt x="17953" y="54960"/>
                    <a:pt x="20847" y="55964"/>
                    <a:pt x="22796" y="55728"/>
                  </a:cubicBezTo>
                  <a:cubicBezTo>
                    <a:pt x="23268" y="55728"/>
                    <a:pt x="23505" y="55255"/>
                    <a:pt x="23505" y="55019"/>
                  </a:cubicBezTo>
                  <a:cubicBezTo>
                    <a:pt x="25454" y="52125"/>
                    <a:pt x="25926" y="48995"/>
                    <a:pt x="28584" y="47106"/>
                  </a:cubicBezTo>
                  <a:lnTo>
                    <a:pt x="30296" y="46397"/>
                  </a:lnTo>
                  <a:cubicBezTo>
                    <a:pt x="32245" y="46397"/>
                    <a:pt x="34135" y="45924"/>
                    <a:pt x="35848" y="46869"/>
                  </a:cubicBezTo>
                  <a:cubicBezTo>
                    <a:pt x="38269" y="48050"/>
                    <a:pt x="40867" y="49054"/>
                    <a:pt x="43289" y="50944"/>
                  </a:cubicBezTo>
                  <a:cubicBezTo>
                    <a:pt x="45238" y="52657"/>
                    <a:pt x="49076" y="53129"/>
                    <a:pt x="49785" y="55787"/>
                  </a:cubicBezTo>
                  <a:cubicBezTo>
                    <a:pt x="50494" y="58208"/>
                    <a:pt x="50021" y="59862"/>
                    <a:pt x="50494" y="62519"/>
                  </a:cubicBezTo>
                  <a:cubicBezTo>
                    <a:pt x="50494" y="62756"/>
                    <a:pt x="50730" y="63228"/>
                    <a:pt x="50730" y="63701"/>
                  </a:cubicBezTo>
                  <a:cubicBezTo>
                    <a:pt x="51439" y="64646"/>
                    <a:pt x="52384" y="65650"/>
                    <a:pt x="53388" y="65886"/>
                  </a:cubicBezTo>
                  <a:cubicBezTo>
                    <a:pt x="57463" y="66831"/>
                    <a:pt x="61065" y="67835"/>
                    <a:pt x="65140" y="66890"/>
                  </a:cubicBezTo>
                  <a:cubicBezTo>
                    <a:pt x="66853" y="66653"/>
                    <a:pt x="68506" y="66653"/>
                    <a:pt x="70160" y="66653"/>
                  </a:cubicBezTo>
                  <a:cubicBezTo>
                    <a:pt x="73762" y="67126"/>
                    <a:pt x="75416" y="70256"/>
                    <a:pt x="77601" y="72914"/>
                  </a:cubicBezTo>
                  <a:cubicBezTo>
                    <a:pt x="78546" y="74095"/>
                    <a:pt x="78073" y="76044"/>
                    <a:pt x="78546" y="77697"/>
                  </a:cubicBezTo>
                  <a:cubicBezTo>
                    <a:pt x="78546" y="78406"/>
                    <a:pt x="79255" y="78642"/>
                    <a:pt x="79491" y="78878"/>
                  </a:cubicBezTo>
                  <a:cubicBezTo>
                    <a:pt x="80672" y="79823"/>
                    <a:pt x="82385" y="80059"/>
                    <a:pt x="83093" y="81536"/>
                  </a:cubicBezTo>
                  <a:cubicBezTo>
                    <a:pt x="84038" y="84430"/>
                    <a:pt x="84511" y="87323"/>
                    <a:pt x="86696" y="89745"/>
                  </a:cubicBezTo>
                  <a:cubicBezTo>
                    <a:pt x="91243" y="94292"/>
                    <a:pt x="96322" y="97954"/>
                    <a:pt x="102818" y="98662"/>
                  </a:cubicBezTo>
                  <a:cubicBezTo>
                    <a:pt x="106657" y="101792"/>
                    <a:pt x="109315" y="106104"/>
                    <a:pt x="113862" y="108289"/>
                  </a:cubicBezTo>
                  <a:cubicBezTo>
                    <a:pt x="116520" y="109470"/>
                    <a:pt x="119413" y="108997"/>
                    <a:pt x="122012" y="109765"/>
                  </a:cubicBezTo>
                  <a:cubicBezTo>
                    <a:pt x="124670" y="110710"/>
                    <a:pt x="126323" y="113604"/>
                    <a:pt x="127504" y="116261"/>
                  </a:cubicBezTo>
                  <a:cubicBezTo>
                    <a:pt x="127977" y="117206"/>
                    <a:pt x="128685" y="118447"/>
                    <a:pt x="129453" y="119391"/>
                  </a:cubicBezTo>
                  <a:cubicBezTo>
                    <a:pt x="130634" y="121340"/>
                    <a:pt x="129926" y="123466"/>
                    <a:pt x="129926" y="125415"/>
                  </a:cubicBezTo>
                  <a:lnTo>
                    <a:pt x="129926" y="125652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21" name="Forme libre : forme 113">
              <a:extLst>
                <a:ext uri="{FF2B5EF4-FFF2-40B4-BE49-F238E27FC236}">
                  <a16:creationId xmlns:a16="http://schemas.microsoft.com/office/drawing/2014/main" id="{CDCF3D73-F11E-7A63-6C32-0BCA3C926EFD}"/>
                </a:ext>
              </a:extLst>
            </p:cNvPr>
            <p:cNvSpPr/>
            <p:nvPr/>
          </p:nvSpPr>
          <p:spPr>
            <a:xfrm>
              <a:off x="9930511" y="3366768"/>
              <a:ext cx="217990" cy="108126"/>
            </a:xfrm>
            <a:custGeom>
              <a:avLst/>
              <a:gdLst>
                <a:gd name="connsiteX0" fmla="*/ 19114 w 124531"/>
                <a:gd name="connsiteY0" fmla="*/ 48233 h 61646"/>
                <a:gd name="connsiteX1" fmla="*/ 9960 w 124531"/>
                <a:gd name="connsiteY1" fmla="*/ 48469 h 61646"/>
                <a:gd name="connsiteX2" fmla="*/ 5413 w 124531"/>
                <a:gd name="connsiteY2" fmla="*/ 51835 h 61646"/>
                <a:gd name="connsiteX3" fmla="*/ 1811 w 124531"/>
                <a:gd name="connsiteY3" fmla="*/ 53253 h 61646"/>
                <a:gd name="connsiteX4" fmla="*/ 334 w 124531"/>
                <a:gd name="connsiteY4" fmla="*/ 57328 h 61646"/>
                <a:gd name="connsiteX5" fmla="*/ 6122 w 124531"/>
                <a:gd name="connsiteY5" fmla="*/ 59277 h 61646"/>
                <a:gd name="connsiteX6" fmla="*/ 12145 w 124531"/>
                <a:gd name="connsiteY6" fmla="*/ 59749 h 61646"/>
                <a:gd name="connsiteX7" fmla="*/ 25374 w 124531"/>
                <a:gd name="connsiteY7" fmla="*/ 55674 h 61646"/>
                <a:gd name="connsiteX8" fmla="*/ 29922 w 124531"/>
                <a:gd name="connsiteY8" fmla="*/ 55438 h 61646"/>
                <a:gd name="connsiteX9" fmla="*/ 32107 w 124531"/>
                <a:gd name="connsiteY9" fmla="*/ 59749 h 61646"/>
                <a:gd name="connsiteX10" fmla="*/ 37894 w 124531"/>
                <a:gd name="connsiteY10" fmla="*/ 61225 h 61646"/>
                <a:gd name="connsiteX11" fmla="*/ 40079 w 124531"/>
                <a:gd name="connsiteY11" fmla="*/ 60281 h 61646"/>
                <a:gd name="connsiteX12" fmla="*/ 46340 w 124531"/>
                <a:gd name="connsiteY12" fmla="*/ 59099 h 61646"/>
                <a:gd name="connsiteX13" fmla="*/ 50887 w 124531"/>
                <a:gd name="connsiteY13" fmla="*/ 57682 h 61646"/>
                <a:gd name="connsiteX14" fmla="*/ 54489 w 124531"/>
                <a:gd name="connsiteY14" fmla="*/ 58922 h 61646"/>
                <a:gd name="connsiteX15" fmla="*/ 56675 w 124531"/>
                <a:gd name="connsiteY15" fmla="*/ 51717 h 61646"/>
                <a:gd name="connsiteX16" fmla="*/ 58151 w 124531"/>
                <a:gd name="connsiteY16" fmla="*/ 49768 h 61646"/>
                <a:gd name="connsiteX17" fmla="*/ 66301 w 124531"/>
                <a:gd name="connsiteY17" fmla="*/ 45221 h 61646"/>
                <a:gd name="connsiteX18" fmla="*/ 72561 w 124531"/>
                <a:gd name="connsiteY18" fmla="*/ 43567 h 61646"/>
                <a:gd name="connsiteX19" fmla="*/ 77581 w 124531"/>
                <a:gd name="connsiteY19" fmla="*/ 48115 h 61646"/>
                <a:gd name="connsiteX20" fmla="*/ 80475 w 124531"/>
                <a:gd name="connsiteY20" fmla="*/ 47170 h 61646"/>
                <a:gd name="connsiteX21" fmla="*/ 84549 w 124531"/>
                <a:gd name="connsiteY21" fmla="*/ 46461 h 61646"/>
                <a:gd name="connsiteX22" fmla="*/ 85258 w 124531"/>
                <a:gd name="connsiteY22" fmla="*/ 39256 h 61646"/>
                <a:gd name="connsiteX23" fmla="*/ 87916 w 124531"/>
                <a:gd name="connsiteY23" fmla="*/ 37071 h 61646"/>
                <a:gd name="connsiteX24" fmla="*/ 103802 w 124531"/>
                <a:gd name="connsiteY24" fmla="*/ 32760 h 61646"/>
                <a:gd name="connsiteX25" fmla="*/ 115377 w 124531"/>
                <a:gd name="connsiteY25" fmla="*/ 27976 h 61646"/>
                <a:gd name="connsiteX26" fmla="*/ 118980 w 124531"/>
                <a:gd name="connsiteY26" fmla="*/ 25319 h 61646"/>
                <a:gd name="connsiteX27" fmla="*/ 124531 w 124531"/>
                <a:gd name="connsiteY27" fmla="*/ 19295 h 61646"/>
                <a:gd name="connsiteX28" fmla="*/ 117326 w 124531"/>
                <a:gd name="connsiteY28" fmla="*/ 14688 h 61646"/>
                <a:gd name="connsiteX29" fmla="*/ 114432 w 124531"/>
                <a:gd name="connsiteY29" fmla="*/ 12267 h 61646"/>
                <a:gd name="connsiteX30" fmla="*/ 104334 w 124531"/>
                <a:gd name="connsiteY30" fmla="*/ 5298 h 61646"/>
                <a:gd name="connsiteX31" fmla="*/ 97365 w 124531"/>
                <a:gd name="connsiteY31" fmla="*/ 4826 h 61646"/>
                <a:gd name="connsiteX32" fmla="*/ 96184 w 124531"/>
                <a:gd name="connsiteY32" fmla="*/ 5062 h 61646"/>
                <a:gd name="connsiteX33" fmla="*/ 93999 w 124531"/>
                <a:gd name="connsiteY33" fmla="*/ 5535 h 61646"/>
                <a:gd name="connsiteX34" fmla="*/ 91577 w 124531"/>
                <a:gd name="connsiteY34" fmla="*/ 6480 h 61646"/>
                <a:gd name="connsiteX35" fmla="*/ 85317 w 124531"/>
                <a:gd name="connsiteY35" fmla="*/ 6480 h 61646"/>
                <a:gd name="connsiteX36" fmla="*/ 79530 w 124531"/>
                <a:gd name="connsiteY36" fmla="*/ 6243 h 61646"/>
                <a:gd name="connsiteX37" fmla="*/ 73978 w 124531"/>
                <a:gd name="connsiteY37" fmla="*/ 6952 h 61646"/>
                <a:gd name="connsiteX38" fmla="*/ 72502 w 124531"/>
                <a:gd name="connsiteY38" fmla="*/ 8133 h 61646"/>
                <a:gd name="connsiteX39" fmla="*/ 69372 w 124531"/>
                <a:gd name="connsiteY39" fmla="*/ 8842 h 61646"/>
                <a:gd name="connsiteX40" fmla="*/ 64588 w 124531"/>
                <a:gd name="connsiteY40" fmla="*/ 8842 h 61646"/>
                <a:gd name="connsiteX41" fmla="*/ 56675 w 124531"/>
                <a:gd name="connsiteY41" fmla="*/ 2582 h 61646"/>
                <a:gd name="connsiteX42" fmla="*/ 52600 w 124531"/>
                <a:gd name="connsiteY42" fmla="*/ 160 h 61646"/>
                <a:gd name="connsiteX43" fmla="*/ 41024 w 124531"/>
                <a:gd name="connsiteY43" fmla="*/ 8310 h 61646"/>
                <a:gd name="connsiteX44" fmla="*/ 41024 w 124531"/>
                <a:gd name="connsiteY44" fmla="*/ 9019 h 61646"/>
                <a:gd name="connsiteX45" fmla="*/ 39312 w 124531"/>
                <a:gd name="connsiteY45" fmla="*/ 11440 h 61646"/>
                <a:gd name="connsiteX46" fmla="*/ 34528 w 124531"/>
                <a:gd name="connsiteY46" fmla="*/ 11440 h 61646"/>
                <a:gd name="connsiteX47" fmla="*/ 26614 w 124531"/>
                <a:gd name="connsiteY47" fmla="*/ 7838 h 61646"/>
                <a:gd name="connsiteX48" fmla="*/ 21595 w 124531"/>
                <a:gd name="connsiteY48" fmla="*/ 7602 h 61646"/>
                <a:gd name="connsiteX49" fmla="*/ 20177 w 124531"/>
                <a:gd name="connsiteY49" fmla="*/ 8310 h 61646"/>
                <a:gd name="connsiteX50" fmla="*/ 17992 w 124531"/>
                <a:gd name="connsiteY50" fmla="*/ 9964 h 61646"/>
                <a:gd name="connsiteX51" fmla="*/ 17756 w 124531"/>
                <a:gd name="connsiteY51" fmla="*/ 11617 h 61646"/>
                <a:gd name="connsiteX52" fmla="*/ 18228 w 124531"/>
                <a:gd name="connsiteY52" fmla="*/ 12326 h 61646"/>
                <a:gd name="connsiteX53" fmla="*/ 22067 w 124531"/>
                <a:gd name="connsiteY53" fmla="*/ 14984 h 61646"/>
                <a:gd name="connsiteX54" fmla="*/ 22303 w 124531"/>
                <a:gd name="connsiteY54" fmla="*/ 17169 h 61646"/>
                <a:gd name="connsiteX55" fmla="*/ 21358 w 124531"/>
                <a:gd name="connsiteY55" fmla="*/ 17878 h 61646"/>
                <a:gd name="connsiteX56" fmla="*/ 18701 w 124531"/>
                <a:gd name="connsiteY56" fmla="*/ 19059 h 61646"/>
                <a:gd name="connsiteX57" fmla="*/ 15098 w 124531"/>
                <a:gd name="connsiteY57" fmla="*/ 21716 h 61646"/>
                <a:gd name="connsiteX58" fmla="*/ 11732 w 124531"/>
                <a:gd name="connsiteY58" fmla="*/ 25555 h 61646"/>
                <a:gd name="connsiteX59" fmla="*/ 12441 w 124531"/>
                <a:gd name="connsiteY59" fmla="*/ 28921 h 61646"/>
                <a:gd name="connsiteX60" fmla="*/ 17224 w 124531"/>
                <a:gd name="connsiteY60" fmla="*/ 31579 h 61646"/>
                <a:gd name="connsiteX61" fmla="*/ 23248 w 124531"/>
                <a:gd name="connsiteY61" fmla="*/ 31579 h 61646"/>
                <a:gd name="connsiteX62" fmla="*/ 25197 w 124531"/>
                <a:gd name="connsiteY62" fmla="*/ 30398 h 61646"/>
                <a:gd name="connsiteX63" fmla="*/ 28327 w 124531"/>
                <a:gd name="connsiteY63" fmla="*/ 31343 h 61646"/>
                <a:gd name="connsiteX64" fmla="*/ 30217 w 124531"/>
                <a:gd name="connsiteY64" fmla="*/ 34236 h 61646"/>
                <a:gd name="connsiteX65" fmla="*/ 43209 w 124531"/>
                <a:gd name="connsiteY65" fmla="*/ 38075 h 61646"/>
                <a:gd name="connsiteX66" fmla="*/ 41261 w 124531"/>
                <a:gd name="connsiteY66" fmla="*/ 40733 h 61646"/>
                <a:gd name="connsiteX67" fmla="*/ 34528 w 124531"/>
                <a:gd name="connsiteY67" fmla="*/ 42150 h 61646"/>
                <a:gd name="connsiteX68" fmla="*/ 32815 w 124531"/>
                <a:gd name="connsiteY68" fmla="*/ 46461 h 61646"/>
                <a:gd name="connsiteX69" fmla="*/ 32107 w 124531"/>
                <a:gd name="connsiteY69" fmla="*/ 47170 h 61646"/>
                <a:gd name="connsiteX70" fmla="*/ 18878 w 124531"/>
                <a:gd name="connsiteY70" fmla="*/ 47642 h 61646"/>
                <a:gd name="connsiteX71" fmla="*/ 19114 w 124531"/>
                <a:gd name="connsiteY71" fmla="*/ 48115 h 61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124531" h="61646">
                  <a:moveTo>
                    <a:pt x="19114" y="48233"/>
                  </a:moveTo>
                  <a:cubicBezTo>
                    <a:pt x="15984" y="48233"/>
                    <a:pt x="12854" y="47760"/>
                    <a:pt x="9960" y="48469"/>
                  </a:cubicBezTo>
                  <a:cubicBezTo>
                    <a:pt x="8248" y="48942"/>
                    <a:pt x="7303" y="50890"/>
                    <a:pt x="5413" y="51835"/>
                  </a:cubicBezTo>
                  <a:cubicBezTo>
                    <a:pt x="4232" y="52544"/>
                    <a:pt x="2755" y="52308"/>
                    <a:pt x="1811" y="53253"/>
                  </a:cubicBezTo>
                  <a:cubicBezTo>
                    <a:pt x="629" y="54434"/>
                    <a:pt x="-611" y="56147"/>
                    <a:pt x="334" y="57328"/>
                  </a:cubicBezTo>
                  <a:cubicBezTo>
                    <a:pt x="1515" y="59513"/>
                    <a:pt x="4173" y="57800"/>
                    <a:pt x="6122" y="59277"/>
                  </a:cubicBezTo>
                  <a:cubicBezTo>
                    <a:pt x="7834" y="60753"/>
                    <a:pt x="10197" y="60221"/>
                    <a:pt x="12145" y="59749"/>
                  </a:cubicBezTo>
                  <a:cubicBezTo>
                    <a:pt x="16457" y="58332"/>
                    <a:pt x="21063" y="58095"/>
                    <a:pt x="25374" y="55674"/>
                  </a:cubicBezTo>
                  <a:cubicBezTo>
                    <a:pt x="26851" y="54729"/>
                    <a:pt x="28504" y="54965"/>
                    <a:pt x="29922" y="55438"/>
                  </a:cubicBezTo>
                  <a:cubicBezTo>
                    <a:pt x="31339" y="56147"/>
                    <a:pt x="31575" y="58095"/>
                    <a:pt x="32107" y="59749"/>
                  </a:cubicBezTo>
                  <a:cubicBezTo>
                    <a:pt x="32815" y="61934"/>
                    <a:pt x="35946" y="61934"/>
                    <a:pt x="37894" y="61225"/>
                  </a:cubicBezTo>
                  <a:cubicBezTo>
                    <a:pt x="38367" y="60989"/>
                    <a:pt x="39371" y="60753"/>
                    <a:pt x="40079" y="60281"/>
                  </a:cubicBezTo>
                  <a:cubicBezTo>
                    <a:pt x="41792" y="58627"/>
                    <a:pt x="44154" y="59808"/>
                    <a:pt x="46340" y="59099"/>
                  </a:cubicBezTo>
                  <a:cubicBezTo>
                    <a:pt x="47757" y="58391"/>
                    <a:pt x="49233" y="56678"/>
                    <a:pt x="50887" y="57682"/>
                  </a:cubicBezTo>
                  <a:cubicBezTo>
                    <a:pt x="51832" y="58154"/>
                    <a:pt x="53013" y="59158"/>
                    <a:pt x="54489" y="58922"/>
                  </a:cubicBezTo>
                  <a:cubicBezTo>
                    <a:pt x="54962" y="57091"/>
                    <a:pt x="56438" y="53607"/>
                    <a:pt x="56675" y="51717"/>
                  </a:cubicBezTo>
                  <a:cubicBezTo>
                    <a:pt x="56911" y="51009"/>
                    <a:pt x="57383" y="50300"/>
                    <a:pt x="58151" y="49768"/>
                  </a:cubicBezTo>
                  <a:cubicBezTo>
                    <a:pt x="61045" y="48351"/>
                    <a:pt x="63466" y="46402"/>
                    <a:pt x="66301" y="45221"/>
                  </a:cubicBezTo>
                  <a:cubicBezTo>
                    <a:pt x="68722" y="44512"/>
                    <a:pt x="69195" y="45693"/>
                    <a:pt x="72561" y="43567"/>
                  </a:cubicBezTo>
                  <a:cubicBezTo>
                    <a:pt x="73683" y="42859"/>
                    <a:pt x="76400" y="47406"/>
                    <a:pt x="77581" y="48115"/>
                  </a:cubicBezTo>
                  <a:cubicBezTo>
                    <a:pt x="78526" y="48587"/>
                    <a:pt x="79530" y="47879"/>
                    <a:pt x="80475" y="47170"/>
                  </a:cubicBezTo>
                  <a:cubicBezTo>
                    <a:pt x="81892" y="46461"/>
                    <a:pt x="84077" y="47642"/>
                    <a:pt x="84549" y="46461"/>
                  </a:cubicBezTo>
                  <a:cubicBezTo>
                    <a:pt x="85258" y="44276"/>
                    <a:pt x="84313" y="41678"/>
                    <a:pt x="85258" y="39256"/>
                  </a:cubicBezTo>
                  <a:cubicBezTo>
                    <a:pt x="85494" y="38311"/>
                    <a:pt x="86735" y="37071"/>
                    <a:pt x="87916" y="37071"/>
                  </a:cubicBezTo>
                  <a:cubicBezTo>
                    <a:pt x="93467" y="36599"/>
                    <a:pt x="99963" y="37603"/>
                    <a:pt x="103802" y="32760"/>
                  </a:cubicBezTo>
                  <a:cubicBezTo>
                    <a:pt x="107641" y="31343"/>
                    <a:pt x="111479" y="29630"/>
                    <a:pt x="115377" y="27976"/>
                  </a:cubicBezTo>
                  <a:cubicBezTo>
                    <a:pt x="116854" y="27268"/>
                    <a:pt x="117799" y="26086"/>
                    <a:pt x="118980" y="25319"/>
                  </a:cubicBezTo>
                  <a:cubicBezTo>
                    <a:pt x="120988" y="24079"/>
                    <a:pt x="123291" y="21303"/>
                    <a:pt x="124531" y="19295"/>
                  </a:cubicBezTo>
                  <a:cubicBezTo>
                    <a:pt x="121401" y="19531"/>
                    <a:pt x="118980" y="17582"/>
                    <a:pt x="117326" y="14688"/>
                  </a:cubicBezTo>
                  <a:cubicBezTo>
                    <a:pt x="116854" y="13744"/>
                    <a:pt x="115673" y="12267"/>
                    <a:pt x="114432" y="12267"/>
                  </a:cubicBezTo>
                  <a:cubicBezTo>
                    <a:pt x="109885" y="12267"/>
                    <a:pt x="106755" y="8901"/>
                    <a:pt x="104334" y="5298"/>
                  </a:cubicBezTo>
                  <a:cubicBezTo>
                    <a:pt x="102916" y="3113"/>
                    <a:pt x="99786" y="4590"/>
                    <a:pt x="97365" y="4826"/>
                  </a:cubicBezTo>
                  <a:cubicBezTo>
                    <a:pt x="97129" y="4826"/>
                    <a:pt x="96420" y="5062"/>
                    <a:pt x="96184" y="5062"/>
                  </a:cubicBezTo>
                  <a:cubicBezTo>
                    <a:pt x="95475" y="5298"/>
                    <a:pt x="94530" y="5357"/>
                    <a:pt x="93999" y="5535"/>
                  </a:cubicBezTo>
                  <a:cubicBezTo>
                    <a:pt x="93290" y="5771"/>
                    <a:pt x="92286" y="6007"/>
                    <a:pt x="91577" y="6480"/>
                  </a:cubicBezTo>
                  <a:cubicBezTo>
                    <a:pt x="89688" y="7188"/>
                    <a:pt x="87502" y="6952"/>
                    <a:pt x="85317" y="6480"/>
                  </a:cubicBezTo>
                  <a:cubicBezTo>
                    <a:pt x="83368" y="6007"/>
                    <a:pt x="81479" y="5771"/>
                    <a:pt x="79530" y="6243"/>
                  </a:cubicBezTo>
                  <a:cubicBezTo>
                    <a:pt x="77581" y="6480"/>
                    <a:pt x="75691" y="6007"/>
                    <a:pt x="73978" y="6952"/>
                  </a:cubicBezTo>
                  <a:cubicBezTo>
                    <a:pt x="73506" y="7424"/>
                    <a:pt x="73033" y="7661"/>
                    <a:pt x="72502" y="8133"/>
                  </a:cubicBezTo>
                  <a:cubicBezTo>
                    <a:pt x="71557" y="8842"/>
                    <a:pt x="70317" y="8133"/>
                    <a:pt x="69372" y="8842"/>
                  </a:cubicBezTo>
                  <a:cubicBezTo>
                    <a:pt x="67659" y="9550"/>
                    <a:pt x="65769" y="9550"/>
                    <a:pt x="64588" y="8842"/>
                  </a:cubicBezTo>
                  <a:cubicBezTo>
                    <a:pt x="61694" y="7129"/>
                    <a:pt x="59332" y="4767"/>
                    <a:pt x="56675" y="2582"/>
                  </a:cubicBezTo>
                  <a:cubicBezTo>
                    <a:pt x="55493" y="1401"/>
                    <a:pt x="54253" y="397"/>
                    <a:pt x="52600" y="160"/>
                  </a:cubicBezTo>
                  <a:cubicBezTo>
                    <a:pt x="46812" y="-1080"/>
                    <a:pt x="44627" y="5180"/>
                    <a:pt x="41024" y="8310"/>
                  </a:cubicBezTo>
                  <a:cubicBezTo>
                    <a:pt x="41024" y="8547"/>
                    <a:pt x="41024" y="8783"/>
                    <a:pt x="41024" y="9019"/>
                  </a:cubicBezTo>
                  <a:cubicBezTo>
                    <a:pt x="40316" y="9728"/>
                    <a:pt x="40079" y="10968"/>
                    <a:pt x="39312" y="11440"/>
                  </a:cubicBezTo>
                  <a:cubicBezTo>
                    <a:pt x="38131" y="12621"/>
                    <a:pt x="35946" y="12149"/>
                    <a:pt x="34528" y="11440"/>
                  </a:cubicBezTo>
                  <a:cubicBezTo>
                    <a:pt x="31871" y="9964"/>
                    <a:pt x="29213" y="9255"/>
                    <a:pt x="26614" y="7838"/>
                  </a:cubicBezTo>
                  <a:cubicBezTo>
                    <a:pt x="25197" y="7129"/>
                    <a:pt x="23248" y="7129"/>
                    <a:pt x="21595" y="7602"/>
                  </a:cubicBezTo>
                  <a:cubicBezTo>
                    <a:pt x="21122" y="7602"/>
                    <a:pt x="20650" y="8074"/>
                    <a:pt x="20177" y="8310"/>
                  </a:cubicBezTo>
                  <a:cubicBezTo>
                    <a:pt x="19469" y="8547"/>
                    <a:pt x="18465" y="9255"/>
                    <a:pt x="17992" y="9964"/>
                  </a:cubicBezTo>
                  <a:cubicBezTo>
                    <a:pt x="17874" y="10318"/>
                    <a:pt x="17756" y="11263"/>
                    <a:pt x="17756" y="11617"/>
                  </a:cubicBezTo>
                  <a:cubicBezTo>
                    <a:pt x="17756" y="12031"/>
                    <a:pt x="17992" y="11972"/>
                    <a:pt x="18228" y="12326"/>
                  </a:cubicBezTo>
                  <a:cubicBezTo>
                    <a:pt x="18937" y="13744"/>
                    <a:pt x="21122" y="13803"/>
                    <a:pt x="22067" y="14984"/>
                  </a:cubicBezTo>
                  <a:cubicBezTo>
                    <a:pt x="22540" y="15220"/>
                    <a:pt x="22303" y="16401"/>
                    <a:pt x="22303" y="17169"/>
                  </a:cubicBezTo>
                  <a:cubicBezTo>
                    <a:pt x="22303" y="17641"/>
                    <a:pt x="21595" y="17641"/>
                    <a:pt x="21358" y="17878"/>
                  </a:cubicBezTo>
                  <a:cubicBezTo>
                    <a:pt x="20650" y="18350"/>
                    <a:pt x="19705" y="18822"/>
                    <a:pt x="18701" y="19059"/>
                  </a:cubicBezTo>
                  <a:cubicBezTo>
                    <a:pt x="17520" y="20004"/>
                    <a:pt x="16516" y="20948"/>
                    <a:pt x="15098" y="21716"/>
                  </a:cubicBezTo>
                  <a:cubicBezTo>
                    <a:pt x="13681" y="22661"/>
                    <a:pt x="12913" y="24374"/>
                    <a:pt x="11732" y="25555"/>
                  </a:cubicBezTo>
                  <a:cubicBezTo>
                    <a:pt x="11023" y="26027"/>
                    <a:pt x="11260" y="27976"/>
                    <a:pt x="12441" y="28921"/>
                  </a:cubicBezTo>
                  <a:cubicBezTo>
                    <a:pt x="14153" y="29866"/>
                    <a:pt x="15571" y="31106"/>
                    <a:pt x="17224" y="31579"/>
                  </a:cubicBezTo>
                  <a:cubicBezTo>
                    <a:pt x="19173" y="32051"/>
                    <a:pt x="21299" y="32287"/>
                    <a:pt x="23248" y="31579"/>
                  </a:cubicBezTo>
                  <a:cubicBezTo>
                    <a:pt x="23957" y="31343"/>
                    <a:pt x="24429" y="30634"/>
                    <a:pt x="25197" y="30398"/>
                  </a:cubicBezTo>
                  <a:cubicBezTo>
                    <a:pt x="26378" y="29689"/>
                    <a:pt x="27855" y="30161"/>
                    <a:pt x="28327" y="31343"/>
                  </a:cubicBezTo>
                  <a:cubicBezTo>
                    <a:pt x="28800" y="32524"/>
                    <a:pt x="29272" y="34000"/>
                    <a:pt x="30217" y="34236"/>
                  </a:cubicBezTo>
                  <a:cubicBezTo>
                    <a:pt x="34764" y="35418"/>
                    <a:pt x="38839" y="37366"/>
                    <a:pt x="43209" y="38075"/>
                  </a:cubicBezTo>
                  <a:cubicBezTo>
                    <a:pt x="43446" y="39492"/>
                    <a:pt x="42265" y="40496"/>
                    <a:pt x="41261" y="40733"/>
                  </a:cubicBezTo>
                  <a:cubicBezTo>
                    <a:pt x="39076" y="41678"/>
                    <a:pt x="36713" y="40733"/>
                    <a:pt x="34528" y="42150"/>
                  </a:cubicBezTo>
                  <a:cubicBezTo>
                    <a:pt x="33111" y="43331"/>
                    <a:pt x="33052" y="44808"/>
                    <a:pt x="32815" y="46461"/>
                  </a:cubicBezTo>
                  <a:cubicBezTo>
                    <a:pt x="32815" y="46934"/>
                    <a:pt x="32343" y="47170"/>
                    <a:pt x="32107" y="47170"/>
                  </a:cubicBezTo>
                  <a:cubicBezTo>
                    <a:pt x="27796" y="49827"/>
                    <a:pt x="23248" y="47170"/>
                    <a:pt x="18878" y="47642"/>
                  </a:cubicBezTo>
                  <a:lnTo>
                    <a:pt x="19114" y="48115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22" name="Forme libre : forme 114">
              <a:extLst>
                <a:ext uri="{FF2B5EF4-FFF2-40B4-BE49-F238E27FC236}">
                  <a16:creationId xmlns:a16="http://schemas.microsoft.com/office/drawing/2014/main" id="{0F38EF1D-5BD7-16DF-7298-4119FC811954}"/>
                </a:ext>
              </a:extLst>
            </p:cNvPr>
            <p:cNvSpPr/>
            <p:nvPr/>
          </p:nvSpPr>
          <p:spPr>
            <a:xfrm>
              <a:off x="9895092" y="3428288"/>
              <a:ext cx="162953" cy="115246"/>
            </a:xfrm>
            <a:custGeom>
              <a:avLst/>
              <a:gdLst>
                <a:gd name="connsiteX0" fmla="*/ 88307 w 93090"/>
                <a:gd name="connsiteY0" fmla="*/ 57984 h 65705"/>
                <a:gd name="connsiteX1" fmla="*/ 92618 w 93090"/>
                <a:gd name="connsiteY1" fmla="*/ 55090 h 65705"/>
                <a:gd name="connsiteX2" fmla="*/ 91201 w 93090"/>
                <a:gd name="connsiteY2" fmla="*/ 49303 h 65705"/>
                <a:gd name="connsiteX3" fmla="*/ 88071 w 93090"/>
                <a:gd name="connsiteY3" fmla="*/ 37255 h 65705"/>
                <a:gd name="connsiteX4" fmla="*/ 84941 w 93090"/>
                <a:gd name="connsiteY4" fmla="*/ 35306 h 65705"/>
                <a:gd name="connsiteX5" fmla="*/ 81338 w 93090"/>
                <a:gd name="connsiteY5" fmla="*/ 35542 h 65705"/>
                <a:gd name="connsiteX6" fmla="*/ 78445 w 93090"/>
                <a:gd name="connsiteY6" fmla="*/ 36015 h 65705"/>
                <a:gd name="connsiteX7" fmla="*/ 77736 w 93090"/>
                <a:gd name="connsiteY7" fmla="*/ 35542 h 65705"/>
                <a:gd name="connsiteX8" fmla="*/ 75610 w 93090"/>
                <a:gd name="connsiteY8" fmla="*/ 27392 h 65705"/>
                <a:gd name="connsiteX9" fmla="*/ 74665 w 93090"/>
                <a:gd name="connsiteY9" fmla="*/ 23790 h 65705"/>
                <a:gd name="connsiteX10" fmla="*/ 71062 w 93090"/>
                <a:gd name="connsiteY10" fmla="*/ 22550 h 65705"/>
                <a:gd name="connsiteX11" fmla="*/ 66515 w 93090"/>
                <a:gd name="connsiteY11" fmla="*/ 23967 h 65705"/>
                <a:gd name="connsiteX12" fmla="*/ 60255 w 93090"/>
                <a:gd name="connsiteY12" fmla="*/ 25148 h 65705"/>
                <a:gd name="connsiteX13" fmla="*/ 58070 w 93090"/>
                <a:gd name="connsiteY13" fmla="*/ 26093 h 65705"/>
                <a:gd name="connsiteX14" fmla="*/ 52282 w 93090"/>
                <a:gd name="connsiteY14" fmla="*/ 24617 h 65705"/>
                <a:gd name="connsiteX15" fmla="*/ 50097 w 93090"/>
                <a:gd name="connsiteY15" fmla="*/ 20306 h 65705"/>
                <a:gd name="connsiteX16" fmla="*/ 45550 w 93090"/>
                <a:gd name="connsiteY16" fmla="*/ 20542 h 65705"/>
                <a:gd name="connsiteX17" fmla="*/ 32321 w 93090"/>
                <a:gd name="connsiteY17" fmla="*/ 24617 h 65705"/>
                <a:gd name="connsiteX18" fmla="*/ 26297 w 93090"/>
                <a:gd name="connsiteY18" fmla="*/ 24144 h 65705"/>
                <a:gd name="connsiteX19" fmla="*/ 20510 w 93090"/>
                <a:gd name="connsiteY19" fmla="*/ 22195 h 65705"/>
                <a:gd name="connsiteX20" fmla="*/ 21986 w 93090"/>
                <a:gd name="connsiteY20" fmla="*/ 18120 h 65705"/>
                <a:gd name="connsiteX21" fmla="*/ 25588 w 93090"/>
                <a:gd name="connsiteY21" fmla="*/ 16703 h 65705"/>
                <a:gd name="connsiteX22" fmla="*/ 30136 w 93090"/>
                <a:gd name="connsiteY22" fmla="*/ 13337 h 65705"/>
                <a:gd name="connsiteX23" fmla="*/ 39290 w 93090"/>
                <a:gd name="connsiteY23" fmla="*/ 13101 h 65705"/>
                <a:gd name="connsiteX24" fmla="*/ 38581 w 93090"/>
                <a:gd name="connsiteY24" fmla="*/ 8317 h 65705"/>
                <a:gd name="connsiteX25" fmla="*/ 35215 w 93090"/>
                <a:gd name="connsiteY25" fmla="*/ 5423 h 65705"/>
                <a:gd name="connsiteX26" fmla="*/ 34978 w 93090"/>
                <a:gd name="connsiteY26" fmla="*/ 1348 h 65705"/>
                <a:gd name="connsiteX27" fmla="*/ 31612 w 93090"/>
                <a:gd name="connsiteY27" fmla="*/ 167 h 65705"/>
                <a:gd name="connsiteX28" fmla="*/ 28246 w 93090"/>
                <a:gd name="connsiteY28" fmla="*/ 3297 h 65705"/>
                <a:gd name="connsiteX29" fmla="*/ 23167 w 93090"/>
                <a:gd name="connsiteY29" fmla="*/ 5718 h 65705"/>
                <a:gd name="connsiteX30" fmla="*/ 19565 w 93090"/>
                <a:gd name="connsiteY30" fmla="*/ 10266 h 65705"/>
                <a:gd name="connsiteX31" fmla="*/ 16198 w 93090"/>
                <a:gd name="connsiteY31" fmla="*/ 11447 h 65705"/>
                <a:gd name="connsiteX32" fmla="*/ 15194 w 93090"/>
                <a:gd name="connsiteY32" fmla="*/ 19124 h 65705"/>
                <a:gd name="connsiteX33" fmla="*/ 1257 w 93090"/>
                <a:gd name="connsiteY33" fmla="*/ 21014 h 65705"/>
                <a:gd name="connsiteX34" fmla="*/ 784 w 93090"/>
                <a:gd name="connsiteY34" fmla="*/ 25562 h 65705"/>
                <a:gd name="connsiteX35" fmla="*/ 4859 w 93090"/>
                <a:gd name="connsiteY35" fmla="*/ 29164 h 65705"/>
                <a:gd name="connsiteX36" fmla="*/ 11119 w 93090"/>
                <a:gd name="connsiteY36" fmla="*/ 30404 h 65705"/>
                <a:gd name="connsiteX37" fmla="*/ 12064 w 93090"/>
                <a:gd name="connsiteY37" fmla="*/ 31113 h 65705"/>
                <a:gd name="connsiteX38" fmla="*/ 11356 w 93090"/>
                <a:gd name="connsiteY38" fmla="*/ 34007 h 65705"/>
                <a:gd name="connsiteX39" fmla="*/ 12537 w 93090"/>
                <a:gd name="connsiteY39" fmla="*/ 39794 h 65705"/>
                <a:gd name="connsiteX40" fmla="*/ 12537 w 93090"/>
                <a:gd name="connsiteY40" fmla="*/ 43633 h 65705"/>
                <a:gd name="connsiteX41" fmla="*/ 11060 w 93090"/>
                <a:gd name="connsiteY41" fmla="*/ 49184 h 65705"/>
                <a:gd name="connsiteX42" fmla="*/ 8403 w 93090"/>
                <a:gd name="connsiteY42" fmla="*/ 57098 h 65705"/>
                <a:gd name="connsiteX43" fmla="*/ 12005 w 93090"/>
                <a:gd name="connsiteY43" fmla="*/ 56626 h 65705"/>
                <a:gd name="connsiteX44" fmla="*/ 12478 w 93090"/>
                <a:gd name="connsiteY44" fmla="*/ 57334 h 65705"/>
                <a:gd name="connsiteX45" fmla="*/ 14663 w 93090"/>
                <a:gd name="connsiteY45" fmla="*/ 61645 h 65705"/>
                <a:gd name="connsiteX46" fmla="*/ 16848 w 93090"/>
                <a:gd name="connsiteY46" fmla="*/ 61409 h 65705"/>
                <a:gd name="connsiteX47" fmla="*/ 19269 w 93090"/>
                <a:gd name="connsiteY47" fmla="*/ 58043 h 65705"/>
                <a:gd name="connsiteX48" fmla="*/ 22872 w 93090"/>
                <a:gd name="connsiteY48" fmla="*/ 55858 h 65705"/>
                <a:gd name="connsiteX49" fmla="*/ 26002 w 93090"/>
                <a:gd name="connsiteY49" fmla="*/ 57571 h 65705"/>
                <a:gd name="connsiteX50" fmla="*/ 27714 w 93090"/>
                <a:gd name="connsiteY50" fmla="*/ 57571 h 65705"/>
                <a:gd name="connsiteX51" fmla="*/ 28423 w 93090"/>
                <a:gd name="connsiteY51" fmla="*/ 56862 h 65705"/>
                <a:gd name="connsiteX52" fmla="*/ 31317 w 93090"/>
                <a:gd name="connsiteY52" fmla="*/ 53023 h 65705"/>
                <a:gd name="connsiteX53" fmla="*/ 36101 w 93090"/>
                <a:gd name="connsiteY53" fmla="*/ 52314 h 65705"/>
                <a:gd name="connsiteX54" fmla="*/ 36573 w 93090"/>
                <a:gd name="connsiteY54" fmla="*/ 51606 h 65705"/>
                <a:gd name="connsiteX55" fmla="*/ 37813 w 93090"/>
                <a:gd name="connsiteY55" fmla="*/ 47295 h 65705"/>
                <a:gd name="connsiteX56" fmla="*/ 41180 w 93090"/>
                <a:gd name="connsiteY56" fmla="*/ 43220 h 65705"/>
                <a:gd name="connsiteX57" fmla="*/ 48148 w 93090"/>
                <a:gd name="connsiteY57" fmla="*/ 42511 h 65705"/>
                <a:gd name="connsiteX58" fmla="*/ 48621 w 93090"/>
                <a:gd name="connsiteY58" fmla="*/ 47295 h 65705"/>
                <a:gd name="connsiteX59" fmla="*/ 50038 w 93090"/>
                <a:gd name="connsiteY59" fmla="*/ 48712 h 65705"/>
                <a:gd name="connsiteX60" fmla="*/ 52223 w 93090"/>
                <a:gd name="connsiteY60" fmla="*/ 49657 h 65705"/>
                <a:gd name="connsiteX61" fmla="*/ 51987 w 93090"/>
                <a:gd name="connsiteY61" fmla="*/ 59519 h 65705"/>
                <a:gd name="connsiteX62" fmla="*/ 53877 w 93090"/>
                <a:gd name="connsiteY62" fmla="*/ 64598 h 65705"/>
                <a:gd name="connsiteX63" fmla="*/ 57243 w 93090"/>
                <a:gd name="connsiteY63" fmla="*/ 65307 h 65705"/>
                <a:gd name="connsiteX64" fmla="*/ 63267 w 93090"/>
                <a:gd name="connsiteY64" fmla="*/ 60287 h 65705"/>
                <a:gd name="connsiteX65" fmla="*/ 68818 w 93090"/>
                <a:gd name="connsiteY65" fmla="*/ 59342 h 65705"/>
                <a:gd name="connsiteX66" fmla="*/ 74606 w 93090"/>
                <a:gd name="connsiteY66" fmla="*/ 57216 h 65705"/>
                <a:gd name="connsiteX67" fmla="*/ 88307 w 93090"/>
                <a:gd name="connsiteY67" fmla="*/ 57748 h 65705"/>
                <a:gd name="connsiteX68" fmla="*/ 88307 w 93090"/>
                <a:gd name="connsiteY68" fmla="*/ 57984 h 6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93090" h="65705">
                  <a:moveTo>
                    <a:pt x="88307" y="57984"/>
                  </a:moveTo>
                  <a:cubicBezTo>
                    <a:pt x="89016" y="56330"/>
                    <a:pt x="91673" y="56567"/>
                    <a:pt x="92618" y="55090"/>
                  </a:cubicBezTo>
                  <a:cubicBezTo>
                    <a:pt x="93563" y="53378"/>
                    <a:pt x="93091" y="50543"/>
                    <a:pt x="91201" y="49303"/>
                  </a:cubicBezTo>
                  <a:cubicBezTo>
                    <a:pt x="86890" y="46645"/>
                    <a:pt x="90492" y="40857"/>
                    <a:pt x="88071" y="37255"/>
                  </a:cubicBezTo>
                  <a:cubicBezTo>
                    <a:pt x="87598" y="36310"/>
                    <a:pt x="86122" y="35838"/>
                    <a:pt x="84941" y="35306"/>
                  </a:cubicBezTo>
                  <a:cubicBezTo>
                    <a:pt x="83760" y="35070"/>
                    <a:pt x="82519" y="35070"/>
                    <a:pt x="81338" y="35542"/>
                  </a:cubicBezTo>
                  <a:cubicBezTo>
                    <a:pt x="80393" y="35778"/>
                    <a:pt x="79389" y="36015"/>
                    <a:pt x="78445" y="36015"/>
                  </a:cubicBezTo>
                  <a:cubicBezTo>
                    <a:pt x="78208" y="36015"/>
                    <a:pt x="77736" y="35542"/>
                    <a:pt x="77736" y="35542"/>
                  </a:cubicBezTo>
                  <a:cubicBezTo>
                    <a:pt x="77736" y="32648"/>
                    <a:pt x="77027" y="29991"/>
                    <a:pt x="75610" y="27392"/>
                  </a:cubicBezTo>
                  <a:cubicBezTo>
                    <a:pt x="74783" y="25680"/>
                    <a:pt x="74192" y="25562"/>
                    <a:pt x="74665" y="23790"/>
                  </a:cubicBezTo>
                  <a:cubicBezTo>
                    <a:pt x="73188" y="24026"/>
                    <a:pt x="72007" y="23081"/>
                    <a:pt x="71062" y="22550"/>
                  </a:cubicBezTo>
                  <a:cubicBezTo>
                    <a:pt x="69350" y="21605"/>
                    <a:pt x="67932" y="23258"/>
                    <a:pt x="66515" y="23967"/>
                  </a:cubicBezTo>
                  <a:cubicBezTo>
                    <a:pt x="64330" y="24676"/>
                    <a:pt x="61968" y="23495"/>
                    <a:pt x="60255" y="25148"/>
                  </a:cubicBezTo>
                  <a:cubicBezTo>
                    <a:pt x="59546" y="25621"/>
                    <a:pt x="58542" y="25857"/>
                    <a:pt x="58070" y="26093"/>
                  </a:cubicBezTo>
                  <a:cubicBezTo>
                    <a:pt x="56121" y="26802"/>
                    <a:pt x="53050" y="26802"/>
                    <a:pt x="52282" y="24617"/>
                  </a:cubicBezTo>
                  <a:cubicBezTo>
                    <a:pt x="51810" y="22904"/>
                    <a:pt x="51574" y="21014"/>
                    <a:pt x="50097" y="20306"/>
                  </a:cubicBezTo>
                  <a:cubicBezTo>
                    <a:pt x="48680" y="19833"/>
                    <a:pt x="46967" y="19597"/>
                    <a:pt x="45550" y="20542"/>
                  </a:cubicBezTo>
                  <a:cubicBezTo>
                    <a:pt x="41239" y="22963"/>
                    <a:pt x="36632" y="23199"/>
                    <a:pt x="32321" y="24617"/>
                  </a:cubicBezTo>
                  <a:cubicBezTo>
                    <a:pt x="30372" y="25089"/>
                    <a:pt x="28010" y="25562"/>
                    <a:pt x="26297" y="24144"/>
                  </a:cubicBezTo>
                  <a:cubicBezTo>
                    <a:pt x="24348" y="22668"/>
                    <a:pt x="21750" y="24380"/>
                    <a:pt x="20510" y="22195"/>
                  </a:cubicBezTo>
                  <a:cubicBezTo>
                    <a:pt x="19565" y="21014"/>
                    <a:pt x="20746" y="19302"/>
                    <a:pt x="21986" y="18120"/>
                  </a:cubicBezTo>
                  <a:cubicBezTo>
                    <a:pt x="22931" y="17175"/>
                    <a:pt x="24407" y="17412"/>
                    <a:pt x="25588" y="16703"/>
                  </a:cubicBezTo>
                  <a:cubicBezTo>
                    <a:pt x="27537" y="15758"/>
                    <a:pt x="28482" y="13809"/>
                    <a:pt x="30136" y="13337"/>
                  </a:cubicBezTo>
                  <a:cubicBezTo>
                    <a:pt x="33030" y="12628"/>
                    <a:pt x="36160" y="13101"/>
                    <a:pt x="39290" y="13101"/>
                  </a:cubicBezTo>
                  <a:cubicBezTo>
                    <a:pt x="39998" y="11447"/>
                    <a:pt x="39526" y="9262"/>
                    <a:pt x="38581" y="8317"/>
                  </a:cubicBezTo>
                  <a:cubicBezTo>
                    <a:pt x="37636" y="7372"/>
                    <a:pt x="35923" y="6604"/>
                    <a:pt x="35215" y="5423"/>
                  </a:cubicBezTo>
                  <a:cubicBezTo>
                    <a:pt x="34506" y="4478"/>
                    <a:pt x="35215" y="2766"/>
                    <a:pt x="34978" y="1348"/>
                  </a:cubicBezTo>
                  <a:cubicBezTo>
                    <a:pt x="34506" y="-305"/>
                    <a:pt x="32793" y="-69"/>
                    <a:pt x="31612" y="167"/>
                  </a:cubicBezTo>
                  <a:cubicBezTo>
                    <a:pt x="30195" y="639"/>
                    <a:pt x="29427" y="2588"/>
                    <a:pt x="28246" y="3297"/>
                  </a:cubicBezTo>
                  <a:cubicBezTo>
                    <a:pt x="26533" y="4006"/>
                    <a:pt x="23935" y="3769"/>
                    <a:pt x="23167" y="5718"/>
                  </a:cubicBezTo>
                  <a:cubicBezTo>
                    <a:pt x="22458" y="7667"/>
                    <a:pt x="21218" y="9085"/>
                    <a:pt x="19565" y="10266"/>
                  </a:cubicBezTo>
                  <a:cubicBezTo>
                    <a:pt x="18324" y="10974"/>
                    <a:pt x="16671" y="10502"/>
                    <a:pt x="16198" y="11447"/>
                  </a:cubicBezTo>
                  <a:cubicBezTo>
                    <a:pt x="15253" y="13868"/>
                    <a:pt x="17379" y="17471"/>
                    <a:pt x="15194" y="19124"/>
                  </a:cubicBezTo>
                  <a:cubicBezTo>
                    <a:pt x="11356" y="22491"/>
                    <a:pt x="6040" y="20069"/>
                    <a:pt x="1257" y="21014"/>
                  </a:cubicBezTo>
                  <a:cubicBezTo>
                    <a:pt x="-692" y="21250"/>
                    <a:pt x="17" y="24144"/>
                    <a:pt x="784" y="25562"/>
                  </a:cubicBezTo>
                  <a:cubicBezTo>
                    <a:pt x="1257" y="27215"/>
                    <a:pt x="3206" y="28219"/>
                    <a:pt x="4859" y="29164"/>
                  </a:cubicBezTo>
                  <a:cubicBezTo>
                    <a:pt x="6513" y="30345"/>
                    <a:pt x="8934" y="29873"/>
                    <a:pt x="11119" y="30404"/>
                  </a:cubicBezTo>
                  <a:cubicBezTo>
                    <a:pt x="11356" y="30641"/>
                    <a:pt x="11828" y="30877"/>
                    <a:pt x="12064" y="31113"/>
                  </a:cubicBezTo>
                  <a:cubicBezTo>
                    <a:pt x="12301" y="32058"/>
                    <a:pt x="11592" y="33062"/>
                    <a:pt x="11356" y="34007"/>
                  </a:cubicBezTo>
                  <a:cubicBezTo>
                    <a:pt x="10647" y="35956"/>
                    <a:pt x="11356" y="37845"/>
                    <a:pt x="12537" y="39794"/>
                  </a:cubicBezTo>
                  <a:cubicBezTo>
                    <a:pt x="13245" y="40503"/>
                    <a:pt x="13009" y="42452"/>
                    <a:pt x="12537" y="43633"/>
                  </a:cubicBezTo>
                  <a:cubicBezTo>
                    <a:pt x="12064" y="45346"/>
                    <a:pt x="12773" y="47708"/>
                    <a:pt x="11060" y="49184"/>
                  </a:cubicBezTo>
                  <a:cubicBezTo>
                    <a:pt x="8403" y="51133"/>
                    <a:pt x="8403" y="54204"/>
                    <a:pt x="8403" y="57098"/>
                  </a:cubicBezTo>
                  <a:cubicBezTo>
                    <a:pt x="11060" y="56980"/>
                    <a:pt x="9348" y="56508"/>
                    <a:pt x="12005" y="56626"/>
                  </a:cubicBezTo>
                  <a:cubicBezTo>
                    <a:pt x="12478" y="56626"/>
                    <a:pt x="12478" y="57098"/>
                    <a:pt x="12478" y="57334"/>
                  </a:cubicBezTo>
                  <a:cubicBezTo>
                    <a:pt x="12950" y="59047"/>
                    <a:pt x="13186" y="60701"/>
                    <a:pt x="14663" y="61645"/>
                  </a:cubicBezTo>
                  <a:cubicBezTo>
                    <a:pt x="15371" y="61882"/>
                    <a:pt x="16316" y="61882"/>
                    <a:pt x="16848" y="61409"/>
                  </a:cubicBezTo>
                  <a:cubicBezTo>
                    <a:pt x="17793" y="60701"/>
                    <a:pt x="18088" y="58988"/>
                    <a:pt x="19269" y="58043"/>
                  </a:cubicBezTo>
                  <a:cubicBezTo>
                    <a:pt x="20450" y="57334"/>
                    <a:pt x="21454" y="56389"/>
                    <a:pt x="22872" y="55858"/>
                  </a:cubicBezTo>
                  <a:cubicBezTo>
                    <a:pt x="24289" y="55385"/>
                    <a:pt x="25057" y="56567"/>
                    <a:pt x="26002" y="57571"/>
                  </a:cubicBezTo>
                  <a:cubicBezTo>
                    <a:pt x="26474" y="57807"/>
                    <a:pt x="27183" y="57571"/>
                    <a:pt x="27714" y="57571"/>
                  </a:cubicBezTo>
                  <a:cubicBezTo>
                    <a:pt x="28187" y="57571"/>
                    <a:pt x="28187" y="57098"/>
                    <a:pt x="28423" y="56862"/>
                  </a:cubicBezTo>
                  <a:cubicBezTo>
                    <a:pt x="29132" y="55208"/>
                    <a:pt x="30136" y="53968"/>
                    <a:pt x="31317" y="53023"/>
                  </a:cubicBezTo>
                  <a:cubicBezTo>
                    <a:pt x="32734" y="52078"/>
                    <a:pt x="34447" y="52787"/>
                    <a:pt x="36101" y="52314"/>
                  </a:cubicBezTo>
                  <a:cubicBezTo>
                    <a:pt x="36573" y="52314"/>
                    <a:pt x="36573" y="51606"/>
                    <a:pt x="36573" y="51606"/>
                  </a:cubicBezTo>
                  <a:cubicBezTo>
                    <a:pt x="37518" y="50425"/>
                    <a:pt x="36809" y="48476"/>
                    <a:pt x="37813" y="47295"/>
                  </a:cubicBezTo>
                  <a:cubicBezTo>
                    <a:pt x="38758" y="45877"/>
                    <a:pt x="39762" y="44401"/>
                    <a:pt x="41180" y="43220"/>
                  </a:cubicBezTo>
                  <a:cubicBezTo>
                    <a:pt x="43424" y="41389"/>
                    <a:pt x="46495" y="40090"/>
                    <a:pt x="48148" y="42511"/>
                  </a:cubicBezTo>
                  <a:cubicBezTo>
                    <a:pt x="48857" y="43692"/>
                    <a:pt x="48148" y="45641"/>
                    <a:pt x="48621" y="47295"/>
                  </a:cubicBezTo>
                  <a:cubicBezTo>
                    <a:pt x="48621" y="47767"/>
                    <a:pt x="49329" y="48476"/>
                    <a:pt x="50038" y="48712"/>
                  </a:cubicBezTo>
                  <a:cubicBezTo>
                    <a:pt x="50983" y="48712"/>
                    <a:pt x="51751" y="48948"/>
                    <a:pt x="52223" y="49657"/>
                  </a:cubicBezTo>
                  <a:cubicBezTo>
                    <a:pt x="53168" y="53023"/>
                    <a:pt x="51515" y="56153"/>
                    <a:pt x="51987" y="59519"/>
                  </a:cubicBezTo>
                  <a:cubicBezTo>
                    <a:pt x="54172" y="60228"/>
                    <a:pt x="53168" y="62886"/>
                    <a:pt x="53877" y="64598"/>
                  </a:cubicBezTo>
                  <a:cubicBezTo>
                    <a:pt x="54349" y="65779"/>
                    <a:pt x="56062" y="66016"/>
                    <a:pt x="57243" y="65307"/>
                  </a:cubicBezTo>
                  <a:cubicBezTo>
                    <a:pt x="59428" y="63890"/>
                    <a:pt x="60845" y="61705"/>
                    <a:pt x="63267" y="60287"/>
                  </a:cubicBezTo>
                  <a:cubicBezTo>
                    <a:pt x="64980" y="59578"/>
                    <a:pt x="67106" y="60051"/>
                    <a:pt x="68818" y="59342"/>
                  </a:cubicBezTo>
                  <a:cubicBezTo>
                    <a:pt x="70767" y="58634"/>
                    <a:pt x="72421" y="57452"/>
                    <a:pt x="74606" y="57216"/>
                  </a:cubicBezTo>
                  <a:cubicBezTo>
                    <a:pt x="79153" y="56744"/>
                    <a:pt x="83760" y="57925"/>
                    <a:pt x="88307" y="57748"/>
                  </a:cubicBezTo>
                  <a:lnTo>
                    <a:pt x="88307" y="57984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23" name="Forme libre : forme 115">
              <a:extLst>
                <a:ext uri="{FF2B5EF4-FFF2-40B4-BE49-F238E27FC236}">
                  <a16:creationId xmlns:a16="http://schemas.microsoft.com/office/drawing/2014/main" id="{B22E3798-492B-F3A6-0DD6-54E1134768C5}"/>
                </a:ext>
              </a:extLst>
            </p:cNvPr>
            <p:cNvSpPr/>
            <p:nvPr/>
          </p:nvSpPr>
          <p:spPr>
            <a:xfrm>
              <a:off x="9776209" y="3500527"/>
              <a:ext cx="276356" cy="230456"/>
            </a:xfrm>
            <a:custGeom>
              <a:avLst/>
              <a:gdLst>
                <a:gd name="connsiteX0" fmla="*/ 157874 w 157874"/>
                <a:gd name="connsiteY0" fmla="*/ 21109 h 131390"/>
                <a:gd name="connsiteX1" fmla="*/ 156457 w 157874"/>
                <a:gd name="connsiteY1" fmla="*/ 20400 h 131390"/>
                <a:gd name="connsiteX2" fmla="*/ 156221 w 157874"/>
                <a:gd name="connsiteY2" fmla="*/ 16797 h 131390"/>
                <a:gd name="connsiteX3" fmla="*/ 156221 w 157874"/>
                <a:gd name="connsiteY3" fmla="*/ 16561 h 131390"/>
                <a:gd name="connsiteX4" fmla="*/ 142520 w 157874"/>
                <a:gd name="connsiteY4" fmla="*/ 16030 h 131390"/>
                <a:gd name="connsiteX5" fmla="*/ 136732 w 157874"/>
                <a:gd name="connsiteY5" fmla="*/ 18156 h 131390"/>
                <a:gd name="connsiteX6" fmla="*/ 131181 w 157874"/>
                <a:gd name="connsiteY6" fmla="*/ 19101 h 131390"/>
                <a:gd name="connsiteX7" fmla="*/ 125157 w 157874"/>
                <a:gd name="connsiteY7" fmla="*/ 24120 h 131390"/>
                <a:gd name="connsiteX8" fmla="*/ 121791 w 157874"/>
                <a:gd name="connsiteY8" fmla="*/ 23412 h 131390"/>
                <a:gd name="connsiteX9" fmla="*/ 119901 w 157874"/>
                <a:gd name="connsiteY9" fmla="*/ 18333 h 131390"/>
                <a:gd name="connsiteX10" fmla="*/ 120137 w 157874"/>
                <a:gd name="connsiteY10" fmla="*/ 8470 h 131390"/>
                <a:gd name="connsiteX11" fmla="*/ 117952 w 157874"/>
                <a:gd name="connsiteY11" fmla="*/ 7525 h 131390"/>
                <a:gd name="connsiteX12" fmla="*/ 116534 w 157874"/>
                <a:gd name="connsiteY12" fmla="*/ 6108 h 131390"/>
                <a:gd name="connsiteX13" fmla="*/ 116062 w 157874"/>
                <a:gd name="connsiteY13" fmla="*/ 1324 h 131390"/>
                <a:gd name="connsiteX14" fmla="*/ 109093 w 157874"/>
                <a:gd name="connsiteY14" fmla="*/ 2033 h 131390"/>
                <a:gd name="connsiteX15" fmla="*/ 105727 w 157874"/>
                <a:gd name="connsiteY15" fmla="*/ 6108 h 131390"/>
                <a:gd name="connsiteX16" fmla="*/ 104487 w 157874"/>
                <a:gd name="connsiteY16" fmla="*/ 10419 h 131390"/>
                <a:gd name="connsiteX17" fmla="*/ 104014 w 157874"/>
                <a:gd name="connsiteY17" fmla="*/ 11128 h 131390"/>
                <a:gd name="connsiteX18" fmla="*/ 99231 w 157874"/>
                <a:gd name="connsiteY18" fmla="*/ 11837 h 131390"/>
                <a:gd name="connsiteX19" fmla="*/ 96337 w 157874"/>
                <a:gd name="connsiteY19" fmla="*/ 15675 h 131390"/>
                <a:gd name="connsiteX20" fmla="*/ 95628 w 157874"/>
                <a:gd name="connsiteY20" fmla="*/ 16384 h 131390"/>
                <a:gd name="connsiteX21" fmla="*/ 93916 w 157874"/>
                <a:gd name="connsiteY21" fmla="*/ 16384 h 131390"/>
                <a:gd name="connsiteX22" fmla="*/ 90786 w 157874"/>
                <a:gd name="connsiteY22" fmla="*/ 14671 h 131390"/>
                <a:gd name="connsiteX23" fmla="*/ 87183 w 157874"/>
                <a:gd name="connsiteY23" fmla="*/ 16856 h 131390"/>
                <a:gd name="connsiteX24" fmla="*/ 84762 w 157874"/>
                <a:gd name="connsiteY24" fmla="*/ 20223 h 131390"/>
                <a:gd name="connsiteX25" fmla="*/ 82577 w 157874"/>
                <a:gd name="connsiteY25" fmla="*/ 20459 h 131390"/>
                <a:gd name="connsiteX26" fmla="*/ 80392 w 157874"/>
                <a:gd name="connsiteY26" fmla="*/ 16148 h 131390"/>
                <a:gd name="connsiteX27" fmla="*/ 79919 w 157874"/>
                <a:gd name="connsiteY27" fmla="*/ 15439 h 131390"/>
                <a:gd name="connsiteX28" fmla="*/ 76317 w 157874"/>
                <a:gd name="connsiteY28" fmla="*/ 15912 h 131390"/>
                <a:gd name="connsiteX29" fmla="*/ 62143 w 157874"/>
                <a:gd name="connsiteY29" fmla="*/ 14908 h 131390"/>
                <a:gd name="connsiteX30" fmla="*/ 59722 w 157874"/>
                <a:gd name="connsiteY30" fmla="*/ 13431 h 131390"/>
                <a:gd name="connsiteX31" fmla="*/ 54406 w 157874"/>
                <a:gd name="connsiteY31" fmla="*/ 11246 h 131390"/>
                <a:gd name="connsiteX32" fmla="*/ 52989 w 157874"/>
                <a:gd name="connsiteY32" fmla="*/ 11246 h 131390"/>
                <a:gd name="connsiteX33" fmla="*/ 51276 w 157874"/>
                <a:gd name="connsiteY33" fmla="*/ 17270 h 131390"/>
                <a:gd name="connsiteX34" fmla="*/ 46729 w 157874"/>
                <a:gd name="connsiteY34" fmla="*/ 18687 h 131390"/>
                <a:gd name="connsiteX35" fmla="*/ 45253 w 157874"/>
                <a:gd name="connsiteY35" fmla="*/ 29022 h 131390"/>
                <a:gd name="connsiteX36" fmla="*/ 41650 w 157874"/>
                <a:gd name="connsiteY36" fmla="*/ 30912 h 131390"/>
                <a:gd name="connsiteX37" fmla="*/ 36335 w 157874"/>
                <a:gd name="connsiteY37" fmla="*/ 35932 h 131390"/>
                <a:gd name="connsiteX38" fmla="*/ 28421 w 157874"/>
                <a:gd name="connsiteY38" fmla="*/ 37349 h 131390"/>
                <a:gd name="connsiteX39" fmla="*/ 28657 w 157874"/>
                <a:gd name="connsiteY39" fmla="*/ 40007 h 131390"/>
                <a:gd name="connsiteX40" fmla="*/ 28185 w 157874"/>
                <a:gd name="connsiteY40" fmla="*/ 43137 h 131390"/>
                <a:gd name="connsiteX41" fmla="*/ 25055 w 157874"/>
                <a:gd name="connsiteY41" fmla="*/ 43373 h 131390"/>
                <a:gd name="connsiteX42" fmla="*/ 19976 w 157874"/>
                <a:gd name="connsiteY42" fmla="*/ 46739 h 131390"/>
                <a:gd name="connsiteX43" fmla="*/ 17791 w 157874"/>
                <a:gd name="connsiteY43" fmla="*/ 46739 h 131390"/>
                <a:gd name="connsiteX44" fmla="*/ 15901 w 157874"/>
                <a:gd name="connsiteY44" fmla="*/ 43373 h 131390"/>
                <a:gd name="connsiteX45" fmla="*/ 11354 w 157874"/>
                <a:gd name="connsiteY45" fmla="*/ 42664 h 131390"/>
                <a:gd name="connsiteX46" fmla="*/ 7987 w 157874"/>
                <a:gd name="connsiteY46" fmla="*/ 42192 h 131390"/>
                <a:gd name="connsiteX47" fmla="*/ 7279 w 157874"/>
                <a:gd name="connsiteY47" fmla="*/ 42901 h 131390"/>
                <a:gd name="connsiteX48" fmla="*/ 7043 w 157874"/>
                <a:gd name="connsiteY48" fmla="*/ 46976 h 131390"/>
                <a:gd name="connsiteX49" fmla="*/ 4149 w 157874"/>
                <a:gd name="connsiteY49" fmla="*/ 57783 h 131390"/>
                <a:gd name="connsiteX50" fmla="*/ 546 w 157874"/>
                <a:gd name="connsiteY50" fmla="*/ 61622 h 131390"/>
                <a:gd name="connsiteX51" fmla="*/ 1964 w 157874"/>
                <a:gd name="connsiteY51" fmla="*/ 71012 h 131390"/>
                <a:gd name="connsiteX52" fmla="*/ 2909 w 157874"/>
                <a:gd name="connsiteY52" fmla="*/ 71484 h 131390"/>
                <a:gd name="connsiteX53" fmla="*/ 3145 w 157874"/>
                <a:gd name="connsiteY53" fmla="*/ 73906 h 131390"/>
                <a:gd name="connsiteX54" fmla="*/ 1727 w 157874"/>
                <a:gd name="connsiteY54" fmla="*/ 77036 h 131390"/>
                <a:gd name="connsiteX55" fmla="*/ 2436 w 157874"/>
                <a:gd name="connsiteY55" fmla="*/ 81347 h 131390"/>
                <a:gd name="connsiteX56" fmla="*/ 2909 w 157874"/>
                <a:gd name="connsiteY56" fmla="*/ 86662 h 131390"/>
                <a:gd name="connsiteX57" fmla="*/ 4326 w 157874"/>
                <a:gd name="connsiteY57" fmla="*/ 92922 h 131390"/>
                <a:gd name="connsiteX58" fmla="*/ 5035 w 157874"/>
                <a:gd name="connsiteY58" fmla="*/ 94635 h 131390"/>
                <a:gd name="connsiteX59" fmla="*/ 5743 w 157874"/>
                <a:gd name="connsiteY59" fmla="*/ 101367 h 131390"/>
                <a:gd name="connsiteX60" fmla="*/ 18027 w 157874"/>
                <a:gd name="connsiteY60" fmla="*/ 103316 h 131390"/>
                <a:gd name="connsiteX61" fmla="*/ 17023 w 157874"/>
                <a:gd name="connsiteY61" fmla="*/ 112706 h 131390"/>
                <a:gd name="connsiteX62" fmla="*/ 9818 w 157874"/>
                <a:gd name="connsiteY62" fmla="*/ 123514 h 131390"/>
                <a:gd name="connsiteX63" fmla="*/ 10055 w 157874"/>
                <a:gd name="connsiteY63" fmla="*/ 126880 h 131390"/>
                <a:gd name="connsiteX64" fmla="*/ 10527 w 157874"/>
                <a:gd name="connsiteY64" fmla="*/ 126644 h 131390"/>
                <a:gd name="connsiteX65" fmla="*/ 14602 w 157874"/>
                <a:gd name="connsiteY65" fmla="*/ 126644 h 131390"/>
                <a:gd name="connsiteX66" fmla="*/ 18913 w 157874"/>
                <a:gd name="connsiteY66" fmla="*/ 128356 h 131390"/>
                <a:gd name="connsiteX67" fmla="*/ 34327 w 157874"/>
                <a:gd name="connsiteY67" fmla="*/ 129596 h 131390"/>
                <a:gd name="connsiteX68" fmla="*/ 43245 w 157874"/>
                <a:gd name="connsiteY68" fmla="*/ 129360 h 131390"/>
                <a:gd name="connsiteX69" fmla="*/ 54761 w 157874"/>
                <a:gd name="connsiteY69" fmla="*/ 129360 h 131390"/>
                <a:gd name="connsiteX70" fmla="*/ 65096 w 157874"/>
                <a:gd name="connsiteY70" fmla="*/ 127707 h 131390"/>
                <a:gd name="connsiteX71" fmla="*/ 69879 w 157874"/>
                <a:gd name="connsiteY71" fmla="*/ 125049 h 131390"/>
                <a:gd name="connsiteX72" fmla="*/ 69643 w 157874"/>
                <a:gd name="connsiteY72" fmla="*/ 119025 h 131390"/>
                <a:gd name="connsiteX73" fmla="*/ 69879 w 157874"/>
                <a:gd name="connsiteY73" fmla="*/ 112293 h 131390"/>
                <a:gd name="connsiteX74" fmla="*/ 72301 w 157874"/>
                <a:gd name="connsiteY74" fmla="*/ 110403 h 131390"/>
                <a:gd name="connsiteX75" fmla="*/ 74486 w 157874"/>
                <a:gd name="connsiteY75" fmla="*/ 108218 h 131390"/>
                <a:gd name="connsiteX76" fmla="*/ 77143 w 157874"/>
                <a:gd name="connsiteY76" fmla="*/ 105560 h 131390"/>
                <a:gd name="connsiteX77" fmla="*/ 82163 w 157874"/>
                <a:gd name="connsiteY77" fmla="*/ 107273 h 131390"/>
                <a:gd name="connsiteX78" fmla="*/ 84821 w 157874"/>
                <a:gd name="connsiteY78" fmla="*/ 107037 h 131390"/>
                <a:gd name="connsiteX79" fmla="*/ 90136 w 157874"/>
                <a:gd name="connsiteY79" fmla="*/ 98178 h 131390"/>
                <a:gd name="connsiteX80" fmla="*/ 99290 w 157874"/>
                <a:gd name="connsiteY80" fmla="*/ 97706 h 131390"/>
                <a:gd name="connsiteX81" fmla="*/ 102656 w 157874"/>
                <a:gd name="connsiteY81" fmla="*/ 93395 h 131390"/>
                <a:gd name="connsiteX82" fmla="*/ 104369 w 157874"/>
                <a:gd name="connsiteY82" fmla="*/ 79693 h 131390"/>
                <a:gd name="connsiteX83" fmla="*/ 110392 w 157874"/>
                <a:gd name="connsiteY83" fmla="*/ 78748 h 131390"/>
                <a:gd name="connsiteX84" fmla="*/ 111337 w 157874"/>
                <a:gd name="connsiteY84" fmla="*/ 74910 h 131390"/>
                <a:gd name="connsiteX85" fmla="*/ 110392 w 157874"/>
                <a:gd name="connsiteY85" fmla="*/ 71543 h 131390"/>
                <a:gd name="connsiteX86" fmla="*/ 107262 w 157874"/>
                <a:gd name="connsiteY86" fmla="*/ 70362 h 131390"/>
                <a:gd name="connsiteX87" fmla="*/ 107262 w 157874"/>
                <a:gd name="connsiteY87" fmla="*/ 66996 h 131390"/>
                <a:gd name="connsiteX88" fmla="*/ 118542 w 157874"/>
                <a:gd name="connsiteY88" fmla="*/ 66051 h 131390"/>
                <a:gd name="connsiteX89" fmla="*/ 121909 w 157874"/>
                <a:gd name="connsiteY89" fmla="*/ 62212 h 131390"/>
                <a:gd name="connsiteX90" fmla="*/ 122913 w 157874"/>
                <a:gd name="connsiteY90" fmla="*/ 52822 h 131390"/>
                <a:gd name="connsiteX91" fmla="*/ 124094 w 157874"/>
                <a:gd name="connsiteY91" fmla="*/ 50873 h 131390"/>
                <a:gd name="connsiteX92" fmla="*/ 124566 w 157874"/>
                <a:gd name="connsiteY92" fmla="*/ 43905 h 131390"/>
                <a:gd name="connsiteX93" fmla="*/ 122145 w 157874"/>
                <a:gd name="connsiteY93" fmla="*/ 38589 h 131390"/>
                <a:gd name="connsiteX94" fmla="*/ 122617 w 157874"/>
                <a:gd name="connsiteY94" fmla="*/ 32329 h 131390"/>
                <a:gd name="connsiteX95" fmla="*/ 127696 w 157874"/>
                <a:gd name="connsiteY95" fmla="*/ 28727 h 131390"/>
                <a:gd name="connsiteX96" fmla="*/ 136378 w 157874"/>
                <a:gd name="connsiteY96" fmla="*/ 23943 h 131390"/>
                <a:gd name="connsiteX97" fmla="*/ 144055 w 157874"/>
                <a:gd name="connsiteY97" fmla="*/ 23471 h 131390"/>
                <a:gd name="connsiteX98" fmla="*/ 145945 w 157874"/>
                <a:gd name="connsiteY98" fmla="*/ 24180 h 131390"/>
                <a:gd name="connsiteX99" fmla="*/ 151496 w 157874"/>
                <a:gd name="connsiteY99" fmla="*/ 24888 h 131390"/>
                <a:gd name="connsiteX100" fmla="*/ 153918 w 157874"/>
                <a:gd name="connsiteY100" fmla="*/ 24180 h 131390"/>
                <a:gd name="connsiteX101" fmla="*/ 157756 w 157874"/>
                <a:gd name="connsiteY101" fmla="*/ 21050 h 131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157874" h="131390">
                  <a:moveTo>
                    <a:pt x="157874" y="21109"/>
                  </a:moveTo>
                  <a:cubicBezTo>
                    <a:pt x="157166" y="20695"/>
                    <a:pt x="157225" y="20931"/>
                    <a:pt x="156457" y="20400"/>
                  </a:cubicBezTo>
                  <a:cubicBezTo>
                    <a:pt x="155512" y="19691"/>
                    <a:pt x="155748" y="17979"/>
                    <a:pt x="156221" y="16797"/>
                  </a:cubicBezTo>
                  <a:lnTo>
                    <a:pt x="156221" y="16561"/>
                  </a:lnTo>
                  <a:cubicBezTo>
                    <a:pt x="151673" y="16797"/>
                    <a:pt x="147067" y="15557"/>
                    <a:pt x="142520" y="16030"/>
                  </a:cubicBezTo>
                  <a:cubicBezTo>
                    <a:pt x="140334" y="16266"/>
                    <a:pt x="138681" y="17447"/>
                    <a:pt x="136732" y="18156"/>
                  </a:cubicBezTo>
                  <a:cubicBezTo>
                    <a:pt x="135078" y="18864"/>
                    <a:pt x="132893" y="18392"/>
                    <a:pt x="131181" y="19101"/>
                  </a:cubicBezTo>
                  <a:cubicBezTo>
                    <a:pt x="128759" y="20518"/>
                    <a:pt x="127342" y="22703"/>
                    <a:pt x="125157" y="24120"/>
                  </a:cubicBezTo>
                  <a:cubicBezTo>
                    <a:pt x="123976" y="24829"/>
                    <a:pt x="122263" y="24593"/>
                    <a:pt x="121791" y="23412"/>
                  </a:cubicBezTo>
                  <a:cubicBezTo>
                    <a:pt x="121082" y="21699"/>
                    <a:pt x="122027" y="19101"/>
                    <a:pt x="119901" y="18333"/>
                  </a:cubicBezTo>
                  <a:cubicBezTo>
                    <a:pt x="119428" y="14967"/>
                    <a:pt x="121141" y="11837"/>
                    <a:pt x="120137" y="8470"/>
                  </a:cubicBezTo>
                  <a:cubicBezTo>
                    <a:pt x="119664" y="7762"/>
                    <a:pt x="118956" y="7525"/>
                    <a:pt x="117952" y="7525"/>
                  </a:cubicBezTo>
                  <a:cubicBezTo>
                    <a:pt x="117243" y="7289"/>
                    <a:pt x="116534" y="6580"/>
                    <a:pt x="116534" y="6108"/>
                  </a:cubicBezTo>
                  <a:cubicBezTo>
                    <a:pt x="116062" y="4395"/>
                    <a:pt x="116771" y="2506"/>
                    <a:pt x="116062" y="1324"/>
                  </a:cubicBezTo>
                  <a:cubicBezTo>
                    <a:pt x="114408" y="-1097"/>
                    <a:pt x="111337" y="202"/>
                    <a:pt x="109093" y="2033"/>
                  </a:cubicBezTo>
                  <a:cubicBezTo>
                    <a:pt x="107617" y="3214"/>
                    <a:pt x="106672" y="4691"/>
                    <a:pt x="105727" y="6108"/>
                  </a:cubicBezTo>
                  <a:cubicBezTo>
                    <a:pt x="104782" y="7289"/>
                    <a:pt x="105491" y="9238"/>
                    <a:pt x="104487" y="10419"/>
                  </a:cubicBezTo>
                  <a:cubicBezTo>
                    <a:pt x="104487" y="10419"/>
                    <a:pt x="104487" y="11128"/>
                    <a:pt x="104014" y="11128"/>
                  </a:cubicBezTo>
                  <a:cubicBezTo>
                    <a:pt x="102302" y="11600"/>
                    <a:pt x="100648" y="10892"/>
                    <a:pt x="99231" y="11837"/>
                  </a:cubicBezTo>
                  <a:cubicBezTo>
                    <a:pt x="97991" y="12782"/>
                    <a:pt x="97046" y="14022"/>
                    <a:pt x="96337" y="15675"/>
                  </a:cubicBezTo>
                  <a:cubicBezTo>
                    <a:pt x="96101" y="15912"/>
                    <a:pt x="96101" y="16384"/>
                    <a:pt x="95628" y="16384"/>
                  </a:cubicBezTo>
                  <a:cubicBezTo>
                    <a:pt x="95156" y="16384"/>
                    <a:pt x="94447" y="16620"/>
                    <a:pt x="93916" y="16384"/>
                  </a:cubicBezTo>
                  <a:cubicBezTo>
                    <a:pt x="92971" y="15439"/>
                    <a:pt x="92203" y="14199"/>
                    <a:pt x="90786" y="14671"/>
                  </a:cubicBezTo>
                  <a:cubicBezTo>
                    <a:pt x="89309" y="15144"/>
                    <a:pt x="88364" y="16089"/>
                    <a:pt x="87183" y="16856"/>
                  </a:cubicBezTo>
                  <a:cubicBezTo>
                    <a:pt x="86002" y="17801"/>
                    <a:pt x="85707" y="19514"/>
                    <a:pt x="84762" y="20223"/>
                  </a:cubicBezTo>
                  <a:cubicBezTo>
                    <a:pt x="84289" y="20695"/>
                    <a:pt x="83344" y="20695"/>
                    <a:pt x="82577" y="20459"/>
                  </a:cubicBezTo>
                  <a:cubicBezTo>
                    <a:pt x="81159" y="19514"/>
                    <a:pt x="80864" y="17801"/>
                    <a:pt x="80392" y="16148"/>
                  </a:cubicBezTo>
                  <a:cubicBezTo>
                    <a:pt x="80392" y="15912"/>
                    <a:pt x="80392" y="15439"/>
                    <a:pt x="79919" y="15439"/>
                  </a:cubicBezTo>
                  <a:cubicBezTo>
                    <a:pt x="77202" y="15321"/>
                    <a:pt x="78974" y="15793"/>
                    <a:pt x="76317" y="15912"/>
                  </a:cubicBezTo>
                  <a:cubicBezTo>
                    <a:pt x="73068" y="16030"/>
                    <a:pt x="65450" y="15734"/>
                    <a:pt x="62143" y="14908"/>
                  </a:cubicBezTo>
                  <a:cubicBezTo>
                    <a:pt x="61434" y="14671"/>
                    <a:pt x="60726" y="13431"/>
                    <a:pt x="59722" y="13431"/>
                  </a:cubicBezTo>
                  <a:cubicBezTo>
                    <a:pt x="57773" y="13195"/>
                    <a:pt x="55883" y="12722"/>
                    <a:pt x="54406" y="11246"/>
                  </a:cubicBezTo>
                  <a:cubicBezTo>
                    <a:pt x="53934" y="11010"/>
                    <a:pt x="52989" y="11010"/>
                    <a:pt x="52989" y="11246"/>
                  </a:cubicBezTo>
                  <a:cubicBezTo>
                    <a:pt x="51513" y="13431"/>
                    <a:pt x="53461" y="16266"/>
                    <a:pt x="51276" y="17270"/>
                  </a:cubicBezTo>
                  <a:cubicBezTo>
                    <a:pt x="49564" y="17742"/>
                    <a:pt x="47674" y="17270"/>
                    <a:pt x="46729" y="18687"/>
                  </a:cubicBezTo>
                  <a:cubicBezTo>
                    <a:pt x="44544" y="21817"/>
                    <a:pt x="47201" y="25656"/>
                    <a:pt x="45253" y="29022"/>
                  </a:cubicBezTo>
                  <a:cubicBezTo>
                    <a:pt x="44544" y="30203"/>
                    <a:pt x="42831" y="30203"/>
                    <a:pt x="41650" y="30912"/>
                  </a:cubicBezTo>
                  <a:cubicBezTo>
                    <a:pt x="39465" y="32093"/>
                    <a:pt x="38284" y="34278"/>
                    <a:pt x="36335" y="35932"/>
                  </a:cubicBezTo>
                  <a:cubicBezTo>
                    <a:pt x="33914" y="37585"/>
                    <a:pt x="31020" y="36877"/>
                    <a:pt x="28421" y="37349"/>
                  </a:cubicBezTo>
                  <a:cubicBezTo>
                    <a:pt x="28657" y="38294"/>
                    <a:pt x="28421" y="39298"/>
                    <a:pt x="28657" y="40007"/>
                  </a:cubicBezTo>
                  <a:cubicBezTo>
                    <a:pt x="29130" y="40952"/>
                    <a:pt x="29366" y="42664"/>
                    <a:pt x="28185" y="43137"/>
                  </a:cubicBezTo>
                  <a:cubicBezTo>
                    <a:pt x="27240" y="43373"/>
                    <a:pt x="26000" y="42901"/>
                    <a:pt x="25055" y="43373"/>
                  </a:cubicBezTo>
                  <a:cubicBezTo>
                    <a:pt x="23342" y="44318"/>
                    <a:pt x="21689" y="45794"/>
                    <a:pt x="19976" y="46739"/>
                  </a:cubicBezTo>
                  <a:cubicBezTo>
                    <a:pt x="19267" y="47212"/>
                    <a:pt x="18027" y="47212"/>
                    <a:pt x="17791" y="46739"/>
                  </a:cubicBezTo>
                  <a:cubicBezTo>
                    <a:pt x="16846" y="45794"/>
                    <a:pt x="17319" y="43609"/>
                    <a:pt x="15901" y="43373"/>
                  </a:cubicBezTo>
                  <a:cubicBezTo>
                    <a:pt x="14484" y="42901"/>
                    <a:pt x="12771" y="43609"/>
                    <a:pt x="11354" y="42664"/>
                  </a:cubicBezTo>
                  <a:cubicBezTo>
                    <a:pt x="10409" y="42192"/>
                    <a:pt x="9169" y="42192"/>
                    <a:pt x="7987" y="42192"/>
                  </a:cubicBezTo>
                  <a:cubicBezTo>
                    <a:pt x="7751" y="42192"/>
                    <a:pt x="7279" y="42664"/>
                    <a:pt x="7279" y="42901"/>
                  </a:cubicBezTo>
                  <a:cubicBezTo>
                    <a:pt x="7279" y="44318"/>
                    <a:pt x="7279" y="46267"/>
                    <a:pt x="7043" y="46976"/>
                  </a:cubicBezTo>
                  <a:cubicBezTo>
                    <a:pt x="5566" y="50342"/>
                    <a:pt x="5861" y="54417"/>
                    <a:pt x="4149" y="57783"/>
                  </a:cubicBezTo>
                  <a:cubicBezTo>
                    <a:pt x="3440" y="59200"/>
                    <a:pt x="1255" y="59968"/>
                    <a:pt x="546" y="61622"/>
                  </a:cubicBezTo>
                  <a:cubicBezTo>
                    <a:pt x="-871" y="64988"/>
                    <a:pt x="783" y="68118"/>
                    <a:pt x="1964" y="71012"/>
                  </a:cubicBezTo>
                  <a:cubicBezTo>
                    <a:pt x="2436" y="70776"/>
                    <a:pt x="2672" y="71484"/>
                    <a:pt x="2909" y="71484"/>
                  </a:cubicBezTo>
                  <a:cubicBezTo>
                    <a:pt x="3381" y="71957"/>
                    <a:pt x="3381" y="73197"/>
                    <a:pt x="3145" y="73906"/>
                  </a:cubicBezTo>
                  <a:cubicBezTo>
                    <a:pt x="2672" y="75087"/>
                    <a:pt x="1964" y="76091"/>
                    <a:pt x="1727" y="77036"/>
                  </a:cubicBezTo>
                  <a:cubicBezTo>
                    <a:pt x="1255" y="78217"/>
                    <a:pt x="1255" y="80166"/>
                    <a:pt x="2436" y="81347"/>
                  </a:cubicBezTo>
                  <a:cubicBezTo>
                    <a:pt x="3381" y="83060"/>
                    <a:pt x="2672" y="84713"/>
                    <a:pt x="2909" y="86662"/>
                  </a:cubicBezTo>
                  <a:cubicBezTo>
                    <a:pt x="3381" y="88847"/>
                    <a:pt x="4326" y="90737"/>
                    <a:pt x="4326" y="92922"/>
                  </a:cubicBezTo>
                  <a:cubicBezTo>
                    <a:pt x="4326" y="93395"/>
                    <a:pt x="5035" y="93867"/>
                    <a:pt x="5035" y="94635"/>
                  </a:cubicBezTo>
                  <a:cubicBezTo>
                    <a:pt x="5507" y="97056"/>
                    <a:pt x="5035" y="99182"/>
                    <a:pt x="5743" y="101367"/>
                  </a:cubicBezTo>
                  <a:cubicBezTo>
                    <a:pt x="9818" y="103080"/>
                    <a:pt x="14425" y="100422"/>
                    <a:pt x="18027" y="103316"/>
                  </a:cubicBezTo>
                  <a:cubicBezTo>
                    <a:pt x="17791" y="106446"/>
                    <a:pt x="18972" y="109812"/>
                    <a:pt x="17023" y="112706"/>
                  </a:cubicBezTo>
                  <a:cubicBezTo>
                    <a:pt x="14602" y="116545"/>
                    <a:pt x="10999" y="118966"/>
                    <a:pt x="9818" y="123514"/>
                  </a:cubicBezTo>
                  <a:cubicBezTo>
                    <a:pt x="9582" y="124695"/>
                    <a:pt x="9582" y="125699"/>
                    <a:pt x="10055" y="126880"/>
                  </a:cubicBezTo>
                  <a:lnTo>
                    <a:pt x="10527" y="126644"/>
                  </a:lnTo>
                  <a:cubicBezTo>
                    <a:pt x="11236" y="125935"/>
                    <a:pt x="13185" y="126171"/>
                    <a:pt x="14602" y="126644"/>
                  </a:cubicBezTo>
                  <a:cubicBezTo>
                    <a:pt x="16019" y="127352"/>
                    <a:pt x="17968" y="127116"/>
                    <a:pt x="18913" y="128356"/>
                  </a:cubicBezTo>
                  <a:cubicBezTo>
                    <a:pt x="23224" y="132904"/>
                    <a:pt x="29248" y="131486"/>
                    <a:pt x="34327" y="129596"/>
                  </a:cubicBezTo>
                  <a:cubicBezTo>
                    <a:pt x="37221" y="128652"/>
                    <a:pt x="40351" y="128888"/>
                    <a:pt x="43245" y="129360"/>
                  </a:cubicBezTo>
                  <a:cubicBezTo>
                    <a:pt x="47083" y="129833"/>
                    <a:pt x="50922" y="129833"/>
                    <a:pt x="54761" y="129360"/>
                  </a:cubicBezTo>
                  <a:cubicBezTo>
                    <a:pt x="58127" y="128888"/>
                    <a:pt x="61493" y="127707"/>
                    <a:pt x="65096" y="127707"/>
                  </a:cubicBezTo>
                  <a:cubicBezTo>
                    <a:pt x="67045" y="127470"/>
                    <a:pt x="69171" y="126526"/>
                    <a:pt x="69879" y="125049"/>
                  </a:cubicBezTo>
                  <a:cubicBezTo>
                    <a:pt x="70588" y="123336"/>
                    <a:pt x="70352" y="121210"/>
                    <a:pt x="69643" y="119025"/>
                  </a:cubicBezTo>
                  <a:cubicBezTo>
                    <a:pt x="68934" y="116840"/>
                    <a:pt x="68934" y="114478"/>
                    <a:pt x="69879" y="112293"/>
                  </a:cubicBezTo>
                  <a:cubicBezTo>
                    <a:pt x="70116" y="111584"/>
                    <a:pt x="71828" y="111112"/>
                    <a:pt x="72301" y="110403"/>
                  </a:cubicBezTo>
                  <a:cubicBezTo>
                    <a:pt x="73009" y="109458"/>
                    <a:pt x="73954" y="108926"/>
                    <a:pt x="74486" y="108218"/>
                  </a:cubicBezTo>
                  <a:cubicBezTo>
                    <a:pt x="75194" y="107273"/>
                    <a:pt x="75962" y="106033"/>
                    <a:pt x="77143" y="105560"/>
                  </a:cubicBezTo>
                  <a:cubicBezTo>
                    <a:pt x="79092" y="105088"/>
                    <a:pt x="80510" y="106505"/>
                    <a:pt x="82163" y="107273"/>
                  </a:cubicBezTo>
                  <a:cubicBezTo>
                    <a:pt x="83108" y="107745"/>
                    <a:pt x="84585" y="107745"/>
                    <a:pt x="84821" y="107037"/>
                  </a:cubicBezTo>
                  <a:cubicBezTo>
                    <a:pt x="86533" y="103907"/>
                    <a:pt x="86770" y="99359"/>
                    <a:pt x="90136" y="98178"/>
                  </a:cubicBezTo>
                  <a:cubicBezTo>
                    <a:pt x="92793" y="97233"/>
                    <a:pt x="96160" y="98414"/>
                    <a:pt x="99290" y="97706"/>
                  </a:cubicBezTo>
                  <a:cubicBezTo>
                    <a:pt x="101239" y="97233"/>
                    <a:pt x="101947" y="94812"/>
                    <a:pt x="102656" y="93395"/>
                  </a:cubicBezTo>
                  <a:cubicBezTo>
                    <a:pt x="104841" y="89083"/>
                    <a:pt x="101947" y="84004"/>
                    <a:pt x="104369" y="79693"/>
                  </a:cubicBezTo>
                  <a:cubicBezTo>
                    <a:pt x="105314" y="77744"/>
                    <a:pt x="108207" y="79221"/>
                    <a:pt x="110392" y="78748"/>
                  </a:cubicBezTo>
                  <a:cubicBezTo>
                    <a:pt x="112105" y="78276"/>
                    <a:pt x="111337" y="76091"/>
                    <a:pt x="111337" y="74910"/>
                  </a:cubicBezTo>
                  <a:cubicBezTo>
                    <a:pt x="111337" y="73728"/>
                    <a:pt x="111574" y="72016"/>
                    <a:pt x="110392" y="71543"/>
                  </a:cubicBezTo>
                  <a:cubicBezTo>
                    <a:pt x="109211" y="71071"/>
                    <a:pt x="107735" y="71307"/>
                    <a:pt x="107262" y="70362"/>
                  </a:cubicBezTo>
                  <a:cubicBezTo>
                    <a:pt x="106790" y="69417"/>
                    <a:pt x="106790" y="67232"/>
                    <a:pt x="107262" y="66996"/>
                  </a:cubicBezTo>
                  <a:cubicBezTo>
                    <a:pt x="110629" y="65815"/>
                    <a:pt x="114940" y="67468"/>
                    <a:pt x="118542" y="66051"/>
                  </a:cubicBezTo>
                  <a:cubicBezTo>
                    <a:pt x="120255" y="65579"/>
                    <a:pt x="121436" y="63630"/>
                    <a:pt x="121909" y="62212"/>
                  </a:cubicBezTo>
                  <a:cubicBezTo>
                    <a:pt x="122854" y="59319"/>
                    <a:pt x="121436" y="55952"/>
                    <a:pt x="122913" y="52822"/>
                  </a:cubicBezTo>
                  <a:cubicBezTo>
                    <a:pt x="123149" y="52114"/>
                    <a:pt x="123858" y="51641"/>
                    <a:pt x="124094" y="50873"/>
                  </a:cubicBezTo>
                  <a:cubicBezTo>
                    <a:pt x="125334" y="48688"/>
                    <a:pt x="125334" y="46090"/>
                    <a:pt x="124566" y="43905"/>
                  </a:cubicBezTo>
                  <a:cubicBezTo>
                    <a:pt x="123858" y="42251"/>
                    <a:pt x="122676" y="40538"/>
                    <a:pt x="122145" y="38589"/>
                  </a:cubicBezTo>
                  <a:cubicBezTo>
                    <a:pt x="121436" y="36404"/>
                    <a:pt x="121672" y="34042"/>
                    <a:pt x="122617" y="32329"/>
                  </a:cubicBezTo>
                  <a:cubicBezTo>
                    <a:pt x="123562" y="30676"/>
                    <a:pt x="125747" y="29908"/>
                    <a:pt x="127696" y="28727"/>
                  </a:cubicBezTo>
                  <a:cubicBezTo>
                    <a:pt x="130354" y="27073"/>
                    <a:pt x="133248" y="24888"/>
                    <a:pt x="136378" y="23943"/>
                  </a:cubicBezTo>
                  <a:cubicBezTo>
                    <a:pt x="139035" y="22998"/>
                    <a:pt x="141457" y="22762"/>
                    <a:pt x="144055" y="23471"/>
                  </a:cubicBezTo>
                  <a:cubicBezTo>
                    <a:pt x="144528" y="23471"/>
                    <a:pt x="145472" y="23471"/>
                    <a:pt x="145945" y="24180"/>
                  </a:cubicBezTo>
                  <a:cubicBezTo>
                    <a:pt x="147362" y="25361"/>
                    <a:pt x="149547" y="25124"/>
                    <a:pt x="151496" y="24888"/>
                  </a:cubicBezTo>
                  <a:cubicBezTo>
                    <a:pt x="152205" y="24652"/>
                    <a:pt x="153209" y="24652"/>
                    <a:pt x="153918" y="24180"/>
                  </a:cubicBezTo>
                  <a:cubicBezTo>
                    <a:pt x="155630" y="23471"/>
                    <a:pt x="156339" y="21758"/>
                    <a:pt x="157756" y="21050"/>
                  </a:cubicBez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24" name="Forme libre : forme 117">
              <a:extLst>
                <a:ext uri="{FF2B5EF4-FFF2-40B4-BE49-F238E27FC236}">
                  <a16:creationId xmlns:a16="http://schemas.microsoft.com/office/drawing/2014/main" id="{54868827-C6D5-6A5A-D28E-C605104F2B85}"/>
                </a:ext>
              </a:extLst>
            </p:cNvPr>
            <p:cNvSpPr/>
            <p:nvPr/>
          </p:nvSpPr>
          <p:spPr>
            <a:xfrm>
              <a:off x="9440552" y="3460212"/>
              <a:ext cx="404637" cy="377322"/>
            </a:xfrm>
            <a:custGeom>
              <a:avLst/>
              <a:gdLst>
                <a:gd name="connsiteX0" fmla="*/ 214975 w 231157"/>
                <a:gd name="connsiteY0" fmla="*/ 214592 h 215123"/>
                <a:gd name="connsiteX1" fmla="*/ 211137 w 231157"/>
                <a:gd name="connsiteY1" fmla="*/ 214119 h 215123"/>
                <a:gd name="connsiteX2" fmla="*/ 209956 w 231157"/>
                <a:gd name="connsiteY2" fmla="*/ 213647 h 215123"/>
                <a:gd name="connsiteX3" fmla="*/ 190467 w 231157"/>
                <a:gd name="connsiteY3" fmla="*/ 212879 h 215123"/>
                <a:gd name="connsiteX4" fmla="*/ 183970 w 231157"/>
                <a:gd name="connsiteY4" fmla="*/ 212643 h 215123"/>
                <a:gd name="connsiteX5" fmla="*/ 180368 w 231157"/>
                <a:gd name="connsiteY5" fmla="*/ 210458 h 215123"/>
                <a:gd name="connsiteX6" fmla="*/ 173872 w 231157"/>
                <a:gd name="connsiteY6" fmla="*/ 209749 h 215123"/>
                <a:gd name="connsiteX7" fmla="*/ 172927 w 231157"/>
                <a:gd name="connsiteY7" fmla="*/ 209040 h 215123"/>
                <a:gd name="connsiteX8" fmla="*/ 168379 w 231157"/>
                <a:gd name="connsiteY8" fmla="*/ 208568 h 215123"/>
                <a:gd name="connsiteX9" fmla="*/ 164068 w 231157"/>
                <a:gd name="connsiteY9" fmla="*/ 205202 h 215123"/>
                <a:gd name="connsiteX10" fmla="*/ 161942 w 231157"/>
                <a:gd name="connsiteY10" fmla="*/ 199887 h 215123"/>
                <a:gd name="connsiteX11" fmla="*/ 159521 w 231157"/>
                <a:gd name="connsiteY11" fmla="*/ 196284 h 215123"/>
                <a:gd name="connsiteX12" fmla="*/ 156863 w 231157"/>
                <a:gd name="connsiteY12" fmla="*/ 188607 h 215123"/>
                <a:gd name="connsiteX13" fmla="*/ 151312 w 231157"/>
                <a:gd name="connsiteY13" fmla="*/ 187366 h 215123"/>
                <a:gd name="connsiteX14" fmla="*/ 148890 w 231157"/>
                <a:gd name="connsiteY14" fmla="*/ 188548 h 215123"/>
                <a:gd name="connsiteX15" fmla="*/ 144107 w 231157"/>
                <a:gd name="connsiteY15" fmla="*/ 189256 h 215123"/>
                <a:gd name="connsiteX16" fmla="*/ 138792 w 231157"/>
                <a:gd name="connsiteY16" fmla="*/ 194276 h 215123"/>
                <a:gd name="connsiteX17" fmla="*/ 136370 w 231157"/>
                <a:gd name="connsiteY17" fmla="*/ 194749 h 215123"/>
                <a:gd name="connsiteX18" fmla="*/ 132768 w 231157"/>
                <a:gd name="connsiteY18" fmla="*/ 194749 h 215123"/>
                <a:gd name="connsiteX19" fmla="*/ 129638 w 231157"/>
                <a:gd name="connsiteY19" fmla="*/ 192800 h 215123"/>
                <a:gd name="connsiteX20" fmla="*/ 124854 w 231157"/>
                <a:gd name="connsiteY20" fmla="*/ 191323 h 215123"/>
                <a:gd name="connsiteX21" fmla="*/ 121016 w 231157"/>
                <a:gd name="connsiteY21" fmla="*/ 190851 h 215123"/>
                <a:gd name="connsiteX22" fmla="*/ 115996 w 231157"/>
                <a:gd name="connsiteY22" fmla="*/ 187721 h 215123"/>
                <a:gd name="connsiteX23" fmla="*/ 107551 w 231157"/>
                <a:gd name="connsiteY23" fmla="*/ 185536 h 215123"/>
                <a:gd name="connsiteX24" fmla="*/ 106606 w 231157"/>
                <a:gd name="connsiteY24" fmla="*/ 184591 h 215123"/>
                <a:gd name="connsiteX25" fmla="*/ 105188 w 231157"/>
                <a:gd name="connsiteY25" fmla="*/ 178803 h 215123"/>
                <a:gd name="connsiteX26" fmla="*/ 97983 w 231157"/>
                <a:gd name="connsiteY26" fmla="*/ 178095 h 215123"/>
                <a:gd name="connsiteX27" fmla="*/ 95089 w 231157"/>
                <a:gd name="connsiteY27" fmla="*/ 177150 h 215123"/>
                <a:gd name="connsiteX28" fmla="*/ 92668 w 231157"/>
                <a:gd name="connsiteY28" fmla="*/ 174492 h 215123"/>
                <a:gd name="connsiteX29" fmla="*/ 91487 w 231157"/>
                <a:gd name="connsiteY29" fmla="*/ 171598 h 215123"/>
                <a:gd name="connsiteX30" fmla="*/ 88593 w 231157"/>
                <a:gd name="connsiteY30" fmla="*/ 167523 h 215123"/>
                <a:gd name="connsiteX31" fmla="*/ 87176 w 231157"/>
                <a:gd name="connsiteY31" fmla="*/ 161736 h 215123"/>
                <a:gd name="connsiteX32" fmla="*/ 85050 w 231157"/>
                <a:gd name="connsiteY32" fmla="*/ 155712 h 215123"/>
                <a:gd name="connsiteX33" fmla="*/ 82392 w 231157"/>
                <a:gd name="connsiteY33" fmla="*/ 152109 h 215123"/>
                <a:gd name="connsiteX34" fmla="*/ 80975 w 231157"/>
                <a:gd name="connsiteY34" fmla="*/ 149924 h 215123"/>
                <a:gd name="connsiteX35" fmla="*/ 80266 w 231157"/>
                <a:gd name="connsiteY35" fmla="*/ 148979 h 215123"/>
                <a:gd name="connsiteX36" fmla="*/ 77372 w 231157"/>
                <a:gd name="connsiteY36" fmla="*/ 144668 h 215123"/>
                <a:gd name="connsiteX37" fmla="*/ 70640 w 231157"/>
                <a:gd name="connsiteY37" fmla="*/ 144668 h 215123"/>
                <a:gd name="connsiteX38" fmla="*/ 65856 w 231157"/>
                <a:gd name="connsiteY38" fmla="*/ 144196 h 215123"/>
                <a:gd name="connsiteX39" fmla="*/ 59301 w 231157"/>
                <a:gd name="connsiteY39" fmla="*/ 147090 h 215123"/>
                <a:gd name="connsiteX40" fmla="*/ 58356 w 231157"/>
                <a:gd name="connsiteY40" fmla="*/ 145436 h 215123"/>
                <a:gd name="connsiteX41" fmla="*/ 58120 w 231157"/>
                <a:gd name="connsiteY41" fmla="*/ 142306 h 215123"/>
                <a:gd name="connsiteX42" fmla="*/ 55935 w 231157"/>
                <a:gd name="connsiteY42" fmla="*/ 139648 h 215123"/>
                <a:gd name="connsiteX43" fmla="*/ 49675 w 231157"/>
                <a:gd name="connsiteY43" fmla="*/ 129077 h 215123"/>
                <a:gd name="connsiteX44" fmla="*/ 49675 w 231157"/>
                <a:gd name="connsiteY44" fmla="*/ 124530 h 215123"/>
                <a:gd name="connsiteX45" fmla="*/ 49911 w 231157"/>
                <a:gd name="connsiteY45" fmla="*/ 117561 h 215123"/>
                <a:gd name="connsiteX46" fmla="*/ 47726 w 231157"/>
                <a:gd name="connsiteY46" fmla="*/ 115376 h 215123"/>
                <a:gd name="connsiteX47" fmla="*/ 45068 w 231157"/>
                <a:gd name="connsiteY47" fmla="*/ 111301 h 215123"/>
                <a:gd name="connsiteX48" fmla="*/ 38099 w 231157"/>
                <a:gd name="connsiteY48" fmla="*/ 108407 h 215123"/>
                <a:gd name="connsiteX49" fmla="*/ 33788 w 231157"/>
                <a:gd name="connsiteY49" fmla="*/ 103328 h 215123"/>
                <a:gd name="connsiteX50" fmla="*/ 27292 w 231157"/>
                <a:gd name="connsiteY50" fmla="*/ 100434 h 215123"/>
                <a:gd name="connsiteX51" fmla="*/ 25638 w 231157"/>
                <a:gd name="connsiteY51" fmla="*/ 99017 h 215123"/>
                <a:gd name="connsiteX52" fmla="*/ 23749 w 231157"/>
                <a:gd name="connsiteY52" fmla="*/ 93229 h 215123"/>
                <a:gd name="connsiteX53" fmla="*/ 21327 w 231157"/>
                <a:gd name="connsiteY53" fmla="*/ 89863 h 215123"/>
                <a:gd name="connsiteX54" fmla="*/ 21563 w 231157"/>
                <a:gd name="connsiteY54" fmla="*/ 79528 h 215123"/>
                <a:gd name="connsiteX55" fmla="*/ 22508 w 231157"/>
                <a:gd name="connsiteY55" fmla="*/ 78583 h 215123"/>
                <a:gd name="connsiteX56" fmla="*/ 22508 w 231157"/>
                <a:gd name="connsiteY56" fmla="*/ 71851 h 215123"/>
                <a:gd name="connsiteX57" fmla="*/ 24693 w 231157"/>
                <a:gd name="connsiteY57" fmla="*/ 66595 h 215123"/>
                <a:gd name="connsiteX58" fmla="*/ 26406 w 231157"/>
                <a:gd name="connsiteY58" fmla="*/ 64941 h 215123"/>
                <a:gd name="connsiteX59" fmla="*/ 26170 w 231157"/>
                <a:gd name="connsiteY59" fmla="*/ 59626 h 215123"/>
                <a:gd name="connsiteX60" fmla="*/ 18492 w 231157"/>
                <a:gd name="connsiteY60" fmla="*/ 59154 h 215123"/>
                <a:gd name="connsiteX61" fmla="*/ 17547 w 231157"/>
                <a:gd name="connsiteY61" fmla="*/ 57736 h 215123"/>
                <a:gd name="connsiteX62" fmla="*/ 16130 w 231157"/>
                <a:gd name="connsiteY62" fmla="*/ 52657 h 215123"/>
                <a:gd name="connsiteX63" fmla="*/ 12528 w 231157"/>
                <a:gd name="connsiteY63" fmla="*/ 47874 h 215123"/>
                <a:gd name="connsiteX64" fmla="*/ 8689 w 231157"/>
                <a:gd name="connsiteY64" fmla="*/ 42558 h 215123"/>
                <a:gd name="connsiteX65" fmla="*/ 7272 w 231157"/>
                <a:gd name="connsiteY65" fmla="*/ 41377 h 215123"/>
                <a:gd name="connsiteX66" fmla="*/ 6799 w 231157"/>
                <a:gd name="connsiteY66" fmla="*/ 36062 h 215123"/>
                <a:gd name="connsiteX67" fmla="*/ 3669 w 231157"/>
                <a:gd name="connsiteY67" fmla="*/ 31751 h 215123"/>
                <a:gd name="connsiteX68" fmla="*/ 3433 w 231157"/>
                <a:gd name="connsiteY68" fmla="*/ 23601 h 215123"/>
                <a:gd name="connsiteX69" fmla="*/ 2488 w 231157"/>
                <a:gd name="connsiteY69" fmla="*/ 22184 h 215123"/>
                <a:gd name="connsiteX70" fmla="*/ 1543 w 231157"/>
                <a:gd name="connsiteY70" fmla="*/ 13502 h 215123"/>
                <a:gd name="connsiteX71" fmla="*/ 126 w 231157"/>
                <a:gd name="connsiteY71" fmla="*/ 7951 h 215123"/>
                <a:gd name="connsiteX72" fmla="*/ 1366 w 231157"/>
                <a:gd name="connsiteY72" fmla="*/ 1218 h 215123"/>
                <a:gd name="connsiteX73" fmla="*/ 2311 w 231157"/>
                <a:gd name="connsiteY73" fmla="*/ 37 h 215123"/>
                <a:gd name="connsiteX74" fmla="*/ 9752 w 231157"/>
                <a:gd name="connsiteY74" fmla="*/ 6061 h 215123"/>
                <a:gd name="connsiteX75" fmla="*/ 14772 w 231157"/>
                <a:gd name="connsiteY75" fmla="*/ 9664 h 215123"/>
                <a:gd name="connsiteX76" fmla="*/ 20028 w 231157"/>
                <a:gd name="connsiteY76" fmla="*/ 14743 h 215123"/>
                <a:gd name="connsiteX77" fmla="*/ 24575 w 231157"/>
                <a:gd name="connsiteY77" fmla="*/ 15215 h 215123"/>
                <a:gd name="connsiteX78" fmla="*/ 28178 w 231157"/>
                <a:gd name="connsiteY78" fmla="*/ 13561 h 215123"/>
                <a:gd name="connsiteX79" fmla="*/ 32961 w 231157"/>
                <a:gd name="connsiteY79" fmla="*/ 12380 h 215123"/>
                <a:gd name="connsiteX80" fmla="*/ 43296 w 231157"/>
                <a:gd name="connsiteY80" fmla="*/ 3994 h 215123"/>
                <a:gd name="connsiteX81" fmla="*/ 44950 w 231157"/>
                <a:gd name="connsiteY81" fmla="*/ 3994 h 215123"/>
                <a:gd name="connsiteX82" fmla="*/ 45422 w 231157"/>
                <a:gd name="connsiteY82" fmla="*/ 4703 h 215123"/>
                <a:gd name="connsiteX83" fmla="*/ 46840 w 231157"/>
                <a:gd name="connsiteY83" fmla="*/ 10018 h 215123"/>
                <a:gd name="connsiteX84" fmla="*/ 47076 w 231157"/>
                <a:gd name="connsiteY84" fmla="*/ 13620 h 215123"/>
                <a:gd name="connsiteX85" fmla="*/ 45600 w 231157"/>
                <a:gd name="connsiteY85" fmla="*/ 19172 h 215123"/>
                <a:gd name="connsiteX86" fmla="*/ 54990 w 231157"/>
                <a:gd name="connsiteY86" fmla="*/ 22538 h 215123"/>
                <a:gd name="connsiteX87" fmla="*/ 113161 w 231157"/>
                <a:gd name="connsiteY87" fmla="*/ 38247 h 215123"/>
                <a:gd name="connsiteX88" fmla="*/ 120602 w 231157"/>
                <a:gd name="connsiteY88" fmla="*/ 37066 h 215123"/>
                <a:gd name="connsiteX89" fmla="*/ 127571 w 231157"/>
                <a:gd name="connsiteY89" fmla="*/ 28916 h 215123"/>
                <a:gd name="connsiteX90" fmla="*/ 138378 w 231157"/>
                <a:gd name="connsiteY90" fmla="*/ 27499 h 215123"/>
                <a:gd name="connsiteX91" fmla="*/ 141036 w 231157"/>
                <a:gd name="connsiteY91" fmla="*/ 25609 h 215123"/>
                <a:gd name="connsiteX92" fmla="*/ 150190 w 231157"/>
                <a:gd name="connsiteY92" fmla="*/ 27322 h 215123"/>
                <a:gd name="connsiteX93" fmla="*/ 154501 w 231157"/>
                <a:gd name="connsiteY93" fmla="*/ 29979 h 215123"/>
                <a:gd name="connsiteX94" fmla="*/ 160997 w 231157"/>
                <a:gd name="connsiteY94" fmla="*/ 32401 h 215123"/>
                <a:gd name="connsiteX95" fmla="*/ 171096 w 231157"/>
                <a:gd name="connsiteY95" fmla="*/ 34113 h 215123"/>
                <a:gd name="connsiteX96" fmla="*/ 175880 w 231157"/>
                <a:gd name="connsiteY96" fmla="*/ 36062 h 215123"/>
                <a:gd name="connsiteX97" fmla="*/ 178301 w 231157"/>
                <a:gd name="connsiteY97" fmla="*/ 41377 h 215123"/>
                <a:gd name="connsiteX98" fmla="*/ 179718 w 231157"/>
                <a:gd name="connsiteY98" fmla="*/ 42854 h 215123"/>
                <a:gd name="connsiteX99" fmla="*/ 182612 w 231157"/>
                <a:gd name="connsiteY99" fmla="*/ 43326 h 215123"/>
                <a:gd name="connsiteX100" fmla="*/ 186923 w 231157"/>
                <a:gd name="connsiteY100" fmla="*/ 49114 h 215123"/>
                <a:gd name="connsiteX101" fmla="*/ 188104 w 231157"/>
                <a:gd name="connsiteY101" fmla="*/ 49822 h 215123"/>
                <a:gd name="connsiteX102" fmla="*/ 195546 w 231157"/>
                <a:gd name="connsiteY102" fmla="*/ 50767 h 215123"/>
                <a:gd name="connsiteX103" fmla="*/ 196490 w 231157"/>
                <a:gd name="connsiteY103" fmla="*/ 59213 h 215123"/>
                <a:gd name="connsiteX104" fmla="*/ 198617 w 231157"/>
                <a:gd name="connsiteY104" fmla="*/ 63051 h 215123"/>
                <a:gd name="connsiteX105" fmla="*/ 199325 w 231157"/>
                <a:gd name="connsiteY105" fmla="*/ 66181 h 215123"/>
                <a:gd name="connsiteX106" fmla="*/ 199561 w 231157"/>
                <a:gd name="connsiteY106" fmla="*/ 65709 h 215123"/>
                <a:gd name="connsiteX107" fmla="*/ 198853 w 231157"/>
                <a:gd name="connsiteY107" fmla="*/ 66418 h 215123"/>
                <a:gd name="connsiteX108" fmla="*/ 198617 w 231157"/>
                <a:gd name="connsiteY108" fmla="*/ 70492 h 215123"/>
                <a:gd name="connsiteX109" fmla="*/ 195723 w 231157"/>
                <a:gd name="connsiteY109" fmla="*/ 81300 h 215123"/>
                <a:gd name="connsiteX110" fmla="*/ 192120 w 231157"/>
                <a:gd name="connsiteY110" fmla="*/ 85139 h 215123"/>
                <a:gd name="connsiteX111" fmla="*/ 193538 w 231157"/>
                <a:gd name="connsiteY111" fmla="*/ 94529 h 215123"/>
                <a:gd name="connsiteX112" fmla="*/ 194483 w 231157"/>
                <a:gd name="connsiteY112" fmla="*/ 95001 h 215123"/>
                <a:gd name="connsiteX113" fmla="*/ 194719 w 231157"/>
                <a:gd name="connsiteY113" fmla="*/ 97422 h 215123"/>
                <a:gd name="connsiteX114" fmla="*/ 193301 w 231157"/>
                <a:gd name="connsiteY114" fmla="*/ 100553 h 215123"/>
                <a:gd name="connsiteX115" fmla="*/ 194010 w 231157"/>
                <a:gd name="connsiteY115" fmla="*/ 104864 h 215123"/>
                <a:gd name="connsiteX116" fmla="*/ 194483 w 231157"/>
                <a:gd name="connsiteY116" fmla="*/ 110179 h 215123"/>
                <a:gd name="connsiteX117" fmla="*/ 195900 w 231157"/>
                <a:gd name="connsiteY117" fmla="*/ 116439 h 215123"/>
                <a:gd name="connsiteX118" fmla="*/ 196609 w 231157"/>
                <a:gd name="connsiteY118" fmla="*/ 118152 h 215123"/>
                <a:gd name="connsiteX119" fmla="*/ 197317 w 231157"/>
                <a:gd name="connsiteY119" fmla="*/ 124884 h 215123"/>
                <a:gd name="connsiteX120" fmla="*/ 209601 w 231157"/>
                <a:gd name="connsiteY120" fmla="*/ 126833 h 215123"/>
                <a:gd name="connsiteX121" fmla="*/ 208597 w 231157"/>
                <a:gd name="connsiteY121" fmla="*/ 136223 h 215123"/>
                <a:gd name="connsiteX122" fmla="*/ 201392 w 231157"/>
                <a:gd name="connsiteY122" fmla="*/ 147030 h 215123"/>
                <a:gd name="connsiteX123" fmla="*/ 201629 w 231157"/>
                <a:gd name="connsiteY123" fmla="*/ 150397 h 215123"/>
                <a:gd name="connsiteX124" fmla="*/ 202101 w 231157"/>
                <a:gd name="connsiteY124" fmla="*/ 150160 h 215123"/>
                <a:gd name="connsiteX125" fmla="*/ 204286 w 231157"/>
                <a:gd name="connsiteY125" fmla="*/ 152818 h 215123"/>
                <a:gd name="connsiteX126" fmla="*/ 205940 w 231157"/>
                <a:gd name="connsiteY126" fmla="*/ 154767 h 215123"/>
                <a:gd name="connsiteX127" fmla="*/ 207593 w 231157"/>
                <a:gd name="connsiteY127" fmla="*/ 160555 h 215123"/>
                <a:gd name="connsiteX128" fmla="*/ 211668 w 231157"/>
                <a:gd name="connsiteY128" fmla="*/ 165870 h 215123"/>
                <a:gd name="connsiteX129" fmla="*/ 215034 w 231157"/>
                <a:gd name="connsiteY129" fmla="*/ 167819 h 215123"/>
                <a:gd name="connsiteX130" fmla="*/ 222476 w 231157"/>
                <a:gd name="connsiteY130" fmla="*/ 171185 h 215123"/>
                <a:gd name="connsiteX131" fmla="*/ 222239 w 231157"/>
                <a:gd name="connsiteY131" fmla="*/ 185831 h 215123"/>
                <a:gd name="connsiteX132" fmla="*/ 225842 w 231157"/>
                <a:gd name="connsiteY132" fmla="*/ 185122 h 215123"/>
                <a:gd name="connsiteX133" fmla="*/ 230625 w 231157"/>
                <a:gd name="connsiteY133" fmla="*/ 185831 h 215123"/>
                <a:gd name="connsiteX134" fmla="*/ 230625 w 231157"/>
                <a:gd name="connsiteY134" fmla="*/ 191087 h 215123"/>
                <a:gd name="connsiteX135" fmla="*/ 225074 w 231157"/>
                <a:gd name="connsiteY135" fmla="*/ 196638 h 215123"/>
                <a:gd name="connsiteX136" fmla="*/ 218342 w 231157"/>
                <a:gd name="connsiteY136" fmla="*/ 200005 h 215123"/>
                <a:gd name="connsiteX137" fmla="*/ 214503 w 231157"/>
                <a:gd name="connsiteY137" fmla="*/ 204080 h 215123"/>
                <a:gd name="connsiteX138" fmla="*/ 213794 w 231157"/>
                <a:gd name="connsiteY138" fmla="*/ 207682 h 215123"/>
                <a:gd name="connsiteX139" fmla="*/ 213558 w 231157"/>
                <a:gd name="connsiteY139" fmla="*/ 212702 h 215123"/>
                <a:gd name="connsiteX140" fmla="*/ 214739 w 231157"/>
                <a:gd name="connsiteY140" fmla="*/ 215123 h 215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231157" h="215123">
                  <a:moveTo>
                    <a:pt x="214975" y="214592"/>
                  </a:moveTo>
                  <a:cubicBezTo>
                    <a:pt x="213794" y="214119"/>
                    <a:pt x="212318" y="214592"/>
                    <a:pt x="211137" y="214119"/>
                  </a:cubicBezTo>
                  <a:cubicBezTo>
                    <a:pt x="210900" y="214119"/>
                    <a:pt x="210192" y="213647"/>
                    <a:pt x="209956" y="213647"/>
                  </a:cubicBezTo>
                  <a:cubicBezTo>
                    <a:pt x="203459" y="212938"/>
                    <a:pt x="196963" y="212879"/>
                    <a:pt x="190467" y="212879"/>
                  </a:cubicBezTo>
                  <a:cubicBezTo>
                    <a:pt x="188282" y="212879"/>
                    <a:pt x="186156" y="213115"/>
                    <a:pt x="183970" y="212643"/>
                  </a:cubicBezTo>
                  <a:cubicBezTo>
                    <a:pt x="182494" y="212407"/>
                    <a:pt x="181549" y="210930"/>
                    <a:pt x="180368" y="210458"/>
                  </a:cubicBezTo>
                  <a:cubicBezTo>
                    <a:pt x="178183" y="209513"/>
                    <a:pt x="176057" y="210694"/>
                    <a:pt x="173872" y="209749"/>
                  </a:cubicBezTo>
                  <a:cubicBezTo>
                    <a:pt x="173399" y="209513"/>
                    <a:pt x="173399" y="209040"/>
                    <a:pt x="172927" y="209040"/>
                  </a:cubicBezTo>
                  <a:cubicBezTo>
                    <a:pt x="171273" y="208804"/>
                    <a:pt x="169324" y="209749"/>
                    <a:pt x="168379" y="208568"/>
                  </a:cubicBezTo>
                  <a:cubicBezTo>
                    <a:pt x="166962" y="207387"/>
                    <a:pt x="165013" y="206619"/>
                    <a:pt x="164068" y="205202"/>
                  </a:cubicBezTo>
                  <a:cubicBezTo>
                    <a:pt x="163123" y="203489"/>
                    <a:pt x="162651" y="201835"/>
                    <a:pt x="161942" y="199887"/>
                  </a:cubicBezTo>
                  <a:cubicBezTo>
                    <a:pt x="161470" y="198469"/>
                    <a:pt x="159757" y="197465"/>
                    <a:pt x="159521" y="196284"/>
                  </a:cubicBezTo>
                  <a:cubicBezTo>
                    <a:pt x="158812" y="193390"/>
                    <a:pt x="158812" y="190496"/>
                    <a:pt x="156863" y="188607"/>
                  </a:cubicBezTo>
                  <a:cubicBezTo>
                    <a:pt x="155682" y="187426"/>
                    <a:pt x="153261" y="186422"/>
                    <a:pt x="151312" y="187366"/>
                  </a:cubicBezTo>
                  <a:cubicBezTo>
                    <a:pt x="150603" y="187603"/>
                    <a:pt x="149894" y="188311"/>
                    <a:pt x="148890" y="188548"/>
                  </a:cubicBezTo>
                  <a:cubicBezTo>
                    <a:pt x="147237" y="188784"/>
                    <a:pt x="145524" y="188311"/>
                    <a:pt x="144107" y="189256"/>
                  </a:cubicBezTo>
                  <a:cubicBezTo>
                    <a:pt x="141922" y="190674"/>
                    <a:pt x="140977" y="193331"/>
                    <a:pt x="138792" y="194276"/>
                  </a:cubicBezTo>
                  <a:cubicBezTo>
                    <a:pt x="138083" y="194512"/>
                    <a:pt x="137079" y="194749"/>
                    <a:pt x="136370" y="194749"/>
                  </a:cubicBezTo>
                  <a:cubicBezTo>
                    <a:pt x="135189" y="194749"/>
                    <a:pt x="133949" y="194985"/>
                    <a:pt x="132768" y="194749"/>
                  </a:cubicBezTo>
                  <a:cubicBezTo>
                    <a:pt x="131587" y="194276"/>
                    <a:pt x="130819" y="193036"/>
                    <a:pt x="129638" y="192800"/>
                  </a:cubicBezTo>
                  <a:cubicBezTo>
                    <a:pt x="127925" y="192327"/>
                    <a:pt x="126508" y="191855"/>
                    <a:pt x="124854" y="191323"/>
                  </a:cubicBezTo>
                  <a:cubicBezTo>
                    <a:pt x="123673" y="191087"/>
                    <a:pt x="122197" y="191560"/>
                    <a:pt x="121016" y="190851"/>
                  </a:cubicBezTo>
                  <a:cubicBezTo>
                    <a:pt x="119067" y="189906"/>
                    <a:pt x="117649" y="188430"/>
                    <a:pt x="115996" y="187721"/>
                  </a:cubicBezTo>
                  <a:cubicBezTo>
                    <a:pt x="113338" y="186244"/>
                    <a:pt x="110208" y="186776"/>
                    <a:pt x="107551" y="185536"/>
                  </a:cubicBezTo>
                  <a:cubicBezTo>
                    <a:pt x="107314" y="185536"/>
                    <a:pt x="106842" y="185063"/>
                    <a:pt x="106606" y="184591"/>
                  </a:cubicBezTo>
                  <a:cubicBezTo>
                    <a:pt x="105897" y="182642"/>
                    <a:pt x="107078" y="179807"/>
                    <a:pt x="105188" y="178803"/>
                  </a:cubicBezTo>
                  <a:cubicBezTo>
                    <a:pt x="103003" y="177327"/>
                    <a:pt x="100405" y="178331"/>
                    <a:pt x="97983" y="178095"/>
                  </a:cubicBezTo>
                  <a:cubicBezTo>
                    <a:pt x="97038" y="177858"/>
                    <a:pt x="96034" y="177386"/>
                    <a:pt x="95089" y="177150"/>
                  </a:cubicBezTo>
                  <a:cubicBezTo>
                    <a:pt x="93908" y="176677"/>
                    <a:pt x="93141" y="175437"/>
                    <a:pt x="92668" y="174492"/>
                  </a:cubicBezTo>
                  <a:cubicBezTo>
                    <a:pt x="91959" y="173547"/>
                    <a:pt x="91959" y="172307"/>
                    <a:pt x="91487" y="171598"/>
                  </a:cubicBezTo>
                  <a:cubicBezTo>
                    <a:pt x="90306" y="170417"/>
                    <a:pt x="89538" y="168941"/>
                    <a:pt x="88593" y="167523"/>
                  </a:cubicBezTo>
                  <a:cubicBezTo>
                    <a:pt x="87353" y="165811"/>
                    <a:pt x="87648" y="163685"/>
                    <a:pt x="87176" y="161736"/>
                  </a:cubicBezTo>
                  <a:cubicBezTo>
                    <a:pt x="86940" y="159551"/>
                    <a:pt x="85995" y="157661"/>
                    <a:pt x="85050" y="155712"/>
                  </a:cubicBezTo>
                  <a:cubicBezTo>
                    <a:pt x="84577" y="154295"/>
                    <a:pt x="83101" y="153291"/>
                    <a:pt x="82392" y="152109"/>
                  </a:cubicBezTo>
                  <a:cubicBezTo>
                    <a:pt x="81920" y="151401"/>
                    <a:pt x="81447" y="150692"/>
                    <a:pt x="80975" y="149924"/>
                  </a:cubicBezTo>
                  <a:cubicBezTo>
                    <a:pt x="80975" y="149688"/>
                    <a:pt x="80502" y="149216"/>
                    <a:pt x="80266" y="148979"/>
                  </a:cubicBezTo>
                  <a:cubicBezTo>
                    <a:pt x="79558" y="147267"/>
                    <a:pt x="78849" y="145613"/>
                    <a:pt x="77372" y="144668"/>
                  </a:cubicBezTo>
                  <a:cubicBezTo>
                    <a:pt x="75423" y="143487"/>
                    <a:pt x="72530" y="145613"/>
                    <a:pt x="70640" y="144668"/>
                  </a:cubicBezTo>
                  <a:cubicBezTo>
                    <a:pt x="69163" y="143960"/>
                    <a:pt x="67274" y="143723"/>
                    <a:pt x="65856" y="144196"/>
                  </a:cubicBezTo>
                  <a:cubicBezTo>
                    <a:pt x="63730" y="145023"/>
                    <a:pt x="61545" y="146322"/>
                    <a:pt x="59301" y="147090"/>
                  </a:cubicBezTo>
                  <a:lnTo>
                    <a:pt x="58356" y="145436"/>
                  </a:lnTo>
                  <a:cubicBezTo>
                    <a:pt x="58356" y="144491"/>
                    <a:pt x="58356" y="143251"/>
                    <a:pt x="58120" y="142306"/>
                  </a:cubicBezTo>
                  <a:cubicBezTo>
                    <a:pt x="57647" y="141361"/>
                    <a:pt x="56466" y="140593"/>
                    <a:pt x="55935" y="139648"/>
                  </a:cubicBezTo>
                  <a:cubicBezTo>
                    <a:pt x="54281" y="135810"/>
                    <a:pt x="51860" y="132680"/>
                    <a:pt x="49675" y="129077"/>
                  </a:cubicBezTo>
                  <a:cubicBezTo>
                    <a:pt x="48966" y="127896"/>
                    <a:pt x="48966" y="125711"/>
                    <a:pt x="49675" y="124530"/>
                  </a:cubicBezTo>
                  <a:cubicBezTo>
                    <a:pt x="51151" y="122108"/>
                    <a:pt x="51387" y="119746"/>
                    <a:pt x="49911" y="117561"/>
                  </a:cubicBezTo>
                  <a:cubicBezTo>
                    <a:pt x="49202" y="116852"/>
                    <a:pt x="48493" y="116085"/>
                    <a:pt x="47726" y="115376"/>
                  </a:cubicBezTo>
                  <a:cubicBezTo>
                    <a:pt x="46545" y="114195"/>
                    <a:pt x="46545" y="111773"/>
                    <a:pt x="45068" y="111301"/>
                  </a:cubicBezTo>
                  <a:cubicBezTo>
                    <a:pt x="42647" y="110592"/>
                    <a:pt x="40284" y="110120"/>
                    <a:pt x="38099" y="108407"/>
                  </a:cubicBezTo>
                  <a:cubicBezTo>
                    <a:pt x="36150" y="107226"/>
                    <a:pt x="35678" y="104805"/>
                    <a:pt x="33788" y="103328"/>
                  </a:cubicBezTo>
                  <a:cubicBezTo>
                    <a:pt x="31839" y="101852"/>
                    <a:pt x="29477" y="101379"/>
                    <a:pt x="27292" y="100434"/>
                  </a:cubicBezTo>
                  <a:cubicBezTo>
                    <a:pt x="26819" y="100198"/>
                    <a:pt x="26111" y="99726"/>
                    <a:pt x="25638" y="99017"/>
                  </a:cubicBezTo>
                  <a:cubicBezTo>
                    <a:pt x="24693" y="97068"/>
                    <a:pt x="24693" y="95178"/>
                    <a:pt x="23749" y="93229"/>
                  </a:cubicBezTo>
                  <a:cubicBezTo>
                    <a:pt x="23040" y="92048"/>
                    <a:pt x="21800" y="91044"/>
                    <a:pt x="21327" y="89863"/>
                  </a:cubicBezTo>
                  <a:cubicBezTo>
                    <a:pt x="20146" y="86497"/>
                    <a:pt x="20618" y="82894"/>
                    <a:pt x="21563" y="79528"/>
                  </a:cubicBezTo>
                  <a:cubicBezTo>
                    <a:pt x="21563" y="79292"/>
                    <a:pt x="22272" y="79056"/>
                    <a:pt x="22508" y="78583"/>
                  </a:cubicBezTo>
                  <a:cubicBezTo>
                    <a:pt x="22745" y="76398"/>
                    <a:pt x="22508" y="74036"/>
                    <a:pt x="22508" y="71851"/>
                  </a:cubicBezTo>
                  <a:cubicBezTo>
                    <a:pt x="24693" y="70906"/>
                    <a:pt x="24457" y="68485"/>
                    <a:pt x="24693" y="66595"/>
                  </a:cubicBezTo>
                  <a:cubicBezTo>
                    <a:pt x="24812" y="65650"/>
                    <a:pt x="25875" y="65650"/>
                    <a:pt x="26406" y="64941"/>
                  </a:cubicBezTo>
                  <a:cubicBezTo>
                    <a:pt x="27115" y="63228"/>
                    <a:pt x="27587" y="60630"/>
                    <a:pt x="26170" y="59626"/>
                  </a:cubicBezTo>
                  <a:cubicBezTo>
                    <a:pt x="23985" y="58150"/>
                    <a:pt x="21150" y="59626"/>
                    <a:pt x="18492" y="59154"/>
                  </a:cubicBezTo>
                  <a:cubicBezTo>
                    <a:pt x="18020" y="58917"/>
                    <a:pt x="17784" y="58209"/>
                    <a:pt x="17547" y="57736"/>
                  </a:cubicBezTo>
                  <a:cubicBezTo>
                    <a:pt x="17075" y="56083"/>
                    <a:pt x="17075" y="54370"/>
                    <a:pt x="16130" y="52657"/>
                  </a:cubicBezTo>
                  <a:cubicBezTo>
                    <a:pt x="15185" y="50945"/>
                    <a:pt x="13473" y="49527"/>
                    <a:pt x="12528" y="47874"/>
                  </a:cubicBezTo>
                  <a:cubicBezTo>
                    <a:pt x="11347" y="45925"/>
                    <a:pt x="9634" y="44507"/>
                    <a:pt x="8689" y="42558"/>
                  </a:cubicBezTo>
                  <a:cubicBezTo>
                    <a:pt x="8512" y="42263"/>
                    <a:pt x="7272" y="41614"/>
                    <a:pt x="7272" y="41377"/>
                  </a:cubicBezTo>
                  <a:cubicBezTo>
                    <a:pt x="6563" y="39665"/>
                    <a:pt x="7272" y="37775"/>
                    <a:pt x="6799" y="36062"/>
                  </a:cubicBezTo>
                  <a:cubicBezTo>
                    <a:pt x="6327" y="34350"/>
                    <a:pt x="4142" y="33405"/>
                    <a:pt x="3669" y="31751"/>
                  </a:cubicBezTo>
                  <a:cubicBezTo>
                    <a:pt x="2960" y="29093"/>
                    <a:pt x="3669" y="26200"/>
                    <a:pt x="3433" y="23601"/>
                  </a:cubicBezTo>
                  <a:cubicBezTo>
                    <a:pt x="3197" y="23129"/>
                    <a:pt x="2724" y="22656"/>
                    <a:pt x="2488" y="22184"/>
                  </a:cubicBezTo>
                  <a:cubicBezTo>
                    <a:pt x="1307" y="19526"/>
                    <a:pt x="2724" y="16160"/>
                    <a:pt x="1543" y="13502"/>
                  </a:cubicBezTo>
                  <a:cubicBezTo>
                    <a:pt x="598" y="11790"/>
                    <a:pt x="-347" y="9900"/>
                    <a:pt x="126" y="7951"/>
                  </a:cubicBezTo>
                  <a:cubicBezTo>
                    <a:pt x="834" y="5530"/>
                    <a:pt x="244" y="3345"/>
                    <a:pt x="1366" y="1218"/>
                  </a:cubicBezTo>
                  <a:cubicBezTo>
                    <a:pt x="1602" y="746"/>
                    <a:pt x="1602" y="-199"/>
                    <a:pt x="2311" y="37"/>
                  </a:cubicBezTo>
                  <a:cubicBezTo>
                    <a:pt x="5205" y="1455"/>
                    <a:pt x="7094" y="3876"/>
                    <a:pt x="9752" y="6061"/>
                  </a:cubicBezTo>
                  <a:cubicBezTo>
                    <a:pt x="11406" y="7242"/>
                    <a:pt x="13118" y="8482"/>
                    <a:pt x="14772" y="9664"/>
                  </a:cubicBezTo>
                  <a:cubicBezTo>
                    <a:pt x="16721" y="11081"/>
                    <a:pt x="18138" y="13266"/>
                    <a:pt x="20028" y="14743"/>
                  </a:cubicBezTo>
                  <a:cubicBezTo>
                    <a:pt x="21209" y="15924"/>
                    <a:pt x="22922" y="15215"/>
                    <a:pt x="24575" y="15215"/>
                  </a:cubicBezTo>
                  <a:cubicBezTo>
                    <a:pt x="25816" y="14979"/>
                    <a:pt x="27233" y="14743"/>
                    <a:pt x="28178" y="13561"/>
                  </a:cubicBezTo>
                  <a:cubicBezTo>
                    <a:pt x="29123" y="12380"/>
                    <a:pt x="31308" y="13089"/>
                    <a:pt x="32961" y="12380"/>
                  </a:cubicBezTo>
                  <a:cubicBezTo>
                    <a:pt x="37036" y="10727"/>
                    <a:pt x="40166" y="7597"/>
                    <a:pt x="43296" y="3994"/>
                  </a:cubicBezTo>
                  <a:cubicBezTo>
                    <a:pt x="43533" y="3758"/>
                    <a:pt x="44241" y="3994"/>
                    <a:pt x="44950" y="3994"/>
                  </a:cubicBezTo>
                  <a:cubicBezTo>
                    <a:pt x="45422" y="3994"/>
                    <a:pt x="45422" y="4467"/>
                    <a:pt x="45422" y="4703"/>
                  </a:cubicBezTo>
                  <a:cubicBezTo>
                    <a:pt x="45895" y="6652"/>
                    <a:pt x="45895" y="8542"/>
                    <a:pt x="46840" y="10018"/>
                  </a:cubicBezTo>
                  <a:cubicBezTo>
                    <a:pt x="47549" y="10963"/>
                    <a:pt x="47312" y="12439"/>
                    <a:pt x="47076" y="13620"/>
                  </a:cubicBezTo>
                  <a:cubicBezTo>
                    <a:pt x="46604" y="15569"/>
                    <a:pt x="44655" y="17223"/>
                    <a:pt x="45600" y="19172"/>
                  </a:cubicBezTo>
                  <a:cubicBezTo>
                    <a:pt x="47549" y="22538"/>
                    <a:pt x="51387" y="22774"/>
                    <a:pt x="54990" y="22538"/>
                  </a:cubicBezTo>
                  <a:lnTo>
                    <a:pt x="113161" y="38247"/>
                  </a:lnTo>
                  <a:cubicBezTo>
                    <a:pt x="115582" y="37302"/>
                    <a:pt x="118240" y="38484"/>
                    <a:pt x="120602" y="37066"/>
                  </a:cubicBezTo>
                  <a:cubicBezTo>
                    <a:pt x="123732" y="35176"/>
                    <a:pt x="124441" y="31042"/>
                    <a:pt x="127571" y="28916"/>
                  </a:cubicBezTo>
                  <a:cubicBezTo>
                    <a:pt x="130937" y="26495"/>
                    <a:pt x="134776" y="28208"/>
                    <a:pt x="138378" y="27499"/>
                  </a:cubicBezTo>
                  <a:cubicBezTo>
                    <a:pt x="139323" y="27499"/>
                    <a:pt x="140091" y="26081"/>
                    <a:pt x="141036" y="25609"/>
                  </a:cubicBezTo>
                  <a:cubicBezTo>
                    <a:pt x="144166" y="24900"/>
                    <a:pt x="147060" y="26318"/>
                    <a:pt x="150190" y="27322"/>
                  </a:cubicBezTo>
                  <a:cubicBezTo>
                    <a:pt x="151607" y="27794"/>
                    <a:pt x="153084" y="29034"/>
                    <a:pt x="154501" y="29979"/>
                  </a:cubicBezTo>
                  <a:cubicBezTo>
                    <a:pt x="156450" y="31456"/>
                    <a:pt x="158812" y="31928"/>
                    <a:pt x="160997" y="32401"/>
                  </a:cubicBezTo>
                  <a:cubicBezTo>
                    <a:pt x="164364" y="32637"/>
                    <a:pt x="167730" y="33641"/>
                    <a:pt x="171096" y="34113"/>
                  </a:cubicBezTo>
                  <a:cubicBezTo>
                    <a:pt x="172809" y="34350"/>
                    <a:pt x="174462" y="34822"/>
                    <a:pt x="175880" y="36062"/>
                  </a:cubicBezTo>
                  <a:cubicBezTo>
                    <a:pt x="177297" y="37539"/>
                    <a:pt x="177829" y="39428"/>
                    <a:pt x="178301" y="41377"/>
                  </a:cubicBezTo>
                  <a:cubicBezTo>
                    <a:pt x="178537" y="41850"/>
                    <a:pt x="179246" y="42322"/>
                    <a:pt x="179718" y="42854"/>
                  </a:cubicBezTo>
                  <a:cubicBezTo>
                    <a:pt x="180663" y="43326"/>
                    <a:pt x="181903" y="42854"/>
                    <a:pt x="182612" y="43326"/>
                  </a:cubicBezTo>
                  <a:cubicBezTo>
                    <a:pt x="184797" y="44507"/>
                    <a:pt x="185033" y="47401"/>
                    <a:pt x="186923" y="49114"/>
                  </a:cubicBezTo>
                  <a:cubicBezTo>
                    <a:pt x="187396" y="49350"/>
                    <a:pt x="187632" y="49822"/>
                    <a:pt x="188104" y="49822"/>
                  </a:cubicBezTo>
                  <a:cubicBezTo>
                    <a:pt x="190762" y="49822"/>
                    <a:pt x="194364" y="48405"/>
                    <a:pt x="195546" y="50767"/>
                  </a:cubicBezTo>
                  <a:cubicBezTo>
                    <a:pt x="196727" y="53189"/>
                    <a:pt x="195073" y="56555"/>
                    <a:pt x="196490" y="59213"/>
                  </a:cubicBezTo>
                  <a:cubicBezTo>
                    <a:pt x="196963" y="60394"/>
                    <a:pt x="197908" y="61870"/>
                    <a:pt x="198617" y="63051"/>
                  </a:cubicBezTo>
                  <a:cubicBezTo>
                    <a:pt x="199089" y="63996"/>
                    <a:pt x="199325" y="65236"/>
                    <a:pt x="199325" y="66181"/>
                  </a:cubicBezTo>
                  <a:lnTo>
                    <a:pt x="199561" y="65709"/>
                  </a:lnTo>
                  <a:cubicBezTo>
                    <a:pt x="199561" y="65709"/>
                    <a:pt x="198853" y="66181"/>
                    <a:pt x="198853" y="66418"/>
                  </a:cubicBezTo>
                  <a:cubicBezTo>
                    <a:pt x="198853" y="67835"/>
                    <a:pt x="198853" y="69784"/>
                    <a:pt x="198617" y="70492"/>
                  </a:cubicBezTo>
                  <a:cubicBezTo>
                    <a:pt x="197140" y="73859"/>
                    <a:pt x="197435" y="77934"/>
                    <a:pt x="195723" y="81300"/>
                  </a:cubicBezTo>
                  <a:cubicBezTo>
                    <a:pt x="195014" y="82717"/>
                    <a:pt x="192829" y="83485"/>
                    <a:pt x="192120" y="85139"/>
                  </a:cubicBezTo>
                  <a:cubicBezTo>
                    <a:pt x="190703" y="88505"/>
                    <a:pt x="192357" y="91635"/>
                    <a:pt x="193538" y="94529"/>
                  </a:cubicBezTo>
                  <a:cubicBezTo>
                    <a:pt x="194010" y="94292"/>
                    <a:pt x="194246" y="95001"/>
                    <a:pt x="194483" y="95001"/>
                  </a:cubicBezTo>
                  <a:cubicBezTo>
                    <a:pt x="194955" y="95474"/>
                    <a:pt x="194955" y="96714"/>
                    <a:pt x="194719" y="97422"/>
                  </a:cubicBezTo>
                  <a:cubicBezTo>
                    <a:pt x="194246" y="98604"/>
                    <a:pt x="193538" y="99608"/>
                    <a:pt x="193301" y="100553"/>
                  </a:cubicBezTo>
                  <a:cubicBezTo>
                    <a:pt x="192829" y="101734"/>
                    <a:pt x="192829" y="103683"/>
                    <a:pt x="194010" y="104864"/>
                  </a:cubicBezTo>
                  <a:cubicBezTo>
                    <a:pt x="194955" y="106576"/>
                    <a:pt x="194246" y="108230"/>
                    <a:pt x="194483" y="110179"/>
                  </a:cubicBezTo>
                  <a:cubicBezTo>
                    <a:pt x="194955" y="112364"/>
                    <a:pt x="195900" y="114254"/>
                    <a:pt x="195900" y="116439"/>
                  </a:cubicBezTo>
                  <a:cubicBezTo>
                    <a:pt x="195900" y="116911"/>
                    <a:pt x="196609" y="117384"/>
                    <a:pt x="196609" y="118152"/>
                  </a:cubicBezTo>
                  <a:cubicBezTo>
                    <a:pt x="197081" y="120573"/>
                    <a:pt x="196609" y="122699"/>
                    <a:pt x="197317" y="124884"/>
                  </a:cubicBezTo>
                  <a:cubicBezTo>
                    <a:pt x="201392" y="126597"/>
                    <a:pt x="205999" y="123939"/>
                    <a:pt x="209601" y="126833"/>
                  </a:cubicBezTo>
                  <a:cubicBezTo>
                    <a:pt x="209365" y="129963"/>
                    <a:pt x="210546" y="133329"/>
                    <a:pt x="208597" y="136223"/>
                  </a:cubicBezTo>
                  <a:cubicBezTo>
                    <a:pt x="206176" y="140062"/>
                    <a:pt x="202573" y="142483"/>
                    <a:pt x="201392" y="147030"/>
                  </a:cubicBezTo>
                  <a:cubicBezTo>
                    <a:pt x="201156" y="148212"/>
                    <a:pt x="201156" y="149216"/>
                    <a:pt x="201629" y="150397"/>
                  </a:cubicBezTo>
                  <a:lnTo>
                    <a:pt x="202101" y="150160"/>
                  </a:lnTo>
                  <a:cubicBezTo>
                    <a:pt x="201156" y="151105"/>
                    <a:pt x="203046" y="152109"/>
                    <a:pt x="204286" y="152818"/>
                  </a:cubicBezTo>
                  <a:cubicBezTo>
                    <a:pt x="204995" y="153291"/>
                    <a:pt x="205467" y="153999"/>
                    <a:pt x="205940" y="154767"/>
                  </a:cubicBezTo>
                  <a:cubicBezTo>
                    <a:pt x="206885" y="156716"/>
                    <a:pt x="206648" y="158606"/>
                    <a:pt x="207593" y="160555"/>
                  </a:cubicBezTo>
                  <a:cubicBezTo>
                    <a:pt x="208302" y="162740"/>
                    <a:pt x="210015" y="164157"/>
                    <a:pt x="211668" y="165870"/>
                  </a:cubicBezTo>
                  <a:cubicBezTo>
                    <a:pt x="212613" y="166578"/>
                    <a:pt x="213853" y="167346"/>
                    <a:pt x="215034" y="167819"/>
                  </a:cubicBezTo>
                  <a:cubicBezTo>
                    <a:pt x="217456" y="169236"/>
                    <a:pt x="220054" y="169767"/>
                    <a:pt x="222476" y="171185"/>
                  </a:cubicBezTo>
                  <a:cubicBezTo>
                    <a:pt x="222476" y="175968"/>
                    <a:pt x="222476" y="181047"/>
                    <a:pt x="222239" y="185831"/>
                  </a:cubicBezTo>
                  <a:cubicBezTo>
                    <a:pt x="223657" y="186067"/>
                    <a:pt x="224661" y="185595"/>
                    <a:pt x="225842" y="185122"/>
                  </a:cubicBezTo>
                  <a:cubicBezTo>
                    <a:pt x="227555" y="184414"/>
                    <a:pt x="229681" y="183941"/>
                    <a:pt x="230625" y="185831"/>
                  </a:cubicBezTo>
                  <a:cubicBezTo>
                    <a:pt x="231334" y="187485"/>
                    <a:pt x="231334" y="189433"/>
                    <a:pt x="230625" y="191087"/>
                  </a:cubicBezTo>
                  <a:cubicBezTo>
                    <a:pt x="229681" y="193508"/>
                    <a:pt x="227732" y="195635"/>
                    <a:pt x="225074" y="196638"/>
                  </a:cubicBezTo>
                  <a:cubicBezTo>
                    <a:pt x="222653" y="197583"/>
                    <a:pt x="220527" y="198765"/>
                    <a:pt x="218342" y="200005"/>
                  </a:cubicBezTo>
                  <a:cubicBezTo>
                    <a:pt x="217101" y="200713"/>
                    <a:pt x="215448" y="202426"/>
                    <a:pt x="214503" y="204080"/>
                  </a:cubicBezTo>
                  <a:cubicBezTo>
                    <a:pt x="214030" y="205261"/>
                    <a:pt x="214030" y="206501"/>
                    <a:pt x="213794" y="207682"/>
                  </a:cubicBezTo>
                  <a:cubicBezTo>
                    <a:pt x="213322" y="209336"/>
                    <a:pt x="213558" y="211048"/>
                    <a:pt x="213558" y="212702"/>
                  </a:cubicBezTo>
                  <a:lnTo>
                    <a:pt x="214739" y="215123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25" name="Forme libre : forme 118">
              <a:extLst>
                <a:ext uri="{FF2B5EF4-FFF2-40B4-BE49-F238E27FC236}">
                  <a16:creationId xmlns:a16="http://schemas.microsoft.com/office/drawing/2014/main" id="{0CB98E6F-A172-A2FA-59A8-9996440EE607}"/>
                </a:ext>
              </a:extLst>
            </p:cNvPr>
            <p:cNvSpPr/>
            <p:nvPr/>
          </p:nvSpPr>
          <p:spPr>
            <a:xfrm>
              <a:off x="9350005" y="3524727"/>
              <a:ext cx="194248" cy="214809"/>
            </a:xfrm>
            <a:custGeom>
              <a:avLst/>
              <a:gdLst>
                <a:gd name="connsiteX0" fmla="*/ 110968 w 110968"/>
                <a:gd name="connsiteY0" fmla="*/ 110189 h 122469"/>
                <a:gd name="connsiteX1" fmla="*/ 106185 w 110968"/>
                <a:gd name="connsiteY1" fmla="*/ 110662 h 122469"/>
                <a:gd name="connsiteX2" fmla="*/ 104708 w 110968"/>
                <a:gd name="connsiteY2" fmla="*/ 110425 h 122469"/>
                <a:gd name="connsiteX3" fmla="*/ 101342 w 110968"/>
                <a:gd name="connsiteY3" fmla="*/ 107532 h 122469"/>
                <a:gd name="connsiteX4" fmla="*/ 97267 w 110968"/>
                <a:gd name="connsiteY4" fmla="*/ 107768 h 122469"/>
                <a:gd name="connsiteX5" fmla="*/ 94609 w 110968"/>
                <a:gd name="connsiteY5" fmla="*/ 111370 h 122469"/>
                <a:gd name="connsiteX6" fmla="*/ 91479 w 110968"/>
                <a:gd name="connsiteY6" fmla="*/ 114737 h 122469"/>
                <a:gd name="connsiteX7" fmla="*/ 91479 w 110968"/>
                <a:gd name="connsiteY7" fmla="*/ 120760 h 122469"/>
                <a:gd name="connsiteX8" fmla="*/ 92188 w 110968"/>
                <a:gd name="connsiteY8" fmla="*/ 122178 h 122469"/>
                <a:gd name="connsiteX9" fmla="*/ 75121 w 110968"/>
                <a:gd name="connsiteY9" fmla="*/ 121410 h 122469"/>
                <a:gd name="connsiteX10" fmla="*/ 65967 w 110968"/>
                <a:gd name="connsiteY10" fmla="*/ 118989 h 122469"/>
                <a:gd name="connsiteX11" fmla="*/ 55632 w 110968"/>
                <a:gd name="connsiteY11" fmla="*/ 114382 h 122469"/>
                <a:gd name="connsiteX12" fmla="*/ 49844 w 110968"/>
                <a:gd name="connsiteY12" fmla="*/ 111725 h 122469"/>
                <a:gd name="connsiteX13" fmla="*/ 46242 w 110968"/>
                <a:gd name="connsiteY13" fmla="*/ 105937 h 122469"/>
                <a:gd name="connsiteX14" fmla="*/ 44824 w 110968"/>
                <a:gd name="connsiteY14" fmla="*/ 102098 h 122469"/>
                <a:gd name="connsiteX15" fmla="*/ 42934 w 110968"/>
                <a:gd name="connsiteY15" fmla="*/ 98732 h 122469"/>
                <a:gd name="connsiteX16" fmla="*/ 36438 w 110968"/>
                <a:gd name="connsiteY16" fmla="*/ 94893 h 122469"/>
                <a:gd name="connsiteX17" fmla="*/ 32836 w 110968"/>
                <a:gd name="connsiteY17" fmla="*/ 92472 h 122469"/>
                <a:gd name="connsiteX18" fmla="*/ 18190 w 110968"/>
                <a:gd name="connsiteY18" fmla="*/ 83082 h 122469"/>
                <a:gd name="connsiteX19" fmla="*/ 13170 w 110968"/>
                <a:gd name="connsiteY19" fmla="*/ 80424 h 122469"/>
                <a:gd name="connsiteX20" fmla="*/ 4784 w 110968"/>
                <a:gd name="connsiteY20" fmla="*/ 73219 h 122469"/>
                <a:gd name="connsiteX21" fmla="*/ 4547 w 110968"/>
                <a:gd name="connsiteY21" fmla="*/ 72274 h 122469"/>
                <a:gd name="connsiteX22" fmla="*/ 709 w 110968"/>
                <a:gd name="connsiteY22" fmla="*/ 68436 h 122469"/>
                <a:gd name="connsiteX23" fmla="*/ 0 w 110968"/>
                <a:gd name="connsiteY23" fmla="*/ 57392 h 122469"/>
                <a:gd name="connsiteX24" fmla="*/ 4075 w 110968"/>
                <a:gd name="connsiteY24" fmla="*/ 54971 h 122469"/>
                <a:gd name="connsiteX25" fmla="*/ 8622 w 110968"/>
                <a:gd name="connsiteY25" fmla="*/ 51604 h 122469"/>
                <a:gd name="connsiteX26" fmla="*/ 20434 w 110968"/>
                <a:gd name="connsiteY26" fmla="*/ 41506 h 122469"/>
                <a:gd name="connsiteX27" fmla="*/ 23091 w 110968"/>
                <a:gd name="connsiteY27" fmla="*/ 36722 h 122469"/>
                <a:gd name="connsiteX28" fmla="*/ 23091 w 110968"/>
                <a:gd name="connsiteY28" fmla="*/ 22312 h 122469"/>
                <a:gd name="connsiteX29" fmla="*/ 22146 w 110968"/>
                <a:gd name="connsiteY29" fmla="*/ 21131 h 122469"/>
                <a:gd name="connsiteX30" fmla="*/ 23859 w 110968"/>
                <a:gd name="connsiteY30" fmla="*/ 13217 h 122469"/>
                <a:gd name="connsiteX31" fmla="*/ 28643 w 110968"/>
                <a:gd name="connsiteY31" fmla="*/ 11800 h 122469"/>
                <a:gd name="connsiteX32" fmla="*/ 34194 w 110968"/>
                <a:gd name="connsiteY32" fmla="*/ 6012 h 122469"/>
                <a:gd name="connsiteX33" fmla="*/ 34430 w 110968"/>
                <a:gd name="connsiteY33" fmla="*/ 5776 h 122469"/>
                <a:gd name="connsiteX34" fmla="*/ 40690 w 110968"/>
                <a:gd name="connsiteY34" fmla="*/ 284 h 122469"/>
                <a:gd name="connsiteX35" fmla="*/ 45001 w 110968"/>
                <a:gd name="connsiteY35" fmla="*/ 1760 h 122469"/>
                <a:gd name="connsiteX36" fmla="*/ 52915 w 110968"/>
                <a:gd name="connsiteY36" fmla="*/ 1760 h 122469"/>
                <a:gd name="connsiteX37" fmla="*/ 56518 w 110968"/>
                <a:gd name="connsiteY37" fmla="*/ 4418 h 122469"/>
                <a:gd name="connsiteX38" fmla="*/ 58703 w 110968"/>
                <a:gd name="connsiteY38" fmla="*/ 4418 h 122469"/>
                <a:gd name="connsiteX39" fmla="*/ 58939 w 110968"/>
                <a:gd name="connsiteY39" fmla="*/ 4418 h 122469"/>
                <a:gd name="connsiteX40" fmla="*/ 60356 w 110968"/>
                <a:gd name="connsiteY40" fmla="*/ 5599 h 122469"/>
                <a:gd name="connsiteX41" fmla="*/ 64195 w 110968"/>
                <a:gd name="connsiteY41" fmla="*/ 10914 h 122469"/>
                <a:gd name="connsiteX42" fmla="*/ 67798 w 110968"/>
                <a:gd name="connsiteY42" fmla="*/ 15698 h 122469"/>
                <a:gd name="connsiteX43" fmla="*/ 69215 w 110968"/>
                <a:gd name="connsiteY43" fmla="*/ 20777 h 122469"/>
                <a:gd name="connsiteX44" fmla="*/ 70160 w 110968"/>
                <a:gd name="connsiteY44" fmla="*/ 22194 h 122469"/>
                <a:gd name="connsiteX45" fmla="*/ 77837 w 110968"/>
                <a:gd name="connsiteY45" fmla="*/ 22667 h 122469"/>
                <a:gd name="connsiteX46" fmla="*/ 78073 w 110968"/>
                <a:gd name="connsiteY46" fmla="*/ 27982 h 122469"/>
                <a:gd name="connsiteX47" fmla="*/ 76361 w 110968"/>
                <a:gd name="connsiteY47" fmla="*/ 29635 h 122469"/>
                <a:gd name="connsiteX48" fmla="*/ 74176 w 110968"/>
                <a:gd name="connsiteY48" fmla="*/ 34891 h 122469"/>
                <a:gd name="connsiteX49" fmla="*/ 74176 w 110968"/>
                <a:gd name="connsiteY49" fmla="*/ 41624 h 122469"/>
                <a:gd name="connsiteX50" fmla="*/ 73231 w 110968"/>
                <a:gd name="connsiteY50" fmla="*/ 42569 h 122469"/>
                <a:gd name="connsiteX51" fmla="*/ 72995 w 110968"/>
                <a:gd name="connsiteY51" fmla="*/ 52904 h 122469"/>
                <a:gd name="connsiteX52" fmla="*/ 75416 w 110968"/>
                <a:gd name="connsiteY52" fmla="*/ 56270 h 122469"/>
                <a:gd name="connsiteX53" fmla="*/ 77306 w 110968"/>
                <a:gd name="connsiteY53" fmla="*/ 62058 h 122469"/>
                <a:gd name="connsiteX54" fmla="*/ 78959 w 110968"/>
                <a:gd name="connsiteY54" fmla="*/ 63475 h 122469"/>
                <a:gd name="connsiteX55" fmla="*/ 85456 w 110968"/>
                <a:gd name="connsiteY55" fmla="*/ 66369 h 122469"/>
                <a:gd name="connsiteX56" fmla="*/ 89767 w 110968"/>
                <a:gd name="connsiteY56" fmla="*/ 71448 h 122469"/>
                <a:gd name="connsiteX57" fmla="*/ 96736 w 110968"/>
                <a:gd name="connsiteY57" fmla="*/ 74341 h 122469"/>
                <a:gd name="connsiteX58" fmla="*/ 99393 w 110968"/>
                <a:gd name="connsiteY58" fmla="*/ 78416 h 122469"/>
                <a:gd name="connsiteX59" fmla="*/ 101578 w 110968"/>
                <a:gd name="connsiteY59" fmla="*/ 80602 h 122469"/>
                <a:gd name="connsiteX60" fmla="*/ 101342 w 110968"/>
                <a:gd name="connsiteY60" fmla="*/ 87570 h 122469"/>
                <a:gd name="connsiteX61" fmla="*/ 101342 w 110968"/>
                <a:gd name="connsiteY61" fmla="*/ 92118 h 122469"/>
                <a:gd name="connsiteX62" fmla="*/ 107602 w 110968"/>
                <a:gd name="connsiteY62" fmla="*/ 102689 h 122469"/>
                <a:gd name="connsiteX63" fmla="*/ 109787 w 110968"/>
                <a:gd name="connsiteY63" fmla="*/ 105346 h 122469"/>
                <a:gd name="connsiteX64" fmla="*/ 110023 w 110968"/>
                <a:gd name="connsiteY64" fmla="*/ 108476 h 122469"/>
                <a:gd name="connsiteX65" fmla="*/ 110968 w 110968"/>
                <a:gd name="connsiteY65" fmla="*/ 110130 h 122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10968" h="122469">
                  <a:moveTo>
                    <a:pt x="110968" y="110189"/>
                  </a:moveTo>
                  <a:cubicBezTo>
                    <a:pt x="109433" y="110721"/>
                    <a:pt x="107838" y="110957"/>
                    <a:pt x="106185" y="110662"/>
                  </a:cubicBezTo>
                  <a:lnTo>
                    <a:pt x="104708" y="110425"/>
                  </a:lnTo>
                  <a:cubicBezTo>
                    <a:pt x="103527" y="109717"/>
                    <a:pt x="102523" y="108004"/>
                    <a:pt x="101342" y="107532"/>
                  </a:cubicBezTo>
                  <a:cubicBezTo>
                    <a:pt x="100161" y="106823"/>
                    <a:pt x="98448" y="107059"/>
                    <a:pt x="97267" y="107768"/>
                  </a:cubicBezTo>
                  <a:cubicBezTo>
                    <a:pt x="95850" y="108476"/>
                    <a:pt x="95554" y="110425"/>
                    <a:pt x="94609" y="111370"/>
                  </a:cubicBezTo>
                  <a:cubicBezTo>
                    <a:pt x="93665" y="112551"/>
                    <a:pt x="91952" y="113555"/>
                    <a:pt x="91479" y="114737"/>
                  </a:cubicBezTo>
                  <a:cubicBezTo>
                    <a:pt x="90771" y="116685"/>
                    <a:pt x="91007" y="118575"/>
                    <a:pt x="91479" y="120760"/>
                  </a:cubicBezTo>
                  <a:cubicBezTo>
                    <a:pt x="91479" y="121469"/>
                    <a:pt x="91952" y="121942"/>
                    <a:pt x="92188" y="122178"/>
                  </a:cubicBezTo>
                  <a:cubicBezTo>
                    <a:pt x="86873" y="122650"/>
                    <a:pt x="80377" y="122650"/>
                    <a:pt x="75121" y="121410"/>
                  </a:cubicBezTo>
                  <a:cubicBezTo>
                    <a:pt x="71991" y="120701"/>
                    <a:pt x="69097" y="119697"/>
                    <a:pt x="65967" y="118989"/>
                  </a:cubicBezTo>
                  <a:cubicBezTo>
                    <a:pt x="62128" y="118280"/>
                    <a:pt x="58998" y="116095"/>
                    <a:pt x="55632" y="114382"/>
                  </a:cubicBezTo>
                  <a:cubicBezTo>
                    <a:pt x="53683" y="113201"/>
                    <a:pt x="51557" y="113201"/>
                    <a:pt x="49844" y="111725"/>
                  </a:cubicBezTo>
                  <a:cubicBezTo>
                    <a:pt x="48427" y="110012"/>
                    <a:pt x="47423" y="107886"/>
                    <a:pt x="46242" y="105937"/>
                  </a:cubicBezTo>
                  <a:cubicBezTo>
                    <a:pt x="45533" y="104756"/>
                    <a:pt x="45297" y="103279"/>
                    <a:pt x="44824" y="102098"/>
                  </a:cubicBezTo>
                  <a:cubicBezTo>
                    <a:pt x="44352" y="100917"/>
                    <a:pt x="43643" y="99677"/>
                    <a:pt x="42934" y="98732"/>
                  </a:cubicBezTo>
                  <a:cubicBezTo>
                    <a:pt x="40986" y="97019"/>
                    <a:pt x="38860" y="96074"/>
                    <a:pt x="36438" y="94893"/>
                  </a:cubicBezTo>
                  <a:cubicBezTo>
                    <a:pt x="35257" y="94421"/>
                    <a:pt x="34253" y="93181"/>
                    <a:pt x="32836" y="92472"/>
                  </a:cubicBezTo>
                  <a:cubicBezTo>
                    <a:pt x="27816" y="89106"/>
                    <a:pt x="23209" y="86448"/>
                    <a:pt x="18190" y="83082"/>
                  </a:cubicBezTo>
                  <a:cubicBezTo>
                    <a:pt x="16536" y="81901"/>
                    <a:pt x="14823" y="81133"/>
                    <a:pt x="13170" y="80424"/>
                  </a:cubicBezTo>
                  <a:cubicBezTo>
                    <a:pt x="9803" y="78475"/>
                    <a:pt x="7677" y="75582"/>
                    <a:pt x="4784" y="73219"/>
                  </a:cubicBezTo>
                  <a:lnTo>
                    <a:pt x="4547" y="72274"/>
                  </a:lnTo>
                  <a:cubicBezTo>
                    <a:pt x="3366" y="71093"/>
                    <a:pt x="1122" y="70089"/>
                    <a:pt x="709" y="68436"/>
                  </a:cubicBezTo>
                  <a:cubicBezTo>
                    <a:pt x="-236" y="64361"/>
                    <a:pt x="236" y="61467"/>
                    <a:pt x="0" y="57392"/>
                  </a:cubicBezTo>
                  <a:cubicBezTo>
                    <a:pt x="1831" y="56388"/>
                    <a:pt x="2185" y="56270"/>
                    <a:pt x="4075" y="54971"/>
                  </a:cubicBezTo>
                  <a:cubicBezTo>
                    <a:pt x="5492" y="54026"/>
                    <a:pt x="6969" y="52786"/>
                    <a:pt x="8622" y="51604"/>
                  </a:cubicBezTo>
                  <a:cubicBezTo>
                    <a:pt x="13170" y="48947"/>
                    <a:pt x="17304" y="46112"/>
                    <a:pt x="20434" y="41506"/>
                  </a:cubicBezTo>
                  <a:cubicBezTo>
                    <a:pt x="21379" y="39852"/>
                    <a:pt x="22619" y="38376"/>
                    <a:pt x="23091" y="36722"/>
                  </a:cubicBezTo>
                  <a:cubicBezTo>
                    <a:pt x="24331" y="31938"/>
                    <a:pt x="24095" y="27096"/>
                    <a:pt x="23091" y="22312"/>
                  </a:cubicBezTo>
                  <a:cubicBezTo>
                    <a:pt x="23091" y="21840"/>
                    <a:pt x="22146" y="21603"/>
                    <a:pt x="22146" y="21131"/>
                  </a:cubicBezTo>
                  <a:cubicBezTo>
                    <a:pt x="20965" y="18473"/>
                    <a:pt x="21674" y="15107"/>
                    <a:pt x="23859" y="13217"/>
                  </a:cubicBezTo>
                  <a:cubicBezTo>
                    <a:pt x="25336" y="12036"/>
                    <a:pt x="27225" y="12745"/>
                    <a:pt x="28643" y="11800"/>
                  </a:cubicBezTo>
                  <a:cubicBezTo>
                    <a:pt x="30828" y="10146"/>
                    <a:pt x="32009" y="7725"/>
                    <a:pt x="34194" y="6012"/>
                  </a:cubicBezTo>
                  <a:lnTo>
                    <a:pt x="34430" y="5776"/>
                  </a:lnTo>
                  <a:cubicBezTo>
                    <a:pt x="36852" y="4359"/>
                    <a:pt x="38269" y="1701"/>
                    <a:pt x="40690" y="284"/>
                  </a:cubicBezTo>
                  <a:cubicBezTo>
                    <a:pt x="42403" y="-661"/>
                    <a:pt x="43584" y="992"/>
                    <a:pt x="45001" y="1760"/>
                  </a:cubicBezTo>
                  <a:cubicBezTo>
                    <a:pt x="47187" y="2705"/>
                    <a:pt x="50317" y="1052"/>
                    <a:pt x="52915" y="1760"/>
                  </a:cubicBezTo>
                  <a:cubicBezTo>
                    <a:pt x="54333" y="1997"/>
                    <a:pt x="55336" y="3473"/>
                    <a:pt x="56518" y="4418"/>
                  </a:cubicBezTo>
                  <a:cubicBezTo>
                    <a:pt x="57226" y="4654"/>
                    <a:pt x="57935" y="4418"/>
                    <a:pt x="58703" y="4418"/>
                  </a:cubicBezTo>
                  <a:lnTo>
                    <a:pt x="58939" y="4418"/>
                  </a:lnTo>
                  <a:cubicBezTo>
                    <a:pt x="58939" y="4418"/>
                    <a:pt x="60238" y="5304"/>
                    <a:pt x="60356" y="5599"/>
                  </a:cubicBezTo>
                  <a:cubicBezTo>
                    <a:pt x="61301" y="7548"/>
                    <a:pt x="63014" y="8965"/>
                    <a:pt x="64195" y="10914"/>
                  </a:cubicBezTo>
                  <a:cubicBezTo>
                    <a:pt x="65140" y="12627"/>
                    <a:pt x="66853" y="14044"/>
                    <a:pt x="67798" y="15698"/>
                  </a:cubicBezTo>
                  <a:cubicBezTo>
                    <a:pt x="68742" y="17410"/>
                    <a:pt x="68742" y="19064"/>
                    <a:pt x="69215" y="20777"/>
                  </a:cubicBezTo>
                  <a:cubicBezTo>
                    <a:pt x="69451" y="21249"/>
                    <a:pt x="69687" y="21958"/>
                    <a:pt x="70160" y="22194"/>
                  </a:cubicBezTo>
                  <a:cubicBezTo>
                    <a:pt x="72817" y="22667"/>
                    <a:pt x="75711" y="21249"/>
                    <a:pt x="77837" y="22667"/>
                  </a:cubicBezTo>
                  <a:cubicBezTo>
                    <a:pt x="79255" y="23611"/>
                    <a:pt x="78782" y="26269"/>
                    <a:pt x="78073" y="27982"/>
                  </a:cubicBezTo>
                  <a:cubicBezTo>
                    <a:pt x="77601" y="28690"/>
                    <a:pt x="76538" y="28690"/>
                    <a:pt x="76361" y="29635"/>
                  </a:cubicBezTo>
                  <a:cubicBezTo>
                    <a:pt x="76125" y="31584"/>
                    <a:pt x="76361" y="33946"/>
                    <a:pt x="74176" y="34891"/>
                  </a:cubicBezTo>
                  <a:cubicBezTo>
                    <a:pt x="74176" y="37076"/>
                    <a:pt x="74412" y="39439"/>
                    <a:pt x="74176" y="41624"/>
                  </a:cubicBezTo>
                  <a:cubicBezTo>
                    <a:pt x="73939" y="42096"/>
                    <a:pt x="73231" y="42332"/>
                    <a:pt x="73231" y="42569"/>
                  </a:cubicBezTo>
                  <a:cubicBezTo>
                    <a:pt x="72286" y="45935"/>
                    <a:pt x="71754" y="49537"/>
                    <a:pt x="72995" y="52904"/>
                  </a:cubicBezTo>
                  <a:cubicBezTo>
                    <a:pt x="73467" y="54085"/>
                    <a:pt x="74648" y="55089"/>
                    <a:pt x="75416" y="56270"/>
                  </a:cubicBezTo>
                  <a:cubicBezTo>
                    <a:pt x="76361" y="58219"/>
                    <a:pt x="76361" y="60109"/>
                    <a:pt x="77306" y="62058"/>
                  </a:cubicBezTo>
                  <a:cubicBezTo>
                    <a:pt x="77778" y="62766"/>
                    <a:pt x="78487" y="63239"/>
                    <a:pt x="78959" y="63475"/>
                  </a:cubicBezTo>
                  <a:cubicBezTo>
                    <a:pt x="81144" y="64420"/>
                    <a:pt x="83507" y="64951"/>
                    <a:pt x="85456" y="66369"/>
                  </a:cubicBezTo>
                  <a:cubicBezTo>
                    <a:pt x="87404" y="67786"/>
                    <a:pt x="87877" y="70207"/>
                    <a:pt x="89767" y="71448"/>
                  </a:cubicBezTo>
                  <a:cubicBezTo>
                    <a:pt x="91952" y="73160"/>
                    <a:pt x="94314" y="73633"/>
                    <a:pt x="96736" y="74341"/>
                  </a:cubicBezTo>
                  <a:cubicBezTo>
                    <a:pt x="98153" y="74814"/>
                    <a:pt x="98153" y="77235"/>
                    <a:pt x="99393" y="78416"/>
                  </a:cubicBezTo>
                  <a:cubicBezTo>
                    <a:pt x="100102" y="79125"/>
                    <a:pt x="100810" y="79834"/>
                    <a:pt x="101578" y="80602"/>
                  </a:cubicBezTo>
                  <a:cubicBezTo>
                    <a:pt x="102996" y="82787"/>
                    <a:pt x="102759" y="85149"/>
                    <a:pt x="101342" y="87570"/>
                  </a:cubicBezTo>
                  <a:cubicBezTo>
                    <a:pt x="100633" y="88751"/>
                    <a:pt x="100633" y="90937"/>
                    <a:pt x="101342" y="92118"/>
                  </a:cubicBezTo>
                  <a:cubicBezTo>
                    <a:pt x="103527" y="95720"/>
                    <a:pt x="105889" y="98850"/>
                    <a:pt x="107602" y="102689"/>
                  </a:cubicBezTo>
                  <a:cubicBezTo>
                    <a:pt x="108074" y="103634"/>
                    <a:pt x="109315" y="104402"/>
                    <a:pt x="109787" y="105346"/>
                  </a:cubicBezTo>
                  <a:cubicBezTo>
                    <a:pt x="110023" y="106291"/>
                    <a:pt x="110023" y="107532"/>
                    <a:pt x="110023" y="108476"/>
                  </a:cubicBezTo>
                  <a:lnTo>
                    <a:pt x="110968" y="110130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26" name="Forme libre : forme 119">
              <a:extLst>
                <a:ext uri="{FF2B5EF4-FFF2-40B4-BE49-F238E27FC236}">
                  <a16:creationId xmlns:a16="http://schemas.microsoft.com/office/drawing/2014/main" id="{5E1086B7-6345-36C6-7357-EAB7EC0B8609}"/>
                </a:ext>
              </a:extLst>
            </p:cNvPr>
            <p:cNvSpPr/>
            <p:nvPr/>
          </p:nvSpPr>
          <p:spPr>
            <a:xfrm>
              <a:off x="9509460" y="3712482"/>
              <a:ext cx="35311" cy="44111"/>
            </a:xfrm>
            <a:custGeom>
              <a:avLst/>
              <a:gdLst>
                <a:gd name="connsiteX0" fmla="*/ 20113 w 20172"/>
                <a:gd name="connsiteY0" fmla="*/ 23342 h 25149"/>
                <a:gd name="connsiteX1" fmla="*/ 19168 w 20172"/>
                <a:gd name="connsiteY1" fmla="*/ 21393 h 25149"/>
                <a:gd name="connsiteX2" fmla="*/ 18696 w 20172"/>
                <a:gd name="connsiteY2" fmla="*/ 18972 h 25149"/>
                <a:gd name="connsiteX3" fmla="*/ 17279 w 20172"/>
                <a:gd name="connsiteY3" fmla="*/ 16314 h 25149"/>
                <a:gd name="connsiteX4" fmla="*/ 12967 w 20172"/>
                <a:gd name="connsiteY4" fmla="*/ 11472 h 25149"/>
                <a:gd name="connsiteX5" fmla="*/ 12967 w 20172"/>
                <a:gd name="connsiteY5" fmla="*/ 10054 h 25149"/>
                <a:gd name="connsiteX6" fmla="*/ 16097 w 20172"/>
                <a:gd name="connsiteY6" fmla="*/ 8637 h 25149"/>
                <a:gd name="connsiteX7" fmla="*/ 16097 w 20172"/>
                <a:gd name="connsiteY7" fmla="*/ 6216 h 25149"/>
                <a:gd name="connsiteX8" fmla="*/ 15152 w 20172"/>
                <a:gd name="connsiteY8" fmla="*/ 3558 h 25149"/>
                <a:gd name="connsiteX9" fmla="*/ 13676 w 20172"/>
                <a:gd name="connsiteY9" fmla="*/ 3322 h 25149"/>
                <a:gd name="connsiteX10" fmla="*/ 10310 w 20172"/>
                <a:gd name="connsiteY10" fmla="*/ 428 h 25149"/>
                <a:gd name="connsiteX11" fmla="*/ 6235 w 20172"/>
                <a:gd name="connsiteY11" fmla="*/ 664 h 25149"/>
                <a:gd name="connsiteX12" fmla="*/ 3577 w 20172"/>
                <a:gd name="connsiteY12" fmla="*/ 4267 h 25149"/>
                <a:gd name="connsiteX13" fmla="*/ 447 w 20172"/>
                <a:gd name="connsiteY13" fmla="*/ 7633 h 25149"/>
                <a:gd name="connsiteX14" fmla="*/ 447 w 20172"/>
                <a:gd name="connsiteY14" fmla="*/ 13657 h 25149"/>
                <a:gd name="connsiteX15" fmla="*/ 1156 w 20172"/>
                <a:gd name="connsiteY15" fmla="*/ 15074 h 25149"/>
                <a:gd name="connsiteX16" fmla="*/ 3105 w 20172"/>
                <a:gd name="connsiteY16" fmla="*/ 16551 h 25149"/>
                <a:gd name="connsiteX17" fmla="*/ 6471 w 20172"/>
                <a:gd name="connsiteY17" fmla="*/ 16787 h 25149"/>
                <a:gd name="connsiteX18" fmla="*/ 10310 w 20172"/>
                <a:gd name="connsiteY18" fmla="*/ 20153 h 25149"/>
                <a:gd name="connsiteX19" fmla="*/ 11255 w 20172"/>
                <a:gd name="connsiteY19" fmla="*/ 24700 h 25149"/>
                <a:gd name="connsiteX20" fmla="*/ 17042 w 20172"/>
                <a:gd name="connsiteY20" fmla="*/ 23519 h 25149"/>
                <a:gd name="connsiteX21" fmla="*/ 20172 w 20172"/>
                <a:gd name="connsiteY21" fmla="*/ 23283 h 25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172" h="25149">
                  <a:moveTo>
                    <a:pt x="20113" y="23342"/>
                  </a:moveTo>
                  <a:cubicBezTo>
                    <a:pt x="19641" y="22870"/>
                    <a:pt x="19405" y="22161"/>
                    <a:pt x="19168" y="21393"/>
                  </a:cubicBezTo>
                  <a:cubicBezTo>
                    <a:pt x="18932" y="20684"/>
                    <a:pt x="19168" y="19681"/>
                    <a:pt x="18696" y="18972"/>
                  </a:cubicBezTo>
                  <a:cubicBezTo>
                    <a:pt x="17987" y="18027"/>
                    <a:pt x="17751" y="17318"/>
                    <a:pt x="17279" y="16314"/>
                  </a:cubicBezTo>
                  <a:cubicBezTo>
                    <a:pt x="16097" y="14365"/>
                    <a:pt x="13912" y="13420"/>
                    <a:pt x="12967" y="11472"/>
                  </a:cubicBezTo>
                  <a:cubicBezTo>
                    <a:pt x="12731" y="10999"/>
                    <a:pt x="12731" y="10054"/>
                    <a:pt x="12967" y="10054"/>
                  </a:cubicBezTo>
                  <a:cubicBezTo>
                    <a:pt x="13912" y="9346"/>
                    <a:pt x="15389" y="9582"/>
                    <a:pt x="16097" y="8637"/>
                  </a:cubicBezTo>
                  <a:cubicBezTo>
                    <a:pt x="16334" y="7928"/>
                    <a:pt x="16334" y="6924"/>
                    <a:pt x="16097" y="6216"/>
                  </a:cubicBezTo>
                  <a:cubicBezTo>
                    <a:pt x="15625" y="5507"/>
                    <a:pt x="14916" y="4503"/>
                    <a:pt x="15152" y="3558"/>
                  </a:cubicBezTo>
                  <a:lnTo>
                    <a:pt x="13676" y="3322"/>
                  </a:lnTo>
                  <a:cubicBezTo>
                    <a:pt x="12495" y="2613"/>
                    <a:pt x="11491" y="900"/>
                    <a:pt x="10310" y="428"/>
                  </a:cubicBezTo>
                  <a:cubicBezTo>
                    <a:pt x="9129" y="-281"/>
                    <a:pt x="7416" y="-45"/>
                    <a:pt x="6235" y="664"/>
                  </a:cubicBezTo>
                  <a:cubicBezTo>
                    <a:pt x="4817" y="1373"/>
                    <a:pt x="4522" y="3322"/>
                    <a:pt x="3577" y="4267"/>
                  </a:cubicBezTo>
                  <a:cubicBezTo>
                    <a:pt x="2632" y="5448"/>
                    <a:pt x="920" y="6452"/>
                    <a:pt x="447" y="7633"/>
                  </a:cubicBezTo>
                  <a:cubicBezTo>
                    <a:pt x="-261" y="9582"/>
                    <a:pt x="-25" y="11472"/>
                    <a:pt x="447" y="13657"/>
                  </a:cubicBezTo>
                  <a:cubicBezTo>
                    <a:pt x="447" y="14365"/>
                    <a:pt x="920" y="14838"/>
                    <a:pt x="1156" y="15074"/>
                  </a:cubicBezTo>
                  <a:cubicBezTo>
                    <a:pt x="2101" y="15310"/>
                    <a:pt x="2337" y="16255"/>
                    <a:pt x="3105" y="16551"/>
                  </a:cubicBezTo>
                  <a:cubicBezTo>
                    <a:pt x="4286" y="16551"/>
                    <a:pt x="5526" y="16551"/>
                    <a:pt x="6471" y="16787"/>
                  </a:cubicBezTo>
                  <a:cubicBezTo>
                    <a:pt x="7888" y="17495"/>
                    <a:pt x="10074" y="18972"/>
                    <a:pt x="10310" y="20153"/>
                  </a:cubicBezTo>
                  <a:cubicBezTo>
                    <a:pt x="10782" y="21807"/>
                    <a:pt x="10074" y="23992"/>
                    <a:pt x="11255" y="24700"/>
                  </a:cubicBezTo>
                  <a:cubicBezTo>
                    <a:pt x="13440" y="25882"/>
                    <a:pt x="14621" y="24464"/>
                    <a:pt x="17042" y="23519"/>
                  </a:cubicBezTo>
                  <a:lnTo>
                    <a:pt x="20172" y="23283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27" name="Forme libre : forme 120">
              <a:extLst>
                <a:ext uri="{FF2B5EF4-FFF2-40B4-BE49-F238E27FC236}">
                  <a16:creationId xmlns:a16="http://schemas.microsoft.com/office/drawing/2014/main" id="{988E8A55-3F06-CC32-D530-46E3BCC6BCFD}"/>
                </a:ext>
              </a:extLst>
            </p:cNvPr>
            <p:cNvSpPr/>
            <p:nvPr/>
          </p:nvSpPr>
          <p:spPr>
            <a:xfrm>
              <a:off x="9278674" y="3532416"/>
              <a:ext cx="131806" cy="124633"/>
            </a:xfrm>
            <a:custGeom>
              <a:avLst/>
              <a:gdLst>
                <a:gd name="connsiteX0" fmla="*/ 2658 w 75297"/>
                <a:gd name="connsiteY0" fmla="*/ 37889 h 71057"/>
                <a:gd name="connsiteX1" fmla="*/ 1654 w 75297"/>
                <a:gd name="connsiteY1" fmla="*/ 26669 h 71057"/>
                <a:gd name="connsiteX2" fmla="*/ 827 w 75297"/>
                <a:gd name="connsiteY2" fmla="*/ 22003 h 71057"/>
                <a:gd name="connsiteX3" fmla="*/ 2126 w 75297"/>
                <a:gd name="connsiteY3" fmla="*/ 21413 h 71057"/>
                <a:gd name="connsiteX4" fmla="*/ 6437 w 75297"/>
                <a:gd name="connsiteY4" fmla="*/ 16629 h 71057"/>
                <a:gd name="connsiteX5" fmla="*/ 7677 w 75297"/>
                <a:gd name="connsiteY5" fmla="*/ 9896 h 71057"/>
                <a:gd name="connsiteX6" fmla="*/ 9390 w 75297"/>
                <a:gd name="connsiteY6" fmla="*/ 8243 h 71057"/>
                <a:gd name="connsiteX7" fmla="*/ 21910 w 75297"/>
                <a:gd name="connsiteY7" fmla="*/ 5408 h 71057"/>
                <a:gd name="connsiteX8" fmla="*/ 34666 w 75297"/>
                <a:gd name="connsiteY8" fmla="*/ 6176 h 71057"/>
                <a:gd name="connsiteX9" fmla="*/ 46714 w 75297"/>
                <a:gd name="connsiteY9" fmla="*/ 6176 h 71057"/>
                <a:gd name="connsiteX10" fmla="*/ 57758 w 75297"/>
                <a:gd name="connsiteY10" fmla="*/ 2573 h 71057"/>
                <a:gd name="connsiteX11" fmla="*/ 62305 w 75297"/>
                <a:gd name="connsiteY11" fmla="*/ 447 h 71057"/>
                <a:gd name="connsiteX12" fmla="*/ 68329 w 75297"/>
                <a:gd name="connsiteY12" fmla="*/ 447 h 71057"/>
                <a:gd name="connsiteX13" fmla="*/ 75298 w 75297"/>
                <a:gd name="connsiteY13" fmla="*/ 1392 h 71057"/>
                <a:gd name="connsiteX14" fmla="*/ 75062 w 75297"/>
                <a:gd name="connsiteY14" fmla="*/ 1628 h 71057"/>
                <a:gd name="connsiteX15" fmla="*/ 69510 w 75297"/>
                <a:gd name="connsiteY15" fmla="*/ 7416 h 71057"/>
                <a:gd name="connsiteX16" fmla="*/ 64727 w 75297"/>
                <a:gd name="connsiteY16" fmla="*/ 8833 h 71057"/>
                <a:gd name="connsiteX17" fmla="*/ 63014 w 75297"/>
                <a:gd name="connsiteY17" fmla="*/ 16747 h 71057"/>
                <a:gd name="connsiteX18" fmla="*/ 63959 w 75297"/>
                <a:gd name="connsiteY18" fmla="*/ 17928 h 71057"/>
                <a:gd name="connsiteX19" fmla="*/ 63959 w 75297"/>
                <a:gd name="connsiteY19" fmla="*/ 32338 h 71057"/>
                <a:gd name="connsiteX20" fmla="*/ 61301 w 75297"/>
                <a:gd name="connsiteY20" fmla="*/ 37122 h 71057"/>
                <a:gd name="connsiteX21" fmla="*/ 49490 w 75297"/>
                <a:gd name="connsiteY21" fmla="*/ 47221 h 71057"/>
                <a:gd name="connsiteX22" fmla="*/ 44942 w 75297"/>
                <a:gd name="connsiteY22" fmla="*/ 50587 h 71057"/>
                <a:gd name="connsiteX23" fmla="*/ 40868 w 75297"/>
                <a:gd name="connsiteY23" fmla="*/ 53008 h 71057"/>
                <a:gd name="connsiteX24" fmla="*/ 28584 w 75297"/>
                <a:gd name="connsiteY24" fmla="*/ 60449 h 71057"/>
                <a:gd name="connsiteX25" fmla="*/ 24745 w 75297"/>
                <a:gd name="connsiteY25" fmla="*/ 63107 h 71057"/>
                <a:gd name="connsiteX26" fmla="*/ 18249 w 75297"/>
                <a:gd name="connsiteY26" fmla="*/ 68127 h 71057"/>
                <a:gd name="connsiteX27" fmla="*/ 10571 w 75297"/>
                <a:gd name="connsiteY27" fmla="*/ 70784 h 71057"/>
                <a:gd name="connsiteX28" fmla="*/ 7205 w 75297"/>
                <a:gd name="connsiteY28" fmla="*/ 68599 h 71057"/>
                <a:gd name="connsiteX29" fmla="*/ 0 w 75297"/>
                <a:gd name="connsiteY29" fmla="*/ 68127 h 71057"/>
                <a:gd name="connsiteX30" fmla="*/ 0 w 75297"/>
                <a:gd name="connsiteY30" fmla="*/ 62575 h 71057"/>
                <a:gd name="connsiteX31" fmla="*/ 236 w 75297"/>
                <a:gd name="connsiteY31" fmla="*/ 62575 h 71057"/>
                <a:gd name="connsiteX32" fmla="*/ 1949 w 75297"/>
                <a:gd name="connsiteY32" fmla="*/ 57024 h 71057"/>
                <a:gd name="connsiteX33" fmla="*/ 3425 w 75297"/>
                <a:gd name="connsiteY33" fmla="*/ 54603 h 71057"/>
                <a:gd name="connsiteX34" fmla="*/ 4370 w 75297"/>
                <a:gd name="connsiteY34" fmla="*/ 51473 h 71057"/>
                <a:gd name="connsiteX35" fmla="*/ 5847 w 75297"/>
                <a:gd name="connsiteY35" fmla="*/ 48106 h 71057"/>
                <a:gd name="connsiteX36" fmla="*/ 9449 w 75297"/>
                <a:gd name="connsiteY36" fmla="*/ 44031 h 71057"/>
                <a:gd name="connsiteX37" fmla="*/ 9449 w 75297"/>
                <a:gd name="connsiteY37" fmla="*/ 40193 h 71057"/>
                <a:gd name="connsiteX38" fmla="*/ 3957 w 75297"/>
                <a:gd name="connsiteY38" fmla="*/ 38244 h 71057"/>
                <a:gd name="connsiteX39" fmla="*/ 2835 w 75297"/>
                <a:gd name="connsiteY39" fmla="*/ 37889 h 7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5297" h="71057">
                  <a:moveTo>
                    <a:pt x="2658" y="37889"/>
                  </a:moveTo>
                  <a:cubicBezTo>
                    <a:pt x="2658" y="34169"/>
                    <a:pt x="2953" y="30330"/>
                    <a:pt x="1654" y="26669"/>
                  </a:cubicBezTo>
                  <a:cubicBezTo>
                    <a:pt x="1122" y="25192"/>
                    <a:pt x="886" y="23598"/>
                    <a:pt x="827" y="22003"/>
                  </a:cubicBezTo>
                  <a:lnTo>
                    <a:pt x="2126" y="21413"/>
                  </a:lnTo>
                  <a:cubicBezTo>
                    <a:pt x="3543" y="19759"/>
                    <a:pt x="5256" y="18283"/>
                    <a:pt x="6437" y="16629"/>
                  </a:cubicBezTo>
                  <a:cubicBezTo>
                    <a:pt x="7914" y="14444"/>
                    <a:pt x="7146" y="12318"/>
                    <a:pt x="7677" y="9896"/>
                  </a:cubicBezTo>
                  <a:cubicBezTo>
                    <a:pt x="7677" y="9188"/>
                    <a:pt x="8622" y="8243"/>
                    <a:pt x="9390" y="8243"/>
                  </a:cubicBezTo>
                  <a:cubicBezTo>
                    <a:pt x="13701" y="7534"/>
                    <a:pt x="18308" y="8007"/>
                    <a:pt x="21910" y="5408"/>
                  </a:cubicBezTo>
                  <a:cubicBezTo>
                    <a:pt x="26221" y="5644"/>
                    <a:pt x="30296" y="5408"/>
                    <a:pt x="34666" y="6176"/>
                  </a:cubicBezTo>
                  <a:cubicBezTo>
                    <a:pt x="38741" y="7121"/>
                    <a:pt x="42580" y="7416"/>
                    <a:pt x="46714" y="6176"/>
                  </a:cubicBezTo>
                  <a:cubicBezTo>
                    <a:pt x="50317" y="4995"/>
                    <a:pt x="54155" y="4522"/>
                    <a:pt x="57758" y="2573"/>
                  </a:cubicBezTo>
                  <a:cubicBezTo>
                    <a:pt x="59234" y="1865"/>
                    <a:pt x="60888" y="920"/>
                    <a:pt x="62305" y="447"/>
                  </a:cubicBezTo>
                  <a:cubicBezTo>
                    <a:pt x="64254" y="-261"/>
                    <a:pt x="66380" y="-25"/>
                    <a:pt x="68329" y="447"/>
                  </a:cubicBezTo>
                  <a:cubicBezTo>
                    <a:pt x="70750" y="1392"/>
                    <a:pt x="73349" y="2396"/>
                    <a:pt x="75298" y="1392"/>
                  </a:cubicBezTo>
                  <a:lnTo>
                    <a:pt x="75062" y="1628"/>
                  </a:lnTo>
                  <a:cubicBezTo>
                    <a:pt x="72876" y="3282"/>
                    <a:pt x="71695" y="5703"/>
                    <a:pt x="69510" y="7416"/>
                  </a:cubicBezTo>
                  <a:cubicBezTo>
                    <a:pt x="68093" y="8361"/>
                    <a:pt x="66144" y="7652"/>
                    <a:pt x="64727" y="8833"/>
                  </a:cubicBezTo>
                  <a:cubicBezTo>
                    <a:pt x="62541" y="10723"/>
                    <a:pt x="61833" y="14089"/>
                    <a:pt x="63014" y="16747"/>
                  </a:cubicBezTo>
                  <a:cubicBezTo>
                    <a:pt x="63014" y="17220"/>
                    <a:pt x="63959" y="17456"/>
                    <a:pt x="63959" y="17928"/>
                  </a:cubicBezTo>
                  <a:cubicBezTo>
                    <a:pt x="64904" y="22712"/>
                    <a:pt x="65140" y="27554"/>
                    <a:pt x="63959" y="32338"/>
                  </a:cubicBezTo>
                  <a:cubicBezTo>
                    <a:pt x="63486" y="33992"/>
                    <a:pt x="62246" y="35468"/>
                    <a:pt x="61301" y="37122"/>
                  </a:cubicBezTo>
                  <a:cubicBezTo>
                    <a:pt x="58171" y="41669"/>
                    <a:pt x="54096" y="44563"/>
                    <a:pt x="49490" y="47221"/>
                  </a:cubicBezTo>
                  <a:cubicBezTo>
                    <a:pt x="47777" y="48402"/>
                    <a:pt x="46360" y="49642"/>
                    <a:pt x="44942" y="50587"/>
                  </a:cubicBezTo>
                  <a:cubicBezTo>
                    <a:pt x="43053" y="51827"/>
                    <a:pt x="42698" y="51945"/>
                    <a:pt x="40868" y="53008"/>
                  </a:cubicBezTo>
                  <a:cubicBezTo>
                    <a:pt x="37206" y="55075"/>
                    <a:pt x="32127" y="57851"/>
                    <a:pt x="28584" y="60449"/>
                  </a:cubicBezTo>
                  <a:cubicBezTo>
                    <a:pt x="27402" y="61394"/>
                    <a:pt x="25926" y="62103"/>
                    <a:pt x="24745" y="63107"/>
                  </a:cubicBezTo>
                  <a:cubicBezTo>
                    <a:pt x="22560" y="64760"/>
                    <a:pt x="20434" y="66237"/>
                    <a:pt x="18249" y="68127"/>
                  </a:cubicBezTo>
                  <a:cubicBezTo>
                    <a:pt x="16064" y="70076"/>
                    <a:pt x="13406" y="71729"/>
                    <a:pt x="10571" y="70784"/>
                  </a:cubicBezTo>
                  <a:cubicBezTo>
                    <a:pt x="9390" y="70548"/>
                    <a:pt x="8386" y="69072"/>
                    <a:pt x="7205" y="68599"/>
                  </a:cubicBezTo>
                  <a:cubicBezTo>
                    <a:pt x="4784" y="67654"/>
                    <a:pt x="2362" y="68127"/>
                    <a:pt x="0" y="68127"/>
                  </a:cubicBezTo>
                  <a:lnTo>
                    <a:pt x="0" y="62575"/>
                  </a:lnTo>
                  <a:lnTo>
                    <a:pt x="236" y="62575"/>
                  </a:lnTo>
                  <a:cubicBezTo>
                    <a:pt x="236" y="60627"/>
                    <a:pt x="1417" y="58973"/>
                    <a:pt x="1949" y="57024"/>
                  </a:cubicBezTo>
                  <a:cubicBezTo>
                    <a:pt x="1949" y="56315"/>
                    <a:pt x="2658" y="55370"/>
                    <a:pt x="3425" y="54603"/>
                  </a:cubicBezTo>
                  <a:cubicBezTo>
                    <a:pt x="3898" y="53658"/>
                    <a:pt x="3898" y="52418"/>
                    <a:pt x="4370" y="51473"/>
                  </a:cubicBezTo>
                  <a:cubicBezTo>
                    <a:pt x="4843" y="50528"/>
                    <a:pt x="5315" y="49288"/>
                    <a:pt x="5847" y="48106"/>
                  </a:cubicBezTo>
                  <a:cubicBezTo>
                    <a:pt x="6555" y="46453"/>
                    <a:pt x="8268" y="45449"/>
                    <a:pt x="9449" y="44031"/>
                  </a:cubicBezTo>
                  <a:cubicBezTo>
                    <a:pt x="10158" y="42850"/>
                    <a:pt x="10158" y="40901"/>
                    <a:pt x="9449" y="40193"/>
                  </a:cubicBezTo>
                  <a:cubicBezTo>
                    <a:pt x="8268" y="38775"/>
                    <a:pt x="5847" y="38716"/>
                    <a:pt x="3957" y="38244"/>
                  </a:cubicBezTo>
                  <a:lnTo>
                    <a:pt x="2835" y="37889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28" name="Forme libre : forme 121">
              <a:extLst>
                <a:ext uri="{FF2B5EF4-FFF2-40B4-BE49-F238E27FC236}">
                  <a16:creationId xmlns:a16="http://schemas.microsoft.com/office/drawing/2014/main" id="{609B7DEE-AD47-66C1-90E3-C54EB4967A65}"/>
                </a:ext>
              </a:extLst>
            </p:cNvPr>
            <p:cNvSpPr/>
            <p:nvPr/>
          </p:nvSpPr>
          <p:spPr>
            <a:xfrm>
              <a:off x="9267510" y="3598875"/>
              <a:ext cx="28428" cy="44127"/>
            </a:xfrm>
            <a:custGeom>
              <a:avLst/>
              <a:gdLst>
                <a:gd name="connsiteX0" fmla="*/ 0 w 16240"/>
                <a:gd name="connsiteY0" fmla="*/ 25099 h 25158"/>
                <a:gd name="connsiteX1" fmla="*/ 2185 w 16240"/>
                <a:gd name="connsiteY1" fmla="*/ 20788 h 25158"/>
                <a:gd name="connsiteX2" fmla="*/ 4134 w 16240"/>
                <a:gd name="connsiteY2" fmla="*/ 9981 h 25158"/>
                <a:gd name="connsiteX3" fmla="*/ 9213 w 16240"/>
                <a:gd name="connsiteY3" fmla="*/ 2776 h 25158"/>
                <a:gd name="connsiteX4" fmla="*/ 9095 w 16240"/>
                <a:gd name="connsiteY4" fmla="*/ 0 h 25158"/>
                <a:gd name="connsiteX5" fmla="*/ 10217 w 16240"/>
                <a:gd name="connsiteY5" fmla="*/ 354 h 25158"/>
                <a:gd name="connsiteX6" fmla="*/ 15709 w 16240"/>
                <a:gd name="connsiteY6" fmla="*/ 2303 h 25158"/>
                <a:gd name="connsiteX7" fmla="*/ 15709 w 16240"/>
                <a:gd name="connsiteY7" fmla="*/ 6142 h 25158"/>
                <a:gd name="connsiteX8" fmla="*/ 12107 w 16240"/>
                <a:gd name="connsiteY8" fmla="*/ 10217 h 25158"/>
                <a:gd name="connsiteX9" fmla="*/ 10630 w 16240"/>
                <a:gd name="connsiteY9" fmla="*/ 13583 h 25158"/>
                <a:gd name="connsiteX10" fmla="*/ 9685 w 16240"/>
                <a:gd name="connsiteY10" fmla="*/ 16713 h 25158"/>
                <a:gd name="connsiteX11" fmla="*/ 8209 w 16240"/>
                <a:gd name="connsiteY11" fmla="*/ 19135 h 25158"/>
                <a:gd name="connsiteX12" fmla="*/ 6496 w 16240"/>
                <a:gd name="connsiteY12" fmla="*/ 24686 h 25158"/>
                <a:gd name="connsiteX13" fmla="*/ 1181 w 16240"/>
                <a:gd name="connsiteY13" fmla="*/ 24450 h 25158"/>
                <a:gd name="connsiteX14" fmla="*/ 0 w 16240"/>
                <a:gd name="connsiteY14" fmla="*/ 25158 h 25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240" h="25158">
                  <a:moveTo>
                    <a:pt x="0" y="25099"/>
                  </a:moveTo>
                  <a:cubicBezTo>
                    <a:pt x="236" y="23446"/>
                    <a:pt x="945" y="22205"/>
                    <a:pt x="2185" y="20788"/>
                  </a:cubicBezTo>
                  <a:cubicBezTo>
                    <a:pt x="4370" y="17422"/>
                    <a:pt x="2894" y="13583"/>
                    <a:pt x="4134" y="9981"/>
                  </a:cubicBezTo>
                  <a:cubicBezTo>
                    <a:pt x="5079" y="7087"/>
                    <a:pt x="6792" y="4429"/>
                    <a:pt x="9213" y="2776"/>
                  </a:cubicBezTo>
                  <a:cubicBezTo>
                    <a:pt x="9095" y="1890"/>
                    <a:pt x="9095" y="945"/>
                    <a:pt x="9095" y="0"/>
                  </a:cubicBezTo>
                  <a:lnTo>
                    <a:pt x="10217" y="354"/>
                  </a:lnTo>
                  <a:cubicBezTo>
                    <a:pt x="12107" y="827"/>
                    <a:pt x="14528" y="827"/>
                    <a:pt x="15709" y="2303"/>
                  </a:cubicBezTo>
                  <a:cubicBezTo>
                    <a:pt x="16418" y="3012"/>
                    <a:pt x="16418" y="4961"/>
                    <a:pt x="15709" y="6142"/>
                  </a:cubicBezTo>
                  <a:cubicBezTo>
                    <a:pt x="14469" y="7559"/>
                    <a:pt x="12815" y="8563"/>
                    <a:pt x="12107" y="10217"/>
                  </a:cubicBezTo>
                  <a:cubicBezTo>
                    <a:pt x="11634" y="11398"/>
                    <a:pt x="11162" y="12638"/>
                    <a:pt x="10630" y="13583"/>
                  </a:cubicBezTo>
                  <a:cubicBezTo>
                    <a:pt x="10158" y="14528"/>
                    <a:pt x="10158" y="15768"/>
                    <a:pt x="9685" y="16713"/>
                  </a:cubicBezTo>
                  <a:cubicBezTo>
                    <a:pt x="8977" y="17422"/>
                    <a:pt x="8209" y="18367"/>
                    <a:pt x="8209" y="19135"/>
                  </a:cubicBezTo>
                  <a:cubicBezTo>
                    <a:pt x="7736" y="21083"/>
                    <a:pt x="6555" y="22737"/>
                    <a:pt x="6496" y="24686"/>
                  </a:cubicBezTo>
                  <a:cubicBezTo>
                    <a:pt x="4784" y="25395"/>
                    <a:pt x="2894" y="23977"/>
                    <a:pt x="1181" y="24450"/>
                  </a:cubicBezTo>
                  <a:lnTo>
                    <a:pt x="0" y="25158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29" name="Forme libre : forme 122">
              <a:extLst>
                <a:ext uri="{FF2B5EF4-FFF2-40B4-BE49-F238E27FC236}">
                  <a16:creationId xmlns:a16="http://schemas.microsoft.com/office/drawing/2014/main" id="{30F53AB9-42D5-D5D5-FB6D-2D600CD10047}"/>
                </a:ext>
              </a:extLst>
            </p:cNvPr>
            <p:cNvSpPr/>
            <p:nvPr/>
          </p:nvSpPr>
          <p:spPr>
            <a:xfrm>
              <a:off x="9253759" y="3641586"/>
              <a:ext cx="25844" cy="87908"/>
            </a:xfrm>
            <a:custGeom>
              <a:avLst/>
              <a:gdLst>
                <a:gd name="connsiteX0" fmla="*/ 0 w 14764"/>
                <a:gd name="connsiteY0" fmla="*/ 23958 h 50119"/>
                <a:gd name="connsiteX1" fmla="*/ 3012 w 14764"/>
                <a:gd name="connsiteY1" fmla="*/ 22186 h 50119"/>
                <a:gd name="connsiteX2" fmla="*/ 7146 w 14764"/>
                <a:gd name="connsiteY2" fmla="*/ 11615 h 50119"/>
                <a:gd name="connsiteX3" fmla="*/ 7914 w 14764"/>
                <a:gd name="connsiteY3" fmla="*/ 807 h 50119"/>
                <a:gd name="connsiteX4" fmla="*/ 9095 w 14764"/>
                <a:gd name="connsiteY4" fmla="*/ 99 h 50119"/>
                <a:gd name="connsiteX5" fmla="*/ 14410 w 14764"/>
                <a:gd name="connsiteY5" fmla="*/ 335 h 50119"/>
                <a:gd name="connsiteX6" fmla="*/ 14174 w 14764"/>
                <a:gd name="connsiteY6" fmla="*/ 335 h 50119"/>
                <a:gd name="connsiteX7" fmla="*/ 14174 w 14764"/>
                <a:gd name="connsiteY7" fmla="*/ 5886 h 50119"/>
                <a:gd name="connsiteX8" fmla="*/ 13701 w 14764"/>
                <a:gd name="connsiteY8" fmla="*/ 6122 h 50119"/>
                <a:gd name="connsiteX9" fmla="*/ 10571 w 14764"/>
                <a:gd name="connsiteY9" fmla="*/ 13564 h 50119"/>
                <a:gd name="connsiteX10" fmla="*/ 10099 w 14764"/>
                <a:gd name="connsiteY10" fmla="*/ 15513 h 50119"/>
                <a:gd name="connsiteX11" fmla="*/ 8859 w 14764"/>
                <a:gd name="connsiteY11" fmla="*/ 22481 h 50119"/>
                <a:gd name="connsiteX12" fmla="*/ 14115 w 14764"/>
                <a:gd name="connsiteY12" fmla="*/ 23190 h 50119"/>
                <a:gd name="connsiteX13" fmla="*/ 14351 w 14764"/>
                <a:gd name="connsiteY13" fmla="*/ 26556 h 50119"/>
                <a:gd name="connsiteX14" fmla="*/ 8563 w 14764"/>
                <a:gd name="connsiteY14" fmla="*/ 50120 h 50119"/>
                <a:gd name="connsiteX15" fmla="*/ 650 w 14764"/>
                <a:gd name="connsiteY15" fmla="*/ 26556 h 50119"/>
                <a:gd name="connsiteX16" fmla="*/ 59 w 14764"/>
                <a:gd name="connsiteY16" fmla="*/ 24017 h 50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764" h="50119">
                  <a:moveTo>
                    <a:pt x="0" y="23958"/>
                  </a:moveTo>
                  <a:cubicBezTo>
                    <a:pt x="1122" y="23721"/>
                    <a:pt x="2185" y="23249"/>
                    <a:pt x="3012" y="22186"/>
                  </a:cubicBezTo>
                  <a:cubicBezTo>
                    <a:pt x="5197" y="18820"/>
                    <a:pt x="6142" y="15217"/>
                    <a:pt x="7146" y="11615"/>
                  </a:cubicBezTo>
                  <a:cubicBezTo>
                    <a:pt x="8091" y="8012"/>
                    <a:pt x="6910" y="4410"/>
                    <a:pt x="7914" y="807"/>
                  </a:cubicBezTo>
                  <a:lnTo>
                    <a:pt x="9095" y="99"/>
                  </a:lnTo>
                  <a:cubicBezTo>
                    <a:pt x="10807" y="-374"/>
                    <a:pt x="12697" y="1044"/>
                    <a:pt x="14410" y="335"/>
                  </a:cubicBezTo>
                  <a:lnTo>
                    <a:pt x="14174" y="335"/>
                  </a:lnTo>
                  <a:lnTo>
                    <a:pt x="14174" y="5886"/>
                  </a:lnTo>
                  <a:lnTo>
                    <a:pt x="13701" y="6122"/>
                  </a:lnTo>
                  <a:cubicBezTo>
                    <a:pt x="14410" y="9252"/>
                    <a:pt x="11989" y="11142"/>
                    <a:pt x="10571" y="13564"/>
                  </a:cubicBezTo>
                  <a:cubicBezTo>
                    <a:pt x="10099" y="14036"/>
                    <a:pt x="10099" y="14981"/>
                    <a:pt x="10099" y="15513"/>
                  </a:cubicBezTo>
                  <a:cubicBezTo>
                    <a:pt x="9154" y="17698"/>
                    <a:pt x="7205" y="20532"/>
                    <a:pt x="8859" y="22481"/>
                  </a:cubicBezTo>
                  <a:cubicBezTo>
                    <a:pt x="10040" y="23662"/>
                    <a:pt x="12461" y="22481"/>
                    <a:pt x="14115" y="23190"/>
                  </a:cubicBezTo>
                  <a:cubicBezTo>
                    <a:pt x="15060" y="23662"/>
                    <a:pt x="14823" y="25375"/>
                    <a:pt x="14351" y="26556"/>
                  </a:cubicBezTo>
                  <a:cubicBezTo>
                    <a:pt x="12402" y="31871"/>
                    <a:pt x="10453" y="44805"/>
                    <a:pt x="8563" y="50120"/>
                  </a:cubicBezTo>
                  <a:lnTo>
                    <a:pt x="650" y="26556"/>
                  </a:lnTo>
                  <a:lnTo>
                    <a:pt x="59" y="24017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30" name="Forme libre : forme 123">
              <a:extLst>
                <a:ext uri="{FF2B5EF4-FFF2-40B4-BE49-F238E27FC236}">
                  <a16:creationId xmlns:a16="http://schemas.microsoft.com/office/drawing/2014/main" id="{786E0AF8-80C5-1D72-D0DD-BF12441D3FE1}"/>
                </a:ext>
              </a:extLst>
            </p:cNvPr>
            <p:cNvSpPr/>
            <p:nvPr/>
          </p:nvSpPr>
          <p:spPr>
            <a:xfrm>
              <a:off x="9266652" y="3651600"/>
              <a:ext cx="428944" cy="416722"/>
            </a:xfrm>
            <a:custGeom>
              <a:avLst/>
              <a:gdLst>
                <a:gd name="connsiteX0" fmla="*/ 1848 w 245043"/>
                <a:gd name="connsiteY0" fmla="*/ 44352 h 237586"/>
                <a:gd name="connsiteX1" fmla="*/ 608 w 245043"/>
                <a:gd name="connsiteY1" fmla="*/ 60475 h 237586"/>
                <a:gd name="connsiteX2" fmla="*/ 608 w 245043"/>
                <a:gd name="connsiteY2" fmla="*/ 64549 h 237586"/>
                <a:gd name="connsiteX3" fmla="*/ 7812 w 245043"/>
                <a:gd name="connsiteY3" fmla="*/ 64549 h 237586"/>
                <a:gd name="connsiteX4" fmla="*/ 8994 w 245043"/>
                <a:gd name="connsiteY4" fmla="*/ 66498 h 237586"/>
                <a:gd name="connsiteX5" fmla="*/ 9466 w 245043"/>
                <a:gd name="connsiteY5" fmla="*/ 70810 h 237586"/>
                <a:gd name="connsiteX6" fmla="*/ 15195 w 245043"/>
                <a:gd name="connsiteY6" fmla="*/ 80908 h 237586"/>
                <a:gd name="connsiteX7" fmla="*/ 17852 w 245043"/>
                <a:gd name="connsiteY7" fmla="*/ 83093 h 237586"/>
                <a:gd name="connsiteX8" fmla="*/ 20037 w 245043"/>
                <a:gd name="connsiteY8" fmla="*/ 87405 h 237586"/>
                <a:gd name="connsiteX9" fmla="*/ 20274 w 245043"/>
                <a:gd name="connsiteY9" fmla="*/ 88586 h 237586"/>
                <a:gd name="connsiteX10" fmla="*/ 26770 w 245043"/>
                <a:gd name="connsiteY10" fmla="*/ 96263 h 237586"/>
                <a:gd name="connsiteX11" fmla="*/ 28187 w 245043"/>
                <a:gd name="connsiteY11" fmla="*/ 99866 h 237586"/>
                <a:gd name="connsiteX12" fmla="*/ 30845 w 245043"/>
                <a:gd name="connsiteY12" fmla="*/ 104413 h 237586"/>
                <a:gd name="connsiteX13" fmla="*/ 32971 w 245043"/>
                <a:gd name="connsiteY13" fmla="*/ 114748 h 237586"/>
                <a:gd name="connsiteX14" fmla="*/ 34920 w 245043"/>
                <a:gd name="connsiteY14" fmla="*/ 117169 h 237586"/>
                <a:gd name="connsiteX15" fmla="*/ 36573 w 245043"/>
                <a:gd name="connsiteY15" fmla="*/ 119354 h 237586"/>
                <a:gd name="connsiteX16" fmla="*/ 40885 w 245043"/>
                <a:gd name="connsiteY16" fmla="*/ 120831 h 237586"/>
                <a:gd name="connsiteX17" fmla="*/ 49271 w 245043"/>
                <a:gd name="connsiteY17" fmla="*/ 130457 h 237586"/>
                <a:gd name="connsiteX18" fmla="*/ 50215 w 245043"/>
                <a:gd name="connsiteY18" fmla="*/ 133587 h 237586"/>
                <a:gd name="connsiteX19" fmla="*/ 51397 w 245043"/>
                <a:gd name="connsiteY19" fmla="*/ 136009 h 237586"/>
                <a:gd name="connsiteX20" fmla="*/ 52814 w 245043"/>
                <a:gd name="connsiteY20" fmla="*/ 141796 h 237586"/>
                <a:gd name="connsiteX21" fmla="*/ 53523 w 245043"/>
                <a:gd name="connsiteY21" fmla="*/ 155734 h 237586"/>
                <a:gd name="connsiteX22" fmla="*/ 55176 w 245043"/>
                <a:gd name="connsiteY22" fmla="*/ 162230 h 237586"/>
                <a:gd name="connsiteX23" fmla="*/ 56594 w 245043"/>
                <a:gd name="connsiteY23" fmla="*/ 163411 h 237586"/>
                <a:gd name="connsiteX24" fmla="*/ 62145 w 245043"/>
                <a:gd name="connsiteY24" fmla="*/ 170380 h 237586"/>
                <a:gd name="connsiteX25" fmla="*/ 65039 w 245043"/>
                <a:gd name="connsiteY25" fmla="*/ 174455 h 237586"/>
                <a:gd name="connsiteX26" fmla="*/ 69114 w 245043"/>
                <a:gd name="connsiteY26" fmla="*/ 175163 h 237586"/>
                <a:gd name="connsiteX27" fmla="*/ 70767 w 245043"/>
                <a:gd name="connsiteY27" fmla="*/ 176108 h 237586"/>
                <a:gd name="connsiteX28" fmla="*/ 74842 w 245043"/>
                <a:gd name="connsiteY28" fmla="*/ 183786 h 237586"/>
                <a:gd name="connsiteX29" fmla="*/ 76023 w 245043"/>
                <a:gd name="connsiteY29" fmla="*/ 186680 h 237586"/>
                <a:gd name="connsiteX30" fmla="*/ 82992 w 245043"/>
                <a:gd name="connsiteY30" fmla="*/ 197723 h 237586"/>
                <a:gd name="connsiteX31" fmla="*/ 83937 w 245043"/>
                <a:gd name="connsiteY31" fmla="*/ 199141 h 237586"/>
                <a:gd name="connsiteX32" fmla="*/ 84410 w 245043"/>
                <a:gd name="connsiteY32" fmla="*/ 200853 h 237586"/>
                <a:gd name="connsiteX33" fmla="*/ 89902 w 245043"/>
                <a:gd name="connsiteY33" fmla="*/ 209298 h 237586"/>
                <a:gd name="connsiteX34" fmla="*/ 94449 w 245043"/>
                <a:gd name="connsiteY34" fmla="*/ 215086 h 237586"/>
                <a:gd name="connsiteX35" fmla="*/ 96398 w 245043"/>
                <a:gd name="connsiteY35" fmla="*/ 218925 h 237586"/>
                <a:gd name="connsiteX36" fmla="*/ 97107 w 245043"/>
                <a:gd name="connsiteY36" fmla="*/ 223472 h 237586"/>
                <a:gd name="connsiteX37" fmla="*/ 98997 w 245043"/>
                <a:gd name="connsiteY37" fmla="*/ 227547 h 237586"/>
                <a:gd name="connsiteX38" fmla="*/ 100178 w 245043"/>
                <a:gd name="connsiteY38" fmla="*/ 225893 h 237586"/>
                <a:gd name="connsiteX39" fmla="*/ 101890 w 245043"/>
                <a:gd name="connsiteY39" fmla="*/ 224476 h 237586"/>
                <a:gd name="connsiteX40" fmla="*/ 104548 w 245043"/>
                <a:gd name="connsiteY40" fmla="*/ 216090 h 237586"/>
                <a:gd name="connsiteX41" fmla="*/ 105965 w 245043"/>
                <a:gd name="connsiteY41" fmla="*/ 214436 h 237586"/>
                <a:gd name="connsiteX42" fmla="*/ 110277 w 245043"/>
                <a:gd name="connsiteY42" fmla="*/ 216149 h 237586"/>
                <a:gd name="connsiteX43" fmla="*/ 123033 w 245043"/>
                <a:gd name="connsiteY43" fmla="*/ 215440 h 237586"/>
                <a:gd name="connsiteX44" fmla="*/ 132423 w 245043"/>
                <a:gd name="connsiteY44" fmla="*/ 218807 h 237586"/>
                <a:gd name="connsiteX45" fmla="*/ 138919 w 245043"/>
                <a:gd name="connsiteY45" fmla="*/ 223886 h 237586"/>
                <a:gd name="connsiteX46" fmla="*/ 142049 w 245043"/>
                <a:gd name="connsiteY46" fmla="*/ 237587 h 237586"/>
                <a:gd name="connsiteX47" fmla="*/ 149786 w 245043"/>
                <a:gd name="connsiteY47" fmla="*/ 230146 h 237586"/>
                <a:gd name="connsiteX48" fmla="*/ 163546 w 245043"/>
                <a:gd name="connsiteY48" fmla="*/ 202034 h 237586"/>
                <a:gd name="connsiteX49" fmla="*/ 183507 w 245043"/>
                <a:gd name="connsiteY49" fmla="*/ 197487 h 237586"/>
                <a:gd name="connsiteX50" fmla="*/ 186637 w 245043"/>
                <a:gd name="connsiteY50" fmla="*/ 196778 h 237586"/>
                <a:gd name="connsiteX51" fmla="*/ 190004 w 245043"/>
                <a:gd name="connsiteY51" fmla="*/ 195597 h 237586"/>
                <a:gd name="connsiteX52" fmla="*/ 196736 w 245043"/>
                <a:gd name="connsiteY52" fmla="*/ 194180 h 237586"/>
                <a:gd name="connsiteX53" fmla="*/ 204945 w 245043"/>
                <a:gd name="connsiteY53" fmla="*/ 191522 h 237586"/>
                <a:gd name="connsiteX54" fmla="*/ 205181 w 245043"/>
                <a:gd name="connsiteY54" fmla="*/ 191522 h 237586"/>
                <a:gd name="connsiteX55" fmla="*/ 213626 w 245043"/>
                <a:gd name="connsiteY55" fmla="*/ 187211 h 237586"/>
                <a:gd name="connsiteX56" fmla="*/ 221068 w 245043"/>
                <a:gd name="connsiteY56" fmla="*/ 185557 h 237586"/>
                <a:gd name="connsiteX57" fmla="*/ 226383 w 245043"/>
                <a:gd name="connsiteY57" fmla="*/ 181483 h 237586"/>
                <a:gd name="connsiteX58" fmla="*/ 236245 w 245043"/>
                <a:gd name="connsiteY58" fmla="*/ 179357 h 237586"/>
                <a:gd name="connsiteX59" fmla="*/ 238667 w 245043"/>
                <a:gd name="connsiteY59" fmla="*/ 177171 h 237586"/>
                <a:gd name="connsiteX60" fmla="*/ 238903 w 245043"/>
                <a:gd name="connsiteY60" fmla="*/ 173333 h 237586"/>
                <a:gd name="connsiteX61" fmla="*/ 241088 w 245043"/>
                <a:gd name="connsiteY61" fmla="*/ 164474 h 237586"/>
                <a:gd name="connsiteX62" fmla="*/ 243273 w 245043"/>
                <a:gd name="connsiteY62" fmla="*/ 158214 h 237586"/>
                <a:gd name="connsiteX63" fmla="*/ 244986 w 245043"/>
                <a:gd name="connsiteY63" fmla="*/ 147879 h 237586"/>
                <a:gd name="connsiteX64" fmla="*/ 239435 w 245043"/>
                <a:gd name="connsiteY64" fmla="*/ 143332 h 237586"/>
                <a:gd name="connsiteX65" fmla="*/ 229572 w 245043"/>
                <a:gd name="connsiteY65" fmla="*/ 142859 h 237586"/>
                <a:gd name="connsiteX66" fmla="*/ 222131 w 245043"/>
                <a:gd name="connsiteY66" fmla="*/ 140674 h 237586"/>
                <a:gd name="connsiteX67" fmla="*/ 201697 w 245043"/>
                <a:gd name="connsiteY67" fmla="*/ 135359 h 237586"/>
                <a:gd name="connsiteX68" fmla="*/ 199335 w 245043"/>
                <a:gd name="connsiteY68" fmla="*/ 123843 h 237586"/>
                <a:gd name="connsiteX69" fmla="*/ 199807 w 245043"/>
                <a:gd name="connsiteY69" fmla="*/ 122662 h 237586"/>
                <a:gd name="connsiteX70" fmla="*/ 197622 w 245043"/>
                <a:gd name="connsiteY70" fmla="*/ 118587 h 237586"/>
                <a:gd name="connsiteX71" fmla="*/ 196205 w 245043"/>
                <a:gd name="connsiteY71" fmla="*/ 116402 h 237586"/>
                <a:gd name="connsiteX72" fmla="*/ 195437 w 245043"/>
                <a:gd name="connsiteY72" fmla="*/ 114276 h 237586"/>
                <a:gd name="connsiteX73" fmla="*/ 194492 w 245043"/>
                <a:gd name="connsiteY73" fmla="*/ 113508 h 237586"/>
                <a:gd name="connsiteX74" fmla="*/ 190653 w 245043"/>
                <a:gd name="connsiteY74" fmla="*/ 111795 h 237586"/>
                <a:gd name="connsiteX75" fmla="*/ 189708 w 245043"/>
                <a:gd name="connsiteY75" fmla="*/ 111086 h 237586"/>
                <a:gd name="connsiteX76" fmla="*/ 189000 w 245043"/>
                <a:gd name="connsiteY76" fmla="*/ 111086 h 237586"/>
                <a:gd name="connsiteX77" fmla="*/ 188527 w 245043"/>
                <a:gd name="connsiteY77" fmla="*/ 109374 h 237586"/>
                <a:gd name="connsiteX78" fmla="*/ 186401 w 245043"/>
                <a:gd name="connsiteY78" fmla="*/ 106480 h 237586"/>
                <a:gd name="connsiteX79" fmla="*/ 185220 w 245043"/>
                <a:gd name="connsiteY79" fmla="*/ 101933 h 237586"/>
                <a:gd name="connsiteX80" fmla="*/ 182090 w 245043"/>
                <a:gd name="connsiteY80" fmla="*/ 99275 h 237586"/>
                <a:gd name="connsiteX81" fmla="*/ 179728 w 245043"/>
                <a:gd name="connsiteY81" fmla="*/ 92542 h 237586"/>
                <a:gd name="connsiteX82" fmla="*/ 178547 w 245043"/>
                <a:gd name="connsiteY82" fmla="*/ 90594 h 237586"/>
                <a:gd name="connsiteX83" fmla="*/ 177365 w 245043"/>
                <a:gd name="connsiteY83" fmla="*/ 80259 h 237586"/>
                <a:gd name="connsiteX84" fmla="*/ 174944 w 245043"/>
                <a:gd name="connsiteY84" fmla="*/ 78074 h 237586"/>
                <a:gd name="connsiteX85" fmla="*/ 170869 w 245043"/>
                <a:gd name="connsiteY85" fmla="*/ 77129 h 237586"/>
                <a:gd name="connsiteX86" fmla="*/ 169688 w 245043"/>
                <a:gd name="connsiteY86" fmla="*/ 72581 h 237586"/>
                <a:gd name="connsiteX87" fmla="*/ 164668 w 245043"/>
                <a:gd name="connsiteY87" fmla="*/ 71636 h 237586"/>
                <a:gd name="connsiteX88" fmla="*/ 163251 w 245043"/>
                <a:gd name="connsiteY88" fmla="*/ 69687 h 237586"/>
                <a:gd name="connsiteX89" fmla="*/ 162542 w 245043"/>
                <a:gd name="connsiteY89" fmla="*/ 63900 h 237586"/>
                <a:gd name="connsiteX90" fmla="*/ 158940 w 245043"/>
                <a:gd name="connsiteY90" fmla="*/ 58112 h 237586"/>
                <a:gd name="connsiteX91" fmla="*/ 155810 w 245043"/>
                <a:gd name="connsiteY91" fmla="*/ 58348 h 237586"/>
                <a:gd name="connsiteX92" fmla="*/ 150022 w 245043"/>
                <a:gd name="connsiteY92" fmla="*/ 59530 h 237586"/>
                <a:gd name="connsiteX93" fmla="*/ 149077 w 245043"/>
                <a:gd name="connsiteY93" fmla="*/ 54982 h 237586"/>
                <a:gd name="connsiteX94" fmla="*/ 145238 w 245043"/>
                <a:gd name="connsiteY94" fmla="*/ 51616 h 237586"/>
                <a:gd name="connsiteX95" fmla="*/ 141872 w 245043"/>
                <a:gd name="connsiteY95" fmla="*/ 51380 h 237586"/>
                <a:gd name="connsiteX96" fmla="*/ 139923 w 245043"/>
                <a:gd name="connsiteY96" fmla="*/ 49903 h 237586"/>
                <a:gd name="connsiteX97" fmla="*/ 122856 w 245043"/>
                <a:gd name="connsiteY97" fmla="*/ 49136 h 237586"/>
                <a:gd name="connsiteX98" fmla="*/ 113702 w 245043"/>
                <a:gd name="connsiteY98" fmla="*/ 46714 h 237586"/>
                <a:gd name="connsiteX99" fmla="*/ 103367 w 245043"/>
                <a:gd name="connsiteY99" fmla="*/ 42108 h 237586"/>
                <a:gd name="connsiteX100" fmla="*/ 97579 w 245043"/>
                <a:gd name="connsiteY100" fmla="*/ 39450 h 237586"/>
                <a:gd name="connsiteX101" fmla="*/ 93977 w 245043"/>
                <a:gd name="connsiteY101" fmla="*/ 33663 h 237586"/>
                <a:gd name="connsiteX102" fmla="*/ 92559 w 245043"/>
                <a:gd name="connsiteY102" fmla="*/ 29824 h 237586"/>
                <a:gd name="connsiteX103" fmla="*/ 90670 w 245043"/>
                <a:gd name="connsiteY103" fmla="*/ 26458 h 237586"/>
                <a:gd name="connsiteX104" fmla="*/ 84173 w 245043"/>
                <a:gd name="connsiteY104" fmla="*/ 22619 h 237586"/>
                <a:gd name="connsiteX105" fmla="*/ 80571 w 245043"/>
                <a:gd name="connsiteY105" fmla="*/ 20198 h 237586"/>
                <a:gd name="connsiteX106" fmla="*/ 65925 w 245043"/>
                <a:gd name="connsiteY106" fmla="*/ 10807 h 237586"/>
                <a:gd name="connsiteX107" fmla="*/ 60905 w 245043"/>
                <a:gd name="connsiteY107" fmla="*/ 8150 h 237586"/>
                <a:gd name="connsiteX108" fmla="*/ 52519 w 245043"/>
                <a:gd name="connsiteY108" fmla="*/ 945 h 237586"/>
                <a:gd name="connsiteX109" fmla="*/ 52283 w 245043"/>
                <a:gd name="connsiteY109" fmla="*/ 0 h 237586"/>
                <a:gd name="connsiteX110" fmla="*/ 52283 w 245043"/>
                <a:gd name="connsiteY110" fmla="*/ 1949 h 237586"/>
                <a:gd name="connsiteX111" fmla="*/ 39526 w 245043"/>
                <a:gd name="connsiteY111" fmla="*/ 9863 h 237586"/>
                <a:gd name="connsiteX112" fmla="*/ 31849 w 245043"/>
                <a:gd name="connsiteY112" fmla="*/ 12993 h 237586"/>
                <a:gd name="connsiteX113" fmla="*/ 26534 w 245043"/>
                <a:gd name="connsiteY113" fmla="*/ 14882 h 237586"/>
                <a:gd name="connsiteX114" fmla="*/ 26534 w 245043"/>
                <a:gd name="connsiteY114" fmla="*/ 18249 h 237586"/>
                <a:gd name="connsiteX115" fmla="*/ 31790 w 245043"/>
                <a:gd name="connsiteY115" fmla="*/ 24036 h 237586"/>
                <a:gd name="connsiteX116" fmla="*/ 33739 w 245043"/>
                <a:gd name="connsiteY116" fmla="*/ 28111 h 237586"/>
                <a:gd name="connsiteX117" fmla="*/ 28423 w 245043"/>
                <a:gd name="connsiteY117" fmla="*/ 30769 h 237586"/>
                <a:gd name="connsiteX118" fmla="*/ 23581 w 245043"/>
                <a:gd name="connsiteY118" fmla="*/ 35316 h 237586"/>
                <a:gd name="connsiteX119" fmla="*/ 19270 w 245043"/>
                <a:gd name="connsiteY119" fmla="*/ 36734 h 237586"/>
                <a:gd name="connsiteX120" fmla="*/ 17616 w 245043"/>
                <a:gd name="connsiteY120" fmla="*/ 39627 h 237586"/>
                <a:gd name="connsiteX121" fmla="*/ 14014 w 245043"/>
                <a:gd name="connsiteY121" fmla="*/ 43702 h 237586"/>
                <a:gd name="connsiteX122" fmla="*/ 1730 w 245043"/>
                <a:gd name="connsiteY122" fmla="*/ 43939 h 237586"/>
                <a:gd name="connsiteX123" fmla="*/ 1966 w 245043"/>
                <a:gd name="connsiteY123" fmla="*/ 44411 h 237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245043" h="237586">
                  <a:moveTo>
                    <a:pt x="1848" y="44352"/>
                  </a:moveTo>
                  <a:cubicBezTo>
                    <a:pt x="2084" y="49903"/>
                    <a:pt x="1612" y="54923"/>
                    <a:pt x="608" y="60475"/>
                  </a:cubicBezTo>
                  <a:cubicBezTo>
                    <a:pt x="371" y="61892"/>
                    <a:pt x="-633" y="63841"/>
                    <a:pt x="608" y="64549"/>
                  </a:cubicBezTo>
                  <a:cubicBezTo>
                    <a:pt x="2793" y="66262"/>
                    <a:pt x="5450" y="63605"/>
                    <a:pt x="7812" y="64549"/>
                  </a:cubicBezTo>
                  <a:cubicBezTo>
                    <a:pt x="8285" y="64786"/>
                    <a:pt x="8757" y="65731"/>
                    <a:pt x="8994" y="66498"/>
                  </a:cubicBezTo>
                  <a:cubicBezTo>
                    <a:pt x="9230" y="67916"/>
                    <a:pt x="8521" y="69865"/>
                    <a:pt x="9466" y="70810"/>
                  </a:cubicBezTo>
                  <a:cubicBezTo>
                    <a:pt x="11887" y="74176"/>
                    <a:pt x="13777" y="77070"/>
                    <a:pt x="15195" y="80908"/>
                  </a:cubicBezTo>
                  <a:cubicBezTo>
                    <a:pt x="15431" y="81617"/>
                    <a:pt x="17144" y="82089"/>
                    <a:pt x="17852" y="83093"/>
                  </a:cubicBezTo>
                  <a:cubicBezTo>
                    <a:pt x="18797" y="84511"/>
                    <a:pt x="19033" y="86223"/>
                    <a:pt x="20037" y="87405"/>
                  </a:cubicBezTo>
                  <a:cubicBezTo>
                    <a:pt x="20274" y="87641"/>
                    <a:pt x="20037" y="88349"/>
                    <a:pt x="20274" y="88586"/>
                  </a:cubicBezTo>
                  <a:cubicBezTo>
                    <a:pt x="22695" y="91243"/>
                    <a:pt x="24349" y="93665"/>
                    <a:pt x="26770" y="96263"/>
                  </a:cubicBezTo>
                  <a:cubicBezTo>
                    <a:pt x="27715" y="96972"/>
                    <a:pt x="27479" y="98684"/>
                    <a:pt x="28187" y="99866"/>
                  </a:cubicBezTo>
                  <a:cubicBezTo>
                    <a:pt x="28896" y="101342"/>
                    <a:pt x="29841" y="102996"/>
                    <a:pt x="30845" y="104413"/>
                  </a:cubicBezTo>
                  <a:cubicBezTo>
                    <a:pt x="32735" y="107779"/>
                    <a:pt x="31553" y="111382"/>
                    <a:pt x="32971" y="114748"/>
                  </a:cubicBezTo>
                  <a:cubicBezTo>
                    <a:pt x="33207" y="115693"/>
                    <a:pt x="34683" y="116224"/>
                    <a:pt x="34920" y="117169"/>
                  </a:cubicBezTo>
                  <a:cubicBezTo>
                    <a:pt x="35392" y="118114"/>
                    <a:pt x="35865" y="119118"/>
                    <a:pt x="36573" y="119354"/>
                  </a:cubicBezTo>
                  <a:cubicBezTo>
                    <a:pt x="37991" y="119827"/>
                    <a:pt x="39703" y="119827"/>
                    <a:pt x="40885" y="120831"/>
                  </a:cubicBezTo>
                  <a:cubicBezTo>
                    <a:pt x="44015" y="123725"/>
                    <a:pt x="46377" y="127091"/>
                    <a:pt x="49271" y="130457"/>
                  </a:cubicBezTo>
                  <a:cubicBezTo>
                    <a:pt x="49979" y="131402"/>
                    <a:pt x="49743" y="132642"/>
                    <a:pt x="50215" y="133587"/>
                  </a:cubicBezTo>
                  <a:cubicBezTo>
                    <a:pt x="50452" y="134296"/>
                    <a:pt x="51160" y="135300"/>
                    <a:pt x="51397" y="136009"/>
                  </a:cubicBezTo>
                  <a:cubicBezTo>
                    <a:pt x="52105" y="137957"/>
                    <a:pt x="52105" y="139847"/>
                    <a:pt x="52814" y="141796"/>
                  </a:cubicBezTo>
                  <a:cubicBezTo>
                    <a:pt x="53995" y="146344"/>
                    <a:pt x="52578" y="150950"/>
                    <a:pt x="53523" y="155734"/>
                  </a:cubicBezTo>
                  <a:cubicBezTo>
                    <a:pt x="53995" y="157919"/>
                    <a:pt x="54468" y="160045"/>
                    <a:pt x="55176" y="162230"/>
                  </a:cubicBezTo>
                  <a:cubicBezTo>
                    <a:pt x="55353" y="162761"/>
                    <a:pt x="56357" y="162939"/>
                    <a:pt x="56594" y="163411"/>
                  </a:cubicBezTo>
                  <a:cubicBezTo>
                    <a:pt x="57775" y="166069"/>
                    <a:pt x="59251" y="168726"/>
                    <a:pt x="62145" y="170380"/>
                  </a:cubicBezTo>
                  <a:cubicBezTo>
                    <a:pt x="63562" y="171088"/>
                    <a:pt x="63326" y="173510"/>
                    <a:pt x="65039" y="174455"/>
                  </a:cubicBezTo>
                  <a:cubicBezTo>
                    <a:pt x="66220" y="175163"/>
                    <a:pt x="67696" y="174691"/>
                    <a:pt x="69114" y="175163"/>
                  </a:cubicBezTo>
                  <a:cubicBezTo>
                    <a:pt x="69822" y="175400"/>
                    <a:pt x="70531" y="175636"/>
                    <a:pt x="70767" y="176108"/>
                  </a:cubicBezTo>
                  <a:cubicBezTo>
                    <a:pt x="72480" y="178766"/>
                    <a:pt x="73425" y="181423"/>
                    <a:pt x="74842" y="183786"/>
                  </a:cubicBezTo>
                  <a:cubicBezTo>
                    <a:pt x="75315" y="184731"/>
                    <a:pt x="75551" y="185971"/>
                    <a:pt x="76023" y="186680"/>
                  </a:cubicBezTo>
                  <a:cubicBezTo>
                    <a:pt x="79153" y="189810"/>
                    <a:pt x="82284" y="192940"/>
                    <a:pt x="82992" y="197723"/>
                  </a:cubicBezTo>
                  <a:cubicBezTo>
                    <a:pt x="83228" y="198196"/>
                    <a:pt x="83701" y="198668"/>
                    <a:pt x="83937" y="199141"/>
                  </a:cubicBezTo>
                  <a:cubicBezTo>
                    <a:pt x="83937" y="199849"/>
                    <a:pt x="84173" y="200322"/>
                    <a:pt x="84410" y="200853"/>
                  </a:cubicBezTo>
                  <a:cubicBezTo>
                    <a:pt x="85827" y="203983"/>
                    <a:pt x="88485" y="205932"/>
                    <a:pt x="89902" y="209298"/>
                  </a:cubicBezTo>
                  <a:cubicBezTo>
                    <a:pt x="90847" y="211484"/>
                    <a:pt x="93032" y="212901"/>
                    <a:pt x="94449" y="215086"/>
                  </a:cubicBezTo>
                  <a:cubicBezTo>
                    <a:pt x="95394" y="216267"/>
                    <a:pt x="95630" y="217744"/>
                    <a:pt x="96398" y="218925"/>
                  </a:cubicBezTo>
                  <a:cubicBezTo>
                    <a:pt x="96871" y="220342"/>
                    <a:pt x="96398" y="222055"/>
                    <a:pt x="97107" y="223472"/>
                  </a:cubicBezTo>
                  <a:cubicBezTo>
                    <a:pt x="97816" y="224653"/>
                    <a:pt x="98288" y="226130"/>
                    <a:pt x="98997" y="227547"/>
                  </a:cubicBezTo>
                  <a:lnTo>
                    <a:pt x="100178" y="225893"/>
                  </a:lnTo>
                  <a:cubicBezTo>
                    <a:pt x="100887" y="225657"/>
                    <a:pt x="101359" y="224949"/>
                    <a:pt x="101890" y="224476"/>
                  </a:cubicBezTo>
                  <a:cubicBezTo>
                    <a:pt x="103367" y="221819"/>
                    <a:pt x="103131" y="218688"/>
                    <a:pt x="104548" y="216090"/>
                  </a:cubicBezTo>
                  <a:cubicBezTo>
                    <a:pt x="105020" y="215618"/>
                    <a:pt x="105493" y="214673"/>
                    <a:pt x="105965" y="214436"/>
                  </a:cubicBezTo>
                  <a:cubicBezTo>
                    <a:pt x="107678" y="213964"/>
                    <a:pt x="109568" y="214436"/>
                    <a:pt x="110277" y="216149"/>
                  </a:cubicBezTo>
                  <a:cubicBezTo>
                    <a:pt x="114588" y="215677"/>
                    <a:pt x="118663" y="214968"/>
                    <a:pt x="123033" y="215440"/>
                  </a:cubicBezTo>
                  <a:cubicBezTo>
                    <a:pt x="126399" y="216149"/>
                    <a:pt x="129293" y="217153"/>
                    <a:pt x="132423" y="218807"/>
                  </a:cubicBezTo>
                  <a:cubicBezTo>
                    <a:pt x="134844" y="220283"/>
                    <a:pt x="136734" y="222173"/>
                    <a:pt x="138919" y="223886"/>
                  </a:cubicBezTo>
                  <a:lnTo>
                    <a:pt x="142049" y="237587"/>
                  </a:lnTo>
                  <a:lnTo>
                    <a:pt x="149786" y="230146"/>
                  </a:lnTo>
                  <a:lnTo>
                    <a:pt x="163546" y="202034"/>
                  </a:lnTo>
                  <a:cubicBezTo>
                    <a:pt x="169570" y="200381"/>
                    <a:pt x="177484" y="199908"/>
                    <a:pt x="183507" y="197487"/>
                  </a:cubicBezTo>
                  <a:cubicBezTo>
                    <a:pt x="184452" y="197015"/>
                    <a:pt x="185693" y="197015"/>
                    <a:pt x="186637" y="196778"/>
                  </a:cubicBezTo>
                  <a:cubicBezTo>
                    <a:pt x="187878" y="196306"/>
                    <a:pt x="188823" y="196070"/>
                    <a:pt x="190004" y="195597"/>
                  </a:cubicBezTo>
                  <a:cubicBezTo>
                    <a:pt x="192189" y="194888"/>
                    <a:pt x="194315" y="194652"/>
                    <a:pt x="196736" y="194180"/>
                  </a:cubicBezTo>
                  <a:cubicBezTo>
                    <a:pt x="199630" y="193471"/>
                    <a:pt x="202051" y="191995"/>
                    <a:pt x="204945" y="191522"/>
                  </a:cubicBezTo>
                  <a:lnTo>
                    <a:pt x="205181" y="191522"/>
                  </a:lnTo>
                  <a:cubicBezTo>
                    <a:pt x="207603" y="189337"/>
                    <a:pt x="210733" y="188156"/>
                    <a:pt x="213626" y="187211"/>
                  </a:cubicBezTo>
                  <a:cubicBezTo>
                    <a:pt x="216048" y="186502"/>
                    <a:pt x="218705" y="186502"/>
                    <a:pt x="221068" y="185557"/>
                  </a:cubicBezTo>
                  <a:cubicBezTo>
                    <a:pt x="223017" y="184613"/>
                    <a:pt x="224434" y="182664"/>
                    <a:pt x="226383" y="181483"/>
                  </a:cubicBezTo>
                  <a:cubicBezTo>
                    <a:pt x="229513" y="179593"/>
                    <a:pt x="233115" y="180538"/>
                    <a:pt x="236245" y="179357"/>
                  </a:cubicBezTo>
                  <a:cubicBezTo>
                    <a:pt x="237190" y="179120"/>
                    <a:pt x="238194" y="178175"/>
                    <a:pt x="238667" y="177171"/>
                  </a:cubicBezTo>
                  <a:cubicBezTo>
                    <a:pt x="239139" y="175990"/>
                    <a:pt x="238903" y="174514"/>
                    <a:pt x="238903" y="173333"/>
                  </a:cubicBezTo>
                  <a:cubicBezTo>
                    <a:pt x="239375" y="170203"/>
                    <a:pt x="240143" y="167309"/>
                    <a:pt x="241088" y="164474"/>
                  </a:cubicBezTo>
                  <a:cubicBezTo>
                    <a:pt x="241561" y="162289"/>
                    <a:pt x="242565" y="160163"/>
                    <a:pt x="243273" y="158214"/>
                  </a:cubicBezTo>
                  <a:cubicBezTo>
                    <a:pt x="244750" y="154848"/>
                    <a:pt x="245222" y="151482"/>
                    <a:pt x="244986" y="147879"/>
                  </a:cubicBezTo>
                  <a:cubicBezTo>
                    <a:pt x="243037" y="146403"/>
                    <a:pt x="241383" y="144749"/>
                    <a:pt x="239435" y="143332"/>
                  </a:cubicBezTo>
                  <a:cubicBezTo>
                    <a:pt x="236541" y="143804"/>
                    <a:pt x="232466" y="143568"/>
                    <a:pt x="229572" y="142859"/>
                  </a:cubicBezTo>
                  <a:cubicBezTo>
                    <a:pt x="227151" y="142151"/>
                    <a:pt x="224552" y="140910"/>
                    <a:pt x="222131" y="140674"/>
                  </a:cubicBezTo>
                  <a:cubicBezTo>
                    <a:pt x="214926" y="140202"/>
                    <a:pt x="208430" y="137544"/>
                    <a:pt x="201697" y="135359"/>
                  </a:cubicBezTo>
                  <a:cubicBezTo>
                    <a:pt x="198567" y="132229"/>
                    <a:pt x="199276" y="127682"/>
                    <a:pt x="199335" y="123843"/>
                  </a:cubicBezTo>
                  <a:lnTo>
                    <a:pt x="199807" y="122662"/>
                  </a:lnTo>
                  <a:cubicBezTo>
                    <a:pt x="198626" y="122189"/>
                    <a:pt x="198095" y="120240"/>
                    <a:pt x="197622" y="118587"/>
                  </a:cubicBezTo>
                  <a:cubicBezTo>
                    <a:pt x="197622" y="117878"/>
                    <a:pt x="196677" y="117169"/>
                    <a:pt x="196205" y="116402"/>
                  </a:cubicBezTo>
                  <a:cubicBezTo>
                    <a:pt x="195673" y="115752"/>
                    <a:pt x="195437" y="114984"/>
                    <a:pt x="195437" y="114276"/>
                  </a:cubicBezTo>
                  <a:lnTo>
                    <a:pt x="194492" y="113508"/>
                  </a:lnTo>
                  <a:cubicBezTo>
                    <a:pt x="193075" y="112327"/>
                    <a:pt x="192543" y="112090"/>
                    <a:pt x="190653" y="111795"/>
                  </a:cubicBezTo>
                  <a:lnTo>
                    <a:pt x="189708" y="111086"/>
                  </a:lnTo>
                  <a:lnTo>
                    <a:pt x="189000" y="111086"/>
                  </a:lnTo>
                  <a:cubicBezTo>
                    <a:pt x="189000" y="110378"/>
                    <a:pt x="188764" y="109905"/>
                    <a:pt x="188527" y="109374"/>
                  </a:cubicBezTo>
                  <a:cubicBezTo>
                    <a:pt x="187819" y="108429"/>
                    <a:pt x="187346" y="107425"/>
                    <a:pt x="186401" y="106480"/>
                  </a:cubicBezTo>
                  <a:cubicBezTo>
                    <a:pt x="185456" y="105063"/>
                    <a:pt x="186165" y="103350"/>
                    <a:pt x="185220" y="101933"/>
                  </a:cubicBezTo>
                  <a:cubicBezTo>
                    <a:pt x="184275" y="100988"/>
                    <a:pt x="183094" y="100220"/>
                    <a:pt x="182090" y="99275"/>
                  </a:cubicBezTo>
                  <a:cubicBezTo>
                    <a:pt x="180436" y="97326"/>
                    <a:pt x="180909" y="94728"/>
                    <a:pt x="179728" y="92542"/>
                  </a:cubicBezTo>
                  <a:cubicBezTo>
                    <a:pt x="179491" y="91834"/>
                    <a:pt x="178783" y="91125"/>
                    <a:pt x="178547" y="90594"/>
                  </a:cubicBezTo>
                  <a:cubicBezTo>
                    <a:pt x="177129" y="87227"/>
                    <a:pt x="179019" y="83625"/>
                    <a:pt x="177365" y="80259"/>
                  </a:cubicBezTo>
                  <a:cubicBezTo>
                    <a:pt x="176893" y="79314"/>
                    <a:pt x="176184" y="78310"/>
                    <a:pt x="174944" y="78074"/>
                  </a:cubicBezTo>
                  <a:cubicBezTo>
                    <a:pt x="173527" y="77601"/>
                    <a:pt x="171814" y="78310"/>
                    <a:pt x="170869" y="77129"/>
                  </a:cubicBezTo>
                  <a:cubicBezTo>
                    <a:pt x="169924" y="75711"/>
                    <a:pt x="170633" y="73526"/>
                    <a:pt x="169688" y="72581"/>
                  </a:cubicBezTo>
                  <a:cubicBezTo>
                    <a:pt x="168507" y="71636"/>
                    <a:pt x="166322" y="72345"/>
                    <a:pt x="164668" y="71636"/>
                  </a:cubicBezTo>
                  <a:cubicBezTo>
                    <a:pt x="163960" y="71400"/>
                    <a:pt x="163487" y="70455"/>
                    <a:pt x="163251" y="69687"/>
                  </a:cubicBezTo>
                  <a:cubicBezTo>
                    <a:pt x="162542" y="67739"/>
                    <a:pt x="163487" y="65612"/>
                    <a:pt x="162542" y="63900"/>
                  </a:cubicBezTo>
                  <a:cubicBezTo>
                    <a:pt x="161361" y="61951"/>
                    <a:pt x="160416" y="60061"/>
                    <a:pt x="158940" y="58112"/>
                  </a:cubicBezTo>
                  <a:lnTo>
                    <a:pt x="155810" y="58348"/>
                  </a:lnTo>
                  <a:cubicBezTo>
                    <a:pt x="153388" y="59293"/>
                    <a:pt x="152207" y="60770"/>
                    <a:pt x="150022" y="59530"/>
                  </a:cubicBezTo>
                  <a:cubicBezTo>
                    <a:pt x="148841" y="58821"/>
                    <a:pt x="149550" y="56636"/>
                    <a:pt x="149077" y="54982"/>
                  </a:cubicBezTo>
                  <a:cubicBezTo>
                    <a:pt x="148841" y="53801"/>
                    <a:pt x="146656" y="52325"/>
                    <a:pt x="145238" y="51616"/>
                  </a:cubicBezTo>
                  <a:cubicBezTo>
                    <a:pt x="144293" y="51380"/>
                    <a:pt x="143053" y="51380"/>
                    <a:pt x="141872" y="51380"/>
                  </a:cubicBezTo>
                  <a:cubicBezTo>
                    <a:pt x="141163" y="51143"/>
                    <a:pt x="140927" y="50199"/>
                    <a:pt x="139923" y="49903"/>
                  </a:cubicBezTo>
                  <a:cubicBezTo>
                    <a:pt x="134608" y="50376"/>
                    <a:pt x="128112" y="50376"/>
                    <a:pt x="122856" y="49136"/>
                  </a:cubicBezTo>
                  <a:cubicBezTo>
                    <a:pt x="119726" y="48427"/>
                    <a:pt x="116832" y="47423"/>
                    <a:pt x="113702" y="46714"/>
                  </a:cubicBezTo>
                  <a:cubicBezTo>
                    <a:pt x="109863" y="46006"/>
                    <a:pt x="106733" y="43820"/>
                    <a:pt x="103367" y="42108"/>
                  </a:cubicBezTo>
                  <a:cubicBezTo>
                    <a:pt x="101418" y="40927"/>
                    <a:pt x="99292" y="40927"/>
                    <a:pt x="97579" y="39450"/>
                  </a:cubicBezTo>
                  <a:cubicBezTo>
                    <a:pt x="96162" y="37737"/>
                    <a:pt x="95158" y="35611"/>
                    <a:pt x="93977" y="33663"/>
                  </a:cubicBezTo>
                  <a:cubicBezTo>
                    <a:pt x="93268" y="32481"/>
                    <a:pt x="93032" y="31005"/>
                    <a:pt x="92559" y="29824"/>
                  </a:cubicBezTo>
                  <a:cubicBezTo>
                    <a:pt x="92087" y="28643"/>
                    <a:pt x="91378" y="27402"/>
                    <a:pt x="90670" y="26458"/>
                  </a:cubicBezTo>
                  <a:cubicBezTo>
                    <a:pt x="88721" y="24745"/>
                    <a:pt x="86595" y="23800"/>
                    <a:pt x="84173" y="22619"/>
                  </a:cubicBezTo>
                  <a:cubicBezTo>
                    <a:pt x="82992" y="22146"/>
                    <a:pt x="81988" y="20906"/>
                    <a:pt x="80571" y="20198"/>
                  </a:cubicBezTo>
                  <a:cubicBezTo>
                    <a:pt x="75551" y="16831"/>
                    <a:pt x="70945" y="14174"/>
                    <a:pt x="65925" y="10807"/>
                  </a:cubicBezTo>
                  <a:cubicBezTo>
                    <a:pt x="64271" y="9626"/>
                    <a:pt x="62558" y="8859"/>
                    <a:pt x="60905" y="8150"/>
                  </a:cubicBezTo>
                  <a:cubicBezTo>
                    <a:pt x="57539" y="6201"/>
                    <a:pt x="55413" y="3307"/>
                    <a:pt x="52519" y="945"/>
                  </a:cubicBezTo>
                  <a:lnTo>
                    <a:pt x="52283" y="0"/>
                  </a:lnTo>
                  <a:cubicBezTo>
                    <a:pt x="52755" y="472"/>
                    <a:pt x="52755" y="1713"/>
                    <a:pt x="52283" y="1949"/>
                  </a:cubicBezTo>
                  <a:cubicBezTo>
                    <a:pt x="48208" y="5315"/>
                    <a:pt x="43837" y="7205"/>
                    <a:pt x="39526" y="9863"/>
                  </a:cubicBezTo>
                  <a:cubicBezTo>
                    <a:pt x="37105" y="11280"/>
                    <a:pt x="34211" y="11989"/>
                    <a:pt x="31849" y="12993"/>
                  </a:cubicBezTo>
                  <a:cubicBezTo>
                    <a:pt x="30136" y="13701"/>
                    <a:pt x="28010" y="13701"/>
                    <a:pt x="26534" y="14882"/>
                  </a:cubicBezTo>
                  <a:cubicBezTo>
                    <a:pt x="25589" y="15591"/>
                    <a:pt x="25825" y="17304"/>
                    <a:pt x="26534" y="18249"/>
                  </a:cubicBezTo>
                  <a:cubicBezTo>
                    <a:pt x="27951" y="20670"/>
                    <a:pt x="29427" y="22324"/>
                    <a:pt x="31790" y="24036"/>
                  </a:cubicBezTo>
                  <a:cubicBezTo>
                    <a:pt x="32971" y="24981"/>
                    <a:pt x="34920" y="27166"/>
                    <a:pt x="33739" y="28111"/>
                  </a:cubicBezTo>
                  <a:cubicBezTo>
                    <a:pt x="32262" y="29292"/>
                    <a:pt x="29664" y="29292"/>
                    <a:pt x="28423" y="30769"/>
                  </a:cubicBezTo>
                  <a:cubicBezTo>
                    <a:pt x="26947" y="32422"/>
                    <a:pt x="25530" y="34371"/>
                    <a:pt x="23581" y="35316"/>
                  </a:cubicBezTo>
                  <a:cubicBezTo>
                    <a:pt x="22163" y="36025"/>
                    <a:pt x="20451" y="35789"/>
                    <a:pt x="19270" y="36734"/>
                  </a:cubicBezTo>
                  <a:cubicBezTo>
                    <a:pt x="18325" y="37442"/>
                    <a:pt x="18088" y="38682"/>
                    <a:pt x="17616" y="39627"/>
                  </a:cubicBezTo>
                  <a:cubicBezTo>
                    <a:pt x="16671" y="41340"/>
                    <a:pt x="15667" y="43230"/>
                    <a:pt x="14014" y="43702"/>
                  </a:cubicBezTo>
                  <a:cubicBezTo>
                    <a:pt x="9939" y="44411"/>
                    <a:pt x="5864" y="43939"/>
                    <a:pt x="1730" y="43939"/>
                  </a:cubicBezTo>
                  <a:lnTo>
                    <a:pt x="1966" y="44411"/>
                  </a:lnTo>
                  <a:close/>
                </a:path>
              </a:pathLst>
            </a:custGeom>
            <a:solidFill>
              <a:srgbClr val="F67536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31" name="Forme libre : forme 124">
              <a:extLst>
                <a:ext uri="{FF2B5EF4-FFF2-40B4-BE49-F238E27FC236}">
                  <a16:creationId xmlns:a16="http://schemas.microsoft.com/office/drawing/2014/main" id="{89C40B2E-EC94-DF82-2FD6-60C57BBAA812}"/>
                </a:ext>
              </a:extLst>
            </p:cNvPr>
            <p:cNvSpPr/>
            <p:nvPr/>
          </p:nvSpPr>
          <p:spPr>
            <a:xfrm>
              <a:off x="9268038" y="3625495"/>
              <a:ext cx="90341" cy="104102"/>
            </a:xfrm>
            <a:custGeom>
              <a:avLst/>
              <a:gdLst>
                <a:gd name="connsiteX0" fmla="*/ 820 w 51609"/>
                <a:gd name="connsiteY0" fmla="*/ 58762 h 59352"/>
                <a:gd name="connsiteX1" fmla="*/ 13104 w 51609"/>
                <a:gd name="connsiteY1" fmla="*/ 58526 h 59352"/>
                <a:gd name="connsiteX2" fmla="*/ 16706 w 51609"/>
                <a:gd name="connsiteY2" fmla="*/ 54451 h 59352"/>
                <a:gd name="connsiteX3" fmla="*/ 18360 w 51609"/>
                <a:gd name="connsiteY3" fmla="*/ 51557 h 59352"/>
                <a:gd name="connsiteX4" fmla="*/ 22671 w 51609"/>
                <a:gd name="connsiteY4" fmla="*/ 50139 h 59352"/>
                <a:gd name="connsiteX5" fmla="*/ 27514 w 51609"/>
                <a:gd name="connsiteY5" fmla="*/ 45592 h 59352"/>
                <a:gd name="connsiteX6" fmla="*/ 32829 w 51609"/>
                <a:gd name="connsiteY6" fmla="*/ 42934 h 59352"/>
                <a:gd name="connsiteX7" fmla="*/ 30880 w 51609"/>
                <a:gd name="connsiteY7" fmla="*/ 38860 h 59352"/>
                <a:gd name="connsiteX8" fmla="*/ 25624 w 51609"/>
                <a:gd name="connsiteY8" fmla="*/ 33072 h 59352"/>
                <a:gd name="connsiteX9" fmla="*/ 25624 w 51609"/>
                <a:gd name="connsiteY9" fmla="*/ 29706 h 59352"/>
                <a:gd name="connsiteX10" fmla="*/ 30939 w 51609"/>
                <a:gd name="connsiteY10" fmla="*/ 27816 h 59352"/>
                <a:gd name="connsiteX11" fmla="*/ 38617 w 51609"/>
                <a:gd name="connsiteY11" fmla="*/ 24686 h 59352"/>
                <a:gd name="connsiteX12" fmla="*/ 51373 w 51609"/>
                <a:gd name="connsiteY12" fmla="*/ 16772 h 59352"/>
                <a:gd name="connsiteX13" fmla="*/ 51609 w 51609"/>
                <a:gd name="connsiteY13" fmla="*/ 15827 h 59352"/>
                <a:gd name="connsiteX14" fmla="*/ 51373 w 51609"/>
                <a:gd name="connsiteY14" fmla="*/ 14882 h 59352"/>
                <a:gd name="connsiteX15" fmla="*/ 47534 w 51609"/>
                <a:gd name="connsiteY15" fmla="*/ 11044 h 59352"/>
                <a:gd name="connsiteX16" fmla="*/ 46826 w 51609"/>
                <a:gd name="connsiteY16" fmla="*/ 0 h 59352"/>
                <a:gd name="connsiteX17" fmla="*/ 34542 w 51609"/>
                <a:gd name="connsiteY17" fmla="*/ 7441 h 59352"/>
                <a:gd name="connsiteX18" fmla="*/ 30703 w 51609"/>
                <a:gd name="connsiteY18" fmla="*/ 10099 h 59352"/>
                <a:gd name="connsiteX19" fmla="*/ 24207 w 51609"/>
                <a:gd name="connsiteY19" fmla="*/ 15119 h 59352"/>
                <a:gd name="connsiteX20" fmla="*/ 16529 w 51609"/>
                <a:gd name="connsiteY20" fmla="*/ 17776 h 59352"/>
                <a:gd name="connsiteX21" fmla="*/ 13163 w 51609"/>
                <a:gd name="connsiteY21" fmla="*/ 15591 h 59352"/>
                <a:gd name="connsiteX22" fmla="*/ 5958 w 51609"/>
                <a:gd name="connsiteY22" fmla="*/ 15119 h 59352"/>
                <a:gd name="connsiteX23" fmla="*/ 5486 w 51609"/>
                <a:gd name="connsiteY23" fmla="*/ 15355 h 59352"/>
                <a:gd name="connsiteX24" fmla="*/ 2355 w 51609"/>
                <a:gd name="connsiteY24" fmla="*/ 22796 h 59352"/>
                <a:gd name="connsiteX25" fmla="*/ 1883 w 51609"/>
                <a:gd name="connsiteY25" fmla="*/ 24745 h 59352"/>
                <a:gd name="connsiteX26" fmla="*/ 643 w 51609"/>
                <a:gd name="connsiteY26" fmla="*/ 31714 h 59352"/>
                <a:gd name="connsiteX27" fmla="*/ 5899 w 51609"/>
                <a:gd name="connsiteY27" fmla="*/ 32422 h 59352"/>
                <a:gd name="connsiteX28" fmla="*/ 6135 w 51609"/>
                <a:gd name="connsiteY28" fmla="*/ 35789 h 59352"/>
                <a:gd name="connsiteX29" fmla="*/ 348 w 51609"/>
                <a:gd name="connsiteY29" fmla="*/ 59352 h 59352"/>
                <a:gd name="connsiteX30" fmla="*/ 820 w 51609"/>
                <a:gd name="connsiteY30" fmla="*/ 58880 h 5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1609" h="59352">
                  <a:moveTo>
                    <a:pt x="820" y="58762"/>
                  </a:moveTo>
                  <a:cubicBezTo>
                    <a:pt x="4895" y="58762"/>
                    <a:pt x="8970" y="59234"/>
                    <a:pt x="13104" y="58526"/>
                  </a:cubicBezTo>
                  <a:cubicBezTo>
                    <a:pt x="14758" y="58053"/>
                    <a:pt x="15761" y="56104"/>
                    <a:pt x="16706" y="54451"/>
                  </a:cubicBezTo>
                  <a:cubicBezTo>
                    <a:pt x="17179" y="53506"/>
                    <a:pt x="17415" y="52265"/>
                    <a:pt x="18360" y="51557"/>
                  </a:cubicBezTo>
                  <a:cubicBezTo>
                    <a:pt x="19600" y="50612"/>
                    <a:pt x="21254" y="50848"/>
                    <a:pt x="22671" y="50139"/>
                  </a:cubicBezTo>
                  <a:cubicBezTo>
                    <a:pt x="24620" y="49194"/>
                    <a:pt x="26037" y="47246"/>
                    <a:pt x="27514" y="45592"/>
                  </a:cubicBezTo>
                  <a:cubicBezTo>
                    <a:pt x="28754" y="44175"/>
                    <a:pt x="31353" y="44175"/>
                    <a:pt x="32829" y="42934"/>
                  </a:cubicBezTo>
                  <a:cubicBezTo>
                    <a:pt x="34010" y="41990"/>
                    <a:pt x="32120" y="39804"/>
                    <a:pt x="30880" y="38860"/>
                  </a:cubicBezTo>
                  <a:cubicBezTo>
                    <a:pt x="28459" y="37147"/>
                    <a:pt x="27041" y="35493"/>
                    <a:pt x="25624" y="33072"/>
                  </a:cubicBezTo>
                  <a:cubicBezTo>
                    <a:pt x="24915" y="32127"/>
                    <a:pt x="24679" y="30414"/>
                    <a:pt x="25624" y="29706"/>
                  </a:cubicBezTo>
                  <a:cubicBezTo>
                    <a:pt x="27100" y="28525"/>
                    <a:pt x="29226" y="28525"/>
                    <a:pt x="30939" y="27816"/>
                  </a:cubicBezTo>
                  <a:cubicBezTo>
                    <a:pt x="33301" y="26812"/>
                    <a:pt x="36254" y="26162"/>
                    <a:pt x="38617" y="24686"/>
                  </a:cubicBezTo>
                  <a:cubicBezTo>
                    <a:pt x="42928" y="22028"/>
                    <a:pt x="47298" y="20138"/>
                    <a:pt x="51373" y="16772"/>
                  </a:cubicBezTo>
                  <a:lnTo>
                    <a:pt x="51609" y="15827"/>
                  </a:lnTo>
                  <a:lnTo>
                    <a:pt x="51373" y="14882"/>
                  </a:lnTo>
                  <a:cubicBezTo>
                    <a:pt x="50192" y="13701"/>
                    <a:pt x="47948" y="12697"/>
                    <a:pt x="47534" y="11044"/>
                  </a:cubicBezTo>
                  <a:cubicBezTo>
                    <a:pt x="46589" y="6969"/>
                    <a:pt x="47062" y="4075"/>
                    <a:pt x="46826" y="0"/>
                  </a:cubicBezTo>
                  <a:cubicBezTo>
                    <a:pt x="43164" y="2067"/>
                    <a:pt x="38085" y="4843"/>
                    <a:pt x="34542" y="7441"/>
                  </a:cubicBezTo>
                  <a:cubicBezTo>
                    <a:pt x="33360" y="8386"/>
                    <a:pt x="31884" y="9095"/>
                    <a:pt x="30703" y="10099"/>
                  </a:cubicBezTo>
                  <a:cubicBezTo>
                    <a:pt x="28518" y="11752"/>
                    <a:pt x="26392" y="13229"/>
                    <a:pt x="24207" y="15119"/>
                  </a:cubicBezTo>
                  <a:cubicBezTo>
                    <a:pt x="22022" y="17068"/>
                    <a:pt x="19364" y="18721"/>
                    <a:pt x="16529" y="17776"/>
                  </a:cubicBezTo>
                  <a:cubicBezTo>
                    <a:pt x="15348" y="17540"/>
                    <a:pt x="14344" y="16063"/>
                    <a:pt x="13163" y="15591"/>
                  </a:cubicBezTo>
                  <a:cubicBezTo>
                    <a:pt x="10742" y="14646"/>
                    <a:pt x="8320" y="15119"/>
                    <a:pt x="5958" y="15119"/>
                  </a:cubicBezTo>
                  <a:lnTo>
                    <a:pt x="5486" y="15355"/>
                  </a:lnTo>
                  <a:cubicBezTo>
                    <a:pt x="6194" y="18485"/>
                    <a:pt x="3773" y="20375"/>
                    <a:pt x="2355" y="22796"/>
                  </a:cubicBezTo>
                  <a:cubicBezTo>
                    <a:pt x="1883" y="23268"/>
                    <a:pt x="1883" y="24213"/>
                    <a:pt x="1883" y="24745"/>
                  </a:cubicBezTo>
                  <a:cubicBezTo>
                    <a:pt x="938" y="26930"/>
                    <a:pt x="-1011" y="29765"/>
                    <a:pt x="643" y="31714"/>
                  </a:cubicBezTo>
                  <a:cubicBezTo>
                    <a:pt x="1824" y="32895"/>
                    <a:pt x="4245" y="31714"/>
                    <a:pt x="5899" y="32422"/>
                  </a:cubicBezTo>
                  <a:cubicBezTo>
                    <a:pt x="6844" y="32895"/>
                    <a:pt x="6608" y="34607"/>
                    <a:pt x="6135" y="35789"/>
                  </a:cubicBezTo>
                  <a:cubicBezTo>
                    <a:pt x="4186" y="41104"/>
                    <a:pt x="2237" y="54037"/>
                    <a:pt x="348" y="59352"/>
                  </a:cubicBezTo>
                  <a:lnTo>
                    <a:pt x="820" y="58880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32" name="Forme libre : forme 125">
              <a:extLst>
                <a:ext uri="{FF2B5EF4-FFF2-40B4-BE49-F238E27FC236}">
                  <a16:creationId xmlns:a16="http://schemas.microsoft.com/office/drawing/2014/main" id="{191B2281-16D2-38C9-F41E-F7DC58C62C43}"/>
                </a:ext>
              </a:extLst>
            </p:cNvPr>
            <p:cNvSpPr/>
            <p:nvPr/>
          </p:nvSpPr>
          <p:spPr>
            <a:xfrm>
              <a:off x="9594495" y="3813092"/>
              <a:ext cx="23421" cy="38840"/>
            </a:xfrm>
            <a:custGeom>
              <a:avLst/>
              <a:gdLst>
                <a:gd name="connsiteX0" fmla="*/ 3425 w 13380"/>
                <a:gd name="connsiteY0" fmla="*/ 19664 h 22144"/>
                <a:gd name="connsiteX1" fmla="*/ 7264 w 13380"/>
                <a:gd name="connsiteY1" fmla="*/ 21377 h 22144"/>
                <a:gd name="connsiteX2" fmla="*/ 8209 w 13380"/>
                <a:gd name="connsiteY2" fmla="*/ 22144 h 22144"/>
                <a:gd name="connsiteX3" fmla="*/ 8740 w 13380"/>
                <a:gd name="connsiteY3" fmla="*/ 20432 h 22144"/>
                <a:gd name="connsiteX4" fmla="*/ 12815 w 13380"/>
                <a:gd name="connsiteY4" fmla="*/ 18542 h 22144"/>
                <a:gd name="connsiteX5" fmla="*/ 13288 w 13380"/>
                <a:gd name="connsiteY5" fmla="*/ 14939 h 22144"/>
                <a:gd name="connsiteX6" fmla="*/ 9213 w 13380"/>
                <a:gd name="connsiteY6" fmla="*/ 9860 h 22144"/>
                <a:gd name="connsiteX7" fmla="*/ 8504 w 13380"/>
                <a:gd name="connsiteY7" fmla="*/ 1947 h 22144"/>
                <a:gd name="connsiteX8" fmla="*/ 4193 w 13380"/>
                <a:gd name="connsiteY8" fmla="*/ 470 h 22144"/>
                <a:gd name="connsiteX9" fmla="*/ 354 w 13380"/>
                <a:gd name="connsiteY9" fmla="*/ 4781 h 22144"/>
                <a:gd name="connsiteX10" fmla="*/ 354 w 13380"/>
                <a:gd name="connsiteY10" fmla="*/ 7675 h 22144"/>
                <a:gd name="connsiteX11" fmla="*/ 1063 w 13380"/>
                <a:gd name="connsiteY11" fmla="*/ 8856 h 22144"/>
                <a:gd name="connsiteX12" fmla="*/ 2480 w 13380"/>
                <a:gd name="connsiteY12" fmla="*/ 18955 h 22144"/>
                <a:gd name="connsiteX13" fmla="*/ 3425 w 13380"/>
                <a:gd name="connsiteY13" fmla="*/ 19664 h 2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380" h="22144">
                  <a:moveTo>
                    <a:pt x="3425" y="19664"/>
                  </a:moveTo>
                  <a:cubicBezTo>
                    <a:pt x="5374" y="19900"/>
                    <a:pt x="5847" y="20136"/>
                    <a:pt x="7264" y="21377"/>
                  </a:cubicBezTo>
                  <a:lnTo>
                    <a:pt x="8209" y="22144"/>
                  </a:lnTo>
                  <a:cubicBezTo>
                    <a:pt x="8209" y="21554"/>
                    <a:pt x="8386" y="20963"/>
                    <a:pt x="8740" y="20432"/>
                  </a:cubicBezTo>
                  <a:cubicBezTo>
                    <a:pt x="9449" y="19250"/>
                    <a:pt x="11870" y="20195"/>
                    <a:pt x="12815" y="18542"/>
                  </a:cubicBezTo>
                  <a:cubicBezTo>
                    <a:pt x="13288" y="17361"/>
                    <a:pt x="13524" y="16120"/>
                    <a:pt x="13288" y="14939"/>
                  </a:cubicBezTo>
                  <a:cubicBezTo>
                    <a:pt x="12579" y="12754"/>
                    <a:pt x="9922" y="12045"/>
                    <a:pt x="9213" y="9860"/>
                  </a:cubicBezTo>
                  <a:cubicBezTo>
                    <a:pt x="8504" y="7203"/>
                    <a:pt x="9449" y="4604"/>
                    <a:pt x="8504" y="1947"/>
                  </a:cubicBezTo>
                  <a:cubicBezTo>
                    <a:pt x="7796" y="-2"/>
                    <a:pt x="5610" y="-475"/>
                    <a:pt x="4193" y="470"/>
                  </a:cubicBezTo>
                  <a:cubicBezTo>
                    <a:pt x="2480" y="1415"/>
                    <a:pt x="1299" y="3128"/>
                    <a:pt x="354" y="4781"/>
                  </a:cubicBezTo>
                  <a:cubicBezTo>
                    <a:pt x="-118" y="5490"/>
                    <a:pt x="-118" y="6967"/>
                    <a:pt x="354" y="7675"/>
                  </a:cubicBezTo>
                  <a:cubicBezTo>
                    <a:pt x="591" y="7911"/>
                    <a:pt x="1063" y="8384"/>
                    <a:pt x="1063" y="8856"/>
                  </a:cubicBezTo>
                  <a:cubicBezTo>
                    <a:pt x="1772" y="12223"/>
                    <a:pt x="2008" y="15589"/>
                    <a:pt x="2480" y="18955"/>
                  </a:cubicBezTo>
                  <a:lnTo>
                    <a:pt x="3425" y="19664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33" name="Forme libre : forme 126">
              <a:extLst>
                <a:ext uri="{FF2B5EF4-FFF2-40B4-BE49-F238E27FC236}">
                  <a16:creationId xmlns:a16="http://schemas.microsoft.com/office/drawing/2014/main" id="{8EF75727-6D58-88C0-A8AC-51EB326C038A}"/>
                </a:ext>
              </a:extLst>
            </p:cNvPr>
            <p:cNvSpPr/>
            <p:nvPr/>
          </p:nvSpPr>
          <p:spPr>
            <a:xfrm>
              <a:off x="9615254" y="3806606"/>
              <a:ext cx="100711" cy="96927"/>
            </a:xfrm>
            <a:custGeom>
              <a:avLst/>
              <a:gdLst>
                <a:gd name="connsiteX0" fmla="*/ 57533 w 57533"/>
                <a:gd name="connsiteY0" fmla="*/ 23302 h 55261"/>
                <a:gd name="connsiteX1" fmla="*/ 57179 w 57533"/>
                <a:gd name="connsiteY1" fmla="*/ 20409 h 55261"/>
                <a:gd name="connsiteX2" fmla="*/ 56706 w 57533"/>
                <a:gd name="connsiteY2" fmla="*/ 15330 h 55261"/>
                <a:gd name="connsiteX3" fmla="*/ 52868 w 57533"/>
                <a:gd name="connsiteY3" fmla="*/ 10782 h 55261"/>
                <a:gd name="connsiteX4" fmla="*/ 54344 w 57533"/>
                <a:gd name="connsiteY4" fmla="*/ 7888 h 55261"/>
                <a:gd name="connsiteX5" fmla="*/ 53636 w 57533"/>
                <a:gd name="connsiteY5" fmla="*/ 447 h 55261"/>
                <a:gd name="connsiteX6" fmla="*/ 51450 w 57533"/>
                <a:gd name="connsiteY6" fmla="*/ 447 h 55261"/>
                <a:gd name="connsiteX7" fmla="*/ 46608 w 57533"/>
                <a:gd name="connsiteY7" fmla="*/ 9837 h 55261"/>
                <a:gd name="connsiteX8" fmla="*/ 44423 w 57533"/>
                <a:gd name="connsiteY8" fmla="*/ 12022 h 55261"/>
                <a:gd name="connsiteX9" fmla="*/ 38871 w 57533"/>
                <a:gd name="connsiteY9" fmla="*/ 19464 h 55261"/>
                <a:gd name="connsiteX10" fmla="*/ 36450 w 57533"/>
                <a:gd name="connsiteY10" fmla="*/ 21885 h 55261"/>
                <a:gd name="connsiteX11" fmla="*/ 31371 w 57533"/>
                <a:gd name="connsiteY11" fmla="*/ 28145 h 55261"/>
                <a:gd name="connsiteX12" fmla="*/ 27532 w 57533"/>
                <a:gd name="connsiteY12" fmla="*/ 29326 h 55261"/>
                <a:gd name="connsiteX13" fmla="*/ 24638 w 57533"/>
                <a:gd name="connsiteY13" fmla="*/ 31511 h 55261"/>
                <a:gd name="connsiteX14" fmla="*/ 22926 w 57533"/>
                <a:gd name="connsiteY14" fmla="*/ 31984 h 55261"/>
                <a:gd name="connsiteX15" fmla="*/ 17374 w 57533"/>
                <a:gd name="connsiteY15" fmla="*/ 31984 h 55261"/>
                <a:gd name="connsiteX16" fmla="*/ 7748 w 57533"/>
                <a:gd name="connsiteY16" fmla="*/ 32220 h 55261"/>
                <a:gd name="connsiteX17" fmla="*/ 543 w 57533"/>
                <a:gd name="connsiteY17" fmla="*/ 34346 h 55261"/>
                <a:gd name="connsiteX18" fmla="*/ 71 w 57533"/>
                <a:gd name="connsiteY18" fmla="*/ 35527 h 55261"/>
                <a:gd name="connsiteX19" fmla="*/ 2433 w 57533"/>
                <a:gd name="connsiteY19" fmla="*/ 47043 h 55261"/>
                <a:gd name="connsiteX20" fmla="*/ 22867 w 57533"/>
                <a:gd name="connsiteY20" fmla="*/ 52358 h 55261"/>
                <a:gd name="connsiteX21" fmla="*/ 30308 w 57533"/>
                <a:gd name="connsiteY21" fmla="*/ 54544 h 55261"/>
                <a:gd name="connsiteX22" fmla="*/ 40170 w 57533"/>
                <a:gd name="connsiteY22" fmla="*/ 55016 h 55261"/>
                <a:gd name="connsiteX23" fmla="*/ 41115 w 57533"/>
                <a:gd name="connsiteY23" fmla="*/ 53599 h 55261"/>
                <a:gd name="connsiteX24" fmla="*/ 41824 w 57533"/>
                <a:gd name="connsiteY24" fmla="*/ 51945 h 55261"/>
                <a:gd name="connsiteX25" fmla="*/ 42533 w 57533"/>
                <a:gd name="connsiteY25" fmla="*/ 49760 h 55261"/>
                <a:gd name="connsiteX26" fmla="*/ 45663 w 57533"/>
                <a:gd name="connsiteY26" fmla="*/ 39189 h 55261"/>
                <a:gd name="connsiteX27" fmla="*/ 48320 w 57533"/>
                <a:gd name="connsiteY27" fmla="*/ 23834 h 55261"/>
                <a:gd name="connsiteX28" fmla="*/ 55525 w 57533"/>
                <a:gd name="connsiteY28" fmla="*/ 23125 h 55261"/>
                <a:gd name="connsiteX29" fmla="*/ 57297 w 57533"/>
                <a:gd name="connsiteY29" fmla="*/ 23421 h 55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7533" h="55261">
                  <a:moveTo>
                    <a:pt x="57533" y="23302"/>
                  </a:moveTo>
                  <a:cubicBezTo>
                    <a:pt x="57533" y="22298"/>
                    <a:pt x="57415" y="21353"/>
                    <a:pt x="57179" y="20409"/>
                  </a:cubicBezTo>
                  <a:cubicBezTo>
                    <a:pt x="56766" y="18696"/>
                    <a:pt x="57415" y="16806"/>
                    <a:pt x="56706" y="15330"/>
                  </a:cubicBezTo>
                  <a:cubicBezTo>
                    <a:pt x="55998" y="13676"/>
                    <a:pt x="53813" y="12672"/>
                    <a:pt x="52868" y="10782"/>
                  </a:cubicBezTo>
                  <a:cubicBezTo>
                    <a:pt x="52395" y="9365"/>
                    <a:pt x="53813" y="8597"/>
                    <a:pt x="54344" y="7888"/>
                  </a:cubicBezTo>
                  <a:cubicBezTo>
                    <a:pt x="55289" y="5467"/>
                    <a:pt x="54817" y="2632"/>
                    <a:pt x="53636" y="447"/>
                  </a:cubicBezTo>
                  <a:cubicBezTo>
                    <a:pt x="53399" y="-25"/>
                    <a:pt x="51687" y="-261"/>
                    <a:pt x="51450" y="447"/>
                  </a:cubicBezTo>
                  <a:cubicBezTo>
                    <a:pt x="50505" y="3814"/>
                    <a:pt x="49265" y="7416"/>
                    <a:pt x="46608" y="9837"/>
                  </a:cubicBezTo>
                  <a:cubicBezTo>
                    <a:pt x="45899" y="10546"/>
                    <a:pt x="44954" y="11255"/>
                    <a:pt x="44423" y="12022"/>
                  </a:cubicBezTo>
                  <a:cubicBezTo>
                    <a:pt x="42237" y="14680"/>
                    <a:pt x="41056" y="17279"/>
                    <a:pt x="38871" y="19464"/>
                  </a:cubicBezTo>
                  <a:cubicBezTo>
                    <a:pt x="38163" y="20409"/>
                    <a:pt x="37159" y="21117"/>
                    <a:pt x="36450" y="21885"/>
                  </a:cubicBezTo>
                  <a:cubicBezTo>
                    <a:pt x="35033" y="24306"/>
                    <a:pt x="33792" y="26905"/>
                    <a:pt x="31371" y="28145"/>
                  </a:cubicBezTo>
                  <a:cubicBezTo>
                    <a:pt x="30190" y="28617"/>
                    <a:pt x="28713" y="28854"/>
                    <a:pt x="27532" y="29326"/>
                  </a:cubicBezTo>
                  <a:cubicBezTo>
                    <a:pt x="26351" y="29562"/>
                    <a:pt x="25583" y="30507"/>
                    <a:pt x="24638" y="31511"/>
                  </a:cubicBezTo>
                  <a:cubicBezTo>
                    <a:pt x="24166" y="31748"/>
                    <a:pt x="23457" y="31984"/>
                    <a:pt x="22926" y="31984"/>
                  </a:cubicBezTo>
                  <a:cubicBezTo>
                    <a:pt x="20977" y="32220"/>
                    <a:pt x="19323" y="32456"/>
                    <a:pt x="17374" y="31984"/>
                  </a:cubicBezTo>
                  <a:cubicBezTo>
                    <a:pt x="14008" y="31511"/>
                    <a:pt x="10642" y="30744"/>
                    <a:pt x="7748" y="32220"/>
                  </a:cubicBezTo>
                  <a:cubicBezTo>
                    <a:pt x="5563" y="33401"/>
                    <a:pt x="2905" y="35350"/>
                    <a:pt x="543" y="34346"/>
                  </a:cubicBezTo>
                  <a:lnTo>
                    <a:pt x="71" y="35527"/>
                  </a:lnTo>
                  <a:cubicBezTo>
                    <a:pt x="71" y="39366"/>
                    <a:pt x="-638" y="43913"/>
                    <a:pt x="2433" y="47043"/>
                  </a:cubicBezTo>
                  <a:cubicBezTo>
                    <a:pt x="9166" y="49228"/>
                    <a:pt x="15662" y="51886"/>
                    <a:pt x="22867" y="52358"/>
                  </a:cubicBezTo>
                  <a:cubicBezTo>
                    <a:pt x="25288" y="52595"/>
                    <a:pt x="27887" y="53835"/>
                    <a:pt x="30308" y="54544"/>
                  </a:cubicBezTo>
                  <a:cubicBezTo>
                    <a:pt x="33202" y="55252"/>
                    <a:pt x="37277" y="55488"/>
                    <a:pt x="40170" y="55016"/>
                  </a:cubicBezTo>
                  <a:cubicBezTo>
                    <a:pt x="40643" y="55016"/>
                    <a:pt x="40879" y="54307"/>
                    <a:pt x="41115" y="53599"/>
                  </a:cubicBezTo>
                  <a:cubicBezTo>
                    <a:pt x="41115" y="52890"/>
                    <a:pt x="41824" y="52654"/>
                    <a:pt x="41824" y="51945"/>
                  </a:cubicBezTo>
                  <a:cubicBezTo>
                    <a:pt x="42060" y="51473"/>
                    <a:pt x="42297" y="50232"/>
                    <a:pt x="42533" y="49760"/>
                  </a:cubicBezTo>
                  <a:cubicBezTo>
                    <a:pt x="43714" y="46157"/>
                    <a:pt x="44482" y="42555"/>
                    <a:pt x="45663" y="39189"/>
                  </a:cubicBezTo>
                  <a:cubicBezTo>
                    <a:pt x="47612" y="34169"/>
                    <a:pt x="47139" y="28854"/>
                    <a:pt x="48320" y="23834"/>
                  </a:cubicBezTo>
                  <a:cubicBezTo>
                    <a:pt x="50505" y="22417"/>
                    <a:pt x="53104" y="23361"/>
                    <a:pt x="55525" y="23125"/>
                  </a:cubicBezTo>
                  <a:lnTo>
                    <a:pt x="57297" y="23421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34" name="Forme libre : forme 127">
              <a:extLst>
                <a:ext uri="{FF2B5EF4-FFF2-40B4-BE49-F238E27FC236}">
                  <a16:creationId xmlns:a16="http://schemas.microsoft.com/office/drawing/2014/main" id="{67B570DD-C16D-50D4-0D23-83CDD955BC09}"/>
                </a:ext>
              </a:extLst>
            </p:cNvPr>
            <p:cNvSpPr/>
            <p:nvPr/>
          </p:nvSpPr>
          <p:spPr>
            <a:xfrm>
              <a:off x="9625717" y="3846799"/>
              <a:ext cx="158391" cy="199046"/>
            </a:xfrm>
            <a:custGeom>
              <a:avLst/>
              <a:gdLst>
                <a:gd name="connsiteX0" fmla="*/ 13465 w 90484"/>
                <a:gd name="connsiteY0" fmla="*/ 113482 h 113482"/>
                <a:gd name="connsiteX1" fmla="*/ 16890 w 90484"/>
                <a:gd name="connsiteY1" fmla="*/ 112596 h 113482"/>
                <a:gd name="connsiteX2" fmla="*/ 24568 w 90484"/>
                <a:gd name="connsiteY2" fmla="*/ 108285 h 113482"/>
                <a:gd name="connsiteX3" fmla="*/ 26517 w 90484"/>
                <a:gd name="connsiteY3" fmla="*/ 106632 h 113482"/>
                <a:gd name="connsiteX4" fmla="*/ 31064 w 90484"/>
                <a:gd name="connsiteY4" fmla="*/ 106395 h 113482"/>
                <a:gd name="connsiteX5" fmla="*/ 37088 w 90484"/>
                <a:gd name="connsiteY5" fmla="*/ 107636 h 113482"/>
                <a:gd name="connsiteX6" fmla="*/ 38092 w 90484"/>
                <a:gd name="connsiteY6" fmla="*/ 99722 h 113482"/>
                <a:gd name="connsiteX7" fmla="*/ 41458 w 90484"/>
                <a:gd name="connsiteY7" fmla="*/ 97064 h 113482"/>
                <a:gd name="connsiteX8" fmla="*/ 41222 w 90484"/>
                <a:gd name="connsiteY8" fmla="*/ 97301 h 113482"/>
                <a:gd name="connsiteX9" fmla="*/ 49608 w 90484"/>
                <a:gd name="connsiteY9" fmla="*/ 96120 h 113482"/>
                <a:gd name="connsiteX10" fmla="*/ 54214 w 90484"/>
                <a:gd name="connsiteY10" fmla="*/ 88442 h 113482"/>
                <a:gd name="connsiteX11" fmla="*/ 58053 w 90484"/>
                <a:gd name="connsiteY11" fmla="*/ 83895 h 113482"/>
                <a:gd name="connsiteX12" fmla="*/ 64313 w 90484"/>
                <a:gd name="connsiteY12" fmla="*/ 82477 h 113482"/>
                <a:gd name="connsiteX13" fmla="*/ 67207 w 90484"/>
                <a:gd name="connsiteY13" fmla="*/ 80528 h 113482"/>
                <a:gd name="connsiteX14" fmla="*/ 67207 w 90484"/>
                <a:gd name="connsiteY14" fmla="*/ 75450 h 113482"/>
                <a:gd name="connsiteX15" fmla="*/ 67916 w 90484"/>
                <a:gd name="connsiteY15" fmla="*/ 67300 h 113482"/>
                <a:gd name="connsiteX16" fmla="*/ 69097 w 90484"/>
                <a:gd name="connsiteY16" fmla="*/ 65351 h 113482"/>
                <a:gd name="connsiteX17" fmla="*/ 70042 w 90484"/>
                <a:gd name="connsiteY17" fmla="*/ 60036 h 113482"/>
                <a:gd name="connsiteX18" fmla="*/ 72936 w 90484"/>
                <a:gd name="connsiteY18" fmla="*/ 61748 h 113482"/>
                <a:gd name="connsiteX19" fmla="*/ 77010 w 90484"/>
                <a:gd name="connsiteY19" fmla="*/ 55724 h 113482"/>
                <a:gd name="connsiteX20" fmla="*/ 77247 w 90484"/>
                <a:gd name="connsiteY20" fmla="*/ 54543 h 113482"/>
                <a:gd name="connsiteX21" fmla="*/ 85456 w 90484"/>
                <a:gd name="connsiteY21" fmla="*/ 41078 h 113482"/>
                <a:gd name="connsiteX22" fmla="*/ 88586 w 90484"/>
                <a:gd name="connsiteY22" fmla="*/ 36531 h 113482"/>
                <a:gd name="connsiteX23" fmla="*/ 90298 w 90484"/>
                <a:gd name="connsiteY23" fmla="*/ 31275 h 113482"/>
                <a:gd name="connsiteX24" fmla="*/ 88349 w 90484"/>
                <a:gd name="connsiteY24" fmla="*/ 29090 h 113482"/>
                <a:gd name="connsiteX25" fmla="*/ 84038 w 90484"/>
                <a:gd name="connsiteY25" fmla="*/ 27849 h 113482"/>
                <a:gd name="connsiteX26" fmla="*/ 80436 w 90484"/>
                <a:gd name="connsiteY26" fmla="*/ 22534 h 113482"/>
                <a:gd name="connsiteX27" fmla="*/ 79255 w 90484"/>
                <a:gd name="connsiteY27" fmla="*/ 20822 h 113482"/>
                <a:gd name="connsiteX28" fmla="*/ 77837 w 90484"/>
                <a:gd name="connsiteY28" fmla="*/ 17455 h 113482"/>
                <a:gd name="connsiteX29" fmla="*/ 76125 w 90484"/>
                <a:gd name="connsiteY29" fmla="*/ 16274 h 113482"/>
                <a:gd name="connsiteX30" fmla="*/ 67502 w 90484"/>
                <a:gd name="connsiteY30" fmla="*/ 15270 h 113482"/>
                <a:gd name="connsiteX31" fmla="*/ 65317 w 90484"/>
                <a:gd name="connsiteY31" fmla="*/ 14325 h 113482"/>
                <a:gd name="connsiteX32" fmla="*/ 58585 w 90484"/>
                <a:gd name="connsiteY32" fmla="*/ 13085 h 113482"/>
                <a:gd name="connsiteX33" fmla="*/ 57167 w 90484"/>
                <a:gd name="connsiteY33" fmla="*/ 12377 h 113482"/>
                <a:gd name="connsiteX34" fmla="*/ 52147 w 90484"/>
                <a:gd name="connsiteY34" fmla="*/ 6825 h 113482"/>
                <a:gd name="connsiteX35" fmla="*/ 51557 w 90484"/>
                <a:gd name="connsiteY35" fmla="*/ 388 h 113482"/>
                <a:gd name="connsiteX36" fmla="*/ 49785 w 90484"/>
                <a:gd name="connsiteY36" fmla="*/ 93 h 113482"/>
                <a:gd name="connsiteX37" fmla="*/ 42580 w 90484"/>
                <a:gd name="connsiteY37" fmla="*/ 801 h 113482"/>
                <a:gd name="connsiteX38" fmla="*/ 39923 w 90484"/>
                <a:gd name="connsiteY38" fmla="*/ 16156 h 113482"/>
                <a:gd name="connsiteX39" fmla="*/ 36793 w 90484"/>
                <a:gd name="connsiteY39" fmla="*/ 26727 h 113482"/>
                <a:gd name="connsiteX40" fmla="*/ 36084 w 90484"/>
                <a:gd name="connsiteY40" fmla="*/ 28913 h 113482"/>
                <a:gd name="connsiteX41" fmla="*/ 35375 w 90484"/>
                <a:gd name="connsiteY41" fmla="*/ 30566 h 113482"/>
                <a:gd name="connsiteX42" fmla="*/ 34430 w 90484"/>
                <a:gd name="connsiteY42" fmla="*/ 31984 h 113482"/>
                <a:gd name="connsiteX43" fmla="*/ 39982 w 90484"/>
                <a:gd name="connsiteY43" fmla="*/ 36531 h 113482"/>
                <a:gd name="connsiteX44" fmla="*/ 38269 w 90484"/>
                <a:gd name="connsiteY44" fmla="*/ 46866 h 113482"/>
                <a:gd name="connsiteX45" fmla="*/ 36084 w 90484"/>
                <a:gd name="connsiteY45" fmla="*/ 53126 h 113482"/>
                <a:gd name="connsiteX46" fmla="*/ 33899 w 90484"/>
                <a:gd name="connsiteY46" fmla="*/ 61985 h 113482"/>
                <a:gd name="connsiteX47" fmla="*/ 33663 w 90484"/>
                <a:gd name="connsiteY47" fmla="*/ 65823 h 113482"/>
                <a:gd name="connsiteX48" fmla="*/ 31241 w 90484"/>
                <a:gd name="connsiteY48" fmla="*/ 68008 h 113482"/>
                <a:gd name="connsiteX49" fmla="*/ 21379 w 90484"/>
                <a:gd name="connsiteY49" fmla="*/ 70134 h 113482"/>
                <a:gd name="connsiteX50" fmla="*/ 16063 w 90484"/>
                <a:gd name="connsiteY50" fmla="*/ 74209 h 113482"/>
                <a:gd name="connsiteX51" fmla="*/ 8622 w 90484"/>
                <a:gd name="connsiteY51" fmla="*/ 75863 h 113482"/>
                <a:gd name="connsiteX52" fmla="*/ 177 w 90484"/>
                <a:gd name="connsiteY52" fmla="*/ 80174 h 113482"/>
                <a:gd name="connsiteX53" fmla="*/ 177 w 90484"/>
                <a:gd name="connsiteY53" fmla="*/ 81355 h 113482"/>
                <a:gd name="connsiteX54" fmla="*/ 3780 w 90484"/>
                <a:gd name="connsiteY54" fmla="*/ 89033 h 113482"/>
                <a:gd name="connsiteX55" fmla="*/ 13347 w 90484"/>
                <a:gd name="connsiteY55" fmla="*/ 111651 h 113482"/>
                <a:gd name="connsiteX56" fmla="*/ 13524 w 90484"/>
                <a:gd name="connsiteY56" fmla="*/ 113305 h 11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90484" h="113482">
                  <a:moveTo>
                    <a:pt x="13465" y="113482"/>
                  </a:moveTo>
                  <a:cubicBezTo>
                    <a:pt x="14646" y="113246"/>
                    <a:pt x="15768" y="112951"/>
                    <a:pt x="16890" y="112596"/>
                  </a:cubicBezTo>
                  <a:cubicBezTo>
                    <a:pt x="19548" y="111651"/>
                    <a:pt x="21733" y="109703"/>
                    <a:pt x="24568" y="108285"/>
                  </a:cubicBezTo>
                  <a:cubicBezTo>
                    <a:pt x="25276" y="108049"/>
                    <a:pt x="25749" y="107340"/>
                    <a:pt x="26517" y="106632"/>
                  </a:cubicBezTo>
                  <a:cubicBezTo>
                    <a:pt x="27934" y="105687"/>
                    <a:pt x="29883" y="105687"/>
                    <a:pt x="31064" y="106395"/>
                  </a:cubicBezTo>
                  <a:cubicBezTo>
                    <a:pt x="32954" y="107340"/>
                    <a:pt x="35139" y="107577"/>
                    <a:pt x="37088" y="107636"/>
                  </a:cubicBezTo>
                  <a:cubicBezTo>
                    <a:pt x="38269" y="104978"/>
                    <a:pt x="36852" y="102084"/>
                    <a:pt x="38092" y="99722"/>
                  </a:cubicBezTo>
                  <a:cubicBezTo>
                    <a:pt x="38801" y="98541"/>
                    <a:pt x="40041" y="97537"/>
                    <a:pt x="41458" y="97064"/>
                  </a:cubicBezTo>
                  <a:lnTo>
                    <a:pt x="41222" y="97301"/>
                  </a:lnTo>
                  <a:cubicBezTo>
                    <a:pt x="43879" y="96120"/>
                    <a:pt x="46773" y="95883"/>
                    <a:pt x="49608" y="96120"/>
                  </a:cubicBezTo>
                  <a:cubicBezTo>
                    <a:pt x="51793" y="93934"/>
                    <a:pt x="52974" y="91336"/>
                    <a:pt x="54214" y="88442"/>
                  </a:cubicBezTo>
                  <a:cubicBezTo>
                    <a:pt x="54923" y="86729"/>
                    <a:pt x="56400" y="85076"/>
                    <a:pt x="58053" y="83895"/>
                  </a:cubicBezTo>
                  <a:cubicBezTo>
                    <a:pt x="60002" y="82714"/>
                    <a:pt x="62364" y="83186"/>
                    <a:pt x="64313" y="82477"/>
                  </a:cubicBezTo>
                  <a:cubicBezTo>
                    <a:pt x="65258" y="82005"/>
                    <a:pt x="66971" y="82005"/>
                    <a:pt x="67207" y="80528"/>
                  </a:cubicBezTo>
                  <a:cubicBezTo>
                    <a:pt x="67679" y="78875"/>
                    <a:pt x="67916" y="76926"/>
                    <a:pt x="67207" y="75450"/>
                  </a:cubicBezTo>
                  <a:cubicBezTo>
                    <a:pt x="66026" y="73028"/>
                    <a:pt x="65790" y="69662"/>
                    <a:pt x="67916" y="67300"/>
                  </a:cubicBezTo>
                  <a:cubicBezTo>
                    <a:pt x="68388" y="66768"/>
                    <a:pt x="68861" y="66119"/>
                    <a:pt x="69097" y="65351"/>
                  </a:cubicBezTo>
                  <a:cubicBezTo>
                    <a:pt x="69569" y="63697"/>
                    <a:pt x="69333" y="61748"/>
                    <a:pt x="70042" y="60036"/>
                  </a:cubicBezTo>
                  <a:cubicBezTo>
                    <a:pt x="70987" y="57850"/>
                    <a:pt x="72227" y="61217"/>
                    <a:pt x="72936" y="61748"/>
                  </a:cubicBezTo>
                  <a:cubicBezTo>
                    <a:pt x="77010" y="62988"/>
                    <a:pt x="76066" y="58618"/>
                    <a:pt x="77010" y="55724"/>
                  </a:cubicBezTo>
                  <a:lnTo>
                    <a:pt x="77247" y="54543"/>
                  </a:lnTo>
                  <a:cubicBezTo>
                    <a:pt x="79668" y="49996"/>
                    <a:pt x="83034" y="45921"/>
                    <a:pt x="85456" y="41078"/>
                  </a:cubicBezTo>
                  <a:cubicBezTo>
                    <a:pt x="86164" y="39425"/>
                    <a:pt x="87404" y="37948"/>
                    <a:pt x="88586" y="36531"/>
                  </a:cubicBezTo>
                  <a:cubicBezTo>
                    <a:pt x="89531" y="34877"/>
                    <a:pt x="91007" y="33165"/>
                    <a:pt x="90298" y="31275"/>
                  </a:cubicBezTo>
                  <a:cubicBezTo>
                    <a:pt x="89826" y="30330"/>
                    <a:pt x="89117" y="29326"/>
                    <a:pt x="88349" y="29090"/>
                  </a:cubicBezTo>
                  <a:cubicBezTo>
                    <a:pt x="86932" y="28617"/>
                    <a:pt x="84983" y="29090"/>
                    <a:pt x="84038" y="27849"/>
                  </a:cubicBezTo>
                  <a:cubicBezTo>
                    <a:pt x="82385" y="26432"/>
                    <a:pt x="81381" y="24483"/>
                    <a:pt x="80436" y="22534"/>
                  </a:cubicBezTo>
                  <a:cubicBezTo>
                    <a:pt x="79963" y="22062"/>
                    <a:pt x="79491" y="21353"/>
                    <a:pt x="79255" y="20822"/>
                  </a:cubicBezTo>
                  <a:cubicBezTo>
                    <a:pt x="78546" y="19877"/>
                    <a:pt x="78546" y="18400"/>
                    <a:pt x="77837" y="17455"/>
                  </a:cubicBezTo>
                  <a:cubicBezTo>
                    <a:pt x="77365" y="16983"/>
                    <a:pt x="76656" y="16747"/>
                    <a:pt x="76125" y="16274"/>
                  </a:cubicBezTo>
                  <a:cubicBezTo>
                    <a:pt x="73467" y="15093"/>
                    <a:pt x="70337" y="16510"/>
                    <a:pt x="67502" y="15270"/>
                  </a:cubicBezTo>
                  <a:cubicBezTo>
                    <a:pt x="66794" y="14798"/>
                    <a:pt x="66085" y="14325"/>
                    <a:pt x="65317" y="14325"/>
                  </a:cubicBezTo>
                  <a:cubicBezTo>
                    <a:pt x="62896" y="14089"/>
                    <a:pt x="61006" y="13380"/>
                    <a:pt x="58585" y="13085"/>
                  </a:cubicBezTo>
                  <a:cubicBezTo>
                    <a:pt x="58112" y="12849"/>
                    <a:pt x="57640" y="12613"/>
                    <a:pt x="57167" y="12377"/>
                  </a:cubicBezTo>
                  <a:cubicBezTo>
                    <a:pt x="55750" y="10191"/>
                    <a:pt x="53092" y="9010"/>
                    <a:pt x="52147" y="6825"/>
                  </a:cubicBezTo>
                  <a:cubicBezTo>
                    <a:pt x="51498" y="4817"/>
                    <a:pt x="51616" y="2573"/>
                    <a:pt x="51557" y="388"/>
                  </a:cubicBezTo>
                  <a:lnTo>
                    <a:pt x="49785" y="93"/>
                  </a:lnTo>
                  <a:cubicBezTo>
                    <a:pt x="47364" y="329"/>
                    <a:pt x="44765" y="-616"/>
                    <a:pt x="42580" y="801"/>
                  </a:cubicBezTo>
                  <a:cubicBezTo>
                    <a:pt x="41340" y="5821"/>
                    <a:pt x="41872" y="11136"/>
                    <a:pt x="39923" y="16156"/>
                  </a:cubicBezTo>
                  <a:cubicBezTo>
                    <a:pt x="38741" y="19522"/>
                    <a:pt x="37974" y="23125"/>
                    <a:pt x="36793" y="26727"/>
                  </a:cubicBezTo>
                  <a:cubicBezTo>
                    <a:pt x="36556" y="27200"/>
                    <a:pt x="36320" y="28440"/>
                    <a:pt x="36084" y="28913"/>
                  </a:cubicBezTo>
                  <a:cubicBezTo>
                    <a:pt x="36084" y="29621"/>
                    <a:pt x="35375" y="29857"/>
                    <a:pt x="35375" y="30566"/>
                  </a:cubicBezTo>
                  <a:cubicBezTo>
                    <a:pt x="35139" y="31275"/>
                    <a:pt x="34903" y="31984"/>
                    <a:pt x="34430" y="31984"/>
                  </a:cubicBezTo>
                  <a:cubicBezTo>
                    <a:pt x="36379" y="33401"/>
                    <a:pt x="38033" y="35114"/>
                    <a:pt x="39982" y="36531"/>
                  </a:cubicBezTo>
                  <a:cubicBezTo>
                    <a:pt x="40218" y="40133"/>
                    <a:pt x="39745" y="43500"/>
                    <a:pt x="38269" y="46866"/>
                  </a:cubicBezTo>
                  <a:cubicBezTo>
                    <a:pt x="37560" y="48815"/>
                    <a:pt x="36556" y="50941"/>
                    <a:pt x="36084" y="53126"/>
                  </a:cubicBezTo>
                  <a:cubicBezTo>
                    <a:pt x="35139" y="56020"/>
                    <a:pt x="34371" y="58914"/>
                    <a:pt x="33899" y="61985"/>
                  </a:cubicBezTo>
                  <a:cubicBezTo>
                    <a:pt x="33899" y="63166"/>
                    <a:pt x="34135" y="64642"/>
                    <a:pt x="33663" y="65823"/>
                  </a:cubicBezTo>
                  <a:cubicBezTo>
                    <a:pt x="33190" y="66768"/>
                    <a:pt x="32186" y="67772"/>
                    <a:pt x="31241" y="68008"/>
                  </a:cubicBezTo>
                  <a:cubicBezTo>
                    <a:pt x="28111" y="69189"/>
                    <a:pt x="24509" y="68245"/>
                    <a:pt x="21379" y="70134"/>
                  </a:cubicBezTo>
                  <a:cubicBezTo>
                    <a:pt x="19430" y="71315"/>
                    <a:pt x="18012" y="73264"/>
                    <a:pt x="16063" y="74209"/>
                  </a:cubicBezTo>
                  <a:cubicBezTo>
                    <a:pt x="13642" y="75154"/>
                    <a:pt x="10985" y="75154"/>
                    <a:pt x="8622" y="75863"/>
                  </a:cubicBezTo>
                  <a:cubicBezTo>
                    <a:pt x="5729" y="76808"/>
                    <a:pt x="2598" y="77989"/>
                    <a:pt x="177" y="80174"/>
                  </a:cubicBezTo>
                  <a:cubicBezTo>
                    <a:pt x="-59" y="80410"/>
                    <a:pt x="-59" y="81119"/>
                    <a:pt x="177" y="81355"/>
                  </a:cubicBezTo>
                  <a:cubicBezTo>
                    <a:pt x="2126" y="83777"/>
                    <a:pt x="2835" y="86434"/>
                    <a:pt x="3780" y="89033"/>
                  </a:cubicBezTo>
                  <a:cubicBezTo>
                    <a:pt x="6437" y="96946"/>
                    <a:pt x="9744" y="104447"/>
                    <a:pt x="13347" y="111651"/>
                  </a:cubicBezTo>
                  <a:lnTo>
                    <a:pt x="13524" y="113305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35" name="Forme libre : forme 132">
              <a:extLst>
                <a:ext uri="{FF2B5EF4-FFF2-40B4-BE49-F238E27FC236}">
                  <a16:creationId xmlns:a16="http://schemas.microsoft.com/office/drawing/2014/main" id="{E1C62E76-8FF3-A8DC-257A-A4C3B0F90A57}"/>
                </a:ext>
              </a:extLst>
            </p:cNvPr>
            <p:cNvSpPr/>
            <p:nvPr/>
          </p:nvSpPr>
          <p:spPr>
            <a:xfrm>
              <a:off x="10639032" y="3881017"/>
              <a:ext cx="162751" cy="354973"/>
            </a:xfrm>
            <a:custGeom>
              <a:avLst/>
              <a:gdLst>
                <a:gd name="connsiteX0" fmla="*/ 39037 w 92975"/>
                <a:gd name="connsiteY0" fmla="*/ 177421 h 202381"/>
                <a:gd name="connsiteX1" fmla="*/ 40336 w 92975"/>
                <a:gd name="connsiteY1" fmla="*/ 178897 h 202381"/>
                <a:gd name="connsiteX2" fmla="*/ 44411 w 92975"/>
                <a:gd name="connsiteY2" fmla="*/ 180078 h 202381"/>
                <a:gd name="connsiteX3" fmla="*/ 46301 w 92975"/>
                <a:gd name="connsiteY3" fmla="*/ 184921 h 202381"/>
                <a:gd name="connsiteX4" fmla="*/ 43407 w 92975"/>
                <a:gd name="connsiteY4" fmla="*/ 186811 h 202381"/>
                <a:gd name="connsiteX5" fmla="*/ 43407 w 92975"/>
                <a:gd name="connsiteY5" fmla="*/ 191890 h 202381"/>
                <a:gd name="connsiteX6" fmla="*/ 44116 w 92975"/>
                <a:gd name="connsiteY6" fmla="*/ 195728 h 202381"/>
                <a:gd name="connsiteX7" fmla="*/ 45061 w 92975"/>
                <a:gd name="connsiteY7" fmla="*/ 197205 h 202381"/>
                <a:gd name="connsiteX8" fmla="*/ 44824 w 92975"/>
                <a:gd name="connsiteY8" fmla="*/ 199390 h 202381"/>
                <a:gd name="connsiteX9" fmla="*/ 44116 w 92975"/>
                <a:gd name="connsiteY9" fmla="*/ 202047 h 202381"/>
                <a:gd name="connsiteX10" fmla="*/ 46065 w 92975"/>
                <a:gd name="connsiteY10" fmla="*/ 202284 h 202381"/>
                <a:gd name="connsiteX11" fmla="*/ 50140 w 92975"/>
                <a:gd name="connsiteY11" fmla="*/ 201103 h 202381"/>
                <a:gd name="connsiteX12" fmla="*/ 51084 w 92975"/>
                <a:gd name="connsiteY12" fmla="*/ 200394 h 202381"/>
                <a:gd name="connsiteX13" fmla="*/ 53506 w 92975"/>
                <a:gd name="connsiteY13" fmla="*/ 196319 h 202381"/>
                <a:gd name="connsiteX14" fmla="*/ 54214 w 92975"/>
                <a:gd name="connsiteY14" fmla="*/ 193898 h 202381"/>
                <a:gd name="connsiteX15" fmla="*/ 54923 w 92975"/>
                <a:gd name="connsiteY15" fmla="*/ 192480 h 202381"/>
                <a:gd name="connsiteX16" fmla="*/ 61183 w 92975"/>
                <a:gd name="connsiteY16" fmla="*/ 189350 h 202381"/>
                <a:gd name="connsiteX17" fmla="*/ 62896 w 92975"/>
                <a:gd name="connsiteY17" fmla="*/ 189114 h 202381"/>
                <a:gd name="connsiteX18" fmla="*/ 68920 w 92975"/>
                <a:gd name="connsiteY18" fmla="*/ 184803 h 202381"/>
                <a:gd name="connsiteX19" fmla="*/ 69156 w 92975"/>
                <a:gd name="connsiteY19" fmla="*/ 179251 h 202381"/>
                <a:gd name="connsiteX20" fmla="*/ 80967 w 92975"/>
                <a:gd name="connsiteY20" fmla="*/ 171810 h 202381"/>
                <a:gd name="connsiteX21" fmla="*/ 91302 w 92975"/>
                <a:gd name="connsiteY21" fmla="*/ 161475 h 202381"/>
                <a:gd name="connsiteX22" fmla="*/ 92247 w 92975"/>
                <a:gd name="connsiteY22" fmla="*/ 159526 h 202381"/>
                <a:gd name="connsiteX23" fmla="*/ 92247 w 92975"/>
                <a:gd name="connsiteY23" fmla="*/ 153503 h 202381"/>
                <a:gd name="connsiteX24" fmla="*/ 91066 w 92975"/>
                <a:gd name="connsiteY24" fmla="*/ 151317 h 202381"/>
                <a:gd name="connsiteX25" fmla="*/ 91302 w 92975"/>
                <a:gd name="connsiteY25" fmla="*/ 148187 h 202381"/>
                <a:gd name="connsiteX26" fmla="*/ 92247 w 92975"/>
                <a:gd name="connsiteY26" fmla="*/ 145294 h 202381"/>
                <a:gd name="connsiteX27" fmla="*/ 92483 w 92975"/>
                <a:gd name="connsiteY27" fmla="*/ 131356 h 202381"/>
                <a:gd name="connsiteX28" fmla="*/ 91302 w 92975"/>
                <a:gd name="connsiteY28" fmla="*/ 122675 h 202381"/>
                <a:gd name="connsiteX29" fmla="*/ 90830 w 92975"/>
                <a:gd name="connsiteY29" fmla="*/ 122911 h 202381"/>
                <a:gd name="connsiteX30" fmla="*/ 90830 w 92975"/>
                <a:gd name="connsiteY30" fmla="*/ 121494 h 202381"/>
                <a:gd name="connsiteX31" fmla="*/ 89649 w 92975"/>
                <a:gd name="connsiteY31" fmla="*/ 119308 h 202381"/>
                <a:gd name="connsiteX32" fmla="*/ 87523 w 92975"/>
                <a:gd name="connsiteY32" fmla="*/ 112812 h 202381"/>
                <a:gd name="connsiteX33" fmla="*/ 81794 w 92975"/>
                <a:gd name="connsiteY33" fmla="*/ 104367 h 202381"/>
                <a:gd name="connsiteX34" fmla="*/ 76774 w 92975"/>
                <a:gd name="connsiteY34" fmla="*/ 95686 h 202381"/>
                <a:gd name="connsiteX35" fmla="*/ 74825 w 92975"/>
                <a:gd name="connsiteY35" fmla="*/ 93264 h 202381"/>
                <a:gd name="connsiteX36" fmla="*/ 72936 w 92975"/>
                <a:gd name="connsiteY36" fmla="*/ 92319 h 202381"/>
                <a:gd name="connsiteX37" fmla="*/ 65258 w 92975"/>
                <a:gd name="connsiteY37" fmla="*/ 87004 h 202381"/>
                <a:gd name="connsiteX38" fmla="*/ 57817 w 92975"/>
                <a:gd name="connsiteY38" fmla="*/ 79563 h 202381"/>
                <a:gd name="connsiteX39" fmla="*/ 56872 w 92975"/>
                <a:gd name="connsiteY39" fmla="*/ 74484 h 202381"/>
                <a:gd name="connsiteX40" fmla="*/ 53506 w 92975"/>
                <a:gd name="connsiteY40" fmla="*/ 70409 h 202381"/>
                <a:gd name="connsiteX41" fmla="*/ 46065 w 92975"/>
                <a:gd name="connsiteY41" fmla="*/ 62436 h 202381"/>
                <a:gd name="connsiteX42" fmla="*/ 45592 w 92975"/>
                <a:gd name="connsiteY42" fmla="*/ 55704 h 202381"/>
                <a:gd name="connsiteX43" fmla="*/ 46537 w 92975"/>
                <a:gd name="connsiteY43" fmla="*/ 52338 h 202381"/>
                <a:gd name="connsiteX44" fmla="*/ 46773 w 92975"/>
                <a:gd name="connsiteY44" fmla="*/ 47790 h 202381"/>
                <a:gd name="connsiteX45" fmla="*/ 49431 w 92975"/>
                <a:gd name="connsiteY45" fmla="*/ 44660 h 202381"/>
                <a:gd name="connsiteX46" fmla="*/ 53506 w 92975"/>
                <a:gd name="connsiteY46" fmla="*/ 41294 h 202381"/>
                <a:gd name="connsiteX47" fmla="*/ 57581 w 92975"/>
                <a:gd name="connsiteY47" fmla="*/ 34798 h 202381"/>
                <a:gd name="connsiteX48" fmla="*/ 64077 w 92975"/>
                <a:gd name="connsiteY48" fmla="*/ 30723 h 202381"/>
                <a:gd name="connsiteX49" fmla="*/ 65258 w 92975"/>
                <a:gd name="connsiteY49" fmla="*/ 30014 h 202381"/>
                <a:gd name="connsiteX50" fmla="*/ 68152 w 92975"/>
                <a:gd name="connsiteY50" fmla="*/ 25230 h 202381"/>
                <a:gd name="connsiteX51" fmla="*/ 65967 w 92975"/>
                <a:gd name="connsiteY51" fmla="*/ 24522 h 202381"/>
                <a:gd name="connsiteX52" fmla="*/ 60711 w 92975"/>
                <a:gd name="connsiteY52" fmla="*/ 23577 h 202381"/>
                <a:gd name="connsiteX53" fmla="*/ 59057 w 92975"/>
                <a:gd name="connsiteY53" fmla="*/ 19974 h 202381"/>
                <a:gd name="connsiteX54" fmla="*/ 54510 w 92975"/>
                <a:gd name="connsiteY54" fmla="*/ 17789 h 202381"/>
                <a:gd name="connsiteX55" fmla="*/ 54037 w 92975"/>
                <a:gd name="connsiteY55" fmla="*/ 12710 h 202381"/>
                <a:gd name="connsiteX56" fmla="*/ 54510 w 92975"/>
                <a:gd name="connsiteY56" fmla="*/ 6923 h 202381"/>
                <a:gd name="connsiteX57" fmla="*/ 47541 w 92975"/>
                <a:gd name="connsiteY57" fmla="*/ 5446 h 202381"/>
                <a:gd name="connsiteX58" fmla="*/ 41990 w 92975"/>
                <a:gd name="connsiteY58" fmla="*/ 5210 h 202381"/>
                <a:gd name="connsiteX59" fmla="*/ 36438 w 92975"/>
                <a:gd name="connsiteY59" fmla="*/ 367 h 202381"/>
                <a:gd name="connsiteX60" fmla="*/ 31359 w 92975"/>
                <a:gd name="connsiteY60" fmla="*/ 1785 h 202381"/>
                <a:gd name="connsiteX61" fmla="*/ 30119 w 92975"/>
                <a:gd name="connsiteY61" fmla="*/ 6096 h 202381"/>
                <a:gd name="connsiteX62" fmla="*/ 24568 w 92975"/>
                <a:gd name="connsiteY62" fmla="*/ 8222 h 202381"/>
                <a:gd name="connsiteX63" fmla="*/ 22619 w 92975"/>
                <a:gd name="connsiteY63" fmla="*/ 9167 h 202381"/>
                <a:gd name="connsiteX64" fmla="*/ 19725 w 92975"/>
                <a:gd name="connsiteY64" fmla="*/ 9403 h 202381"/>
                <a:gd name="connsiteX65" fmla="*/ 18308 w 92975"/>
                <a:gd name="connsiteY65" fmla="*/ 8222 h 202381"/>
                <a:gd name="connsiteX66" fmla="*/ 12520 w 92975"/>
                <a:gd name="connsiteY66" fmla="*/ 9167 h 202381"/>
                <a:gd name="connsiteX67" fmla="*/ 10335 w 92975"/>
                <a:gd name="connsiteY67" fmla="*/ 10584 h 202381"/>
                <a:gd name="connsiteX68" fmla="*/ 6024 w 92975"/>
                <a:gd name="connsiteY68" fmla="*/ 9344 h 202381"/>
                <a:gd name="connsiteX69" fmla="*/ 472 w 92975"/>
                <a:gd name="connsiteY69" fmla="*/ 12238 h 202381"/>
                <a:gd name="connsiteX70" fmla="*/ 0 w 92975"/>
                <a:gd name="connsiteY70" fmla="*/ 12002 h 202381"/>
                <a:gd name="connsiteX71" fmla="*/ 1181 w 92975"/>
                <a:gd name="connsiteY71" fmla="*/ 12710 h 202381"/>
                <a:gd name="connsiteX72" fmla="*/ 6969 w 92975"/>
                <a:gd name="connsiteY72" fmla="*/ 18025 h 202381"/>
                <a:gd name="connsiteX73" fmla="*/ 7205 w 92975"/>
                <a:gd name="connsiteY73" fmla="*/ 18970 h 202381"/>
                <a:gd name="connsiteX74" fmla="*/ 9154 w 92975"/>
                <a:gd name="connsiteY74" fmla="*/ 21628 h 202381"/>
                <a:gd name="connsiteX75" fmla="*/ 10099 w 92975"/>
                <a:gd name="connsiteY75" fmla="*/ 22573 h 202381"/>
                <a:gd name="connsiteX76" fmla="*/ 10335 w 92975"/>
                <a:gd name="connsiteY76" fmla="*/ 28360 h 202381"/>
                <a:gd name="connsiteX77" fmla="*/ 11752 w 92975"/>
                <a:gd name="connsiteY77" fmla="*/ 30309 h 202381"/>
                <a:gd name="connsiteX78" fmla="*/ 12225 w 92975"/>
                <a:gd name="connsiteY78" fmla="*/ 32258 h 202381"/>
                <a:gd name="connsiteX79" fmla="*/ 13878 w 92975"/>
                <a:gd name="connsiteY79" fmla="*/ 34207 h 202381"/>
                <a:gd name="connsiteX80" fmla="*/ 28525 w 92975"/>
                <a:gd name="connsiteY80" fmla="*/ 34975 h 202381"/>
                <a:gd name="connsiteX81" fmla="*/ 29233 w 92975"/>
                <a:gd name="connsiteY81" fmla="*/ 35920 h 202381"/>
                <a:gd name="connsiteX82" fmla="*/ 33781 w 92975"/>
                <a:gd name="connsiteY82" fmla="*/ 40231 h 202381"/>
                <a:gd name="connsiteX83" fmla="*/ 34017 w 92975"/>
                <a:gd name="connsiteY83" fmla="*/ 46255 h 202381"/>
                <a:gd name="connsiteX84" fmla="*/ 32068 w 92975"/>
                <a:gd name="connsiteY84" fmla="*/ 48676 h 202381"/>
                <a:gd name="connsiteX85" fmla="*/ 27521 w 92975"/>
                <a:gd name="connsiteY85" fmla="*/ 49385 h 202381"/>
                <a:gd name="connsiteX86" fmla="*/ 25572 w 92975"/>
                <a:gd name="connsiteY86" fmla="*/ 52515 h 202381"/>
                <a:gd name="connsiteX87" fmla="*/ 24863 w 92975"/>
                <a:gd name="connsiteY87" fmla="*/ 55172 h 202381"/>
                <a:gd name="connsiteX88" fmla="*/ 35434 w 92975"/>
                <a:gd name="connsiteY88" fmla="*/ 60251 h 202381"/>
                <a:gd name="connsiteX89" fmla="*/ 36852 w 92975"/>
                <a:gd name="connsiteY89" fmla="*/ 61669 h 202381"/>
                <a:gd name="connsiteX90" fmla="*/ 40454 w 92975"/>
                <a:gd name="connsiteY90" fmla="*/ 69582 h 202381"/>
                <a:gd name="connsiteX91" fmla="*/ 51025 w 92975"/>
                <a:gd name="connsiteY91" fmla="*/ 80685 h 202381"/>
                <a:gd name="connsiteX92" fmla="*/ 57049 w 92975"/>
                <a:gd name="connsiteY92" fmla="*/ 86473 h 202381"/>
                <a:gd name="connsiteX93" fmla="*/ 58467 w 92975"/>
                <a:gd name="connsiteY93" fmla="*/ 90548 h 202381"/>
                <a:gd name="connsiteX94" fmla="*/ 63014 w 92975"/>
                <a:gd name="connsiteY94" fmla="*/ 95627 h 202381"/>
                <a:gd name="connsiteX95" fmla="*/ 63959 w 92975"/>
                <a:gd name="connsiteY95" fmla="*/ 100174 h 202381"/>
                <a:gd name="connsiteX96" fmla="*/ 66853 w 92975"/>
                <a:gd name="connsiteY96" fmla="*/ 103304 h 202381"/>
                <a:gd name="connsiteX97" fmla="*/ 70219 w 92975"/>
                <a:gd name="connsiteY97" fmla="*/ 106906 h 202381"/>
                <a:gd name="connsiteX98" fmla="*/ 70219 w 92975"/>
                <a:gd name="connsiteY98" fmla="*/ 115293 h 202381"/>
                <a:gd name="connsiteX99" fmla="*/ 71400 w 92975"/>
                <a:gd name="connsiteY99" fmla="*/ 117005 h 202381"/>
                <a:gd name="connsiteX100" fmla="*/ 71872 w 92975"/>
                <a:gd name="connsiteY100" fmla="*/ 128049 h 202381"/>
                <a:gd name="connsiteX101" fmla="*/ 73054 w 92975"/>
                <a:gd name="connsiteY101" fmla="*/ 134073 h 202381"/>
                <a:gd name="connsiteX102" fmla="*/ 73054 w 92975"/>
                <a:gd name="connsiteY102" fmla="*/ 141750 h 202381"/>
                <a:gd name="connsiteX103" fmla="*/ 72581 w 92975"/>
                <a:gd name="connsiteY103" fmla="*/ 150668 h 202381"/>
                <a:gd name="connsiteX104" fmla="*/ 70632 w 92975"/>
                <a:gd name="connsiteY104" fmla="*/ 152853 h 202381"/>
                <a:gd name="connsiteX105" fmla="*/ 67739 w 92975"/>
                <a:gd name="connsiteY105" fmla="*/ 153562 h 202381"/>
                <a:gd name="connsiteX106" fmla="*/ 65790 w 92975"/>
                <a:gd name="connsiteY106" fmla="*/ 154979 h 202381"/>
                <a:gd name="connsiteX107" fmla="*/ 61478 w 92975"/>
                <a:gd name="connsiteY107" fmla="*/ 156869 h 202381"/>
                <a:gd name="connsiteX108" fmla="*/ 58348 w 92975"/>
                <a:gd name="connsiteY108" fmla="*/ 157341 h 202381"/>
                <a:gd name="connsiteX109" fmla="*/ 55218 w 92975"/>
                <a:gd name="connsiteY109" fmla="*/ 159526 h 202381"/>
                <a:gd name="connsiteX110" fmla="*/ 55218 w 92975"/>
                <a:gd name="connsiteY110" fmla="*/ 162656 h 202381"/>
                <a:gd name="connsiteX111" fmla="*/ 56163 w 92975"/>
                <a:gd name="connsiteY111" fmla="*/ 164074 h 202381"/>
                <a:gd name="connsiteX112" fmla="*/ 57108 w 92975"/>
                <a:gd name="connsiteY112" fmla="*/ 167204 h 202381"/>
                <a:gd name="connsiteX113" fmla="*/ 58762 w 92975"/>
                <a:gd name="connsiteY113" fmla="*/ 169389 h 202381"/>
                <a:gd name="connsiteX114" fmla="*/ 57108 w 92975"/>
                <a:gd name="connsiteY114" fmla="*/ 171574 h 202381"/>
                <a:gd name="connsiteX115" fmla="*/ 46301 w 92975"/>
                <a:gd name="connsiteY115" fmla="*/ 172283 h 202381"/>
                <a:gd name="connsiteX116" fmla="*/ 41753 w 92975"/>
                <a:gd name="connsiteY116" fmla="*/ 173464 h 202381"/>
                <a:gd name="connsiteX117" fmla="*/ 40041 w 92975"/>
                <a:gd name="connsiteY117" fmla="*/ 175885 h 202381"/>
                <a:gd name="connsiteX118" fmla="*/ 38741 w 92975"/>
                <a:gd name="connsiteY118" fmla="*/ 177244 h 20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92975" h="202381">
                  <a:moveTo>
                    <a:pt x="39037" y="177421"/>
                  </a:moveTo>
                  <a:cubicBezTo>
                    <a:pt x="39509" y="177775"/>
                    <a:pt x="39982" y="178188"/>
                    <a:pt x="40336" y="178897"/>
                  </a:cubicBezTo>
                  <a:cubicBezTo>
                    <a:pt x="41045" y="180078"/>
                    <a:pt x="42994" y="179133"/>
                    <a:pt x="44411" y="180078"/>
                  </a:cubicBezTo>
                  <a:cubicBezTo>
                    <a:pt x="46301" y="181023"/>
                    <a:pt x="47305" y="183445"/>
                    <a:pt x="46301" y="184921"/>
                  </a:cubicBezTo>
                  <a:cubicBezTo>
                    <a:pt x="45828" y="185866"/>
                    <a:pt x="43879" y="185630"/>
                    <a:pt x="43407" y="186811"/>
                  </a:cubicBezTo>
                  <a:cubicBezTo>
                    <a:pt x="42935" y="188523"/>
                    <a:pt x="42935" y="190177"/>
                    <a:pt x="43407" y="191890"/>
                  </a:cubicBezTo>
                  <a:cubicBezTo>
                    <a:pt x="43643" y="193307"/>
                    <a:pt x="43879" y="194311"/>
                    <a:pt x="44116" y="195728"/>
                  </a:cubicBezTo>
                  <a:cubicBezTo>
                    <a:pt x="44116" y="196201"/>
                    <a:pt x="44824" y="196673"/>
                    <a:pt x="45061" y="197205"/>
                  </a:cubicBezTo>
                  <a:cubicBezTo>
                    <a:pt x="45297" y="197913"/>
                    <a:pt x="45297" y="199154"/>
                    <a:pt x="44824" y="199390"/>
                  </a:cubicBezTo>
                  <a:cubicBezTo>
                    <a:pt x="44116" y="200099"/>
                    <a:pt x="43348" y="201339"/>
                    <a:pt x="44116" y="202047"/>
                  </a:cubicBezTo>
                  <a:cubicBezTo>
                    <a:pt x="44352" y="202284"/>
                    <a:pt x="45533" y="202520"/>
                    <a:pt x="46065" y="202284"/>
                  </a:cubicBezTo>
                  <a:cubicBezTo>
                    <a:pt x="47246" y="200866"/>
                    <a:pt x="48722" y="201575"/>
                    <a:pt x="50140" y="201103"/>
                  </a:cubicBezTo>
                  <a:cubicBezTo>
                    <a:pt x="50612" y="200866"/>
                    <a:pt x="50848" y="200630"/>
                    <a:pt x="51084" y="200394"/>
                  </a:cubicBezTo>
                  <a:cubicBezTo>
                    <a:pt x="51793" y="198977"/>
                    <a:pt x="52797" y="197736"/>
                    <a:pt x="53506" y="196319"/>
                  </a:cubicBezTo>
                  <a:cubicBezTo>
                    <a:pt x="53742" y="195610"/>
                    <a:pt x="53978" y="194665"/>
                    <a:pt x="54214" y="193898"/>
                  </a:cubicBezTo>
                  <a:cubicBezTo>
                    <a:pt x="54214" y="193425"/>
                    <a:pt x="54451" y="192716"/>
                    <a:pt x="54923" y="192480"/>
                  </a:cubicBezTo>
                  <a:cubicBezTo>
                    <a:pt x="57344" y="191772"/>
                    <a:pt x="58998" y="190590"/>
                    <a:pt x="61183" y="189350"/>
                  </a:cubicBezTo>
                  <a:cubicBezTo>
                    <a:pt x="61656" y="189350"/>
                    <a:pt x="62364" y="189114"/>
                    <a:pt x="62896" y="189114"/>
                  </a:cubicBezTo>
                  <a:cubicBezTo>
                    <a:pt x="65081" y="187933"/>
                    <a:pt x="66262" y="185275"/>
                    <a:pt x="68920" y="184803"/>
                  </a:cubicBezTo>
                  <a:cubicBezTo>
                    <a:pt x="69392" y="182854"/>
                    <a:pt x="68920" y="181200"/>
                    <a:pt x="69156" y="179251"/>
                  </a:cubicBezTo>
                  <a:cubicBezTo>
                    <a:pt x="73231" y="177066"/>
                    <a:pt x="76833" y="174232"/>
                    <a:pt x="80967" y="171810"/>
                  </a:cubicBezTo>
                  <a:cubicBezTo>
                    <a:pt x="85042" y="169389"/>
                    <a:pt x="88408" y="165786"/>
                    <a:pt x="91302" y="161475"/>
                  </a:cubicBezTo>
                  <a:cubicBezTo>
                    <a:pt x="91775" y="160767"/>
                    <a:pt x="92011" y="160294"/>
                    <a:pt x="92247" y="159526"/>
                  </a:cubicBezTo>
                  <a:cubicBezTo>
                    <a:pt x="92720" y="157341"/>
                    <a:pt x="92720" y="155451"/>
                    <a:pt x="92247" y="153503"/>
                  </a:cubicBezTo>
                  <a:cubicBezTo>
                    <a:pt x="92247" y="152794"/>
                    <a:pt x="91302" y="152085"/>
                    <a:pt x="91066" y="151317"/>
                  </a:cubicBezTo>
                  <a:cubicBezTo>
                    <a:pt x="90830" y="150372"/>
                    <a:pt x="90830" y="149132"/>
                    <a:pt x="91302" y="148187"/>
                  </a:cubicBezTo>
                  <a:cubicBezTo>
                    <a:pt x="91539" y="147242"/>
                    <a:pt x="92247" y="146534"/>
                    <a:pt x="92247" y="145294"/>
                  </a:cubicBezTo>
                  <a:cubicBezTo>
                    <a:pt x="92720" y="140746"/>
                    <a:pt x="93487" y="135904"/>
                    <a:pt x="92483" y="131356"/>
                  </a:cubicBezTo>
                  <a:cubicBezTo>
                    <a:pt x="91775" y="128462"/>
                    <a:pt x="91302" y="125569"/>
                    <a:pt x="91302" y="122675"/>
                  </a:cubicBezTo>
                  <a:cubicBezTo>
                    <a:pt x="91302" y="122675"/>
                    <a:pt x="91066" y="122911"/>
                    <a:pt x="90830" y="122911"/>
                  </a:cubicBezTo>
                  <a:cubicBezTo>
                    <a:pt x="90830" y="122439"/>
                    <a:pt x="91066" y="121966"/>
                    <a:pt x="90830" y="121494"/>
                  </a:cubicBezTo>
                  <a:cubicBezTo>
                    <a:pt x="90357" y="120785"/>
                    <a:pt x="90121" y="120076"/>
                    <a:pt x="89649" y="119308"/>
                  </a:cubicBezTo>
                  <a:cubicBezTo>
                    <a:pt x="88940" y="117123"/>
                    <a:pt x="88940" y="114761"/>
                    <a:pt x="87523" y="112812"/>
                  </a:cubicBezTo>
                  <a:cubicBezTo>
                    <a:pt x="85574" y="109682"/>
                    <a:pt x="83920" y="107025"/>
                    <a:pt x="81794" y="104367"/>
                  </a:cubicBezTo>
                  <a:cubicBezTo>
                    <a:pt x="79609" y="101709"/>
                    <a:pt x="78192" y="98816"/>
                    <a:pt x="76774" y="95686"/>
                  </a:cubicBezTo>
                  <a:cubicBezTo>
                    <a:pt x="76302" y="94741"/>
                    <a:pt x="75593" y="93973"/>
                    <a:pt x="74825" y="93264"/>
                  </a:cubicBezTo>
                  <a:cubicBezTo>
                    <a:pt x="74353" y="93028"/>
                    <a:pt x="73644" y="92556"/>
                    <a:pt x="72936" y="92319"/>
                  </a:cubicBezTo>
                  <a:cubicBezTo>
                    <a:pt x="70042" y="91138"/>
                    <a:pt x="67857" y="88953"/>
                    <a:pt x="65258" y="87004"/>
                  </a:cubicBezTo>
                  <a:cubicBezTo>
                    <a:pt x="62128" y="84819"/>
                    <a:pt x="59234" y="82929"/>
                    <a:pt x="57817" y="79563"/>
                  </a:cubicBezTo>
                  <a:cubicBezTo>
                    <a:pt x="57108" y="77850"/>
                    <a:pt x="57817" y="75961"/>
                    <a:pt x="56872" y="74484"/>
                  </a:cubicBezTo>
                  <a:cubicBezTo>
                    <a:pt x="56163" y="73067"/>
                    <a:pt x="55159" y="71354"/>
                    <a:pt x="53506" y="70409"/>
                  </a:cubicBezTo>
                  <a:cubicBezTo>
                    <a:pt x="50140" y="68696"/>
                    <a:pt x="47777" y="65566"/>
                    <a:pt x="46065" y="62436"/>
                  </a:cubicBezTo>
                  <a:cubicBezTo>
                    <a:pt x="44883" y="60251"/>
                    <a:pt x="45120" y="57889"/>
                    <a:pt x="45592" y="55704"/>
                  </a:cubicBezTo>
                  <a:cubicBezTo>
                    <a:pt x="45828" y="54759"/>
                    <a:pt x="46537" y="53519"/>
                    <a:pt x="46537" y="52338"/>
                  </a:cubicBezTo>
                  <a:cubicBezTo>
                    <a:pt x="46537" y="50920"/>
                    <a:pt x="46301" y="49208"/>
                    <a:pt x="46773" y="47790"/>
                  </a:cubicBezTo>
                  <a:cubicBezTo>
                    <a:pt x="47009" y="46373"/>
                    <a:pt x="48250" y="45369"/>
                    <a:pt x="49431" y="44660"/>
                  </a:cubicBezTo>
                  <a:cubicBezTo>
                    <a:pt x="50907" y="43479"/>
                    <a:pt x="52561" y="42770"/>
                    <a:pt x="53506" y="41294"/>
                  </a:cubicBezTo>
                  <a:cubicBezTo>
                    <a:pt x="54923" y="38873"/>
                    <a:pt x="55455" y="36274"/>
                    <a:pt x="57581" y="34798"/>
                  </a:cubicBezTo>
                  <a:cubicBezTo>
                    <a:pt x="60002" y="33144"/>
                    <a:pt x="62128" y="32613"/>
                    <a:pt x="64077" y="30723"/>
                  </a:cubicBezTo>
                  <a:cubicBezTo>
                    <a:pt x="64077" y="30487"/>
                    <a:pt x="64786" y="30250"/>
                    <a:pt x="65258" y="30014"/>
                  </a:cubicBezTo>
                  <a:cubicBezTo>
                    <a:pt x="66676" y="28833"/>
                    <a:pt x="67207" y="26884"/>
                    <a:pt x="68152" y="25230"/>
                  </a:cubicBezTo>
                  <a:lnTo>
                    <a:pt x="65967" y="24522"/>
                  </a:lnTo>
                  <a:cubicBezTo>
                    <a:pt x="65022" y="24286"/>
                    <a:pt x="61656" y="23813"/>
                    <a:pt x="60711" y="23577"/>
                  </a:cubicBezTo>
                  <a:cubicBezTo>
                    <a:pt x="59530" y="22868"/>
                    <a:pt x="59530" y="21156"/>
                    <a:pt x="59057" y="19974"/>
                  </a:cubicBezTo>
                  <a:cubicBezTo>
                    <a:pt x="58585" y="18025"/>
                    <a:pt x="55927" y="19266"/>
                    <a:pt x="54510" y="17789"/>
                  </a:cubicBezTo>
                  <a:cubicBezTo>
                    <a:pt x="53329" y="16372"/>
                    <a:pt x="53329" y="14187"/>
                    <a:pt x="54037" y="12710"/>
                  </a:cubicBezTo>
                  <a:cubicBezTo>
                    <a:pt x="54982" y="10821"/>
                    <a:pt x="55514" y="8635"/>
                    <a:pt x="54510" y="6923"/>
                  </a:cubicBezTo>
                  <a:cubicBezTo>
                    <a:pt x="53329" y="4501"/>
                    <a:pt x="49962" y="5446"/>
                    <a:pt x="47541" y="5446"/>
                  </a:cubicBezTo>
                  <a:cubicBezTo>
                    <a:pt x="45592" y="5446"/>
                    <a:pt x="43702" y="5919"/>
                    <a:pt x="41990" y="5210"/>
                  </a:cubicBezTo>
                  <a:cubicBezTo>
                    <a:pt x="39805" y="4029"/>
                    <a:pt x="38623" y="1371"/>
                    <a:pt x="36438" y="367"/>
                  </a:cubicBezTo>
                  <a:cubicBezTo>
                    <a:pt x="34489" y="-341"/>
                    <a:pt x="32127" y="-105"/>
                    <a:pt x="31359" y="1785"/>
                  </a:cubicBezTo>
                  <a:cubicBezTo>
                    <a:pt x="30887" y="3202"/>
                    <a:pt x="31359" y="5151"/>
                    <a:pt x="30119" y="6096"/>
                  </a:cubicBezTo>
                  <a:cubicBezTo>
                    <a:pt x="28702" y="7277"/>
                    <a:pt x="26753" y="7986"/>
                    <a:pt x="24568" y="8222"/>
                  </a:cubicBezTo>
                  <a:cubicBezTo>
                    <a:pt x="23859" y="8458"/>
                    <a:pt x="23150" y="8931"/>
                    <a:pt x="22619" y="9167"/>
                  </a:cubicBezTo>
                  <a:cubicBezTo>
                    <a:pt x="21910" y="9639"/>
                    <a:pt x="20670" y="9639"/>
                    <a:pt x="19725" y="9403"/>
                  </a:cubicBezTo>
                  <a:cubicBezTo>
                    <a:pt x="19253" y="9167"/>
                    <a:pt x="18544" y="8458"/>
                    <a:pt x="18308" y="8222"/>
                  </a:cubicBezTo>
                  <a:cubicBezTo>
                    <a:pt x="16359" y="7513"/>
                    <a:pt x="14469" y="8222"/>
                    <a:pt x="12520" y="9167"/>
                  </a:cubicBezTo>
                  <a:cubicBezTo>
                    <a:pt x="11811" y="9403"/>
                    <a:pt x="11103" y="10112"/>
                    <a:pt x="10335" y="10584"/>
                  </a:cubicBezTo>
                  <a:cubicBezTo>
                    <a:pt x="8918" y="12002"/>
                    <a:pt x="7441" y="10112"/>
                    <a:pt x="6024" y="9344"/>
                  </a:cubicBezTo>
                  <a:cubicBezTo>
                    <a:pt x="3839" y="7927"/>
                    <a:pt x="2421" y="11293"/>
                    <a:pt x="472" y="12238"/>
                  </a:cubicBezTo>
                  <a:lnTo>
                    <a:pt x="0" y="12002"/>
                  </a:lnTo>
                  <a:cubicBezTo>
                    <a:pt x="472" y="12002"/>
                    <a:pt x="709" y="12474"/>
                    <a:pt x="1181" y="12710"/>
                  </a:cubicBezTo>
                  <a:cubicBezTo>
                    <a:pt x="3366" y="14187"/>
                    <a:pt x="5256" y="15604"/>
                    <a:pt x="6969" y="18025"/>
                  </a:cubicBezTo>
                  <a:cubicBezTo>
                    <a:pt x="6969" y="18262"/>
                    <a:pt x="7205" y="18734"/>
                    <a:pt x="7205" y="18970"/>
                  </a:cubicBezTo>
                  <a:cubicBezTo>
                    <a:pt x="7914" y="19915"/>
                    <a:pt x="8386" y="20624"/>
                    <a:pt x="9154" y="21628"/>
                  </a:cubicBezTo>
                  <a:cubicBezTo>
                    <a:pt x="9626" y="21864"/>
                    <a:pt x="10099" y="22337"/>
                    <a:pt x="10099" y="22573"/>
                  </a:cubicBezTo>
                  <a:cubicBezTo>
                    <a:pt x="10571" y="24522"/>
                    <a:pt x="10099" y="26412"/>
                    <a:pt x="10335" y="28360"/>
                  </a:cubicBezTo>
                  <a:cubicBezTo>
                    <a:pt x="10571" y="29069"/>
                    <a:pt x="11280" y="29778"/>
                    <a:pt x="11752" y="30309"/>
                  </a:cubicBezTo>
                  <a:cubicBezTo>
                    <a:pt x="12225" y="30782"/>
                    <a:pt x="11989" y="31491"/>
                    <a:pt x="12225" y="32258"/>
                  </a:cubicBezTo>
                  <a:cubicBezTo>
                    <a:pt x="12461" y="33203"/>
                    <a:pt x="13170" y="33971"/>
                    <a:pt x="13878" y="34207"/>
                  </a:cubicBezTo>
                  <a:cubicBezTo>
                    <a:pt x="18662" y="35684"/>
                    <a:pt x="23741" y="34443"/>
                    <a:pt x="28525" y="34975"/>
                  </a:cubicBezTo>
                  <a:cubicBezTo>
                    <a:pt x="28761" y="35211"/>
                    <a:pt x="29233" y="35684"/>
                    <a:pt x="29233" y="35920"/>
                  </a:cubicBezTo>
                  <a:cubicBezTo>
                    <a:pt x="29233" y="38814"/>
                    <a:pt x="32600" y="38577"/>
                    <a:pt x="33781" y="40231"/>
                  </a:cubicBezTo>
                  <a:cubicBezTo>
                    <a:pt x="34962" y="41944"/>
                    <a:pt x="34489" y="44306"/>
                    <a:pt x="34017" y="46255"/>
                  </a:cubicBezTo>
                  <a:cubicBezTo>
                    <a:pt x="33781" y="47200"/>
                    <a:pt x="33072" y="48204"/>
                    <a:pt x="32068" y="48676"/>
                  </a:cubicBezTo>
                  <a:cubicBezTo>
                    <a:pt x="30887" y="49621"/>
                    <a:pt x="28938" y="48676"/>
                    <a:pt x="27521" y="49385"/>
                  </a:cubicBezTo>
                  <a:cubicBezTo>
                    <a:pt x="26576" y="50094"/>
                    <a:pt x="26044" y="51334"/>
                    <a:pt x="25572" y="52515"/>
                  </a:cubicBezTo>
                  <a:cubicBezTo>
                    <a:pt x="25336" y="53460"/>
                    <a:pt x="23859" y="54464"/>
                    <a:pt x="24863" y="55172"/>
                  </a:cubicBezTo>
                  <a:cubicBezTo>
                    <a:pt x="27993" y="57594"/>
                    <a:pt x="32068" y="58066"/>
                    <a:pt x="35434" y="60251"/>
                  </a:cubicBezTo>
                  <a:cubicBezTo>
                    <a:pt x="35907" y="60724"/>
                    <a:pt x="36379" y="60960"/>
                    <a:pt x="36852" y="61669"/>
                  </a:cubicBezTo>
                  <a:cubicBezTo>
                    <a:pt x="38564" y="64326"/>
                    <a:pt x="38741" y="66984"/>
                    <a:pt x="40454" y="69582"/>
                  </a:cubicBezTo>
                  <a:cubicBezTo>
                    <a:pt x="43584" y="73894"/>
                    <a:pt x="47659" y="76551"/>
                    <a:pt x="51025" y="80685"/>
                  </a:cubicBezTo>
                  <a:cubicBezTo>
                    <a:pt x="52974" y="82870"/>
                    <a:pt x="55100" y="84288"/>
                    <a:pt x="57049" y="86473"/>
                  </a:cubicBezTo>
                  <a:cubicBezTo>
                    <a:pt x="57758" y="87654"/>
                    <a:pt x="57994" y="89130"/>
                    <a:pt x="58467" y="90548"/>
                  </a:cubicBezTo>
                  <a:cubicBezTo>
                    <a:pt x="59648" y="92497"/>
                    <a:pt x="61833" y="93678"/>
                    <a:pt x="63014" y="95627"/>
                  </a:cubicBezTo>
                  <a:cubicBezTo>
                    <a:pt x="63723" y="97103"/>
                    <a:pt x="63250" y="98757"/>
                    <a:pt x="63959" y="100174"/>
                  </a:cubicBezTo>
                  <a:cubicBezTo>
                    <a:pt x="64904" y="101355"/>
                    <a:pt x="65671" y="102595"/>
                    <a:pt x="66853" y="103304"/>
                  </a:cubicBezTo>
                  <a:cubicBezTo>
                    <a:pt x="68329" y="104190"/>
                    <a:pt x="69510" y="105489"/>
                    <a:pt x="70219" y="106906"/>
                  </a:cubicBezTo>
                  <a:cubicBezTo>
                    <a:pt x="71636" y="109800"/>
                    <a:pt x="69510" y="112458"/>
                    <a:pt x="70219" y="115293"/>
                  </a:cubicBezTo>
                  <a:cubicBezTo>
                    <a:pt x="70219" y="115765"/>
                    <a:pt x="71400" y="116237"/>
                    <a:pt x="71400" y="117005"/>
                  </a:cubicBezTo>
                  <a:cubicBezTo>
                    <a:pt x="72109" y="120844"/>
                    <a:pt x="71164" y="124446"/>
                    <a:pt x="71872" y="128049"/>
                  </a:cubicBezTo>
                  <a:cubicBezTo>
                    <a:pt x="72581" y="129998"/>
                    <a:pt x="72817" y="131888"/>
                    <a:pt x="73054" y="134073"/>
                  </a:cubicBezTo>
                  <a:cubicBezTo>
                    <a:pt x="73526" y="136730"/>
                    <a:pt x="73526" y="139388"/>
                    <a:pt x="73054" y="141750"/>
                  </a:cubicBezTo>
                  <a:cubicBezTo>
                    <a:pt x="72345" y="144880"/>
                    <a:pt x="73054" y="147538"/>
                    <a:pt x="72581" y="150668"/>
                  </a:cubicBezTo>
                  <a:cubicBezTo>
                    <a:pt x="72345" y="151613"/>
                    <a:pt x="71636" y="152617"/>
                    <a:pt x="70632" y="152853"/>
                  </a:cubicBezTo>
                  <a:cubicBezTo>
                    <a:pt x="69687" y="152853"/>
                    <a:pt x="68683" y="152853"/>
                    <a:pt x="67739" y="153562"/>
                  </a:cubicBezTo>
                  <a:cubicBezTo>
                    <a:pt x="67030" y="154034"/>
                    <a:pt x="66498" y="154743"/>
                    <a:pt x="65790" y="154979"/>
                  </a:cubicBezTo>
                  <a:cubicBezTo>
                    <a:pt x="64372" y="155688"/>
                    <a:pt x="62896" y="156396"/>
                    <a:pt x="61478" y="156869"/>
                  </a:cubicBezTo>
                  <a:cubicBezTo>
                    <a:pt x="60534" y="156869"/>
                    <a:pt x="59293" y="156869"/>
                    <a:pt x="58348" y="157341"/>
                  </a:cubicBezTo>
                  <a:cubicBezTo>
                    <a:pt x="57167" y="157577"/>
                    <a:pt x="55927" y="158286"/>
                    <a:pt x="55218" y="159526"/>
                  </a:cubicBezTo>
                  <a:cubicBezTo>
                    <a:pt x="54510" y="160471"/>
                    <a:pt x="54746" y="161711"/>
                    <a:pt x="55218" y="162656"/>
                  </a:cubicBezTo>
                  <a:cubicBezTo>
                    <a:pt x="55218" y="163129"/>
                    <a:pt x="56163" y="163365"/>
                    <a:pt x="56163" y="164074"/>
                  </a:cubicBezTo>
                  <a:cubicBezTo>
                    <a:pt x="56163" y="165019"/>
                    <a:pt x="56636" y="166259"/>
                    <a:pt x="57108" y="167204"/>
                  </a:cubicBezTo>
                  <a:cubicBezTo>
                    <a:pt x="57344" y="168149"/>
                    <a:pt x="58289" y="168680"/>
                    <a:pt x="58762" y="169389"/>
                  </a:cubicBezTo>
                  <a:cubicBezTo>
                    <a:pt x="59234" y="170806"/>
                    <a:pt x="58289" y="172755"/>
                    <a:pt x="57108" y="171574"/>
                  </a:cubicBezTo>
                  <a:cubicBezTo>
                    <a:pt x="53742" y="168916"/>
                    <a:pt x="49431" y="169861"/>
                    <a:pt x="46301" y="172283"/>
                  </a:cubicBezTo>
                  <a:cubicBezTo>
                    <a:pt x="45061" y="173228"/>
                    <a:pt x="43171" y="172519"/>
                    <a:pt x="41753" y="173464"/>
                  </a:cubicBezTo>
                  <a:cubicBezTo>
                    <a:pt x="41281" y="174173"/>
                    <a:pt x="40572" y="175117"/>
                    <a:pt x="40041" y="175885"/>
                  </a:cubicBezTo>
                  <a:lnTo>
                    <a:pt x="38741" y="177244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36" name="Forme libre : forme 133">
              <a:extLst>
                <a:ext uri="{FF2B5EF4-FFF2-40B4-BE49-F238E27FC236}">
                  <a16:creationId xmlns:a16="http://schemas.microsoft.com/office/drawing/2014/main" id="{BF854165-43B0-AEE5-9F15-1D5842C525AE}"/>
                </a:ext>
              </a:extLst>
            </p:cNvPr>
            <p:cNvSpPr/>
            <p:nvPr/>
          </p:nvSpPr>
          <p:spPr>
            <a:xfrm>
              <a:off x="10659753" y="4091264"/>
              <a:ext cx="108296" cy="100842"/>
            </a:xfrm>
            <a:custGeom>
              <a:avLst/>
              <a:gdLst>
                <a:gd name="connsiteX0" fmla="*/ 7298 w 61866"/>
                <a:gd name="connsiteY0" fmla="*/ 36233 h 57493"/>
                <a:gd name="connsiteX1" fmla="*/ 8361 w 61866"/>
                <a:gd name="connsiteY1" fmla="*/ 40485 h 57493"/>
                <a:gd name="connsiteX2" fmla="*/ 9306 w 61866"/>
                <a:gd name="connsiteY2" fmla="*/ 41430 h 57493"/>
                <a:gd name="connsiteX3" fmla="*/ 13381 w 61866"/>
                <a:gd name="connsiteY3" fmla="*/ 49875 h 57493"/>
                <a:gd name="connsiteX4" fmla="*/ 16275 w 61866"/>
                <a:gd name="connsiteY4" fmla="*/ 48694 h 57493"/>
                <a:gd name="connsiteX5" fmla="*/ 16983 w 61866"/>
                <a:gd name="connsiteY5" fmla="*/ 53006 h 57493"/>
                <a:gd name="connsiteX6" fmla="*/ 22062 w 61866"/>
                <a:gd name="connsiteY6" fmla="*/ 53478 h 57493"/>
                <a:gd name="connsiteX7" fmla="*/ 25901 w 61866"/>
                <a:gd name="connsiteY7" fmla="*/ 56372 h 57493"/>
                <a:gd name="connsiteX8" fmla="*/ 27200 w 61866"/>
                <a:gd name="connsiteY8" fmla="*/ 57494 h 57493"/>
                <a:gd name="connsiteX9" fmla="*/ 28499 w 61866"/>
                <a:gd name="connsiteY9" fmla="*/ 56136 h 57493"/>
                <a:gd name="connsiteX10" fmla="*/ 30212 w 61866"/>
                <a:gd name="connsiteY10" fmla="*/ 53714 h 57493"/>
                <a:gd name="connsiteX11" fmla="*/ 34759 w 61866"/>
                <a:gd name="connsiteY11" fmla="*/ 52533 h 57493"/>
                <a:gd name="connsiteX12" fmla="*/ 45567 w 61866"/>
                <a:gd name="connsiteY12" fmla="*/ 51824 h 57493"/>
                <a:gd name="connsiteX13" fmla="*/ 47220 w 61866"/>
                <a:gd name="connsiteY13" fmla="*/ 49639 h 57493"/>
                <a:gd name="connsiteX14" fmla="*/ 45567 w 61866"/>
                <a:gd name="connsiteY14" fmla="*/ 47454 h 57493"/>
                <a:gd name="connsiteX15" fmla="*/ 44622 w 61866"/>
                <a:gd name="connsiteY15" fmla="*/ 44324 h 57493"/>
                <a:gd name="connsiteX16" fmla="*/ 43677 w 61866"/>
                <a:gd name="connsiteY16" fmla="*/ 42907 h 57493"/>
                <a:gd name="connsiteX17" fmla="*/ 43677 w 61866"/>
                <a:gd name="connsiteY17" fmla="*/ 39777 h 57493"/>
                <a:gd name="connsiteX18" fmla="*/ 46807 w 61866"/>
                <a:gd name="connsiteY18" fmla="*/ 37592 h 57493"/>
                <a:gd name="connsiteX19" fmla="*/ 49937 w 61866"/>
                <a:gd name="connsiteY19" fmla="*/ 37119 h 57493"/>
                <a:gd name="connsiteX20" fmla="*/ 54248 w 61866"/>
                <a:gd name="connsiteY20" fmla="*/ 35229 h 57493"/>
                <a:gd name="connsiteX21" fmla="*/ 56197 w 61866"/>
                <a:gd name="connsiteY21" fmla="*/ 33812 h 57493"/>
                <a:gd name="connsiteX22" fmla="*/ 59091 w 61866"/>
                <a:gd name="connsiteY22" fmla="*/ 33103 h 57493"/>
                <a:gd name="connsiteX23" fmla="*/ 61040 w 61866"/>
                <a:gd name="connsiteY23" fmla="*/ 30918 h 57493"/>
                <a:gd name="connsiteX24" fmla="*/ 61512 w 61866"/>
                <a:gd name="connsiteY24" fmla="*/ 22001 h 57493"/>
                <a:gd name="connsiteX25" fmla="*/ 61512 w 61866"/>
                <a:gd name="connsiteY25" fmla="*/ 14323 h 57493"/>
                <a:gd name="connsiteX26" fmla="*/ 60331 w 61866"/>
                <a:gd name="connsiteY26" fmla="*/ 8299 h 57493"/>
                <a:gd name="connsiteX27" fmla="*/ 60095 w 61866"/>
                <a:gd name="connsiteY27" fmla="*/ 4461 h 57493"/>
                <a:gd name="connsiteX28" fmla="*/ 50232 w 61866"/>
                <a:gd name="connsiteY28" fmla="*/ 1567 h 57493"/>
                <a:gd name="connsiteX29" fmla="*/ 45449 w 61866"/>
                <a:gd name="connsiteY29" fmla="*/ 1803 h 57493"/>
                <a:gd name="connsiteX30" fmla="*/ 42319 w 61866"/>
                <a:gd name="connsiteY30" fmla="*/ 4461 h 57493"/>
                <a:gd name="connsiteX31" fmla="*/ 34878 w 61866"/>
                <a:gd name="connsiteY31" fmla="*/ 4461 h 57493"/>
                <a:gd name="connsiteX32" fmla="*/ 29562 w 61866"/>
                <a:gd name="connsiteY32" fmla="*/ 386 h 57493"/>
                <a:gd name="connsiteX33" fmla="*/ 20172 w 61866"/>
                <a:gd name="connsiteY33" fmla="*/ 1567 h 57493"/>
                <a:gd name="connsiteX34" fmla="*/ 9129 w 61866"/>
                <a:gd name="connsiteY34" fmla="*/ 2512 h 57493"/>
                <a:gd name="connsiteX35" fmla="*/ 6471 w 61866"/>
                <a:gd name="connsiteY35" fmla="*/ 4933 h 57493"/>
                <a:gd name="connsiteX36" fmla="*/ 447 w 61866"/>
                <a:gd name="connsiteY36" fmla="*/ 15032 h 57493"/>
                <a:gd name="connsiteX37" fmla="*/ 447 w 61866"/>
                <a:gd name="connsiteY37" fmla="*/ 18871 h 57493"/>
                <a:gd name="connsiteX38" fmla="*/ 2632 w 61866"/>
                <a:gd name="connsiteY38" fmla="*/ 22473 h 57493"/>
                <a:gd name="connsiteX39" fmla="*/ 5999 w 61866"/>
                <a:gd name="connsiteY39" fmla="*/ 26784 h 57493"/>
                <a:gd name="connsiteX40" fmla="*/ 7948 w 61866"/>
                <a:gd name="connsiteY40" fmla="*/ 28969 h 57493"/>
                <a:gd name="connsiteX41" fmla="*/ 7711 w 61866"/>
                <a:gd name="connsiteY41" fmla="*/ 33989 h 57493"/>
                <a:gd name="connsiteX42" fmla="*/ 7357 w 61866"/>
                <a:gd name="connsiteY42" fmla="*/ 36233 h 5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1866" h="57493">
                  <a:moveTo>
                    <a:pt x="7298" y="36233"/>
                  </a:moveTo>
                  <a:cubicBezTo>
                    <a:pt x="7888" y="37533"/>
                    <a:pt x="8184" y="39009"/>
                    <a:pt x="8361" y="40485"/>
                  </a:cubicBezTo>
                  <a:cubicBezTo>
                    <a:pt x="8597" y="40722"/>
                    <a:pt x="9070" y="40958"/>
                    <a:pt x="9306" y="41430"/>
                  </a:cubicBezTo>
                  <a:cubicBezTo>
                    <a:pt x="10487" y="44324"/>
                    <a:pt x="8538" y="51529"/>
                    <a:pt x="13381" y="49875"/>
                  </a:cubicBezTo>
                  <a:cubicBezTo>
                    <a:pt x="14089" y="49639"/>
                    <a:pt x="15566" y="47690"/>
                    <a:pt x="16275" y="48694"/>
                  </a:cubicBezTo>
                  <a:cubicBezTo>
                    <a:pt x="17456" y="49639"/>
                    <a:pt x="16038" y="52061"/>
                    <a:pt x="16983" y="53006"/>
                  </a:cubicBezTo>
                  <a:cubicBezTo>
                    <a:pt x="17928" y="54187"/>
                    <a:pt x="20349" y="53006"/>
                    <a:pt x="22062" y="53478"/>
                  </a:cubicBezTo>
                  <a:cubicBezTo>
                    <a:pt x="23479" y="53950"/>
                    <a:pt x="24720" y="55427"/>
                    <a:pt x="25901" y="56372"/>
                  </a:cubicBezTo>
                  <a:cubicBezTo>
                    <a:pt x="26255" y="56844"/>
                    <a:pt x="26728" y="57140"/>
                    <a:pt x="27200" y="57494"/>
                  </a:cubicBezTo>
                  <a:lnTo>
                    <a:pt x="28499" y="56136"/>
                  </a:lnTo>
                  <a:cubicBezTo>
                    <a:pt x="28972" y="55427"/>
                    <a:pt x="29740" y="54482"/>
                    <a:pt x="30212" y="53714"/>
                  </a:cubicBezTo>
                  <a:cubicBezTo>
                    <a:pt x="31629" y="52769"/>
                    <a:pt x="33578" y="53478"/>
                    <a:pt x="34759" y="52533"/>
                  </a:cubicBezTo>
                  <a:cubicBezTo>
                    <a:pt x="37889" y="50112"/>
                    <a:pt x="42201" y="49167"/>
                    <a:pt x="45567" y="51824"/>
                  </a:cubicBezTo>
                  <a:cubicBezTo>
                    <a:pt x="46748" y="53006"/>
                    <a:pt x="47752" y="51116"/>
                    <a:pt x="47220" y="49639"/>
                  </a:cubicBezTo>
                  <a:cubicBezTo>
                    <a:pt x="46748" y="48931"/>
                    <a:pt x="45803" y="48458"/>
                    <a:pt x="45567" y="47454"/>
                  </a:cubicBezTo>
                  <a:cubicBezTo>
                    <a:pt x="45094" y="46509"/>
                    <a:pt x="44622" y="45269"/>
                    <a:pt x="44622" y="44324"/>
                  </a:cubicBezTo>
                  <a:cubicBezTo>
                    <a:pt x="44622" y="43615"/>
                    <a:pt x="43677" y="43379"/>
                    <a:pt x="43677" y="42907"/>
                  </a:cubicBezTo>
                  <a:cubicBezTo>
                    <a:pt x="43205" y="41962"/>
                    <a:pt x="42968" y="40722"/>
                    <a:pt x="43677" y="39777"/>
                  </a:cubicBezTo>
                  <a:cubicBezTo>
                    <a:pt x="44386" y="38596"/>
                    <a:pt x="45626" y="37828"/>
                    <a:pt x="46807" y="37592"/>
                  </a:cubicBezTo>
                  <a:cubicBezTo>
                    <a:pt x="47752" y="37119"/>
                    <a:pt x="48992" y="37119"/>
                    <a:pt x="49937" y="37119"/>
                  </a:cubicBezTo>
                  <a:cubicBezTo>
                    <a:pt x="51354" y="36647"/>
                    <a:pt x="52831" y="35938"/>
                    <a:pt x="54248" y="35229"/>
                  </a:cubicBezTo>
                  <a:cubicBezTo>
                    <a:pt x="54957" y="34993"/>
                    <a:pt x="55489" y="34284"/>
                    <a:pt x="56197" y="33812"/>
                  </a:cubicBezTo>
                  <a:cubicBezTo>
                    <a:pt x="57142" y="33103"/>
                    <a:pt x="58087" y="33103"/>
                    <a:pt x="59091" y="33103"/>
                  </a:cubicBezTo>
                  <a:cubicBezTo>
                    <a:pt x="60036" y="32867"/>
                    <a:pt x="60804" y="31922"/>
                    <a:pt x="61040" y="30918"/>
                  </a:cubicBezTo>
                  <a:cubicBezTo>
                    <a:pt x="61512" y="27788"/>
                    <a:pt x="60804" y="25131"/>
                    <a:pt x="61512" y="22001"/>
                  </a:cubicBezTo>
                  <a:cubicBezTo>
                    <a:pt x="61985" y="19579"/>
                    <a:pt x="61985" y="16981"/>
                    <a:pt x="61512" y="14323"/>
                  </a:cubicBezTo>
                  <a:cubicBezTo>
                    <a:pt x="61276" y="12138"/>
                    <a:pt x="61040" y="10248"/>
                    <a:pt x="60331" y="8299"/>
                  </a:cubicBezTo>
                  <a:cubicBezTo>
                    <a:pt x="59918" y="6291"/>
                    <a:pt x="60036" y="6469"/>
                    <a:pt x="60095" y="4461"/>
                  </a:cubicBezTo>
                  <a:cubicBezTo>
                    <a:pt x="56729" y="4933"/>
                    <a:pt x="53126" y="2984"/>
                    <a:pt x="50232" y="1567"/>
                  </a:cubicBezTo>
                  <a:cubicBezTo>
                    <a:pt x="49051" y="858"/>
                    <a:pt x="46866" y="858"/>
                    <a:pt x="45449" y="1803"/>
                  </a:cubicBezTo>
                  <a:cubicBezTo>
                    <a:pt x="44504" y="2748"/>
                    <a:pt x="43264" y="3988"/>
                    <a:pt x="42319" y="4461"/>
                  </a:cubicBezTo>
                  <a:cubicBezTo>
                    <a:pt x="40134" y="5405"/>
                    <a:pt x="37240" y="5169"/>
                    <a:pt x="34878" y="4461"/>
                  </a:cubicBezTo>
                  <a:cubicBezTo>
                    <a:pt x="32692" y="3752"/>
                    <a:pt x="31511" y="1331"/>
                    <a:pt x="29562" y="386"/>
                  </a:cubicBezTo>
                  <a:cubicBezTo>
                    <a:pt x="26669" y="-559"/>
                    <a:pt x="23302" y="386"/>
                    <a:pt x="20172" y="1567"/>
                  </a:cubicBezTo>
                  <a:cubicBezTo>
                    <a:pt x="16570" y="3220"/>
                    <a:pt x="12967" y="1567"/>
                    <a:pt x="9129" y="2512"/>
                  </a:cubicBezTo>
                  <a:cubicBezTo>
                    <a:pt x="7948" y="2748"/>
                    <a:pt x="6944" y="3929"/>
                    <a:pt x="6471" y="4933"/>
                  </a:cubicBezTo>
                  <a:cubicBezTo>
                    <a:pt x="4522" y="8536"/>
                    <a:pt x="2632" y="11429"/>
                    <a:pt x="447" y="15032"/>
                  </a:cubicBezTo>
                  <a:cubicBezTo>
                    <a:pt x="-261" y="15977"/>
                    <a:pt x="-25" y="17689"/>
                    <a:pt x="447" y="18871"/>
                  </a:cubicBezTo>
                  <a:cubicBezTo>
                    <a:pt x="1156" y="20052"/>
                    <a:pt x="2160" y="21056"/>
                    <a:pt x="2632" y="22473"/>
                  </a:cubicBezTo>
                  <a:cubicBezTo>
                    <a:pt x="3577" y="23890"/>
                    <a:pt x="4818" y="25131"/>
                    <a:pt x="5999" y="26784"/>
                  </a:cubicBezTo>
                  <a:cubicBezTo>
                    <a:pt x="6471" y="27493"/>
                    <a:pt x="7711" y="28202"/>
                    <a:pt x="7948" y="28969"/>
                  </a:cubicBezTo>
                  <a:cubicBezTo>
                    <a:pt x="8656" y="30682"/>
                    <a:pt x="7475" y="32336"/>
                    <a:pt x="7711" y="33989"/>
                  </a:cubicBezTo>
                  <a:lnTo>
                    <a:pt x="7357" y="36233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37" name="Forme libre : forme 134">
              <a:extLst>
                <a:ext uri="{FF2B5EF4-FFF2-40B4-BE49-F238E27FC236}">
                  <a16:creationId xmlns:a16="http://schemas.microsoft.com/office/drawing/2014/main" id="{BFC119A9-B39A-0A16-4FCB-B7D1BA2605AE}"/>
                </a:ext>
              </a:extLst>
            </p:cNvPr>
            <p:cNvSpPr/>
            <p:nvPr/>
          </p:nvSpPr>
          <p:spPr>
            <a:xfrm>
              <a:off x="10602781" y="3902586"/>
              <a:ext cx="162219" cy="197904"/>
            </a:xfrm>
            <a:custGeom>
              <a:avLst/>
              <a:gdLst>
                <a:gd name="connsiteX0" fmla="*/ 66951 w 92671"/>
                <a:gd name="connsiteY0" fmla="*/ 112327 h 112831"/>
                <a:gd name="connsiteX1" fmla="*/ 69845 w 92671"/>
                <a:gd name="connsiteY1" fmla="*/ 107070 h 112831"/>
                <a:gd name="connsiteX2" fmla="*/ 70081 w 92671"/>
                <a:gd name="connsiteY2" fmla="*/ 99629 h 112831"/>
                <a:gd name="connsiteX3" fmla="*/ 68900 w 92671"/>
                <a:gd name="connsiteY3" fmla="*/ 98212 h 112831"/>
                <a:gd name="connsiteX4" fmla="*/ 68664 w 92671"/>
                <a:gd name="connsiteY4" fmla="*/ 94137 h 112831"/>
                <a:gd name="connsiteX5" fmla="*/ 68900 w 92671"/>
                <a:gd name="connsiteY5" fmla="*/ 91716 h 112831"/>
                <a:gd name="connsiteX6" fmla="*/ 65770 w 92671"/>
                <a:gd name="connsiteY6" fmla="*/ 87877 h 112831"/>
                <a:gd name="connsiteX7" fmla="*/ 60041 w 92671"/>
                <a:gd name="connsiteY7" fmla="*/ 80436 h 112831"/>
                <a:gd name="connsiteX8" fmla="*/ 58860 w 92671"/>
                <a:gd name="connsiteY8" fmla="*/ 78251 h 112831"/>
                <a:gd name="connsiteX9" fmla="*/ 58152 w 92671"/>
                <a:gd name="connsiteY9" fmla="*/ 69569 h 112831"/>
                <a:gd name="connsiteX10" fmla="*/ 54077 w 92671"/>
                <a:gd name="connsiteY10" fmla="*/ 65731 h 112831"/>
                <a:gd name="connsiteX11" fmla="*/ 50474 w 92671"/>
                <a:gd name="connsiteY11" fmla="*/ 63782 h 112831"/>
                <a:gd name="connsiteX12" fmla="*/ 49057 w 92671"/>
                <a:gd name="connsiteY12" fmla="*/ 60415 h 112831"/>
                <a:gd name="connsiteX13" fmla="*/ 45690 w 92671"/>
                <a:gd name="connsiteY13" fmla="*/ 57522 h 112831"/>
                <a:gd name="connsiteX14" fmla="*/ 37304 w 92671"/>
                <a:gd name="connsiteY14" fmla="*/ 57994 h 112831"/>
                <a:gd name="connsiteX15" fmla="*/ 31753 w 92671"/>
                <a:gd name="connsiteY15" fmla="*/ 65199 h 112831"/>
                <a:gd name="connsiteX16" fmla="*/ 28859 w 92671"/>
                <a:gd name="connsiteY16" fmla="*/ 65199 h 112831"/>
                <a:gd name="connsiteX17" fmla="*/ 21890 w 92671"/>
                <a:gd name="connsiteY17" fmla="*/ 61124 h 112831"/>
                <a:gd name="connsiteX18" fmla="*/ 13209 w 92671"/>
                <a:gd name="connsiteY18" fmla="*/ 66380 h 112831"/>
                <a:gd name="connsiteX19" fmla="*/ 12973 w 92671"/>
                <a:gd name="connsiteY19" fmla="*/ 61597 h 112831"/>
                <a:gd name="connsiteX20" fmla="*/ 14154 w 92671"/>
                <a:gd name="connsiteY20" fmla="*/ 59411 h 112831"/>
                <a:gd name="connsiteX21" fmla="*/ 13918 w 92671"/>
                <a:gd name="connsiteY21" fmla="*/ 46891 h 112831"/>
                <a:gd name="connsiteX22" fmla="*/ 13682 w 92671"/>
                <a:gd name="connsiteY22" fmla="*/ 39686 h 112831"/>
                <a:gd name="connsiteX23" fmla="*/ 4764 w 92671"/>
                <a:gd name="connsiteY23" fmla="*/ 39450 h 112831"/>
                <a:gd name="connsiteX24" fmla="*/ 4764 w 92671"/>
                <a:gd name="connsiteY24" fmla="*/ 37029 h 112831"/>
                <a:gd name="connsiteX25" fmla="*/ 6004 w 92671"/>
                <a:gd name="connsiteY25" fmla="*/ 32481 h 112831"/>
                <a:gd name="connsiteX26" fmla="*/ 3110 w 92671"/>
                <a:gd name="connsiteY26" fmla="*/ 29115 h 112831"/>
                <a:gd name="connsiteX27" fmla="*/ 157 w 92671"/>
                <a:gd name="connsiteY27" fmla="*/ 26753 h 112831"/>
                <a:gd name="connsiteX28" fmla="*/ 157 w 92671"/>
                <a:gd name="connsiteY28" fmla="*/ 23859 h 112831"/>
                <a:gd name="connsiteX29" fmla="*/ 3760 w 92671"/>
                <a:gd name="connsiteY29" fmla="*/ 20611 h 112831"/>
                <a:gd name="connsiteX30" fmla="*/ 3760 w 92671"/>
                <a:gd name="connsiteY30" fmla="*/ 15178 h 112831"/>
                <a:gd name="connsiteX31" fmla="*/ 1575 w 92671"/>
                <a:gd name="connsiteY31" fmla="*/ 12166 h 112831"/>
                <a:gd name="connsiteX32" fmla="*/ 3169 w 92671"/>
                <a:gd name="connsiteY32" fmla="*/ 12225 h 112831"/>
                <a:gd name="connsiteX33" fmla="*/ 4114 w 92671"/>
                <a:gd name="connsiteY33" fmla="*/ 10807 h 112831"/>
                <a:gd name="connsiteX34" fmla="*/ 8721 w 92671"/>
                <a:gd name="connsiteY34" fmla="*/ 9390 h 112831"/>
                <a:gd name="connsiteX35" fmla="*/ 11142 w 92671"/>
                <a:gd name="connsiteY35" fmla="*/ 11339 h 112831"/>
                <a:gd name="connsiteX36" fmla="*/ 12323 w 92671"/>
                <a:gd name="connsiteY36" fmla="*/ 13997 h 112831"/>
                <a:gd name="connsiteX37" fmla="*/ 17638 w 92671"/>
                <a:gd name="connsiteY37" fmla="*/ 14941 h 112831"/>
                <a:gd name="connsiteX38" fmla="*/ 17875 w 92671"/>
                <a:gd name="connsiteY38" fmla="*/ 11339 h 112831"/>
                <a:gd name="connsiteX39" fmla="*/ 15690 w 92671"/>
                <a:gd name="connsiteY39" fmla="*/ 5788 h 112831"/>
                <a:gd name="connsiteX40" fmla="*/ 14508 w 92671"/>
                <a:gd name="connsiteY40" fmla="*/ 236 h 112831"/>
                <a:gd name="connsiteX41" fmla="*/ 21477 w 92671"/>
                <a:gd name="connsiteY41" fmla="*/ 236 h 112831"/>
                <a:gd name="connsiteX42" fmla="*/ 21005 w 92671"/>
                <a:gd name="connsiteY42" fmla="*/ 0 h 112831"/>
                <a:gd name="connsiteX43" fmla="*/ 22186 w 92671"/>
                <a:gd name="connsiteY43" fmla="*/ 709 h 112831"/>
                <a:gd name="connsiteX44" fmla="*/ 27973 w 92671"/>
                <a:gd name="connsiteY44" fmla="*/ 6024 h 112831"/>
                <a:gd name="connsiteX45" fmla="*/ 28210 w 92671"/>
                <a:gd name="connsiteY45" fmla="*/ 6969 h 112831"/>
                <a:gd name="connsiteX46" fmla="*/ 30158 w 92671"/>
                <a:gd name="connsiteY46" fmla="*/ 9626 h 112831"/>
                <a:gd name="connsiteX47" fmla="*/ 31103 w 92671"/>
                <a:gd name="connsiteY47" fmla="*/ 10571 h 112831"/>
                <a:gd name="connsiteX48" fmla="*/ 31340 w 92671"/>
                <a:gd name="connsiteY48" fmla="*/ 16359 h 112831"/>
                <a:gd name="connsiteX49" fmla="*/ 32757 w 92671"/>
                <a:gd name="connsiteY49" fmla="*/ 18308 h 112831"/>
                <a:gd name="connsiteX50" fmla="*/ 33229 w 92671"/>
                <a:gd name="connsiteY50" fmla="*/ 20257 h 112831"/>
                <a:gd name="connsiteX51" fmla="*/ 34883 w 92671"/>
                <a:gd name="connsiteY51" fmla="*/ 22205 h 112831"/>
                <a:gd name="connsiteX52" fmla="*/ 49529 w 92671"/>
                <a:gd name="connsiteY52" fmla="*/ 22973 h 112831"/>
                <a:gd name="connsiteX53" fmla="*/ 50238 w 92671"/>
                <a:gd name="connsiteY53" fmla="*/ 23918 h 112831"/>
                <a:gd name="connsiteX54" fmla="*/ 54785 w 92671"/>
                <a:gd name="connsiteY54" fmla="*/ 28229 h 112831"/>
                <a:gd name="connsiteX55" fmla="*/ 55021 w 92671"/>
                <a:gd name="connsiteY55" fmla="*/ 34253 h 112831"/>
                <a:gd name="connsiteX56" fmla="*/ 53073 w 92671"/>
                <a:gd name="connsiteY56" fmla="*/ 36674 h 112831"/>
                <a:gd name="connsiteX57" fmla="*/ 48525 w 92671"/>
                <a:gd name="connsiteY57" fmla="*/ 37383 h 112831"/>
                <a:gd name="connsiteX58" fmla="*/ 46576 w 92671"/>
                <a:gd name="connsiteY58" fmla="*/ 40513 h 112831"/>
                <a:gd name="connsiteX59" fmla="*/ 45868 w 92671"/>
                <a:gd name="connsiteY59" fmla="*/ 43171 h 112831"/>
                <a:gd name="connsiteX60" fmla="*/ 56439 w 92671"/>
                <a:gd name="connsiteY60" fmla="*/ 48250 h 112831"/>
                <a:gd name="connsiteX61" fmla="*/ 57856 w 92671"/>
                <a:gd name="connsiteY61" fmla="*/ 49667 h 112831"/>
                <a:gd name="connsiteX62" fmla="*/ 61459 w 92671"/>
                <a:gd name="connsiteY62" fmla="*/ 57581 h 112831"/>
                <a:gd name="connsiteX63" fmla="*/ 72030 w 92671"/>
                <a:gd name="connsiteY63" fmla="*/ 68683 h 112831"/>
                <a:gd name="connsiteX64" fmla="*/ 78054 w 92671"/>
                <a:gd name="connsiteY64" fmla="*/ 74471 h 112831"/>
                <a:gd name="connsiteX65" fmla="*/ 79471 w 92671"/>
                <a:gd name="connsiteY65" fmla="*/ 78546 h 112831"/>
                <a:gd name="connsiteX66" fmla="*/ 84019 w 92671"/>
                <a:gd name="connsiteY66" fmla="*/ 83625 h 112831"/>
                <a:gd name="connsiteX67" fmla="*/ 84963 w 92671"/>
                <a:gd name="connsiteY67" fmla="*/ 88172 h 112831"/>
                <a:gd name="connsiteX68" fmla="*/ 87857 w 92671"/>
                <a:gd name="connsiteY68" fmla="*/ 91302 h 112831"/>
                <a:gd name="connsiteX69" fmla="*/ 91224 w 92671"/>
                <a:gd name="connsiteY69" fmla="*/ 94905 h 112831"/>
                <a:gd name="connsiteX70" fmla="*/ 91224 w 92671"/>
                <a:gd name="connsiteY70" fmla="*/ 103291 h 112831"/>
                <a:gd name="connsiteX71" fmla="*/ 92405 w 92671"/>
                <a:gd name="connsiteY71" fmla="*/ 105004 h 112831"/>
                <a:gd name="connsiteX72" fmla="*/ 92641 w 92671"/>
                <a:gd name="connsiteY72" fmla="*/ 112209 h 112831"/>
                <a:gd name="connsiteX73" fmla="*/ 82778 w 92671"/>
                <a:gd name="connsiteY73" fmla="*/ 109315 h 112831"/>
                <a:gd name="connsiteX74" fmla="*/ 77995 w 92671"/>
                <a:gd name="connsiteY74" fmla="*/ 109551 h 112831"/>
                <a:gd name="connsiteX75" fmla="*/ 74865 w 92671"/>
                <a:gd name="connsiteY75" fmla="*/ 112209 h 112831"/>
                <a:gd name="connsiteX76" fmla="*/ 67424 w 92671"/>
                <a:gd name="connsiteY76" fmla="*/ 112209 h 112831"/>
                <a:gd name="connsiteX77" fmla="*/ 66951 w 92671"/>
                <a:gd name="connsiteY77" fmla="*/ 112445 h 112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92671" h="112831">
                  <a:moveTo>
                    <a:pt x="66951" y="112327"/>
                  </a:moveTo>
                  <a:cubicBezTo>
                    <a:pt x="67896" y="110673"/>
                    <a:pt x="68900" y="108724"/>
                    <a:pt x="69845" y="107070"/>
                  </a:cubicBezTo>
                  <a:cubicBezTo>
                    <a:pt x="71026" y="104649"/>
                    <a:pt x="70317" y="102051"/>
                    <a:pt x="70081" y="99629"/>
                  </a:cubicBezTo>
                  <a:cubicBezTo>
                    <a:pt x="70081" y="99157"/>
                    <a:pt x="69372" y="98684"/>
                    <a:pt x="68900" y="98212"/>
                  </a:cubicBezTo>
                  <a:cubicBezTo>
                    <a:pt x="67955" y="97031"/>
                    <a:pt x="68191" y="95318"/>
                    <a:pt x="68664" y="94137"/>
                  </a:cubicBezTo>
                  <a:cubicBezTo>
                    <a:pt x="69136" y="93192"/>
                    <a:pt x="69372" y="92188"/>
                    <a:pt x="68900" y="91716"/>
                  </a:cubicBezTo>
                  <a:cubicBezTo>
                    <a:pt x="67955" y="90298"/>
                    <a:pt x="67246" y="88586"/>
                    <a:pt x="65770" y="87877"/>
                  </a:cubicBezTo>
                  <a:cubicBezTo>
                    <a:pt x="62876" y="86164"/>
                    <a:pt x="61695" y="83034"/>
                    <a:pt x="60041" y="80436"/>
                  </a:cubicBezTo>
                  <a:cubicBezTo>
                    <a:pt x="59569" y="79727"/>
                    <a:pt x="59096" y="79018"/>
                    <a:pt x="58860" y="78251"/>
                  </a:cubicBezTo>
                  <a:cubicBezTo>
                    <a:pt x="57915" y="75357"/>
                    <a:pt x="58860" y="72463"/>
                    <a:pt x="58152" y="69569"/>
                  </a:cubicBezTo>
                  <a:cubicBezTo>
                    <a:pt x="57679" y="67857"/>
                    <a:pt x="55730" y="66675"/>
                    <a:pt x="54077" y="65731"/>
                  </a:cubicBezTo>
                  <a:cubicBezTo>
                    <a:pt x="52895" y="65022"/>
                    <a:pt x="51419" y="65022"/>
                    <a:pt x="50474" y="63782"/>
                  </a:cubicBezTo>
                  <a:cubicBezTo>
                    <a:pt x="49765" y="62837"/>
                    <a:pt x="49529" y="61597"/>
                    <a:pt x="49057" y="60415"/>
                  </a:cubicBezTo>
                  <a:cubicBezTo>
                    <a:pt x="48348" y="59234"/>
                    <a:pt x="46872" y="57994"/>
                    <a:pt x="45690" y="57522"/>
                  </a:cubicBezTo>
                  <a:cubicBezTo>
                    <a:pt x="43033" y="56340"/>
                    <a:pt x="38958" y="55100"/>
                    <a:pt x="37304" y="57994"/>
                  </a:cubicBezTo>
                  <a:cubicBezTo>
                    <a:pt x="35592" y="60652"/>
                    <a:pt x="34174" y="63014"/>
                    <a:pt x="31753" y="65199"/>
                  </a:cubicBezTo>
                  <a:cubicBezTo>
                    <a:pt x="31044" y="65671"/>
                    <a:pt x="29568" y="65671"/>
                    <a:pt x="28859" y="65199"/>
                  </a:cubicBezTo>
                  <a:cubicBezTo>
                    <a:pt x="26438" y="63723"/>
                    <a:pt x="25020" y="58703"/>
                    <a:pt x="21890" y="61124"/>
                  </a:cubicBezTo>
                  <a:cubicBezTo>
                    <a:pt x="19233" y="63309"/>
                    <a:pt x="17048" y="66912"/>
                    <a:pt x="13209" y="66380"/>
                  </a:cubicBezTo>
                  <a:cubicBezTo>
                    <a:pt x="13209" y="64727"/>
                    <a:pt x="12264" y="63014"/>
                    <a:pt x="12973" y="61597"/>
                  </a:cubicBezTo>
                  <a:cubicBezTo>
                    <a:pt x="13209" y="60888"/>
                    <a:pt x="14154" y="60179"/>
                    <a:pt x="14154" y="59411"/>
                  </a:cubicBezTo>
                  <a:cubicBezTo>
                    <a:pt x="14626" y="55336"/>
                    <a:pt x="15394" y="51025"/>
                    <a:pt x="13918" y="46891"/>
                  </a:cubicBezTo>
                  <a:cubicBezTo>
                    <a:pt x="13209" y="44706"/>
                    <a:pt x="13682" y="42108"/>
                    <a:pt x="13682" y="39686"/>
                  </a:cubicBezTo>
                  <a:cubicBezTo>
                    <a:pt x="11024" y="37737"/>
                    <a:pt x="7658" y="40631"/>
                    <a:pt x="4764" y="39450"/>
                  </a:cubicBezTo>
                  <a:cubicBezTo>
                    <a:pt x="4291" y="39214"/>
                    <a:pt x="4291" y="37501"/>
                    <a:pt x="4764" y="37029"/>
                  </a:cubicBezTo>
                  <a:cubicBezTo>
                    <a:pt x="6004" y="35848"/>
                    <a:pt x="6713" y="33899"/>
                    <a:pt x="6004" y="32481"/>
                  </a:cubicBezTo>
                  <a:cubicBezTo>
                    <a:pt x="5532" y="31300"/>
                    <a:pt x="4291" y="30060"/>
                    <a:pt x="3110" y="29115"/>
                  </a:cubicBezTo>
                  <a:cubicBezTo>
                    <a:pt x="2461" y="28584"/>
                    <a:pt x="866" y="27225"/>
                    <a:pt x="157" y="26753"/>
                  </a:cubicBezTo>
                  <a:cubicBezTo>
                    <a:pt x="157" y="25690"/>
                    <a:pt x="-197" y="24568"/>
                    <a:pt x="157" y="23859"/>
                  </a:cubicBezTo>
                  <a:cubicBezTo>
                    <a:pt x="866" y="22442"/>
                    <a:pt x="3051" y="22028"/>
                    <a:pt x="3760" y="20611"/>
                  </a:cubicBezTo>
                  <a:cubicBezTo>
                    <a:pt x="4823" y="18780"/>
                    <a:pt x="4469" y="16654"/>
                    <a:pt x="3760" y="15178"/>
                  </a:cubicBezTo>
                  <a:cubicBezTo>
                    <a:pt x="3406" y="14469"/>
                    <a:pt x="2284" y="12933"/>
                    <a:pt x="1575" y="12166"/>
                  </a:cubicBezTo>
                  <a:cubicBezTo>
                    <a:pt x="2106" y="12284"/>
                    <a:pt x="2638" y="12284"/>
                    <a:pt x="3169" y="12225"/>
                  </a:cubicBezTo>
                  <a:cubicBezTo>
                    <a:pt x="3169" y="11516"/>
                    <a:pt x="3878" y="11044"/>
                    <a:pt x="4114" y="10807"/>
                  </a:cubicBezTo>
                  <a:cubicBezTo>
                    <a:pt x="5591" y="10099"/>
                    <a:pt x="7008" y="8622"/>
                    <a:pt x="8721" y="9390"/>
                  </a:cubicBezTo>
                  <a:cubicBezTo>
                    <a:pt x="9429" y="9863"/>
                    <a:pt x="10374" y="10571"/>
                    <a:pt x="11142" y="11339"/>
                  </a:cubicBezTo>
                  <a:cubicBezTo>
                    <a:pt x="11851" y="12048"/>
                    <a:pt x="11851" y="13052"/>
                    <a:pt x="12323" y="13997"/>
                  </a:cubicBezTo>
                  <a:cubicBezTo>
                    <a:pt x="13504" y="15414"/>
                    <a:pt x="16398" y="16182"/>
                    <a:pt x="17638" y="14941"/>
                  </a:cubicBezTo>
                  <a:cubicBezTo>
                    <a:pt x="18347" y="14233"/>
                    <a:pt x="18583" y="12520"/>
                    <a:pt x="17875" y="11339"/>
                  </a:cubicBezTo>
                  <a:cubicBezTo>
                    <a:pt x="16930" y="9390"/>
                    <a:pt x="17166" y="7028"/>
                    <a:pt x="15690" y="5788"/>
                  </a:cubicBezTo>
                  <a:cubicBezTo>
                    <a:pt x="14272" y="4370"/>
                    <a:pt x="14745" y="1949"/>
                    <a:pt x="14508" y="236"/>
                  </a:cubicBezTo>
                  <a:cubicBezTo>
                    <a:pt x="16930" y="-472"/>
                    <a:pt x="19528" y="1181"/>
                    <a:pt x="21477" y="236"/>
                  </a:cubicBezTo>
                  <a:lnTo>
                    <a:pt x="21005" y="0"/>
                  </a:lnTo>
                  <a:cubicBezTo>
                    <a:pt x="21477" y="0"/>
                    <a:pt x="21713" y="472"/>
                    <a:pt x="22186" y="709"/>
                  </a:cubicBezTo>
                  <a:cubicBezTo>
                    <a:pt x="24371" y="2185"/>
                    <a:pt x="26261" y="3602"/>
                    <a:pt x="27973" y="6024"/>
                  </a:cubicBezTo>
                  <a:cubicBezTo>
                    <a:pt x="27973" y="6260"/>
                    <a:pt x="28210" y="6733"/>
                    <a:pt x="28210" y="6969"/>
                  </a:cubicBezTo>
                  <a:cubicBezTo>
                    <a:pt x="28918" y="7914"/>
                    <a:pt x="29391" y="8622"/>
                    <a:pt x="30158" y="9626"/>
                  </a:cubicBezTo>
                  <a:cubicBezTo>
                    <a:pt x="30631" y="9863"/>
                    <a:pt x="31103" y="10335"/>
                    <a:pt x="31103" y="10571"/>
                  </a:cubicBezTo>
                  <a:cubicBezTo>
                    <a:pt x="31576" y="12520"/>
                    <a:pt x="31103" y="14410"/>
                    <a:pt x="31340" y="16359"/>
                  </a:cubicBezTo>
                  <a:cubicBezTo>
                    <a:pt x="31576" y="17068"/>
                    <a:pt x="32285" y="17776"/>
                    <a:pt x="32757" y="18308"/>
                  </a:cubicBezTo>
                  <a:cubicBezTo>
                    <a:pt x="33229" y="18780"/>
                    <a:pt x="32993" y="19489"/>
                    <a:pt x="33229" y="20257"/>
                  </a:cubicBezTo>
                  <a:cubicBezTo>
                    <a:pt x="33466" y="21201"/>
                    <a:pt x="34174" y="21969"/>
                    <a:pt x="34883" y="22205"/>
                  </a:cubicBezTo>
                  <a:cubicBezTo>
                    <a:pt x="39667" y="23682"/>
                    <a:pt x="44746" y="22442"/>
                    <a:pt x="49529" y="22973"/>
                  </a:cubicBezTo>
                  <a:cubicBezTo>
                    <a:pt x="49765" y="23209"/>
                    <a:pt x="50238" y="23682"/>
                    <a:pt x="50238" y="23918"/>
                  </a:cubicBezTo>
                  <a:cubicBezTo>
                    <a:pt x="50238" y="26812"/>
                    <a:pt x="53604" y="26576"/>
                    <a:pt x="54785" y="28229"/>
                  </a:cubicBezTo>
                  <a:cubicBezTo>
                    <a:pt x="55966" y="29942"/>
                    <a:pt x="55494" y="32304"/>
                    <a:pt x="55021" y="34253"/>
                  </a:cubicBezTo>
                  <a:cubicBezTo>
                    <a:pt x="54785" y="35198"/>
                    <a:pt x="54077" y="36202"/>
                    <a:pt x="53073" y="36674"/>
                  </a:cubicBezTo>
                  <a:cubicBezTo>
                    <a:pt x="51891" y="37619"/>
                    <a:pt x="49943" y="36674"/>
                    <a:pt x="48525" y="37383"/>
                  </a:cubicBezTo>
                  <a:cubicBezTo>
                    <a:pt x="47580" y="38092"/>
                    <a:pt x="47049" y="39332"/>
                    <a:pt x="46576" y="40513"/>
                  </a:cubicBezTo>
                  <a:cubicBezTo>
                    <a:pt x="46340" y="41458"/>
                    <a:pt x="44864" y="42462"/>
                    <a:pt x="45868" y="43171"/>
                  </a:cubicBezTo>
                  <a:cubicBezTo>
                    <a:pt x="48998" y="45592"/>
                    <a:pt x="53073" y="46064"/>
                    <a:pt x="56439" y="48250"/>
                  </a:cubicBezTo>
                  <a:cubicBezTo>
                    <a:pt x="56911" y="48722"/>
                    <a:pt x="57384" y="48958"/>
                    <a:pt x="57856" y="49667"/>
                  </a:cubicBezTo>
                  <a:cubicBezTo>
                    <a:pt x="59569" y="52325"/>
                    <a:pt x="59746" y="54982"/>
                    <a:pt x="61459" y="57581"/>
                  </a:cubicBezTo>
                  <a:cubicBezTo>
                    <a:pt x="64589" y="61892"/>
                    <a:pt x="68664" y="64549"/>
                    <a:pt x="72030" y="68683"/>
                  </a:cubicBezTo>
                  <a:cubicBezTo>
                    <a:pt x="73979" y="70869"/>
                    <a:pt x="76105" y="72286"/>
                    <a:pt x="78054" y="74471"/>
                  </a:cubicBezTo>
                  <a:cubicBezTo>
                    <a:pt x="78762" y="75652"/>
                    <a:pt x="78999" y="77129"/>
                    <a:pt x="79471" y="78546"/>
                  </a:cubicBezTo>
                  <a:cubicBezTo>
                    <a:pt x="80652" y="80495"/>
                    <a:pt x="82837" y="81676"/>
                    <a:pt x="84019" y="83625"/>
                  </a:cubicBezTo>
                  <a:cubicBezTo>
                    <a:pt x="84727" y="85101"/>
                    <a:pt x="84255" y="86755"/>
                    <a:pt x="84963" y="88172"/>
                  </a:cubicBezTo>
                  <a:cubicBezTo>
                    <a:pt x="85908" y="89353"/>
                    <a:pt x="86676" y="90594"/>
                    <a:pt x="87857" y="91302"/>
                  </a:cubicBezTo>
                  <a:cubicBezTo>
                    <a:pt x="89334" y="92188"/>
                    <a:pt x="90515" y="93487"/>
                    <a:pt x="91224" y="94905"/>
                  </a:cubicBezTo>
                  <a:cubicBezTo>
                    <a:pt x="92641" y="97799"/>
                    <a:pt x="90515" y="100456"/>
                    <a:pt x="91224" y="103291"/>
                  </a:cubicBezTo>
                  <a:cubicBezTo>
                    <a:pt x="91224" y="103763"/>
                    <a:pt x="92405" y="104236"/>
                    <a:pt x="92405" y="105004"/>
                  </a:cubicBezTo>
                  <a:cubicBezTo>
                    <a:pt x="92700" y="106716"/>
                    <a:pt x="92700" y="110555"/>
                    <a:pt x="92641" y="112209"/>
                  </a:cubicBezTo>
                  <a:cubicBezTo>
                    <a:pt x="89275" y="112681"/>
                    <a:pt x="85672" y="110732"/>
                    <a:pt x="82778" y="109315"/>
                  </a:cubicBezTo>
                  <a:cubicBezTo>
                    <a:pt x="81597" y="108606"/>
                    <a:pt x="79412" y="108606"/>
                    <a:pt x="77995" y="109551"/>
                  </a:cubicBezTo>
                  <a:cubicBezTo>
                    <a:pt x="77050" y="110496"/>
                    <a:pt x="75810" y="111736"/>
                    <a:pt x="74865" y="112209"/>
                  </a:cubicBezTo>
                  <a:cubicBezTo>
                    <a:pt x="72680" y="113153"/>
                    <a:pt x="69786" y="112917"/>
                    <a:pt x="67424" y="112209"/>
                  </a:cubicBezTo>
                  <a:lnTo>
                    <a:pt x="66951" y="112445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38" name="Forme libre : forme 135">
              <a:extLst>
                <a:ext uri="{FF2B5EF4-FFF2-40B4-BE49-F238E27FC236}">
                  <a16:creationId xmlns:a16="http://schemas.microsoft.com/office/drawing/2014/main" id="{A1916428-F3AB-AC80-3438-E20048A964E8}"/>
                </a:ext>
              </a:extLst>
            </p:cNvPr>
            <p:cNvSpPr/>
            <p:nvPr/>
          </p:nvSpPr>
          <p:spPr>
            <a:xfrm>
              <a:off x="10556940" y="3949168"/>
              <a:ext cx="169366" cy="358021"/>
            </a:xfrm>
            <a:custGeom>
              <a:avLst/>
              <a:gdLst>
                <a:gd name="connsiteX0" fmla="*/ 16778 w 96754"/>
                <a:gd name="connsiteY0" fmla="*/ 144708 h 204119"/>
                <a:gd name="connsiteX1" fmla="*/ 16306 w 96754"/>
                <a:gd name="connsiteY1" fmla="*/ 153448 h 204119"/>
                <a:gd name="connsiteX2" fmla="*/ 14888 w 96754"/>
                <a:gd name="connsiteY2" fmla="*/ 155869 h 204119"/>
                <a:gd name="connsiteX3" fmla="*/ 13884 w 96754"/>
                <a:gd name="connsiteY3" fmla="*/ 170516 h 204119"/>
                <a:gd name="connsiteX4" fmla="*/ 15361 w 96754"/>
                <a:gd name="connsiteY4" fmla="*/ 171224 h 204119"/>
                <a:gd name="connsiteX5" fmla="*/ 17546 w 96754"/>
                <a:gd name="connsiteY5" fmla="*/ 166204 h 204119"/>
                <a:gd name="connsiteX6" fmla="*/ 18963 w 96754"/>
                <a:gd name="connsiteY6" fmla="*/ 166204 h 204119"/>
                <a:gd name="connsiteX7" fmla="*/ 20853 w 96754"/>
                <a:gd name="connsiteY7" fmla="*/ 170279 h 204119"/>
                <a:gd name="connsiteX8" fmla="*/ 25164 w 96754"/>
                <a:gd name="connsiteY8" fmla="*/ 171756 h 204119"/>
                <a:gd name="connsiteX9" fmla="*/ 28294 w 96754"/>
                <a:gd name="connsiteY9" fmla="*/ 177071 h 204119"/>
                <a:gd name="connsiteX10" fmla="*/ 29475 w 96754"/>
                <a:gd name="connsiteY10" fmla="*/ 178252 h 204119"/>
                <a:gd name="connsiteX11" fmla="*/ 32605 w 96754"/>
                <a:gd name="connsiteY11" fmla="*/ 178488 h 204119"/>
                <a:gd name="connsiteX12" fmla="*/ 34023 w 96754"/>
                <a:gd name="connsiteY12" fmla="*/ 181146 h 204119"/>
                <a:gd name="connsiteX13" fmla="*/ 35204 w 96754"/>
                <a:gd name="connsiteY13" fmla="*/ 187642 h 204119"/>
                <a:gd name="connsiteX14" fmla="*/ 36562 w 96754"/>
                <a:gd name="connsiteY14" fmla="*/ 189355 h 204119"/>
                <a:gd name="connsiteX15" fmla="*/ 37389 w 96754"/>
                <a:gd name="connsiteY15" fmla="*/ 188882 h 204119"/>
                <a:gd name="connsiteX16" fmla="*/ 41228 w 96754"/>
                <a:gd name="connsiteY16" fmla="*/ 188174 h 204119"/>
                <a:gd name="connsiteX17" fmla="*/ 42173 w 96754"/>
                <a:gd name="connsiteY17" fmla="*/ 189886 h 204119"/>
                <a:gd name="connsiteX18" fmla="*/ 48669 w 96754"/>
                <a:gd name="connsiteY18" fmla="*/ 195910 h 204119"/>
                <a:gd name="connsiteX19" fmla="*/ 48669 w 96754"/>
                <a:gd name="connsiteY19" fmla="*/ 202406 h 204119"/>
                <a:gd name="connsiteX20" fmla="*/ 50559 w 96754"/>
                <a:gd name="connsiteY20" fmla="*/ 203883 h 204119"/>
                <a:gd name="connsiteX21" fmla="*/ 52271 w 96754"/>
                <a:gd name="connsiteY21" fmla="*/ 204119 h 204119"/>
                <a:gd name="connsiteX22" fmla="*/ 53216 w 96754"/>
                <a:gd name="connsiteY22" fmla="*/ 201698 h 204119"/>
                <a:gd name="connsiteX23" fmla="*/ 57055 w 96754"/>
                <a:gd name="connsiteY23" fmla="*/ 201462 h 204119"/>
                <a:gd name="connsiteX24" fmla="*/ 59004 w 96754"/>
                <a:gd name="connsiteY24" fmla="*/ 199040 h 204119"/>
                <a:gd name="connsiteX25" fmla="*/ 60953 w 96754"/>
                <a:gd name="connsiteY25" fmla="*/ 197387 h 204119"/>
                <a:gd name="connsiteX26" fmla="*/ 62016 w 96754"/>
                <a:gd name="connsiteY26" fmla="*/ 196442 h 204119"/>
                <a:gd name="connsiteX27" fmla="*/ 61012 w 96754"/>
                <a:gd name="connsiteY27" fmla="*/ 195438 h 204119"/>
                <a:gd name="connsiteX28" fmla="*/ 55992 w 96754"/>
                <a:gd name="connsiteY28" fmla="*/ 190359 h 204119"/>
                <a:gd name="connsiteX29" fmla="*/ 55283 w 96754"/>
                <a:gd name="connsiteY29" fmla="*/ 190359 h 204119"/>
                <a:gd name="connsiteX30" fmla="*/ 53393 w 96754"/>
                <a:gd name="connsiteY30" fmla="*/ 187465 h 204119"/>
                <a:gd name="connsiteX31" fmla="*/ 43767 w 96754"/>
                <a:gd name="connsiteY31" fmla="*/ 185516 h 204119"/>
                <a:gd name="connsiteX32" fmla="*/ 39220 w 96754"/>
                <a:gd name="connsiteY32" fmla="*/ 180437 h 204119"/>
                <a:gd name="connsiteX33" fmla="*/ 38511 w 96754"/>
                <a:gd name="connsiteY33" fmla="*/ 173468 h 204119"/>
                <a:gd name="connsiteX34" fmla="*/ 36621 w 96754"/>
                <a:gd name="connsiteY34" fmla="*/ 166500 h 204119"/>
                <a:gd name="connsiteX35" fmla="*/ 34968 w 96754"/>
                <a:gd name="connsiteY35" fmla="*/ 164315 h 204119"/>
                <a:gd name="connsiteX36" fmla="*/ 34259 w 96754"/>
                <a:gd name="connsiteY36" fmla="*/ 159531 h 204119"/>
                <a:gd name="connsiteX37" fmla="*/ 30893 w 96754"/>
                <a:gd name="connsiteY37" fmla="*/ 154924 h 204119"/>
                <a:gd name="connsiteX38" fmla="*/ 24160 w 96754"/>
                <a:gd name="connsiteY38" fmla="*/ 152267 h 204119"/>
                <a:gd name="connsiteX39" fmla="*/ 23924 w 96754"/>
                <a:gd name="connsiteY39" fmla="*/ 141459 h 204119"/>
                <a:gd name="connsiteX40" fmla="*/ 23924 w 96754"/>
                <a:gd name="connsiteY40" fmla="*/ 141696 h 204119"/>
                <a:gd name="connsiteX41" fmla="*/ 24869 w 96754"/>
                <a:gd name="connsiteY41" fmla="*/ 134491 h 204119"/>
                <a:gd name="connsiteX42" fmla="*/ 27763 w 96754"/>
                <a:gd name="connsiteY42" fmla="*/ 132542 h 204119"/>
                <a:gd name="connsiteX43" fmla="*/ 30656 w 96754"/>
                <a:gd name="connsiteY43" fmla="*/ 119786 h 204119"/>
                <a:gd name="connsiteX44" fmla="*/ 32605 w 96754"/>
                <a:gd name="connsiteY44" fmla="*/ 114766 h 204119"/>
                <a:gd name="connsiteX45" fmla="*/ 31897 w 96754"/>
                <a:gd name="connsiteY45" fmla="*/ 105139 h 204119"/>
                <a:gd name="connsiteX46" fmla="*/ 32842 w 96754"/>
                <a:gd name="connsiteY46" fmla="*/ 100119 h 204119"/>
                <a:gd name="connsiteX47" fmla="*/ 32369 w 96754"/>
                <a:gd name="connsiteY47" fmla="*/ 99883 h 204119"/>
                <a:gd name="connsiteX48" fmla="*/ 32605 w 96754"/>
                <a:gd name="connsiteY48" fmla="*/ 95808 h 204119"/>
                <a:gd name="connsiteX49" fmla="*/ 37153 w 96754"/>
                <a:gd name="connsiteY49" fmla="*/ 95100 h 204119"/>
                <a:gd name="connsiteX50" fmla="*/ 41228 w 96754"/>
                <a:gd name="connsiteY50" fmla="*/ 94391 h 204119"/>
                <a:gd name="connsiteX51" fmla="*/ 41936 w 96754"/>
                <a:gd name="connsiteY51" fmla="*/ 100415 h 204119"/>
                <a:gd name="connsiteX52" fmla="*/ 42645 w 96754"/>
                <a:gd name="connsiteY52" fmla="*/ 105966 h 204119"/>
                <a:gd name="connsiteX53" fmla="*/ 43590 w 96754"/>
                <a:gd name="connsiteY53" fmla="*/ 107147 h 204119"/>
                <a:gd name="connsiteX54" fmla="*/ 53453 w 96754"/>
                <a:gd name="connsiteY54" fmla="*/ 107620 h 204119"/>
                <a:gd name="connsiteX55" fmla="*/ 56346 w 96754"/>
                <a:gd name="connsiteY55" fmla="*/ 110514 h 204119"/>
                <a:gd name="connsiteX56" fmla="*/ 59476 w 96754"/>
                <a:gd name="connsiteY56" fmla="*/ 114825 h 204119"/>
                <a:gd name="connsiteX57" fmla="*/ 65028 w 96754"/>
                <a:gd name="connsiteY57" fmla="*/ 115533 h 204119"/>
                <a:gd name="connsiteX58" fmla="*/ 66150 w 96754"/>
                <a:gd name="connsiteY58" fmla="*/ 117305 h 204119"/>
                <a:gd name="connsiteX59" fmla="*/ 66504 w 96754"/>
                <a:gd name="connsiteY59" fmla="*/ 115061 h 204119"/>
                <a:gd name="connsiteX60" fmla="*/ 66740 w 96754"/>
                <a:gd name="connsiteY60" fmla="*/ 110041 h 204119"/>
                <a:gd name="connsiteX61" fmla="*/ 64791 w 96754"/>
                <a:gd name="connsiteY61" fmla="*/ 107856 h 204119"/>
                <a:gd name="connsiteX62" fmla="*/ 61425 w 96754"/>
                <a:gd name="connsiteY62" fmla="*/ 103545 h 204119"/>
                <a:gd name="connsiteX63" fmla="*/ 59240 w 96754"/>
                <a:gd name="connsiteY63" fmla="*/ 99942 h 204119"/>
                <a:gd name="connsiteX64" fmla="*/ 59240 w 96754"/>
                <a:gd name="connsiteY64" fmla="*/ 96104 h 204119"/>
                <a:gd name="connsiteX65" fmla="*/ 65264 w 96754"/>
                <a:gd name="connsiteY65" fmla="*/ 86005 h 204119"/>
                <a:gd name="connsiteX66" fmla="*/ 67921 w 96754"/>
                <a:gd name="connsiteY66" fmla="*/ 83583 h 204119"/>
                <a:gd name="connsiteX67" fmla="*/ 78965 w 96754"/>
                <a:gd name="connsiteY67" fmla="*/ 82639 h 204119"/>
                <a:gd name="connsiteX68" fmla="*/ 88355 w 96754"/>
                <a:gd name="connsiteY68" fmla="*/ 81457 h 204119"/>
                <a:gd name="connsiteX69" fmla="*/ 93670 w 96754"/>
                <a:gd name="connsiteY69" fmla="*/ 85532 h 204119"/>
                <a:gd name="connsiteX70" fmla="*/ 93198 w 96754"/>
                <a:gd name="connsiteY70" fmla="*/ 85769 h 204119"/>
                <a:gd name="connsiteX71" fmla="*/ 96092 w 96754"/>
                <a:gd name="connsiteY71" fmla="*/ 80512 h 204119"/>
                <a:gd name="connsiteX72" fmla="*/ 96328 w 96754"/>
                <a:gd name="connsiteY72" fmla="*/ 73071 h 204119"/>
                <a:gd name="connsiteX73" fmla="*/ 95147 w 96754"/>
                <a:gd name="connsiteY73" fmla="*/ 71654 h 204119"/>
                <a:gd name="connsiteX74" fmla="*/ 94911 w 96754"/>
                <a:gd name="connsiteY74" fmla="*/ 67579 h 204119"/>
                <a:gd name="connsiteX75" fmla="*/ 95147 w 96754"/>
                <a:gd name="connsiteY75" fmla="*/ 65158 h 204119"/>
                <a:gd name="connsiteX76" fmla="*/ 92017 w 96754"/>
                <a:gd name="connsiteY76" fmla="*/ 61319 h 204119"/>
                <a:gd name="connsiteX77" fmla="*/ 86288 w 96754"/>
                <a:gd name="connsiteY77" fmla="*/ 53878 h 204119"/>
                <a:gd name="connsiteX78" fmla="*/ 85107 w 96754"/>
                <a:gd name="connsiteY78" fmla="*/ 51693 h 204119"/>
                <a:gd name="connsiteX79" fmla="*/ 84398 w 96754"/>
                <a:gd name="connsiteY79" fmla="*/ 43011 h 204119"/>
                <a:gd name="connsiteX80" fmla="*/ 80324 w 96754"/>
                <a:gd name="connsiteY80" fmla="*/ 39172 h 204119"/>
                <a:gd name="connsiteX81" fmla="*/ 76721 w 96754"/>
                <a:gd name="connsiteY81" fmla="*/ 37224 h 204119"/>
                <a:gd name="connsiteX82" fmla="*/ 75304 w 96754"/>
                <a:gd name="connsiteY82" fmla="*/ 33857 h 204119"/>
                <a:gd name="connsiteX83" fmla="*/ 71937 w 96754"/>
                <a:gd name="connsiteY83" fmla="*/ 30964 h 204119"/>
                <a:gd name="connsiteX84" fmla="*/ 63551 w 96754"/>
                <a:gd name="connsiteY84" fmla="*/ 31436 h 204119"/>
                <a:gd name="connsiteX85" fmla="*/ 58000 w 96754"/>
                <a:gd name="connsiteY85" fmla="*/ 38641 h 204119"/>
                <a:gd name="connsiteX86" fmla="*/ 55106 w 96754"/>
                <a:gd name="connsiteY86" fmla="*/ 38641 h 204119"/>
                <a:gd name="connsiteX87" fmla="*/ 48137 w 96754"/>
                <a:gd name="connsiteY87" fmla="*/ 34566 h 204119"/>
                <a:gd name="connsiteX88" fmla="*/ 39456 w 96754"/>
                <a:gd name="connsiteY88" fmla="*/ 39822 h 204119"/>
                <a:gd name="connsiteX89" fmla="*/ 39220 w 96754"/>
                <a:gd name="connsiteY89" fmla="*/ 35039 h 204119"/>
                <a:gd name="connsiteX90" fmla="*/ 40401 w 96754"/>
                <a:gd name="connsiteY90" fmla="*/ 32853 h 204119"/>
                <a:gd name="connsiteX91" fmla="*/ 40165 w 96754"/>
                <a:gd name="connsiteY91" fmla="*/ 20333 h 204119"/>
                <a:gd name="connsiteX92" fmla="*/ 39928 w 96754"/>
                <a:gd name="connsiteY92" fmla="*/ 13128 h 204119"/>
                <a:gd name="connsiteX93" fmla="*/ 31011 w 96754"/>
                <a:gd name="connsiteY93" fmla="*/ 12892 h 204119"/>
                <a:gd name="connsiteX94" fmla="*/ 31011 w 96754"/>
                <a:gd name="connsiteY94" fmla="*/ 10471 h 204119"/>
                <a:gd name="connsiteX95" fmla="*/ 32251 w 96754"/>
                <a:gd name="connsiteY95" fmla="*/ 5923 h 204119"/>
                <a:gd name="connsiteX96" fmla="*/ 29357 w 96754"/>
                <a:gd name="connsiteY96" fmla="*/ 2557 h 204119"/>
                <a:gd name="connsiteX97" fmla="*/ 26404 w 96754"/>
                <a:gd name="connsiteY97" fmla="*/ 195 h 204119"/>
                <a:gd name="connsiteX98" fmla="*/ 23392 w 96754"/>
                <a:gd name="connsiteY98" fmla="*/ 1376 h 204119"/>
                <a:gd name="connsiteX99" fmla="*/ 20971 w 96754"/>
                <a:gd name="connsiteY99" fmla="*/ 4270 h 204119"/>
                <a:gd name="connsiteX100" fmla="*/ 17841 w 96754"/>
                <a:gd name="connsiteY100" fmla="*/ 6455 h 204119"/>
                <a:gd name="connsiteX101" fmla="*/ 13530 w 96754"/>
                <a:gd name="connsiteY101" fmla="*/ 11239 h 204119"/>
                <a:gd name="connsiteX102" fmla="*/ 12054 w 96754"/>
                <a:gd name="connsiteY102" fmla="*/ 11947 h 204119"/>
                <a:gd name="connsiteX103" fmla="*/ 6030 w 96754"/>
                <a:gd name="connsiteY103" fmla="*/ 12183 h 204119"/>
                <a:gd name="connsiteX104" fmla="*/ 1719 w 96754"/>
                <a:gd name="connsiteY104" fmla="*/ 17440 h 204119"/>
                <a:gd name="connsiteX105" fmla="*/ 1246 w 96754"/>
                <a:gd name="connsiteY105" fmla="*/ 24408 h 204119"/>
                <a:gd name="connsiteX106" fmla="*/ 242 w 96754"/>
                <a:gd name="connsiteY106" fmla="*/ 28956 h 204119"/>
                <a:gd name="connsiteX107" fmla="*/ 2900 w 96754"/>
                <a:gd name="connsiteY107" fmla="*/ 32558 h 204119"/>
                <a:gd name="connsiteX108" fmla="*/ 3608 w 96754"/>
                <a:gd name="connsiteY108" fmla="*/ 39763 h 204119"/>
                <a:gd name="connsiteX109" fmla="*/ 8923 w 96754"/>
                <a:gd name="connsiteY109" fmla="*/ 45078 h 204119"/>
                <a:gd name="connsiteX110" fmla="*/ 12526 w 96754"/>
                <a:gd name="connsiteY110" fmla="*/ 52992 h 204119"/>
                <a:gd name="connsiteX111" fmla="*/ 15184 w 96754"/>
                <a:gd name="connsiteY111" fmla="*/ 55886 h 204119"/>
                <a:gd name="connsiteX112" fmla="*/ 16128 w 96754"/>
                <a:gd name="connsiteY112" fmla="*/ 61201 h 204119"/>
                <a:gd name="connsiteX113" fmla="*/ 13235 w 96754"/>
                <a:gd name="connsiteY113" fmla="*/ 65040 h 204119"/>
                <a:gd name="connsiteX114" fmla="*/ 12762 w 96754"/>
                <a:gd name="connsiteY114" fmla="*/ 70355 h 204119"/>
                <a:gd name="connsiteX115" fmla="*/ 11050 w 96754"/>
                <a:gd name="connsiteY115" fmla="*/ 79509 h 204119"/>
                <a:gd name="connsiteX116" fmla="*/ 16542 w 96754"/>
                <a:gd name="connsiteY116" fmla="*/ 85532 h 204119"/>
                <a:gd name="connsiteX117" fmla="*/ 19436 w 96754"/>
                <a:gd name="connsiteY117" fmla="*/ 87954 h 204119"/>
                <a:gd name="connsiteX118" fmla="*/ 20853 w 96754"/>
                <a:gd name="connsiteY118" fmla="*/ 93977 h 204119"/>
                <a:gd name="connsiteX119" fmla="*/ 21562 w 96754"/>
                <a:gd name="connsiteY119" fmla="*/ 104785 h 204119"/>
                <a:gd name="connsiteX120" fmla="*/ 22034 w 96754"/>
                <a:gd name="connsiteY120" fmla="*/ 105494 h 204119"/>
                <a:gd name="connsiteX121" fmla="*/ 26345 w 96754"/>
                <a:gd name="connsiteY121" fmla="*/ 111517 h 204119"/>
                <a:gd name="connsiteX122" fmla="*/ 26345 w 96754"/>
                <a:gd name="connsiteY122" fmla="*/ 119904 h 204119"/>
                <a:gd name="connsiteX123" fmla="*/ 25637 w 96754"/>
                <a:gd name="connsiteY123" fmla="*/ 121852 h 204119"/>
                <a:gd name="connsiteX124" fmla="*/ 22979 w 96754"/>
                <a:gd name="connsiteY124" fmla="*/ 129057 h 204119"/>
                <a:gd name="connsiteX125" fmla="*/ 20085 w 96754"/>
                <a:gd name="connsiteY125" fmla="*/ 136971 h 204119"/>
                <a:gd name="connsiteX126" fmla="*/ 17900 w 96754"/>
                <a:gd name="connsiteY126" fmla="*/ 143231 h 204119"/>
                <a:gd name="connsiteX127" fmla="*/ 16955 w 96754"/>
                <a:gd name="connsiteY127" fmla="*/ 144826 h 204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96754" h="204119">
                  <a:moveTo>
                    <a:pt x="16778" y="144708"/>
                  </a:moveTo>
                  <a:cubicBezTo>
                    <a:pt x="16955" y="147660"/>
                    <a:pt x="16778" y="150554"/>
                    <a:pt x="16306" y="153448"/>
                  </a:cubicBezTo>
                  <a:cubicBezTo>
                    <a:pt x="16069" y="153921"/>
                    <a:pt x="14888" y="154865"/>
                    <a:pt x="14888" y="155869"/>
                  </a:cubicBezTo>
                  <a:cubicBezTo>
                    <a:pt x="14416" y="160653"/>
                    <a:pt x="13648" y="165732"/>
                    <a:pt x="13884" y="170516"/>
                  </a:cubicBezTo>
                  <a:cubicBezTo>
                    <a:pt x="13884" y="171224"/>
                    <a:pt x="15065" y="171992"/>
                    <a:pt x="15361" y="171224"/>
                  </a:cubicBezTo>
                  <a:cubicBezTo>
                    <a:pt x="16306" y="169807"/>
                    <a:pt x="16306" y="167858"/>
                    <a:pt x="17546" y="166204"/>
                  </a:cubicBezTo>
                  <a:cubicBezTo>
                    <a:pt x="17782" y="165968"/>
                    <a:pt x="18727" y="165968"/>
                    <a:pt x="18963" y="166204"/>
                  </a:cubicBezTo>
                  <a:cubicBezTo>
                    <a:pt x="19908" y="167386"/>
                    <a:pt x="19908" y="169098"/>
                    <a:pt x="20853" y="170279"/>
                  </a:cubicBezTo>
                  <a:cubicBezTo>
                    <a:pt x="22034" y="171460"/>
                    <a:pt x="23983" y="170752"/>
                    <a:pt x="25164" y="171756"/>
                  </a:cubicBezTo>
                  <a:cubicBezTo>
                    <a:pt x="26818" y="173173"/>
                    <a:pt x="27349" y="175122"/>
                    <a:pt x="28294" y="177071"/>
                  </a:cubicBezTo>
                  <a:cubicBezTo>
                    <a:pt x="28530" y="177543"/>
                    <a:pt x="29003" y="178016"/>
                    <a:pt x="29475" y="178252"/>
                  </a:cubicBezTo>
                  <a:cubicBezTo>
                    <a:pt x="30420" y="178488"/>
                    <a:pt x="31660" y="178252"/>
                    <a:pt x="32605" y="178488"/>
                  </a:cubicBezTo>
                  <a:cubicBezTo>
                    <a:pt x="33550" y="178961"/>
                    <a:pt x="34023" y="180201"/>
                    <a:pt x="34023" y="181146"/>
                  </a:cubicBezTo>
                  <a:cubicBezTo>
                    <a:pt x="34259" y="183331"/>
                    <a:pt x="34259" y="185693"/>
                    <a:pt x="35204" y="187642"/>
                  </a:cubicBezTo>
                  <a:cubicBezTo>
                    <a:pt x="35558" y="188233"/>
                    <a:pt x="36031" y="188823"/>
                    <a:pt x="36562" y="189355"/>
                  </a:cubicBezTo>
                  <a:lnTo>
                    <a:pt x="37389" y="188882"/>
                  </a:lnTo>
                  <a:cubicBezTo>
                    <a:pt x="38570" y="188174"/>
                    <a:pt x="40047" y="187465"/>
                    <a:pt x="41228" y="188174"/>
                  </a:cubicBezTo>
                  <a:cubicBezTo>
                    <a:pt x="41700" y="188410"/>
                    <a:pt x="41936" y="189355"/>
                    <a:pt x="42173" y="189886"/>
                  </a:cubicBezTo>
                  <a:cubicBezTo>
                    <a:pt x="44299" y="192071"/>
                    <a:pt x="46956" y="193489"/>
                    <a:pt x="48669" y="195910"/>
                  </a:cubicBezTo>
                  <a:cubicBezTo>
                    <a:pt x="49850" y="197859"/>
                    <a:pt x="46956" y="200457"/>
                    <a:pt x="48669" y="202406"/>
                  </a:cubicBezTo>
                  <a:cubicBezTo>
                    <a:pt x="48905" y="202879"/>
                    <a:pt x="49850" y="203351"/>
                    <a:pt x="50559" y="203883"/>
                  </a:cubicBezTo>
                  <a:cubicBezTo>
                    <a:pt x="51031" y="204355"/>
                    <a:pt x="51740" y="203883"/>
                    <a:pt x="52271" y="204119"/>
                  </a:cubicBezTo>
                  <a:cubicBezTo>
                    <a:pt x="52271" y="203174"/>
                    <a:pt x="52508" y="201934"/>
                    <a:pt x="53216" y="201698"/>
                  </a:cubicBezTo>
                  <a:cubicBezTo>
                    <a:pt x="54161" y="200989"/>
                    <a:pt x="55638" y="201462"/>
                    <a:pt x="57055" y="201462"/>
                  </a:cubicBezTo>
                  <a:cubicBezTo>
                    <a:pt x="57055" y="200280"/>
                    <a:pt x="58000" y="199276"/>
                    <a:pt x="59004" y="199040"/>
                  </a:cubicBezTo>
                  <a:cubicBezTo>
                    <a:pt x="59949" y="198804"/>
                    <a:pt x="60185" y="197859"/>
                    <a:pt x="60953" y="197387"/>
                  </a:cubicBezTo>
                  <a:lnTo>
                    <a:pt x="62016" y="196442"/>
                  </a:lnTo>
                  <a:cubicBezTo>
                    <a:pt x="61661" y="196087"/>
                    <a:pt x="61307" y="195792"/>
                    <a:pt x="61012" y="195438"/>
                  </a:cubicBezTo>
                  <a:cubicBezTo>
                    <a:pt x="59063" y="194020"/>
                    <a:pt x="57646" y="192071"/>
                    <a:pt x="55992" y="190359"/>
                  </a:cubicBezTo>
                  <a:cubicBezTo>
                    <a:pt x="55756" y="190359"/>
                    <a:pt x="55283" y="190359"/>
                    <a:pt x="55283" y="190359"/>
                  </a:cubicBezTo>
                  <a:cubicBezTo>
                    <a:pt x="54811" y="189178"/>
                    <a:pt x="54338" y="188174"/>
                    <a:pt x="53393" y="187465"/>
                  </a:cubicBezTo>
                  <a:cubicBezTo>
                    <a:pt x="50263" y="185752"/>
                    <a:pt x="46189" y="188174"/>
                    <a:pt x="43767" y="185516"/>
                  </a:cubicBezTo>
                  <a:cubicBezTo>
                    <a:pt x="42055" y="184040"/>
                    <a:pt x="40165" y="182622"/>
                    <a:pt x="39220" y="180437"/>
                  </a:cubicBezTo>
                  <a:cubicBezTo>
                    <a:pt x="38275" y="178016"/>
                    <a:pt x="39456" y="175653"/>
                    <a:pt x="38511" y="173468"/>
                  </a:cubicBezTo>
                  <a:cubicBezTo>
                    <a:pt x="37802" y="171283"/>
                    <a:pt x="38039" y="168685"/>
                    <a:pt x="36621" y="166500"/>
                  </a:cubicBezTo>
                  <a:cubicBezTo>
                    <a:pt x="35913" y="165791"/>
                    <a:pt x="35440" y="165023"/>
                    <a:pt x="34968" y="164315"/>
                  </a:cubicBezTo>
                  <a:cubicBezTo>
                    <a:pt x="34495" y="162897"/>
                    <a:pt x="35204" y="160948"/>
                    <a:pt x="34259" y="159531"/>
                  </a:cubicBezTo>
                  <a:cubicBezTo>
                    <a:pt x="33314" y="157818"/>
                    <a:pt x="32842" y="155692"/>
                    <a:pt x="30893" y="154924"/>
                  </a:cubicBezTo>
                  <a:cubicBezTo>
                    <a:pt x="28471" y="153743"/>
                    <a:pt x="24633" y="155397"/>
                    <a:pt x="24160" y="152267"/>
                  </a:cubicBezTo>
                  <a:cubicBezTo>
                    <a:pt x="23451" y="148664"/>
                    <a:pt x="23924" y="145062"/>
                    <a:pt x="23924" y="141459"/>
                  </a:cubicBezTo>
                  <a:lnTo>
                    <a:pt x="23924" y="141696"/>
                  </a:lnTo>
                  <a:cubicBezTo>
                    <a:pt x="23924" y="139274"/>
                    <a:pt x="23688" y="136912"/>
                    <a:pt x="24869" y="134491"/>
                  </a:cubicBezTo>
                  <a:cubicBezTo>
                    <a:pt x="25578" y="133310"/>
                    <a:pt x="27290" y="133546"/>
                    <a:pt x="27763" y="132542"/>
                  </a:cubicBezTo>
                  <a:cubicBezTo>
                    <a:pt x="29180" y="128467"/>
                    <a:pt x="28944" y="123624"/>
                    <a:pt x="30656" y="119786"/>
                  </a:cubicBezTo>
                  <a:cubicBezTo>
                    <a:pt x="31365" y="118132"/>
                    <a:pt x="32133" y="116419"/>
                    <a:pt x="32605" y="114766"/>
                  </a:cubicBezTo>
                  <a:cubicBezTo>
                    <a:pt x="33550" y="111399"/>
                    <a:pt x="30184" y="108033"/>
                    <a:pt x="31897" y="105139"/>
                  </a:cubicBezTo>
                  <a:cubicBezTo>
                    <a:pt x="32842" y="103486"/>
                    <a:pt x="32842" y="101773"/>
                    <a:pt x="32842" y="100119"/>
                  </a:cubicBezTo>
                  <a:cubicBezTo>
                    <a:pt x="32605" y="100119"/>
                    <a:pt x="32369" y="100119"/>
                    <a:pt x="32369" y="99883"/>
                  </a:cubicBezTo>
                  <a:cubicBezTo>
                    <a:pt x="32369" y="98466"/>
                    <a:pt x="31424" y="96753"/>
                    <a:pt x="32605" y="95808"/>
                  </a:cubicBezTo>
                  <a:cubicBezTo>
                    <a:pt x="33550" y="94863"/>
                    <a:pt x="35499" y="95572"/>
                    <a:pt x="37153" y="95100"/>
                  </a:cubicBezTo>
                  <a:cubicBezTo>
                    <a:pt x="38629" y="94627"/>
                    <a:pt x="40519" y="93446"/>
                    <a:pt x="41228" y="94391"/>
                  </a:cubicBezTo>
                  <a:cubicBezTo>
                    <a:pt x="42409" y="95808"/>
                    <a:pt x="41228" y="98466"/>
                    <a:pt x="41936" y="100415"/>
                  </a:cubicBezTo>
                  <a:cubicBezTo>
                    <a:pt x="42645" y="102127"/>
                    <a:pt x="41936" y="104253"/>
                    <a:pt x="42645" y="105966"/>
                  </a:cubicBezTo>
                  <a:cubicBezTo>
                    <a:pt x="42881" y="106202"/>
                    <a:pt x="43118" y="106911"/>
                    <a:pt x="43590" y="107147"/>
                  </a:cubicBezTo>
                  <a:cubicBezTo>
                    <a:pt x="46956" y="107620"/>
                    <a:pt x="50086" y="106911"/>
                    <a:pt x="53453" y="107620"/>
                  </a:cubicBezTo>
                  <a:cubicBezTo>
                    <a:pt x="54634" y="107856"/>
                    <a:pt x="56110" y="109332"/>
                    <a:pt x="56346" y="110514"/>
                  </a:cubicBezTo>
                  <a:cubicBezTo>
                    <a:pt x="56819" y="112462"/>
                    <a:pt x="58000" y="113644"/>
                    <a:pt x="59476" y="114825"/>
                  </a:cubicBezTo>
                  <a:cubicBezTo>
                    <a:pt x="61130" y="116006"/>
                    <a:pt x="63551" y="114116"/>
                    <a:pt x="65028" y="115533"/>
                  </a:cubicBezTo>
                  <a:cubicBezTo>
                    <a:pt x="65500" y="116065"/>
                    <a:pt x="65855" y="116655"/>
                    <a:pt x="66150" y="117305"/>
                  </a:cubicBezTo>
                  <a:lnTo>
                    <a:pt x="66504" y="115061"/>
                  </a:lnTo>
                  <a:cubicBezTo>
                    <a:pt x="66268" y="113348"/>
                    <a:pt x="67449" y="111695"/>
                    <a:pt x="66740" y="110041"/>
                  </a:cubicBezTo>
                  <a:cubicBezTo>
                    <a:pt x="66504" y="109332"/>
                    <a:pt x="65323" y="108565"/>
                    <a:pt x="64791" y="107856"/>
                  </a:cubicBezTo>
                  <a:cubicBezTo>
                    <a:pt x="63610" y="106143"/>
                    <a:pt x="62370" y="104962"/>
                    <a:pt x="61425" y="103545"/>
                  </a:cubicBezTo>
                  <a:cubicBezTo>
                    <a:pt x="60953" y="102127"/>
                    <a:pt x="60008" y="101123"/>
                    <a:pt x="59240" y="99942"/>
                  </a:cubicBezTo>
                  <a:cubicBezTo>
                    <a:pt x="58768" y="98761"/>
                    <a:pt x="58531" y="97048"/>
                    <a:pt x="59240" y="96104"/>
                  </a:cubicBezTo>
                  <a:cubicBezTo>
                    <a:pt x="61425" y="92501"/>
                    <a:pt x="63374" y="89607"/>
                    <a:pt x="65264" y="86005"/>
                  </a:cubicBezTo>
                  <a:cubicBezTo>
                    <a:pt x="65736" y="85060"/>
                    <a:pt x="66740" y="83820"/>
                    <a:pt x="67921" y="83583"/>
                  </a:cubicBezTo>
                  <a:cubicBezTo>
                    <a:pt x="71760" y="82639"/>
                    <a:pt x="75363" y="84292"/>
                    <a:pt x="78965" y="82639"/>
                  </a:cubicBezTo>
                  <a:cubicBezTo>
                    <a:pt x="82095" y="81457"/>
                    <a:pt x="85461" y="80512"/>
                    <a:pt x="88355" y="81457"/>
                  </a:cubicBezTo>
                  <a:cubicBezTo>
                    <a:pt x="90304" y="82402"/>
                    <a:pt x="91485" y="84824"/>
                    <a:pt x="93670" y="85532"/>
                  </a:cubicBezTo>
                  <a:lnTo>
                    <a:pt x="93198" y="85769"/>
                  </a:lnTo>
                  <a:cubicBezTo>
                    <a:pt x="94143" y="84115"/>
                    <a:pt x="95147" y="82166"/>
                    <a:pt x="96092" y="80512"/>
                  </a:cubicBezTo>
                  <a:cubicBezTo>
                    <a:pt x="97273" y="78091"/>
                    <a:pt x="96564" y="75493"/>
                    <a:pt x="96328" y="73071"/>
                  </a:cubicBezTo>
                  <a:cubicBezTo>
                    <a:pt x="96328" y="72599"/>
                    <a:pt x="95619" y="72126"/>
                    <a:pt x="95147" y="71654"/>
                  </a:cubicBezTo>
                  <a:cubicBezTo>
                    <a:pt x="94202" y="70473"/>
                    <a:pt x="94438" y="68760"/>
                    <a:pt x="94911" y="67579"/>
                  </a:cubicBezTo>
                  <a:cubicBezTo>
                    <a:pt x="95383" y="66634"/>
                    <a:pt x="95619" y="65630"/>
                    <a:pt x="95147" y="65158"/>
                  </a:cubicBezTo>
                  <a:cubicBezTo>
                    <a:pt x="94202" y="63740"/>
                    <a:pt x="93493" y="62028"/>
                    <a:pt x="92017" y="61319"/>
                  </a:cubicBezTo>
                  <a:cubicBezTo>
                    <a:pt x="89123" y="59606"/>
                    <a:pt x="87942" y="56476"/>
                    <a:pt x="86288" y="53878"/>
                  </a:cubicBezTo>
                  <a:cubicBezTo>
                    <a:pt x="85816" y="53169"/>
                    <a:pt x="85343" y="52460"/>
                    <a:pt x="85107" y="51693"/>
                  </a:cubicBezTo>
                  <a:cubicBezTo>
                    <a:pt x="84162" y="48799"/>
                    <a:pt x="85107" y="45905"/>
                    <a:pt x="84398" y="43011"/>
                  </a:cubicBezTo>
                  <a:cubicBezTo>
                    <a:pt x="83926" y="41299"/>
                    <a:pt x="81977" y="40117"/>
                    <a:pt x="80324" y="39172"/>
                  </a:cubicBezTo>
                  <a:cubicBezTo>
                    <a:pt x="79142" y="38464"/>
                    <a:pt x="77666" y="38464"/>
                    <a:pt x="76721" y="37224"/>
                  </a:cubicBezTo>
                  <a:cubicBezTo>
                    <a:pt x="76012" y="36279"/>
                    <a:pt x="75776" y="35039"/>
                    <a:pt x="75304" y="33857"/>
                  </a:cubicBezTo>
                  <a:cubicBezTo>
                    <a:pt x="74595" y="32676"/>
                    <a:pt x="73119" y="31436"/>
                    <a:pt x="71937" y="30964"/>
                  </a:cubicBezTo>
                  <a:cubicBezTo>
                    <a:pt x="69280" y="29782"/>
                    <a:pt x="65205" y="28542"/>
                    <a:pt x="63551" y="31436"/>
                  </a:cubicBezTo>
                  <a:cubicBezTo>
                    <a:pt x="61839" y="34094"/>
                    <a:pt x="60421" y="36456"/>
                    <a:pt x="58000" y="38641"/>
                  </a:cubicBezTo>
                  <a:cubicBezTo>
                    <a:pt x="57291" y="39113"/>
                    <a:pt x="55815" y="39113"/>
                    <a:pt x="55106" y="38641"/>
                  </a:cubicBezTo>
                  <a:cubicBezTo>
                    <a:pt x="52685" y="37165"/>
                    <a:pt x="51267" y="32145"/>
                    <a:pt x="48137" y="34566"/>
                  </a:cubicBezTo>
                  <a:cubicBezTo>
                    <a:pt x="45480" y="36751"/>
                    <a:pt x="43295" y="40354"/>
                    <a:pt x="39456" y="39822"/>
                  </a:cubicBezTo>
                  <a:cubicBezTo>
                    <a:pt x="39456" y="38169"/>
                    <a:pt x="38511" y="36456"/>
                    <a:pt x="39220" y="35039"/>
                  </a:cubicBezTo>
                  <a:cubicBezTo>
                    <a:pt x="39456" y="34330"/>
                    <a:pt x="40401" y="33621"/>
                    <a:pt x="40401" y="32853"/>
                  </a:cubicBezTo>
                  <a:cubicBezTo>
                    <a:pt x="40873" y="28778"/>
                    <a:pt x="41641" y="24467"/>
                    <a:pt x="40165" y="20333"/>
                  </a:cubicBezTo>
                  <a:cubicBezTo>
                    <a:pt x="39456" y="18148"/>
                    <a:pt x="39928" y="15550"/>
                    <a:pt x="39928" y="13128"/>
                  </a:cubicBezTo>
                  <a:cubicBezTo>
                    <a:pt x="37271" y="11179"/>
                    <a:pt x="33905" y="14073"/>
                    <a:pt x="31011" y="12892"/>
                  </a:cubicBezTo>
                  <a:cubicBezTo>
                    <a:pt x="30538" y="12656"/>
                    <a:pt x="30538" y="10943"/>
                    <a:pt x="31011" y="10471"/>
                  </a:cubicBezTo>
                  <a:cubicBezTo>
                    <a:pt x="32251" y="9290"/>
                    <a:pt x="32960" y="7341"/>
                    <a:pt x="32251" y="5923"/>
                  </a:cubicBezTo>
                  <a:cubicBezTo>
                    <a:pt x="31779" y="4742"/>
                    <a:pt x="30538" y="3502"/>
                    <a:pt x="29357" y="2557"/>
                  </a:cubicBezTo>
                  <a:cubicBezTo>
                    <a:pt x="28708" y="2026"/>
                    <a:pt x="27113" y="667"/>
                    <a:pt x="26404" y="195"/>
                  </a:cubicBezTo>
                  <a:cubicBezTo>
                    <a:pt x="24987" y="-514"/>
                    <a:pt x="24574" y="904"/>
                    <a:pt x="23392" y="1376"/>
                  </a:cubicBezTo>
                  <a:cubicBezTo>
                    <a:pt x="22448" y="1848"/>
                    <a:pt x="21680" y="3030"/>
                    <a:pt x="20971" y="4270"/>
                  </a:cubicBezTo>
                  <a:cubicBezTo>
                    <a:pt x="20262" y="5451"/>
                    <a:pt x="19022" y="5687"/>
                    <a:pt x="17841" y="6455"/>
                  </a:cubicBezTo>
                  <a:cubicBezTo>
                    <a:pt x="15892" y="7400"/>
                    <a:pt x="14475" y="9349"/>
                    <a:pt x="13530" y="11239"/>
                  </a:cubicBezTo>
                  <a:cubicBezTo>
                    <a:pt x="13294" y="11475"/>
                    <a:pt x="12585" y="11947"/>
                    <a:pt x="12054" y="11947"/>
                  </a:cubicBezTo>
                  <a:cubicBezTo>
                    <a:pt x="9868" y="12183"/>
                    <a:pt x="7742" y="11475"/>
                    <a:pt x="6030" y="12183"/>
                  </a:cubicBezTo>
                  <a:cubicBezTo>
                    <a:pt x="3845" y="13128"/>
                    <a:pt x="2191" y="15077"/>
                    <a:pt x="1719" y="17440"/>
                  </a:cubicBezTo>
                  <a:cubicBezTo>
                    <a:pt x="1246" y="19861"/>
                    <a:pt x="1955" y="22223"/>
                    <a:pt x="1246" y="24408"/>
                  </a:cubicBezTo>
                  <a:cubicBezTo>
                    <a:pt x="537" y="25826"/>
                    <a:pt x="-467" y="27302"/>
                    <a:pt x="242" y="28956"/>
                  </a:cubicBezTo>
                  <a:cubicBezTo>
                    <a:pt x="715" y="30373"/>
                    <a:pt x="2427" y="30905"/>
                    <a:pt x="2900" y="32558"/>
                  </a:cubicBezTo>
                  <a:cubicBezTo>
                    <a:pt x="3845" y="34979"/>
                    <a:pt x="2663" y="37873"/>
                    <a:pt x="3608" y="39763"/>
                  </a:cubicBezTo>
                  <a:cubicBezTo>
                    <a:pt x="4553" y="41948"/>
                    <a:pt x="7447" y="42893"/>
                    <a:pt x="8923" y="45078"/>
                  </a:cubicBezTo>
                  <a:cubicBezTo>
                    <a:pt x="10813" y="47263"/>
                    <a:pt x="11345" y="50393"/>
                    <a:pt x="12526" y="52992"/>
                  </a:cubicBezTo>
                  <a:cubicBezTo>
                    <a:pt x="12998" y="54173"/>
                    <a:pt x="14180" y="54705"/>
                    <a:pt x="15184" y="55886"/>
                  </a:cubicBezTo>
                  <a:cubicBezTo>
                    <a:pt x="16365" y="57598"/>
                    <a:pt x="16601" y="59488"/>
                    <a:pt x="16128" y="61201"/>
                  </a:cubicBezTo>
                  <a:cubicBezTo>
                    <a:pt x="15656" y="62618"/>
                    <a:pt x="13707" y="63622"/>
                    <a:pt x="13235" y="65040"/>
                  </a:cubicBezTo>
                  <a:cubicBezTo>
                    <a:pt x="12526" y="66752"/>
                    <a:pt x="13471" y="68878"/>
                    <a:pt x="12762" y="70355"/>
                  </a:cubicBezTo>
                  <a:cubicBezTo>
                    <a:pt x="11050" y="73248"/>
                    <a:pt x="8687" y="76851"/>
                    <a:pt x="11050" y="79509"/>
                  </a:cubicBezTo>
                  <a:cubicBezTo>
                    <a:pt x="13235" y="81457"/>
                    <a:pt x="14652" y="83583"/>
                    <a:pt x="16542" y="85532"/>
                  </a:cubicBezTo>
                  <a:cubicBezTo>
                    <a:pt x="17250" y="86241"/>
                    <a:pt x="18727" y="87009"/>
                    <a:pt x="19436" y="87954"/>
                  </a:cubicBezTo>
                  <a:cubicBezTo>
                    <a:pt x="20144" y="89903"/>
                    <a:pt x="21089" y="91792"/>
                    <a:pt x="20853" y="93977"/>
                  </a:cubicBezTo>
                  <a:cubicBezTo>
                    <a:pt x="20440" y="97580"/>
                    <a:pt x="20144" y="101182"/>
                    <a:pt x="21562" y="104785"/>
                  </a:cubicBezTo>
                  <a:cubicBezTo>
                    <a:pt x="21562" y="105021"/>
                    <a:pt x="22034" y="105494"/>
                    <a:pt x="22034" y="105494"/>
                  </a:cubicBezTo>
                  <a:cubicBezTo>
                    <a:pt x="22979" y="108151"/>
                    <a:pt x="25637" y="109332"/>
                    <a:pt x="26345" y="111517"/>
                  </a:cubicBezTo>
                  <a:cubicBezTo>
                    <a:pt x="27054" y="114175"/>
                    <a:pt x="27054" y="117305"/>
                    <a:pt x="26345" y="119904"/>
                  </a:cubicBezTo>
                  <a:cubicBezTo>
                    <a:pt x="26109" y="120376"/>
                    <a:pt x="25873" y="121321"/>
                    <a:pt x="25637" y="121852"/>
                  </a:cubicBezTo>
                  <a:cubicBezTo>
                    <a:pt x="24692" y="124274"/>
                    <a:pt x="24160" y="126636"/>
                    <a:pt x="22979" y="129057"/>
                  </a:cubicBezTo>
                  <a:cubicBezTo>
                    <a:pt x="21503" y="131715"/>
                    <a:pt x="21030" y="134077"/>
                    <a:pt x="20085" y="136971"/>
                  </a:cubicBezTo>
                  <a:cubicBezTo>
                    <a:pt x="19436" y="138920"/>
                    <a:pt x="18373" y="140101"/>
                    <a:pt x="17900" y="143231"/>
                  </a:cubicBezTo>
                  <a:lnTo>
                    <a:pt x="16955" y="144826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39" name="Forme libre : forme 136">
              <a:extLst>
                <a:ext uri="{FF2B5EF4-FFF2-40B4-BE49-F238E27FC236}">
                  <a16:creationId xmlns:a16="http://schemas.microsoft.com/office/drawing/2014/main" id="{BFD6BE50-405A-6398-C4B0-91F12B02EBF1}"/>
                </a:ext>
              </a:extLst>
            </p:cNvPr>
            <p:cNvSpPr/>
            <p:nvPr/>
          </p:nvSpPr>
          <p:spPr>
            <a:xfrm>
              <a:off x="10434265" y="3778452"/>
              <a:ext cx="173506" cy="446719"/>
            </a:xfrm>
            <a:custGeom>
              <a:avLst/>
              <a:gdLst>
                <a:gd name="connsiteX0" fmla="*/ 94846 w 99119"/>
                <a:gd name="connsiteY0" fmla="*/ 110058 h 254688"/>
                <a:gd name="connsiteX1" fmla="*/ 91834 w 99119"/>
                <a:gd name="connsiteY1" fmla="*/ 111239 h 254688"/>
                <a:gd name="connsiteX2" fmla="*/ 89412 w 99119"/>
                <a:gd name="connsiteY2" fmla="*/ 114133 h 254688"/>
                <a:gd name="connsiteX3" fmla="*/ 86282 w 99119"/>
                <a:gd name="connsiteY3" fmla="*/ 116318 h 254688"/>
                <a:gd name="connsiteX4" fmla="*/ 81971 w 99119"/>
                <a:gd name="connsiteY4" fmla="*/ 121101 h 254688"/>
                <a:gd name="connsiteX5" fmla="*/ 80495 w 99119"/>
                <a:gd name="connsiteY5" fmla="*/ 121810 h 254688"/>
                <a:gd name="connsiteX6" fmla="*/ 74471 w 99119"/>
                <a:gd name="connsiteY6" fmla="*/ 122046 h 254688"/>
                <a:gd name="connsiteX7" fmla="*/ 70160 w 99119"/>
                <a:gd name="connsiteY7" fmla="*/ 127302 h 254688"/>
                <a:gd name="connsiteX8" fmla="*/ 69687 w 99119"/>
                <a:gd name="connsiteY8" fmla="*/ 134271 h 254688"/>
                <a:gd name="connsiteX9" fmla="*/ 68683 w 99119"/>
                <a:gd name="connsiteY9" fmla="*/ 138819 h 254688"/>
                <a:gd name="connsiteX10" fmla="*/ 71341 w 99119"/>
                <a:gd name="connsiteY10" fmla="*/ 142421 h 254688"/>
                <a:gd name="connsiteX11" fmla="*/ 72050 w 99119"/>
                <a:gd name="connsiteY11" fmla="*/ 149626 h 254688"/>
                <a:gd name="connsiteX12" fmla="*/ 77365 w 99119"/>
                <a:gd name="connsiteY12" fmla="*/ 154941 h 254688"/>
                <a:gd name="connsiteX13" fmla="*/ 80967 w 99119"/>
                <a:gd name="connsiteY13" fmla="*/ 162855 h 254688"/>
                <a:gd name="connsiteX14" fmla="*/ 83625 w 99119"/>
                <a:gd name="connsiteY14" fmla="*/ 165749 h 254688"/>
                <a:gd name="connsiteX15" fmla="*/ 84570 w 99119"/>
                <a:gd name="connsiteY15" fmla="*/ 171064 h 254688"/>
                <a:gd name="connsiteX16" fmla="*/ 81676 w 99119"/>
                <a:gd name="connsiteY16" fmla="*/ 174903 h 254688"/>
                <a:gd name="connsiteX17" fmla="*/ 81204 w 99119"/>
                <a:gd name="connsiteY17" fmla="*/ 180218 h 254688"/>
                <a:gd name="connsiteX18" fmla="*/ 79491 w 99119"/>
                <a:gd name="connsiteY18" fmla="*/ 189371 h 254688"/>
                <a:gd name="connsiteX19" fmla="*/ 84983 w 99119"/>
                <a:gd name="connsiteY19" fmla="*/ 195395 h 254688"/>
                <a:gd name="connsiteX20" fmla="*/ 87877 w 99119"/>
                <a:gd name="connsiteY20" fmla="*/ 197817 h 254688"/>
                <a:gd name="connsiteX21" fmla="*/ 89294 w 99119"/>
                <a:gd name="connsiteY21" fmla="*/ 203841 h 254688"/>
                <a:gd name="connsiteX22" fmla="*/ 90003 w 99119"/>
                <a:gd name="connsiteY22" fmla="*/ 214648 h 254688"/>
                <a:gd name="connsiteX23" fmla="*/ 90475 w 99119"/>
                <a:gd name="connsiteY23" fmla="*/ 215357 h 254688"/>
                <a:gd name="connsiteX24" fmla="*/ 94787 w 99119"/>
                <a:gd name="connsiteY24" fmla="*/ 221381 h 254688"/>
                <a:gd name="connsiteX25" fmla="*/ 94787 w 99119"/>
                <a:gd name="connsiteY25" fmla="*/ 229767 h 254688"/>
                <a:gd name="connsiteX26" fmla="*/ 94078 w 99119"/>
                <a:gd name="connsiteY26" fmla="*/ 231716 h 254688"/>
                <a:gd name="connsiteX27" fmla="*/ 91420 w 99119"/>
                <a:gd name="connsiteY27" fmla="*/ 238920 h 254688"/>
                <a:gd name="connsiteX28" fmla="*/ 88527 w 99119"/>
                <a:gd name="connsiteY28" fmla="*/ 246834 h 254688"/>
                <a:gd name="connsiteX29" fmla="*/ 86341 w 99119"/>
                <a:gd name="connsiteY29" fmla="*/ 253094 h 254688"/>
                <a:gd name="connsiteX30" fmla="*/ 85397 w 99119"/>
                <a:gd name="connsiteY30" fmla="*/ 254689 h 254688"/>
                <a:gd name="connsiteX31" fmla="*/ 84924 w 99119"/>
                <a:gd name="connsiteY31" fmla="*/ 250200 h 254688"/>
                <a:gd name="connsiteX32" fmla="*/ 84215 w 99119"/>
                <a:gd name="connsiteY32" fmla="*/ 244885 h 254688"/>
                <a:gd name="connsiteX33" fmla="*/ 85397 w 99119"/>
                <a:gd name="connsiteY33" fmla="*/ 239865 h 254688"/>
                <a:gd name="connsiteX34" fmla="*/ 85633 w 99119"/>
                <a:gd name="connsiteY34" fmla="*/ 231952 h 254688"/>
                <a:gd name="connsiteX35" fmla="*/ 84688 w 99119"/>
                <a:gd name="connsiteY35" fmla="*/ 229767 h 254688"/>
                <a:gd name="connsiteX36" fmla="*/ 84452 w 99119"/>
                <a:gd name="connsiteY36" fmla="*/ 221617 h 254688"/>
                <a:gd name="connsiteX37" fmla="*/ 84924 w 99119"/>
                <a:gd name="connsiteY37" fmla="*/ 219963 h 254688"/>
                <a:gd name="connsiteX38" fmla="*/ 84688 w 99119"/>
                <a:gd name="connsiteY38" fmla="*/ 211813 h 254688"/>
                <a:gd name="connsiteX39" fmla="*/ 80377 w 99119"/>
                <a:gd name="connsiteY39" fmla="*/ 202659 h 254688"/>
                <a:gd name="connsiteX40" fmla="*/ 78723 w 99119"/>
                <a:gd name="connsiteY40" fmla="*/ 199057 h 254688"/>
                <a:gd name="connsiteX41" fmla="*/ 74176 w 99119"/>
                <a:gd name="connsiteY41" fmla="*/ 191143 h 254688"/>
                <a:gd name="connsiteX42" fmla="*/ 73703 w 99119"/>
                <a:gd name="connsiteY42" fmla="*/ 186360 h 254688"/>
                <a:gd name="connsiteX43" fmla="*/ 72995 w 99119"/>
                <a:gd name="connsiteY43" fmla="*/ 182048 h 254688"/>
                <a:gd name="connsiteX44" fmla="*/ 72050 w 99119"/>
                <a:gd name="connsiteY44" fmla="*/ 180100 h 254688"/>
                <a:gd name="connsiteX45" fmla="*/ 71105 w 99119"/>
                <a:gd name="connsiteY45" fmla="*/ 172658 h 254688"/>
                <a:gd name="connsiteX46" fmla="*/ 70396 w 99119"/>
                <a:gd name="connsiteY46" fmla="*/ 171241 h 254688"/>
                <a:gd name="connsiteX47" fmla="*/ 68270 w 99119"/>
                <a:gd name="connsiteY47" fmla="*/ 165926 h 254688"/>
                <a:gd name="connsiteX48" fmla="*/ 64195 w 99119"/>
                <a:gd name="connsiteY48" fmla="*/ 159193 h 254688"/>
                <a:gd name="connsiteX49" fmla="*/ 62778 w 99119"/>
                <a:gd name="connsiteY49" fmla="*/ 157776 h 254688"/>
                <a:gd name="connsiteX50" fmla="*/ 62305 w 99119"/>
                <a:gd name="connsiteY50" fmla="*/ 155118 h 254688"/>
                <a:gd name="connsiteX51" fmla="*/ 60356 w 99119"/>
                <a:gd name="connsiteY51" fmla="*/ 155118 h 254688"/>
                <a:gd name="connsiteX52" fmla="*/ 59411 w 99119"/>
                <a:gd name="connsiteY52" fmla="*/ 159193 h 254688"/>
                <a:gd name="connsiteX53" fmla="*/ 58466 w 99119"/>
                <a:gd name="connsiteY53" fmla="*/ 163268 h 254688"/>
                <a:gd name="connsiteX54" fmla="*/ 56045 w 99119"/>
                <a:gd name="connsiteY54" fmla="*/ 164213 h 254688"/>
                <a:gd name="connsiteX55" fmla="*/ 49549 w 99119"/>
                <a:gd name="connsiteY55" fmla="*/ 169469 h 254688"/>
                <a:gd name="connsiteX56" fmla="*/ 47600 w 99119"/>
                <a:gd name="connsiteY56" fmla="*/ 173780 h 254688"/>
                <a:gd name="connsiteX57" fmla="*/ 44470 w 99119"/>
                <a:gd name="connsiteY57" fmla="*/ 175434 h 254688"/>
                <a:gd name="connsiteX58" fmla="*/ 43525 w 99119"/>
                <a:gd name="connsiteY58" fmla="*/ 174962 h 254688"/>
                <a:gd name="connsiteX59" fmla="*/ 40159 w 99119"/>
                <a:gd name="connsiteY59" fmla="*/ 174017 h 254688"/>
                <a:gd name="connsiteX60" fmla="*/ 36320 w 99119"/>
                <a:gd name="connsiteY60" fmla="*/ 172304 h 254688"/>
                <a:gd name="connsiteX61" fmla="*/ 32954 w 99119"/>
                <a:gd name="connsiteY61" fmla="*/ 171832 h 254688"/>
                <a:gd name="connsiteX62" fmla="*/ 30533 w 99119"/>
                <a:gd name="connsiteY62" fmla="*/ 167520 h 254688"/>
                <a:gd name="connsiteX63" fmla="*/ 31241 w 99119"/>
                <a:gd name="connsiteY63" fmla="*/ 161024 h 254688"/>
                <a:gd name="connsiteX64" fmla="*/ 32954 w 99119"/>
                <a:gd name="connsiteY64" fmla="*/ 156004 h 254688"/>
                <a:gd name="connsiteX65" fmla="*/ 32245 w 99119"/>
                <a:gd name="connsiteY65" fmla="*/ 151221 h 254688"/>
                <a:gd name="connsiteX66" fmla="*/ 31773 w 99119"/>
                <a:gd name="connsiteY66" fmla="*/ 143779 h 254688"/>
                <a:gd name="connsiteX67" fmla="*/ 31064 w 99119"/>
                <a:gd name="connsiteY67" fmla="*/ 142067 h 254688"/>
                <a:gd name="connsiteX68" fmla="*/ 28406 w 99119"/>
                <a:gd name="connsiteY68" fmla="*/ 136515 h 254688"/>
                <a:gd name="connsiteX69" fmla="*/ 27934 w 99119"/>
                <a:gd name="connsiteY69" fmla="*/ 132440 h 254688"/>
                <a:gd name="connsiteX70" fmla="*/ 26989 w 99119"/>
                <a:gd name="connsiteY70" fmla="*/ 130492 h 254688"/>
                <a:gd name="connsiteX71" fmla="*/ 25335 w 99119"/>
                <a:gd name="connsiteY71" fmla="*/ 126180 h 254688"/>
                <a:gd name="connsiteX72" fmla="*/ 23682 w 99119"/>
                <a:gd name="connsiteY72" fmla="*/ 121633 h 254688"/>
                <a:gd name="connsiteX73" fmla="*/ 20552 w 99119"/>
                <a:gd name="connsiteY73" fmla="*/ 118267 h 254688"/>
                <a:gd name="connsiteX74" fmla="*/ 12107 w 99119"/>
                <a:gd name="connsiteY74" fmla="*/ 116318 h 254688"/>
                <a:gd name="connsiteX75" fmla="*/ 11398 w 99119"/>
                <a:gd name="connsiteY75" fmla="*/ 115373 h 254688"/>
                <a:gd name="connsiteX76" fmla="*/ 10217 w 99119"/>
                <a:gd name="connsiteY76" fmla="*/ 111062 h 254688"/>
                <a:gd name="connsiteX77" fmla="*/ 4193 w 99119"/>
                <a:gd name="connsiteY77" fmla="*/ 104093 h 254688"/>
                <a:gd name="connsiteX78" fmla="*/ 2539 w 99119"/>
                <a:gd name="connsiteY78" fmla="*/ 100727 h 254688"/>
                <a:gd name="connsiteX79" fmla="*/ 886 w 99119"/>
                <a:gd name="connsiteY79" fmla="*/ 98778 h 254688"/>
                <a:gd name="connsiteX80" fmla="*/ 0 w 99119"/>
                <a:gd name="connsiteY80" fmla="*/ 96947 h 254688"/>
                <a:gd name="connsiteX81" fmla="*/ 650 w 99119"/>
                <a:gd name="connsiteY81" fmla="*/ 97065 h 254688"/>
                <a:gd name="connsiteX82" fmla="*/ 5197 w 99119"/>
                <a:gd name="connsiteY82" fmla="*/ 96120 h 254688"/>
                <a:gd name="connsiteX83" fmla="*/ 6378 w 99119"/>
                <a:gd name="connsiteY83" fmla="*/ 90628 h 254688"/>
                <a:gd name="connsiteX84" fmla="*/ 12402 w 99119"/>
                <a:gd name="connsiteY84" fmla="*/ 87675 h 254688"/>
                <a:gd name="connsiteX85" fmla="*/ 12638 w 99119"/>
                <a:gd name="connsiteY85" fmla="*/ 84309 h 254688"/>
                <a:gd name="connsiteX86" fmla="*/ 11929 w 99119"/>
                <a:gd name="connsiteY86" fmla="*/ 76159 h 254688"/>
                <a:gd name="connsiteX87" fmla="*/ 15296 w 99119"/>
                <a:gd name="connsiteY87" fmla="*/ 66533 h 254688"/>
                <a:gd name="connsiteX88" fmla="*/ 16772 w 99119"/>
                <a:gd name="connsiteY88" fmla="*/ 65115 h 254688"/>
                <a:gd name="connsiteX89" fmla="*/ 19902 w 99119"/>
                <a:gd name="connsiteY89" fmla="*/ 65115 h 254688"/>
                <a:gd name="connsiteX90" fmla="*/ 21615 w 99119"/>
                <a:gd name="connsiteY90" fmla="*/ 63225 h 254688"/>
                <a:gd name="connsiteX91" fmla="*/ 24272 w 99119"/>
                <a:gd name="connsiteY91" fmla="*/ 53363 h 254688"/>
                <a:gd name="connsiteX92" fmla="*/ 25217 w 99119"/>
                <a:gd name="connsiteY92" fmla="*/ 53363 h 254688"/>
                <a:gd name="connsiteX93" fmla="*/ 25926 w 99119"/>
                <a:gd name="connsiteY93" fmla="*/ 48048 h 254688"/>
                <a:gd name="connsiteX94" fmla="*/ 26635 w 99119"/>
                <a:gd name="connsiteY94" fmla="*/ 43973 h 254688"/>
                <a:gd name="connsiteX95" fmla="*/ 23741 w 99119"/>
                <a:gd name="connsiteY95" fmla="*/ 39425 h 254688"/>
                <a:gd name="connsiteX96" fmla="*/ 24450 w 99119"/>
                <a:gd name="connsiteY96" fmla="*/ 38481 h 254688"/>
                <a:gd name="connsiteX97" fmla="*/ 28052 w 99119"/>
                <a:gd name="connsiteY97" fmla="*/ 37536 h 254688"/>
                <a:gd name="connsiteX98" fmla="*/ 30946 w 99119"/>
                <a:gd name="connsiteY98" fmla="*/ 35351 h 254688"/>
                <a:gd name="connsiteX99" fmla="*/ 30946 w 99119"/>
                <a:gd name="connsiteY99" fmla="*/ 28382 h 254688"/>
                <a:gd name="connsiteX100" fmla="*/ 30237 w 99119"/>
                <a:gd name="connsiteY100" fmla="*/ 25252 h 254688"/>
                <a:gd name="connsiteX101" fmla="*/ 37974 w 99119"/>
                <a:gd name="connsiteY101" fmla="*/ 16393 h 254688"/>
                <a:gd name="connsiteX102" fmla="*/ 39686 w 99119"/>
                <a:gd name="connsiteY102" fmla="*/ 16393 h 254688"/>
                <a:gd name="connsiteX103" fmla="*/ 45474 w 99119"/>
                <a:gd name="connsiteY103" fmla="*/ 15212 h 254688"/>
                <a:gd name="connsiteX104" fmla="*/ 46419 w 99119"/>
                <a:gd name="connsiteY104" fmla="*/ 15921 h 254688"/>
                <a:gd name="connsiteX105" fmla="*/ 49785 w 99119"/>
                <a:gd name="connsiteY105" fmla="*/ 17633 h 254688"/>
                <a:gd name="connsiteX106" fmla="*/ 50789 w 99119"/>
                <a:gd name="connsiteY106" fmla="*/ 17633 h 254688"/>
                <a:gd name="connsiteX107" fmla="*/ 50553 w 99119"/>
                <a:gd name="connsiteY107" fmla="*/ 14031 h 254688"/>
                <a:gd name="connsiteX108" fmla="*/ 49844 w 99119"/>
                <a:gd name="connsiteY108" fmla="*/ 10192 h 254688"/>
                <a:gd name="connsiteX109" fmla="*/ 54155 w 99119"/>
                <a:gd name="connsiteY109" fmla="*/ 8007 h 254688"/>
                <a:gd name="connsiteX110" fmla="*/ 54628 w 99119"/>
                <a:gd name="connsiteY110" fmla="*/ 566 h 254688"/>
                <a:gd name="connsiteX111" fmla="*/ 59411 w 99119"/>
                <a:gd name="connsiteY111" fmla="*/ 93 h 254688"/>
                <a:gd name="connsiteX112" fmla="*/ 63486 w 99119"/>
                <a:gd name="connsiteY112" fmla="*/ 3696 h 254688"/>
                <a:gd name="connsiteX113" fmla="*/ 65376 w 99119"/>
                <a:gd name="connsiteY113" fmla="*/ 11373 h 254688"/>
                <a:gd name="connsiteX114" fmla="*/ 66321 w 99119"/>
                <a:gd name="connsiteY114" fmla="*/ 11846 h 254688"/>
                <a:gd name="connsiteX115" fmla="*/ 70160 w 99119"/>
                <a:gd name="connsiteY115" fmla="*/ 15212 h 254688"/>
                <a:gd name="connsiteX116" fmla="*/ 71577 w 99119"/>
                <a:gd name="connsiteY116" fmla="*/ 20763 h 254688"/>
                <a:gd name="connsiteX117" fmla="*/ 72050 w 99119"/>
                <a:gd name="connsiteY117" fmla="*/ 35646 h 254688"/>
                <a:gd name="connsiteX118" fmla="*/ 71046 w 99119"/>
                <a:gd name="connsiteY118" fmla="*/ 42142 h 254688"/>
                <a:gd name="connsiteX119" fmla="*/ 68861 w 99119"/>
                <a:gd name="connsiteY119" fmla="*/ 45036 h 254688"/>
                <a:gd name="connsiteX120" fmla="*/ 62600 w 99119"/>
                <a:gd name="connsiteY120" fmla="*/ 51296 h 254688"/>
                <a:gd name="connsiteX121" fmla="*/ 62600 w 99119"/>
                <a:gd name="connsiteY121" fmla="*/ 54662 h 254688"/>
                <a:gd name="connsiteX122" fmla="*/ 63782 w 99119"/>
                <a:gd name="connsiteY122" fmla="*/ 57556 h 254688"/>
                <a:gd name="connsiteX123" fmla="*/ 64018 w 99119"/>
                <a:gd name="connsiteY123" fmla="*/ 62103 h 254688"/>
                <a:gd name="connsiteX124" fmla="*/ 66439 w 99119"/>
                <a:gd name="connsiteY124" fmla="*/ 62340 h 254688"/>
                <a:gd name="connsiteX125" fmla="*/ 75829 w 99119"/>
                <a:gd name="connsiteY125" fmla="*/ 61867 h 254688"/>
                <a:gd name="connsiteX126" fmla="*/ 79196 w 99119"/>
                <a:gd name="connsiteY126" fmla="*/ 71966 h 254688"/>
                <a:gd name="connsiteX127" fmla="*/ 85219 w 99119"/>
                <a:gd name="connsiteY127" fmla="*/ 72202 h 254688"/>
                <a:gd name="connsiteX128" fmla="*/ 87345 w 99119"/>
                <a:gd name="connsiteY128" fmla="*/ 77517 h 254688"/>
                <a:gd name="connsiteX129" fmla="*/ 84924 w 99119"/>
                <a:gd name="connsiteY129" fmla="*/ 83777 h 254688"/>
                <a:gd name="connsiteX130" fmla="*/ 84688 w 99119"/>
                <a:gd name="connsiteY130" fmla="*/ 86435 h 254688"/>
                <a:gd name="connsiteX131" fmla="*/ 91420 w 99119"/>
                <a:gd name="connsiteY131" fmla="*/ 89565 h 254688"/>
                <a:gd name="connsiteX132" fmla="*/ 91657 w 99119"/>
                <a:gd name="connsiteY132" fmla="*/ 92931 h 254688"/>
                <a:gd name="connsiteX133" fmla="*/ 96263 w 99119"/>
                <a:gd name="connsiteY133" fmla="*/ 95766 h 254688"/>
                <a:gd name="connsiteX134" fmla="*/ 98448 w 99119"/>
                <a:gd name="connsiteY134" fmla="*/ 98778 h 254688"/>
                <a:gd name="connsiteX135" fmla="*/ 98448 w 99119"/>
                <a:gd name="connsiteY135" fmla="*/ 104211 h 254688"/>
                <a:gd name="connsiteX136" fmla="*/ 94846 w 99119"/>
                <a:gd name="connsiteY136" fmla="*/ 107459 h 254688"/>
                <a:gd name="connsiteX137" fmla="*/ 94846 w 99119"/>
                <a:gd name="connsiteY137" fmla="*/ 110353 h 25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</a:cxnLst>
              <a:rect l="l" t="t" r="r" b="b"/>
              <a:pathLst>
                <a:path w="99119" h="254688">
                  <a:moveTo>
                    <a:pt x="94846" y="110058"/>
                  </a:moveTo>
                  <a:cubicBezTo>
                    <a:pt x="93428" y="109349"/>
                    <a:pt x="93015" y="110766"/>
                    <a:pt x="91834" y="111239"/>
                  </a:cubicBezTo>
                  <a:cubicBezTo>
                    <a:pt x="90889" y="111711"/>
                    <a:pt x="90121" y="112893"/>
                    <a:pt x="89412" y="114133"/>
                  </a:cubicBezTo>
                  <a:cubicBezTo>
                    <a:pt x="88704" y="115314"/>
                    <a:pt x="87464" y="115550"/>
                    <a:pt x="86282" y="116318"/>
                  </a:cubicBezTo>
                  <a:cubicBezTo>
                    <a:pt x="84334" y="117263"/>
                    <a:pt x="82916" y="119212"/>
                    <a:pt x="81971" y="121101"/>
                  </a:cubicBezTo>
                  <a:cubicBezTo>
                    <a:pt x="81735" y="121338"/>
                    <a:pt x="81026" y="121810"/>
                    <a:pt x="80495" y="121810"/>
                  </a:cubicBezTo>
                  <a:cubicBezTo>
                    <a:pt x="78310" y="122046"/>
                    <a:pt x="76184" y="121338"/>
                    <a:pt x="74471" y="122046"/>
                  </a:cubicBezTo>
                  <a:cubicBezTo>
                    <a:pt x="72286" y="122991"/>
                    <a:pt x="70632" y="124940"/>
                    <a:pt x="70160" y="127302"/>
                  </a:cubicBezTo>
                  <a:cubicBezTo>
                    <a:pt x="69687" y="129724"/>
                    <a:pt x="70396" y="132086"/>
                    <a:pt x="69687" y="134271"/>
                  </a:cubicBezTo>
                  <a:cubicBezTo>
                    <a:pt x="68979" y="135689"/>
                    <a:pt x="67975" y="137165"/>
                    <a:pt x="68683" y="138819"/>
                  </a:cubicBezTo>
                  <a:cubicBezTo>
                    <a:pt x="69156" y="140236"/>
                    <a:pt x="70869" y="140768"/>
                    <a:pt x="71341" y="142421"/>
                  </a:cubicBezTo>
                  <a:cubicBezTo>
                    <a:pt x="72286" y="144842"/>
                    <a:pt x="71105" y="147736"/>
                    <a:pt x="72050" y="149626"/>
                  </a:cubicBezTo>
                  <a:cubicBezTo>
                    <a:pt x="72995" y="151811"/>
                    <a:pt x="75888" y="152756"/>
                    <a:pt x="77365" y="154941"/>
                  </a:cubicBezTo>
                  <a:cubicBezTo>
                    <a:pt x="79255" y="157126"/>
                    <a:pt x="79786" y="160256"/>
                    <a:pt x="80967" y="162855"/>
                  </a:cubicBezTo>
                  <a:cubicBezTo>
                    <a:pt x="81440" y="164036"/>
                    <a:pt x="82621" y="164568"/>
                    <a:pt x="83625" y="165749"/>
                  </a:cubicBezTo>
                  <a:cubicBezTo>
                    <a:pt x="84806" y="167461"/>
                    <a:pt x="85042" y="169351"/>
                    <a:pt x="84570" y="171064"/>
                  </a:cubicBezTo>
                  <a:cubicBezTo>
                    <a:pt x="84097" y="172481"/>
                    <a:pt x="82148" y="173485"/>
                    <a:pt x="81676" y="174903"/>
                  </a:cubicBezTo>
                  <a:cubicBezTo>
                    <a:pt x="80967" y="176615"/>
                    <a:pt x="81912" y="178741"/>
                    <a:pt x="81204" y="180218"/>
                  </a:cubicBezTo>
                  <a:cubicBezTo>
                    <a:pt x="79491" y="183111"/>
                    <a:pt x="77129" y="186714"/>
                    <a:pt x="79491" y="189371"/>
                  </a:cubicBezTo>
                  <a:cubicBezTo>
                    <a:pt x="81676" y="191320"/>
                    <a:pt x="83093" y="193446"/>
                    <a:pt x="84983" y="195395"/>
                  </a:cubicBezTo>
                  <a:cubicBezTo>
                    <a:pt x="85692" y="196104"/>
                    <a:pt x="87168" y="196872"/>
                    <a:pt x="87877" y="197817"/>
                  </a:cubicBezTo>
                  <a:cubicBezTo>
                    <a:pt x="88586" y="199766"/>
                    <a:pt x="89531" y="201655"/>
                    <a:pt x="89294" y="203841"/>
                  </a:cubicBezTo>
                  <a:cubicBezTo>
                    <a:pt x="88881" y="207443"/>
                    <a:pt x="88586" y="211046"/>
                    <a:pt x="90003" y="214648"/>
                  </a:cubicBezTo>
                  <a:cubicBezTo>
                    <a:pt x="90003" y="214884"/>
                    <a:pt x="90475" y="215357"/>
                    <a:pt x="90475" y="215357"/>
                  </a:cubicBezTo>
                  <a:cubicBezTo>
                    <a:pt x="91420" y="218014"/>
                    <a:pt x="94078" y="219195"/>
                    <a:pt x="94787" y="221381"/>
                  </a:cubicBezTo>
                  <a:cubicBezTo>
                    <a:pt x="95495" y="224038"/>
                    <a:pt x="95495" y="227168"/>
                    <a:pt x="94787" y="229767"/>
                  </a:cubicBezTo>
                  <a:cubicBezTo>
                    <a:pt x="94550" y="230239"/>
                    <a:pt x="94314" y="231184"/>
                    <a:pt x="94078" y="231716"/>
                  </a:cubicBezTo>
                  <a:cubicBezTo>
                    <a:pt x="93133" y="234137"/>
                    <a:pt x="92601" y="236499"/>
                    <a:pt x="91420" y="238920"/>
                  </a:cubicBezTo>
                  <a:cubicBezTo>
                    <a:pt x="89944" y="241578"/>
                    <a:pt x="89471" y="243940"/>
                    <a:pt x="88527" y="246834"/>
                  </a:cubicBezTo>
                  <a:cubicBezTo>
                    <a:pt x="87877" y="248783"/>
                    <a:pt x="86814" y="249964"/>
                    <a:pt x="86341" y="253094"/>
                  </a:cubicBezTo>
                  <a:lnTo>
                    <a:pt x="85397" y="254689"/>
                  </a:lnTo>
                  <a:cubicBezTo>
                    <a:pt x="85337" y="253212"/>
                    <a:pt x="85160" y="251736"/>
                    <a:pt x="84924" y="250200"/>
                  </a:cubicBezTo>
                  <a:cubicBezTo>
                    <a:pt x="84452" y="248251"/>
                    <a:pt x="84393" y="246598"/>
                    <a:pt x="84215" y="244885"/>
                  </a:cubicBezTo>
                  <a:cubicBezTo>
                    <a:pt x="83979" y="242936"/>
                    <a:pt x="85160" y="241519"/>
                    <a:pt x="85397" y="239865"/>
                  </a:cubicBezTo>
                  <a:cubicBezTo>
                    <a:pt x="86105" y="237208"/>
                    <a:pt x="86105" y="234550"/>
                    <a:pt x="85633" y="231952"/>
                  </a:cubicBezTo>
                  <a:cubicBezTo>
                    <a:pt x="85633" y="231243"/>
                    <a:pt x="84924" y="230534"/>
                    <a:pt x="84688" y="229767"/>
                  </a:cubicBezTo>
                  <a:cubicBezTo>
                    <a:pt x="83507" y="227109"/>
                    <a:pt x="83979" y="224215"/>
                    <a:pt x="84452" y="221617"/>
                  </a:cubicBezTo>
                  <a:cubicBezTo>
                    <a:pt x="84452" y="221144"/>
                    <a:pt x="84924" y="220436"/>
                    <a:pt x="84924" y="219963"/>
                  </a:cubicBezTo>
                  <a:cubicBezTo>
                    <a:pt x="85397" y="217306"/>
                    <a:pt x="85869" y="214412"/>
                    <a:pt x="84688" y="211813"/>
                  </a:cubicBezTo>
                  <a:cubicBezTo>
                    <a:pt x="83270" y="208683"/>
                    <a:pt x="81794" y="205789"/>
                    <a:pt x="80377" y="202659"/>
                  </a:cubicBezTo>
                  <a:cubicBezTo>
                    <a:pt x="79668" y="201478"/>
                    <a:pt x="79196" y="200238"/>
                    <a:pt x="78723" y="199057"/>
                  </a:cubicBezTo>
                  <a:cubicBezTo>
                    <a:pt x="77778" y="196163"/>
                    <a:pt x="75121" y="193978"/>
                    <a:pt x="74176" y="191143"/>
                  </a:cubicBezTo>
                  <a:cubicBezTo>
                    <a:pt x="73467" y="189726"/>
                    <a:pt x="74176" y="188013"/>
                    <a:pt x="73703" y="186360"/>
                  </a:cubicBezTo>
                  <a:cubicBezTo>
                    <a:pt x="73231" y="184942"/>
                    <a:pt x="73939" y="183466"/>
                    <a:pt x="72995" y="182048"/>
                  </a:cubicBezTo>
                  <a:cubicBezTo>
                    <a:pt x="72522" y="181340"/>
                    <a:pt x="72286" y="180867"/>
                    <a:pt x="72050" y="180100"/>
                  </a:cubicBezTo>
                  <a:cubicBezTo>
                    <a:pt x="71105" y="177678"/>
                    <a:pt x="72050" y="175080"/>
                    <a:pt x="71105" y="172658"/>
                  </a:cubicBezTo>
                  <a:cubicBezTo>
                    <a:pt x="71105" y="172186"/>
                    <a:pt x="70632" y="171713"/>
                    <a:pt x="70396" y="171241"/>
                  </a:cubicBezTo>
                  <a:cubicBezTo>
                    <a:pt x="69215" y="169528"/>
                    <a:pt x="69687" y="167166"/>
                    <a:pt x="68270" y="165926"/>
                  </a:cubicBezTo>
                  <a:cubicBezTo>
                    <a:pt x="66616" y="163741"/>
                    <a:pt x="65612" y="161615"/>
                    <a:pt x="64195" y="159193"/>
                  </a:cubicBezTo>
                  <a:cubicBezTo>
                    <a:pt x="63723" y="158721"/>
                    <a:pt x="63250" y="158248"/>
                    <a:pt x="62778" y="157776"/>
                  </a:cubicBezTo>
                  <a:cubicBezTo>
                    <a:pt x="62305" y="157067"/>
                    <a:pt x="62778" y="155827"/>
                    <a:pt x="62305" y="155118"/>
                  </a:cubicBezTo>
                  <a:cubicBezTo>
                    <a:pt x="61833" y="154410"/>
                    <a:pt x="60593" y="154646"/>
                    <a:pt x="60356" y="155118"/>
                  </a:cubicBezTo>
                  <a:cubicBezTo>
                    <a:pt x="59411" y="156063"/>
                    <a:pt x="59411" y="157776"/>
                    <a:pt x="59411" y="159193"/>
                  </a:cubicBezTo>
                  <a:cubicBezTo>
                    <a:pt x="59411" y="160611"/>
                    <a:pt x="59648" y="162560"/>
                    <a:pt x="58466" y="163268"/>
                  </a:cubicBezTo>
                  <a:cubicBezTo>
                    <a:pt x="57758" y="163741"/>
                    <a:pt x="56754" y="163741"/>
                    <a:pt x="56045" y="164213"/>
                  </a:cubicBezTo>
                  <a:cubicBezTo>
                    <a:pt x="53624" y="165394"/>
                    <a:pt x="51202" y="167107"/>
                    <a:pt x="49549" y="169469"/>
                  </a:cubicBezTo>
                  <a:cubicBezTo>
                    <a:pt x="48840" y="170887"/>
                    <a:pt x="48368" y="172363"/>
                    <a:pt x="47600" y="173780"/>
                  </a:cubicBezTo>
                  <a:cubicBezTo>
                    <a:pt x="46891" y="174725"/>
                    <a:pt x="45887" y="176202"/>
                    <a:pt x="44470" y="175434"/>
                  </a:cubicBezTo>
                  <a:cubicBezTo>
                    <a:pt x="44234" y="175198"/>
                    <a:pt x="43761" y="175198"/>
                    <a:pt x="43525" y="174962"/>
                  </a:cubicBezTo>
                  <a:cubicBezTo>
                    <a:pt x="42580" y="174253"/>
                    <a:pt x="41340" y="174725"/>
                    <a:pt x="40159" y="174017"/>
                  </a:cubicBezTo>
                  <a:cubicBezTo>
                    <a:pt x="38919" y="173544"/>
                    <a:pt x="37737" y="172836"/>
                    <a:pt x="36320" y="172304"/>
                  </a:cubicBezTo>
                  <a:cubicBezTo>
                    <a:pt x="35139" y="172068"/>
                    <a:pt x="33899" y="172304"/>
                    <a:pt x="32954" y="171832"/>
                  </a:cubicBezTo>
                  <a:cubicBezTo>
                    <a:pt x="31536" y="170887"/>
                    <a:pt x="30769" y="169174"/>
                    <a:pt x="30533" y="167520"/>
                  </a:cubicBezTo>
                  <a:cubicBezTo>
                    <a:pt x="30060" y="165335"/>
                    <a:pt x="30533" y="163209"/>
                    <a:pt x="31241" y="161024"/>
                  </a:cubicBezTo>
                  <a:cubicBezTo>
                    <a:pt x="31950" y="159371"/>
                    <a:pt x="32718" y="157658"/>
                    <a:pt x="32954" y="156004"/>
                  </a:cubicBezTo>
                  <a:cubicBezTo>
                    <a:pt x="33426" y="154292"/>
                    <a:pt x="32954" y="152638"/>
                    <a:pt x="32245" y="151221"/>
                  </a:cubicBezTo>
                  <a:cubicBezTo>
                    <a:pt x="31536" y="149036"/>
                    <a:pt x="32245" y="146201"/>
                    <a:pt x="31773" y="143779"/>
                  </a:cubicBezTo>
                  <a:cubicBezTo>
                    <a:pt x="31773" y="143307"/>
                    <a:pt x="31300" y="142598"/>
                    <a:pt x="31064" y="142067"/>
                  </a:cubicBezTo>
                  <a:cubicBezTo>
                    <a:pt x="30119" y="140118"/>
                    <a:pt x="29410" y="138464"/>
                    <a:pt x="28406" y="136515"/>
                  </a:cubicBezTo>
                  <a:cubicBezTo>
                    <a:pt x="27934" y="135334"/>
                    <a:pt x="28406" y="133622"/>
                    <a:pt x="27934" y="132440"/>
                  </a:cubicBezTo>
                  <a:cubicBezTo>
                    <a:pt x="27698" y="131732"/>
                    <a:pt x="27343" y="131082"/>
                    <a:pt x="26989" y="130492"/>
                  </a:cubicBezTo>
                  <a:cubicBezTo>
                    <a:pt x="26044" y="129074"/>
                    <a:pt x="26044" y="127598"/>
                    <a:pt x="25335" y="126180"/>
                  </a:cubicBezTo>
                  <a:cubicBezTo>
                    <a:pt x="24391" y="124763"/>
                    <a:pt x="24154" y="123050"/>
                    <a:pt x="23682" y="121633"/>
                  </a:cubicBezTo>
                  <a:cubicBezTo>
                    <a:pt x="23209" y="119979"/>
                    <a:pt x="21733" y="119212"/>
                    <a:pt x="20552" y="118267"/>
                  </a:cubicBezTo>
                  <a:cubicBezTo>
                    <a:pt x="18367" y="115845"/>
                    <a:pt x="15237" y="116790"/>
                    <a:pt x="12107" y="116318"/>
                  </a:cubicBezTo>
                  <a:cubicBezTo>
                    <a:pt x="11634" y="116318"/>
                    <a:pt x="11634" y="115845"/>
                    <a:pt x="11398" y="115373"/>
                  </a:cubicBezTo>
                  <a:cubicBezTo>
                    <a:pt x="10689" y="113956"/>
                    <a:pt x="11162" y="112243"/>
                    <a:pt x="10217" y="111062"/>
                  </a:cubicBezTo>
                  <a:cubicBezTo>
                    <a:pt x="8091" y="108640"/>
                    <a:pt x="5433" y="106987"/>
                    <a:pt x="4193" y="104093"/>
                  </a:cubicBezTo>
                  <a:cubicBezTo>
                    <a:pt x="3484" y="102912"/>
                    <a:pt x="3248" y="101435"/>
                    <a:pt x="2539" y="100727"/>
                  </a:cubicBezTo>
                  <a:cubicBezTo>
                    <a:pt x="1831" y="100018"/>
                    <a:pt x="1358" y="99546"/>
                    <a:pt x="886" y="98778"/>
                  </a:cubicBezTo>
                  <a:cubicBezTo>
                    <a:pt x="354" y="98246"/>
                    <a:pt x="118" y="97656"/>
                    <a:pt x="0" y="96947"/>
                  </a:cubicBezTo>
                  <a:lnTo>
                    <a:pt x="650" y="97065"/>
                  </a:lnTo>
                  <a:cubicBezTo>
                    <a:pt x="2303" y="96829"/>
                    <a:pt x="4725" y="97774"/>
                    <a:pt x="5197" y="96120"/>
                  </a:cubicBezTo>
                  <a:cubicBezTo>
                    <a:pt x="5906" y="93935"/>
                    <a:pt x="4488" y="91868"/>
                    <a:pt x="6378" y="90628"/>
                  </a:cubicBezTo>
                  <a:cubicBezTo>
                    <a:pt x="8091" y="89683"/>
                    <a:pt x="11162" y="89624"/>
                    <a:pt x="12402" y="87675"/>
                  </a:cubicBezTo>
                  <a:cubicBezTo>
                    <a:pt x="13111" y="86730"/>
                    <a:pt x="13111" y="85254"/>
                    <a:pt x="12638" y="84309"/>
                  </a:cubicBezTo>
                  <a:cubicBezTo>
                    <a:pt x="11457" y="81651"/>
                    <a:pt x="12166" y="78758"/>
                    <a:pt x="11929" y="76159"/>
                  </a:cubicBezTo>
                  <a:cubicBezTo>
                    <a:pt x="14823" y="73738"/>
                    <a:pt x="14351" y="69899"/>
                    <a:pt x="15296" y="66533"/>
                  </a:cubicBezTo>
                  <a:cubicBezTo>
                    <a:pt x="15296" y="66060"/>
                    <a:pt x="16004" y="65352"/>
                    <a:pt x="16772" y="65115"/>
                  </a:cubicBezTo>
                  <a:cubicBezTo>
                    <a:pt x="17717" y="64879"/>
                    <a:pt x="18957" y="65352"/>
                    <a:pt x="19902" y="65115"/>
                  </a:cubicBezTo>
                  <a:cubicBezTo>
                    <a:pt x="20611" y="64643"/>
                    <a:pt x="21142" y="63934"/>
                    <a:pt x="21615" y="63225"/>
                  </a:cubicBezTo>
                  <a:cubicBezTo>
                    <a:pt x="22560" y="59859"/>
                    <a:pt x="23328" y="56729"/>
                    <a:pt x="24272" y="53363"/>
                  </a:cubicBezTo>
                  <a:cubicBezTo>
                    <a:pt x="24509" y="53363"/>
                    <a:pt x="24981" y="53363"/>
                    <a:pt x="25217" y="53363"/>
                  </a:cubicBezTo>
                  <a:cubicBezTo>
                    <a:pt x="24981" y="51650"/>
                    <a:pt x="24981" y="49760"/>
                    <a:pt x="25926" y="48048"/>
                  </a:cubicBezTo>
                  <a:cubicBezTo>
                    <a:pt x="26635" y="46867"/>
                    <a:pt x="27402" y="45154"/>
                    <a:pt x="26635" y="43973"/>
                  </a:cubicBezTo>
                  <a:cubicBezTo>
                    <a:pt x="25690" y="42260"/>
                    <a:pt x="23032" y="41788"/>
                    <a:pt x="23741" y="39425"/>
                  </a:cubicBezTo>
                  <a:cubicBezTo>
                    <a:pt x="23741" y="38953"/>
                    <a:pt x="24450" y="38953"/>
                    <a:pt x="24450" y="38481"/>
                  </a:cubicBezTo>
                  <a:cubicBezTo>
                    <a:pt x="25631" y="38481"/>
                    <a:pt x="27107" y="38481"/>
                    <a:pt x="28052" y="37536"/>
                  </a:cubicBezTo>
                  <a:cubicBezTo>
                    <a:pt x="28997" y="36827"/>
                    <a:pt x="30710" y="36355"/>
                    <a:pt x="30946" y="35351"/>
                  </a:cubicBezTo>
                  <a:cubicBezTo>
                    <a:pt x="31655" y="33165"/>
                    <a:pt x="31655" y="30567"/>
                    <a:pt x="30946" y="28382"/>
                  </a:cubicBezTo>
                  <a:cubicBezTo>
                    <a:pt x="30710" y="27437"/>
                    <a:pt x="29529" y="25960"/>
                    <a:pt x="30237" y="25252"/>
                  </a:cubicBezTo>
                  <a:cubicBezTo>
                    <a:pt x="32895" y="22358"/>
                    <a:pt x="34844" y="18992"/>
                    <a:pt x="37974" y="16393"/>
                  </a:cubicBezTo>
                  <a:cubicBezTo>
                    <a:pt x="38446" y="16157"/>
                    <a:pt x="39155" y="16629"/>
                    <a:pt x="39686" y="16393"/>
                  </a:cubicBezTo>
                  <a:cubicBezTo>
                    <a:pt x="41399" y="14976"/>
                    <a:pt x="43525" y="14503"/>
                    <a:pt x="45474" y="15212"/>
                  </a:cubicBezTo>
                  <a:cubicBezTo>
                    <a:pt x="45710" y="15448"/>
                    <a:pt x="45946" y="15921"/>
                    <a:pt x="46419" y="15921"/>
                  </a:cubicBezTo>
                  <a:cubicBezTo>
                    <a:pt x="47836" y="16157"/>
                    <a:pt x="48840" y="16393"/>
                    <a:pt x="49785" y="17633"/>
                  </a:cubicBezTo>
                  <a:cubicBezTo>
                    <a:pt x="50021" y="17870"/>
                    <a:pt x="50789" y="17633"/>
                    <a:pt x="50789" y="17633"/>
                  </a:cubicBezTo>
                  <a:cubicBezTo>
                    <a:pt x="51262" y="16452"/>
                    <a:pt x="51262" y="14976"/>
                    <a:pt x="50553" y="14031"/>
                  </a:cubicBezTo>
                  <a:cubicBezTo>
                    <a:pt x="49844" y="13086"/>
                    <a:pt x="49608" y="11373"/>
                    <a:pt x="49844" y="10192"/>
                  </a:cubicBezTo>
                  <a:cubicBezTo>
                    <a:pt x="50317" y="8007"/>
                    <a:pt x="52265" y="7771"/>
                    <a:pt x="54155" y="8007"/>
                  </a:cubicBezTo>
                  <a:cubicBezTo>
                    <a:pt x="54392" y="6058"/>
                    <a:pt x="54864" y="2456"/>
                    <a:pt x="54628" y="566"/>
                  </a:cubicBezTo>
                  <a:cubicBezTo>
                    <a:pt x="56754" y="271"/>
                    <a:pt x="57285" y="-202"/>
                    <a:pt x="59411" y="93"/>
                  </a:cubicBezTo>
                  <a:cubicBezTo>
                    <a:pt x="61124" y="330"/>
                    <a:pt x="62541" y="2042"/>
                    <a:pt x="63486" y="3696"/>
                  </a:cubicBezTo>
                  <a:cubicBezTo>
                    <a:pt x="64904" y="5881"/>
                    <a:pt x="63723" y="9011"/>
                    <a:pt x="65376" y="11373"/>
                  </a:cubicBezTo>
                  <a:cubicBezTo>
                    <a:pt x="65612" y="11373"/>
                    <a:pt x="65849" y="11846"/>
                    <a:pt x="66321" y="11846"/>
                  </a:cubicBezTo>
                  <a:cubicBezTo>
                    <a:pt x="68270" y="11846"/>
                    <a:pt x="69215" y="14031"/>
                    <a:pt x="70160" y="15212"/>
                  </a:cubicBezTo>
                  <a:cubicBezTo>
                    <a:pt x="71341" y="16866"/>
                    <a:pt x="71577" y="18815"/>
                    <a:pt x="71577" y="20763"/>
                  </a:cubicBezTo>
                  <a:cubicBezTo>
                    <a:pt x="72050" y="25842"/>
                    <a:pt x="73231" y="30626"/>
                    <a:pt x="72050" y="35646"/>
                  </a:cubicBezTo>
                  <a:cubicBezTo>
                    <a:pt x="71341" y="37831"/>
                    <a:pt x="71813" y="39957"/>
                    <a:pt x="71046" y="42142"/>
                  </a:cubicBezTo>
                  <a:cubicBezTo>
                    <a:pt x="70573" y="43323"/>
                    <a:pt x="69865" y="44327"/>
                    <a:pt x="68861" y="45036"/>
                  </a:cubicBezTo>
                  <a:cubicBezTo>
                    <a:pt x="66439" y="46926"/>
                    <a:pt x="64313" y="48875"/>
                    <a:pt x="62600" y="51296"/>
                  </a:cubicBezTo>
                  <a:cubicBezTo>
                    <a:pt x="61892" y="52241"/>
                    <a:pt x="62128" y="53717"/>
                    <a:pt x="62600" y="54662"/>
                  </a:cubicBezTo>
                  <a:cubicBezTo>
                    <a:pt x="63073" y="55607"/>
                    <a:pt x="63545" y="56611"/>
                    <a:pt x="63782" y="57556"/>
                  </a:cubicBezTo>
                  <a:cubicBezTo>
                    <a:pt x="64490" y="58973"/>
                    <a:pt x="63309" y="60922"/>
                    <a:pt x="64018" y="62103"/>
                  </a:cubicBezTo>
                  <a:cubicBezTo>
                    <a:pt x="64254" y="62576"/>
                    <a:pt x="65730" y="62576"/>
                    <a:pt x="66439" y="62340"/>
                  </a:cubicBezTo>
                  <a:cubicBezTo>
                    <a:pt x="69333" y="60922"/>
                    <a:pt x="74117" y="57792"/>
                    <a:pt x="75829" y="61867"/>
                  </a:cubicBezTo>
                  <a:cubicBezTo>
                    <a:pt x="77247" y="65233"/>
                    <a:pt x="77010" y="69072"/>
                    <a:pt x="79196" y="71966"/>
                  </a:cubicBezTo>
                  <a:cubicBezTo>
                    <a:pt x="81144" y="71966"/>
                    <a:pt x="83270" y="71730"/>
                    <a:pt x="85219" y="72202"/>
                  </a:cubicBezTo>
                  <a:cubicBezTo>
                    <a:pt x="87641" y="72438"/>
                    <a:pt x="88113" y="75568"/>
                    <a:pt x="87345" y="77517"/>
                  </a:cubicBezTo>
                  <a:cubicBezTo>
                    <a:pt x="86400" y="79466"/>
                    <a:pt x="86400" y="81829"/>
                    <a:pt x="84924" y="83777"/>
                  </a:cubicBezTo>
                  <a:cubicBezTo>
                    <a:pt x="84452" y="84722"/>
                    <a:pt x="84215" y="86199"/>
                    <a:pt x="84688" y="86435"/>
                  </a:cubicBezTo>
                  <a:cubicBezTo>
                    <a:pt x="86578" y="87911"/>
                    <a:pt x="90475" y="87144"/>
                    <a:pt x="91420" y="89565"/>
                  </a:cubicBezTo>
                  <a:cubicBezTo>
                    <a:pt x="91657" y="90746"/>
                    <a:pt x="90948" y="92223"/>
                    <a:pt x="91657" y="92931"/>
                  </a:cubicBezTo>
                  <a:cubicBezTo>
                    <a:pt x="92365" y="93758"/>
                    <a:pt x="95200" y="95235"/>
                    <a:pt x="96263" y="95766"/>
                  </a:cubicBezTo>
                  <a:cubicBezTo>
                    <a:pt x="96972" y="96475"/>
                    <a:pt x="98094" y="98010"/>
                    <a:pt x="98448" y="98778"/>
                  </a:cubicBezTo>
                  <a:cubicBezTo>
                    <a:pt x="99157" y="100195"/>
                    <a:pt x="99511" y="102380"/>
                    <a:pt x="98448" y="104211"/>
                  </a:cubicBezTo>
                  <a:cubicBezTo>
                    <a:pt x="97740" y="105629"/>
                    <a:pt x="95554" y="106042"/>
                    <a:pt x="94846" y="107459"/>
                  </a:cubicBezTo>
                  <a:cubicBezTo>
                    <a:pt x="94491" y="108168"/>
                    <a:pt x="94846" y="109290"/>
                    <a:pt x="94846" y="110353"/>
                  </a:cubicBez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40" name="Forme libre : forme 137">
              <a:extLst>
                <a:ext uri="{FF2B5EF4-FFF2-40B4-BE49-F238E27FC236}">
                  <a16:creationId xmlns:a16="http://schemas.microsoft.com/office/drawing/2014/main" id="{DA0D2DBE-E748-56F9-9BA4-F996BD803BAE}"/>
                </a:ext>
              </a:extLst>
            </p:cNvPr>
            <p:cNvSpPr/>
            <p:nvPr/>
          </p:nvSpPr>
          <p:spPr>
            <a:xfrm>
              <a:off x="10911333" y="4319767"/>
              <a:ext cx="24738" cy="20029"/>
            </a:xfrm>
            <a:custGeom>
              <a:avLst/>
              <a:gdLst>
                <a:gd name="connsiteX0" fmla="*/ 13997 w 14132"/>
                <a:gd name="connsiteY0" fmla="*/ 3046 h 11419"/>
                <a:gd name="connsiteX1" fmla="*/ 13524 w 14132"/>
                <a:gd name="connsiteY1" fmla="*/ 9070 h 11419"/>
                <a:gd name="connsiteX2" fmla="*/ 11103 w 14132"/>
                <a:gd name="connsiteY2" fmla="*/ 9070 h 11419"/>
                <a:gd name="connsiteX3" fmla="*/ 8681 w 14132"/>
                <a:gd name="connsiteY3" fmla="*/ 4995 h 11419"/>
                <a:gd name="connsiteX4" fmla="*/ 6969 w 14132"/>
                <a:gd name="connsiteY4" fmla="*/ 4995 h 11419"/>
                <a:gd name="connsiteX5" fmla="*/ 6733 w 14132"/>
                <a:gd name="connsiteY5" fmla="*/ 11255 h 11419"/>
                <a:gd name="connsiteX6" fmla="*/ 945 w 14132"/>
                <a:gd name="connsiteY6" fmla="*/ 7416 h 11419"/>
                <a:gd name="connsiteX7" fmla="*/ 0 w 14132"/>
                <a:gd name="connsiteY7" fmla="*/ 6944 h 11419"/>
                <a:gd name="connsiteX8" fmla="*/ 6024 w 14132"/>
                <a:gd name="connsiteY8" fmla="*/ 3105 h 11419"/>
                <a:gd name="connsiteX9" fmla="*/ 7500 w 14132"/>
                <a:gd name="connsiteY9" fmla="*/ 447 h 11419"/>
                <a:gd name="connsiteX10" fmla="*/ 10630 w 14132"/>
                <a:gd name="connsiteY10" fmla="*/ 447 h 11419"/>
                <a:gd name="connsiteX11" fmla="*/ 13997 w 14132"/>
                <a:gd name="connsiteY11" fmla="*/ 1865 h 11419"/>
                <a:gd name="connsiteX12" fmla="*/ 13997 w 14132"/>
                <a:gd name="connsiteY12" fmla="*/ 3105 h 11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132" h="11419">
                  <a:moveTo>
                    <a:pt x="13997" y="3046"/>
                  </a:moveTo>
                  <a:cubicBezTo>
                    <a:pt x="13760" y="5231"/>
                    <a:pt x="14705" y="7357"/>
                    <a:pt x="13524" y="9070"/>
                  </a:cubicBezTo>
                  <a:cubicBezTo>
                    <a:pt x="13288" y="9542"/>
                    <a:pt x="11811" y="9542"/>
                    <a:pt x="11103" y="9070"/>
                  </a:cubicBezTo>
                  <a:cubicBezTo>
                    <a:pt x="9685" y="8125"/>
                    <a:pt x="10158" y="5940"/>
                    <a:pt x="8681" y="4995"/>
                  </a:cubicBezTo>
                  <a:cubicBezTo>
                    <a:pt x="8209" y="4522"/>
                    <a:pt x="6969" y="4286"/>
                    <a:pt x="6969" y="4995"/>
                  </a:cubicBezTo>
                  <a:cubicBezTo>
                    <a:pt x="6496" y="7180"/>
                    <a:pt x="6733" y="9070"/>
                    <a:pt x="6733" y="11255"/>
                  </a:cubicBezTo>
                  <a:cubicBezTo>
                    <a:pt x="3603" y="12200"/>
                    <a:pt x="2894" y="8833"/>
                    <a:pt x="945" y="7416"/>
                  </a:cubicBezTo>
                  <a:lnTo>
                    <a:pt x="0" y="6944"/>
                  </a:lnTo>
                  <a:cubicBezTo>
                    <a:pt x="1949" y="5290"/>
                    <a:pt x="4784" y="5290"/>
                    <a:pt x="6024" y="3105"/>
                  </a:cubicBezTo>
                  <a:cubicBezTo>
                    <a:pt x="6496" y="2160"/>
                    <a:pt x="6733" y="684"/>
                    <a:pt x="7500" y="447"/>
                  </a:cubicBezTo>
                  <a:cubicBezTo>
                    <a:pt x="8209" y="-25"/>
                    <a:pt x="9922" y="-261"/>
                    <a:pt x="10630" y="447"/>
                  </a:cubicBezTo>
                  <a:cubicBezTo>
                    <a:pt x="11457" y="1510"/>
                    <a:pt x="12815" y="1983"/>
                    <a:pt x="13997" y="1865"/>
                  </a:cubicBezTo>
                  <a:lnTo>
                    <a:pt x="13997" y="3105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grpSp>
          <p:nvGrpSpPr>
            <p:cNvPr id="141" name="Graphique 78">
              <a:extLst>
                <a:ext uri="{FF2B5EF4-FFF2-40B4-BE49-F238E27FC236}">
                  <a16:creationId xmlns:a16="http://schemas.microsoft.com/office/drawing/2014/main" id="{800AB82C-78EB-16BF-DC63-4C9BF495248C}"/>
                </a:ext>
              </a:extLst>
            </p:cNvPr>
            <p:cNvGrpSpPr/>
            <p:nvPr/>
          </p:nvGrpSpPr>
          <p:grpSpPr>
            <a:xfrm>
              <a:off x="10620838" y="4271868"/>
              <a:ext cx="397962" cy="140047"/>
              <a:chOff x="7637284" y="3788326"/>
              <a:chExt cx="227344" cy="79845"/>
            </a:xfrm>
            <a:solidFill>
              <a:srgbClr val="D6E9FE"/>
            </a:solidFill>
          </p:grpSpPr>
          <p:sp>
            <p:nvSpPr>
              <p:cNvPr id="142" name="Forme libre : forme 139">
                <a:extLst>
                  <a:ext uri="{FF2B5EF4-FFF2-40B4-BE49-F238E27FC236}">
                    <a16:creationId xmlns:a16="http://schemas.microsoft.com/office/drawing/2014/main" id="{D85543D0-370E-6919-B8EF-5810BCAF67ED}"/>
                  </a:ext>
                </a:extLst>
              </p:cNvPr>
              <p:cNvSpPr/>
              <p:nvPr/>
            </p:nvSpPr>
            <p:spPr>
              <a:xfrm>
                <a:off x="7637284" y="3792284"/>
                <a:ext cx="53031" cy="70924"/>
              </a:xfrm>
              <a:custGeom>
                <a:avLst/>
                <a:gdLst>
                  <a:gd name="connsiteX0" fmla="*/ 59 w 53031"/>
                  <a:gd name="connsiteY0" fmla="*/ 1357 h 70924"/>
                  <a:gd name="connsiteX1" fmla="*/ 2539 w 53031"/>
                  <a:gd name="connsiteY1" fmla="*/ 4250 h 70924"/>
                  <a:gd name="connsiteX2" fmla="*/ 3957 w 53031"/>
                  <a:gd name="connsiteY2" fmla="*/ 11928 h 70924"/>
                  <a:gd name="connsiteX3" fmla="*/ 4193 w 53031"/>
                  <a:gd name="connsiteY3" fmla="*/ 15530 h 70924"/>
                  <a:gd name="connsiteX4" fmla="*/ 6792 w 53031"/>
                  <a:gd name="connsiteY4" fmla="*/ 24212 h 70924"/>
                  <a:gd name="connsiteX5" fmla="*/ 7264 w 53031"/>
                  <a:gd name="connsiteY5" fmla="*/ 30472 h 70924"/>
                  <a:gd name="connsiteX6" fmla="*/ 8918 w 53031"/>
                  <a:gd name="connsiteY6" fmla="*/ 32893 h 70924"/>
                  <a:gd name="connsiteX7" fmla="*/ 9626 w 53031"/>
                  <a:gd name="connsiteY7" fmla="*/ 38444 h 70924"/>
                  <a:gd name="connsiteX8" fmla="*/ 13229 w 53031"/>
                  <a:gd name="connsiteY8" fmla="*/ 42992 h 70924"/>
                  <a:gd name="connsiteX9" fmla="*/ 17067 w 53031"/>
                  <a:gd name="connsiteY9" fmla="*/ 46594 h 70924"/>
                  <a:gd name="connsiteX10" fmla="*/ 16831 w 53031"/>
                  <a:gd name="connsiteY10" fmla="*/ 49724 h 70924"/>
                  <a:gd name="connsiteX11" fmla="*/ 16359 w 53031"/>
                  <a:gd name="connsiteY11" fmla="*/ 52618 h 70924"/>
                  <a:gd name="connsiteX12" fmla="*/ 23800 w 53031"/>
                  <a:gd name="connsiteY12" fmla="*/ 57933 h 70924"/>
                  <a:gd name="connsiteX13" fmla="*/ 25454 w 53031"/>
                  <a:gd name="connsiteY13" fmla="*/ 59882 h 70924"/>
                  <a:gd name="connsiteX14" fmla="*/ 28347 w 53031"/>
                  <a:gd name="connsiteY14" fmla="*/ 61063 h 70924"/>
                  <a:gd name="connsiteX15" fmla="*/ 32186 w 53031"/>
                  <a:gd name="connsiteY15" fmla="*/ 63721 h 70924"/>
                  <a:gd name="connsiteX16" fmla="*/ 39864 w 53031"/>
                  <a:gd name="connsiteY16" fmla="*/ 66378 h 70924"/>
                  <a:gd name="connsiteX17" fmla="*/ 41812 w 53031"/>
                  <a:gd name="connsiteY17" fmla="*/ 67560 h 70924"/>
                  <a:gd name="connsiteX18" fmla="*/ 42521 w 53031"/>
                  <a:gd name="connsiteY18" fmla="*/ 68032 h 70924"/>
                  <a:gd name="connsiteX19" fmla="*/ 46360 w 53031"/>
                  <a:gd name="connsiteY19" fmla="*/ 69272 h 70924"/>
                  <a:gd name="connsiteX20" fmla="*/ 52147 w 53031"/>
                  <a:gd name="connsiteY20" fmla="*/ 70749 h 70924"/>
                  <a:gd name="connsiteX21" fmla="*/ 52620 w 53031"/>
                  <a:gd name="connsiteY21" fmla="*/ 68327 h 70924"/>
                  <a:gd name="connsiteX22" fmla="*/ 51202 w 53031"/>
                  <a:gd name="connsiteY22" fmla="*/ 66142 h 70924"/>
                  <a:gd name="connsiteX23" fmla="*/ 47836 w 53031"/>
                  <a:gd name="connsiteY23" fmla="*/ 58465 h 70924"/>
                  <a:gd name="connsiteX24" fmla="*/ 44470 w 53031"/>
                  <a:gd name="connsiteY24" fmla="*/ 54154 h 70924"/>
                  <a:gd name="connsiteX25" fmla="*/ 40159 w 53031"/>
                  <a:gd name="connsiteY25" fmla="*/ 50079 h 70924"/>
                  <a:gd name="connsiteX26" fmla="*/ 39982 w 53031"/>
                  <a:gd name="connsiteY26" fmla="*/ 28228 h 70924"/>
                  <a:gd name="connsiteX27" fmla="*/ 38092 w 53031"/>
                  <a:gd name="connsiteY27" fmla="*/ 23680 h 70924"/>
                  <a:gd name="connsiteX28" fmla="*/ 37147 w 53031"/>
                  <a:gd name="connsiteY28" fmla="*/ 20078 h 70924"/>
                  <a:gd name="connsiteX29" fmla="*/ 25454 w 53031"/>
                  <a:gd name="connsiteY29" fmla="*/ 8561 h 70924"/>
                  <a:gd name="connsiteX30" fmla="*/ 24391 w 53031"/>
                  <a:gd name="connsiteY30" fmla="*/ 9506 h 70924"/>
                  <a:gd name="connsiteX31" fmla="*/ 22442 w 53031"/>
                  <a:gd name="connsiteY31" fmla="*/ 11160 h 70924"/>
                  <a:gd name="connsiteX32" fmla="*/ 20493 w 53031"/>
                  <a:gd name="connsiteY32" fmla="*/ 13581 h 70924"/>
                  <a:gd name="connsiteX33" fmla="*/ 16654 w 53031"/>
                  <a:gd name="connsiteY33" fmla="*/ 13818 h 70924"/>
                  <a:gd name="connsiteX34" fmla="*/ 15709 w 53031"/>
                  <a:gd name="connsiteY34" fmla="*/ 16239 h 70924"/>
                  <a:gd name="connsiteX35" fmla="*/ 13997 w 53031"/>
                  <a:gd name="connsiteY35" fmla="*/ 16003 h 70924"/>
                  <a:gd name="connsiteX36" fmla="*/ 12107 w 53031"/>
                  <a:gd name="connsiteY36" fmla="*/ 14526 h 70924"/>
                  <a:gd name="connsiteX37" fmla="*/ 12107 w 53031"/>
                  <a:gd name="connsiteY37" fmla="*/ 8030 h 70924"/>
                  <a:gd name="connsiteX38" fmla="*/ 5610 w 53031"/>
                  <a:gd name="connsiteY38" fmla="*/ 2006 h 70924"/>
                  <a:gd name="connsiteX39" fmla="*/ 4665 w 53031"/>
                  <a:gd name="connsiteY39" fmla="*/ 294 h 70924"/>
                  <a:gd name="connsiteX40" fmla="*/ 827 w 53031"/>
                  <a:gd name="connsiteY40" fmla="*/ 1002 h 70924"/>
                  <a:gd name="connsiteX41" fmla="*/ 0 w 53031"/>
                  <a:gd name="connsiteY41" fmla="*/ 1475 h 70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3031" h="70924">
                    <a:moveTo>
                      <a:pt x="59" y="1357"/>
                    </a:moveTo>
                    <a:cubicBezTo>
                      <a:pt x="945" y="2301"/>
                      <a:pt x="1949" y="3187"/>
                      <a:pt x="2539" y="4250"/>
                    </a:cubicBezTo>
                    <a:cubicBezTo>
                      <a:pt x="3484" y="6672"/>
                      <a:pt x="4193" y="9270"/>
                      <a:pt x="3957" y="11928"/>
                    </a:cubicBezTo>
                    <a:cubicBezTo>
                      <a:pt x="3839" y="13109"/>
                      <a:pt x="3721" y="14349"/>
                      <a:pt x="4193" y="15530"/>
                    </a:cubicBezTo>
                    <a:cubicBezTo>
                      <a:pt x="5610" y="18424"/>
                      <a:pt x="6083" y="21318"/>
                      <a:pt x="6792" y="24212"/>
                    </a:cubicBezTo>
                    <a:cubicBezTo>
                      <a:pt x="7500" y="26161"/>
                      <a:pt x="6792" y="28287"/>
                      <a:pt x="7264" y="30472"/>
                    </a:cubicBezTo>
                    <a:cubicBezTo>
                      <a:pt x="7264" y="31417"/>
                      <a:pt x="8445" y="31948"/>
                      <a:pt x="8918" y="32893"/>
                    </a:cubicBezTo>
                    <a:cubicBezTo>
                      <a:pt x="10099" y="34842"/>
                      <a:pt x="8681" y="36732"/>
                      <a:pt x="9626" y="38444"/>
                    </a:cubicBezTo>
                    <a:cubicBezTo>
                      <a:pt x="10335" y="40098"/>
                      <a:pt x="12048" y="41338"/>
                      <a:pt x="13229" y="42992"/>
                    </a:cubicBezTo>
                    <a:cubicBezTo>
                      <a:pt x="14410" y="44409"/>
                      <a:pt x="16595" y="44645"/>
                      <a:pt x="17067" y="46594"/>
                    </a:cubicBezTo>
                    <a:cubicBezTo>
                      <a:pt x="17304" y="47835"/>
                      <a:pt x="17540" y="49252"/>
                      <a:pt x="16831" y="49724"/>
                    </a:cubicBezTo>
                    <a:cubicBezTo>
                      <a:pt x="15886" y="50669"/>
                      <a:pt x="15886" y="52146"/>
                      <a:pt x="16359" y="52618"/>
                    </a:cubicBezTo>
                    <a:cubicBezTo>
                      <a:pt x="18308" y="55276"/>
                      <a:pt x="20906" y="56457"/>
                      <a:pt x="23800" y="57933"/>
                    </a:cubicBezTo>
                    <a:cubicBezTo>
                      <a:pt x="24509" y="58406"/>
                      <a:pt x="24745" y="59410"/>
                      <a:pt x="25454" y="59882"/>
                    </a:cubicBezTo>
                    <a:cubicBezTo>
                      <a:pt x="26399" y="60355"/>
                      <a:pt x="27402" y="60591"/>
                      <a:pt x="28347" y="61063"/>
                    </a:cubicBezTo>
                    <a:cubicBezTo>
                      <a:pt x="29765" y="61536"/>
                      <a:pt x="30769" y="62776"/>
                      <a:pt x="32186" y="63721"/>
                    </a:cubicBezTo>
                    <a:cubicBezTo>
                      <a:pt x="34371" y="65611"/>
                      <a:pt x="37206" y="65670"/>
                      <a:pt x="39864" y="66378"/>
                    </a:cubicBezTo>
                    <a:cubicBezTo>
                      <a:pt x="40572" y="66615"/>
                      <a:pt x="41045" y="67087"/>
                      <a:pt x="41812" y="67560"/>
                    </a:cubicBezTo>
                    <a:cubicBezTo>
                      <a:pt x="42108" y="67737"/>
                      <a:pt x="42285" y="68032"/>
                      <a:pt x="42521" y="68032"/>
                    </a:cubicBezTo>
                    <a:cubicBezTo>
                      <a:pt x="43938" y="68505"/>
                      <a:pt x="45651" y="68032"/>
                      <a:pt x="46360" y="69272"/>
                    </a:cubicBezTo>
                    <a:cubicBezTo>
                      <a:pt x="48013" y="70749"/>
                      <a:pt x="50199" y="71221"/>
                      <a:pt x="52147" y="70749"/>
                    </a:cubicBezTo>
                    <a:cubicBezTo>
                      <a:pt x="53092" y="70512"/>
                      <a:pt x="53329" y="68800"/>
                      <a:pt x="52620" y="68327"/>
                    </a:cubicBezTo>
                    <a:cubicBezTo>
                      <a:pt x="52147" y="67619"/>
                      <a:pt x="51439" y="66615"/>
                      <a:pt x="51202" y="66142"/>
                    </a:cubicBezTo>
                    <a:cubicBezTo>
                      <a:pt x="50258" y="63485"/>
                      <a:pt x="49017" y="61063"/>
                      <a:pt x="47836" y="58465"/>
                    </a:cubicBezTo>
                    <a:cubicBezTo>
                      <a:pt x="47128" y="56752"/>
                      <a:pt x="46183" y="55099"/>
                      <a:pt x="44470" y="54154"/>
                    </a:cubicBezTo>
                    <a:cubicBezTo>
                      <a:pt x="42521" y="52972"/>
                      <a:pt x="40631" y="51732"/>
                      <a:pt x="40159" y="50079"/>
                    </a:cubicBezTo>
                    <a:cubicBezTo>
                      <a:pt x="38978" y="42637"/>
                      <a:pt x="40395" y="35433"/>
                      <a:pt x="39982" y="28228"/>
                    </a:cubicBezTo>
                    <a:cubicBezTo>
                      <a:pt x="39982" y="26810"/>
                      <a:pt x="38800" y="25334"/>
                      <a:pt x="38092" y="23680"/>
                    </a:cubicBezTo>
                    <a:cubicBezTo>
                      <a:pt x="37619" y="22499"/>
                      <a:pt x="38092" y="21023"/>
                      <a:pt x="37147" y="20078"/>
                    </a:cubicBezTo>
                    <a:cubicBezTo>
                      <a:pt x="33190" y="16121"/>
                      <a:pt x="29410" y="12282"/>
                      <a:pt x="25454" y="8561"/>
                    </a:cubicBezTo>
                    <a:lnTo>
                      <a:pt x="24391" y="9506"/>
                    </a:lnTo>
                    <a:cubicBezTo>
                      <a:pt x="23682" y="9979"/>
                      <a:pt x="23446" y="10924"/>
                      <a:pt x="22442" y="11160"/>
                    </a:cubicBezTo>
                    <a:cubicBezTo>
                      <a:pt x="21497" y="11396"/>
                      <a:pt x="20493" y="12341"/>
                      <a:pt x="20493" y="13581"/>
                    </a:cubicBezTo>
                    <a:cubicBezTo>
                      <a:pt x="19075" y="13581"/>
                      <a:pt x="17599" y="13109"/>
                      <a:pt x="16654" y="13818"/>
                    </a:cubicBezTo>
                    <a:cubicBezTo>
                      <a:pt x="15945" y="14054"/>
                      <a:pt x="15709" y="15235"/>
                      <a:pt x="15709" y="16239"/>
                    </a:cubicBezTo>
                    <a:cubicBezTo>
                      <a:pt x="15237" y="16003"/>
                      <a:pt x="14528" y="16475"/>
                      <a:pt x="13997" y="16003"/>
                    </a:cubicBezTo>
                    <a:cubicBezTo>
                      <a:pt x="13288" y="15530"/>
                      <a:pt x="12284" y="15058"/>
                      <a:pt x="12107" y="14526"/>
                    </a:cubicBezTo>
                    <a:cubicBezTo>
                      <a:pt x="10394" y="12577"/>
                      <a:pt x="13288" y="9979"/>
                      <a:pt x="12107" y="8030"/>
                    </a:cubicBezTo>
                    <a:cubicBezTo>
                      <a:pt x="10453" y="5609"/>
                      <a:pt x="7795" y="4191"/>
                      <a:pt x="5610" y="2006"/>
                    </a:cubicBezTo>
                    <a:cubicBezTo>
                      <a:pt x="5374" y="1534"/>
                      <a:pt x="5138" y="530"/>
                      <a:pt x="4665" y="294"/>
                    </a:cubicBezTo>
                    <a:cubicBezTo>
                      <a:pt x="3484" y="-415"/>
                      <a:pt x="2008" y="294"/>
                      <a:pt x="827" y="1002"/>
                    </a:cubicBezTo>
                    <a:lnTo>
                      <a:pt x="0" y="1475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143" name="Forme libre : forme 140">
                <a:extLst>
                  <a:ext uri="{FF2B5EF4-FFF2-40B4-BE49-F238E27FC236}">
                    <a16:creationId xmlns:a16="http://schemas.microsoft.com/office/drawing/2014/main" id="{4DBAF298-F8B0-7E01-4276-388DC098B244}"/>
                  </a:ext>
                </a:extLst>
              </p:cNvPr>
              <p:cNvSpPr/>
              <p:nvPr/>
            </p:nvSpPr>
            <p:spPr>
              <a:xfrm>
                <a:off x="7752268" y="3788326"/>
                <a:ext cx="112360" cy="79845"/>
              </a:xfrm>
              <a:custGeom>
                <a:avLst/>
                <a:gdLst>
                  <a:gd name="connsiteX0" fmla="*/ 0 w 112360"/>
                  <a:gd name="connsiteY0" fmla="*/ 67620 h 79845"/>
                  <a:gd name="connsiteX1" fmla="*/ 1476 w 112360"/>
                  <a:gd name="connsiteY1" fmla="*/ 67975 h 79845"/>
                  <a:gd name="connsiteX2" fmla="*/ 5551 w 112360"/>
                  <a:gd name="connsiteY2" fmla="*/ 71341 h 79845"/>
                  <a:gd name="connsiteX3" fmla="*/ 12993 w 112360"/>
                  <a:gd name="connsiteY3" fmla="*/ 71341 h 79845"/>
                  <a:gd name="connsiteX4" fmla="*/ 17776 w 112360"/>
                  <a:gd name="connsiteY4" fmla="*/ 70869 h 79845"/>
                  <a:gd name="connsiteX5" fmla="*/ 18780 w 112360"/>
                  <a:gd name="connsiteY5" fmla="*/ 61006 h 79845"/>
                  <a:gd name="connsiteX6" fmla="*/ 20493 w 112360"/>
                  <a:gd name="connsiteY6" fmla="*/ 59589 h 79845"/>
                  <a:gd name="connsiteX7" fmla="*/ 24095 w 112360"/>
                  <a:gd name="connsiteY7" fmla="*/ 54333 h 79845"/>
                  <a:gd name="connsiteX8" fmla="*/ 30592 w 112360"/>
                  <a:gd name="connsiteY8" fmla="*/ 53860 h 79845"/>
                  <a:gd name="connsiteX9" fmla="*/ 36379 w 112360"/>
                  <a:gd name="connsiteY9" fmla="*/ 50494 h 79845"/>
                  <a:gd name="connsiteX10" fmla="*/ 38800 w 112360"/>
                  <a:gd name="connsiteY10" fmla="*/ 49549 h 79845"/>
                  <a:gd name="connsiteX11" fmla="*/ 41458 w 112360"/>
                  <a:gd name="connsiteY11" fmla="*/ 47659 h 79845"/>
                  <a:gd name="connsiteX12" fmla="*/ 47246 w 112360"/>
                  <a:gd name="connsiteY12" fmla="*/ 41635 h 79845"/>
                  <a:gd name="connsiteX13" fmla="*/ 49195 w 112360"/>
                  <a:gd name="connsiteY13" fmla="*/ 38505 h 79845"/>
                  <a:gd name="connsiteX14" fmla="*/ 51143 w 112360"/>
                  <a:gd name="connsiteY14" fmla="*/ 34194 h 79845"/>
                  <a:gd name="connsiteX15" fmla="*/ 52088 w 112360"/>
                  <a:gd name="connsiteY15" fmla="*/ 34666 h 79845"/>
                  <a:gd name="connsiteX16" fmla="*/ 57876 w 112360"/>
                  <a:gd name="connsiteY16" fmla="*/ 38505 h 79845"/>
                  <a:gd name="connsiteX17" fmla="*/ 58112 w 112360"/>
                  <a:gd name="connsiteY17" fmla="*/ 32245 h 79845"/>
                  <a:gd name="connsiteX18" fmla="*/ 59825 w 112360"/>
                  <a:gd name="connsiteY18" fmla="*/ 32245 h 79845"/>
                  <a:gd name="connsiteX19" fmla="*/ 62246 w 112360"/>
                  <a:gd name="connsiteY19" fmla="*/ 36320 h 79845"/>
                  <a:gd name="connsiteX20" fmla="*/ 64668 w 112360"/>
                  <a:gd name="connsiteY20" fmla="*/ 36320 h 79845"/>
                  <a:gd name="connsiteX21" fmla="*/ 65140 w 112360"/>
                  <a:gd name="connsiteY21" fmla="*/ 30296 h 79845"/>
                  <a:gd name="connsiteX22" fmla="*/ 65140 w 112360"/>
                  <a:gd name="connsiteY22" fmla="*/ 29056 h 79845"/>
                  <a:gd name="connsiteX23" fmla="*/ 67325 w 112360"/>
                  <a:gd name="connsiteY23" fmla="*/ 27639 h 79845"/>
                  <a:gd name="connsiteX24" fmla="*/ 66616 w 112360"/>
                  <a:gd name="connsiteY24" fmla="*/ 23091 h 79845"/>
                  <a:gd name="connsiteX25" fmla="*/ 65435 w 112360"/>
                  <a:gd name="connsiteY25" fmla="*/ 23091 h 79845"/>
                  <a:gd name="connsiteX26" fmla="*/ 68802 w 112360"/>
                  <a:gd name="connsiteY26" fmla="*/ 19725 h 79845"/>
                  <a:gd name="connsiteX27" fmla="*/ 73113 w 112360"/>
                  <a:gd name="connsiteY27" fmla="*/ 17540 h 79845"/>
                  <a:gd name="connsiteX28" fmla="*/ 74058 w 112360"/>
                  <a:gd name="connsiteY28" fmla="*/ 13465 h 79845"/>
                  <a:gd name="connsiteX29" fmla="*/ 75003 w 112360"/>
                  <a:gd name="connsiteY29" fmla="*/ 11516 h 79845"/>
                  <a:gd name="connsiteX30" fmla="*/ 76479 w 112360"/>
                  <a:gd name="connsiteY30" fmla="*/ 2126 h 79845"/>
                  <a:gd name="connsiteX31" fmla="*/ 78900 w 112360"/>
                  <a:gd name="connsiteY31" fmla="*/ 2126 h 79845"/>
                  <a:gd name="connsiteX32" fmla="*/ 80849 w 112360"/>
                  <a:gd name="connsiteY32" fmla="*/ 6201 h 79845"/>
                  <a:gd name="connsiteX33" fmla="*/ 82030 w 112360"/>
                  <a:gd name="connsiteY33" fmla="*/ 6201 h 79845"/>
                  <a:gd name="connsiteX34" fmla="*/ 84688 w 112360"/>
                  <a:gd name="connsiteY34" fmla="*/ 177 h 79845"/>
                  <a:gd name="connsiteX35" fmla="*/ 86105 w 112360"/>
                  <a:gd name="connsiteY35" fmla="*/ 177 h 79845"/>
                  <a:gd name="connsiteX36" fmla="*/ 87995 w 112360"/>
                  <a:gd name="connsiteY36" fmla="*/ 4961 h 79845"/>
                  <a:gd name="connsiteX37" fmla="*/ 91125 w 112360"/>
                  <a:gd name="connsiteY37" fmla="*/ 5906 h 79845"/>
                  <a:gd name="connsiteX38" fmla="*/ 92070 w 112360"/>
                  <a:gd name="connsiteY38" fmla="*/ 9744 h 79845"/>
                  <a:gd name="connsiteX39" fmla="*/ 90889 w 112360"/>
                  <a:gd name="connsiteY39" fmla="*/ 10689 h 79845"/>
                  <a:gd name="connsiteX40" fmla="*/ 92838 w 112360"/>
                  <a:gd name="connsiteY40" fmla="*/ 13347 h 79845"/>
                  <a:gd name="connsiteX41" fmla="*/ 96913 w 112360"/>
                  <a:gd name="connsiteY41" fmla="*/ 14823 h 79845"/>
                  <a:gd name="connsiteX42" fmla="*/ 96913 w 112360"/>
                  <a:gd name="connsiteY42" fmla="*/ 16713 h 79845"/>
                  <a:gd name="connsiteX43" fmla="*/ 93783 w 112360"/>
                  <a:gd name="connsiteY43" fmla="*/ 18662 h 79845"/>
                  <a:gd name="connsiteX44" fmla="*/ 98330 w 112360"/>
                  <a:gd name="connsiteY44" fmla="*/ 17953 h 79845"/>
                  <a:gd name="connsiteX45" fmla="*/ 102169 w 112360"/>
                  <a:gd name="connsiteY45" fmla="*/ 17008 h 79845"/>
                  <a:gd name="connsiteX46" fmla="*/ 104826 w 112360"/>
                  <a:gd name="connsiteY46" fmla="*/ 17717 h 79845"/>
                  <a:gd name="connsiteX47" fmla="*/ 106244 w 112360"/>
                  <a:gd name="connsiteY47" fmla="*/ 18957 h 79845"/>
                  <a:gd name="connsiteX48" fmla="*/ 112031 w 112360"/>
                  <a:gd name="connsiteY48" fmla="*/ 20198 h 79845"/>
                  <a:gd name="connsiteX49" fmla="*/ 111795 w 112360"/>
                  <a:gd name="connsiteY49" fmla="*/ 22619 h 79845"/>
                  <a:gd name="connsiteX50" fmla="*/ 106480 w 112360"/>
                  <a:gd name="connsiteY50" fmla="*/ 27166 h 79845"/>
                  <a:gd name="connsiteX51" fmla="*/ 98035 w 112360"/>
                  <a:gd name="connsiteY51" fmla="*/ 27875 h 79845"/>
                  <a:gd name="connsiteX52" fmla="*/ 102582 w 112360"/>
                  <a:gd name="connsiteY52" fmla="*/ 34607 h 79845"/>
                  <a:gd name="connsiteX53" fmla="*/ 101106 w 112360"/>
                  <a:gd name="connsiteY53" fmla="*/ 37974 h 79845"/>
                  <a:gd name="connsiteX54" fmla="*/ 91952 w 112360"/>
                  <a:gd name="connsiteY54" fmla="*/ 38210 h 79845"/>
                  <a:gd name="connsiteX55" fmla="*/ 90239 w 112360"/>
                  <a:gd name="connsiteY55" fmla="*/ 36497 h 79845"/>
                  <a:gd name="connsiteX56" fmla="*/ 89058 w 112360"/>
                  <a:gd name="connsiteY56" fmla="*/ 35552 h 79845"/>
                  <a:gd name="connsiteX57" fmla="*/ 69805 w 112360"/>
                  <a:gd name="connsiteY57" fmla="*/ 35552 h 79845"/>
                  <a:gd name="connsiteX58" fmla="*/ 68624 w 112360"/>
                  <a:gd name="connsiteY58" fmla="*/ 36497 h 79845"/>
                  <a:gd name="connsiteX59" fmla="*/ 66675 w 112360"/>
                  <a:gd name="connsiteY59" fmla="*/ 50435 h 79845"/>
                  <a:gd name="connsiteX60" fmla="*/ 65199 w 112360"/>
                  <a:gd name="connsiteY60" fmla="*/ 53801 h 79845"/>
                  <a:gd name="connsiteX61" fmla="*/ 63014 w 112360"/>
                  <a:gd name="connsiteY61" fmla="*/ 53801 h 79845"/>
                  <a:gd name="connsiteX62" fmla="*/ 62069 w 112360"/>
                  <a:gd name="connsiteY62" fmla="*/ 54510 h 79845"/>
                  <a:gd name="connsiteX63" fmla="*/ 61124 w 112360"/>
                  <a:gd name="connsiteY63" fmla="*/ 57640 h 79845"/>
                  <a:gd name="connsiteX64" fmla="*/ 58230 w 112360"/>
                  <a:gd name="connsiteY64" fmla="*/ 63664 h 79845"/>
                  <a:gd name="connsiteX65" fmla="*/ 56281 w 112360"/>
                  <a:gd name="connsiteY65" fmla="*/ 70160 h 79845"/>
                  <a:gd name="connsiteX66" fmla="*/ 48604 w 112360"/>
                  <a:gd name="connsiteY66" fmla="*/ 72050 h 79845"/>
                  <a:gd name="connsiteX67" fmla="*/ 46891 w 112360"/>
                  <a:gd name="connsiteY67" fmla="*/ 73703 h 79845"/>
                  <a:gd name="connsiteX68" fmla="*/ 42108 w 112360"/>
                  <a:gd name="connsiteY68" fmla="*/ 71046 h 79845"/>
                  <a:gd name="connsiteX69" fmla="*/ 41163 w 112360"/>
                  <a:gd name="connsiteY69" fmla="*/ 70337 h 79845"/>
                  <a:gd name="connsiteX70" fmla="*/ 29115 w 112360"/>
                  <a:gd name="connsiteY70" fmla="*/ 71754 h 79845"/>
                  <a:gd name="connsiteX71" fmla="*/ 25040 w 112360"/>
                  <a:gd name="connsiteY71" fmla="*/ 77542 h 79845"/>
                  <a:gd name="connsiteX72" fmla="*/ 13997 w 112360"/>
                  <a:gd name="connsiteY72" fmla="*/ 77778 h 79845"/>
                  <a:gd name="connsiteX73" fmla="*/ 10158 w 112360"/>
                  <a:gd name="connsiteY73" fmla="*/ 79491 h 79845"/>
                  <a:gd name="connsiteX74" fmla="*/ 7028 w 112360"/>
                  <a:gd name="connsiteY74" fmla="*/ 79491 h 79845"/>
                  <a:gd name="connsiteX75" fmla="*/ 5079 w 112360"/>
                  <a:gd name="connsiteY75" fmla="*/ 76125 h 79845"/>
                  <a:gd name="connsiteX76" fmla="*/ 295 w 112360"/>
                  <a:gd name="connsiteY76" fmla="*/ 68920 h 79845"/>
                  <a:gd name="connsiteX77" fmla="*/ 59 w 112360"/>
                  <a:gd name="connsiteY77" fmla="*/ 67620 h 79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112360" h="79845">
                    <a:moveTo>
                      <a:pt x="0" y="67620"/>
                    </a:moveTo>
                    <a:cubicBezTo>
                      <a:pt x="531" y="67620"/>
                      <a:pt x="1122" y="67738"/>
                      <a:pt x="1476" y="67975"/>
                    </a:cubicBezTo>
                    <a:cubicBezTo>
                      <a:pt x="2894" y="69156"/>
                      <a:pt x="4134" y="70869"/>
                      <a:pt x="5551" y="71341"/>
                    </a:cubicBezTo>
                    <a:cubicBezTo>
                      <a:pt x="7973" y="72050"/>
                      <a:pt x="10571" y="71695"/>
                      <a:pt x="12993" y="71341"/>
                    </a:cubicBezTo>
                    <a:cubicBezTo>
                      <a:pt x="14705" y="71105"/>
                      <a:pt x="16831" y="72050"/>
                      <a:pt x="17776" y="70869"/>
                    </a:cubicBezTo>
                    <a:cubicBezTo>
                      <a:pt x="19725" y="67975"/>
                      <a:pt x="17776" y="64372"/>
                      <a:pt x="18780" y="61006"/>
                    </a:cubicBezTo>
                    <a:cubicBezTo>
                      <a:pt x="18780" y="60534"/>
                      <a:pt x="19725" y="60061"/>
                      <a:pt x="20493" y="59589"/>
                    </a:cubicBezTo>
                    <a:cubicBezTo>
                      <a:pt x="22442" y="58407"/>
                      <a:pt x="21674" y="55041"/>
                      <a:pt x="24095" y="54333"/>
                    </a:cubicBezTo>
                    <a:cubicBezTo>
                      <a:pt x="26280" y="53624"/>
                      <a:pt x="28406" y="54333"/>
                      <a:pt x="30592" y="53860"/>
                    </a:cubicBezTo>
                    <a:cubicBezTo>
                      <a:pt x="32777" y="53388"/>
                      <a:pt x="34430" y="51911"/>
                      <a:pt x="36379" y="50494"/>
                    </a:cubicBezTo>
                    <a:cubicBezTo>
                      <a:pt x="37088" y="50258"/>
                      <a:pt x="38092" y="50021"/>
                      <a:pt x="38800" y="49549"/>
                    </a:cubicBezTo>
                    <a:cubicBezTo>
                      <a:pt x="39509" y="48604"/>
                      <a:pt x="40986" y="48368"/>
                      <a:pt x="41458" y="47659"/>
                    </a:cubicBezTo>
                    <a:cubicBezTo>
                      <a:pt x="42935" y="45238"/>
                      <a:pt x="45769" y="44057"/>
                      <a:pt x="47246" y="41635"/>
                    </a:cubicBezTo>
                    <a:cubicBezTo>
                      <a:pt x="47718" y="40454"/>
                      <a:pt x="48722" y="39450"/>
                      <a:pt x="49195" y="38505"/>
                    </a:cubicBezTo>
                    <a:cubicBezTo>
                      <a:pt x="49903" y="37029"/>
                      <a:pt x="50140" y="35375"/>
                      <a:pt x="51143" y="34194"/>
                    </a:cubicBezTo>
                    <a:lnTo>
                      <a:pt x="52088" y="34666"/>
                    </a:lnTo>
                    <a:cubicBezTo>
                      <a:pt x="54037" y="36084"/>
                      <a:pt x="54746" y="39509"/>
                      <a:pt x="57876" y="38505"/>
                    </a:cubicBezTo>
                    <a:cubicBezTo>
                      <a:pt x="57876" y="36320"/>
                      <a:pt x="57640" y="34430"/>
                      <a:pt x="58112" y="32245"/>
                    </a:cubicBezTo>
                    <a:cubicBezTo>
                      <a:pt x="58112" y="31536"/>
                      <a:pt x="59293" y="31773"/>
                      <a:pt x="59825" y="32245"/>
                    </a:cubicBezTo>
                    <a:cubicBezTo>
                      <a:pt x="61242" y="33190"/>
                      <a:pt x="60770" y="35375"/>
                      <a:pt x="62246" y="36320"/>
                    </a:cubicBezTo>
                    <a:cubicBezTo>
                      <a:pt x="62955" y="36793"/>
                      <a:pt x="64431" y="36793"/>
                      <a:pt x="64668" y="36320"/>
                    </a:cubicBezTo>
                    <a:cubicBezTo>
                      <a:pt x="65908" y="34666"/>
                      <a:pt x="64904" y="32481"/>
                      <a:pt x="65140" y="30296"/>
                    </a:cubicBezTo>
                    <a:lnTo>
                      <a:pt x="65140" y="29056"/>
                    </a:lnTo>
                    <a:cubicBezTo>
                      <a:pt x="66085" y="28938"/>
                      <a:pt x="66853" y="28465"/>
                      <a:pt x="67325" y="27639"/>
                    </a:cubicBezTo>
                    <a:cubicBezTo>
                      <a:pt x="68034" y="26458"/>
                      <a:pt x="68270" y="24272"/>
                      <a:pt x="66616" y="23091"/>
                    </a:cubicBezTo>
                    <a:cubicBezTo>
                      <a:pt x="66144" y="22855"/>
                      <a:pt x="65435" y="23328"/>
                      <a:pt x="65435" y="23091"/>
                    </a:cubicBezTo>
                    <a:cubicBezTo>
                      <a:pt x="64018" y="20906"/>
                      <a:pt x="67561" y="19902"/>
                      <a:pt x="68802" y="19725"/>
                    </a:cubicBezTo>
                    <a:cubicBezTo>
                      <a:pt x="70455" y="19489"/>
                      <a:pt x="71695" y="18544"/>
                      <a:pt x="73113" y="17540"/>
                    </a:cubicBezTo>
                    <a:cubicBezTo>
                      <a:pt x="74294" y="16831"/>
                      <a:pt x="73585" y="14882"/>
                      <a:pt x="74058" y="13465"/>
                    </a:cubicBezTo>
                    <a:cubicBezTo>
                      <a:pt x="74058" y="12756"/>
                      <a:pt x="74530" y="12284"/>
                      <a:pt x="75003" y="11516"/>
                    </a:cubicBezTo>
                    <a:cubicBezTo>
                      <a:pt x="76951" y="8859"/>
                      <a:pt x="76715" y="5492"/>
                      <a:pt x="76479" y="2126"/>
                    </a:cubicBezTo>
                    <a:cubicBezTo>
                      <a:pt x="77188" y="2126"/>
                      <a:pt x="78192" y="1890"/>
                      <a:pt x="78900" y="2126"/>
                    </a:cubicBezTo>
                    <a:cubicBezTo>
                      <a:pt x="80377" y="2835"/>
                      <a:pt x="79373" y="5020"/>
                      <a:pt x="80849" y="6201"/>
                    </a:cubicBezTo>
                    <a:cubicBezTo>
                      <a:pt x="81085" y="6437"/>
                      <a:pt x="81558" y="6201"/>
                      <a:pt x="82030" y="6201"/>
                    </a:cubicBezTo>
                    <a:cubicBezTo>
                      <a:pt x="81794" y="3780"/>
                      <a:pt x="83211" y="1890"/>
                      <a:pt x="84688" y="177"/>
                    </a:cubicBezTo>
                    <a:cubicBezTo>
                      <a:pt x="84924" y="-59"/>
                      <a:pt x="85869" y="-59"/>
                      <a:pt x="86105" y="177"/>
                    </a:cubicBezTo>
                    <a:cubicBezTo>
                      <a:pt x="87286" y="1595"/>
                      <a:pt x="86814" y="3780"/>
                      <a:pt x="87995" y="4961"/>
                    </a:cubicBezTo>
                    <a:cubicBezTo>
                      <a:pt x="88940" y="5433"/>
                      <a:pt x="90180" y="5433"/>
                      <a:pt x="91125" y="5906"/>
                    </a:cubicBezTo>
                    <a:cubicBezTo>
                      <a:pt x="92542" y="6378"/>
                      <a:pt x="92306" y="8327"/>
                      <a:pt x="92070" y="9744"/>
                    </a:cubicBezTo>
                    <a:cubicBezTo>
                      <a:pt x="91834" y="9981"/>
                      <a:pt x="91125" y="10217"/>
                      <a:pt x="90889" y="10689"/>
                    </a:cubicBezTo>
                    <a:cubicBezTo>
                      <a:pt x="90653" y="11870"/>
                      <a:pt x="91834" y="13111"/>
                      <a:pt x="92838" y="13347"/>
                    </a:cubicBezTo>
                    <a:cubicBezTo>
                      <a:pt x="94255" y="14056"/>
                      <a:pt x="95732" y="13819"/>
                      <a:pt x="96913" y="14823"/>
                    </a:cubicBezTo>
                    <a:cubicBezTo>
                      <a:pt x="97621" y="15296"/>
                      <a:pt x="97385" y="16536"/>
                      <a:pt x="96913" y="16713"/>
                    </a:cubicBezTo>
                    <a:cubicBezTo>
                      <a:pt x="96204" y="17658"/>
                      <a:pt x="94728" y="17953"/>
                      <a:pt x="93783" y="18662"/>
                    </a:cubicBezTo>
                    <a:cubicBezTo>
                      <a:pt x="95259" y="18662"/>
                      <a:pt x="96913" y="19135"/>
                      <a:pt x="98330" y="17953"/>
                    </a:cubicBezTo>
                    <a:cubicBezTo>
                      <a:pt x="99511" y="17008"/>
                      <a:pt x="100751" y="17363"/>
                      <a:pt x="102169" y="17008"/>
                    </a:cubicBezTo>
                    <a:cubicBezTo>
                      <a:pt x="103114" y="16772"/>
                      <a:pt x="104118" y="17245"/>
                      <a:pt x="104826" y="17717"/>
                    </a:cubicBezTo>
                    <a:cubicBezTo>
                      <a:pt x="105063" y="18190"/>
                      <a:pt x="105771" y="18662"/>
                      <a:pt x="106244" y="18957"/>
                    </a:cubicBezTo>
                    <a:cubicBezTo>
                      <a:pt x="107661" y="20375"/>
                      <a:pt x="110319" y="18957"/>
                      <a:pt x="112031" y="20198"/>
                    </a:cubicBezTo>
                    <a:cubicBezTo>
                      <a:pt x="112504" y="20434"/>
                      <a:pt x="112504" y="21851"/>
                      <a:pt x="111795" y="22619"/>
                    </a:cubicBezTo>
                    <a:cubicBezTo>
                      <a:pt x="110082" y="24331"/>
                      <a:pt x="108429" y="26221"/>
                      <a:pt x="106480" y="27166"/>
                    </a:cubicBezTo>
                    <a:cubicBezTo>
                      <a:pt x="104059" y="28111"/>
                      <a:pt x="100928" y="26930"/>
                      <a:pt x="98035" y="27875"/>
                    </a:cubicBezTo>
                    <a:cubicBezTo>
                      <a:pt x="96854" y="31005"/>
                      <a:pt x="100220" y="33190"/>
                      <a:pt x="102582" y="34607"/>
                    </a:cubicBezTo>
                    <a:cubicBezTo>
                      <a:pt x="104000" y="35552"/>
                      <a:pt x="102818" y="37501"/>
                      <a:pt x="101106" y="37974"/>
                    </a:cubicBezTo>
                    <a:cubicBezTo>
                      <a:pt x="97976" y="38682"/>
                      <a:pt x="95082" y="38210"/>
                      <a:pt x="91952" y="38210"/>
                    </a:cubicBezTo>
                    <a:lnTo>
                      <a:pt x="90239" y="36497"/>
                    </a:lnTo>
                    <a:cubicBezTo>
                      <a:pt x="89767" y="36261"/>
                      <a:pt x="89531" y="35552"/>
                      <a:pt x="89058" y="35552"/>
                    </a:cubicBezTo>
                    <a:cubicBezTo>
                      <a:pt x="82562" y="35789"/>
                      <a:pt x="76302" y="34548"/>
                      <a:pt x="69805" y="35552"/>
                    </a:cubicBezTo>
                    <a:cubicBezTo>
                      <a:pt x="69333" y="35789"/>
                      <a:pt x="68861" y="36025"/>
                      <a:pt x="68624" y="36497"/>
                    </a:cubicBezTo>
                    <a:cubicBezTo>
                      <a:pt x="67916" y="41340"/>
                      <a:pt x="67916" y="45651"/>
                      <a:pt x="66675" y="50435"/>
                    </a:cubicBezTo>
                    <a:cubicBezTo>
                      <a:pt x="66439" y="51616"/>
                      <a:pt x="66203" y="53092"/>
                      <a:pt x="65199" y="53801"/>
                    </a:cubicBezTo>
                    <a:cubicBezTo>
                      <a:pt x="64490" y="54037"/>
                      <a:pt x="63782" y="53565"/>
                      <a:pt x="63014" y="53801"/>
                    </a:cubicBezTo>
                    <a:cubicBezTo>
                      <a:pt x="62778" y="54037"/>
                      <a:pt x="62305" y="54273"/>
                      <a:pt x="62069" y="54510"/>
                    </a:cubicBezTo>
                    <a:cubicBezTo>
                      <a:pt x="61597" y="55455"/>
                      <a:pt x="61597" y="56695"/>
                      <a:pt x="61124" y="57640"/>
                    </a:cubicBezTo>
                    <a:cubicBezTo>
                      <a:pt x="60179" y="59825"/>
                      <a:pt x="59175" y="61715"/>
                      <a:pt x="58230" y="63664"/>
                    </a:cubicBezTo>
                    <a:cubicBezTo>
                      <a:pt x="56990" y="65553"/>
                      <a:pt x="57522" y="68211"/>
                      <a:pt x="56281" y="70160"/>
                    </a:cubicBezTo>
                    <a:cubicBezTo>
                      <a:pt x="54333" y="72817"/>
                      <a:pt x="51202" y="71341"/>
                      <a:pt x="48604" y="72050"/>
                    </a:cubicBezTo>
                    <a:cubicBezTo>
                      <a:pt x="47895" y="72050"/>
                      <a:pt x="47659" y="73467"/>
                      <a:pt x="46891" y="73703"/>
                    </a:cubicBezTo>
                    <a:cubicBezTo>
                      <a:pt x="44706" y="74648"/>
                      <a:pt x="42816" y="72995"/>
                      <a:pt x="42108" y="71046"/>
                    </a:cubicBezTo>
                    <a:cubicBezTo>
                      <a:pt x="41871" y="70809"/>
                      <a:pt x="41399" y="70573"/>
                      <a:pt x="41163" y="70337"/>
                    </a:cubicBezTo>
                    <a:cubicBezTo>
                      <a:pt x="37088" y="69392"/>
                      <a:pt x="32718" y="69097"/>
                      <a:pt x="29115" y="71754"/>
                    </a:cubicBezTo>
                    <a:cubicBezTo>
                      <a:pt x="27166" y="73172"/>
                      <a:pt x="27166" y="76774"/>
                      <a:pt x="25040" y="77542"/>
                    </a:cubicBezTo>
                    <a:cubicBezTo>
                      <a:pt x="21438" y="78487"/>
                      <a:pt x="17599" y="77542"/>
                      <a:pt x="13997" y="77778"/>
                    </a:cubicBezTo>
                    <a:cubicBezTo>
                      <a:pt x="12520" y="78014"/>
                      <a:pt x="11339" y="78723"/>
                      <a:pt x="10158" y="79491"/>
                    </a:cubicBezTo>
                    <a:cubicBezTo>
                      <a:pt x="9213" y="79963"/>
                      <a:pt x="7973" y="79963"/>
                      <a:pt x="7028" y="79491"/>
                    </a:cubicBezTo>
                    <a:cubicBezTo>
                      <a:pt x="5847" y="78546"/>
                      <a:pt x="6083" y="76361"/>
                      <a:pt x="5079" y="76125"/>
                    </a:cubicBezTo>
                    <a:cubicBezTo>
                      <a:pt x="1713" y="75180"/>
                      <a:pt x="-236" y="72050"/>
                      <a:pt x="295" y="68920"/>
                    </a:cubicBezTo>
                    <a:lnTo>
                      <a:pt x="59" y="6762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</p:grpSp>
        <p:sp>
          <p:nvSpPr>
            <p:cNvPr id="144" name="Forme libre : forme 141">
              <a:extLst>
                <a:ext uri="{FF2B5EF4-FFF2-40B4-BE49-F238E27FC236}">
                  <a16:creationId xmlns:a16="http://schemas.microsoft.com/office/drawing/2014/main" id="{C626115B-0C48-AB1A-64F5-4B0204C4CDDF}"/>
                </a:ext>
              </a:extLst>
            </p:cNvPr>
            <p:cNvSpPr/>
            <p:nvPr/>
          </p:nvSpPr>
          <p:spPr>
            <a:xfrm>
              <a:off x="9067233" y="3669104"/>
              <a:ext cx="225294" cy="251297"/>
            </a:xfrm>
            <a:custGeom>
              <a:avLst/>
              <a:gdLst>
                <a:gd name="connsiteX0" fmla="*/ 3621 w 128704"/>
                <a:gd name="connsiteY0" fmla="*/ 0 h 143272"/>
                <a:gd name="connsiteX1" fmla="*/ 5511 w 128704"/>
                <a:gd name="connsiteY1" fmla="*/ 1240 h 143272"/>
                <a:gd name="connsiteX2" fmla="*/ 16555 w 128704"/>
                <a:gd name="connsiteY2" fmla="*/ 2244 h 143272"/>
                <a:gd name="connsiteX3" fmla="*/ 23760 w 128704"/>
                <a:gd name="connsiteY3" fmla="*/ 4902 h 143272"/>
                <a:gd name="connsiteX4" fmla="*/ 26181 w 128704"/>
                <a:gd name="connsiteY4" fmla="*/ 6083 h 143272"/>
                <a:gd name="connsiteX5" fmla="*/ 29311 w 128704"/>
                <a:gd name="connsiteY5" fmla="*/ 8032 h 143272"/>
                <a:gd name="connsiteX6" fmla="*/ 38701 w 128704"/>
                <a:gd name="connsiteY6" fmla="*/ 9272 h 143272"/>
                <a:gd name="connsiteX7" fmla="*/ 42067 w 128704"/>
                <a:gd name="connsiteY7" fmla="*/ 11693 h 143272"/>
                <a:gd name="connsiteX8" fmla="*/ 44725 w 128704"/>
                <a:gd name="connsiteY8" fmla="*/ 12638 h 143272"/>
                <a:gd name="connsiteX9" fmla="*/ 48091 w 128704"/>
                <a:gd name="connsiteY9" fmla="*/ 14823 h 143272"/>
                <a:gd name="connsiteX10" fmla="*/ 55532 w 128704"/>
                <a:gd name="connsiteY10" fmla="*/ 13878 h 143272"/>
                <a:gd name="connsiteX11" fmla="*/ 62029 w 128704"/>
                <a:gd name="connsiteY11" fmla="*/ 7855 h 143272"/>
                <a:gd name="connsiteX12" fmla="*/ 73840 w 128704"/>
                <a:gd name="connsiteY12" fmla="*/ 6910 h 143272"/>
                <a:gd name="connsiteX13" fmla="*/ 81990 w 128704"/>
                <a:gd name="connsiteY13" fmla="*/ 9095 h 143272"/>
                <a:gd name="connsiteX14" fmla="*/ 90671 w 128704"/>
                <a:gd name="connsiteY14" fmla="*/ 9095 h 143272"/>
                <a:gd name="connsiteX15" fmla="*/ 103900 w 128704"/>
                <a:gd name="connsiteY15" fmla="*/ 8622 h 143272"/>
                <a:gd name="connsiteX16" fmla="*/ 106676 w 128704"/>
                <a:gd name="connsiteY16" fmla="*/ 8268 h 143272"/>
                <a:gd name="connsiteX17" fmla="*/ 107266 w 128704"/>
                <a:gd name="connsiteY17" fmla="*/ 10807 h 143272"/>
                <a:gd name="connsiteX18" fmla="*/ 115180 w 128704"/>
                <a:gd name="connsiteY18" fmla="*/ 34371 h 143272"/>
                <a:gd name="connsiteX19" fmla="*/ 115416 w 128704"/>
                <a:gd name="connsiteY19" fmla="*/ 34371 h 143272"/>
                <a:gd name="connsiteX20" fmla="*/ 114944 w 128704"/>
                <a:gd name="connsiteY20" fmla="*/ 35316 h 143272"/>
                <a:gd name="connsiteX21" fmla="*/ 112759 w 128704"/>
                <a:gd name="connsiteY21" fmla="*/ 40336 h 143272"/>
                <a:gd name="connsiteX22" fmla="*/ 110810 w 128704"/>
                <a:gd name="connsiteY22" fmla="*/ 44883 h 143272"/>
                <a:gd name="connsiteX23" fmla="*/ 111046 w 128704"/>
                <a:gd name="connsiteY23" fmla="*/ 50199 h 143272"/>
                <a:gd name="connsiteX24" fmla="*/ 110042 w 128704"/>
                <a:gd name="connsiteY24" fmla="*/ 58112 h 143272"/>
                <a:gd name="connsiteX25" fmla="*/ 105731 w 128704"/>
                <a:gd name="connsiteY25" fmla="*/ 57167 h 143272"/>
                <a:gd name="connsiteX26" fmla="*/ 100238 w 128704"/>
                <a:gd name="connsiteY26" fmla="*/ 48486 h 143272"/>
                <a:gd name="connsiteX27" fmla="*/ 96872 w 128704"/>
                <a:gd name="connsiteY27" fmla="*/ 43939 h 143272"/>
                <a:gd name="connsiteX28" fmla="*/ 95691 w 128704"/>
                <a:gd name="connsiteY28" fmla="*/ 41517 h 143272"/>
                <a:gd name="connsiteX29" fmla="*/ 93506 w 128704"/>
                <a:gd name="connsiteY29" fmla="*/ 38623 h 143272"/>
                <a:gd name="connsiteX30" fmla="*/ 91085 w 128704"/>
                <a:gd name="connsiteY30" fmla="*/ 34785 h 143272"/>
                <a:gd name="connsiteX31" fmla="*/ 87010 w 128704"/>
                <a:gd name="connsiteY31" fmla="*/ 24213 h 143272"/>
                <a:gd name="connsiteX32" fmla="*/ 85829 w 128704"/>
                <a:gd name="connsiteY32" fmla="*/ 16536 h 143272"/>
                <a:gd name="connsiteX33" fmla="*/ 85356 w 128704"/>
                <a:gd name="connsiteY33" fmla="*/ 16536 h 143272"/>
                <a:gd name="connsiteX34" fmla="*/ 86301 w 128704"/>
                <a:gd name="connsiteY34" fmla="*/ 28584 h 143272"/>
                <a:gd name="connsiteX35" fmla="*/ 88722 w 128704"/>
                <a:gd name="connsiteY35" fmla="*/ 35552 h 143272"/>
                <a:gd name="connsiteX36" fmla="*/ 89667 w 128704"/>
                <a:gd name="connsiteY36" fmla="*/ 42521 h 143272"/>
                <a:gd name="connsiteX37" fmla="*/ 99766 w 128704"/>
                <a:gd name="connsiteY37" fmla="*/ 55750 h 143272"/>
                <a:gd name="connsiteX38" fmla="*/ 100947 w 128704"/>
                <a:gd name="connsiteY38" fmla="*/ 57935 h 143272"/>
                <a:gd name="connsiteX39" fmla="*/ 101656 w 128704"/>
                <a:gd name="connsiteY39" fmla="*/ 63959 h 143272"/>
                <a:gd name="connsiteX40" fmla="*/ 105022 w 128704"/>
                <a:gd name="connsiteY40" fmla="*/ 69746 h 143272"/>
                <a:gd name="connsiteX41" fmla="*/ 106971 w 128704"/>
                <a:gd name="connsiteY41" fmla="*/ 75062 h 143272"/>
                <a:gd name="connsiteX42" fmla="*/ 113172 w 128704"/>
                <a:gd name="connsiteY42" fmla="*/ 88763 h 143272"/>
                <a:gd name="connsiteX43" fmla="*/ 115357 w 128704"/>
                <a:gd name="connsiteY43" fmla="*/ 91657 h 143272"/>
                <a:gd name="connsiteX44" fmla="*/ 117247 w 128704"/>
                <a:gd name="connsiteY44" fmla="*/ 95732 h 143272"/>
                <a:gd name="connsiteX45" fmla="*/ 119137 w 128704"/>
                <a:gd name="connsiteY45" fmla="*/ 99334 h 143272"/>
                <a:gd name="connsiteX46" fmla="*/ 120318 w 128704"/>
                <a:gd name="connsiteY46" fmla="*/ 102464 h 143272"/>
                <a:gd name="connsiteX47" fmla="*/ 126578 w 128704"/>
                <a:gd name="connsiteY47" fmla="*/ 108724 h 143272"/>
                <a:gd name="connsiteX48" fmla="*/ 127287 w 128704"/>
                <a:gd name="connsiteY48" fmla="*/ 113272 h 143272"/>
                <a:gd name="connsiteX49" fmla="*/ 126814 w 128704"/>
                <a:gd name="connsiteY49" fmla="*/ 117346 h 143272"/>
                <a:gd name="connsiteX50" fmla="*/ 128232 w 128704"/>
                <a:gd name="connsiteY50" fmla="*/ 120477 h 143272"/>
                <a:gd name="connsiteX51" fmla="*/ 128704 w 128704"/>
                <a:gd name="connsiteY51" fmla="*/ 126264 h 143272"/>
                <a:gd name="connsiteX52" fmla="*/ 127759 w 128704"/>
                <a:gd name="connsiteY52" fmla="*/ 127681 h 143272"/>
                <a:gd name="connsiteX53" fmla="*/ 123684 w 128704"/>
                <a:gd name="connsiteY53" fmla="*/ 129571 h 143272"/>
                <a:gd name="connsiteX54" fmla="*/ 118133 w 128704"/>
                <a:gd name="connsiteY54" fmla="*/ 130280 h 143272"/>
                <a:gd name="connsiteX55" fmla="*/ 115948 w 128704"/>
                <a:gd name="connsiteY55" fmla="*/ 135831 h 143272"/>
                <a:gd name="connsiteX56" fmla="*/ 111105 w 128704"/>
                <a:gd name="connsiteY56" fmla="*/ 137249 h 143272"/>
                <a:gd name="connsiteX57" fmla="*/ 108211 w 128704"/>
                <a:gd name="connsiteY57" fmla="*/ 143273 h 143272"/>
                <a:gd name="connsiteX58" fmla="*/ 102660 w 128704"/>
                <a:gd name="connsiteY58" fmla="*/ 143036 h 143272"/>
                <a:gd name="connsiteX59" fmla="*/ 100770 w 128704"/>
                <a:gd name="connsiteY59" fmla="*/ 139198 h 143272"/>
                <a:gd name="connsiteX60" fmla="*/ 3621 w 128704"/>
                <a:gd name="connsiteY60" fmla="*/ 139729 h 143272"/>
                <a:gd name="connsiteX61" fmla="*/ 255 w 128704"/>
                <a:gd name="connsiteY61" fmla="*/ 21201 h 143272"/>
                <a:gd name="connsiteX62" fmla="*/ 964 w 128704"/>
                <a:gd name="connsiteY62" fmla="*/ 16418 h 143272"/>
                <a:gd name="connsiteX63" fmla="*/ 1672 w 128704"/>
                <a:gd name="connsiteY63" fmla="*/ 10394 h 143272"/>
                <a:gd name="connsiteX64" fmla="*/ 3385 w 128704"/>
                <a:gd name="connsiteY64" fmla="*/ 2008 h 143272"/>
                <a:gd name="connsiteX65" fmla="*/ 3680 w 128704"/>
                <a:gd name="connsiteY65" fmla="*/ 59 h 143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28704" h="143272">
                  <a:moveTo>
                    <a:pt x="3621" y="0"/>
                  </a:moveTo>
                  <a:cubicBezTo>
                    <a:pt x="4212" y="531"/>
                    <a:pt x="4802" y="1004"/>
                    <a:pt x="5511" y="1240"/>
                  </a:cubicBezTo>
                  <a:cubicBezTo>
                    <a:pt x="9113" y="2717"/>
                    <a:pt x="12716" y="1476"/>
                    <a:pt x="16555" y="2244"/>
                  </a:cubicBezTo>
                  <a:cubicBezTo>
                    <a:pt x="19212" y="2717"/>
                    <a:pt x="21338" y="3721"/>
                    <a:pt x="23760" y="4902"/>
                  </a:cubicBezTo>
                  <a:cubicBezTo>
                    <a:pt x="24468" y="5138"/>
                    <a:pt x="25472" y="5610"/>
                    <a:pt x="26181" y="6083"/>
                  </a:cubicBezTo>
                  <a:cubicBezTo>
                    <a:pt x="27126" y="6792"/>
                    <a:pt x="28366" y="7796"/>
                    <a:pt x="29311" y="8032"/>
                  </a:cubicBezTo>
                  <a:cubicBezTo>
                    <a:pt x="32441" y="8977"/>
                    <a:pt x="35807" y="7323"/>
                    <a:pt x="38701" y="9272"/>
                  </a:cubicBezTo>
                  <a:cubicBezTo>
                    <a:pt x="39882" y="10217"/>
                    <a:pt x="40886" y="10748"/>
                    <a:pt x="42067" y="11693"/>
                  </a:cubicBezTo>
                  <a:cubicBezTo>
                    <a:pt x="42540" y="12402"/>
                    <a:pt x="43780" y="12166"/>
                    <a:pt x="44725" y="12638"/>
                  </a:cubicBezTo>
                  <a:cubicBezTo>
                    <a:pt x="45965" y="13111"/>
                    <a:pt x="46674" y="14587"/>
                    <a:pt x="48091" y="14823"/>
                  </a:cubicBezTo>
                  <a:cubicBezTo>
                    <a:pt x="50512" y="15296"/>
                    <a:pt x="53406" y="15532"/>
                    <a:pt x="55532" y="13878"/>
                  </a:cubicBezTo>
                  <a:cubicBezTo>
                    <a:pt x="57954" y="11930"/>
                    <a:pt x="59607" y="9804"/>
                    <a:pt x="62029" y="7855"/>
                  </a:cubicBezTo>
                  <a:cubicBezTo>
                    <a:pt x="66103" y="8091"/>
                    <a:pt x="69706" y="6201"/>
                    <a:pt x="73840" y="6910"/>
                  </a:cubicBezTo>
                  <a:cubicBezTo>
                    <a:pt x="76734" y="7618"/>
                    <a:pt x="79391" y="8386"/>
                    <a:pt x="81990" y="9095"/>
                  </a:cubicBezTo>
                  <a:cubicBezTo>
                    <a:pt x="84884" y="9804"/>
                    <a:pt x="87777" y="8918"/>
                    <a:pt x="90671" y="9095"/>
                  </a:cubicBezTo>
                  <a:cubicBezTo>
                    <a:pt x="94982" y="9331"/>
                    <a:pt x="99530" y="9095"/>
                    <a:pt x="103900" y="8622"/>
                  </a:cubicBezTo>
                  <a:cubicBezTo>
                    <a:pt x="104786" y="8504"/>
                    <a:pt x="105731" y="8445"/>
                    <a:pt x="106676" y="8268"/>
                  </a:cubicBezTo>
                  <a:lnTo>
                    <a:pt x="107266" y="10807"/>
                  </a:lnTo>
                  <a:lnTo>
                    <a:pt x="115180" y="34371"/>
                  </a:lnTo>
                  <a:lnTo>
                    <a:pt x="115416" y="34371"/>
                  </a:lnTo>
                  <a:cubicBezTo>
                    <a:pt x="115416" y="34844"/>
                    <a:pt x="114944" y="34844"/>
                    <a:pt x="114944" y="35316"/>
                  </a:cubicBezTo>
                  <a:cubicBezTo>
                    <a:pt x="114944" y="36497"/>
                    <a:pt x="113231" y="39155"/>
                    <a:pt x="112759" y="40336"/>
                  </a:cubicBezTo>
                  <a:cubicBezTo>
                    <a:pt x="112522" y="42049"/>
                    <a:pt x="111282" y="43230"/>
                    <a:pt x="110810" y="44883"/>
                  </a:cubicBezTo>
                  <a:cubicBezTo>
                    <a:pt x="110337" y="46596"/>
                    <a:pt x="110573" y="48250"/>
                    <a:pt x="111046" y="50199"/>
                  </a:cubicBezTo>
                  <a:cubicBezTo>
                    <a:pt x="111755" y="52856"/>
                    <a:pt x="111991" y="56222"/>
                    <a:pt x="110042" y="58112"/>
                  </a:cubicBezTo>
                  <a:cubicBezTo>
                    <a:pt x="109097" y="59057"/>
                    <a:pt x="107148" y="58112"/>
                    <a:pt x="105731" y="57167"/>
                  </a:cubicBezTo>
                  <a:cubicBezTo>
                    <a:pt x="102601" y="55218"/>
                    <a:pt x="101892" y="51380"/>
                    <a:pt x="100238" y="48486"/>
                  </a:cubicBezTo>
                  <a:cubicBezTo>
                    <a:pt x="99294" y="46773"/>
                    <a:pt x="98053" y="45356"/>
                    <a:pt x="96872" y="43939"/>
                  </a:cubicBezTo>
                  <a:cubicBezTo>
                    <a:pt x="96400" y="43230"/>
                    <a:pt x="95927" y="42226"/>
                    <a:pt x="95691" y="41517"/>
                  </a:cubicBezTo>
                  <a:cubicBezTo>
                    <a:pt x="95219" y="40572"/>
                    <a:pt x="93919" y="39864"/>
                    <a:pt x="93506" y="38623"/>
                  </a:cubicBezTo>
                  <a:cubicBezTo>
                    <a:pt x="93034" y="37206"/>
                    <a:pt x="91557" y="36202"/>
                    <a:pt x="91085" y="34785"/>
                  </a:cubicBezTo>
                  <a:cubicBezTo>
                    <a:pt x="89667" y="31182"/>
                    <a:pt x="87955" y="27816"/>
                    <a:pt x="87010" y="24213"/>
                  </a:cubicBezTo>
                  <a:cubicBezTo>
                    <a:pt x="86301" y="21556"/>
                    <a:pt x="86773" y="18898"/>
                    <a:pt x="85829" y="16536"/>
                  </a:cubicBezTo>
                  <a:lnTo>
                    <a:pt x="85356" y="16536"/>
                  </a:lnTo>
                  <a:cubicBezTo>
                    <a:pt x="85120" y="20611"/>
                    <a:pt x="85120" y="24686"/>
                    <a:pt x="86301" y="28584"/>
                  </a:cubicBezTo>
                  <a:cubicBezTo>
                    <a:pt x="87010" y="31005"/>
                    <a:pt x="87718" y="33131"/>
                    <a:pt x="88722" y="35552"/>
                  </a:cubicBezTo>
                  <a:cubicBezTo>
                    <a:pt x="89431" y="37737"/>
                    <a:pt x="88722" y="40336"/>
                    <a:pt x="89667" y="42521"/>
                  </a:cubicBezTo>
                  <a:cubicBezTo>
                    <a:pt x="92325" y="47600"/>
                    <a:pt x="95868" y="51675"/>
                    <a:pt x="99766" y="55750"/>
                  </a:cubicBezTo>
                  <a:cubicBezTo>
                    <a:pt x="100238" y="56459"/>
                    <a:pt x="100711" y="57167"/>
                    <a:pt x="100947" y="57935"/>
                  </a:cubicBezTo>
                  <a:cubicBezTo>
                    <a:pt x="101183" y="59884"/>
                    <a:pt x="100711" y="62010"/>
                    <a:pt x="101656" y="63959"/>
                  </a:cubicBezTo>
                  <a:cubicBezTo>
                    <a:pt x="102601" y="65908"/>
                    <a:pt x="104786" y="67561"/>
                    <a:pt x="105022" y="69746"/>
                  </a:cubicBezTo>
                  <a:cubicBezTo>
                    <a:pt x="105258" y="71695"/>
                    <a:pt x="106203" y="73349"/>
                    <a:pt x="106971" y="75062"/>
                  </a:cubicBezTo>
                  <a:cubicBezTo>
                    <a:pt x="109156" y="79609"/>
                    <a:pt x="111282" y="83979"/>
                    <a:pt x="113172" y="88763"/>
                  </a:cubicBezTo>
                  <a:cubicBezTo>
                    <a:pt x="113644" y="89708"/>
                    <a:pt x="115180" y="90653"/>
                    <a:pt x="115357" y="91657"/>
                  </a:cubicBezTo>
                  <a:cubicBezTo>
                    <a:pt x="115593" y="93074"/>
                    <a:pt x="116775" y="94078"/>
                    <a:pt x="117247" y="95732"/>
                  </a:cubicBezTo>
                  <a:cubicBezTo>
                    <a:pt x="117483" y="96913"/>
                    <a:pt x="118664" y="98153"/>
                    <a:pt x="119137" y="99334"/>
                  </a:cubicBezTo>
                  <a:cubicBezTo>
                    <a:pt x="119373" y="100515"/>
                    <a:pt x="119845" y="101519"/>
                    <a:pt x="120318" y="102464"/>
                  </a:cubicBezTo>
                  <a:cubicBezTo>
                    <a:pt x="121972" y="105122"/>
                    <a:pt x="124157" y="106775"/>
                    <a:pt x="126578" y="108724"/>
                  </a:cubicBezTo>
                  <a:cubicBezTo>
                    <a:pt x="127759" y="109905"/>
                    <a:pt x="127995" y="111854"/>
                    <a:pt x="127287" y="113272"/>
                  </a:cubicBezTo>
                  <a:cubicBezTo>
                    <a:pt x="126578" y="114453"/>
                    <a:pt x="126342" y="115929"/>
                    <a:pt x="126814" y="117346"/>
                  </a:cubicBezTo>
                  <a:cubicBezTo>
                    <a:pt x="127050" y="118528"/>
                    <a:pt x="127995" y="119532"/>
                    <a:pt x="128232" y="120477"/>
                  </a:cubicBezTo>
                  <a:cubicBezTo>
                    <a:pt x="128940" y="122425"/>
                    <a:pt x="127995" y="124315"/>
                    <a:pt x="128704" y="126264"/>
                  </a:cubicBezTo>
                  <a:lnTo>
                    <a:pt x="127759" y="127681"/>
                  </a:lnTo>
                  <a:lnTo>
                    <a:pt x="123684" y="129571"/>
                  </a:lnTo>
                  <a:lnTo>
                    <a:pt x="118133" y="130280"/>
                  </a:lnTo>
                  <a:lnTo>
                    <a:pt x="115948" y="135831"/>
                  </a:lnTo>
                  <a:lnTo>
                    <a:pt x="111105" y="137249"/>
                  </a:lnTo>
                  <a:lnTo>
                    <a:pt x="108211" y="143273"/>
                  </a:lnTo>
                  <a:lnTo>
                    <a:pt x="102660" y="143036"/>
                  </a:lnTo>
                  <a:lnTo>
                    <a:pt x="100770" y="139198"/>
                  </a:lnTo>
                  <a:lnTo>
                    <a:pt x="3621" y="139729"/>
                  </a:lnTo>
                  <a:lnTo>
                    <a:pt x="255" y="21201"/>
                  </a:lnTo>
                  <a:cubicBezTo>
                    <a:pt x="-454" y="20020"/>
                    <a:pt x="491" y="17599"/>
                    <a:pt x="964" y="16418"/>
                  </a:cubicBezTo>
                  <a:cubicBezTo>
                    <a:pt x="1436" y="13997"/>
                    <a:pt x="964" y="12815"/>
                    <a:pt x="1672" y="10394"/>
                  </a:cubicBezTo>
                  <a:cubicBezTo>
                    <a:pt x="2381" y="7500"/>
                    <a:pt x="3149" y="4843"/>
                    <a:pt x="3385" y="2008"/>
                  </a:cubicBezTo>
                  <a:lnTo>
                    <a:pt x="3680" y="59"/>
                  </a:lnTo>
                  <a:close/>
                </a:path>
              </a:pathLst>
            </a:custGeom>
            <a:solidFill>
              <a:srgbClr val="F67536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45" name="Forme libre : forme 142">
              <a:extLst>
                <a:ext uri="{FF2B5EF4-FFF2-40B4-BE49-F238E27FC236}">
                  <a16:creationId xmlns:a16="http://schemas.microsoft.com/office/drawing/2014/main" id="{B2DE3828-3D7C-E11E-8752-9528FDAE0B83}"/>
                </a:ext>
              </a:extLst>
            </p:cNvPr>
            <p:cNvSpPr/>
            <p:nvPr/>
          </p:nvSpPr>
          <p:spPr>
            <a:xfrm>
              <a:off x="8757012" y="3634818"/>
              <a:ext cx="316454" cy="335097"/>
            </a:xfrm>
            <a:custGeom>
              <a:avLst/>
              <a:gdLst>
                <a:gd name="connsiteX0" fmla="*/ 23749 w 180781"/>
                <a:gd name="connsiteY0" fmla="*/ 0 h 191049"/>
                <a:gd name="connsiteX1" fmla="*/ 25520 w 180781"/>
                <a:gd name="connsiteY1" fmla="*/ 1004 h 191049"/>
                <a:gd name="connsiteX2" fmla="*/ 36092 w 180781"/>
                <a:gd name="connsiteY2" fmla="*/ 5847 h 191049"/>
                <a:gd name="connsiteX3" fmla="*/ 48848 w 180781"/>
                <a:gd name="connsiteY3" fmla="*/ 6851 h 191049"/>
                <a:gd name="connsiteX4" fmla="*/ 57234 w 180781"/>
                <a:gd name="connsiteY4" fmla="*/ 11693 h 191049"/>
                <a:gd name="connsiteX5" fmla="*/ 65384 w 180781"/>
                <a:gd name="connsiteY5" fmla="*/ 13642 h 191049"/>
                <a:gd name="connsiteX6" fmla="*/ 67038 w 180781"/>
                <a:gd name="connsiteY6" fmla="*/ 16772 h 191049"/>
                <a:gd name="connsiteX7" fmla="*/ 67746 w 180781"/>
                <a:gd name="connsiteY7" fmla="*/ 21792 h 191049"/>
                <a:gd name="connsiteX8" fmla="*/ 70640 w 180781"/>
                <a:gd name="connsiteY8" fmla="*/ 25158 h 191049"/>
                <a:gd name="connsiteX9" fmla="*/ 75424 w 180781"/>
                <a:gd name="connsiteY9" fmla="*/ 28052 h 191049"/>
                <a:gd name="connsiteX10" fmla="*/ 87944 w 180781"/>
                <a:gd name="connsiteY10" fmla="*/ 29292 h 191049"/>
                <a:gd name="connsiteX11" fmla="*/ 95385 w 180781"/>
                <a:gd name="connsiteY11" fmla="*/ 31714 h 191049"/>
                <a:gd name="connsiteX12" fmla="*/ 99932 w 180781"/>
                <a:gd name="connsiteY12" fmla="*/ 34844 h 191049"/>
                <a:gd name="connsiteX13" fmla="*/ 100405 w 180781"/>
                <a:gd name="connsiteY13" fmla="*/ 35789 h 191049"/>
                <a:gd name="connsiteX14" fmla="*/ 103062 w 180781"/>
                <a:gd name="connsiteY14" fmla="*/ 38446 h 191049"/>
                <a:gd name="connsiteX15" fmla="*/ 106665 w 180781"/>
                <a:gd name="connsiteY15" fmla="*/ 41104 h 191049"/>
                <a:gd name="connsiteX16" fmla="*/ 121134 w 180781"/>
                <a:gd name="connsiteY16" fmla="*/ 33426 h 191049"/>
                <a:gd name="connsiteX17" fmla="*/ 122315 w 180781"/>
                <a:gd name="connsiteY17" fmla="*/ 31241 h 191049"/>
                <a:gd name="connsiteX18" fmla="*/ 120189 w 180781"/>
                <a:gd name="connsiteY18" fmla="*/ 21851 h 191049"/>
                <a:gd name="connsiteX19" fmla="*/ 119717 w 180781"/>
                <a:gd name="connsiteY19" fmla="*/ 20906 h 191049"/>
                <a:gd name="connsiteX20" fmla="*/ 124795 w 180781"/>
                <a:gd name="connsiteY20" fmla="*/ 12520 h 191049"/>
                <a:gd name="connsiteX21" fmla="*/ 128162 w 180781"/>
                <a:gd name="connsiteY21" fmla="*/ 8445 h 191049"/>
                <a:gd name="connsiteX22" fmla="*/ 135603 w 180781"/>
                <a:gd name="connsiteY22" fmla="*/ 5788 h 191049"/>
                <a:gd name="connsiteX23" fmla="*/ 138024 w 180781"/>
                <a:gd name="connsiteY23" fmla="*/ 5079 h 191049"/>
                <a:gd name="connsiteX24" fmla="*/ 143812 w 180781"/>
                <a:gd name="connsiteY24" fmla="*/ 5079 h 191049"/>
                <a:gd name="connsiteX25" fmla="*/ 150544 w 180781"/>
                <a:gd name="connsiteY25" fmla="*/ 7973 h 191049"/>
                <a:gd name="connsiteX26" fmla="*/ 155092 w 180781"/>
                <a:gd name="connsiteY26" fmla="*/ 9685 h 191049"/>
                <a:gd name="connsiteX27" fmla="*/ 157454 w 180781"/>
                <a:gd name="connsiteY27" fmla="*/ 14469 h 191049"/>
                <a:gd name="connsiteX28" fmla="*/ 167789 w 180781"/>
                <a:gd name="connsiteY28" fmla="*/ 18071 h 191049"/>
                <a:gd name="connsiteX29" fmla="*/ 172100 w 180781"/>
                <a:gd name="connsiteY29" fmla="*/ 18071 h 191049"/>
                <a:gd name="connsiteX30" fmla="*/ 179069 w 180781"/>
                <a:gd name="connsiteY30" fmla="*/ 18071 h 191049"/>
                <a:gd name="connsiteX31" fmla="*/ 180782 w 180781"/>
                <a:gd name="connsiteY31" fmla="*/ 19489 h 191049"/>
                <a:gd name="connsiteX32" fmla="*/ 180486 w 180781"/>
                <a:gd name="connsiteY32" fmla="*/ 21438 h 191049"/>
                <a:gd name="connsiteX33" fmla="*/ 178774 w 180781"/>
                <a:gd name="connsiteY33" fmla="*/ 29824 h 191049"/>
                <a:gd name="connsiteX34" fmla="*/ 178065 w 180781"/>
                <a:gd name="connsiteY34" fmla="*/ 35848 h 191049"/>
                <a:gd name="connsiteX35" fmla="*/ 177356 w 180781"/>
                <a:gd name="connsiteY35" fmla="*/ 40631 h 191049"/>
                <a:gd name="connsiteX36" fmla="*/ 180723 w 180781"/>
                <a:gd name="connsiteY36" fmla="*/ 159159 h 191049"/>
                <a:gd name="connsiteX37" fmla="*/ 180427 w 180781"/>
                <a:gd name="connsiteY37" fmla="*/ 187270 h 191049"/>
                <a:gd name="connsiteX38" fmla="*/ 169384 w 180781"/>
                <a:gd name="connsiteY38" fmla="*/ 186030 h 191049"/>
                <a:gd name="connsiteX39" fmla="*/ 168911 w 180781"/>
                <a:gd name="connsiteY39" fmla="*/ 191050 h 191049"/>
                <a:gd name="connsiteX40" fmla="*/ 83633 w 180781"/>
                <a:gd name="connsiteY40" fmla="*/ 141383 h 191049"/>
                <a:gd name="connsiteX41" fmla="*/ 80030 w 180781"/>
                <a:gd name="connsiteY41" fmla="*/ 139198 h 191049"/>
                <a:gd name="connsiteX42" fmla="*/ 74006 w 180781"/>
                <a:gd name="connsiteY42" fmla="*/ 137249 h 191049"/>
                <a:gd name="connsiteX43" fmla="*/ 69459 w 180781"/>
                <a:gd name="connsiteY43" fmla="*/ 140143 h 191049"/>
                <a:gd name="connsiteX44" fmla="*/ 65620 w 180781"/>
                <a:gd name="connsiteY44" fmla="*/ 141087 h 191049"/>
                <a:gd name="connsiteX45" fmla="*/ 62254 w 180781"/>
                <a:gd name="connsiteY45" fmla="*/ 145399 h 191049"/>
                <a:gd name="connsiteX46" fmla="*/ 62018 w 180781"/>
                <a:gd name="connsiteY46" fmla="*/ 145399 h 191049"/>
                <a:gd name="connsiteX47" fmla="*/ 53809 w 180781"/>
                <a:gd name="connsiteY47" fmla="*/ 149001 h 191049"/>
                <a:gd name="connsiteX48" fmla="*/ 52628 w 180781"/>
                <a:gd name="connsiteY48" fmla="*/ 148056 h 191049"/>
                <a:gd name="connsiteX49" fmla="*/ 47372 w 180781"/>
                <a:gd name="connsiteY49" fmla="*/ 142505 h 191049"/>
                <a:gd name="connsiteX50" fmla="*/ 40875 w 180781"/>
                <a:gd name="connsiteY50" fmla="*/ 138666 h 191049"/>
                <a:gd name="connsiteX51" fmla="*/ 27646 w 180781"/>
                <a:gd name="connsiteY51" fmla="*/ 137662 h 191049"/>
                <a:gd name="connsiteX52" fmla="*/ 27883 w 180781"/>
                <a:gd name="connsiteY52" fmla="*/ 137190 h 191049"/>
                <a:gd name="connsiteX53" fmla="*/ 19969 w 180781"/>
                <a:gd name="connsiteY53" fmla="*/ 124906 h 191049"/>
                <a:gd name="connsiteX54" fmla="*/ 15894 w 180781"/>
                <a:gd name="connsiteY54" fmla="*/ 123725 h 191049"/>
                <a:gd name="connsiteX55" fmla="*/ 10815 w 180781"/>
                <a:gd name="connsiteY55" fmla="*/ 123252 h 191049"/>
                <a:gd name="connsiteX56" fmla="*/ 8158 w 180781"/>
                <a:gd name="connsiteY56" fmla="*/ 120595 h 191049"/>
                <a:gd name="connsiteX57" fmla="*/ 6740 w 180781"/>
                <a:gd name="connsiteY57" fmla="*/ 112681 h 191049"/>
                <a:gd name="connsiteX58" fmla="*/ 1248 w 180781"/>
                <a:gd name="connsiteY58" fmla="*/ 105240 h 191049"/>
                <a:gd name="connsiteX59" fmla="*/ 1484 w 180781"/>
                <a:gd name="connsiteY59" fmla="*/ 98980 h 191049"/>
                <a:gd name="connsiteX60" fmla="*/ 4142 w 180781"/>
                <a:gd name="connsiteY60" fmla="*/ 98744 h 191049"/>
                <a:gd name="connsiteX61" fmla="*/ 4142 w 180781"/>
                <a:gd name="connsiteY61" fmla="*/ 84334 h 191049"/>
                <a:gd name="connsiteX62" fmla="*/ 4142 w 180781"/>
                <a:gd name="connsiteY62" fmla="*/ 78782 h 191049"/>
                <a:gd name="connsiteX63" fmla="*/ 3906 w 180781"/>
                <a:gd name="connsiteY63" fmla="*/ 69156 h 191049"/>
                <a:gd name="connsiteX64" fmla="*/ 539 w 180781"/>
                <a:gd name="connsiteY64" fmla="*/ 62896 h 191049"/>
                <a:gd name="connsiteX65" fmla="*/ 539 w 180781"/>
                <a:gd name="connsiteY65" fmla="*/ 54510 h 191049"/>
                <a:gd name="connsiteX66" fmla="*/ 1484 w 180781"/>
                <a:gd name="connsiteY66" fmla="*/ 52797 h 191049"/>
                <a:gd name="connsiteX67" fmla="*/ 1012 w 180781"/>
                <a:gd name="connsiteY67" fmla="*/ 48013 h 191049"/>
                <a:gd name="connsiteX68" fmla="*/ 303 w 180781"/>
                <a:gd name="connsiteY68" fmla="*/ 43466 h 191049"/>
                <a:gd name="connsiteX69" fmla="*/ 3197 w 180781"/>
                <a:gd name="connsiteY69" fmla="*/ 43230 h 191049"/>
                <a:gd name="connsiteX70" fmla="*/ 9457 w 180781"/>
                <a:gd name="connsiteY70" fmla="*/ 38446 h 191049"/>
                <a:gd name="connsiteX71" fmla="*/ 9693 w 180781"/>
                <a:gd name="connsiteY71" fmla="*/ 28584 h 191049"/>
                <a:gd name="connsiteX72" fmla="*/ 9221 w 180781"/>
                <a:gd name="connsiteY72" fmla="*/ 21379 h 191049"/>
                <a:gd name="connsiteX73" fmla="*/ 10166 w 180781"/>
                <a:gd name="connsiteY73" fmla="*/ 20198 h 191049"/>
                <a:gd name="connsiteX74" fmla="*/ 11110 w 180781"/>
                <a:gd name="connsiteY74" fmla="*/ 17540 h 191049"/>
                <a:gd name="connsiteX75" fmla="*/ 17371 w 180781"/>
                <a:gd name="connsiteY75" fmla="*/ 14410 h 191049"/>
                <a:gd name="connsiteX76" fmla="*/ 20973 w 180781"/>
                <a:gd name="connsiteY76" fmla="*/ 12993 h 191049"/>
                <a:gd name="connsiteX77" fmla="*/ 23394 w 180781"/>
                <a:gd name="connsiteY77" fmla="*/ 10571 h 191049"/>
                <a:gd name="connsiteX78" fmla="*/ 23394 w 180781"/>
                <a:gd name="connsiteY78" fmla="*/ 6260 h 191049"/>
                <a:gd name="connsiteX79" fmla="*/ 23158 w 180781"/>
                <a:gd name="connsiteY79" fmla="*/ 1476 h 191049"/>
                <a:gd name="connsiteX80" fmla="*/ 23572 w 180781"/>
                <a:gd name="connsiteY80" fmla="*/ 0 h 191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180781" h="191049">
                  <a:moveTo>
                    <a:pt x="23749" y="0"/>
                  </a:moveTo>
                  <a:cubicBezTo>
                    <a:pt x="24398" y="236"/>
                    <a:pt x="24989" y="591"/>
                    <a:pt x="25520" y="1004"/>
                  </a:cubicBezTo>
                  <a:cubicBezTo>
                    <a:pt x="28650" y="3425"/>
                    <a:pt x="32253" y="4370"/>
                    <a:pt x="36092" y="5847"/>
                  </a:cubicBezTo>
                  <a:cubicBezTo>
                    <a:pt x="39930" y="7028"/>
                    <a:pt x="44537" y="5374"/>
                    <a:pt x="48848" y="6851"/>
                  </a:cubicBezTo>
                  <a:cubicBezTo>
                    <a:pt x="51978" y="8032"/>
                    <a:pt x="54104" y="10926"/>
                    <a:pt x="57234" y="11693"/>
                  </a:cubicBezTo>
                  <a:cubicBezTo>
                    <a:pt x="60128" y="12402"/>
                    <a:pt x="63494" y="11221"/>
                    <a:pt x="65384" y="13642"/>
                  </a:cubicBezTo>
                  <a:cubicBezTo>
                    <a:pt x="66093" y="14351"/>
                    <a:pt x="66565" y="15827"/>
                    <a:pt x="67038" y="16772"/>
                  </a:cubicBezTo>
                  <a:cubicBezTo>
                    <a:pt x="67982" y="18190"/>
                    <a:pt x="67038" y="20375"/>
                    <a:pt x="67746" y="21792"/>
                  </a:cubicBezTo>
                  <a:cubicBezTo>
                    <a:pt x="68219" y="22973"/>
                    <a:pt x="69164" y="24213"/>
                    <a:pt x="70640" y="25158"/>
                  </a:cubicBezTo>
                  <a:cubicBezTo>
                    <a:pt x="72294" y="26340"/>
                    <a:pt x="73770" y="27580"/>
                    <a:pt x="75424" y="28052"/>
                  </a:cubicBezTo>
                  <a:cubicBezTo>
                    <a:pt x="79499" y="29765"/>
                    <a:pt x="84046" y="27343"/>
                    <a:pt x="87944" y="29292"/>
                  </a:cubicBezTo>
                  <a:cubicBezTo>
                    <a:pt x="90365" y="30473"/>
                    <a:pt x="92727" y="31005"/>
                    <a:pt x="95385" y="31714"/>
                  </a:cubicBezTo>
                  <a:cubicBezTo>
                    <a:pt x="97334" y="32186"/>
                    <a:pt x="98515" y="33663"/>
                    <a:pt x="99932" y="34844"/>
                  </a:cubicBezTo>
                  <a:cubicBezTo>
                    <a:pt x="99932" y="34844"/>
                    <a:pt x="100405" y="35316"/>
                    <a:pt x="100405" y="35789"/>
                  </a:cubicBezTo>
                  <a:cubicBezTo>
                    <a:pt x="100877" y="36970"/>
                    <a:pt x="102354" y="37265"/>
                    <a:pt x="103062" y="38446"/>
                  </a:cubicBezTo>
                  <a:cubicBezTo>
                    <a:pt x="104007" y="39627"/>
                    <a:pt x="105248" y="40631"/>
                    <a:pt x="106665" y="41104"/>
                  </a:cubicBezTo>
                  <a:cubicBezTo>
                    <a:pt x="112689" y="42344"/>
                    <a:pt x="118949" y="39450"/>
                    <a:pt x="121134" y="33426"/>
                  </a:cubicBezTo>
                  <a:cubicBezTo>
                    <a:pt x="121370" y="32718"/>
                    <a:pt x="122079" y="32009"/>
                    <a:pt x="122315" y="31241"/>
                  </a:cubicBezTo>
                  <a:cubicBezTo>
                    <a:pt x="123260" y="27875"/>
                    <a:pt x="121134" y="25217"/>
                    <a:pt x="120189" y="21851"/>
                  </a:cubicBezTo>
                  <a:cubicBezTo>
                    <a:pt x="120189" y="21615"/>
                    <a:pt x="119717" y="20906"/>
                    <a:pt x="119717" y="20906"/>
                  </a:cubicBezTo>
                  <a:cubicBezTo>
                    <a:pt x="118299" y="17304"/>
                    <a:pt x="121193" y="14174"/>
                    <a:pt x="124795" y="12520"/>
                  </a:cubicBezTo>
                  <a:cubicBezTo>
                    <a:pt x="126213" y="11811"/>
                    <a:pt x="125977" y="9154"/>
                    <a:pt x="128162" y="8445"/>
                  </a:cubicBezTo>
                  <a:cubicBezTo>
                    <a:pt x="130583" y="7500"/>
                    <a:pt x="132945" y="6024"/>
                    <a:pt x="135603" y="5788"/>
                  </a:cubicBezTo>
                  <a:cubicBezTo>
                    <a:pt x="136312" y="5788"/>
                    <a:pt x="137316" y="5079"/>
                    <a:pt x="138024" y="5079"/>
                  </a:cubicBezTo>
                  <a:cubicBezTo>
                    <a:pt x="139973" y="4606"/>
                    <a:pt x="141863" y="4370"/>
                    <a:pt x="143812" y="5079"/>
                  </a:cubicBezTo>
                  <a:cubicBezTo>
                    <a:pt x="146233" y="5788"/>
                    <a:pt x="148123" y="7973"/>
                    <a:pt x="150544" y="7973"/>
                  </a:cubicBezTo>
                  <a:cubicBezTo>
                    <a:pt x="152257" y="7973"/>
                    <a:pt x="153674" y="8681"/>
                    <a:pt x="155092" y="9685"/>
                  </a:cubicBezTo>
                  <a:cubicBezTo>
                    <a:pt x="156509" y="10866"/>
                    <a:pt x="156037" y="13288"/>
                    <a:pt x="157454" y="14469"/>
                  </a:cubicBezTo>
                  <a:cubicBezTo>
                    <a:pt x="160584" y="16654"/>
                    <a:pt x="164659" y="15709"/>
                    <a:pt x="167789" y="18071"/>
                  </a:cubicBezTo>
                  <a:cubicBezTo>
                    <a:pt x="168734" y="18780"/>
                    <a:pt x="170683" y="18544"/>
                    <a:pt x="172100" y="18071"/>
                  </a:cubicBezTo>
                  <a:cubicBezTo>
                    <a:pt x="174285" y="17363"/>
                    <a:pt x="176943" y="16890"/>
                    <a:pt x="179069" y="18071"/>
                  </a:cubicBezTo>
                  <a:cubicBezTo>
                    <a:pt x="179659" y="18426"/>
                    <a:pt x="180191" y="18957"/>
                    <a:pt x="180782" y="19489"/>
                  </a:cubicBezTo>
                  <a:lnTo>
                    <a:pt x="180486" y="21438"/>
                  </a:lnTo>
                  <a:cubicBezTo>
                    <a:pt x="180250" y="24332"/>
                    <a:pt x="179541" y="26989"/>
                    <a:pt x="178774" y="29824"/>
                  </a:cubicBezTo>
                  <a:cubicBezTo>
                    <a:pt x="178065" y="32245"/>
                    <a:pt x="178537" y="33426"/>
                    <a:pt x="178065" y="35848"/>
                  </a:cubicBezTo>
                  <a:cubicBezTo>
                    <a:pt x="177592" y="37029"/>
                    <a:pt x="176589" y="39450"/>
                    <a:pt x="177356" y="40631"/>
                  </a:cubicBezTo>
                  <a:lnTo>
                    <a:pt x="180723" y="159159"/>
                  </a:lnTo>
                  <a:lnTo>
                    <a:pt x="180427" y="187270"/>
                  </a:lnTo>
                  <a:lnTo>
                    <a:pt x="169384" y="186030"/>
                  </a:lnTo>
                  <a:lnTo>
                    <a:pt x="168911" y="191050"/>
                  </a:lnTo>
                  <a:lnTo>
                    <a:pt x="83633" y="141383"/>
                  </a:lnTo>
                  <a:cubicBezTo>
                    <a:pt x="82924" y="141146"/>
                    <a:pt x="80621" y="139552"/>
                    <a:pt x="80030" y="139198"/>
                  </a:cubicBezTo>
                  <a:cubicBezTo>
                    <a:pt x="76664" y="137012"/>
                    <a:pt x="76900" y="136068"/>
                    <a:pt x="74006" y="137249"/>
                  </a:cubicBezTo>
                  <a:cubicBezTo>
                    <a:pt x="72294" y="137721"/>
                    <a:pt x="71113" y="139434"/>
                    <a:pt x="69459" y="140143"/>
                  </a:cubicBezTo>
                  <a:cubicBezTo>
                    <a:pt x="68278" y="140615"/>
                    <a:pt x="66801" y="140615"/>
                    <a:pt x="65620" y="141087"/>
                  </a:cubicBezTo>
                  <a:cubicBezTo>
                    <a:pt x="63908" y="141796"/>
                    <a:pt x="62963" y="143509"/>
                    <a:pt x="62254" y="145399"/>
                  </a:cubicBezTo>
                  <a:lnTo>
                    <a:pt x="62018" y="145399"/>
                  </a:lnTo>
                  <a:cubicBezTo>
                    <a:pt x="60305" y="148529"/>
                    <a:pt x="56939" y="149474"/>
                    <a:pt x="53809" y="149001"/>
                  </a:cubicBezTo>
                  <a:cubicBezTo>
                    <a:pt x="53336" y="148765"/>
                    <a:pt x="52864" y="148529"/>
                    <a:pt x="52628" y="148056"/>
                  </a:cubicBezTo>
                  <a:cubicBezTo>
                    <a:pt x="51447" y="145635"/>
                    <a:pt x="49498" y="143509"/>
                    <a:pt x="47372" y="142505"/>
                  </a:cubicBezTo>
                  <a:cubicBezTo>
                    <a:pt x="44950" y="141560"/>
                    <a:pt x="43060" y="139611"/>
                    <a:pt x="40875" y="138666"/>
                  </a:cubicBezTo>
                  <a:cubicBezTo>
                    <a:pt x="36564" y="136953"/>
                    <a:pt x="32017" y="137957"/>
                    <a:pt x="27646" y="137662"/>
                  </a:cubicBezTo>
                  <a:lnTo>
                    <a:pt x="27883" y="137190"/>
                  </a:lnTo>
                  <a:cubicBezTo>
                    <a:pt x="28355" y="132170"/>
                    <a:pt x="24516" y="127091"/>
                    <a:pt x="19969" y="124906"/>
                  </a:cubicBezTo>
                  <a:cubicBezTo>
                    <a:pt x="18788" y="124197"/>
                    <a:pt x="17075" y="124197"/>
                    <a:pt x="15894" y="123725"/>
                  </a:cubicBezTo>
                  <a:cubicBezTo>
                    <a:pt x="14241" y="123016"/>
                    <a:pt x="12528" y="123725"/>
                    <a:pt x="10815" y="123252"/>
                  </a:cubicBezTo>
                  <a:cubicBezTo>
                    <a:pt x="9634" y="122780"/>
                    <a:pt x="8630" y="121540"/>
                    <a:pt x="8158" y="120595"/>
                  </a:cubicBezTo>
                  <a:cubicBezTo>
                    <a:pt x="6740" y="118410"/>
                    <a:pt x="7921" y="115043"/>
                    <a:pt x="6740" y="112681"/>
                  </a:cubicBezTo>
                  <a:cubicBezTo>
                    <a:pt x="5323" y="110023"/>
                    <a:pt x="4319" y="106893"/>
                    <a:pt x="1248" y="105240"/>
                  </a:cubicBezTo>
                  <a:cubicBezTo>
                    <a:pt x="-701" y="104295"/>
                    <a:pt x="-169" y="100397"/>
                    <a:pt x="1484" y="98980"/>
                  </a:cubicBezTo>
                  <a:cubicBezTo>
                    <a:pt x="1957" y="98507"/>
                    <a:pt x="3906" y="98980"/>
                    <a:pt x="4142" y="98744"/>
                  </a:cubicBezTo>
                  <a:cubicBezTo>
                    <a:pt x="5382" y="93960"/>
                    <a:pt x="5382" y="89117"/>
                    <a:pt x="4142" y="84334"/>
                  </a:cubicBezTo>
                  <a:cubicBezTo>
                    <a:pt x="3669" y="82916"/>
                    <a:pt x="3906" y="80495"/>
                    <a:pt x="4142" y="78782"/>
                  </a:cubicBezTo>
                  <a:cubicBezTo>
                    <a:pt x="4850" y="75652"/>
                    <a:pt x="5146" y="72286"/>
                    <a:pt x="3906" y="69156"/>
                  </a:cubicBezTo>
                  <a:cubicBezTo>
                    <a:pt x="3197" y="66971"/>
                    <a:pt x="775" y="65553"/>
                    <a:pt x="539" y="62896"/>
                  </a:cubicBezTo>
                  <a:cubicBezTo>
                    <a:pt x="67" y="60002"/>
                    <a:pt x="67" y="57344"/>
                    <a:pt x="539" y="54510"/>
                  </a:cubicBezTo>
                  <a:cubicBezTo>
                    <a:pt x="539" y="54037"/>
                    <a:pt x="1248" y="53329"/>
                    <a:pt x="1484" y="52797"/>
                  </a:cubicBezTo>
                  <a:cubicBezTo>
                    <a:pt x="1720" y="51143"/>
                    <a:pt x="1957" y="49195"/>
                    <a:pt x="1012" y="48013"/>
                  </a:cubicBezTo>
                  <a:cubicBezTo>
                    <a:pt x="67" y="46360"/>
                    <a:pt x="539" y="44883"/>
                    <a:pt x="303" y="43466"/>
                  </a:cubicBezTo>
                  <a:cubicBezTo>
                    <a:pt x="539" y="43702"/>
                    <a:pt x="2488" y="43939"/>
                    <a:pt x="3197" y="43230"/>
                  </a:cubicBezTo>
                  <a:cubicBezTo>
                    <a:pt x="5382" y="41576"/>
                    <a:pt x="7508" y="40100"/>
                    <a:pt x="9457" y="38446"/>
                  </a:cubicBezTo>
                  <a:cubicBezTo>
                    <a:pt x="12587" y="36261"/>
                    <a:pt x="12114" y="31950"/>
                    <a:pt x="9693" y="28584"/>
                  </a:cubicBezTo>
                  <a:cubicBezTo>
                    <a:pt x="8276" y="26635"/>
                    <a:pt x="9221" y="23800"/>
                    <a:pt x="9221" y="21379"/>
                  </a:cubicBezTo>
                  <a:cubicBezTo>
                    <a:pt x="9457" y="20906"/>
                    <a:pt x="9929" y="20670"/>
                    <a:pt x="10166" y="20198"/>
                  </a:cubicBezTo>
                  <a:cubicBezTo>
                    <a:pt x="10402" y="19253"/>
                    <a:pt x="10402" y="17776"/>
                    <a:pt x="11110" y="17540"/>
                  </a:cubicBezTo>
                  <a:cubicBezTo>
                    <a:pt x="13768" y="16123"/>
                    <a:pt x="14949" y="15650"/>
                    <a:pt x="17371" y="14410"/>
                  </a:cubicBezTo>
                  <a:cubicBezTo>
                    <a:pt x="18079" y="13937"/>
                    <a:pt x="20028" y="13465"/>
                    <a:pt x="20973" y="12993"/>
                  </a:cubicBezTo>
                  <a:cubicBezTo>
                    <a:pt x="21918" y="12284"/>
                    <a:pt x="23158" y="11575"/>
                    <a:pt x="23394" y="10571"/>
                  </a:cubicBezTo>
                  <a:cubicBezTo>
                    <a:pt x="23631" y="9154"/>
                    <a:pt x="23867" y="7441"/>
                    <a:pt x="23394" y="6260"/>
                  </a:cubicBezTo>
                  <a:cubicBezTo>
                    <a:pt x="22922" y="4843"/>
                    <a:pt x="23158" y="3130"/>
                    <a:pt x="23158" y="1476"/>
                  </a:cubicBezTo>
                  <a:lnTo>
                    <a:pt x="23572" y="0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46" name="Forme libre : forme 143">
              <a:extLst>
                <a:ext uri="{FF2B5EF4-FFF2-40B4-BE49-F238E27FC236}">
                  <a16:creationId xmlns:a16="http://schemas.microsoft.com/office/drawing/2014/main" id="{2D7307DB-66A4-FDC4-5DE2-2E0E0919E9A0}"/>
                </a:ext>
              </a:extLst>
            </p:cNvPr>
            <p:cNvSpPr/>
            <p:nvPr/>
          </p:nvSpPr>
          <p:spPr>
            <a:xfrm>
              <a:off x="8715244" y="3531752"/>
              <a:ext cx="83339" cy="179927"/>
            </a:xfrm>
            <a:custGeom>
              <a:avLst/>
              <a:gdLst>
                <a:gd name="connsiteX0" fmla="*/ 47610 w 47609"/>
                <a:gd name="connsiteY0" fmla="*/ 58762 h 102582"/>
                <a:gd name="connsiteX1" fmla="*/ 46488 w 47609"/>
                <a:gd name="connsiteY1" fmla="*/ 58348 h 102582"/>
                <a:gd name="connsiteX2" fmla="*/ 43417 w 47609"/>
                <a:gd name="connsiteY2" fmla="*/ 57108 h 102582"/>
                <a:gd name="connsiteX3" fmla="*/ 41999 w 47609"/>
                <a:gd name="connsiteY3" fmla="*/ 54214 h 102582"/>
                <a:gd name="connsiteX4" fmla="*/ 33613 w 47609"/>
                <a:gd name="connsiteY4" fmla="*/ 51321 h 102582"/>
                <a:gd name="connsiteX5" fmla="*/ 31192 w 47609"/>
                <a:gd name="connsiteY5" fmla="*/ 48663 h 102582"/>
                <a:gd name="connsiteX6" fmla="*/ 31192 w 47609"/>
                <a:gd name="connsiteY6" fmla="*/ 43112 h 102582"/>
                <a:gd name="connsiteX7" fmla="*/ 35975 w 47609"/>
                <a:gd name="connsiteY7" fmla="*/ 39037 h 102582"/>
                <a:gd name="connsiteX8" fmla="*/ 40582 w 47609"/>
                <a:gd name="connsiteY8" fmla="*/ 32304 h 102582"/>
                <a:gd name="connsiteX9" fmla="*/ 40818 w 47609"/>
                <a:gd name="connsiteY9" fmla="*/ 27993 h 102582"/>
                <a:gd name="connsiteX10" fmla="*/ 41291 w 47609"/>
                <a:gd name="connsiteY10" fmla="*/ 23209 h 102582"/>
                <a:gd name="connsiteX11" fmla="*/ 40346 w 47609"/>
                <a:gd name="connsiteY11" fmla="*/ 21733 h 102582"/>
                <a:gd name="connsiteX12" fmla="*/ 37688 w 47609"/>
                <a:gd name="connsiteY12" fmla="*/ 20552 h 102582"/>
                <a:gd name="connsiteX13" fmla="*/ 34558 w 47609"/>
                <a:gd name="connsiteY13" fmla="*/ 16949 h 102582"/>
                <a:gd name="connsiteX14" fmla="*/ 34086 w 47609"/>
                <a:gd name="connsiteY14" fmla="*/ 14056 h 102582"/>
                <a:gd name="connsiteX15" fmla="*/ 39165 w 47609"/>
                <a:gd name="connsiteY15" fmla="*/ 7323 h 102582"/>
                <a:gd name="connsiteX16" fmla="*/ 42058 w 47609"/>
                <a:gd name="connsiteY16" fmla="*/ 4193 h 102582"/>
                <a:gd name="connsiteX17" fmla="*/ 37747 w 47609"/>
                <a:gd name="connsiteY17" fmla="*/ 4429 h 102582"/>
                <a:gd name="connsiteX18" fmla="*/ 32964 w 47609"/>
                <a:gd name="connsiteY18" fmla="*/ 5138 h 102582"/>
                <a:gd name="connsiteX19" fmla="*/ 32019 w 47609"/>
                <a:gd name="connsiteY19" fmla="*/ 2717 h 102582"/>
                <a:gd name="connsiteX20" fmla="*/ 30778 w 47609"/>
                <a:gd name="connsiteY20" fmla="*/ 2008 h 102582"/>
                <a:gd name="connsiteX21" fmla="*/ 29066 w 47609"/>
                <a:gd name="connsiteY21" fmla="*/ 1772 h 102582"/>
                <a:gd name="connsiteX22" fmla="*/ 25936 w 47609"/>
                <a:gd name="connsiteY22" fmla="*/ 354 h 102582"/>
                <a:gd name="connsiteX23" fmla="*/ 21152 w 47609"/>
                <a:gd name="connsiteY23" fmla="*/ 354 h 102582"/>
                <a:gd name="connsiteX24" fmla="*/ 13179 w 47609"/>
                <a:gd name="connsiteY24" fmla="*/ 4902 h 102582"/>
                <a:gd name="connsiteX25" fmla="*/ 9341 w 47609"/>
                <a:gd name="connsiteY25" fmla="*/ 5788 h 102582"/>
                <a:gd name="connsiteX26" fmla="*/ 9104 w 47609"/>
                <a:gd name="connsiteY26" fmla="*/ 6378 h 102582"/>
                <a:gd name="connsiteX27" fmla="*/ 8160 w 47609"/>
                <a:gd name="connsiteY27" fmla="*/ 11398 h 102582"/>
                <a:gd name="connsiteX28" fmla="*/ 8160 w 47609"/>
                <a:gd name="connsiteY28" fmla="*/ 16182 h 102582"/>
                <a:gd name="connsiteX29" fmla="*/ 9577 w 47609"/>
                <a:gd name="connsiteY29" fmla="*/ 18839 h 102582"/>
                <a:gd name="connsiteX30" fmla="*/ 9577 w 47609"/>
                <a:gd name="connsiteY30" fmla="*/ 24627 h 102582"/>
                <a:gd name="connsiteX31" fmla="*/ 8868 w 47609"/>
                <a:gd name="connsiteY31" fmla="*/ 30178 h 102582"/>
                <a:gd name="connsiteX32" fmla="*/ 9813 w 47609"/>
                <a:gd name="connsiteY32" fmla="*/ 36202 h 102582"/>
                <a:gd name="connsiteX33" fmla="*/ 7628 w 47609"/>
                <a:gd name="connsiteY33" fmla="*/ 38387 h 102582"/>
                <a:gd name="connsiteX34" fmla="*/ 7392 w 47609"/>
                <a:gd name="connsiteY34" fmla="*/ 39332 h 102582"/>
                <a:gd name="connsiteX35" fmla="*/ 3081 w 47609"/>
                <a:gd name="connsiteY35" fmla="*/ 41753 h 102582"/>
                <a:gd name="connsiteX36" fmla="*/ 2313 w 47609"/>
                <a:gd name="connsiteY36" fmla="*/ 58112 h 102582"/>
                <a:gd name="connsiteX37" fmla="*/ 7097 w 47609"/>
                <a:gd name="connsiteY37" fmla="*/ 59825 h 102582"/>
                <a:gd name="connsiteX38" fmla="*/ 8514 w 47609"/>
                <a:gd name="connsiteY38" fmla="*/ 61006 h 102582"/>
                <a:gd name="connsiteX39" fmla="*/ 10640 w 47609"/>
                <a:gd name="connsiteY39" fmla="*/ 65553 h 102582"/>
                <a:gd name="connsiteX40" fmla="*/ 11585 w 47609"/>
                <a:gd name="connsiteY40" fmla="*/ 69628 h 102582"/>
                <a:gd name="connsiteX41" fmla="*/ 16605 w 47609"/>
                <a:gd name="connsiteY41" fmla="*/ 71813 h 102582"/>
                <a:gd name="connsiteX42" fmla="*/ 21861 w 47609"/>
                <a:gd name="connsiteY42" fmla="*/ 81912 h 102582"/>
                <a:gd name="connsiteX43" fmla="*/ 22570 w 47609"/>
                <a:gd name="connsiteY43" fmla="*/ 88409 h 102582"/>
                <a:gd name="connsiteX44" fmla="*/ 22570 w 47609"/>
                <a:gd name="connsiteY44" fmla="*/ 91775 h 102582"/>
                <a:gd name="connsiteX45" fmla="*/ 24223 w 47609"/>
                <a:gd name="connsiteY45" fmla="*/ 102346 h 102582"/>
                <a:gd name="connsiteX46" fmla="*/ 27117 w 47609"/>
                <a:gd name="connsiteY46" fmla="*/ 102110 h 102582"/>
                <a:gd name="connsiteX47" fmla="*/ 33377 w 47609"/>
                <a:gd name="connsiteY47" fmla="*/ 97326 h 102582"/>
                <a:gd name="connsiteX48" fmla="*/ 33613 w 47609"/>
                <a:gd name="connsiteY48" fmla="*/ 87464 h 102582"/>
                <a:gd name="connsiteX49" fmla="*/ 33141 w 47609"/>
                <a:gd name="connsiteY49" fmla="*/ 80259 h 102582"/>
                <a:gd name="connsiteX50" fmla="*/ 34086 w 47609"/>
                <a:gd name="connsiteY50" fmla="*/ 79077 h 102582"/>
                <a:gd name="connsiteX51" fmla="*/ 35031 w 47609"/>
                <a:gd name="connsiteY51" fmla="*/ 76420 h 102582"/>
                <a:gd name="connsiteX52" fmla="*/ 41291 w 47609"/>
                <a:gd name="connsiteY52" fmla="*/ 73290 h 102582"/>
                <a:gd name="connsiteX53" fmla="*/ 44893 w 47609"/>
                <a:gd name="connsiteY53" fmla="*/ 71873 h 102582"/>
                <a:gd name="connsiteX54" fmla="*/ 47314 w 47609"/>
                <a:gd name="connsiteY54" fmla="*/ 69451 h 102582"/>
                <a:gd name="connsiteX55" fmla="*/ 47314 w 47609"/>
                <a:gd name="connsiteY55" fmla="*/ 65140 h 102582"/>
                <a:gd name="connsiteX56" fmla="*/ 47078 w 47609"/>
                <a:gd name="connsiteY56" fmla="*/ 60356 h 102582"/>
                <a:gd name="connsiteX57" fmla="*/ 47492 w 47609"/>
                <a:gd name="connsiteY57" fmla="*/ 58880 h 102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47609" h="102582">
                  <a:moveTo>
                    <a:pt x="47610" y="58762"/>
                  </a:moveTo>
                  <a:cubicBezTo>
                    <a:pt x="47255" y="58644"/>
                    <a:pt x="46842" y="58467"/>
                    <a:pt x="46488" y="58348"/>
                  </a:cubicBezTo>
                  <a:cubicBezTo>
                    <a:pt x="45425" y="57994"/>
                    <a:pt x="44362" y="57699"/>
                    <a:pt x="43417" y="57108"/>
                  </a:cubicBezTo>
                  <a:cubicBezTo>
                    <a:pt x="42472" y="56636"/>
                    <a:pt x="42472" y="55159"/>
                    <a:pt x="41999" y="54214"/>
                  </a:cubicBezTo>
                  <a:cubicBezTo>
                    <a:pt x="40582" y="51084"/>
                    <a:pt x="36448" y="52266"/>
                    <a:pt x="33613" y="51321"/>
                  </a:cubicBezTo>
                  <a:cubicBezTo>
                    <a:pt x="32432" y="50848"/>
                    <a:pt x="31428" y="49608"/>
                    <a:pt x="31192" y="48663"/>
                  </a:cubicBezTo>
                  <a:cubicBezTo>
                    <a:pt x="30483" y="46950"/>
                    <a:pt x="30483" y="44588"/>
                    <a:pt x="31192" y="43112"/>
                  </a:cubicBezTo>
                  <a:cubicBezTo>
                    <a:pt x="32137" y="41163"/>
                    <a:pt x="34558" y="40454"/>
                    <a:pt x="35975" y="39037"/>
                  </a:cubicBezTo>
                  <a:cubicBezTo>
                    <a:pt x="37688" y="36852"/>
                    <a:pt x="39814" y="35198"/>
                    <a:pt x="40582" y="32304"/>
                  </a:cubicBezTo>
                  <a:cubicBezTo>
                    <a:pt x="40818" y="30887"/>
                    <a:pt x="40109" y="29174"/>
                    <a:pt x="40818" y="27993"/>
                  </a:cubicBezTo>
                  <a:cubicBezTo>
                    <a:pt x="41763" y="26280"/>
                    <a:pt x="41763" y="24863"/>
                    <a:pt x="41291" y="23209"/>
                  </a:cubicBezTo>
                  <a:cubicBezTo>
                    <a:pt x="41291" y="22737"/>
                    <a:pt x="41054" y="22028"/>
                    <a:pt x="40346" y="21733"/>
                  </a:cubicBezTo>
                  <a:cubicBezTo>
                    <a:pt x="39401" y="21261"/>
                    <a:pt x="38633" y="21024"/>
                    <a:pt x="37688" y="20552"/>
                  </a:cubicBezTo>
                  <a:cubicBezTo>
                    <a:pt x="36271" y="19607"/>
                    <a:pt x="35739" y="18131"/>
                    <a:pt x="34558" y="16949"/>
                  </a:cubicBezTo>
                  <a:cubicBezTo>
                    <a:pt x="33849" y="16004"/>
                    <a:pt x="33377" y="14528"/>
                    <a:pt x="34086" y="14056"/>
                  </a:cubicBezTo>
                  <a:cubicBezTo>
                    <a:pt x="36035" y="11870"/>
                    <a:pt x="39637" y="10689"/>
                    <a:pt x="39165" y="7323"/>
                  </a:cubicBezTo>
                  <a:cubicBezTo>
                    <a:pt x="40582" y="6851"/>
                    <a:pt x="42295" y="6142"/>
                    <a:pt x="42058" y="4193"/>
                  </a:cubicBezTo>
                  <a:cubicBezTo>
                    <a:pt x="40582" y="4193"/>
                    <a:pt x="39165" y="3721"/>
                    <a:pt x="37747" y="4429"/>
                  </a:cubicBezTo>
                  <a:cubicBezTo>
                    <a:pt x="36330" y="5374"/>
                    <a:pt x="34381" y="5847"/>
                    <a:pt x="32964" y="5138"/>
                  </a:cubicBezTo>
                  <a:cubicBezTo>
                    <a:pt x="32255" y="4902"/>
                    <a:pt x="32255" y="3721"/>
                    <a:pt x="32019" y="2717"/>
                  </a:cubicBezTo>
                  <a:cubicBezTo>
                    <a:pt x="31782" y="2480"/>
                    <a:pt x="31310" y="2244"/>
                    <a:pt x="30778" y="2008"/>
                  </a:cubicBezTo>
                  <a:cubicBezTo>
                    <a:pt x="30306" y="2008"/>
                    <a:pt x="29597" y="1772"/>
                    <a:pt x="29066" y="1772"/>
                  </a:cubicBezTo>
                  <a:cubicBezTo>
                    <a:pt x="28121" y="1299"/>
                    <a:pt x="27176" y="591"/>
                    <a:pt x="25936" y="354"/>
                  </a:cubicBezTo>
                  <a:cubicBezTo>
                    <a:pt x="24282" y="-118"/>
                    <a:pt x="22806" y="-118"/>
                    <a:pt x="21152" y="354"/>
                  </a:cubicBezTo>
                  <a:cubicBezTo>
                    <a:pt x="18022" y="827"/>
                    <a:pt x="16546" y="4193"/>
                    <a:pt x="13179" y="4902"/>
                  </a:cubicBezTo>
                  <a:cubicBezTo>
                    <a:pt x="11998" y="5256"/>
                    <a:pt x="10640" y="5610"/>
                    <a:pt x="9341" y="5788"/>
                  </a:cubicBezTo>
                  <a:lnTo>
                    <a:pt x="9104" y="6378"/>
                  </a:lnTo>
                  <a:cubicBezTo>
                    <a:pt x="9104" y="8032"/>
                    <a:pt x="9104" y="9744"/>
                    <a:pt x="8160" y="11398"/>
                  </a:cubicBezTo>
                  <a:cubicBezTo>
                    <a:pt x="7451" y="12579"/>
                    <a:pt x="7451" y="14764"/>
                    <a:pt x="8160" y="16182"/>
                  </a:cubicBezTo>
                  <a:cubicBezTo>
                    <a:pt x="8632" y="16890"/>
                    <a:pt x="9341" y="17894"/>
                    <a:pt x="9577" y="18839"/>
                  </a:cubicBezTo>
                  <a:cubicBezTo>
                    <a:pt x="10049" y="20788"/>
                    <a:pt x="10286" y="22914"/>
                    <a:pt x="9577" y="24627"/>
                  </a:cubicBezTo>
                  <a:cubicBezTo>
                    <a:pt x="8868" y="26576"/>
                    <a:pt x="9813" y="28229"/>
                    <a:pt x="8868" y="30178"/>
                  </a:cubicBezTo>
                  <a:cubicBezTo>
                    <a:pt x="7923" y="32127"/>
                    <a:pt x="10286" y="34017"/>
                    <a:pt x="9813" y="36202"/>
                  </a:cubicBezTo>
                  <a:cubicBezTo>
                    <a:pt x="9341" y="37147"/>
                    <a:pt x="8101" y="37383"/>
                    <a:pt x="7628" y="38387"/>
                  </a:cubicBezTo>
                  <a:cubicBezTo>
                    <a:pt x="7628" y="38623"/>
                    <a:pt x="7392" y="39096"/>
                    <a:pt x="7392" y="39332"/>
                  </a:cubicBezTo>
                  <a:cubicBezTo>
                    <a:pt x="6211" y="40513"/>
                    <a:pt x="4498" y="40749"/>
                    <a:pt x="3081" y="41753"/>
                  </a:cubicBezTo>
                  <a:cubicBezTo>
                    <a:pt x="-2471" y="45592"/>
                    <a:pt x="896" y="52797"/>
                    <a:pt x="2313" y="58112"/>
                  </a:cubicBezTo>
                  <a:cubicBezTo>
                    <a:pt x="2785" y="59530"/>
                    <a:pt x="5443" y="59057"/>
                    <a:pt x="7097" y="59825"/>
                  </a:cubicBezTo>
                  <a:cubicBezTo>
                    <a:pt x="7569" y="60061"/>
                    <a:pt x="8278" y="60534"/>
                    <a:pt x="8514" y="61006"/>
                  </a:cubicBezTo>
                  <a:cubicBezTo>
                    <a:pt x="9223" y="62660"/>
                    <a:pt x="9931" y="64136"/>
                    <a:pt x="10640" y="65553"/>
                  </a:cubicBezTo>
                  <a:cubicBezTo>
                    <a:pt x="11585" y="67030"/>
                    <a:pt x="10404" y="68683"/>
                    <a:pt x="11585" y="69628"/>
                  </a:cubicBezTo>
                  <a:cubicBezTo>
                    <a:pt x="13239" y="70809"/>
                    <a:pt x="15187" y="70809"/>
                    <a:pt x="16605" y="71813"/>
                  </a:cubicBezTo>
                  <a:cubicBezTo>
                    <a:pt x="20443" y="73999"/>
                    <a:pt x="21861" y="77601"/>
                    <a:pt x="21861" y="81912"/>
                  </a:cubicBezTo>
                  <a:cubicBezTo>
                    <a:pt x="22097" y="81912"/>
                    <a:pt x="22333" y="88409"/>
                    <a:pt x="22570" y="88409"/>
                  </a:cubicBezTo>
                  <a:cubicBezTo>
                    <a:pt x="22097" y="88409"/>
                    <a:pt x="22333" y="90594"/>
                    <a:pt x="22570" y="91775"/>
                  </a:cubicBezTo>
                  <a:cubicBezTo>
                    <a:pt x="23278" y="95377"/>
                    <a:pt x="23278" y="98980"/>
                    <a:pt x="24223" y="102346"/>
                  </a:cubicBezTo>
                  <a:cubicBezTo>
                    <a:pt x="24459" y="102582"/>
                    <a:pt x="26408" y="102818"/>
                    <a:pt x="27117" y="102110"/>
                  </a:cubicBezTo>
                  <a:cubicBezTo>
                    <a:pt x="29302" y="100456"/>
                    <a:pt x="31428" y="98980"/>
                    <a:pt x="33377" y="97326"/>
                  </a:cubicBezTo>
                  <a:cubicBezTo>
                    <a:pt x="36507" y="95141"/>
                    <a:pt x="36035" y="90830"/>
                    <a:pt x="33613" y="87464"/>
                  </a:cubicBezTo>
                  <a:cubicBezTo>
                    <a:pt x="32196" y="85515"/>
                    <a:pt x="33141" y="82680"/>
                    <a:pt x="33141" y="80259"/>
                  </a:cubicBezTo>
                  <a:cubicBezTo>
                    <a:pt x="33377" y="79786"/>
                    <a:pt x="33849" y="79550"/>
                    <a:pt x="34086" y="79077"/>
                  </a:cubicBezTo>
                  <a:cubicBezTo>
                    <a:pt x="34322" y="78133"/>
                    <a:pt x="34322" y="76656"/>
                    <a:pt x="35031" y="76420"/>
                  </a:cubicBezTo>
                  <a:cubicBezTo>
                    <a:pt x="37688" y="75003"/>
                    <a:pt x="38869" y="74530"/>
                    <a:pt x="41291" y="73290"/>
                  </a:cubicBezTo>
                  <a:cubicBezTo>
                    <a:pt x="41999" y="72817"/>
                    <a:pt x="43948" y="72345"/>
                    <a:pt x="44893" y="71873"/>
                  </a:cubicBezTo>
                  <a:cubicBezTo>
                    <a:pt x="45838" y="71164"/>
                    <a:pt x="47078" y="70455"/>
                    <a:pt x="47314" y="69451"/>
                  </a:cubicBezTo>
                  <a:cubicBezTo>
                    <a:pt x="47551" y="68034"/>
                    <a:pt x="47787" y="66321"/>
                    <a:pt x="47314" y="65140"/>
                  </a:cubicBezTo>
                  <a:cubicBezTo>
                    <a:pt x="46842" y="63723"/>
                    <a:pt x="47078" y="62010"/>
                    <a:pt x="47078" y="60356"/>
                  </a:cubicBezTo>
                  <a:lnTo>
                    <a:pt x="47492" y="58880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47" name="Forme libre : forme 144">
              <a:extLst>
                <a:ext uri="{FF2B5EF4-FFF2-40B4-BE49-F238E27FC236}">
                  <a16:creationId xmlns:a16="http://schemas.microsoft.com/office/drawing/2014/main" id="{B74223E3-78E7-861D-157E-26C4EA63D1F5}"/>
                </a:ext>
              </a:extLst>
            </p:cNvPr>
            <p:cNvSpPr/>
            <p:nvPr/>
          </p:nvSpPr>
          <p:spPr>
            <a:xfrm>
              <a:off x="8391686" y="3537470"/>
              <a:ext cx="414307" cy="447962"/>
            </a:xfrm>
            <a:custGeom>
              <a:avLst/>
              <a:gdLst>
                <a:gd name="connsiteX0" fmla="*/ 74117 w 236681"/>
                <a:gd name="connsiteY0" fmla="*/ 26328 h 255397"/>
                <a:gd name="connsiteX1" fmla="*/ 77719 w 236681"/>
                <a:gd name="connsiteY1" fmla="*/ 26032 h 255397"/>
                <a:gd name="connsiteX2" fmla="*/ 84452 w 236681"/>
                <a:gd name="connsiteY2" fmla="*/ 21721 h 255397"/>
                <a:gd name="connsiteX3" fmla="*/ 87582 w 236681"/>
                <a:gd name="connsiteY3" fmla="*/ 19064 h 255397"/>
                <a:gd name="connsiteX4" fmla="*/ 92365 w 236681"/>
                <a:gd name="connsiteY4" fmla="*/ 18119 h 255397"/>
                <a:gd name="connsiteX5" fmla="*/ 94019 w 236681"/>
                <a:gd name="connsiteY5" fmla="*/ 16937 h 255397"/>
                <a:gd name="connsiteX6" fmla="*/ 99807 w 236681"/>
                <a:gd name="connsiteY6" fmla="*/ 15756 h 255397"/>
                <a:gd name="connsiteX7" fmla="*/ 102228 w 236681"/>
                <a:gd name="connsiteY7" fmla="*/ 14103 h 255397"/>
                <a:gd name="connsiteX8" fmla="*/ 103941 w 236681"/>
                <a:gd name="connsiteY8" fmla="*/ 11681 h 255397"/>
                <a:gd name="connsiteX9" fmla="*/ 109964 w 236681"/>
                <a:gd name="connsiteY9" fmla="*/ 9260 h 255397"/>
                <a:gd name="connsiteX10" fmla="*/ 113331 w 236681"/>
                <a:gd name="connsiteY10" fmla="*/ 7843 h 255397"/>
                <a:gd name="connsiteX11" fmla="*/ 120063 w 236681"/>
                <a:gd name="connsiteY11" fmla="*/ 5953 h 255397"/>
                <a:gd name="connsiteX12" fmla="*/ 129217 w 236681"/>
                <a:gd name="connsiteY12" fmla="*/ 5480 h 255397"/>
                <a:gd name="connsiteX13" fmla="*/ 134768 w 236681"/>
                <a:gd name="connsiteY13" fmla="*/ 3591 h 255397"/>
                <a:gd name="connsiteX14" fmla="*/ 145340 w 236681"/>
                <a:gd name="connsiteY14" fmla="*/ 2646 h 255397"/>
                <a:gd name="connsiteX15" fmla="*/ 154966 w 236681"/>
                <a:gd name="connsiteY15" fmla="*/ 1937 h 255397"/>
                <a:gd name="connsiteX16" fmla="*/ 161462 w 236681"/>
                <a:gd name="connsiteY16" fmla="*/ 3886 h 255397"/>
                <a:gd name="connsiteX17" fmla="*/ 168195 w 236681"/>
                <a:gd name="connsiteY17" fmla="*/ 1996 h 255397"/>
                <a:gd name="connsiteX18" fmla="*/ 171325 w 236681"/>
                <a:gd name="connsiteY18" fmla="*/ 342 h 255397"/>
                <a:gd name="connsiteX19" fmla="*/ 179711 w 236681"/>
                <a:gd name="connsiteY19" fmla="*/ 1819 h 255397"/>
                <a:gd name="connsiteX20" fmla="*/ 185026 w 236681"/>
                <a:gd name="connsiteY20" fmla="*/ 874 h 255397"/>
                <a:gd name="connsiteX21" fmla="*/ 190813 w 236681"/>
                <a:gd name="connsiteY21" fmla="*/ 2350 h 255397"/>
                <a:gd name="connsiteX22" fmla="*/ 194180 w 236681"/>
                <a:gd name="connsiteY22" fmla="*/ 2764 h 255397"/>
                <a:gd name="connsiteX23" fmla="*/ 193944 w 236681"/>
                <a:gd name="connsiteY23" fmla="*/ 3354 h 255397"/>
                <a:gd name="connsiteX24" fmla="*/ 192999 w 236681"/>
                <a:gd name="connsiteY24" fmla="*/ 8374 h 255397"/>
                <a:gd name="connsiteX25" fmla="*/ 192999 w 236681"/>
                <a:gd name="connsiteY25" fmla="*/ 13158 h 255397"/>
                <a:gd name="connsiteX26" fmla="*/ 194416 w 236681"/>
                <a:gd name="connsiteY26" fmla="*/ 15815 h 255397"/>
                <a:gd name="connsiteX27" fmla="*/ 194416 w 236681"/>
                <a:gd name="connsiteY27" fmla="*/ 21603 h 255397"/>
                <a:gd name="connsiteX28" fmla="*/ 193707 w 236681"/>
                <a:gd name="connsiteY28" fmla="*/ 27154 h 255397"/>
                <a:gd name="connsiteX29" fmla="*/ 194652 w 236681"/>
                <a:gd name="connsiteY29" fmla="*/ 33178 h 255397"/>
                <a:gd name="connsiteX30" fmla="*/ 192467 w 236681"/>
                <a:gd name="connsiteY30" fmla="*/ 35363 h 255397"/>
                <a:gd name="connsiteX31" fmla="*/ 192231 w 236681"/>
                <a:gd name="connsiteY31" fmla="*/ 36308 h 255397"/>
                <a:gd name="connsiteX32" fmla="*/ 187920 w 236681"/>
                <a:gd name="connsiteY32" fmla="*/ 38730 h 255397"/>
                <a:gd name="connsiteX33" fmla="*/ 187152 w 236681"/>
                <a:gd name="connsiteY33" fmla="*/ 55088 h 255397"/>
                <a:gd name="connsiteX34" fmla="*/ 191936 w 236681"/>
                <a:gd name="connsiteY34" fmla="*/ 56801 h 255397"/>
                <a:gd name="connsiteX35" fmla="*/ 193353 w 236681"/>
                <a:gd name="connsiteY35" fmla="*/ 57982 h 255397"/>
                <a:gd name="connsiteX36" fmla="*/ 195479 w 236681"/>
                <a:gd name="connsiteY36" fmla="*/ 62530 h 255397"/>
                <a:gd name="connsiteX37" fmla="*/ 196424 w 236681"/>
                <a:gd name="connsiteY37" fmla="*/ 66605 h 255397"/>
                <a:gd name="connsiteX38" fmla="*/ 201444 w 236681"/>
                <a:gd name="connsiteY38" fmla="*/ 68790 h 255397"/>
                <a:gd name="connsiteX39" fmla="*/ 206700 w 236681"/>
                <a:gd name="connsiteY39" fmla="*/ 78888 h 255397"/>
                <a:gd name="connsiteX40" fmla="*/ 207409 w 236681"/>
                <a:gd name="connsiteY40" fmla="*/ 85385 h 255397"/>
                <a:gd name="connsiteX41" fmla="*/ 207409 w 236681"/>
                <a:gd name="connsiteY41" fmla="*/ 88751 h 255397"/>
                <a:gd name="connsiteX42" fmla="*/ 209062 w 236681"/>
                <a:gd name="connsiteY42" fmla="*/ 99322 h 255397"/>
                <a:gd name="connsiteX43" fmla="*/ 209771 w 236681"/>
                <a:gd name="connsiteY43" fmla="*/ 103870 h 255397"/>
                <a:gd name="connsiteX44" fmla="*/ 210243 w 236681"/>
                <a:gd name="connsiteY44" fmla="*/ 108653 h 255397"/>
                <a:gd name="connsiteX45" fmla="*/ 209298 w 236681"/>
                <a:gd name="connsiteY45" fmla="*/ 110366 h 255397"/>
                <a:gd name="connsiteX46" fmla="*/ 209298 w 236681"/>
                <a:gd name="connsiteY46" fmla="*/ 118752 h 255397"/>
                <a:gd name="connsiteX47" fmla="*/ 212665 w 236681"/>
                <a:gd name="connsiteY47" fmla="*/ 125012 h 255397"/>
                <a:gd name="connsiteX48" fmla="*/ 212901 w 236681"/>
                <a:gd name="connsiteY48" fmla="*/ 134638 h 255397"/>
                <a:gd name="connsiteX49" fmla="*/ 212901 w 236681"/>
                <a:gd name="connsiteY49" fmla="*/ 140190 h 255397"/>
                <a:gd name="connsiteX50" fmla="*/ 212901 w 236681"/>
                <a:gd name="connsiteY50" fmla="*/ 154600 h 255397"/>
                <a:gd name="connsiteX51" fmla="*/ 210243 w 236681"/>
                <a:gd name="connsiteY51" fmla="*/ 154836 h 255397"/>
                <a:gd name="connsiteX52" fmla="*/ 210007 w 236681"/>
                <a:gd name="connsiteY52" fmla="*/ 161096 h 255397"/>
                <a:gd name="connsiteX53" fmla="*/ 215499 w 236681"/>
                <a:gd name="connsiteY53" fmla="*/ 168537 h 255397"/>
                <a:gd name="connsiteX54" fmla="*/ 216917 w 236681"/>
                <a:gd name="connsiteY54" fmla="*/ 176451 h 255397"/>
                <a:gd name="connsiteX55" fmla="*/ 219574 w 236681"/>
                <a:gd name="connsiteY55" fmla="*/ 179108 h 255397"/>
                <a:gd name="connsiteX56" fmla="*/ 224653 w 236681"/>
                <a:gd name="connsiteY56" fmla="*/ 179581 h 255397"/>
                <a:gd name="connsiteX57" fmla="*/ 228728 w 236681"/>
                <a:gd name="connsiteY57" fmla="*/ 180762 h 255397"/>
                <a:gd name="connsiteX58" fmla="*/ 236642 w 236681"/>
                <a:gd name="connsiteY58" fmla="*/ 193046 h 255397"/>
                <a:gd name="connsiteX59" fmla="*/ 233984 w 236681"/>
                <a:gd name="connsiteY59" fmla="*/ 195940 h 255397"/>
                <a:gd name="connsiteX60" fmla="*/ 230618 w 236681"/>
                <a:gd name="connsiteY60" fmla="*/ 198066 h 255397"/>
                <a:gd name="connsiteX61" fmla="*/ 166364 w 236681"/>
                <a:gd name="connsiteY61" fmla="*/ 247260 h 255397"/>
                <a:gd name="connsiteX62" fmla="*/ 147820 w 236681"/>
                <a:gd name="connsiteY62" fmla="*/ 252989 h 255397"/>
                <a:gd name="connsiteX63" fmla="*/ 139198 w 236681"/>
                <a:gd name="connsiteY63" fmla="*/ 255115 h 255397"/>
                <a:gd name="connsiteX64" fmla="*/ 135595 w 236681"/>
                <a:gd name="connsiteY64" fmla="*/ 254170 h 255397"/>
                <a:gd name="connsiteX65" fmla="*/ 135595 w 236681"/>
                <a:gd name="connsiteY65" fmla="*/ 246020 h 255397"/>
                <a:gd name="connsiteX66" fmla="*/ 132465 w 236681"/>
                <a:gd name="connsiteY66" fmla="*/ 244839 h 255397"/>
                <a:gd name="connsiteX67" fmla="*/ 128863 w 236681"/>
                <a:gd name="connsiteY67" fmla="*/ 240764 h 255397"/>
                <a:gd name="connsiteX68" fmla="*/ 123607 w 236681"/>
                <a:gd name="connsiteY68" fmla="*/ 239819 h 255397"/>
                <a:gd name="connsiteX69" fmla="*/ 115457 w 236681"/>
                <a:gd name="connsiteY69" fmla="*/ 230429 h 255397"/>
                <a:gd name="connsiteX70" fmla="*/ 41753 w 236681"/>
                <a:gd name="connsiteY70" fmla="*/ 171667 h 255397"/>
                <a:gd name="connsiteX71" fmla="*/ 0 w 236681"/>
                <a:gd name="connsiteY71" fmla="*/ 141076 h 255397"/>
                <a:gd name="connsiteX72" fmla="*/ 709 w 236681"/>
                <a:gd name="connsiteY72" fmla="*/ 134579 h 255397"/>
                <a:gd name="connsiteX73" fmla="*/ 72876 w 236681"/>
                <a:gd name="connsiteY73" fmla="*/ 91645 h 255397"/>
                <a:gd name="connsiteX74" fmla="*/ 68093 w 236681"/>
                <a:gd name="connsiteY74" fmla="*/ 82963 h 255397"/>
                <a:gd name="connsiteX75" fmla="*/ 69097 w 236681"/>
                <a:gd name="connsiteY75" fmla="*/ 76940 h 255397"/>
                <a:gd name="connsiteX76" fmla="*/ 73644 w 236681"/>
                <a:gd name="connsiteY76" fmla="*/ 76467 h 255397"/>
                <a:gd name="connsiteX77" fmla="*/ 79196 w 236681"/>
                <a:gd name="connsiteY77" fmla="*/ 72865 h 255397"/>
                <a:gd name="connsiteX78" fmla="*/ 83271 w 236681"/>
                <a:gd name="connsiteY78" fmla="*/ 70975 h 255397"/>
                <a:gd name="connsiteX79" fmla="*/ 84983 w 236681"/>
                <a:gd name="connsiteY79" fmla="*/ 63297 h 255397"/>
                <a:gd name="connsiteX80" fmla="*/ 81144 w 236681"/>
                <a:gd name="connsiteY80" fmla="*/ 53907 h 255397"/>
                <a:gd name="connsiteX81" fmla="*/ 81144 w 236681"/>
                <a:gd name="connsiteY81" fmla="*/ 36131 h 255397"/>
                <a:gd name="connsiteX82" fmla="*/ 74176 w 236681"/>
                <a:gd name="connsiteY82" fmla="*/ 30107 h 255397"/>
                <a:gd name="connsiteX83" fmla="*/ 73939 w 236681"/>
                <a:gd name="connsiteY83" fmla="*/ 27213 h 255397"/>
                <a:gd name="connsiteX84" fmla="*/ 74176 w 236681"/>
                <a:gd name="connsiteY84" fmla="*/ 26564 h 25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36681" h="255397">
                  <a:moveTo>
                    <a:pt x="74117" y="26328"/>
                  </a:moveTo>
                  <a:cubicBezTo>
                    <a:pt x="75298" y="26446"/>
                    <a:pt x="76479" y="26328"/>
                    <a:pt x="77719" y="26032"/>
                  </a:cubicBezTo>
                  <a:cubicBezTo>
                    <a:pt x="80377" y="25560"/>
                    <a:pt x="81971" y="23197"/>
                    <a:pt x="84452" y="21721"/>
                  </a:cubicBezTo>
                  <a:cubicBezTo>
                    <a:pt x="85633" y="21012"/>
                    <a:pt x="86164" y="19300"/>
                    <a:pt x="87582" y="19064"/>
                  </a:cubicBezTo>
                  <a:cubicBezTo>
                    <a:pt x="89294" y="19064"/>
                    <a:pt x="90948" y="19064"/>
                    <a:pt x="92365" y="18119"/>
                  </a:cubicBezTo>
                  <a:cubicBezTo>
                    <a:pt x="92838" y="17646"/>
                    <a:pt x="93546" y="17174"/>
                    <a:pt x="94019" y="16937"/>
                  </a:cubicBezTo>
                  <a:cubicBezTo>
                    <a:pt x="95732" y="15756"/>
                    <a:pt x="98094" y="16701"/>
                    <a:pt x="99807" y="15756"/>
                  </a:cubicBezTo>
                  <a:cubicBezTo>
                    <a:pt x="100515" y="15048"/>
                    <a:pt x="101755" y="15048"/>
                    <a:pt x="102228" y="14103"/>
                  </a:cubicBezTo>
                  <a:cubicBezTo>
                    <a:pt x="102464" y="13158"/>
                    <a:pt x="103173" y="12449"/>
                    <a:pt x="103941" y="11681"/>
                  </a:cubicBezTo>
                  <a:cubicBezTo>
                    <a:pt x="105889" y="10264"/>
                    <a:pt x="108252" y="10736"/>
                    <a:pt x="109964" y="9260"/>
                  </a:cubicBezTo>
                  <a:cubicBezTo>
                    <a:pt x="111145" y="8551"/>
                    <a:pt x="112386" y="8079"/>
                    <a:pt x="113331" y="7843"/>
                  </a:cubicBezTo>
                  <a:cubicBezTo>
                    <a:pt x="115516" y="7134"/>
                    <a:pt x="117642" y="6189"/>
                    <a:pt x="120063" y="5953"/>
                  </a:cubicBezTo>
                  <a:cubicBezTo>
                    <a:pt x="123193" y="5480"/>
                    <a:pt x="126087" y="6189"/>
                    <a:pt x="129217" y="5480"/>
                  </a:cubicBezTo>
                  <a:cubicBezTo>
                    <a:pt x="131107" y="5244"/>
                    <a:pt x="132819" y="4063"/>
                    <a:pt x="134768" y="3591"/>
                  </a:cubicBezTo>
                  <a:cubicBezTo>
                    <a:pt x="138371" y="2646"/>
                    <a:pt x="141737" y="3591"/>
                    <a:pt x="145340" y="2646"/>
                  </a:cubicBezTo>
                  <a:cubicBezTo>
                    <a:pt x="148470" y="1937"/>
                    <a:pt x="151600" y="1465"/>
                    <a:pt x="154966" y="1937"/>
                  </a:cubicBezTo>
                  <a:cubicBezTo>
                    <a:pt x="157151" y="2173"/>
                    <a:pt x="159513" y="4949"/>
                    <a:pt x="161462" y="3886"/>
                  </a:cubicBezTo>
                  <a:cubicBezTo>
                    <a:pt x="163647" y="2705"/>
                    <a:pt x="166010" y="2941"/>
                    <a:pt x="168195" y="1996"/>
                  </a:cubicBezTo>
                  <a:cubicBezTo>
                    <a:pt x="169140" y="1287"/>
                    <a:pt x="170380" y="579"/>
                    <a:pt x="171325" y="342"/>
                  </a:cubicBezTo>
                  <a:cubicBezTo>
                    <a:pt x="174218" y="-603"/>
                    <a:pt x="177112" y="579"/>
                    <a:pt x="179711" y="1819"/>
                  </a:cubicBezTo>
                  <a:cubicBezTo>
                    <a:pt x="181128" y="2528"/>
                    <a:pt x="183313" y="1819"/>
                    <a:pt x="185026" y="874"/>
                  </a:cubicBezTo>
                  <a:cubicBezTo>
                    <a:pt x="186679" y="-71"/>
                    <a:pt x="188865" y="1346"/>
                    <a:pt x="190813" y="2350"/>
                  </a:cubicBezTo>
                  <a:cubicBezTo>
                    <a:pt x="191758" y="2823"/>
                    <a:pt x="192940" y="2882"/>
                    <a:pt x="194180" y="2764"/>
                  </a:cubicBezTo>
                  <a:lnTo>
                    <a:pt x="193944" y="3354"/>
                  </a:lnTo>
                  <a:cubicBezTo>
                    <a:pt x="193944" y="5008"/>
                    <a:pt x="193944" y="6721"/>
                    <a:pt x="192999" y="8374"/>
                  </a:cubicBezTo>
                  <a:cubicBezTo>
                    <a:pt x="192290" y="9555"/>
                    <a:pt x="192290" y="11740"/>
                    <a:pt x="192999" y="13158"/>
                  </a:cubicBezTo>
                  <a:cubicBezTo>
                    <a:pt x="193471" y="13866"/>
                    <a:pt x="194180" y="14870"/>
                    <a:pt x="194416" y="15815"/>
                  </a:cubicBezTo>
                  <a:cubicBezTo>
                    <a:pt x="194888" y="17764"/>
                    <a:pt x="195125" y="19890"/>
                    <a:pt x="194416" y="21603"/>
                  </a:cubicBezTo>
                  <a:cubicBezTo>
                    <a:pt x="193707" y="23552"/>
                    <a:pt x="194652" y="25205"/>
                    <a:pt x="193707" y="27154"/>
                  </a:cubicBezTo>
                  <a:cubicBezTo>
                    <a:pt x="192762" y="29103"/>
                    <a:pt x="195125" y="30993"/>
                    <a:pt x="194652" y="33178"/>
                  </a:cubicBezTo>
                  <a:cubicBezTo>
                    <a:pt x="194180" y="34123"/>
                    <a:pt x="192940" y="34359"/>
                    <a:pt x="192467" y="35363"/>
                  </a:cubicBezTo>
                  <a:cubicBezTo>
                    <a:pt x="192467" y="35600"/>
                    <a:pt x="192231" y="36072"/>
                    <a:pt x="192231" y="36308"/>
                  </a:cubicBezTo>
                  <a:cubicBezTo>
                    <a:pt x="191050" y="37489"/>
                    <a:pt x="189337" y="37726"/>
                    <a:pt x="187920" y="38730"/>
                  </a:cubicBezTo>
                  <a:cubicBezTo>
                    <a:pt x="182368" y="42568"/>
                    <a:pt x="185735" y="49773"/>
                    <a:pt x="187152" y="55088"/>
                  </a:cubicBezTo>
                  <a:cubicBezTo>
                    <a:pt x="187624" y="56506"/>
                    <a:pt x="190282" y="56033"/>
                    <a:pt x="191936" y="56801"/>
                  </a:cubicBezTo>
                  <a:cubicBezTo>
                    <a:pt x="192408" y="57037"/>
                    <a:pt x="193117" y="57510"/>
                    <a:pt x="193353" y="57982"/>
                  </a:cubicBezTo>
                  <a:cubicBezTo>
                    <a:pt x="194062" y="59636"/>
                    <a:pt x="194770" y="61112"/>
                    <a:pt x="195479" y="62530"/>
                  </a:cubicBezTo>
                  <a:cubicBezTo>
                    <a:pt x="196424" y="64006"/>
                    <a:pt x="195243" y="65660"/>
                    <a:pt x="196424" y="66605"/>
                  </a:cubicBezTo>
                  <a:cubicBezTo>
                    <a:pt x="198078" y="67786"/>
                    <a:pt x="200026" y="67786"/>
                    <a:pt x="201444" y="68790"/>
                  </a:cubicBezTo>
                  <a:cubicBezTo>
                    <a:pt x="205282" y="70975"/>
                    <a:pt x="206700" y="74577"/>
                    <a:pt x="206700" y="78888"/>
                  </a:cubicBezTo>
                  <a:cubicBezTo>
                    <a:pt x="206936" y="78888"/>
                    <a:pt x="207172" y="85385"/>
                    <a:pt x="207409" y="85385"/>
                  </a:cubicBezTo>
                  <a:cubicBezTo>
                    <a:pt x="206936" y="85385"/>
                    <a:pt x="207172" y="87570"/>
                    <a:pt x="207409" y="88751"/>
                  </a:cubicBezTo>
                  <a:cubicBezTo>
                    <a:pt x="208117" y="92353"/>
                    <a:pt x="208117" y="95956"/>
                    <a:pt x="209062" y="99322"/>
                  </a:cubicBezTo>
                  <a:cubicBezTo>
                    <a:pt x="209298" y="100740"/>
                    <a:pt x="208826" y="102216"/>
                    <a:pt x="209771" y="103870"/>
                  </a:cubicBezTo>
                  <a:cubicBezTo>
                    <a:pt x="210716" y="105051"/>
                    <a:pt x="210480" y="107000"/>
                    <a:pt x="210243" y="108653"/>
                  </a:cubicBezTo>
                  <a:cubicBezTo>
                    <a:pt x="210007" y="109126"/>
                    <a:pt x="209298" y="109834"/>
                    <a:pt x="209298" y="110366"/>
                  </a:cubicBezTo>
                  <a:cubicBezTo>
                    <a:pt x="208826" y="113260"/>
                    <a:pt x="208826" y="115917"/>
                    <a:pt x="209298" y="118752"/>
                  </a:cubicBezTo>
                  <a:cubicBezTo>
                    <a:pt x="209535" y="121410"/>
                    <a:pt x="211956" y="122827"/>
                    <a:pt x="212665" y="125012"/>
                  </a:cubicBezTo>
                  <a:cubicBezTo>
                    <a:pt x="213846" y="128142"/>
                    <a:pt x="213610" y="131508"/>
                    <a:pt x="212901" y="134638"/>
                  </a:cubicBezTo>
                  <a:cubicBezTo>
                    <a:pt x="212665" y="136292"/>
                    <a:pt x="212428" y="138713"/>
                    <a:pt x="212901" y="140190"/>
                  </a:cubicBezTo>
                  <a:cubicBezTo>
                    <a:pt x="214082" y="144973"/>
                    <a:pt x="214082" y="149816"/>
                    <a:pt x="212901" y="154600"/>
                  </a:cubicBezTo>
                  <a:cubicBezTo>
                    <a:pt x="212665" y="154836"/>
                    <a:pt x="210716" y="154363"/>
                    <a:pt x="210243" y="154836"/>
                  </a:cubicBezTo>
                  <a:cubicBezTo>
                    <a:pt x="208531" y="156253"/>
                    <a:pt x="208058" y="160151"/>
                    <a:pt x="210007" y="161096"/>
                  </a:cubicBezTo>
                  <a:cubicBezTo>
                    <a:pt x="213137" y="162809"/>
                    <a:pt x="214082" y="165939"/>
                    <a:pt x="215499" y="168537"/>
                  </a:cubicBezTo>
                  <a:cubicBezTo>
                    <a:pt x="216681" y="170958"/>
                    <a:pt x="215499" y="174325"/>
                    <a:pt x="216917" y="176451"/>
                  </a:cubicBezTo>
                  <a:cubicBezTo>
                    <a:pt x="217389" y="177396"/>
                    <a:pt x="218334" y="178636"/>
                    <a:pt x="219574" y="179108"/>
                  </a:cubicBezTo>
                  <a:cubicBezTo>
                    <a:pt x="221287" y="179581"/>
                    <a:pt x="222941" y="178872"/>
                    <a:pt x="224653" y="179581"/>
                  </a:cubicBezTo>
                  <a:cubicBezTo>
                    <a:pt x="225834" y="180053"/>
                    <a:pt x="227547" y="180053"/>
                    <a:pt x="228728" y="180762"/>
                  </a:cubicBezTo>
                  <a:cubicBezTo>
                    <a:pt x="233276" y="182947"/>
                    <a:pt x="237114" y="187967"/>
                    <a:pt x="236642" y="193046"/>
                  </a:cubicBezTo>
                  <a:cubicBezTo>
                    <a:pt x="236642" y="193991"/>
                    <a:pt x="235224" y="194995"/>
                    <a:pt x="233984" y="195940"/>
                  </a:cubicBezTo>
                  <a:cubicBezTo>
                    <a:pt x="232803" y="196648"/>
                    <a:pt x="231563" y="197121"/>
                    <a:pt x="230618" y="198066"/>
                  </a:cubicBezTo>
                  <a:lnTo>
                    <a:pt x="166364" y="247260"/>
                  </a:lnTo>
                  <a:lnTo>
                    <a:pt x="147820" y="252989"/>
                  </a:lnTo>
                  <a:lnTo>
                    <a:pt x="139198" y="255115"/>
                  </a:lnTo>
                  <a:cubicBezTo>
                    <a:pt x="137721" y="255587"/>
                    <a:pt x="135831" y="255587"/>
                    <a:pt x="135595" y="254170"/>
                  </a:cubicBezTo>
                  <a:cubicBezTo>
                    <a:pt x="134886" y="251512"/>
                    <a:pt x="136540" y="248618"/>
                    <a:pt x="135595" y="246020"/>
                  </a:cubicBezTo>
                  <a:cubicBezTo>
                    <a:pt x="135359" y="245075"/>
                    <a:pt x="133410" y="245547"/>
                    <a:pt x="132465" y="244839"/>
                  </a:cubicBezTo>
                  <a:cubicBezTo>
                    <a:pt x="130752" y="243658"/>
                    <a:pt x="130575" y="241473"/>
                    <a:pt x="128863" y="240764"/>
                  </a:cubicBezTo>
                  <a:cubicBezTo>
                    <a:pt x="127209" y="240055"/>
                    <a:pt x="125260" y="240764"/>
                    <a:pt x="123607" y="239819"/>
                  </a:cubicBezTo>
                  <a:cubicBezTo>
                    <a:pt x="118350" y="236689"/>
                    <a:pt x="116638" y="232142"/>
                    <a:pt x="115457" y="230429"/>
                  </a:cubicBezTo>
                  <a:lnTo>
                    <a:pt x="41753" y="171667"/>
                  </a:lnTo>
                  <a:lnTo>
                    <a:pt x="0" y="141076"/>
                  </a:lnTo>
                  <a:lnTo>
                    <a:pt x="709" y="134579"/>
                  </a:lnTo>
                  <a:lnTo>
                    <a:pt x="72876" y="91645"/>
                  </a:lnTo>
                  <a:cubicBezTo>
                    <a:pt x="71223" y="88751"/>
                    <a:pt x="69274" y="86093"/>
                    <a:pt x="68093" y="82963"/>
                  </a:cubicBezTo>
                  <a:cubicBezTo>
                    <a:pt x="67384" y="81014"/>
                    <a:pt x="66675" y="77648"/>
                    <a:pt x="69097" y="76940"/>
                  </a:cubicBezTo>
                  <a:cubicBezTo>
                    <a:pt x="70573" y="76467"/>
                    <a:pt x="72227" y="76940"/>
                    <a:pt x="73644" y="76467"/>
                  </a:cubicBezTo>
                  <a:cubicBezTo>
                    <a:pt x="75829" y="75758"/>
                    <a:pt x="77010" y="73573"/>
                    <a:pt x="79196" y="72865"/>
                  </a:cubicBezTo>
                  <a:cubicBezTo>
                    <a:pt x="80613" y="72392"/>
                    <a:pt x="82562" y="72156"/>
                    <a:pt x="83271" y="70975"/>
                  </a:cubicBezTo>
                  <a:cubicBezTo>
                    <a:pt x="84983" y="68553"/>
                    <a:pt x="86873" y="65955"/>
                    <a:pt x="84983" y="63297"/>
                  </a:cubicBezTo>
                  <a:cubicBezTo>
                    <a:pt x="82857" y="60167"/>
                    <a:pt x="81381" y="57273"/>
                    <a:pt x="81144" y="53907"/>
                  </a:cubicBezTo>
                  <a:cubicBezTo>
                    <a:pt x="80908" y="47883"/>
                    <a:pt x="81144" y="42155"/>
                    <a:pt x="81144" y="36131"/>
                  </a:cubicBezTo>
                  <a:cubicBezTo>
                    <a:pt x="79255" y="33710"/>
                    <a:pt x="75652" y="33001"/>
                    <a:pt x="74176" y="30107"/>
                  </a:cubicBezTo>
                  <a:cubicBezTo>
                    <a:pt x="73939" y="29162"/>
                    <a:pt x="74412" y="28158"/>
                    <a:pt x="73939" y="27213"/>
                  </a:cubicBezTo>
                  <a:lnTo>
                    <a:pt x="74176" y="26564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48" name="Forme libre : forme 145">
              <a:extLst>
                <a:ext uri="{FF2B5EF4-FFF2-40B4-BE49-F238E27FC236}">
                  <a16:creationId xmlns:a16="http://schemas.microsoft.com/office/drawing/2014/main" id="{153D80C3-B3A5-8035-5CBB-0A1645B508F7}"/>
                </a:ext>
              </a:extLst>
            </p:cNvPr>
            <p:cNvSpPr/>
            <p:nvPr/>
          </p:nvSpPr>
          <p:spPr>
            <a:xfrm>
              <a:off x="8304125" y="3566426"/>
              <a:ext cx="237642" cy="206574"/>
            </a:xfrm>
            <a:custGeom>
              <a:avLst/>
              <a:gdLst>
                <a:gd name="connsiteX0" fmla="*/ 0 w 135758"/>
                <a:gd name="connsiteY0" fmla="*/ 117420 h 117774"/>
                <a:gd name="connsiteX1" fmla="*/ 5256 w 135758"/>
                <a:gd name="connsiteY1" fmla="*/ 113404 h 117774"/>
                <a:gd name="connsiteX2" fmla="*/ 11752 w 135758"/>
                <a:gd name="connsiteY2" fmla="*/ 111278 h 117774"/>
                <a:gd name="connsiteX3" fmla="*/ 17540 w 135758"/>
                <a:gd name="connsiteY3" fmla="*/ 107676 h 117774"/>
                <a:gd name="connsiteX4" fmla="*/ 20906 w 135758"/>
                <a:gd name="connsiteY4" fmla="*/ 104309 h 117774"/>
                <a:gd name="connsiteX5" fmla="*/ 30533 w 135758"/>
                <a:gd name="connsiteY5" fmla="*/ 96632 h 117774"/>
                <a:gd name="connsiteX6" fmla="*/ 31477 w 135758"/>
                <a:gd name="connsiteY6" fmla="*/ 95215 h 117774"/>
                <a:gd name="connsiteX7" fmla="*/ 34607 w 135758"/>
                <a:gd name="connsiteY7" fmla="*/ 89663 h 117774"/>
                <a:gd name="connsiteX8" fmla="*/ 39155 w 135758"/>
                <a:gd name="connsiteY8" fmla="*/ 85588 h 117774"/>
                <a:gd name="connsiteX9" fmla="*/ 40631 w 135758"/>
                <a:gd name="connsiteY9" fmla="*/ 80273 h 117774"/>
                <a:gd name="connsiteX10" fmla="*/ 39686 w 135758"/>
                <a:gd name="connsiteY10" fmla="*/ 77852 h 117774"/>
                <a:gd name="connsiteX11" fmla="*/ 37265 w 135758"/>
                <a:gd name="connsiteY11" fmla="*/ 75667 h 117774"/>
                <a:gd name="connsiteX12" fmla="*/ 37265 w 135758"/>
                <a:gd name="connsiteY12" fmla="*/ 67222 h 117774"/>
                <a:gd name="connsiteX13" fmla="*/ 41399 w 135758"/>
                <a:gd name="connsiteY13" fmla="*/ 55469 h 117774"/>
                <a:gd name="connsiteX14" fmla="*/ 41871 w 135758"/>
                <a:gd name="connsiteY14" fmla="*/ 49682 h 117774"/>
                <a:gd name="connsiteX15" fmla="*/ 45002 w 135758"/>
                <a:gd name="connsiteY15" fmla="*/ 47024 h 117774"/>
                <a:gd name="connsiteX16" fmla="*/ 47423 w 135758"/>
                <a:gd name="connsiteY16" fmla="*/ 44130 h 117774"/>
                <a:gd name="connsiteX17" fmla="*/ 52029 w 135758"/>
                <a:gd name="connsiteY17" fmla="*/ 38343 h 117774"/>
                <a:gd name="connsiteX18" fmla="*/ 70101 w 135758"/>
                <a:gd name="connsiteY18" fmla="*/ 26118 h 117774"/>
                <a:gd name="connsiteX19" fmla="*/ 72286 w 135758"/>
                <a:gd name="connsiteY19" fmla="*/ 19622 h 117774"/>
                <a:gd name="connsiteX20" fmla="*/ 78782 w 135758"/>
                <a:gd name="connsiteY20" fmla="*/ 10527 h 117774"/>
                <a:gd name="connsiteX21" fmla="*/ 81912 w 135758"/>
                <a:gd name="connsiteY21" fmla="*/ 6216 h 117774"/>
                <a:gd name="connsiteX22" fmla="*/ 82857 w 135758"/>
                <a:gd name="connsiteY22" fmla="*/ 3794 h 117774"/>
                <a:gd name="connsiteX23" fmla="*/ 87168 w 135758"/>
                <a:gd name="connsiteY23" fmla="*/ 192 h 117774"/>
                <a:gd name="connsiteX24" fmla="*/ 93901 w 135758"/>
                <a:gd name="connsiteY24" fmla="*/ 6452 h 117774"/>
                <a:gd name="connsiteX25" fmla="*/ 95082 w 135758"/>
                <a:gd name="connsiteY25" fmla="*/ 7633 h 117774"/>
                <a:gd name="connsiteX26" fmla="*/ 101814 w 135758"/>
                <a:gd name="connsiteY26" fmla="*/ 9109 h 117774"/>
                <a:gd name="connsiteX27" fmla="*/ 105181 w 135758"/>
                <a:gd name="connsiteY27" fmla="*/ 9109 h 117774"/>
                <a:gd name="connsiteX28" fmla="*/ 115988 w 135758"/>
                <a:gd name="connsiteY28" fmla="*/ 8164 h 117774"/>
                <a:gd name="connsiteX29" fmla="*/ 122248 w 135758"/>
                <a:gd name="connsiteY29" fmla="*/ 9405 h 117774"/>
                <a:gd name="connsiteX30" fmla="*/ 124138 w 135758"/>
                <a:gd name="connsiteY30" fmla="*/ 9759 h 117774"/>
                <a:gd name="connsiteX31" fmla="*/ 123902 w 135758"/>
                <a:gd name="connsiteY31" fmla="*/ 10409 h 117774"/>
                <a:gd name="connsiteX32" fmla="*/ 124138 w 135758"/>
                <a:gd name="connsiteY32" fmla="*/ 13302 h 117774"/>
                <a:gd name="connsiteX33" fmla="*/ 131107 w 135758"/>
                <a:gd name="connsiteY33" fmla="*/ 19326 h 117774"/>
                <a:gd name="connsiteX34" fmla="*/ 131107 w 135758"/>
                <a:gd name="connsiteY34" fmla="*/ 37102 h 117774"/>
                <a:gd name="connsiteX35" fmla="*/ 134945 w 135758"/>
                <a:gd name="connsiteY35" fmla="*/ 46493 h 117774"/>
                <a:gd name="connsiteX36" fmla="*/ 133233 w 135758"/>
                <a:gd name="connsiteY36" fmla="*/ 54170 h 117774"/>
                <a:gd name="connsiteX37" fmla="*/ 129158 w 135758"/>
                <a:gd name="connsiteY37" fmla="*/ 56060 h 117774"/>
                <a:gd name="connsiteX38" fmla="*/ 123607 w 135758"/>
                <a:gd name="connsiteY38" fmla="*/ 59662 h 117774"/>
                <a:gd name="connsiteX39" fmla="*/ 119059 w 135758"/>
                <a:gd name="connsiteY39" fmla="*/ 60135 h 117774"/>
                <a:gd name="connsiteX40" fmla="*/ 118055 w 135758"/>
                <a:gd name="connsiteY40" fmla="*/ 66159 h 117774"/>
                <a:gd name="connsiteX41" fmla="*/ 122839 w 135758"/>
                <a:gd name="connsiteY41" fmla="*/ 74840 h 117774"/>
                <a:gd name="connsiteX42" fmla="*/ 50671 w 135758"/>
                <a:gd name="connsiteY42" fmla="*/ 117774 h 117774"/>
                <a:gd name="connsiteX43" fmla="*/ 2835 w 135758"/>
                <a:gd name="connsiteY43" fmla="*/ 117774 h 117774"/>
                <a:gd name="connsiteX44" fmla="*/ 0 w 135758"/>
                <a:gd name="connsiteY44" fmla="*/ 117420 h 117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35758" h="117774">
                  <a:moveTo>
                    <a:pt x="0" y="117420"/>
                  </a:moveTo>
                  <a:cubicBezTo>
                    <a:pt x="1595" y="115826"/>
                    <a:pt x="3307" y="114408"/>
                    <a:pt x="5256" y="113404"/>
                  </a:cubicBezTo>
                  <a:cubicBezTo>
                    <a:pt x="7441" y="112223"/>
                    <a:pt x="9567" y="111987"/>
                    <a:pt x="11752" y="111278"/>
                  </a:cubicBezTo>
                  <a:cubicBezTo>
                    <a:pt x="13642" y="110333"/>
                    <a:pt x="15355" y="108857"/>
                    <a:pt x="17540" y="107676"/>
                  </a:cubicBezTo>
                  <a:cubicBezTo>
                    <a:pt x="18721" y="106967"/>
                    <a:pt x="19666" y="105195"/>
                    <a:pt x="20906" y="104309"/>
                  </a:cubicBezTo>
                  <a:cubicBezTo>
                    <a:pt x="24272" y="101888"/>
                    <a:pt x="26930" y="98817"/>
                    <a:pt x="30533" y="96632"/>
                  </a:cubicBezTo>
                  <a:cubicBezTo>
                    <a:pt x="31005" y="96159"/>
                    <a:pt x="31477" y="95687"/>
                    <a:pt x="31477" y="95215"/>
                  </a:cubicBezTo>
                  <a:cubicBezTo>
                    <a:pt x="31950" y="93029"/>
                    <a:pt x="32718" y="90667"/>
                    <a:pt x="34607" y="89663"/>
                  </a:cubicBezTo>
                  <a:cubicBezTo>
                    <a:pt x="36261" y="88718"/>
                    <a:pt x="37974" y="87006"/>
                    <a:pt x="39155" y="85588"/>
                  </a:cubicBezTo>
                  <a:cubicBezTo>
                    <a:pt x="40336" y="84171"/>
                    <a:pt x="41104" y="82222"/>
                    <a:pt x="40631" y="80273"/>
                  </a:cubicBezTo>
                  <a:cubicBezTo>
                    <a:pt x="40395" y="79564"/>
                    <a:pt x="40395" y="78324"/>
                    <a:pt x="39686" y="77852"/>
                  </a:cubicBezTo>
                  <a:cubicBezTo>
                    <a:pt x="38505" y="77379"/>
                    <a:pt x="37501" y="76434"/>
                    <a:pt x="37265" y="75667"/>
                  </a:cubicBezTo>
                  <a:cubicBezTo>
                    <a:pt x="36556" y="73009"/>
                    <a:pt x="36556" y="69879"/>
                    <a:pt x="37265" y="67222"/>
                  </a:cubicBezTo>
                  <a:cubicBezTo>
                    <a:pt x="38741" y="63383"/>
                    <a:pt x="39686" y="59308"/>
                    <a:pt x="41399" y="55469"/>
                  </a:cubicBezTo>
                  <a:cubicBezTo>
                    <a:pt x="42108" y="53520"/>
                    <a:pt x="41163" y="51630"/>
                    <a:pt x="41871" y="49682"/>
                  </a:cubicBezTo>
                  <a:cubicBezTo>
                    <a:pt x="42108" y="48500"/>
                    <a:pt x="44293" y="48264"/>
                    <a:pt x="45002" y="47024"/>
                  </a:cubicBezTo>
                  <a:cubicBezTo>
                    <a:pt x="45474" y="45843"/>
                    <a:pt x="46655" y="44839"/>
                    <a:pt x="47423" y="44130"/>
                  </a:cubicBezTo>
                  <a:cubicBezTo>
                    <a:pt x="48604" y="42949"/>
                    <a:pt x="50789" y="38874"/>
                    <a:pt x="52029" y="38343"/>
                  </a:cubicBezTo>
                  <a:cubicBezTo>
                    <a:pt x="59471" y="35213"/>
                    <a:pt x="65258" y="32614"/>
                    <a:pt x="70101" y="26118"/>
                  </a:cubicBezTo>
                  <a:cubicBezTo>
                    <a:pt x="71518" y="23933"/>
                    <a:pt x="70809" y="21570"/>
                    <a:pt x="72286" y="19622"/>
                  </a:cubicBezTo>
                  <a:cubicBezTo>
                    <a:pt x="74471" y="16491"/>
                    <a:pt x="77129" y="13834"/>
                    <a:pt x="78782" y="10527"/>
                  </a:cubicBezTo>
                  <a:cubicBezTo>
                    <a:pt x="79727" y="9109"/>
                    <a:pt x="81204" y="7869"/>
                    <a:pt x="81912" y="6216"/>
                  </a:cubicBezTo>
                  <a:cubicBezTo>
                    <a:pt x="82148" y="5507"/>
                    <a:pt x="82385" y="4562"/>
                    <a:pt x="82857" y="3794"/>
                  </a:cubicBezTo>
                  <a:cubicBezTo>
                    <a:pt x="84097" y="2082"/>
                    <a:pt x="85278" y="664"/>
                    <a:pt x="87168" y="192"/>
                  </a:cubicBezTo>
                  <a:cubicBezTo>
                    <a:pt x="91007" y="-989"/>
                    <a:pt x="92661" y="3558"/>
                    <a:pt x="93901" y="6452"/>
                  </a:cubicBezTo>
                  <a:cubicBezTo>
                    <a:pt x="94137" y="6924"/>
                    <a:pt x="94609" y="7397"/>
                    <a:pt x="95082" y="7633"/>
                  </a:cubicBezTo>
                  <a:cubicBezTo>
                    <a:pt x="97267" y="8814"/>
                    <a:pt x="99629" y="8342"/>
                    <a:pt x="101814" y="9109"/>
                  </a:cubicBezTo>
                  <a:cubicBezTo>
                    <a:pt x="102996" y="9582"/>
                    <a:pt x="104236" y="9582"/>
                    <a:pt x="105181" y="9109"/>
                  </a:cubicBezTo>
                  <a:cubicBezTo>
                    <a:pt x="108783" y="7928"/>
                    <a:pt x="112386" y="8164"/>
                    <a:pt x="115988" y="8164"/>
                  </a:cubicBezTo>
                  <a:cubicBezTo>
                    <a:pt x="118173" y="8401"/>
                    <a:pt x="120063" y="8637"/>
                    <a:pt x="122248" y="9405"/>
                  </a:cubicBezTo>
                  <a:cubicBezTo>
                    <a:pt x="122898" y="9582"/>
                    <a:pt x="123547" y="9700"/>
                    <a:pt x="124138" y="9759"/>
                  </a:cubicBezTo>
                  <a:lnTo>
                    <a:pt x="123902" y="10409"/>
                  </a:lnTo>
                  <a:cubicBezTo>
                    <a:pt x="124374" y="11353"/>
                    <a:pt x="123902" y="12358"/>
                    <a:pt x="124138" y="13302"/>
                  </a:cubicBezTo>
                  <a:cubicBezTo>
                    <a:pt x="125555" y="16196"/>
                    <a:pt x="129158" y="16905"/>
                    <a:pt x="131107" y="19326"/>
                  </a:cubicBezTo>
                  <a:cubicBezTo>
                    <a:pt x="131107" y="25350"/>
                    <a:pt x="130871" y="31079"/>
                    <a:pt x="131107" y="37102"/>
                  </a:cubicBezTo>
                  <a:cubicBezTo>
                    <a:pt x="131343" y="40469"/>
                    <a:pt x="132760" y="43362"/>
                    <a:pt x="134945" y="46493"/>
                  </a:cubicBezTo>
                  <a:cubicBezTo>
                    <a:pt x="136894" y="49150"/>
                    <a:pt x="134945" y="51808"/>
                    <a:pt x="133233" y="54170"/>
                  </a:cubicBezTo>
                  <a:cubicBezTo>
                    <a:pt x="132524" y="55351"/>
                    <a:pt x="130575" y="55587"/>
                    <a:pt x="129158" y="56060"/>
                  </a:cubicBezTo>
                  <a:cubicBezTo>
                    <a:pt x="126973" y="56768"/>
                    <a:pt x="125792" y="58954"/>
                    <a:pt x="123607" y="59662"/>
                  </a:cubicBezTo>
                  <a:cubicBezTo>
                    <a:pt x="122189" y="60135"/>
                    <a:pt x="120476" y="59662"/>
                    <a:pt x="119059" y="60135"/>
                  </a:cubicBezTo>
                  <a:cubicBezTo>
                    <a:pt x="116638" y="60843"/>
                    <a:pt x="117346" y="64210"/>
                    <a:pt x="118055" y="66159"/>
                  </a:cubicBezTo>
                  <a:cubicBezTo>
                    <a:pt x="119236" y="69289"/>
                    <a:pt x="121185" y="71946"/>
                    <a:pt x="122839" y="74840"/>
                  </a:cubicBezTo>
                  <a:lnTo>
                    <a:pt x="50671" y="117774"/>
                  </a:lnTo>
                  <a:lnTo>
                    <a:pt x="2835" y="117774"/>
                  </a:lnTo>
                  <a:cubicBezTo>
                    <a:pt x="2835" y="117774"/>
                    <a:pt x="0" y="117420"/>
                    <a:pt x="0" y="117420"/>
                  </a:cubicBezTo>
                  <a:close/>
                </a:path>
              </a:pathLst>
            </a:custGeom>
            <a:solidFill>
              <a:srgbClr val="F67536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49" name="Forme libre : forme 146">
              <a:extLst>
                <a:ext uri="{FF2B5EF4-FFF2-40B4-BE49-F238E27FC236}">
                  <a16:creationId xmlns:a16="http://schemas.microsoft.com/office/drawing/2014/main" id="{483CFCD5-912F-0AF6-E742-980641A84524}"/>
                </a:ext>
              </a:extLst>
            </p:cNvPr>
            <p:cNvSpPr/>
            <p:nvPr/>
          </p:nvSpPr>
          <p:spPr>
            <a:xfrm>
              <a:off x="8221938" y="3772379"/>
              <a:ext cx="170678" cy="166771"/>
            </a:xfrm>
            <a:custGeom>
              <a:avLst/>
              <a:gdLst>
                <a:gd name="connsiteX0" fmla="*/ 46950 w 97503"/>
                <a:gd name="connsiteY0" fmla="*/ 0 h 95081"/>
                <a:gd name="connsiteX1" fmla="*/ 44234 w 97503"/>
                <a:gd name="connsiteY1" fmla="*/ 3130 h 95081"/>
                <a:gd name="connsiteX2" fmla="*/ 42994 w 97503"/>
                <a:gd name="connsiteY2" fmla="*/ 8918 h 95081"/>
                <a:gd name="connsiteX3" fmla="*/ 40336 w 97503"/>
                <a:gd name="connsiteY3" fmla="*/ 14233 h 95081"/>
                <a:gd name="connsiteX4" fmla="*/ 35021 w 97503"/>
                <a:gd name="connsiteY4" fmla="*/ 19016 h 95081"/>
                <a:gd name="connsiteX5" fmla="*/ 28288 w 97503"/>
                <a:gd name="connsiteY5" fmla="*/ 22855 h 95081"/>
                <a:gd name="connsiteX6" fmla="*/ 27816 w 97503"/>
                <a:gd name="connsiteY6" fmla="*/ 27875 h 95081"/>
                <a:gd name="connsiteX7" fmla="*/ 25631 w 97503"/>
                <a:gd name="connsiteY7" fmla="*/ 32895 h 95081"/>
                <a:gd name="connsiteX8" fmla="*/ 24391 w 97503"/>
                <a:gd name="connsiteY8" fmla="*/ 37442 h 95081"/>
                <a:gd name="connsiteX9" fmla="*/ 23918 w 97503"/>
                <a:gd name="connsiteY9" fmla="*/ 43466 h 95081"/>
                <a:gd name="connsiteX10" fmla="*/ 19075 w 97503"/>
                <a:gd name="connsiteY10" fmla="*/ 50435 h 95081"/>
                <a:gd name="connsiteX11" fmla="*/ 13288 w 97503"/>
                <a:gd name="connsiteY11" fmla="*/ 61242 h 95081"/>
                <a:gd name="connsiteX12" fmla="*/ 7264 w 97503"/>
                <a:gd name="connsiteY12" fmla="*/ 72758 h 95081"/>
                <a:gd name="connsiteX13" fmla="*/ 1949 w 97503"/>
                <a:gd name="connsiteY13" fmla="*/ 79491 h 95081"/>
                <a:gd name="connsiteX14" fmla="*/ 1713 w 97503"/>
                <a:gd name="connsiteY14" fmla="*/ 84511 h 95081"/>
                <a:gd name="connsiteX15" fmla="*/ 1004 w 97503"/>
                <a:gd name="connsiteY15" fmla="*/ 85692 h 95081"/>
                <a:gd name="connsiteX16" fmla="*/ 0 w 97503"/>
                <a:gd name="connsiteY16" fmla="*/ 95082 h 95081"/>
                <a:gd name="connsiteX17" fmla="*/ 3366 w 97503"/>
                <a:gd name="connsiteY17" fmla="*/ 93192 h 95081"/>
                <a:gd name="connsiteX18" fmla="*/ 4843 w 97503"/>
                <a:gd name="connsiteY18" fmla="*/ 92483 h 95081"/>
                <a:gd name="connsiteX19" fmla="*/ 43525 w 97503"/>
                <a:gd name="connsiteY19" fmla="*/ 90416 h 95081"/>
                <a:gd name="connsiteX20" fmla="*/ 45002 w 97503"/>
                <a:gd name="connsiteY20" fmla="*/ 61065 h 95081"/>
                <a:gd name="connsiteX21" fmla="*/ 56281 w 97503"/>
                <a:gd name="connsiteY21" fmla="*/ 59884 h 95081"/>
                <a:gd name="connsiteX22" fmla="*/ 58526 w 97503"/>
                <a:gd name="connsiteY22" fmla="*/ 25276 h 95081"/>
                <a:gd name="connsiteX23" fmla="*/ 96263 w 97503"/>
                <a:gd name="connsiteY23" fmla="*/ 24627 h 95081"/>
                <a:gd name="connsiteX24" fmla="*/ 96795 w 97503"/>
                <a:gd name="connsiteY24" fmla="*/ 6851 h 95081"/>
                <a:gd name="connsiteX25" fmla="*/ 97503 w 97503"/>
                <a:gd name="connsiteY25" fmla="*/ 354 h 95081"/>
                <a:gd name="connsiteX26" fmla="*/ 49785 w 97503"/>
                <a:gd name="connsiteY26" fmla="*/ 354 h 95081"/>
                <a:gd name="connsiteX27" fmla="*/ 46950 w 97503"/>
                <a:gd name="connsiteY27" fmla="*/ 0 h 95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97503" h="95081">
                  <a:moveTo>
                    <a:pt x="46950" y="0"/>
                  </a:moveTo>
                  <a:cubicBezTo>
                    <a:pt x="46005" y="1004"/>
                    <a:pt x="45061" y="2067"/>
                    <a:pt x="44234" y="3130"/>
                  </a:cubicBezTo>
                  <a:cubicBezTo>
                    <a:pt x="43053" y="4784"/>
                    <a:pt x="43761" y="6969"/>
                    <a:pt x="42994" y="8918"/>
                  </a:cubicBezTo>
                  <a:cubicBezTo>
                    <a:pt x="42049" y="10866"/>
                    <a:pt x="41812" y="12993"/>
                    <a:pt x="40336" y="14233"/>
                  </a:cubicBezTo>
                  <a:cubicBezTo>
                    <a:pt x="38623" y="16182"/>
                    <a:pt x="37206" y="18071"/>
                    <a:pt x="35021" y="19016"/>
                  </a:cubicBezTo>
                  <a:cubicBezTo>
                    <a:pt x="32600" y="19961"/>
                    <a:pt x="29942" y="20434"/>
                    <a:pt x="28288" y="22855"/>
                  </a:cubicBezTo>
                  <a:cubicBezTo>
                    <a:pt x="27343" y="24509"/>
                    <a:pt x="28052" y="26221"/>
                    <a:pt x="27816" y="27875"/>
                  </a:cubicBezTo>
                  <a:cubicBezTo>
                    <a:pt x="27343" y="29529"/>
                    <a:pt x="26635" y="31241"/>
                    <a:pt x="25631" y="32895"/>
                  </a:cubicBezTo>
                  <a:cubicBezTo>
                    <a:pt x="24922" y="34312"/>
                    <a:pt x="24391" y="35789"/>
                    <a:pt x="24391" y="37442"/>
                  </a:cubicBezTo>
                  <a:lnTo>
                    <a:pt x="23918" y="43466"/>
                  </a:lnTo>
                  <a:cubicBezTo>
                    <a:pt x="24154" y="46596"/>
                    <a:pt x="21261" y="48722"/>
                    <a:pt x="19075" y="50435"/>
                  </a:cubicBezTo>
                  <a:cubicBezTo>
                    <a:pt x="15709" y="53092"/>
                    <a:pt x="12579" y="56695"/>
                    <a:pt x="13288" y="61242"/>
                  </a:cubicBezTo>
                  <a:cubicBezTo>
                    <a:pt x="10630" y="64608"/>
                    <a:pt x="8977" y="68683"/>
                    <a:pt x="7264" y="72758"/>
                  </a:cubicBezTo>
                  <a:cubicBezTo>
                    <a:pt x="6319" y="75652"/>
                    <a:pt x="2953" y="76597"/>
                    <a:pt x="1949" y="79491"/>
                  </a:cubicBezTo>
                  <a:cubicBezTo>
                    <a:pt x="1713" y="81145"/>
                    <a:pt x="2421" y="82857"/>
                    <a:pt x="1713" y="84511"/>
                  </a:cubicBezTo>
                  <a:cubicBezTo>
                    <a:pt x="1476" y="84747"/>
                    <a:pt x="1240" y="85219"/>
                    <a:pt x="1004" y="85692"/>
                  </a:cubicBezTo>
                  <a:cubicBezTo>
                    <a:pt x="295" y="88586"/>
                    <a:pt x="295" y="92424"/>
                    <a:pt x="0" y="95082"/>
                  </a:cubicBezTo>
                  <a:cubicBezTo>
                    <a:pt x="1181" y="95082"/>
                    <a:pt x="2421" y="92661"/>
                    <a:pt x="3366" y="93192"/>
                  </a:cubicBezTo>
                  <a:lnTo>
                    <a:pt x="4843" y="92483"/>
                  </a:lnTo>
                  <a:lnTo>
                    <a:pt x="43525" y="90416"/>
                  </a:lnTo>
                  <a:lnTo>
                    <a:pt x="45002" y="61065"/>
                  </a:lnTo>
                  <a:lnTo>
                    <a:pt x="56281" y="59884"/>
                  </a:lnTo>
                  <a:lnTo>
                    <a:pt x="58526" y="25276"/>
                  </a:lnTo>
                  <a:lnTo>
                    <a:pt x="96263" y="24627"/>
                  </a:lnTo>
                  <a:lnTo>
                    <a:pt x="96795" y="6851"/>
                  </a:lnTo>
                  <a:lnTo>
                    <a:pt x="97503" y="354"/>
                  </a:lnTo>
                  <a:lnTo>
                    <a:pt x="49785" y="354"/>
                  </a:lnTo>
                  <a:cubicBezTo>
                    <a:pt x="49785" y="354"/>
                    <a:pt x="46950" y="0"/>
                    <a:pt x="46950" y="0"/>
                  </a:cubicBezTo>
                  <a:close/>
                </a:path>
              </a:pathLst>
            </a:custGeom>
            <a:solidFill>
              <a:srgbClr val="F67536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50" name="Forme libre : forme 147">
              <a:extLst>
                <a:ext uri="{FF2B5EF4-FFF2-40B4-BE49-F238E27FC236}">
                  <a16:creationId xmlns:a16="http://schemas.microsoft.com/office/drawing/2014/main" id="{0EBAA9A6-BEEF-62D6-0362-1D1EC7FA41B0}"/>
                </a:ext>
              </a:extLst>
            </p:cNvPr>
            <p:cNvSpPr/>
            <p:nvPr/>
          </p:nvSpPr>
          <p:spPr>
            <a:xfrm>
              <a:off x="8227935" y="3784292"/>
              <a:ext cx="236942" cy="303737"/>
            </a:xfrm>
            <a:custGeom>
              <a:avLst/>
              <a:gdLst>
                <a:gd name="connsiteX0" fmla="*/ 0 w 135358"/>
                <a:gd name="connsiteY0" fmla="*/ 86460 h 173170"/>
                <a:gd name="connsiteX1" fmla="*/ 2362 w 135358"/>
                <a:gd name="connsiteY1" fmla="*/ 91775 h 173170"/>
                <a:gd name="connsiteX2" fmla="*/ 5020 w 135358"/>
                <a:gd name="connsiteY2" fmla="*/ 94196 h 173170"/>
                <a:gd name="connsiteX3" fmla="*/ 5492 w 135358"/>
                <a:gd name="connsiteY3" fmla="*/ 98507 h 173170"/>
                <a:gd name="connsiteX4" fmla="*/ 5256 w 135358"/>
                <a:gd name="connsiteY4" fmla="*/ 106893 h 173170"/>
                <a:gd name="connsiteX5" fmla="*/ 4016 w 135358"/>
                <a:gd name="connsiteY5" fmla="*/ 114098 h 173170"/>
                <a:gd name="connsiteX6" fmla="*/ 4725 w 135358"/>
                <a:gd name="connsiteY6" fmla="*/ 115280 h 173170"/>
                <a:gd name="connsiteX7" fmla="*/ 5906 w 135358"/>
                <a:gd name="connsiteY7" fmla="*/ 121303 h 173170"/>
                <a:gd name="connsiteX8" fmla="*/ 6378 w 135358"/>
                <a:gd name="connsiteY8" fmla="*/ 132347 h 173170"/>
                <a:gd name="connsiteX9" fmla="*/ 2776 w 135358"/>
                <a:gd name="connsiteY9" fmla="*/ 144099 h 173170"/>
                <a:gd name="connsiteX10" fmla="*/ 1831 w 135358"/>
                <a:gd name="connsiteY10" fmla="*/ 149592 h 173170"/>
                <a:gd name="connsiteX11" fmla="*/ 3484 w 135358"/>
                <a:gd name="connsiteY11" fmla="*/ 149415 h 173170"/>
                <a:gd name="connsiteX12" fmla="*/ 18367 w 135358"/>
                <a:gd name="connsiteY12" fmla="*/ 147761 h 173170"/>
                <a:gd name="connsiteX13" fmla="*/ 27521 w 135358"/>
                <a:gd name="connsiteY13" fmla="*/ 149710 h 173170"/>
                <a:gd name="connsiteX14" fmla="*/ 29942 w 135358"/>
                <a:gd name="connsiteY14" fmla="*/ 152604 h 173170"/>
                <a:gd name="connsiteX15" fmla="*/ 40513 w 135358"/>
                <a:gd name="connsiteY15" fmla="*/ 164415 h 173170"/>
                <a:gd name="connsiteX16" fmla="*/ 47954 w 135358"/>
                <a:gd name="connsiteY16" fmla="*/ 171384 h 173170"/>
                <a:gd name="connsiteX17" fmla="*/ 50376 w 135358"/>
                <a:gd name="connsiteY17" fmla="*/ 173096 h 173170"/>
                <a:gd name="connsiteX18" fmla="*/ 53506 w 135358"/>
                <a:gd name="connsiteY18" fmla="*/ 170439 h 173170"/>
                <a:gd name="connsiteX19" fmla="*/ 57640 w 135358"/>
                <a:gd name="connsiteY19" fmla="*/ 161285 h 173170"/>
                <a:gd name="connsiteX20" fmla="*/ 60061 w 135358"/>
                <a:gd name="connsiteY20" fmla="*/ 161285 h 173170"/>
                <a:gd name="connsiteX21" fmla="*/ 60534 w 135358"/>
                <a:gd name="connsiteY21" fmla="*/ 162939 h 173170"/>
                <a:gd name="connsiteX22" fmla="*/ 67738 w 135358"/>
                <a:gd name="connsiteY22" fmla="*/ 168726 h 173170"/>
                <a:gd name="connsiteX23" fmla="*/ 69924 w 135358"/>
                <a:gd name="connsiteY23" fmla="*/ 168490 h 173170"/>
                <a:gd name="connsiteX24" fmla="*/ 71636 w 135358"/>
                <a:gd name="connsiteY24" fmla="*/ 163470 h 173170"/>
                <a:gd name="connsiteX25" fmla="*/ 77188 w 135358"/>
                <a:gd name="connsiteY25" fmla="*/ 163470 h 173170"/>
                <a:gd name="connsiteX26" fmla="*/ 78369 w 135358"/>
                <a:gd name="connsiteY26" fmla="*/ 164651 h 173170"/>
                <a:gd name="connsiteX27" fmla="*/ 80259 w 135358"/>
                <a:gd name="connsiteY27" fmla="*/ 164651 h 173170"/>
                <a:gd name="connsiteX28" fmla="*/ 81971 w 135358"/>
                <a:gd name="connsiteY28" fmla="*/ 161994 h 173170"/>
                <a:gd name="connsiteX29" fmla="*/ 87523 w 135358"/>
                <a:gd name="connsiteY29" fmla="*/ 162702 h 173170"/>
                <a:gd name="connsiteX30" fmla="*/ 101933 w 135358"/>
                <a:gd name="connsiteY30" fmla="*/ 163706 h 173170"/>
                <a:gd name="connsiteX31" fmla="*/ 110378 w 135358"/>
                <a:gd name="connsiteY31" fmla="*/ 164179 h 173170"/>
                <a:gd name="connsiteX32" fmla="*/ 116874 w 135358"/>
                <a:gd name="connsiteY32" fmla="*/ 163706 h 173170"/>
                <a:gd name="connsiteX33" fmla="*/ 121894 w 135358"/>
                <a:gd name="connsiteY33" fmla="*/ 164651 h 173170"/>
                <a:gd name="connsiteX34" fmla="*/ 128154 w 135358"/>
                <a:gd name="connsiteY34" fmla="*/ 163234 h 173170"/>
                <a:gd name="connsiteX35" fmla="*/ 130575 w 135358"/>
                <a:gd name="connsiteY35" fmla="*/ 151718 h 173170"/>
                <a:gd name="connsiteX36" fmla="*/ 125792 w 135358"/>
                <a:gd name="connsiteY36" fmla="*/ 147879 h 173170"/>
                <a:gd name="connsiteX37" fmla="*/ 119945 w 135358"/>
                <a:gd name="connsiteY37" fmla="*/ 33426 h 173170"/>
                <a:gd name="connsiteX38" fmla="*/ 135359 w 135358"/>
                <a:gd name="connsiteY38" fmla="*/ 30592 h 173170"/>
                <a:gd name="connsiteX39" fmla="*/ 93606 w 135358"/>
                <a:gd name="connsiteY39" fmla="*/ 0 h 173170"/>
                <a:gd name="connsiteX40" fmla="*/ 93074 w 135358"/>
                <a:gd name="connsiteY40" fmla="*/ 17776 h 173170"/>
                <a:gd name="connsiteX41" fmla="*/ 55337 w 135358"/>
                <a:gd name="connsiteY41" fmla="*/ 18426 h 173170"/>
                <a:gd name="connsiteX42" fmla="*/ 53092 w 135358"/>
                <a:gd name="connsiteY42" fmla="*/ 53033 h 173170"/>
                <a:gd name="connsiteX43" fmla="*/ 41812 w 135358"/>
                <a:gd name="connsiteY43" fmla="*/ 54214 h 173170"/>
                <a:gd name="connsiteX44" fmla="*/ 40336 w 135358"/>
                <a:gd name="connsiteY44" fmla="*/ 83566 h 173170"/>
                <a:gd name="connsiteX45" fmla="*/ 1654 w 135358"/>
                <a:gd name="connsiteY45" fmla="*/ 85633 h 173170"/>
                <a:gd name="connsiteX46" fmla="*/ 177 w 135358"/>
                <a:gd name="connsiteY46" fmla="*/ 86342 h 173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35358" h="173170">
                  <a:moveTo>
                    <a:pt x="0" y="86460"/>
                  </a:moveTo>
                  <a:cubicBezTo>
                    <a:pt x="1181" y="87168"/>
                    <a:pt x="1949" y="90298"/>
                    <a:pt x="2362" y="91775"/>
                  </a:cubicBezTo>
                  <a:cubicBezTo>
                    <a:pt x="2599" y="92720"/>
                    <a:pt x="4075" y="93487"/>
                    <a:pt x="5020" y="94196"/>
                  </a:cubicBezTo>
                  <a:cubicBezTo>
                    <a:pt x="5965" y="95377"/>
                    <a:pt x="5492" y="97090"/>
                    <a:pt x="5492" y="98507"/>
                  </a:cubicBezTo>
                  <a:cubicBezTo>
                    <a:pt x="5492" y="101401"/>
                    <a:pt x="5965" y="104059"/>
                    <a:pt x="5256" y="106893"/>
                  </a:cubicBezTo>
                  <a:cubicBezTo>
                    <a:pt x="4784" y="109315"/>
                    <a:pt x="3543" y="111677"/>
                    <a:pt x="4016" y="114098"/>
                  </a:cubicBezTo>
                  <a:cubicBezTo>
                    <a:pt x="4252" y="114335"/>
                    <a:pt x="4725" y="114807"/>
                    <a:pt x="4725" y="115280"/>
                  </a:cubicBezTo>
                  <a:cubicBezTo>
                    <a:pt x="4961" y="117465"/>
                    <a:pt x="4961" y="119354"/>
                    <a:pt x="5906" y="121303"/>
                  </a:cubicBezTo>
                  <a:cubicBezTo>
                    <a:pt x="7323" y="124906"/>
                    <a:pt x="6851" y="128745"/>
                    <a:pt x="6378" y="132347"/>
                  </a:cubicBezTo>
                  <a:cubicBezTo>
                    <a:pt x="5906" y="136422"/>
                    <a:pt x="4429" y="140261"/>
                    <a:pt x="2776" y="144099"/>
                  </a:cubicBezTo>
                  <a:cubicBezTo>
                    <a:pt x="2008" y="145812"/>
                    <a:pt x="1772" y="147702"/>
                    <a:pt x="1831" y="149592"/>
                  </a:cubicBezTo>
                  <a:lnTo>
                    <a:pt x="3484" y="149415"/>
                  </a:lnTo>
                  <a:cubicBezTo>
                    <a:pt x="8800" y="148470"/>
                    <a:pt x="13347" y="148588"/>
                    <a:pt x="18367" y="147761"/>
                  </a:cubicBezTo>
                  <a:cubicBezTo>
                    <a:pt x="21261" y="147288"/>
                    <a:pt x="25808" y="147288"/>
                    <a:pt x="27521" y="149710"/>
                  </a:cubicBezTo>
                  <a:cubicBezTo>
                    <a:pt x="28466" y="151127"/>
                    <a:pt x="28466" y="151895"/>
                    <a:pt x="29942" y="152604"/>
                  </a:cubicBezTo>
                  <a:cubicBezTo>
                    <a:pt x="34726" y="155497"/>
                    <a:pt x="38801" y="158864"/>
                    <a:pt x="40513" y="164415"/>
                  </a:cubicBezTo>
                  <a:cubicBezTo>
                    <a:pt x="41458" y="167781"/>
                    <a:pt x="44824" y="169199"/>
                    <a:pt x="47954" y="171384"/>
                  </a:cubicBezTo>
                  <a:cubicBezTo>
                    <a:pt x="48663" y="171856"/>
                    <a:pt x="49372" y="172860"/>
                    <a:pt x="50376" y="173096"/>
                  </a:cubicBezTo>
                  <a:cubicBezTo>
                    <a:pt x="52088" y="173569"/>
                    <a:pt x="53270" y="171679"/>
                    <a:pt x="53506" y="170439"/>
                  </a:cubicBezTo>
                  <a:cubicBezTo>
                    <a:pt x="53978" y="167073"/>
                    <a:pt x="54982" y="163470"/>
                    <a:pt x="57640" y="161285"/>
                  </a:cubicBezTo>
                  <a:cubicBezTo>
                    <a:pt x="58112" y="160813"/>
                    <a:pt x="59293" y="160813"/>
                    <a:pt x="60061" y="161285"/>
                  </a:cubicBezTo>
                  <a:cubicBezTo>
                    <a:pt x="60297" y="161757"/>
                    <a:pt x="60297" y="162466"/>
                    <a:pt x="60534" y="162939"/>
                  </a:cubicBezTo>
                  <a:cubicBezTo>
                    <a:pt x="62719" y="165124"/>
                    <a:pt x="65081" y="166777"/>
                    <a:pt x="67738" y="168726"/>
                  </a:cubicBezTo>
                  <a:cubicBezTo>
                    <a:pt x="68447" y="168962"/>
                    <a:pt x="69392" y="168962"/>
                    <a:pt x="69924" y="168490"/>
                  </a:cubicBezTo>
                  <a:cubicBezTo>
                    <a:pt x="71400" y="167309"/>
                    <a:pt x="71105" y="165124"/>
                    <a:pt x="71636" y="163470"/>
                  </a:cubicBezTo>
                  <a:cubicBezTo>
                    <a:pt x="72345" y="161285"/>
                    <a:pt x="75239" y="162998"/>
                    <a:pt x="77188" y="163470"/>
                  </a:cubicBezTo>
                  <a:cubicBezTo>
                    <a:pt x="77660" y="163470"/>
                    <a:pt x="78133" y="163943"/>
                    <a:pt x="78369" y="164651"/>
                  </a:cubicBezTo>
                  <a:cubicBezTo>
                    <a:pt x="78605" y="165360"/>
                    <a:pt x="79786" y="165124"/>
                    <a:pt x="80259" y="164651"/>
                  </a:cubicBezTo>
                  <a:cubicBezTo>
                    <a:pt x="80967" y="164179"/>
                    <a:pt x="80967" y="162230"/>
                    <a:pt x="81971" y="161994"/>
                  </a:cubicBezTo>
                  <a:cubicBezTo>
                    <a:pt x="83920" y="161285"/>
                    <a:pt x="85574" y="162466"/>
                    <a:pt x="87523" y="162702"/>
                  </a:cubicBezTo>
                  <a:cubicBezTo>
                    <a:pt x="92306" y="163411"/>
                    <a:pt x="97149" y="162230"/>
                    <a:pt x="101933" y="163706"/>
                  </a:cubicBezTo>
                  <a:cubicBezTo>
                    <a:pt x="104826" y="164415"/>
                    <a:pt x="107484" y="164888"/>
                    <a:pt x="110378" y="164179"/>
                  </a:cubicBezTo>
                  <a:cubicBezTo>
                    <a:pt x="112563" y="163706"/>
                    <a:pt x="114925" y="162998"/>
                    <a:pt x="116874" y="163706"/>
                  </a:cubicBezTo>
                  <a:cubicBezTo>
                    <a:pt x="118587" y="164415"/>
                    <a:pt x="120004" y="164888"/>
                    <a:pt x="121894" y="164651"/>
                  </a:cubicBezTo>
                  <a:cubicBezTo>
                    <a:pt x="124079" y="164179"/>
                    <a:pt x="125969" y="162761"/>
                    <a:pt x="128154" y="163234"/>
                  </a:cubicBezTo>
                  <a:cubicBezTo>
                    <a:pt x="130575" y="160104"/>
                    <a:pt x="131993" y="155557"/>
                    <a:pt x="130575" y="151718"/>
                  </a:cubicBezTo>
                  <a:cubicBezTo>
                    <a:pt x="128390" y="151245"/>
                    <a:pt x="125555" y="150241"/>
                    <a:pt x="125792" y="147879"/>
                  </a:cubicBezTo>
                  <a:lnTo>
                    <a:pt x="119945" y="33426"/>
                  </a:lnTo>
                  <a:lnTo>
                    <a:pt x="135359" y="30592"/>
                  </a:lnTo>
                  <a:lnTo>
                    <a:pt x="93606" y="0"/>
                  </a:lnTo>
                  <a:lnTo>
                    <a:pt x="93074" y="17776"/>
                  </a:lnTo>
                  <a:lnTo>
                    <a:pt x="55337" y="18426"/>
                  </a:lnTo>
                  <a:lnTo>
                    <a:pt x="53092" y="53033"/>
                  </a:lnTo>
                  <a:lnTo>
                    <a:pt x="41812" y="54214"/>
                  </a:lnTo>
                  <a:lnTo>
                    <a:pt x="40336" y="83566"/>
                  </a:lnTo>
                  <a:lnTo>
                    <a:pt x="1654" y="85633"/>
                  </a:lnTo>
                  <a:lnTo>
                    <a:pt x="177" y="86342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51" name="Forme libre : forme 148">
              <a:extLst>
                <a:ext uri="{FF2B5EF4-FFF2-40B4-BE49-F238E27FC236}">
                  <a16:creationId xmlns:a16="http://schemas.microsoft.com/office/drawing/2014/main" id="{A35E8B18-0E79-4FF3-747C-14360DC599AF}"/>
                </a:ext>
              </a:extLst>
            </p:cNvPr>
            <p:cNvSpPr/>
            <p:nvPr/>
          </p:nvSpPr>
          <p:spPr>
            <a:xfrm>
              <a:off x="8216786" y="4043033"/>
              <a:ext cx="113549" cy="103373"/>
            </a:xfrm>
            <a:custGeom>
              <a:avLst/>
              <a:gdLst>
                <a:gd name="connsiteX0" fmla="*/ 7372 w 64867"/>
                <a:gd name="connsiteY0" fmla="*/ 56704 h 58936"/>
                <a:gd name="connsiteX1" fmla="*/ 20601 w 64867"/>
                <a:gd name="connsiteY1" fmla="*/ 56468 h 58936"/>
                <a:gd name="connsiteX2" fmla="*/ 24676 w 64867"/>
                <a:gd name="connsiteY2" fmla="*/ 53810 h 58936"/>
                <a:gd name="connsiteX3" fmla="*/ 40090 w 64867"/>
                <a:gd name="connsiteY3" fmla="*/ 53810 h 58936"/>
                <a:gd name="connsiteX4" fmla="*/ 42570 w 64867"/>
                <a:gd name="connsiteY4" fmla="*/ 54342 h 58936"/>
                <a:gd name="connsiteX5" fmla="*/ 48948 w 64867"/>
                <a:gd name="connsiteY5" fmla="*/ 56231 h 58936"/>
                <a:gd name="connsiteX6" fmla="*/ 50661 w 64867"/>
                <a:gd name="connsiteY6" fmla="*/ 57708 h 58936"/>
                <a:gd name="connsiteX7" fmla="*/ 63890 w 64867"/>
                <a:gd name="connsiteY7" fmla="*/ 58475 h 58936"/>
                <a:gd name="connsiteX8" fmla="*/ 64598 w 64867"/>
                <a:gd name="connsiteY8" fmla="*/ 55345 h 58936"/>
                <a:gd name="connsiteX9" fmla="*/ 64126 w 64867"/>
                <a:gd name="connsiteY9" fmla="*/ 54637 h 58936"/>
                <a:gd name="connsiteX10" fmla="*/ 64598 w 64867"/>
                <a:gd name="connsiteY10" fmla="*/ 46487 h 58936"/>
                <a:gd name="connsiteX11" fmla="*/ 62650 w 64867"/>
                <a:gd name="connsiteY11" fmla="*/ 44302 h 58936"/>
                <a:gd name="connsiteX12" fmla="*/ 59756 w 64867"/>
                <a:gd name="connsiteY12" fmla="*/ 44066 h 58936"/>
                <a:gd name="connsiteX13" fmla="*/ 59283 w 64867"/>
                <a:gd name="connsiteY13" fmla="*/ 32786 h 58936"/>
                <a:gd name="connsiteX14" fmla="*/ 56921 w 64867"/>
                <a:gd name="connsiteY14" fmla="*/ 25581 h 58936"/>
                <a:gd name="connsiteX15" fmla="*/ 56685 w 64867"/>
                <a:gd name="connsiteY15" fmla="*/ 25581 h 58936"/>
                <a:gd name="connsiteX16" fmla="*/ 54263 w 64867"/>
                <a:gd name="connsiteY16" fmla="*/ 23868 h 58936"/>
                <a:gd name="connsiteX17" fmla="*/ 46822 w 64867"/>
                <a:gd name="connsiteY17" fmla="*/ 16899 h 58936"/>
                <a:gd name="connsiteX18" fmla="*/ 36251 w 64867"/>
                <a:gd name="connsiteY18" fmla="*/ 5088 h 58936"/>
                <a:gd name="connsiteX19" fmla="*/ 33830 w 64867"/>
                <a:gd name="connsiteY19" fmla="*/ 2194 h 58936"/>
                <a:gd name="connsiteX20" fmla="*/ 24676 w 64867"/>
                <a:gd name="connsiteY20" fmla="*/ 245 h 58936"/>
                <a:gd name="connsiteX21" fmla="*/ 9793 w 64867"/>
                <a:gd name="connsiteY21" fmla="*/ 1899 h 58936"/>
                <a:gd name="connsiteX22" fmla="*/ 8140 w 64867"/>
                <a:gd name="connsiteY22" fmla="*/ 2076 h 58936"/>
                <a:gd name="connsiteX23" fmla="*/ 7904 w 64867"/>
                <a:gd name="connsiteY23" fmla="*/ 12470 h 58936"/>
                <a:gd name="connsiteX24" fmla="*/ 3829 w 64867"/>
                <a:gd name="connsiteY24" fmla="*/ 21329 h 58936"/>
                <a:gd name="connsiteX25" fmla="*/ 226 w 64867"/>
                <a:gd name="connsiteY25" fmla="*/ 26880 h 58936"/>
                <a:gd name="connsiteX26" fmla="*/ 5246 w 64867"/>
                <a:gd name="connsiteY26" fmla="*/ 34321 h 58936"/>
                <a:gd name="connsiteX27" fmla="*/ 7904 w 64867"/>
                <a:gd name="connsiteY27" fmla="*/ 36979 h 58936"/>
                <a:gd name="connsiteX28" fmla="*/ 7904 w 64867"/>
                <a:gd name="connsiteY28" fmla="*/ 40817 h 58936"/>
                <a:gd name="connsiteX29" fmla="*/ 6427 w 64867"/>
                <a:gd name="connsiteY29" fmla="*/ 42648 h 58936"/>
                <a:gd name="connsiteX30" fmla="*/ 7431 w 64867"/>
                <a:gd name="connsiteY30" fmla="*/ 43003 h 58936"/>
                <a:gd name="connsiteX31" fmla="*/ 11742 w 64867"/>
                <a:gd name="connsiteY31" fmla="*/ 42766 h 58936"/>
                <a:gd name="connsiteX32" fmla="*/ 18475 w 64867"/>
                <a:gd name="connsiteY32" fmla="*/ 38928 h 58936"/>
                <a:gd name="connsiteX33" fmla="*/ 25207 w 64867"/>
                <a:gd name="connsiteY33" fmla="*/ 38928 h 58936"/>
                <a:gd name="connsiteX34" fmla="*/ 37196 w 64867"/>
                <a:gd name="connsiteY34" fmla="*/ 42294 h 58936"/>
                <a:gd name="connsiteX35" fmla="*/ 37905 w 64867"/>
                <a:gd name="connsiteY35" fmla="*/ 45188 h 58936"/>
                <a:gd name="connsiteX36" fmla="*/ 35720 w 64867"/>
                <a:gd name="connsiteY36" fmla="*/ 46605 h 58936"/>
                <a:gd name="connsiteX37" fmla="*/ 28515 w 64867"/>
                <a:gd name="connsiteY37" fmla="*/ 45365 h 58936"/>
                <a:gd name="connsiteX38" fmla="*/ 19892 w 64867"/>
                <a:gd name="connsiteY38" fmla="*/ 45365 h 58936"/>
                <a:gd name="connsiteX39" fmla="*/ 18416 w 64867"/>
                <a:gd name="connsiteY39" fmla="*/ 46074 h 58936"/>
                <a:gd name="connsiteX40" fmla="*/ 12864 w 64867"/>
                <a:gd name="connsiteY40" fmla="*/ 47018 h 58936"/>
                <a:gd name="connsiteX41" fmla="*/ 5896 w 64867"/>
                <a:gd name="connsiteY41" fmla="*/ 48200 h 58936"/>
                <a:gd name="connsiteX42" fmla="*/ 4360 w 64867"/>
                <a:gd name="connsiteY42" fmla="*/ 48554 h 58936"/>
                <a:gd name="connsiteX43" fmla="*/ 4656 w 64867"/>
                <a:gd name="connsiteY43" fmla="*/ 50148 h 58936"/>
                <a:gd name="connsiteX44" fmla="*/ 5364 w 64867"/>
                <a:gd name="connsiteY44" fmla="*/ 55936 h 58936"/>
                <a:gd name="connsiteX45" fmla="*/ 6073 w 64867"/>
                <a:gd name="connsiteY45" fmla="*/ 57353 h 58936"/>
                <a:gd name="connsiteX46" fmla="*/ 7254 w 64867"/>
                <a:gd name="connsiteY46" fmla="*/ 56645 h 58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4867" h="58936">
                  <a:moveTo>
                    <a:pt x="7372" y="56704"/>
                  </a:moveTo>
                  <a:cubicBezTo>
                    <a:pt x="11683" y="56704"/>
                    <a:pt x="16290" y="57176"/>
                    <a:pt x="20601" y="56468"/>
                  </a:cubicBezTo>
                  <a:cubicBezTo>
                    <a:pt x="22314" y="56231"/>
                    <a:pt x="23022" y="54046"/>
                    <a:pt x="24676" y="53810"/>
                  </a:cubicBezTo>
                  <a:cubicBezTo>
                    <a:pt x="29696" y="53338"/>
                    <a:pt x="34775" y="53338"/>
                    <a:pt x="40090" y="53810"/>
                  </a:cubicBezTo>
                  <a:cubicBezTo>
                    <a:pt x="41507" y="54046"/>
                    <a:pt x="41153" y="53810"/>
                    <a:pt x="42570" y="54342"/>
                  </a:cubicBezTo>
                  <a:cubicBezTo>
                    <a:pt x="44283" y="54578"/>
                    <a:pt x="47531" y="55286"/>
                    <a:pt x="48948" y="56231"/>
                  </a:cubicBezTo>
                  <a:cubicBezTo>
                    <a:pt x="49421" y="56704"/>
                    <a:pt x="50129" y="57412"/>
                    <a:pt x="50661" y="57708"/>
                  </a:cubicBezTo>
                  <a:cubicBezTo>
                    <a:pt x="54972" y="59184"/>
                    <a:pt x="59579" y="59184"/>
                    <a:pt x="63890" y="58475"/>
                  </a:cubicBezTo>
                  <a:cubicBezTo>
                    <a:pt x="64835" y="58239"/>
                    <a:pt x="64835" y="56527"/>
                    <a:pt x="64598" y="55345"/>
                  </a:cubicBezTo>
                  <a:cubicBezTo>
                    <a:pt x="64362" y="55109"/>
                    <a:pt x="64362" y="54873"/>
                    <a:pt x="64126" y="54637"/>
                  </a:cubicBezTo>
                  <a:cubicBezTo>
                    <a:pt x="63417" y="51743"/>
                    <a:pt x="65602" y="49085"/>
                    <a:pt x="64598" y="46487"/>
                  </a:cubicBezTo>
                  <a:cubicBezTo>
                    <a:pt x="64362" y="45542"/>
                    <a:pt x="63417" y="44538"/>
                    <a:pt x="62650" y="44302"/>
                  </a:cubicBezTo>
                  <a:cubicBezTo>
                    <a:pt x="61705" y="43829"/>
                    <a:pt x="59992" y="44302"/>
                    <a:pt x="59756" y="44066"/>
                  </a:cubicBezTo>
                  <a:cubicBezTo>
                    <a:pt x="58811" y="40463"/>
                    <a:pt x="59992" y="36624"/>
                    <a:pt x="59283" y="32786"/>
                  </a:cubicBezTo>
                  <a:cubicBezTo>
                    <a:pt x="58811" y="30364"/>
                    <a:pt x="57630" y="28002"/>
                    <a:pt x="56921" y="25581"/>
                  </a:cubicBezTo>
                  <a:lnTo>
                    <a:pt x="56685" y="25581"/>
                  </a:lnTo>
                  <a:cubicBezTo>
                    <a:pt x="55740" y="25344"/>
                    <a:pt x="55031" y="24400"/>
                    <a:pt x="54263" y="23868"/>
                  </a:cubicBezTo>
                  <a:cubicBezTo>
                    <a:pt x="51133" y="21683"/>
                    <a:pt x="47767" y="20266"/>
                    <a:pt x="46822" y="16899"/>
                  </a:cubicBezTo>
                  <a:cubicBezTo>
                    <a:pt x="45169" y="11348"/>
                    <a:pt x="41035" y="7982"/>
                    <a:pt x="36251" y="5088"/>
                  </a:cubicBezTo>
                  <a:cubicBezTo>
                    <a:pt x="34834" y="4379"/>
                    <a:pt x="34834" y="3670"/>
                    <a:pt x="33830" y="2194"/>
                  </a:cubicBezTo>
                  <a:cubicBezTo>
                    <a:pt x="32176" y="-227"/>
                    <a:pt x="27570" y="-227"/>
                    <a:pt x="24676" y="245"/>
                  </a:cubicBezTo>
                  <a:cubicBezTo>
                    <a:pt x="19597" y="1072"/>
                    <a:pt x="15050" y="954"/>
                    <a:pt x="9793" y="1899"/>
                  </a:cubicBezTo>
                  <a:lnTo>
                    <a:pt x="8140" y="2076"/>
                  </a:lnTo>
                  <a:cubicBezTo>
                    <a:pt x="8140" y="5501"/>
                    <a:pt x="8790" y="9045"/>
                    <a:pt x="7904" y="12470"/>
                  </a:cubicBezTo>
                  <a:cubicBezTo>
                    <a:pt x="6959" y="15600"/>
                    <a:pt x="5482" y="18494"/>
                    <a:pt x="3829" y="21329"/>
                  </a:cubicBezTo>
                  <a:cubicBezTo>
                    <a:pt x="2825" y="22982"/>
                    <a:pt x="-955" y="24222"/>
                    <a:pt x="226" y="26880"/>
                  </a:cubicBezTo>
                  <a:cubicBezTo>
                    <a:pt x="3356" y="28061"/>
                    <a:pt x="3356" y="31723"/>
                    <a:pt x="5246" y="34321"/>
                  </a:cubicBezTo>
                  <a:cubicBezTo>
                    <a:pt x="5955" y="35266"/>
                    <a:pt x="7667" y="35739"/>
                    <a:pt x="7904" y="36979"/>
                  </a:cubicBezTo>
                  <a:cubicBezTo>
                    <a:pt x="8376" y="38160"/>
                    <a:pt x="8612" y="39636"/>
                    <a:pt x="7904" y="40817"/>
                  </a:cubicBezTo>
                  <a:cubicBezTo>
                    <a:pt x="7608" y="41408"/>
                    <a:pt x="6959" y="41999"/>
                    <a:pt x="6427" y="42648"/>
                  </a:cubicBezTo>
                  <a:lnTo>
                    <a:pt x="7431" y="43003"/>
                  </a:lnTo>
                  <a:cubicBezTo>
                    <a:pt x="8849" y="43003"/>
                    <a:pt x="10325" y="43239"/>
                    <a:pt x="11742" y="42766"/>
                  </a:cubicBezTo>
                  <a:cubicBezTo>
                    <a:pt x="14164" y="41585"/>
                    <a:pt x="16054" y="39873"/>
                    <a:pt x="18475" y="38928"/>
                  </a:cubicBezTo>
                  <a:cubicBezTo>
                    <a:pt x="20660" y="38219"/>
                    <a:pt x="23495" y="38219"/>
                    <a:pt x="25207" y="38928"/>
                  </a:cubicBezTo>
                  <a:cubicBezTo>
                    <a:pt x="29046" y="40876"/>
                    <a:pt x="33357" y="40876"/>
                    <a:pt x="37196" y="42294"/>
                  </a:cubicBezTo>
                  <a:cubicBezTo>
                    <a:pt x="38377" y="42530"/>
                    <a:pt x="38613" y="44007"/>
                    <a:pt x="37905" y="45188"/>
                  </a:cubicBezTo>
                  <a:cubicBezTo>
                    <a:pt x="37668" y="45660"/>
                    <a:pt x="36664" y="46369"/>
                    <a:pt x="35720" y="46605"/>
                  </a:cubicBezTo>
                  <a:cubicBezTo>
                    <a:pt x="33298" y="46841"/>
                    <a:pt x="30936" y="45896"/>
                    <a:pt x="28515" y="45365"/>
                  </a:cubicBezTo>
                  <a:cubicBezTo>
                    <a:pt x="25621" y="45129"/>
                    <a:pt x="22727" y="44420"/>
                    <a:pt x="19892" y="45365"/>
                  </a:cubicBezTo>
                  <a:cubicBezTo>
                    <a:pt x="19420" y="45601"/>
                    <a:pt x="18947" y="46074"/>
                    <a:pt x="18416" y="46074"/>
                  </a:cubicBezTo>
                  <a:cubicBezTo>
                    <a:pt x="16467" y="46546"/>
                    <a:pt x="14577" y="46310"/>
                    <a:pt x="12864" y="47018"/>
                  </a:cubicBezTo>
                  <a:cubicBezTo>
                    <a:pt x="10443" y="47727"/>
                    <a:pt x="8317" y="47727"/>
                    <a:pt x="5896" y="48200"/>
                  </a:cubicBezTo>
                  <a:lnTo>
                    <a:pt x="4360" y="48554"/>
                  </a:lnTo>
                  <a:cubicBezTo>
                    <a:pt x="4360" y="49085"/>
                    <a:pt x="4419" y="49617"/>
                    <a:pt x="4656" y="50148"/>
                  </a:cubicBezTo>
                  <a:cubicBezTo>
                    <a:pt x="5364" y="52097"/>
                    <a:pt x="4183" y="54223"/>
                    <a:pt x="5364" y="55936"/>
                  </a:cubicBezTo>
                  <a:cubicBezTo>
                    <a:pt x="5837" y="56409"/>
                    <a:pt x="5837" y="56881"/>
                    <a:pt x="6073" y="57353"/>
                  </a:cubicBezTo>
                  <a:lnTo>
                    <a:pt x="7254" y="56645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52" name="Forme libre : forme 149">
              <a:extLst>
                <a:ext uri="{FF2B5EF4-FFF2-40B4-BE49-F238E27FC236}">
                  <a16:creationId xmlns:a16="http://schemas.microsoft.com/office/drawing/2014/main" id="{EC4F6661-28DC-A768-7CFA-ED0602B1001C}"/>
                </a:ext>
              </a:extLst>
            </p:cNvPr>
            <p:cNvSpPr/>
            <p:nvPr/>
          </p:nvSpPr>
          <p:spPr>
            <a:xfrm>
              <a:off x="8224420" y="4110379"/>
              <a:ext cx="59417" cy="17919"/>
            </a:xfrm>
            <a:custGeom>
              <a:avLst/>
              <a:gdLst>
                <a:gd name="connsiteX0" fmla="*/ 59 w 33943"/>
                <a:gd name="connsiteY0" fmla="*/ 10217 h 10216"/>
                <a:gd name="connsiteX1" fmla="*/ 1358 w 33943"/>
                <a:gd name="connsiteY1" fmla="*/ 5551 h 10216"/>
                <a:gd name="connsiteX2" fmla="*/ 2067 w 33943"/>
                <a:gd name="connsiteY2" fmla="*/ 4252 h 10216"/>
                <a:gd name="connsiteX3" fmla="*/ 3071 w 33943"/>
                <a:gd name="connsiteY3" fmla="*/ 4606 h 10216"/>
                <a:gd name="connsiteX4" fmla="*/ 7382 w 33943"/>
                <a:gd name="connsiteY4" fmla="*/ 4370 h 10216"/>
                <a:gd name="connsiteX5" fmla="*/ 14115 w 33943"/>
                <a:gd name="connsiteY5" fmla="*/ 531 h 10216"/>
                <a:gd name="connsiteX6" fmla="*/ 20847 w 33943"/>
                <a:gd name="connsiteY6" fmla="*/ 531 h 10216"/>
                <a:gd name="connsiteX7" fmla="*/ 32836 w 33943"/>
                <a:gd name="connsiteY7" fmla="*/ 3898 h 10216"/>
                <a:gd name="connsiteX8" fmla="*/ 33544 w 33943"/>
                <a:gd name="connsiteY8" fmla="*/ 6792 h 10216"/>
                <a:gd name="connsiteX9" fmla="*/ 31359 w 33943"/>
                <a:gd name="connsiteY9" fmla="*/ 8209 h 10216"/>
                <a:gd name="connsiteX10" fmla="*/ 24154 w 33943"/>
                <a:gd name="connsiteY10" fmla="*/ 6969 h 10216"/>
                <a:gd name="connsiteX11" fmla="*/ 15532 w 33943"/>
                <a:gd name="connsiteY11" fmla="*/ 6969 h 10216"/>
                <a:gd name="connsiteX12" fmla="*/ 14056 w 33943"/>
                <a:gd name="connsiteY12" fmla="*/ 7677 h 10216"/>
                <a:gd name="connsiteX13" fmla="*/ 8504 w 33943"/>
                <a:gd name="connsiteY13" fmla="*/ 8622 h 10216"/>
                <a:gd name="connsiteX14" fmla="*/ 1535 w 33943"/>
                <a:gd name="connsiteY14" fmla="*/ 9803 h 10216"/>
                <a:gd name="connsiteX15" fmla="*/ 0 w 33943"/>
                <a:gd name="connsiteY15" fmla="*/ 10158 h 10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3943" h="10216">
                  <a:moveTo>
                    <a:pt x="59" y="10217"/>
                  </a:moveTo>
                  <a:cubicBezTo>
                    <a:pt x="59" y="8681"/>
                    <a:pt x="1004" y="7205"/>
                    <a:pt x="1358" y="5551"/>
                  </a:cubicBezTo>
                  <a:cubicBezTo>
                    <a:pt x="1476" y="5079"/>
                    <a:pt x="1713" y="4665"/>
                    <a:pt x="2067" y="4252"/>
                  </a:cubicBezTo>
                  <a:lnTo>
                    <a:pt x="3071" y="4606"/>
                  </a:lnTo>
                  <a:cubicBezTo>
                    <a:pt x="4488" y="4606"/>
                    <a:pt x="5965" y="4843"/>
                    <a:pt x="7382" y="4370"/>
                  </a:cubicBezTo>
                  <a:cubicBezTo>
                    <a:pt x="9803" y="3189"/>
                    <a:pt x="11693" y="1476"/>
                    <a:pt x="14115" y="531"/>
                  </a:cubicBezTo>
                  <a:cubicBezTo>
                    <a:pt x="16300" y="-177"/>
                    <a:pt x="19135" y="-177"/>
                    <a:pt x="20847" y="531"/>
                  </a:cubicBezTo>
                  <a:cubicBezTo>
                    <a:pt x="24686" y="2480"/>
                    <a:pt x="28997" y="2480"/>
                    <a:pt x="32836" y="3898"/>
                  </a:cubicBezTo>
                  <a:cubicBezTo>
                    <a:pt x="34017" y="4134"/>
                    <a:pt x="34253" y="5610"/>
                    <a:pt x="33544" y="6792"/>
                  </a:cubicBezTo>
                  <a:cubicBezTo>
                    <a:pt x="33308" y="7264"/>
                    <a:pt x="32304" y="7973"/>
                    <a:pt x="31359" y="8209"/>
                  </a:cubicBezTo>
                  <a:cubicBezTo>
                    <a:pt x="28938" y="8445"/>
                    <a:pt x="26576" y="7500"/>
                    <a:pt x="24154" y="6969"/>
                  </a:cubicBezTo>
                  <a:cubicBezTo>
                    <a:pt x="21261" y="6733"/>
                    <a:pt x="18367" y="6024"/>
                    <a:pt x="15532" y="6969"/>
                  </a:cubicBezTo>
                  <a:cubicBezTo>
                    <a:pt x="15060" y="7205"/>
                    <a:pt x="14587" y="7677"/>
                    <a:pt x="14056" y="7677"/>
                  </a:cubicBezTo>
                  <a:cubicBezTo>
                    <a:pt x="12107" y="8150"/>
                    <a:pt x="10217" y="7914"/>
                    <a:pt x="8504" y="8622"/>
                  </a:cubicBezTo>
                  <a:cubicBezTo>
                    <a:pt x="6083" y="9331"/>
                    <a:pt x="3957" y="9331"/>
                    <a:pt x="1535" y="9803"/>
                  </a:cubicBezTo>
                  <a:lnTo>
                    <a:pt x="0" y="10158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53" name="Forme libre : forme 150">
              <a:extLst>
                <a:ext uri="{FF2B5EF4-FFF2-40B4-BE49-F238E27FC236}">
                  <a16:creationId xmlns:a16="http://schemas.microsoft.com/office/drawing/2014/main" id="{B912E5CF-549A-483D-654A-0C28E52624B1}"/>
                </a:ext>
              </a:extLst>
            </p:cNvPr>
            <p:cNvSpPr/>
            <p:nvPr/>
          </p:nvSpPr>
          <p:spPr>
            <a:xfrm>
              <a:off x="8227623" y="4136792"/>
              <a:ext cx="63681" cy="37393"/>
            </a:xfrm>
            <a:custGeom>
              <a:avLst/>
              <a:gdLst>
                <a:gd name="connsiteX0" fmla="*/ 18012 w 36379"/>
                <a:gd name="connsiteY0" fmla="*/ 21320 h 21319"/>
                <a:gd name="connsiteX1" fmla="*/ 15591 w 36379"/>
                <a:gd name="connsiteY1" fmla="*/ 18426 h 21319"/>
                <a:gd name="connsiteX2" fmla="*/ 13937 w 36379"/>
                <a:gd name="connsiteY2" fmla="*/ 17245 h 21319"/>
                <a:gd name="connsiteX3" fmla="*/ 13701 w 36379"/>
                <a:gd name="connsiteY3" fmla="*/ 15296 h 21319"/>
                <a:gd name="connsiteX4" fmla="*/ 13229 w 36379"/>
                <a:gd name="connsiteY4" fmla="*/ 14351 h 21319"/>
                <a:gd name="connsiteX5" fmla="*/ 12756 w 36379"/>
                <a:gd name="connsiteY5" fmla="*/ 9272 h 21319"/>
                <a:gd name="connsiteX6" fmla="*/ 2894 w 36379"/>
                <a:gd name="connsiteY6" fmla="*/ 9036 h 21319"/>
                <a:gd name="connsiteX7" fmla="*/ 236 w 36379"/>
                <a:gd name="connsiteY7" fmla="*/ 7087 h 21319"/>
                <a:gd name="connsiteX8" fmla="*/ 0 w 36379"/>
                <a:gd name="connsiteY8" fmla="*/ 3957 h 21319"/>
                <a:gd name="connsiteX9" fmla="*/ 1181 w 36379"/>
                <a:gd name="connsiteY9" fmla="*/ 3248 h 21319"/>
                <a:gd name="connsiteX10" fmla="*/ 14410 w 36379"/>
                <a:gd name="connsiteY10" fmla="*/ 3012 h 21319"/>
                <a:gd name="connsiteX11" fmla="*/ 18485 w 36379"/>
                <a:gd name="connsiteY11" fmla="*/ 354 h 21319"/>
                <a:gd name="connsiteX12" fmla="*/ 33899 w 36379"/>
                <a:gd name="connsiteY12" fmla="*/ 354 h 21319"/>
                <a:gd name="connsiteX13" fmla="*/ 36379 w 36379"/>
                <a:gd name="connsiteY13" fmla="*/ 886 h 21319"/>
                <a:gd name="connsiteX14" fmla="*/ 35552 w 36379"/>
                <a:gd name="connsiteY14" fmla="*/ 1358 h 21319"/>
                <a:gd name="connsiteX15" fmla="*/ 33131 w 36379"/>
                <a:gd name="connsiteY15" fmla="*/ 6142 h 21319"/>
                <a:gd name="connsiteX16" fmla="*/ 32422 w 36379"/>
                <a:gd name="connsiteY16" fmla="*/ 12638 h 21319"/>
                <a:gd name="connsiteX17" fmla="*/ 31241 w 36379"/>
                <a:gd name="connsiteY17" fmla="*/ 14587 h 21319"/>
                <a:gd name="connsiteX18" fmla="*/ 24745 w 36379"/>
                <a:gd name="connsiteY18" fmla="*/ 15060 h 21319"/>
                <a:gd name="connsiteX19" fmla="*/ 20906 w 36379"/>
                <a:gd name="connsiteY19" fmla="*/ 18662 h 21319"/>
                <a:gd name="connsiteX20" fmla="*/ 18485 w 36379"/>
                <a:gd name="connsiteY20" fmla="*/ 20079 h 21319"/>
                <a:gd name="connsiteX21" fmla="*/ 18012 w 36379"/>
                <a:gd name="connsiteY21" fmla="*/ 21261 h 21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6379" h="21319">
                  <a:moveTo>
                    <a:pt x="18012" y="21320"/>
                  </a:moveTo>
                  <a:cubicBezTo>
                    <a:pt x="17068" y="20611"/>
                    <a:pt x="16595" y="19134"/>
                    <a:pt x="15591" y="18426"/>
                  </a:cubicBezTo>
                  <a:cubicBezTo>
                    <a:pt x="14882" y="18190"/>
                    <a:pt x="14410" y="17717"/>
                    <a:pt x="13937" y="17245"/>
                  </a:cubicBezTo>
                  <a:cubicBezTo>
                    <a:pt x="13701" y="16772"/>
                    <a:pt x="13937" y="15827"/>
                    <a:pt x="13701" y="15296"/>
                  </a:cubicBezTo>
                  <a:cubicBezTo>
                    <a:pt x="13465" y="15060"/>
                    <a:pt x="13229" y="14587"/>
                    <a:pt x="13229" y="14351"/>
                  </a:cubicBezTo>
                  <a:cubicBezTo>
                    <a:pt x="12284" y="12933"/>
                    <a:pt x="12756" y="10985"/>
                    <a:pt x="12756" y="9272"/>
                  </a:cubicBezTo>
                  <a:cubicBezTo>
                    <a:pt x="9390" y="9272"/>
                    <a:pt x="6260" y="9508"/>
                    <a:pt x="2894" y="9036"/>
                  </a:cubicBezTo>
                  <a:cubicBezTo>
                    <a:pt x="1949" y="9036"/>
                    <a:pt x="945" y="8091"/>
                    <a:pt x="236" y="7087"/>
                  </a:cubicBezTo>
                  <a:cubicBezTo>
                    <a:pt x="-236" y="6142"/>
                    <a:pt x="472" y="4902"/>
                    <a:pt x="0" y="3957"/>
                  </a:cubicBezTo>
                  <a:lnTo>
                    <a:pt x="1181" y="3248"/>
                  </a:lnTo>
                  <a:cubicBezTo>
                    <a:pt x="5492" y="3248"/>
                    <a:pt x="10099" y="3721"/>
                    <a:pt x="14410" y="3012"/>
                  </a:cubicBezTo>
                  <a:cubicBezTo>
                    <a:pt x="16123" y="2776"/>
                    <a:pt x="16831" y="591"/>
                    <a:pt x="18485" y="354"/>
                  </a:cubicBezTo>
                  <a:cubicBezTo>
                    <a:pt x="23505" y="-118"/>
                    <a:pt x="28584" y="-118"/>
                    <a:pt x="33899" y="354"/>
                  </a:cubicBezTo>
                  <a:cubicBezTo>
                    <a:pt x="35316" y="591"/>
                    <a:pt x="34962" y="354"/>
                    <a:pt x="36379" y="886"/>
                  </a:cubicBezTo>
                  <a:lnTo>
                    <a:pt x="35552" y="1358"/>
                  </a:lnTo>
                  <a:cubicBezTo>
                    <a:pt x="35316" y="3307"/>
                    <a:pt x="33603" y="4488"/>
                    <a:pt x="33131" y="6142"/>
                  </a:cubicBezTo>
                  <a:cubicBezTo>
                    <a:pt x="32659" y="8327"/>
                    <a:pt x="33131" y="10453"/>
                    <a:pt x="32422" y="12638"/>
                  </a:cubicBezTo>
                  <a:cubicBezTo>
                    <a:pt x="32422" y="13347"/>
                    <a:pt x="31950" y="14351"/>
                    <a:pt x="31241" y="14587"/>
                  </a:cubicBezTo>
                  <a:cubicBezTo>
                    <a:pt x="29056" y="15060"/>
                    <a:pt x="26930" y="14115"/>
                    <a:pt x="24745" y="15060"/>
                  </a:cubicBezTo>
                  <a:cubicBezTo>
                    <a:pt x="23328" y="16004"/>
                    <a:pt x="22324" y="17717"/>
                    <a:pt x="20906" y="18662"/>
                  </a:cubicBezTo>
                  <a:cubicBezTo>
                    <a:pt x="20198" y="19134"/>
                    <a:pt x="19725" y="20316"/>
                    <a:pt x="18485" y="20079"/>
                  </a:cubicBezTo>
                  <a:lnTo>
                    <a:pt x="18012" y="21261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54" name="Forme libre : forme 151">
              <a:extLst>
                <a:ext uri="{FF2B5EF4-FFF2-40B4-BE49-F238E27FC236}">
                  <a16:creationId xmlns:a16="http://schemas.microsoft.com/office/drawing/2014/main" id="{E10652B8-AF15-A747-8FCD-D6D29B9CDBB6}"/>
                </a:ext>
              </a:extLst>
            </p:cNvPr>
            <p:cNvSpPr/>
            <p:nvPr/>
          </p:nvSpPr>
          <p:spPr>
            <a:xfrm>
              <a:off x="8315806" y="3837948"/>
              <a:ext cx="336641" cy="358528"/>
            </a:xfrm>
            <a:custGeom>
              <a:avLst/>
              <a:gdLst>
                <a:gd name="connsiteX0" fmla="*/ 7087 w 192313"/>
                <a:gd name="connsiteY0" fmla="*/ 175163 h 204408"/>
                <a:gd name="connsiteX1" fmla="*/ 9981 w 192313"/>
                <a:gd name="connsiteY1" fmla="*/ 177821 h 204408"/>
                <a:gd name="connsiteX2" fmla="*/ 12402 w 192313"/>
                <a:gd name="connsiteY2" fmla="*/ 178057 h 204408"/>
                <a:gd name="connsiteX3" fmla="*/ 16004 w 192313"/>
                <a:gd name="connsiteY3" fmla="*/ 177585 h 204408"/>
                <a:gd name="connsiteX4" fmla="*/ 17186 w 192313"/>
                <a:gd name="connsiteY4" fmla="*/ 178766 h 204408"/>
                <a:gd name="connsiteX5" fmla="*/ 20316 w 192313"/>
                <a:gd name="connsiteY5" fmla="*/ 178766 h 204408"/>
                <a:gd name="connsiteX6" fmla="*/ 27048 w 192313"/>
                <a:gd name="connsiteY6" fmla="*/ 178057 h 204408"/>
                <a:gd name="connsiteX7" fmla="*/ 31123 w 192313"/>
                <a:gd name="connsiteY7" fmla="*/ 175400 h 204408"/>
                <a:gd name="connsiteX8" fmla="*/ 36674 w 192313"/>
                <a:gd name="connsiteY8" fmla="*/ 176345 h 204408"/>
                <a:gd name="connsiteX9" fmla="*/ 37147 w 192313"/>
                <a:gd name="connsiteY9" fmla="*/ 178293 h 204408"/>
                <a:gd name="connsiteX10" fmla="*/ 38801 w 192313"/>
                <a:gd name="connsiteY10" fmla="*/ 180951 h 204408"/>
                <a:gd name="connsiteX11" fmla="*/ 41931 w 192313"/>
                <a:gd name="connsiteY11" fmla="*/ 184081 h 204408"/>
                <a:gd name="connsiteX12" fmla="*/ 42403 w 192313"/>
                <a:gd name="connsiteY12" fmla="*/ 193235 h 204408"/>
                <a:gd name="connsiteX13" fmla="*/ 44824 w 192313"/>
                <a:gd name="connsiteY13" fmla="*/ 196601 h 204408"/>
                <a:gd name="connsiteX14" fmla="*/ 45061 w 192313"/>
                <a:gd name="connsiteY14" fmla="*/ 197782 h 204408"/>
                <a:gd name="connsiteX15" fmla="*/ 46242 w 192313"/>
                <a:gd name="connsiteY15" fmla="*/ 198727 h 204408"/>
                <a:gd name="connsiteX16" fmla="*/ 52502 w 192313"/>
                <a:gd name="connsiteY16" fmla="*/ 201385 h 204408"/>
                <a:gd name="connsiteX17" fmla="*/ 61833 w 192313"/>
                <a:gd name="connsiteY17" fmla="*/ 204042 h 204408"/>
                <a:gd name="connsiteX18" fmla="*/ 66439 w 192313"/>
                <a:gd name="connsiteY18" fmla="*/ 198019 h 204408"/>
                <a:gd name="connsiteX19" fmla="*/ 69805 w 192313"/>
                <a:gd name="connsiteY19" fmla="*/ 202566 h 204408"/>
                <a:gd name="connsiteX20" fmla="*/ 73644 w 192313"/>
                <a:gd name="connsiteY20" fmla="*/ 203747 h 204408"/>
                <a:gd name="connsiteX21" fmla="*/ 78723 w 192313"/>
                <a:gd name="connsiteY21" fmla="*/ 199908 h 204408"/>
                <a:gd name="connsiteX22" fmla="*/ 79432 w 192313"/>
                <a:gd name="connsiteY22" fmla="*/ 193176 h 204408"/>
                <a:gd name="connsiteX23" fmla="*/ 80908 w 192313"/>
                <a:gd name="connsiteY23" fmla="*/ 181423 h 204408"/>
                <a:gd name="connsiteX24" fmla="*/ 82148 w 192313"/>
                <a:gd name="connsiteY24" fmla="*/ 180715 h 204408"/>
                <a:gd name="connsiteX25" fmla="*/ 86696 w 192313"/>
                <a:gd name="connsiteY25" fmla="*/ 180242 h 204408"/>
                <a:gd name="connsiteX26" fmla="*/ 89826 w 192313"/>
                <a:gd name="connsiteY26" fmla="*/ 177112 h 204408"/>
                <a:gd name="connsiteX27" fmla="*/ 91775 w 192313"/>
                <a:gd name="connsiteY27" fmla="*/ 168726 h 204408"/>
                <a:gd name="connsiteX28" fmla="*/ 92247 w 192313"/>
                <a:gd name="connsiteY28" fmla="*/ 163706 h 204408"/>
                <a:gd name="connsiteX29" fmla="*/ 99925 w 192313"/>
                <a:gd name="connsiteY29" fmla="*/ 161049 h 204408"/>
                <a:gd name="connsiteX30" fmla="*/ 104236 w 192313"/>
                <a:gd name="connsiteY30" fmla="*/ 160813 h 204408"/>
                <a:gd name="connsiteX31" fmla="*/ 114098 w 192313"/>
                <a:gd name="connsiteY31" fmla="*/ 152899 h 204408"/>
                <a:gd name="connsiteX32" fmla="*/ 118941 w 192313"/>
                <a:gd name="connsiteY32" fmla="*/ 147643 h 204408"/>
                <a:gd name="connsiteX33" fmla="*/ 123016 w 192313"/>
                <a:gd name="connsiteY33" fmla="*/ 145221 h 204408"/>
                <a:gd name="connsiteX34" fmla="*/ 129040 w 192313"/>
                <a:gd name="connsiteY34" fmla="*/ 141855 h 204408"/>
                <a:gd name="connsiteX35" fmla="*/ 133115 w 192313"/>
                <a:gd name="connsiteY35" fmla="*/ 136835 h 204408"/>
                <a:gd name="connsiteX36" fmla="*/ 137426 w 192313"/>
                <a:gd name="connsiteY36" fmla="*/ 136599 h 204408"/>
                <a:gd name="connsiteX37" fmla="*/ 138607 w 192313"/>
                <a:gd name="connsiteY37" fmla="*/ 137308 h 204408"/>
                <a:gd name="connsiteX38" fmla="*/ 143154 w 192313"/>
                <a:gd name="connsiteY38" fmla="*/ 138016 h 204408"/>
                <a:gd name="connsiteX39" fmla="*/ 145044 w 192313"/>
                <a:gd name="connsiteY39" fmla="*/ 139434 h 204408"/>
                <a:gd name="connsiteX40" fmla="*/ 150359 w 192313"/>
                <a:gd name="connsiteY40" fmla="*/ 139434 h 204408"/>
                <a:gd name="connsiteX41" fmla="*/ 157564 w 192313"/>
                <a:gd name="connsiteY41" fmla="*/ 134650 h 204408"/>
                <a:gd name="connsiteX42" fmla="*/ 168372 w 192313"/>
                <a:gd name="connsiteY42" fmla="*/ 133705 h 204408"/>
                <a:gd name="connsiteX43" fmla="*/ 181837 w 192313"/>
                <a:gd name="connsiteY43" fmla="*/ 133705 h 204408"/>
                <a:gd name="connsiteX44" fmla="*/ 188333 w 192313"/>
                <a:gd name="connsiteY44" fmla="*/ 127977 h 204408"/>
                <a:gd name="connsiteX45" fmla="*/ 190991 w 192313"/>
                <a:gd name="connsiteY45" fmla="*/ 124611 h 204408"/>
                <a:gd name="connsiteX46" fmla="*/ 191995 w 192313"/>
                <a:gd name="connsiteY46" fmla="*/ 105122 h 204408"/>
                <a:gd name="connsiteX47" fmla="*/ 190813 w 192313"/>
                <a:gd name="connsiteY47" fmla="*/ 101755 h 204408"/>
                <a:gd name="connsiteX48" fmla="*/ 190813 w 192313"/>
                <a:gd name="connsiteY48" fmla="*/ 81558 h 204408"/>
                <a:gd name="connsiteX49" fmla="*/ 191050 w 192313"/>
                <a:gd name="connsiteY49" fmla="*/ 81322 h 204408"/>
                <a:gd name="connsiteX50" fmla="*/ 182427 w 192313"/>
                <a:gd name="connsiteY50" fmla="*/ 83448 h 204408"/>
                <a:gd name="connsiteX51" fmla="*/ 178825 w 192313"/>
                <a:gd name="connsiteY51" fmla="*/ 82503 h 204408"/>
                <a:gd name="connsiteX52" fmla="*/ 178825 w 192313"/>
                <a:gd name="connsiteY52" fmla="*/ 74353 h 204408"/>
                <a:gd name="connsiteX53" fmla="*/ 175695 w 192313"/>
                <a:gd name="connsiteY53" fmla="*/ 73172 h 204408"/>
                <a:gd name="connsiteX54" fmla="*/ 172092 w 192313"/>
                <a:gd name="connsiteY54" fmla="*/ 69097 h 204408"/>
                <a:gd name="connsiteX55" fmla="*/ 166836 w 192313"/>
                <a:gd name="connsiteY55" fmla="*/ 68152 h 204408"/>
                <a:gd name="connsiteX56" fmla="*/ 158686 w 192313"/>
                <a:gd name="connsiteY56" fmla="*/ 58762 h 204408"/>
                <a:gd name="connsiteX57" fmla="*/ 84983 w 192313"/>
                <a:gd name="connsiteY57" fmla="*/ 0 h 204408"/>
                <a:gd name="connsiteX58" fmla="*/ 69569 w 192313"/>
                <a:gd name="connsiteY58" fmla="*/ 2835 h 204408"/>
                <a:gd name="connsiteX59" fmla="*/ 75416 w 192313"/>
                <a:gd name="connsiteY59" fmla="*/ 117287 h 204408"/>
                <a:gd name="connsiteX60" fmla="*/ 80200 w 192313"/>
                <a:gd name="connsiteY60" fmla="*/ 121126 h 204408"/>
                <a:gd name="connsiteX61" fmla="*/ 77778 w 192313"/>
                <a:gd name="connsiteY61" fmla="*/ 132642 h 204408"/>
                <a:gd name="connsiteX62" fmla="*/ 71518 w 192313"/>
                <a:gd name="connsiteY62" fmla="*/ 134060 h 204408"/>
                <a:gd name="connsiteX63" fmla="*/ 66498 w 192313"/>
                <a:gd name="connsiteY63" fmla="*/ 133115 h 204408"/>
                <a:gd name="connsiteX64" fmla="*/ 60002 w 192313"/>
                <a:gd name="connsiteY64" fmla="*/ 133587 h 204408"/>
                <a:gd name="connsiteX65" fmla="*/ 51557 w 192313"/>
                <a:gd name="connsiteY65" fmla="*/ 133115 h 204408"/>
                <a:gd name="connsiteX66" fmla="*/ 37147 w 192313"/>
                <a:gd name="connsiteY66" fmla="*/ 132111 h 204408"/>
                <a:gd name="connsiteX67" fmla="*/ 31596 w 192313"/>
                <a:gd name="connsiteY67" fmla="*/ 131402 h 204408"/>
                <a:gd name="connsiteX68" fmla="*/ 29883 w 192313"/>
                <a:gd name="connsiteY68" fmla="*/ 134060 h 204408"/>
                <a:gd name="connsiteX69" fmla="*/ 27993 w 192313"/>
                <a:gd name="connsiteY69" fmla="*/ 134060 h 204408"/>
                <a:gd name="connsiteX70" fmla="*/ 26812 w 192313"/>
                <a:gd name="connsiteY70" fmla="*/ 132879 h 204408"/>
                <a:gd name="connsiteX71" fmla="*/ 21261 w 192313"/>
                <a:gd name="connsiteY71" fmla="*/ 132879 h 204408"/>
                <a:gd name="connsiteX72" fmla="*/ 19548 w 192313"/>
                <a:gd name="connsiteY72" fmla="*/ 137898 h 204408"/>
                <a:gd name="connsiteX73" fmla="*/ 17363 w 192313"/>
                <a:gd name="connsiteY73" fmla="*/ 138135 h 204408"/>
                <a:gd name="connsiteX74" fmla="*/ 10158 w 192313"/>
                <a:gd name="connsiteY74" fmla="*/ 132347 h 204408"/>
                <a:gd name="connsiteX75" fmla="*/ 9685 w 192313"/>
                <a:gd name="connsiteY75" fmla="*/ 130693 h 204408"/>
                <a:gd name="connsiteX76" fmla="*/ 7264 w 192313"/>
                <a:gd name="connsiteY76" fmla="*/ 130693 h 204408"/>
                <a:gd name="connsiteX77" fmla="*/ 3130 w 192313"/>
                <a:gd name="connsiteY77" fmla="*/ 139847 h 204408"/>
                <a:gd name="connsiteX78" fmla="*/ 0 w 192313"/>
                <a:gd name="connsiteY78" fmla="*/ 142505 h 204408"/>
                <a:gd name="connsiteX79" fmla="*/ 236 w 192313"/>
                <a:gd name="connsiteY79" fmla="*/ 142505 h 204408"/>
                <a:gd name="connsiteX80" fmla="*/ 2599 w 192313"/>
                <a:gd name="connsiteY80" fmla="*/ 149710 h 204408"/>
                <a:gd name="connsiteX81" fmla="*/ 3071 w 192313"/>
                <a:gd name="connsiteY81" fmla="*/ 160990 h 204408"/>
                <a:gd name="connsiteX82" fmla="*/ 5965 w 192313"/>
                <a:gd name="connsiteY82" fmla="*/ 161226 h 204408"/>
                <a:gd name="connsiteX83" fmla="*/ 7914 w 192313"/>
                <a:gd name="connsiteY83" fmla="*/ 163411 h 204408"/>
                <a:gd name="connsiteX84" fmla="*/ 7441 w 192313"/>
                <a:gd name="connsiteY84" fmla="*/ 171561 h 204408"/>
                <a:gd name="connsiteX85" fmla="*/ 7914 w 192313"/>
                <a:gd name="connsiteY85" fmla="*/ 172270 h 204408"/>
                <a:gd name="connsiteX86" fmla="*/ 7205 w 192313"/>
                <a:gd name="connsiteY86" fmla="*/ 175400 h 204408"/>
                <a:gd name="connsiteX87" fmla="*/ 6969 w 192313"/>
                <a:gd name="connsiteY87" fmla="*/ 175163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192313" h="204408">
                  <a:moveTo>
                    <a:pt x="7087" y="175163"/>
                  </a:moveTo>
                  <a:cubicBezTo>
                    <a:pt x="8268" y="175872"/>
                    <a:pt x="8740" y="177112"/>
                    <a:pt x="9981" y="177821"/>
                  </a:cubicBezTo>
                  <a:cubicBezTo>
                    <a:pt x="10689" y="178530"/>
                    <a:pt x="11693" y="178530"/>
                    <a:pt x="12402" y="178057"/>
                  </a:cubicBezTo>
                  <a:cubicBezTo>
                    <a:pt x="13583" y="177112"/>
                    <a:pt x="14823" y="177585"/>
                    <a:pt x="16004" y="177585"/>
                  </a:cubicBezTo>
                  <a:cubicBezTo>
                    <a:pt x="16477" y="177821"/>
                    <a:pt x="16713" y="178293"/>
                    <a:pt x="17186" y="178766"/>
                  </a:cubicBezTo>
                  <a:cubicBezTo>
                    <a:pt x="18131" y="179238"/>
                    <a:pt x="19371" y="179238"/>
                    <a:pt x="20316" y="178766"/>
                  </a:cubicBezTo>
                  <a:cubicBezTo>
                    <a:pt x="22501" y="177821"/>
                    <a:pt x="24863" y="179002"/>
                    <a:pt x="27048" y="178057"/>
                  </a:cubicBezTo>
                  <a:cubicBezTo>
                    <a:pt x="28525" y="177349"/>
                    <a:pt x="29706" y="176167"/>
                    <a:pt x="31123" y="175400"/>
                  </a:cubicBezTo>
                  <a:cubicBezTo>
                    <a:pt x="32836" y="174691"/>
                    <a:pt x="35966" y="173982"/>
                    <a:pt x="36674" y="176345"/>
                  </a:cubicBezTo>
                  <a:cubicBezTo>
                    <a:pt x="36911" y="177053"/>
                    <a:pt x="36911" y="177762"/>
                    <a:pt x="37147" y="178293"/>
                  </a:cubicBezTo>
                  <a:cubicBezTo>
                    <a:pt x="37619" y="179238"/>
                    <a:pt x="38564" y="180006"/>
                    <a:pt x="38801" y="180951"/>
                  </a:cubicBezTo>
                  <a:cubicBezTo>
                    <a:pt x="39273" y="182664"/>
                    <a:pt x="41458" y="182368"/>
                    <a:pt x="41931" y="184081"/>
                  </a:cubicBezTo>
                  <a:cubicBezTo>
                    <a:pt x="42639" y="187211"/>
                    <a:pt x="41458" y="190341"/>
                    <a:pt x="42403" y="193235"/>
                  </a:cubicBezTo>
                  <a:cubicBezTo>
                    <a:pt x="42875" y="194180"/>
                    <a:pt x="44352" y="195184"/>
                    <a:pt x="44824" y="196601"/>
                  </a:cubicBezTo>
                  <a:cubicBezTo>
                    <a:pt x="44824" y="197074"/>
                    <a:pt x="45061" y="197546"/>
                    <a:pt x="45061" y="197782"/>
                  </a:cubicBezTo>
                  <a:cubicBezTo>
                    <a:pt x="45297" y="198019"/>
                    <a:pt x="46005" y="198491"/>
                    <a:pt x="46242" y="198727"/>
                  </a:cubicBezTo>
                  <a:cubicBezTo>
                    <a:pt x="48427" y="199672"/>
                    <a:pt x="50553" y="200204"/>
                    <a:pt x="52502" y="201385"/>
                  </a:cubicBezTo>
                  <a:cubicBezTo>
                    <a:pt x="55632" y="203334"/>
                    <a:pt x="58762" y="205223"/>
                    <a:pt x="61833" y="204042"/>
                  </a:cubicBezTo>
                  <a:cubicBezTo>
                    <a:pt x="64254" y="203097"/>
                    <a:pt x="64254" y="199495"/>
                    <a:pt x="66439" y="198019"/>
                  </a:cubicBezTo>
                  <a:cubicBezTo>
                    <a:pt x="69097" y="196365"/>
                    <a:pt x="69569" y="200204"/>
                    <a:pt x="69805" y="202566"/>
                  </a:cubicBezTo>
                  <a:cubicBezTo>
                    <a:pt x="70042" y="204279"/>
                    <a:pt x="72463" y="204515"/>
                    <a:pt x="73644" y="203747"/>
                  </a:cubicBezTo>
                  <a:cubicBezTo>
                    <a:pt x="75593" y="202802"/>
                    <a:pt x="77719" y="201621"/>
                    <a:pt x="78723" y="199908"/>
                  </a:cubicBezTo>
                  <a:cubicBezTo>
                    <a:pt x="79668" y="198255"/>
                    <a:pt x="78487" y="195361"/>
                    <a:pt x="79432" y="193176"/>
                  </a:cubicBezTo>
                  <a:cubicBezTo>
                    <a:pt x="81144" y="189337"/>
                    <a:pt x="79432" y="185262"/>
                    <a:pt x="80908" y="181423"/>
                  </a:cubicBezTo>
                  <a:cubicBezTo>
                    <a:pt x="81144" y="180951"/>
                    <a:pt x="81617" y="180715"/>
                    <a:pt x="82148" y="180715"/>
                  </a:cubicBezTo>
                  <a:cubicBezTo>
                    <a:pt x="83566" y="180242"/>
                    <a:pt x="85278" y="180951"/>
                    <a:pt x="86696" y="180242"/>
                  </a:cubicBezTo>
                  <a:cubicBezTo>
                    <a:pt x="87877" y="179770"/>
                    <a:pt x="89117" y="178589"/>
                    <a:pt x="89826" y="177112"/>
                  </a:cubicBezTo>
                  <a:cubicBezTo>
                    <a:pt x="91243" y="174455"/>
                    <a:pt x="90535" y="171325"/>
                    <a:pt x="91775" y="168726"/>
                  </a:cubicBezTo>
                  <a:cubicBezTo>
                    <a:pt x="92483" y="167073"/>
                    <a:pt x="92011" y="165360"/>
                    <a:pt x="92247" y="163706"/>
                  </a:cubicBezTo>
                  <a:cubicBezTo>
                    <a:pt x="92720" y="159868"/>
                    <a:pt x="97326" y="161285"/>
                    <a:pt x="99925" y="161049"/>
                  </a:cubicBezTo>
                  <a:cubicBezTo>
                    <a:pt x="101401" y="160931"/>
                    <a:pt x="103527" y="161521"/>
                    <a:pt x="104236" y="160813"/>
                  </a:cubicBezTo>
                  <a:cubicBezTo>
                    <a:pt x="107130" y="157682"/>
                    <a:pt x="110496" y="155320"/>
                    <a:pt x="114098" y="152899"/>
                  </a:cubicBezTo>
                  <a:cubicBezTo>
                    <a:pt x="116047" y="151481"/>
                    <a:pt x="116992" y="149060"/>
                    <a:pt x="118941" y="147643"/>
                  </a:cubicBezTo>
                  <a:cubicBezTo>
                    <a:pt x="120358" y="146698"/>
                    <a:pt x="121362" y="145458"/>
                    <a:pt x="123016" y="145221"/>
                  </a:cubicBezTo>
                  <a:cubicBezTo>
                    <a:pt x="125437" y="144749"/>
                    <a:pt x="127563" y="143568"/>
                    <a:pt x="129040" y="141855"/>
                  </a:cubicBezTo>
                  <a:cubicBezTo>
                    <a:pt x="130516" y="139906"/>
                    <a:pt x="131225" y="138016"/>
                    <a:pt x="133115" y="136835"/>
                  </a:cubicBezTo>
                  <a:cubicBezTo>
                    <a:pt x="134296" y="135890"/>
                    <a:pt x="136009" y="136127"/>
                    <a:pt x="137426" y="136599"/>
                  </a:cubicBezTo>
                  <a:cubicBezTo>
                    <a:pt x="137662" y="136599"/>
                    <a:pt x="138135" y="137072"/>
                    <a:pt x="138607" y="137308"/>
                  </a:cubicBezTo>
                  <a:cubicBezTo>
                    <a:pt x="140024" y="137780"/>
                    <a:pt x="141737" y="137544"/>
                    <a:pt x="143154" y="138016"/>
                  </a:cubicBezTo>
                  <a:cubicBezTo>
                    <a:pt x="143863" y="138489"/>
                    <a:pt x="144336" y="139198"/>
                    <a:pt x="145044" y="139434"/>
                  </a:cubicBezTo>
                  <a:cubicBezTo>
                    <a:pt x="146757" y="139906"/>
                    <a:pt x="148647" y="140143"/>
                    <a:pt x="150359" y="139434"/>
                  </a:cubicBezTo>
                  <a:cubicBezTo>
                    <a:pt x="152781" y="138253"/>
                    <a:pt x="154671" y="135595"/>
                    <a:pt x="157564" y="134650"/>
                  </a:cubicBezTo>
                  <a:cubicBezTo>
                    <a:pt x="161167" y="133469"/>
                    <a:pt x="164769" y="134650"/>
                    <a:pt x="168372" y="133705"/>
                  </a:cubicBezTo>
                  <a:cubicBezTo>
                    <a:pt x="172919" y="132760"/>
                    <a:pt x="177289" y="133705"/>
                    <a:pt x="181837" y="133705"/>
                  </a:cubicBezTo>
                  <a:cubicBezTo>
                    <a:pt x="184022" y="131756"/>
                    <a:pt x="187624" y="131048"/>
                    <a:pt x="188333" y="127977"/>
                  </a:cubicBezTo>
                  <a:cubicBezTo>
                    <a:pt x="188687" y="126559"/>
                    <a:pt x="190518" y="125555"/>
                    <a:pt x="190991" y="124611"/>
                  </a:cubicBezTo>
                  <a:cubicBezTo>
                    <a:pt x="193176" y="118350"/>
                    <a:pt x="191995" y="111618"/>
                    <a:pt x="191995" y="105122"/>
                  </a:cubicBezTo>
                  <a:cubicBezTo>
                    <a:pt x="191758" y="103941"/>
                    <a:pt x="190813" y="102937"/>
                    <a:pt x="190813" y="101755"/>
                  </a:cubicBezTo>
                  <a:cubicBezTo>
                    <a:pt x="190341" y="95023"/>
                    <a:pt x="191050" y="88290"/>
                    <a:pt x="190813" y="81558"/>
                  </a:cubicBezTo>
                  <a:lnTo>
                    <a:pt x="191050" y="81322"/>
                  </a:lnTo>
                  <a:lnTo>
                    <a:pt x="182427" y="83448"/>
                  </a:lnTo>
                  <a:cubicBezTo>
                    <a:pt x="180951" y="83920"/>
                    <a:pt x="179061" y="83920"/>
                    <a:pt x="178825" y="82503"/>
                  </a:cubicBezTo>
                  <a:cubicBezTo>
                    <a:pt x="178116" y="79845"/>
                    <a:pt x="179770" y="76951"/>
                    <a:pt x="178825" y="74353"/>
                  </a:cubicBezTo>
                  <a:cubicBezTo>
                    <a:pt x="178589" y="73408"/>
                    <a:pt x="176640" y="73880"/>
                    <a:pt x="175695" y="73172"/>
                  </a:cubicBezTo>
                  <a:cubicBezTo>
                    <a:pt x="173982" y="71991"/>
                    <a:pt x="173805" y="69805"/>
                    <a:pt x="172092" y="69097"/>
                  </a:cubicBezTo>
                  <a:cubicBezTo>
                    <a:pt x="170439" y="68388"/>
                    <a:pt x="168490" y="69097"/>
                    <a:pt x="166836" y="68152"/>
                  </a:cubicBezTo>
                  <a:cubicBezTo>
                    <a:pt x="161580" y="65022"/>
                    <a:pt x="159868" y="60475"/>
                    <a:pt x="158686" y="58762"/>
                  </a:cubicBezTo>
                  <a:lnTo>
                    <a:pt x="84983" y="0"/>
                  </a:lnTo>
                  <a:lnTo>
                    <a:pt x="69569" y="2835"/>
                  </a:lnTo>
                  <a:lnTo>
                    <a:pt x="75416" y="117287"/>
                  </a:lnTo>
                  <a:cubicBezTo>
                    <a:pt x="75180" y="119709"/>
                    <a:pt x="78073" y="120654"/>
                    <a:pt x="80200" y="121126"/>
                  </a:cubicBezTo>
                  <a:cubicBezTo>
                    <a:pt x="81617" y="124965"/>
                    <a:pt x="80200" y="129512"/>
                    <a:pt x="77778" y="132642"/>
                  </a:cubicBezTo>
                  <a:cubicBezTo>
                    <a:pt x="75593" y="132170"/>
                    <a:pt x="73703" y="133587"/>
                    <a:pt x="71518" y="134060"/>
                  </a:cubicBezTo>
                  <a:cubicBezTo>
                    <a:pt x="69569" y="134296"/>
                    <a:pt x="68152" y="133823"/>
                    <a:pt x="66498" y="133115"/>
                  </a:cubicBezTo>
                  <a:cubicBezTo>
                    <a:pt x="64549" y="132406"/>
                    <a:pt x="62187" y="133115"/>
                    <a:pt x="60002" y="133587"/>
                  </a:cubicBezTo>
                  <a:cubicBezTo>
                    <a:pt x="57108" y="134296"/>
                    <a:pt x="54451" y="133823"/>
                    <a:pt x="51557" y="133115"/>
                  </a:cubicBezTo>
                  <a:cubicBezTo>
                    <a:pt x="46773" y="131638"/>
                    <a:pt x="41931" y="132879"/>
                    <a:pt x="37147" y="132111"/>
                  </a:cubicBezTo>
                  <a:cubicBezTo>
                    <a:pt x="35198" y="131875"/>
                    <a:pt x="33544" y="130634"/>
                    <a:pt x="31596" y="131402"/>
                  </a:cubicBezTo>
                  <a:cubicBezTo>
                    <a:pt x="30651" y="131638"/>
                    <a:pt x="30651" y="133587"/>
                    <a:pt x="29883" y="134060"/>
                  </a:cubicBezTo>
                  <a:cubicBezTo>
                    <a:pt x="29410" y="134532"/>
                    <a:pt x="28229" y="134768"/>
                    <a:pt x="27993" y="134060"/>
                  </a:cubicBezTo>
                  <a:cubicBezTo>
                    <a:pt x="27757" y="133351"/>
                    <a:pt x="27284" y="132879"/>
                    <a:pt x="26812" y="132879"/>
                  </a:cubicBezTo>
                  <a:cubicBezTo>
                    <a:pt x="24922" y="132406"/>
                    <a:pt x="22028" y="130693"/>
                    <a:pt x="21261" y="132879"/>
                  </a:cubicBezTo>
                  <a:cubicBezTo>
                    <a:pt x="20788" y="134591"/>
                    <a:pt x="21024" y="136717"/>
                    <a:pt x="19548" y="137898"/>
                  </a:cubicBezTo>
                  <a:cubicBezTo>
                    <a:pt x="19075" y="138371"/>
                    <a:pt x="18131" y="138371"/>
                    <a:pt x="17363" y="138135"/>
                  </a:cubicBezTo>
                  <a:cubicBezTo>
                    <a:pt x="14705" y="136186"/>
                    <a:pt x="12343" y="134532"/>
                    <a:pt x="10158" y="132347"/>
                  </a:cubicBezTo>
                  <a:cubicBezTo>
                    <a:pt x="9922" y="131875"/>
                    <a:pt x="9922" y="131166"/>
                    <a:pt x="9685" y="130693"/>
                  </a:cubicBezTo>
                  <a:cubicBezTo>
                    <a:pt x="8977" y="130221"/>
                    <a:pt x="7736" y="130221"/>
                    <a:pt x="7264" y="130693"/>
                  </a:cubicBezTo>
                  <a:cubicBezTo>
                    <a:pt x="4606" y="132879"/>
                    <a:pt x="3662" y="136481"/>
                    <a:pt x="3130" y="139847"/>
                  </a:cubicBezTo>
                  <a:cubicBezTo>
                    <a:pt x="2894" y="141028"/>
                    <a:pt x="1713" y="142977"/>
                    <a:pt x="0" y="142505"/>
                  </a:cubicBezTo>
                  <a:lnTo>
                    <a:pt x="236" y="142505"/>
                  </a:lnTo>
                  <a:cubicBezTo>
                    <a:pt x="945" y="144926"/>
                    <a:pt x="2126" y="147288"/>
                    <a:pt x="2599" y="149710"/>
                  </a:cubicBezTo>
                  <a:cubicBezTo>
                    <a:pt x="3307" y="153549"/>
                    <a:pt x="2126" y="157387"/>
                    <a:pt x="3071" y="160990"/>
                  </a:cubicBezTo>
                  <a:cubicBezTo>
                    <a:pt x="3307" y="161226"/>
                    <a:pt x="5020" y="160753"/>
                    <a:pt x="5965" y="161226"/>
                  </a:cubicBezTo>
                  <a:cubicBezTo>
                    <a:pt x="6673" y="161462"/>
                    <a:pt x="7618" y="162407"/>
                    <a:pt x="7914" y="163411"/>
                  </a:cubicBezTo>
                  <a:cubicBezTo>
                    <a:pt x="8859" y="166069"/>
                    <a:pt x="6733" y="168726"/>
                    <a:pt x="7441" y="171561"/>
                  </a:cubicBezTo>
                  <a:cubicBezTo>
                    <a:pt x="7677" y="171797"/>
                    <a:pt x="7677" y="172033"/>
                    <a:pt x="7914" y="172270"/>
                  </a:cubicBezTo>
                  <a:cubicBezTo>
                    <a:pt x="8150" y="173451"/>
                    <a:pt x="8150" y="175163"/>
                    <a:pt x="7205" y="175400"/>
                  </a:cubicBezTo>
                  <a:lnTo>
                    <a:pt x="6969" y="175163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55" name="Forme libre : forme 152">
              <a:extLst>
                <a:ext uri="{FF2B5EF4-FFF2-40B4-BE49-F238E27FC236}">
                  <a16:creationId xmlns:a16="http://schemas.microsoft.com/office/drawing/2014/main" id="{9C8B7457-B5B7-BD70-BFA8-771D328BCB6A}"/>
                </a:ext>
              </a:extLst>
            </p:cNvPr>
            <p:cNvSpPr/>
            <p:nvPr/>
          </p:nvSpPr>
          <p:spPr>
            <a:xfrm>
              <a:off x="8259051" y="4138346"/>
              <a:ext cx="152896" cy="129895"/>
            </a:xfrm>
            <a:custGeom>
              <a:avLst/>
              <a:gdLst>
                <a:gd name="connsiteX0" fmla="*/ 21202 w 87345"/>
                <a:gd name="connsiteY0" fmla="*/ 46301 h 74057"/>
                <a:gd name="connsiteX1" fmla="*/ 19725 w 87345"/>
                <a:gd name="connsiteY1" fmla="*/ 42816 h 74057"/>
                <a:gd name="connsiteX2" fmla="*/ 17068 w 87345"/>
                <a:gd name="connsiteY2" fmla="*/ 40159 h 74057"/>
                <a:gd name="connsiteX3" fmla="*/ 12756 w 87345"/>
                <a:gd name="connsiteY3" fmla="*/ 34607 h 74057"/>
                <a:gd name="connsiteX4" fmla="*/ 12993 w 87345"/>
                <a:gd name="connsiteY4" fmla="*/ 33899 h 74057"/>
                <a:gd name="connsiteX5" fmla="*/ 8445 w 87345"/>
                <a:gd name="connsiteY5" fmla="*/ 27875 h 74057"/>
                <a:gd name="connsiteX6" fmla="*/ 6024 w 87345"/>
                <a:gd name="connsiteY6" fmla="*/ 25217 h 74057"/>
                <a:gd name="connsiteX7" fmla="*/ 0 w 87345"/>
                <a:gd name="connsiteY7" fmla="*/ 20375 h 74057"/>
                <a:gd name="connsiteX8" fmla="*/ 472 w 87345"/>
                <a:gd name="connsiteY8" fmla="*/ 19194 h 74057"/>
                <a:gd name="connsiteX9" fmla="*/ 2894 w 87345"/>
                <a:gd name="connsiteY9" fmla="*/ 17776 h 74057"/>
                <a:gd name="connsiteX10" fmla="*/ 6733 w 87345"/>
                <a:gd name="connsiteY10" fmla="*/ 14174 h 74057"/>
                <a:gd name="connsiteX11" fmla="*/ 13229 w 87345"/>
                <a:gd name="connsiteY11" fmla="*/ 13701 h 74057"/>
                <a:gd name="connsiteX12" fmla="*/ 14410 w 87345"/>
                <a:gd name="connsiteY12" fmla="*/ 11752 h 74057"/>
                <a:gd name="connsiteX13" fmla="*/ 15119 w 87345"/>
                <a:gd name="connsiteY13" fmla="*/ 5256 h 74057"/>
                <a:gd name="connsiteX14" fmla="*/ 17540 w 87345"/>
                <a:gd name="connsiteY14" fmla="*/ 472 h 74057"/>
                <a:gd name="connsiteX15" fmla="*/ 18367 w 87345"/>
                <a:gd name="connsiteY15" fmla="*/ 0 h 74057"/>
                <a:gd name="connsiteX16" fmla="*/ 24745 w 87345"/>
                <a:gd name="connsiteY16" fmla="*/ 1890 h 74057"/>
                <a:gd name="connsiteX17" fmla="*/ 26458 w 87345"/>
                <a:gd name="connsiteY17" fmla="*/ 3366 h 74057"/>
                <a:gd name="connsiteX18" fmla="*/ 39686 w 87345"/>
                <a:gd name="connsiteY18" fmla="*/ 4134 h 74057"/>
                <a:gd name="connsiteX19" fmla="*/ 39450 w 87345"/>
                <a:gd name="connsiteY19" fmla="*/ 3898 h 74057"/>
                <a:gd name="connsiteX20" fmla="*/ 42344 w 87345"/>
                <a:gd name="connsiteY20" fmla="*/ 6555 h 74057"/>
                <a:gd name="connsiteX21" fmla="*/ 44765 w 87345"/>
                <a:gd name="connsiteY21" fmla="*/ 6792 h 74057"/>
                <a:gd name="connsiteX22" fmla="*/ 48368 w 87345"/>
                <a:gd name="connsiteY22" fmla="*/ 6319 h 74057"/>
                <a:gd name="connsiteX23" fmla="*/ 49549 w 87345"/>
                <a:gd name="connsiteY23" fmla="*/ 7500 h 74057"/>
                <a:gd name="connsiteX24" fmla="*/ 52679 w 87345"/>
                <a:gd name="connsiteY24" fmla="*/ 7500 h 74057"/>
                <a:gd name="connsiteX25" fmla="*/ 59411 w 87345"/>
                <a:gd name="connsiteY25" fmla="*/ 6792 h 74057"/>
                <a:gd name="connsiteX26" fmla="*/ 63486 w 87345"/>
                <a:gd name="connsiteY26" fmla="*/ 4134 h 74057"/>
                <a:gd name="connsiteX27" fmla="*/ 69038 w 87345"/>
                <a:gd name="connsiteY27" fmla="*/ 5079 h 74057"/>
                <a:gd name="connsiteX28" fmla="*/ 69510 w 87345"/>
                <a:gd name="connsiteY28" fmla="*/ 7028 h 74057"/>
                <a:gd name="connsiteX29" fmla="*/ 71164 w 87345"/>
                <a:gd name="connsiteY29" fmla="*/ 9685 h 74057"/>
                <a:gd name="connsiteX30" fmla="*/ 74294 w 87345"/>
                <a:gd name="connsiteY30" fmla="*/ 12815 h 74057"/>
                <a:gd name="connsiteX31" fmla="*/ 74766 w 87345"/>
                <a:gd name="connsiteY31" fmla="*/ 21969 h 74057"/>
                <a:gd name="connsiteX32" fmla="*/ 77188 w 87345"/>
                <a:gd name="connsiteY32" fmla="*/ 25335 h 74057"/>
                <a:gd name="connsiteX33" fmla="*/ 77424 w 87345"/>
                <a:gd name="connsiteY33" fmla="*/ 26517 h 74057"/>
                <a:gd name="connsiteX34" fmla="*/ 78605 w 87345"/>
                <a:gd name="connsiteY34" fmla="*/ 27462 h 74057"/>
                <a:gd name="connsiteX35" fmla="*/ 82444 w 87345"/>
                <a:gd name="connsiteY35" fmla="*/ 29410 h 74057"/>
                <a:gd name="connsiteX36" fmla="*/ 81971 w 87345"/>
                <a:gd name="connsiteY36" fmla="*/ 31832 h 74057"/>
                <a:gd name="connsiteX37" fmla="*/ 80554 w 87345"/>
                <a:gd name="connsiteY37" fmla="*/ 33013 h 74057"/>
                <a:gd name="connsiteX38" fmla="*/ 80554 w 87345"/>
                <a:gd name="connsiteY38" fmla="*/ 37324 h 74057"/>
                <a:gd name="connsiteX39" fmla="*/ 81499 w 87345"/>
                <a:gd name="connsiteY39" fmla="*/ 41635 h 74057"/>
                <a:gd name="connsiteX40" fmla="*/ 82444 w 87345"/>
                <a:gd name="connsiteY40" fmla="*/ 42344 h 74057"/>
                <a:gd name="connsiteX41" fmla="*/ 84629 w 87345"/>
                <a:gd name="connsiteY41" fmla="*/ 42580 h 74057"/>
                <a:gd name="connsiteX42" fmla="*/ 85574 w 87345"/>
                <a:gd name="connsiteY42" fmla="*/ 43761 h 74057"/>
                <a:gd name="connsiteX43" fmla="*/ 84334 w 87345"/>
                <a:gd name="connsiteY43" fmla="*/ 50494 h 74057"/>
                <a:gd name="connsiteX44" fmla="*/ 86991 w 87345"/>
                <a:gd name="connsiteY44" fmla="*/ 56518 h 74057"/>
                <a:gd name="connsiteX45" fmla="*/ 86991 w 87345"/>
                <a:gd name="connsiteY45" fmla="*/ 58230 h 74057"/>
                <a:gd name="connsiteX46" fmla="*/ 80967 w 87345"/>
                <a:gd name="connsiteY46" fmla="*/ 58703 h 74057"/>
                <a:gd name="connsiteX47" fmla="*/ 81676 w 87345"/>
                <a:gd name="connsiteY47" fmla="*/ 66853 h 74057"/>
                <a:gd name="connsiteX48" fmla="*/ 79255 w 87345"/>
                <a:gd name="connsiteY48" fmla="*/ 70219 h 74057"/>
                <a:gd name="connsiteX49" fmla="*/ 75180 w 87345"/>
                <a:gd name="connsiteY49" fmla="*/ 70691 h 74057"/>
                <a:gd name="connsiteX50" fmla="*/ 72758 w 87345"/>
                <a:gd name="connsiteY50" fmla="*/ 73585 h 74057"/>
                <a:gd name="connsiteX51" fmla="*/ 69156 w 87345"/>
                <a:gd name="connsiteY51" fmla="*/ 73821 h 74057"/>
                <a:gd name="connsiteX52" fmla="*/ 65553 w 87345"/>
                <a:gd name="connsiteY52" fmla="*/ 71400 h 74057"/>
                <a:gd name="connsiteX53" fmla="*/ 65081 w 87345"/>
                <a:gd name="connsiteY53" fmla="*/ 67798 h 74057"/>
                <a:gd name="connsiteX54" fmla="*/ 63900 w 87345"/>
                <a:gd name="connsiteY54" fmla="*/ 66085 h 74057"/>
                <a:gd name="connsiteX55" fmla="*/ 63427 w 87345"/>
                <a:gd name="connsiteY55" fmla="*/ 57699 h 74057"/>
                <a:gd name="connsiteX56" fmla="*/ 61715 w 87345"/>
                <a:gd name="connsiteY56" fmla="*/ 55750 h 74057"/>
                <a:gd name="connsiteX57" fmla="*/ 57876 w 87345"/>
                <a:gd name="connsiteY57" fmla="*/ 56222 h 74057"/>
                <a:gd name="connsiteX58" fmla="*/ 55455 w 87345"/>
                <a:gd name="connsiteY58" fmla="*/ 58644 h 74057"/>
                <a:gd name="connsiteX59" fmla="*/ 51616 w 87345"/>
                <a:gd name="connsiteY59" fmla="*/ 58644 h 74057"/>
                <a:gd name="connsiteX60" fmla="*/ 52088 w 87345"/>
                <a:gd name="connsiteY60" fmla="*/ 56222 h 74057"/>
                <a:gd name="connsiteX61" fmla="*/ 52088 w 87345"/>
                <a:gd name="connsiteY61" fmla="*/ 52384 h 74057"/>
                <a:gd name="connsiteX62" fmla="*/ 51852 w 87345"/>
                <a:gd name="connsiteY62" fmla="*/ 46124 h 74057"/>
                <a:gd name="connsiteX63" fmla="*/ 50199 w 87345"/>
                <a:gd name="connsiteY63" fmla="*/ 43939 h 74057"/>
                <a:gd name="connsiteX64" fmla="*/ 47836 w 87345"/>
                <a:gd name="connsiteY64" fmla="*/ 38623 h 74057"/>
                <a:gd name="connsiteX65" fmla="*/ 42816 w 87345"/>
                <a:gd name="connsiteY65" fmla="*/ 36202 h 74057"/>
                <a:gd name="connsiteX66" fmla="*/ 42108 w 87345"/>
                <a:gd name="connsiteY66" fmla="*/ 35257 h 74057"/>
                <a:gd name="connsiteX67" fmla="*/ 34667 w 87345"/>
                <a:gd name="connsiteY67" fmla="*/ 37915 h 74057"/>
                <a:gd name="connsiteX68" fmla="*/ 32245 w 87345"/>
                <a:gd name="connsiteY68" fmla="*/ 38151 h 74057"/>
                <a:gd name="connsiteX69" fmla="*/ 31536 w 87345"/>
                <a:gd name="connsiteY69" fmla="*/ 36202 h 74057"/>
                <a:gd name="connsiteX70" fmla="*/ 28406 w 87345"/>
                <a:gd name="connsiteY70" fmla="*/ 37383 h 74057"/>
                <a:gd name="connsiteX71" fmla="*/ 23800 w 87345"/>
                <a:gd name="connsiteY71" fmla="*/ 44588 h 74057"/>
                <a:gd name="connsiteX72" fmla="*/ 22087 w 87345"/>
                <a:gd name="connsiteY72" fmla="*/ 45061 h 74057"/>
                <a:gd name="connsiteX73" fmla="*/ 21142 w 87345"/>
                <a:gd name="connsiteY73" fmla="*/ 46124 h 74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87345" h="74057">
                  <a:moveTo>
                    <a:pt x="21202" y="46301"/>
                  </a:moveTo>
                  <a:cubicBezTo>
                    <a:pt x="20611" y="45238"/>
                    <a:pt x="20020" y="44175"/>
                    <a:pt x="19725" y="42816"/>
                  </a:cubicBezTo>
                  <a:cubicBezTo>
                    <a:pt x="19253" y="41635"/>
                    <a:pt x="18071" y="41104"/>
                    <a:pt x="17068" y="40159"/>
                  </a:cubicBezTo>
                  <a:cubicBezTo>
                    <a:pt x="15355" y="38741"/>
                    <a:pt x="13937" y="36793"/>
                    <a:pt x="12756" y="34607"/>
                  </a:cubicBezTo>
                  <a:cubicBezTo>
                    <a:pt x="12756" y="34371"/>
                    <a:pt x="12993" y="33899"/>
                    <a:pt x="12993" y="33899"/>
                  </a:cubicBezTo>
                  <a:cubicBezTo>
                    <a:pt x="11339" y="31950"/>
                    <a:pt x="9390" y="30533"/>
                    <a:pt x="8445" y="27875"/>
                  </a:cubicBezTo>
                  <a:cubicBezTo>
                    <a:pt x="8209" y="26930"/>
                    <a:pt x="6792" y="26162"/>
                    <a:pt x="6024" y="25217"/>
                  </a:cubicBezTo>
                  <a:cubicBezTo>
                    <a:pt x="4134" y="23269"/>
                    <a:pt x="2185" y="21851"/>
                    <a:pt x="0" y="20375"/>
                  </a:cubicBezTo>
                  <a:lnTo>
                    <a:pt x="472" y="19194"/>
                  </a:lnTo>
                  <a:cubicBezTo>
                    <a:pt x="1654" y="19430"/>
                    <a:pt x="2126" y="18249"/>
                    <a:pt x="2894" y="17776"/>
                  </a:cubicBezTo>
                  <a:cubicBezTo>
                    <a:pt x="4370" y="16831"/>
                    <a:pt x="5315" y="15119"/>
                    <a:pt x="6733" y="14174"/>
                  </a:cubicBezTo>
                  <a:cubicBezTo>
                    <a:pt x="8918" y="13229"/>
                    <a:pt x="11044" y="14174"/>
                    <a:pt x="13229" y="13701"/>
                  </a:cubicBezTo>
                  <a:cubicBezTo>
                    <a:pt x="13937" y="13465"/>
                    <a:pt x="14410" y="12520"/>
                    <a:pt x="14410" y="11752"/>
                  </a:cubicBezTo>
                  <a:cubicBezTo>
                    <a:pt x="15119" y="9567"/>
                    <a:pt x="14646" y="7441"/>
                    <a:pt x="15119" y="5256"/>
                  </a:cubicBezTo>
                  <a:cubicBezTo>
                    <a:pt x="15591" y="3602"/>
                    <a:pt x="17304" y="2362"/>
                    <a:pt x="17540" y="472"/>
                  </a:cubicBezTo>
                  <a:lnTo>
                    <a:pt x="18367" y="0"/>
                  </a:lnTo>
                  <a:cubicBezTo>
                    <a:pt x="20079" y="236"/>
                    <a:pt x="23328" y="945"/>
                    <a:pt x="24745" y="1890"/>
                  </a:cubicBezTo>
                  <a:cubicBezTo>
                    <a:pt x="25217" y="2362"/>
                    <a:pt x="25926" y="3071"/>
                    <a:pt x="26458" y="3366"/>
                  </a:cubicBezTo>
                  <a:cubicBezTo>
                    <a:pt x="30769" y="4843"/>
                    <a:pt x="35375" y="4843"/>
                    <a:pt x="39686" y="4134"/>
                  </a:cubicBezTo>
                  <a:lnTo>
                    <a:pt x="39450" y="3898"/>
                  </a:lnTo>
                  <a:cubicBezTo>
                    <a:pt x="40631" y="4606"/>
                    <a:pt x="41104" y="5847"/>
                    <a:pt x="42344" y="6555"/>
                  </a:cubicBezTo>
                  <a:cubicBezTo>
                    <a:pt x="43053" y="7264"/>
                    <a:pt x="44057" y="7264"/>
                    <a:pt x="44765" y="6792"/>
                  </a:cubicBezTo>
                  <a:cubicBezTo>
                    <a:pt x="45946" y="5847"/>
                    <a:pt x="47187" y="6319"/>
                    <a:pt x="48368" y="6319"/>
                  </a:cubicBezTo>
                  <a:cubicBezTo>
                    <a:pt x="48840" y="6555"/>
                    <a:pt x="49076" y="7028"/>
                    <a:pt x="49549" y="7500"/>
                  </a:cubicBezTo>
                  <a:cubicBezTo>
                    <a:pt x="50494" y="7973"/>
                    <a:pt x="51734" y="7973"/>
                    <a:pt x="52679" y="7500"/>
                  </a:cubicBezTo>
                  <a:cubicBezTo>
                    <a:pt x="54864" y="6555"/>
                    <a:pt x="57226" y="7736"/>
                    <a:pt x="59411" y="6792"/>
                  </a:cubicBezTo>
                  <a:cubicBezTo>
                    <a:pt x="60888" y="6083"/>
                    <a:pt x="62069" y="4902"/>
                    <a:pt x="63486" y="4134"/>
                  </a:cubicBezTo>
                  <a:cubicBezTo>
                    <a:pt x="65199" y="3425"/>
                    <a:pt x="68329" y="2717"/>
                    <a:pt x="69038" y="5079"/>
                  </a:cubicBezTo>
                  <a:cubicBezTo>
                    <a:pt x="69274" y="5788"/>
                    <a:pt x="69274" y="6496"/>
                    <a:pt x="69510" y="7028"/>
                  </a:cubicBezTo>
                  <a:cubicBezTo>
                    <a:pt x="69983" y="7973"/>
                    <a:pt x="70928" y="8740"/>
                    <a:pt x="71164" y="9685"/>
                  </a:cubicBezTo>
                  <a:cubicBezTo>
                    <a:pt x="71636" y="11398"/>
                    <a:pt x="73821" y="11103"/>
                    <a:pt x="74294" y="12815"/>
                  </a:cubicBezTo>
                  <a:cubicBezTo>
                    <a:pt x="75003" y="15945"/>
                    <a:pt x="73821" y="19075"/>
                    <a:pt x="74766" y="21969"/>
                  </a:cubicBezTo>
                  <a:cubicBezTo>
                    <a:pt x="75239" y="22914"/>
                    <a:pt x="76715" y="23918"/>
                    <a:pt x="77188" y="25335"/>
                  </a:cubicBezTo>
                  <a:cubicBezTo>
                    <a:pt x="77188" y="25808"/>
                    <a:pt x="77424" y="26280"/>
                    <a:pt x="77424" y="26517"/>
                  </a:cubicBezTo>
                  <a:cubicBezTo>
                    <a:pt x="77660" y="26753"/>
                    <a:pt x="78369" y="27225"/>
                    <a:pt x="78605" y="27462"/>
                  </a:cubicBezTo>
                  <a:cubicBezTo>
                    <a:pt x="79432" y="27816"/>
                    <a:pt x="81617" y="29056"/>
                    <a:pt x="82444" y="29410"/>
                  </a:cubicBezTo>
                  <a:cubicBezTo>
                    <a:pt x="81971" y="30119"/>
                    <a:pt x="82680" y="31123"/>
                    <a:pt x="81971" y="31832"/>
                  </a:cubicBezTo>
                  <a:cubicBezTo>
                    <a:pt x="81499" y="32304"/>
                    <a:pt x="80554" y="32540"/>
                    <a:pt x="80554" y="33013"/>
                  </a:cubicBezTo>
                  <a:cubicBezTo>
                    <a:pt x="80081" y="34194"/>
                    <a:pt x="80081" y="36143"/>
                    <a:pt x="80554" y="37324"/>
                  </a:cubicBezTo>
                  <a:cubicBezTo>
                    <a:pt x="81026" y="38741"/>
                    <a:pt x="80554" y="40218"/>
                    <a:pt x="81499" y="41635"/>
                  </a:cubicBezTo>
                  <a:cubicBezTo>
                    <a:pt x="81735" y="42108"/>
                    <a:pt x="82207" y="42108"/>
                    <a:pt x="82444" y="42344"/>
                  </a:cubicBezTo>
                  <a:cubicBezTo>
                    <a:pt x="83152" y="42580"/>
                    <a:pt x="83861" y="42580"/>
                    <a:pt x="84629" y="42580"/>
                  </a:cubicBezTo>
                  <a:cubicBezTo>
                    <a:pt x="85101" y="42816"/>
                    <a:pt x="85574" y="43525"/>
                    <a:pt x="85574" y="43761"/>
                  </a:cubicBezTo>
                  <a:cubicBezTo>
                    <a:pt x="86046" y="45946"/>
                    <a:pt x="85810" y="48309"/>
                    <a:pt x="84334" y="50494"/>
                  </a:cubicBezTo>
                  <a:cubicBezTo>
                    <a:pt x="83152" y="52384"/>
                    <a:pt x="85278" y="54569"/>
                    <a:pt x="86991" y="56518"/>
                  </a:cubicBezTo>
                  <a:cubicBezTo>
                    <a:pt x="87464" y="56754"/>
                    <a:pt x="87464" y="57994"/>
                    <a:pt x="86991" y="58230"/>
                  </a:cubicBezTo>
                  <a:cubicBezTo>
                    <a:pt x="85042" y="59411"/>
                    <a:pt x="82916" y="58467"/>
                    <a:pt x="80967" y="58703"/>
                  </a:cubicBezTo>
                  <a:cubicBezTo>
                    <a:pt x="81440" y="61360"/>
                    <a:pt x="82148" y="64018"/>
                    <a:pt x="81676" y="66853"/>
                  </a:cubicBezTo>
                  <a:cubicBezTo>
                    <a:pt x="81204" y="68270"/>
                    <a:pt x="80731" y="69746"/>
                    <a:pt x="79255" y="70219"/>
                  </a:cubicBezTo>
                  <a:cubicBezTo>
                    <a:pt x="77837" y="70455"/>
                    <a:pt x="76125" y="69746"/>
                    <a:pt x="75180" y="70691"/>
                  </a:cubicBezTo>
                  <a:cubicBezTo>
                    <a:pt x="74235" y="71400"/>
                    <a:pt x="73762" y="72640"/>
                    <a:pt x="72758" y="73585"/>
                  </a:cubicBezTo>
                  <a:cubicBezTo>
                    <a:pt x="71813" y="74294"/>
                    <a:pt x="70337" y="74058"/>
                    <a:pt x="69156" y="73821"/>
                  </a:cubicBezTo>
                  <a:cubicBezTo>
                    <a:pt x="67679" y="73349"/>
                    <a:pt x="66498" y="72404"/>
                    <a:pt x="65553" y="71400"/>
                  </a:cubicBezTo>
                  <a:cubicBezTo>
                    <a:pt x="64845" y="70455"/>
                    <a:pt x="65790" y="68742"/>
                    <a:pt x="65081" y="67798"/>
                  </a:cubicBezTo>
                  <a:cubicBezTo>
                    <a:pt x="64608" y="67325"/>
                    <a:pt x="63841" y="66616"/>
                    <a:pt x="63900" y="66085"/>
                  </a:cubicBezTo>
                  <a:cubicBezTo>
                    <a:pt x="63191" y="63191"/>
                    <a:pt x="64136" y="60534"/>
                    <a:pt x="63427" y="57699"/>
                  </a:cubicBezTo>
                  <a:cubicBezTo>
                    <a:pt x="63191" y="56990"/>
                    <a:pt x="62246" y="56518"/>
                    <a:pt x="61715" y="55750"/>
                  </a:cubicBezTo>
                  <a:cubicBezTo>
                    <a:pt x="60534" y="54805"/>
                    <a:pt x="59057" y="55514"/>
                    <a:pt x="57876" y="56222"/>
                  </a:cubicBezTo>
                  <a:cubicBezTo>
                    <a:pt x="56931" y="56931"/>
                    <a:pt x="56459" y="58171"/>
                    <a:pt x="55455" y="58644"/>
                  </a:cubicBezTo>
                  <a:cubicBezTo>
                    <a:pt x="54510" y="59352"/>
                    <a:pt x="52561" y="59352"/>
                    <a:pt x="51616" y="58644"/>
                  </a:cubicBezTo>
                  <a:cubicBezTo>
                    <a:pt x="50671" y="58171"/>
                    <a:pt x="51852" y="57226"/>
                    <a:pt x="52088" y="56222"/>
                  </a:cubicBezTo>
                  <a:cubicBezTo>
                    <a:pt x="52561" y="55041"/>
                    <a:pt x="52561" y="53565"/>
                    <a:pt x="52088" y="52384"/>
                  </a:cubicBezTo>
                  <a:cubicBezTo>
                    <a:pt x="51616" y="50199"/>
                    <a:pt x="52325" y="48309"/>
                    <a:pt x="51852" y="46124"/>
                  </a:cubicBezTo>
                  <a:cubicBezTo>
                    <a:pt x="51616" y="45179"/>
                    <a:pt x="50907" y="44706"/>
                    <a:pt x="50199" y="43939"/>
                  </a:cubicBezTo>
                  <a:cubicBezTo>
                    <a:pt x="48545" y="42757"/>
                    <a:pt x="48781" y="40572"/>
                    <a:pt x="47836" y="38623"/>
                  </a:cubicBezTo>
                  <a:cubicBezTo>
                    <a:pt x="47128" y="36674"/>
                    <a:pt x="44470" y="37147"/>
                    <a:pt x="42816" y="36202"/>
                  </a:cubicBezTo>
                  <a:cubicBezTo>
                    <a:pt x="42580" y="35966"/>
                    <a:pt x="42344" y="35493"/>
                    <a:pt x="42108" y="35257"/>
                  </a:cubicBezTo>
                  <a:cubicBezTo>
                    <a:pt x="39214" y="34548"/>
                    <a:pt x="37088" y="36202"/>
                    <a:pt x="34667" y="37915"/>
                  </a:cubicBezTo>
                  <a:cubicBezTo>
                    <a:pt x="34194" y="38387"/>
                    <a:pt x="33190" y="38151"/>
                    <a:pt x="32245" y="38151"/>
                  </a:cubicBezTo>
                  <a:cubicBezTo>
                    <a:pt x="32245" y="37442"/>
                    <a:pt x="32009" y="36438"/>
                    <a:pt x="31536" y="36202"/>
                  </a:cubicBezTo>
                  <a:cubicBezTo>
                    <a:pt x="30355" y="35493"/>
                    <a:pt x="28879" y="36438"/>
                    <a:pt x="28406" y="37383"/>
                  </a:cubicBezTo>
                  <a:cubicBezTo>
                    <a:pt x="27166" y="40041"/>
                    <a:pt x="25749" y="42167"/>
                    <a:pt x="23800" y="44588"/>
                  </a:cubicBezTo>
                  <a:cubicBezTo>
                    <a:pt x="23328" y="44824"/>
                    <a:pt x="22855" y="45297"/>
                    <a:pt x="22087" y="45061"/>
                  </a:cubicBezTo>
                  <a:lnTo>
                    <a:pt x="21142" y="46124"/>
                  </a:lnTo>
                  <a:close/>
                </a:path>
              </a:pathLst>
            </a:custGeom>
            <a:solidFill>
              <a:srgbClr val="F67536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56" name="Forme libre : forme 153">
              <a:extLst>
                <a:ext uri="{FF2B5EF4-FFF2-40B4-BE49-F238E27FC236}">
                  <a16:creationId xmlns:a16="http://schemas.microsoft.com/office/drawing/2014/main" id="{0E7215CD-838A-6909-4E23-DAE18DF56BCB}"/>
                </a:ext>
              </a:extLst>
            </p:cNvPr>
            <p:cNvSpPr/>
            <p:nvPr/>
          </p:nvSpPr>
          <p:spPr>
            <a:xfrm>
              <a:off x="8296060" y="4200202"/>
              <a:ext cx="60063" cy="70733"/>
            </a:xfrm>
            <a:custGeom>
              <a:avLst/>
              <a:gdLst>
                <a:gd name="connsiteX0" fmla="*/ 59 w 34312"/>
                <a:gd name="connsiteY0" fmla="*/ 11035 h 40327"/>
                <a:gd name="connsiteX1" fmla="*/ 1240 w 34312"/>
                <a:gd name="connsiteY1" fmla="*/ 13102 h 40327"/>
                <a:gd name="connsiteX2" fmla="*/ 768 w 34312"/>
                <a:gd name="connsiteY2" fmla="*/ 22256 h 40327"/>
                <a:gd name="connsiteX3" fmla="*/ 5315 w 34312"/>
                <a:gd name="connsiteY3" fmla="*/ 26803 h 40327"/>
                <a:gd name="connsiteX4" fmla="*/ 6024 w 34312"/>
                <a:gd name="connsiteY4" fmla="*/ 33535 h 40327"/>
                <a:gd name="connsiteX5" fmla="*/ 6733 w 34312"/>
                <a:gd name="connsiteY5" fmla="*/ 34480 h 40327"/>
                <a:gd name="connsiteX6" fmla="*/ 13229 w 34312"/>
                <a:gd name="connsiteY6" fmla="*/ 37138 h 40327"/>
                <a:gd name="connsiteX7" fmla="*/ 17068 w 34312"/>
                <a:gd name="connsiteY7" fmla="*/ 38083 h 40327"/>
                <a:gd name="connsiteX8" fmla="*/ 20198 w 34312"/>
                <a:gd name="connsiteY8" fmla="*/ 40327 h 40327"/>
                <a:gd name="connsiteX9" fmla="*/ 20670 w 34312"/>
                <a:gd name="connsiteY9" fmla="*/ 39323 h 40327"/>
                <a:gd name="connsiteX10" fmla="*/ 23800 w 34312"/>
                <a:gd name="connsiteY10" fmla="*/ 35248 h 40327"/>
                <a:gd name="connsiteX11" fmla="*/ 27875 w 34312"/>
                <a:gd name="connsiteY11" fmla="*/ 33595 h 40327"/>
                <a:gd name="connsiteX12" fmla="*/ 29056 w 34312"/>
                <a:gd name="connsiteY12" fmla="*/ 32177 h 40327"/>
                <a:gd name="connsiteX13" fmla="*/ 31005 w 34312"/>
                <a:gd name="connsiteY13" fmla="*/ 27394 h 40327"/>
                <a:gd name="connsiteX14" fmla="*/ 32659 w 34312"/>
                <a:gd name="connsiteY14" fmla="*/ 25976 h 40327"/>
                <a:gd name="connsiteX15" fmla="*/ 33603 w 34312"/>
                <a:gd name="connsiteY15" fmla="*/ 23555 h 40327"/>
                <a:gd name="connsiteX16" fmla="*/ 34312 w 34312"/>
                <a:gd name="connsiteY16" fmla="*/ 23555 h 40327"/>
                <a:gd name="connsiteX17" fmla="*/ 30473 w 34312"/>
                <a:gd name="connsiteY17" fmla="*/ 23555 h 40327"/>
                <a:gd name="connsiteX18" fmla="*/ 30946 w 34312"/>
                <a:gd name="connsiteY18" fmla="*/ 21134 h 40327"/>
                <a:gd name="connsiteX19" fmla="*/ 30946 w 34312"/>
                <a:gd name="connsiteY19" fmla="*/ 17295 h 40327"/>
                <a:gd name="connsiteX20" fmla="*/ 30710 w 34312"/>
                <a:gd name="connsiteY20" fmla="*/ 11035 h 40327"/>
                <a:gd name="connsiteX21" fmla="*/ 29056 w 34312"/>
                <a:gd name="connsiteY21" fmla="*/ 8850 h 40327"/>
                <a:gd name="connsiteX22" fmla="*/ 26694 w 34312"/>
                <a:gd name="connsiteY22" fmla="*/ 3534 h 40327"/>
                <a:gd name="connsiteX23" fmla="*/ 21674 w 34312"/>
                <a:gd name="connsiteY23" fmla="*/ 1113 h 40327"/>
                <a:gd name="connsiteX24" fmla="*/ 20965 w 34312"/>
                <a:gd name="connsiteY24" fmla="*/ 168 h 40327"/>
                <a:gd name="connsiteX25" fmla="*/ 13524 w 34312"/>
                <a:gd name="connsiteY25" fmla="*/ 2826 h 40327"/>
                <a:gd name="connsiteX26" fmla="*/ 11103 w 34312"/>
                <a:gd name="connsiteY26" fmla="*/ 3062 h 40327"/>
                <a:gd name="connsiteX27" fmla="*/ 10394 w 34312"/>
                <a:gd name="connsiteY27" fmla="*/ 1113 h 40327"/>
                <a:gd name="connsiteX28" fmla="*/ 7264 w 34312"/>
                <a:gd name="connsiteY28" fmla="*/ 2294 h 40327"/>
                <a:gd name="connsiteX29" fmla="*/ 2658 w 34312"/>
                <a:gd name="connsiteY29" fmla="*/ 9499 h 40327"/>
                <a:gd name="connsiteX30" fmla="*/ 945 w 34312"/>
                <a:gd name="connsiteY30" fmla="*/ 9972 h 40327"/>
                <a:gd name="connsiteX31" fmla="*/ 0 w 34312"/>
                <a:gd name="connsiteY31" fmla="*/ 11035 h 4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4312" h="40327">
                  <a:moveTo>
                    <a:pt x="59" y="11035"/>
                  </a:moveTo>
                  <a:cubicBezTo>
                    <a:pt x="472" y="11684"/>
                    <a:pt x="827" y="12393"/>
                    <a:pt x="1240" y="13102"/>
                  </a:cubicBezTo>
                  <a:cubicBezTo>
                    <a:pt x="2421" y="15759"/>
                    <a:pt x="1240" y="19126"/>
                    <a:pt x="768" y="22256"/>
                  </a:cubicBezTo>
                  <a:cubicBezTo>
                    <a:pt x="2480" y="23673"/>
                    <a:pt x="4606" y="24441"/>
                    <a:pt x="5315" y="26803"/>
                  </a:cubicBezTo>
                  <a:cubicBezTo>
                    <a:pt x="6024" y="28988"/>
                    <a:pt x="5079" y="31350"/>
                    <a:pt x="6024" y="33535"/>
                  </a:cubicBezTo>
                  <a:cubicBezTo>
                    <a:pt x="6260" y="33772"/>
                    <a:pt x="6260" y="34244"/>
                    <a:pt x="6733" y="34480"/>
                  </a:cubicBezTo>
                  <a:cubicBezTo>
                    <a:pt x="8918" y="35425"/>
                    <a:pt x="11044" y="35721"/>
                    <a:pt x="13229" y="37138"/>
                  </a:cubicBezTo>
                  <a:cubicBezTo>
                    <a:pt x="14174" y="38083"/>
                    <a:pt x="15886" y="37374"/>
                    <a:pt x="17068" y="38083"/>
                  </a:cubicBezTo>
                  <a:cubicBezTo>
                    <a:pt x="18249" y="38733"/>
                    <a:pt x="19253" y="39500"/>
                    <a:pt x="20198" y="40327"/>
                  </a:cubicBezTo>
                  <a:lnTo>
                    <a:pt x="20670" y="39323"/>
                  </a:lnTo>
                  <a:cubicBezTo>
                    <a:pt x="21379" y="37610"/>
                    <a:pt x="22146" y="35721"/>
                    <a:pt x="23800" y="35248"/>
                  </a:cubicBezTo>
                  <a:cubicBezTo>
                    <a:pt x="25276" y="34539"/>
                    <a:pt x="26694" y="34303"/>
                    <a:pt x="27875" y="33595"/>
                  </a:cubicBezTo>
                  <a:cubicBezTo>
                    <a:pt x="28347" y="33122"/>
                    <a:pt x="29056" y="32650"/>
                    <a:pt x="29056" y="32177"/>
                  </a:cubicBezTo>
                  <a:cubicBezTo>
                    <a:pt x="29765" y="30524"/>
                    <a:pt x="30001" y="28811"/>
                    <a:pt x="31005" y="27394"/>
                  </a:cubicBezTo>
                  <a:cubicBezTo>
                    <a:pt x="31241" y="26921"/>
                    <a:pt x="32186" y="26449"/>
                    <a:pt x="32659" y="25976"/>
                  </a:cubicBezTo>
                  <a:cubicBezTo>
                    <a:pt x="33131" y="25267"/>
                    <a:pt x="32895" y="24264"/>
                    <a:pt x="33603" y="23555"/>
                  </a:cubicBezTo>
                  <a:lnTo>
                    <a:pt x="34312" y="23555"/>
                  </a:lnTo>
                  <a:cubicBezTo>
                    <a:pt x="33367" y="24264"/>
                    <a:pt x="31418" y="24264"/>
                    <a:pt x="30473" y="23555"/>
                  </a:cubicBezTo>
                  <a:cubicBezTo>
                    <a:pt x="29529" y="23082"/>
                    <a:pt x="30710" y="22137"/>
                    <a:pt x="30946" y="21134"/>
                  </a:cubicBezTo>
                  <a:cubicBezTo>
                    <a:pt x="31418" y="19952"/>
                    <a:pt x="31418" y="18476"/>
                    <a:pt x="30946" y="17295"/>
                  </a:cubicBezTo>
                  <a:cubicBezTo>
                    <a:pt x="30473" y="15110"/>
                    <a:pt x="31182" y="13220"/>
                    <a:pt x="30710" y="11035"/>
                  </a:cubicBezTo>
                  <a:cubicBezTo>
                    <a:pt x="30473" y="10090"/>
                    <a:pt x="29765" y="9617"/>
                    <a:pt x="29056" y="8850"/>
                  </a:cubicBezTo>
                  <a:cubicBezTo>
                    <a:pt x="27402" y="7668"/>
                    <a:pt x="27639" y="5483"/>
                    <a:pt x="26694" y="3534"/>
                  </a:cubicBezTo>
                  <a:cubicBezTo>
                    <a:pt x="25985" y="1586"/>
                    <a:pt x="23328" y="2058"/>
                    <a:pt x="21674" y="1113"/>
                  </a:cubicBezTo>
                  <a:cubicBezTo>
                    <a:pt x="21438" y="877"/>
                    <a:pt x="21202" y="404"/>
                    <a:pt x="20965" y="168"/>
                  </a:cubicBezTo>
                  <a:cubicBezTo>
                    <a:pt x="18071" y="-540"/>
                    <a:pt x="15945" y="1113"/>
                    <a:pt x="13524" y="2826"/>
                  </a:cubicBezTo>
                  <a:cubicBezTo>
                    <a:pt x="13052" y="3298"/>
                    <a:pt x="12048" y="3062"/>
                    <a:pt x="11103" y="3062"/>
                  </a:cubicBezTo>
                  <a:cubicBezTo>
                    <a:pt x="11103" y="2353"/>
                    <a:pt x="10867" y="1349"/>
                    <a:pt x="10394" y="1113"/>
                  </a:cubicBezTo>
                  <a:cubicBezTo>
                    <a:pt x="9213" y="404"/>
                    <a:pt x="7736" y="1349"/>
                    <a:pt x="7264" y="2294"/>
                  </a:cubicBezTo>
                  <a:cubicBezTo>
                    <a:pt x="6024" y="4952"/>
                    <a:pt x="4606" y="7078"/>
                    <a:pt x="2658" y="9499"/>
                  </a:cubicBezTo>
                  <a:cubicBezTo>
                    <a:pt x="2185" y="9735"/>
                    <a:pt x="1713" y="10208"/>
                    <a:pt x="945" y="9972"/>
                  </a:cubicBezTo>
                  <a:lnTo>
                    <a:pt x="0" y="11035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57" name="Forme libre : forme 154">
              <a:extLst>
                <a:ext uri="{FF2B5EF4-FFF2-40B4-BE49-F238E27FC236}">
                  <a16:creationId xmlns:a16="http://schemas.microsoft.com/office/drawing/2014/main" id="{19108DA1-8701-76DE-AE06-BA635D022EA6}"/>
                </a:ext>
              </a:extLst>
            </p:cNvPr>
            <p:cNvSpPr/>
            <p:nvPr/>
          </p:nvSpPr>
          <p:spPr>
            <a:xfrm>
              <a:off x="8331417" y="4235850"/>
              <a:ext cx="80729" cy="98790"/>
            </a:xfrm>
            <a:custGeom>
              <a:avLst/>
              <a:gdLst>
                <a:gd name="connsiteX0" fmla="*/ 46065 w 46118"/>
                <a:gd name="connsiteY0" fmla="*/ 56146 h 56323"/>
                <a:gd name="connsiteX1" fmla="*/ 38151 w 46118"/>
                <a:gd name="connsiteY1" fmla="*/ 53725 h 56323"/>
                <a:gd name="connsiteX2" fmla="*/ 33840 w 46118"/>
                <a:gd name="connsiteY2" fmla="*/ 53252 h 56323"/>
                <a:gd name="connsiteX3" fmla="*/ 23741 w 46118"/>
                <a:gd name="connsiteY3" fmla="*/ 41677 h 56323"/>
                <a:gd name="connsiteX4" fmla="*/ 13406 w 46118"/>
                <a:gd name="connsiteY4" fmla="*/ 31578 h 56323"/>
                <a:gd name="connsiteX5" fmla="*/ 9331 w 46118"/>
                <a:gd name="connsiteY5" fmla="*/ 27031 h 56323"/>
                <a:gd name="connsiteX6" fmla="*/ 3839 w 46118"/>
                <a:gd name="connsiteY6" fmla="*/ 22956 h 56323"/>
                <a:gd name="connsiteX7" fmla="*/ 0 w 46118"/>
                <a:gd name="connsiteY7" fmla="*/ 20121 h 56323"/>
                <a:gd name="connsiteX8" fmla="*/ 472 w 46118"/>
                <a:gd name="connsiteY8" fmla="*/ 19117 h 56323"/>
                <a:gd name="connsiteX9" fmla="*/ 3602 w 46118"/>
                <a:gd name="connsiteY9" fmla="*/ 15042 h 56323"/>
                <a:gd name="connsiteX10" fmla="*/ 7677 w 46118"/>
                <a:gd name="connsiteY10" fmla="*/ 13389 h 56323"/>
                <a:gd name="connsiteX11" fmla="*/ 8859 w 46118"/>
                <a:gd name="connsiteY11" fmla="*/ 11972 h 56323"/>
                <a:gd name="connsiteX12" fmla="*/ 10807 w 46118"/>
                <a:gd name="connsiteY12" fmla="*/ 7188 h 56323"/>
                <a:gd name="connsiteX13" fmla="*/ 12461 w 46118"/>
                <a:gd name="connsiteY13" fmla="*/ 5771 h 56323"/>
                <a:gd name="connsiteX14" fmla="*/ 13406 w 46118"/>
                <a:gd name="connsiteY14" fmla="*/ 3349 h 56323"/>
                <a:gd name="connsiteX15" fmla="*/ 14115 w 46118"/>
                <a:gd name="connsiteY15" fmla="*/ 3349 h 56323"/>
                <a:gd name="connsiteX16" fmla="*/ 16536 w 46118"/>
                <a:gd name="connsiteY16" fmla="*/ 928 h 56323"/>
                <a:gd name="connsiteX17" fmla="*/ 20375 w 46118"/>
                <a:gd name="connsiteY17" fmla="*/ 455 h 56323"/>
                <a:gd name="connsiteX18" fmla="*/ 22087 w 46118"/>
                <a:gd name="connsiteY18" fmla="*/ 2404 h 56323"/>
                <a:gd name="connsiteX19" fmla="*/ 22560 w 46118"/>
                <a:gd name="connsiteY19" fmla="*/ 10790 h 56323"/>
                <a:gd name="connsiteX20" fmla="*/ 23741 w 46118"/>
                <a:gd name="connsiteY20" fmla="*/ 12503 h 56323"/>
                <a:gd name="connsiteX21" fmla="*/ 24213 w 46118"/>
                <a:gd name="connsiteY21" fmla="*/ 16106 h 56323"/>
                <a:gd name="connsiteX22" fmla="*/ 27816 w 46118"/>
                <a:gd name="connsiteY22" fmla="*/ 18527 h 56323"/>
                <a:gd name="connsiteX23" fmla="*/ 31418 w 46118"/>
                <a:gd name="connsiteY23" fmla="*/ 18291 h 56323"/>
                <a:gd name="connsiteX24" fmla="*/ 33840 w 46118"/>
                <a:gd name="connsiteY24" fmla="*/ 15397 h 56323"/>
                <a:gd name="connsiteX25" fmla="*/ 37915 w 46118"/>
                <a:gd name="connsiteY25" fmla="*/ 14924 h 56323"/>
                <a:gd name="connsiteX26" fmla="*/ 37678 w 46118"/>
                <a:gd name="connsiteY26" fmla="*/ 14924 h 56323"/>
                <a:gd name="connsiteX27" fmla="*/ 36261 w 46118"/>
                <a:gd name="connsiteY27" fmla="*/ 17110 h 56323"/>
                <a:gd name="connsiteX28" fmla="*/ 36261 w 46118"/>
                <a:gd name="connsiteY28" fmla="*/ 19767 h 56323"/>
                <a:gd name="connsiteX29" fmla="*/ 35021 w 46118"/>
                <a:gd name="connsiteY29" fmla="*/ 26736 h 56323"/>
                <a:gd name="connsiteX30" fmla="*/ 45120 w 46118"/>
                <a:gd name="connsiteY30" fmla="*/ 39256 h 56323"/>
                <a:gd name="connsiteX31" fmla="*/ 45828 w 46118"/>
                <a:gd name="connsiteY31" fmla="*/ 53902 h 56323"/>
                <a:gd name="connsiteX32" fmla="*/ 46065 w 46118"/>
                <a:gd name="connsiteY32" fmla="*/ 56323 h 56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6118" h="56323">
                  <a:moveTo>
                    <a:pt x="46065" y="56146"/>
                  </a:moveTo>
                  <a:cubicBezTo>
                    <a:pt x="43407" y="55438"/>
                    <a:pt x="40749" y="54434"/>
                    <a:pt x="38151" y="53725"/>
                  </a:cubicBezTo>
                  <a:cubicBezTo>
                    <a:pt x="36734" y="53252"/>
                    <a:pt x="35257" y="53961"/>
                    <a:pt x="33840" y="53252"/>
                  </a:cubicBezTo>
                  <a:cubicBezTo>
                    <a:pt x="29292" y="50359"/>
                    <a:pt x="27225" y="45457"/>
                    <a:pt x="23741" y="41677"/>
                  </a:cubicBezTo>
                  <a:cubicBezTo>
                    <a:pt x="20375" y="38075"/>
                    <a:pt x="16536" y="35417"/>
                    <a:pt x="13406" y="31578"/>
                  </a:cubicBezTo>
                  <a:cubicBezTo>
                    <a:pt x="11989" y="30161"/>
                    <a:pt x="10748" y="28448"/>
                    <a:pt x="9331" y="27031"/>
                  </a:cubicBezTo>
                  <a:cubicBezTo>
                    <a:pt x="7914" y="25377"/>
                    <a:pt x="5729" y="24374"/>
                    <a:pt x="3839" y="22956"/>
                  </a:cubicBezTo>
                  <a:cubicBezTo>
                    <a:pt x="2362" y="22129"/>
                    <a:pt x="1181" y="21125"/>
                    <a:pt x="0" y="20121"/>
                  </a:cubicBezTo>
                  <a:lnTo>
                    <a:pt x="472" y="19117"/>
                  </a:lnTo>
                  <a:cubicBezTo>
                    <a:pt x="1181" y="17405"/>
                    <a:pt x="1949" y="15515"/>
                    <a:pt x="3602" y="15042"/>
                  </a:cubicBezTo>
                  <a:cubicBezTo>
                    <a:pt x="5079" y="14334"/>
                    <a:pt x="6496" y="14098"/>
                    <a:pt x="7677" y="13389"/>
                  </a:cubicBezTo>
                  <a:cubicBezTo>
                    <a:pt x="8150" y="12917"/>
                    <a:pt x="8859" y="12444"/>
                    <a:pt x="8859" y="11972"/>
                  </a:cubicBezTo>
                  <a:cubicBezTo>
                    <a:pt x="9567" y="10318"/>
                    <a:pt x="9803" y="8605"/>
                    <a:pt x="10807" y="7188"/>
                  </a:cubicBezTo>
                  <a:cubicBezTo>
                    <a:pt x="11044" y="6715"/>
                    <a:pt x="11989" y="6243"/>
                    <a:pt x="12461" y="5771"/>
                  </a:cubicBezTo>
                  <a:cubicBezTo>
                    <a:pt x="12934" y="5062"/>
                    <a:pt x="12697" y="4058"/>
                    <a:pt x="13406" y="3349"/>
                  </a:cubicBezTo>
                  <a:lnTo>
                    <a:pt x="14115" y="3349"/>
                  </a:lnTo>
                  <a:cubicBezTo>
                    <a:pt x="15060" y="2877"/>
                    <a:pt x="15532" y="1696"/>
                    <a:pt x="16536" y="928"/>
                  </a:cubicBezTo>
                  <a:cubicBezTo>
                    <a:pt x="17776" y="219"/>
                    <a:pt x="19194" y="-489"/>
                    <a:pt x="20375" y="455"/>
                  </a:cubicBezTo>
                  <a:cubicBezTo>
                    <a:pt x="20847" y="1164"/>
                    <a:pt x="21792" y="1637"/>
                    <a:pt x="22087" y="2404"/>
                  </a:cubicBezTo>
                  <a:cubicBezTo>
                    <a:pt x="22796" y="5298"/>
                    <a:pt x="21851" y="7956"/>
                    <a:pt x="22560" y="10790"/>
                  </a:cubicBezTo>
                  <a:cubicBezTo>
                    <a:pt x="22560" y="11263"/>
                    <a:pt x="23268" y="12031"/>
                    <a:pt x="23741" y="12503"/>
                  </a:cubicBezTo>
                  <a:cubicBezTo>
                    <a:pt x="24450" y="13448"/>
                    <a:pt x="23505" y="15161"/>
                    <a:pt x="24213" y="16106"/>
                  </a:cubicBezTo>
                  <a:cubicBezTo>
                    <a:pt x="25158" y="17050"/>
                    <a:pt x="26399" y="18054"/>
                    <a:pt x="27816" y="18527"/>
                  </a:cubicBezTo>
                  <a:cubicBezTo>
                    <a:pt x="28997" y="18763"/>
                    <a:pt x="30473" y="18999"/>
                    <a:pt x="31418" y="18291"/>
                  </a:cubicBezTo>
                  <a:cubicBezTo>
                    <a:pt x="32363" y="17346"/>
                    <a:pt x="32836" y="16106"/>
                    <a:pt x="33840" y="15397"/>
                  </a:cubicBezTo>
                  <a:cubicBezTo>
                    <a:pt x="34785" y="14452"/>
                    <a:pt x="36497" y="15161"/>
                    <a:pt x="37915" y="14924"/>
                  </a:cubicBezTo>
                  <a:lnTo>
                    <a:pt x="37678" y="14924"/>
                  </a:lnTo>
                  <a:cubicBezTo>
                    <a:pt x="37678" y="15869"/>
                    <a:pt x="36734" y="16342"/>
                    <a:pt x="36261" y="17110"/>
                  </a:cubicBezTo>
                  <a:cubicBezTo>
                    <a:pt x="36025" y="17818"/>
                    <a:pt x="36497" y="19058"/>
                    <a:pt x="36261" y="19767"/>
                  </a:cubicBezTo>
                  <a:cubicBezTo>
                    <a:pt x="35257" y="22188"/>
                    <a:pt x="33840" y="24551"/>
                    <a:pt x="35021" y="26736"/>
                  </a:cubicBezTo>
                  <a:cubicBezTo>
                    <a:pt x="37678" y="31578"/>
                    <a:pt x="42935" y="34177"/>
                    <a:pt x="45120" y="39256"/>
                  </a:cubicBezTo>
                  <a:cubicBezTo>
                    <a:pt x="47009" y="43862"/>
                    <a:pt x="45592" y="48882"/>
                    <a:pt x="45828" y="53902"/>
                  </a:cubicBezTo>
                  <a:lnTo>
                    <a:pt x="46065" y="56323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58" name="Forme libre : forme 155">
              <a:extLst>
                <a:ext uri="{FF2B5EF4-FFF2-40B4-BE49-F238E27FC236}">
                  <a16:creationId xmlns:a16="http://schemas.microsoft.com/office/drawing/2014/main" id="{8750ACC5-4B03-9636-45BD-00BEF6749A92}"/>
                </a:ext>
              </a:extLst>
            </p:cNvPr>
            <p:cNvSpPr/>
            <p:nvPr/>
          </p:nvSpPr>
          <p:spPr>
            <a:xfrm>
              <a:off x="8391833" y="4184670"/>
              <a:ext cx="120138" cy="149927"/>
            </a:xfrm>
            <a:custGeom>
              <a:avLst/>
              <a:gdLst>
                <a:gd name="connsiteX0" fmla="*/ 66296 w 68631"/>
                <a:gd name="connsiteY0" fmla="*/ 77530 h 85478"/>
                <a:gd name="connsiteX1" fmla="*/ 58914 w 68631"/>
                <a:gd name="connsiteY1" fmla="*/ 75286 h 85478"/>
                <a:gd name="connsiteX2" fmla="*/ 54603 w 68631"/>
                <a:gd name="connsiteY2" fmla="*/ 74046 h 85478"/>
                <a:gd name="connsiteX3" fmla="*/ 47634 w 68631"/>
                <a:gd name="connsiteY3" fmla="*/ 74754 h 85478"/>
                <a:gd name="connsiteX4" fmla="*/ 45922 w 68631"/>
                <a:gd name="connsiteY4" fmla="*/ 75227 h 85478"/>
                <a:gd name="connsiteX5" fmla="*/ 38008 w 68631"/>
                <a:gd name="connsiteY5" fmla="*/ 76172 h 85478"/>
                <a:gd name="connsiteX6" fmla="*/ 30035 w 68631"/>
                <a:gd name="connsiteY6" fmla="*/ 78062 h 85478"/>
                <a:gd name="connsiteX7" fmla="*/ 23067 w 68631"/>
                <a:gd name="connsiteY7" fmla="*/ 82137 h 85478"/>
                <a:gd name="connsiteX8" fmla="*/ 11491 w 68631"/>
                <a:gd name="connsiteY8" fmla="*/ 85267 h 85478"/>
                <a:gd name="connsiteX9" fmla="*/ 11255 w 68631"/>
                <a:gd name="connsiteY9" fmla="*/ 82845 h 85478"/>
                <a:gd name="connsiteX10" fmla="*/ 10546 w 68631"/>
                <a:gd name="connsiteY10" fmla="*/ 68199 h 85478"/>
                <a:gd name="connsiteX11" fmla="*/ 448 w 68631"/>
                <a:gd name="connsiteY11" fmla="*/ 55679 h 85478"/>
                <a:gd name="connsiteX12" fmla="*/ 1688 w 68631"/>
                <a:gd name="connsiteY12" fmla="*/ 48710 h 85478"/>
                <a:gd name="connsiteX13" fmla="*/ 1688 w 68631"/>
                <a:gd name="connsiteY13" fmla="*/ 46053 h 85478"/>
                <a:gd name="connsiteX14" fmla="*/ 3105 w 68631"/>
                <a:gd name="connsiteY14" fmla="*/ 43867 h 85478"/>
                <a:gd name="connsiteX15" fmla="*/ 3342 w 68631"/>
                <a:gd name="connsiteY15" fmla="*/ 43867 h 85478"/>
                <a:gd name="connsiteX16" fmla="*/ 5763 w 68631"/>
                <a:gd name="connsiteY16" fmla="*/ 40501 h 85478"/>
                <a:gd name="connsiteX17" fmla="*/ 5054 w 68631"/>
                <a:gd name="connsiteY17" fmla="*/ 32351 h 85478"/>
                <a:gd name="connsiteX18" fmla="*/ 11078 w 68631"/>
                <a:gd name="connsiteY18" fmla="*/ 31879 h 85478"/>
                <a:gd name="connsiteX19" fmla="*/ 11078 w 68631"/>
                <a:gd name="connsiteY19" fmla="*/ 30166 h 85478"/>
                <a:gd name="connsiteX20" fmla="*/ 8420 w 68631"/>
                <a:gd name="connsiteY20" fmla="*/ 24142 h 85478"/>
                <a:gd name="connsiteX21" fmla="*/ 9661 w 68631"/>
                <a:gd name="connsiteY21" fmla="*/ 17410 h 85478"/>
                <a:gd name="connsiteX22" fmla="*/ 8716 w 68631"/>
                <a:gd name="connsiteY22" fmla="*/ 16229 h 85478"/>
                <a:gd name="connsiteX23" fmla="*/ 6531 w 68631"/>
                <a:gd name="connsiteY23" fmla="*/ 15992 h 85478"/>
                <a:gd name="connsiteX24" fmla="*/ 5586 w 68631"/>
                <a:gd name="connsiteY24" fmla="*/ 15284 h 85478"/>
                <a:gd name="connsiteX25" fmla="*/ 4641 w 68631"/>
                <a:gd name="connsiteY25" fmla="*/ 10973 h 85478"/>
                <a:gd name="connsiteX26" fmla="*/ 4641 w 68631"/>
                <a:gd name="connsiteY26" fmla="*/ 6662 h 85478"/>
                <a:gd name="connsiteX27" fmla="*/ 6058 w 68631"/>
                <a:gd name="connsiteY27" fmla="*/ 5480 h 85478"/>
                <a:gd name="connsiteX28" fmla="*/ 6531 w 68631"/>
                <a:gd name="connsiteY28" fmla="*/ 3059 h 85478"/>
                <a:gd name="connsiteX29" fmla="*/ 8952 w 68631"/>
                <a:gd name="connsiteY29" fmla="*/ 3768 h 85478"/>
                <a:gd name="connsiteX30" fmla="*/ 18283 w 68631"/>
                <a:gd name="connsiteY30" fmla="*/ 6425 h 85478"/>
                <a:gd name="connsiteX31" fmla="*/ 22889 w 68631"/>
                <a:gd name="connsiteY31" fmla="*/ 401 h 85478"/>
                <a:gd name="connsiteX32" fmla="*/ 26256 w 68631"/>
                <a:gd name="connsiteY32" fmla="*/ 4949 h 85478"/>
                <a:gd name="connsiteX33" fmla="*/ 30094 w 68631"/>
                <a:gd name="connsiteY33" fmla="*/ 6130 h 85478"/>
                <a:gd name="connsiteX34" fmla="*/ 35173 w 68631"/>
                <a:gd name="connsiteY34" fmla="*/ 2291 h 85478"/>
                <a:gd name="connsiteX35" fmla="*/ 35173 w 68631"/>
                <a:gd name="connsiteY35" fmla="*/ 2055 h 85478"/>
                <a:gd name="connsiteX36" fmla="*/ 37595 w 68631"/>
                <a:gd name="connsiteY36" fmla="*/ 4476 h 85478"/>
                <a:gd name="connsiteX37" fmla="*/ 39780 w 68631"/>
                <a:gd name="connsiteY37" fmla="*/ 8551 h 85478"/>
                <a:gd name="connsiteX38" fmla="*/ 45567 w 68631"/>
                <a:gd name="connsiteY38" fmla="*/ 11209 h 85478"/>
                <a:gd name="connsiteX39" fmla="*/ 47221 w 68631"/>
                <a:gd name="connsiteY39" fmla="*/ 13394 h 85478"/>
                <a:gd name="connsiteX40" fmla="*/ 55135 w 68631"/>
                <a:gd name="connsiteY40" fmla="*/ 11032 h 85478"/>
                <a:gd name="connsiteX41" fmla="*/ 62340 w 68631"/>
                <a:gd name="connsiteY41" fmla="*/ 11032 h 85478"/>
                <a:gd name="connsiteX42" fmla="*/ 65233 w 68631"/>
                <a:gd name="connsiteY42" fmla="*/ 12213 h 85478"/>
                <a:gd name="connsiteX43" fmla="*/ 64761 w 68631"/>
                <a:gd name="connsiteY43" fmla="*/ 12213 h 85478"/>
                <a:gd name="connsiteX44" fmla="*/ 65942 w 68631"/>
                <a:gd name="connsiteY44" fmla="*/ 17292 h 85478"/>
                <a:gd name="connsiteX45" fmla="*/ 66178 w 68631"/>
                <a:gd name="connsiteY45" fmla="*/ 20422 h 85478"/>
                <a:gd name="connsiteX46" fmla="*/ 67832 w 68631"/>
                <a:gd name="connsiteY46" fmla="*/ 25973 h 85478"/>
                <a:gd name="connsiteX47" fmla="*/ 67832 w 68631"/>
                <a:gd name="connsiteY47" fmla="*/ 32706 h 85478"/>
                <a:gd name="connsiteX48" fmla="*/ 65883 w 68631"/>
                <a:gd name="connsiteY48" fmla="*/ 35127 h 85478"/>
                <a:gd name="connsiteX49" fmla="*/ 64407 w 68631"/>
                <a:gd name="connsiteY49" fmla="*/ 46171 h 85478"/>
                <a:gd name="connsiteX50" fmla="*/ 63698 w 68631"/>
                <a:gd name="connsiteY50" fmla="*/ 47352 h 85478"/>
                <a:gd name="connsiteX51" fmla="*/ 60804 w 68631"/>
                <a:gd name="connsiteY51" fmla="*/ 51663 h 85478"/>
                <a:gd name="connsiteX52" fmla="*/ 60804 w 68631"/>
                <a:gd name="connsiteY52" fmla="*/ 54321 h 85478"/>
                <a:gd name="connsiteX53" fmla="*/ 62458 w 68631"/>
                <a:gd name="connsiteY53" fmla="*/ 64656 h 85478"/>
                <a:gd name="connsiteX54" fmla="*/ 65351 w 68631"/>
                <a:gd name="connsiteY54" fmla="*/ 67077 h 85478"/>
                <a:gd name="connsiteX55" fmla="*/ 66296 w 68631"/>
                <a:gd name="connsiteY55" fmla="*/ 74754 h 85478"/>
                <a:gd name="connsiteX56" fmla="*/ 66296 w 68631"/>
                <a:gd name="connsiteY56" fmla="*/ 77412 h 85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68631" h="85478">
                  <a:moveTo>
                    <a:pt x="66296" y="77530"/>
                  </a:moveTo>
                  <a:cubicBezTo>
                    <a:pt x="63698" y="76939"/>
                    <a:pt x="60627" y="76998"/>
                    <a:pt x="58914" y="75286"/>
                  </a:cubicBezTo>
                  <a:cubicBezTo>
                    <a:pt x="58206" y="74577"/>
                    <a:pt x="55548" y="74341"/>
                    <a:pt x="54603" y="74046"/>
                  </a:cubicBezTo>
                  <a:cubicBezTo>
                    <a:pt x="51709" y="72865"/>
                    <a:pt x="50528" y="74282"/>
                    <a:pt x="47634" y="74754"/>
                  </a:cubicBezTo>
                  <a:cubicBezTo>
                    <a:pt x="47162" y="74754"/>
                    <a:pt x="46453" y="75227"/>
                    <a:pt x="45922" y="75227"/>
                  </a:cubicBezTo>
                  <a:cubicBezTo>
                    <a:pt x="43264" y="75699"/>
                    <a:pt x="40666" y="75227"/>
                    <a:pt x="38008" y="76172"/>
                  </a:cubicBezTo>
                  <a:cubicBezTo>
                    <a:pt x="35350" y="77117"/>
                    <a:pt x="32693" y="76644"/>
                    <a:pt x="30035" y="78062"/>
                  </a:cubicBezTo>
                  <a:cubicBezTo>
                    <a:pt x="27614" y="79479"/>
                    <a:pt x="25488" y="80955"/>
                    <a:pt x="23067" y="82137"/>
                  </a:cubicBezTo>
                  <a:cubicBezTo>
                    <a:pt x="19228" y="83790"/>
                    <a:pt x="15862" y="86211"/>
                    <a:pt x="11491" y="85267"/>
                  </a:cubicBezTo>
                  <a:lnTo>
                    <a:pt x="11255" y="82845"/>
                  </a:lnTo>
                  <a:cubicBezTo>
                    <a:pt x="11019" y="77825"/>
                    <a:pt x="12495" y="72746"/>
                    <a:pt x="10546" y="68199"/>
                  </a:cubicBezTo>
                  <a:cubicBezTo>
                    <a:pt x="8361" y="63179"/>
                    <a:pt x="3105" y="60522"/>
                    <a:pt x="448" y="55679"/>
                  </a:cubicBezTo>
                  <a:cubicBezTo>
                    <a:pt x="-733" y="53494"/>
                    <a:pt x="684" y="51132"/>
                    <a:pt x="1688" y="48710"/>
                  </a:cubicBezTo>
                  <a:cubicBezTo>
                    <a:pt x="1924" y="48002"/>
                    <a:pt x="1452" y="46761"/>
                    <a:pt x="1688" y="46053"/>
                  </a:cubicBezTo>
                  <a:cubicBezTo>
                    <a:pt x="2160" y="45344"/>
                    <a:pt x="3105" y="44871"/>
                    <a:pt x="3105" y="43867"/>
                  </a:cubicBezTo>
                  <a:lnTo>
                    <a:pt x="3342" y="43867"/>
                  </a:lnTo>
                  <a:cubicBezTo>
                    <a:pt x="4759" y="43395"/>
                    <a:pt x="5290" y="41978"/>
                    <a:pt x="5763" y="40501"/>
                  </a:cubicBezTo>
                  <a:cubicBezTo>
                    <a:pt x="6235" y="37607"/>
                    <a:pt x="5527" y="34950"/>
                    <a:pt x="5054" y="32351"/>
                  </a:cubicBezTo>
                  <a:cubicBezTo>
                    <a:pt x="6944" y="32115"/>
                    <a:pt x="9129" y="33060"/>
                    <a:pt x="11078" y="31879"/>
                  </a:cubicBezTo>
                  <a:cubicBezTo>
                    <a:pt x="11550" y="31643"/>
                    <a:pt x="11550" y="30462"/>
                    <a:pt x="11078" y="30166"/>
                  </a:cubicBezTo>
                  <a:cubicBezTo>
                    <a:pt x="9365" y="28217"/>
                    <a:pt x="7239" y="26091"/>
                    <a:pt x="8420" y="24142"/>
                  </a:cubicBezTo>
                  <a:cubicBezTo>
                    <a:pt x="9897" y="21957"/>
                    <a:pt x="10133" y="19595"/>
                    <a:pt x="9661" y="17410"/>
                  </a:cubicBezTo>
                  <a:cubicBezTo>
                    <a:pt x="9661" y="17174"/>
                    <a:pt x="9188" y="16465"/>
                    <a:pt x="8716" y="16229"/>
                  </a:cubicBezTo>
                  <a:cubicBezTo>
                    <a:pt x="8007" y="16229"/>
                    <a:pt x="7298" y="16229"/>
                    <a:pt x="6531" y="15992"/>
                  </a:cubicBezTo>
                  <a:cubicBezTo>
                    <a:pt x="6294" y="15756"/>
                    <a:pt x="5822" y="15756"/>
                    <a:pt x="5586" y="15284"/>
                  </a:cubicBezTo>
                  <a:cubicBezTo>
                    <a:pt x="4641" y="13866"/>
                    <a:pt x="5113" y="12390"/>
                    <a:pt x="4641" y="10973"/>
                  </a:cubicBezTo>
                  <a:cubicBezTo>
                    <a:pt x="4168" y="9792"/>
                    <a:pt x="4168" y="7843"/>
                    <a:pt x="4641" y="6662"/>
                  </a:cubicBezTo>
                  <a:cubicBezTo>
                    <a:pt x="4641" y="6189"/>
                    <a:pt x="5586" y="5953"/>
                    <a:pt x="6058" y="5480"/>
                  </a:cubicBezTo>
                  <a:cubicBezTo>
                    <a:pt x="6767" y="4772"/>
                    <a:pt x="6058" y="3768"/>
                    <a:pt x="6531" y="3059"/>
                  </a:cubicBezTo>
                  <a:cubicBezTo>
                    <a:pt x="7830" y="3531"/>
                    <a:pt x="7771" y="3059"/>
                    <a:pt x="8952" y="3768"/>
                  </a:cubicBezTo>
                  <a:cubicBezTo>
                    <a:pt x="12082" y="5717"/>
                    <a:pt x="15212" y="7606"/>
                    <a:pt x="18283" y="6425"/>
                  </a:cubicBezTo>
                  <a:cubicBezTo>
                    <a:pt x="20704" y="5480"/>
                    <a:pt x="20704" y="1878"/>
                    <a:pt x="22889" y="401"/>
                  </a:cubicBezTo>
                  <a:cubicBezTo>
                    <a:pt x="25547" y="-1252"/>
                    <a:pt x="26019" y="2587"/>
                    <a:pt x="26256" y="4949"/>
                  </a:cubicBezTo>
                  <a:cubicBezTo>
                    <a:pt x="26492" y="6662"/>
                    <a:pt x="28913" y="6898"/>
                    <a:pt x="30094" y="6130"/>
                  </a:cubicBezTo>
                  <a:cubicBezTo>
                    <a:pt x="32043" y="5185"/>
                    <a:pt x="34169" y="4004"/>
                    <a:pt x="35173" y="2291"/>
                  </a:cubicBezTo>
                  <a:lnTo>
                    <a:pt x="35173" y="2055"/>
                  </a:lnTo>
                  <a:cubicBezTo>
                    <a:pt x="36354" y="2527"/>
                    <a:pt x="37122" y="3768"/>
                    <a:pt x="37595" y="4476"/>
                  </a:cubicBezTo>
                  <a:cubicBezTo>
                    <a:pt x="38540" y="5894"/>
                    <a:pt x="39012" y="7134"/>
                    <a:pt x="39780" y="8551"/>
                  </a:cubicBezTo>
                  <a:cubicBezTo>
                    <a:pt x="40961" y="10736"/>
                    <a:pt x="43382" y="10500"/>
                    <a:pt x="45567" y="11209"/>
                  </a:cubicBezTo>
                  <a:cubicBezTo>
                    <a:pt x="46512" y="11445"/>
                    <a:pt x="46276" y="12922"/>
                    <a:pt x="47221" y="13394"/>
                  </a:cubicBezTo>
                  <a:cubicBezTo>
                    <a:pt x="49642" y="15343"/>
                    <a:pt x="53717" y="13866"/>
                    <a:pt x="55135" y="11032"/>
                  </a:cubicBezTo>
                  <a:cubicBezTo>
                    <a:pt x="57556" y="10559"/>
                    <a:pt x="60450" y="10323"/>
                    <a:pt x="62340" y="11032"/>
                  </a:cubicBezTo>
                  <a:cubicBezTo>
                    <a:pt x="63048" y="11504"/>
                    <a:pt x="63993" y="12981"/>
                    <a:pt x="65233" y="12213"/>
                  </a:cubicBezTo>
                  <a:lnTo>
                    <a:pt x="64761" y="12213"/>
                  </a:lnTo>
                  <a:cubicBezTo>
                    <a:pt x="64288" y="14162"/>
                    <a:pt x="65470" y="15579"/>
                    <a:pt x="65942" y="17292"/>
                  </a:cubicBezTo>
                  <a:cubicBezTo>
                    <a:pt x="66415" y="18237"/>
                    <a:pt x="65942" y="19477"/>
                    <a:pt x="66178" y="20422"/>
                  </a:cubicBezTo>
                  <a:cubicBezTo>
                    <a:pt x="67123" y="22134"/>
                    <a:pt x="67123" y="24261"/>
                    <a:pt x="67832" y="25973"/>
                  </a:cubicBezTo>
                  <a:cubicBezTo>
                    <a:pt x="68777" y="28158"/>
                    <a:pt x="69013" y="30521"/>
                    <a:pt x="67832" y="32706"/>
                  </a:cubicBezTo>
                  <a:cubicBezTo>
                    <a:pt x="67359" y="33414"/>
                    <a:pt x="66355" y="34359"/>
                    <a:pt x="65883" y="35127"/>
                  </a:cubicBezTo>
                  <a:cubicBezTo>
                    <a:pt x="63698" y="38493"/>
                    <a:pt x="65174" y="42332"/>
                    <a:pt x="64407" y="46171"/>
                  </a:cubicBezTo>
                  <a:cubicBezTo>
                    <a:pt x="64407" y="46407"/>
                    <a:pt x="63934" y="47116"/>
                    <a:pt x="63698" y="47352"/>
                  </a:cubicBezTo>
                  <a:cubicBezTo>
                    <a:pt x="62458" y="49065"/>
                    <a:pt x="61513" y="50246"/>
                    <a:pt x="60804" y="51663"/>
                  </a:cubicBezTo>
                  <a:cubicBezTo>
                    <a:pt x="60332" y="52372"/>
                    <a:pt x="60332" y="53848"/>
                    <a:pt x="60804" y="54321"/>
                  </a:cubicBezTo>
                  <a:cubicBezTo>
                    <a:pt x="63225" y="57451"/>
                    <a:pt x="61513" y="61289"/>
                    <a:pt x="62458" y="64656"/>
                  </a:cubicBezTo>
                  <a:cubicBezTo>
                    <a:pt x="62694" y="65601"/>
                    <a:pt x="64407" y="66073"/>
                    <a:pt x="65351" y="67077"/>
                  </a:cubicBezTo>
                  <a:cubicBezTo>
                    <a:pt x="67300" y="69498"/>
                    <a:pt x="66060" y="72156"/>
                    <a:pt x="66296" y="74754"/>
                  </a:cubicBezTo>
                  <a:lnTo>
                    <a:pt x="66296" y="77412"/>
                  </a:lnTo>
                  <a:close/>
                </a:path>
              </a:pathLst>
            </a:custGeom>
            <a:solidFill>
              <a:srgbClr val="F67536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59" name="Forme libre : forme 156">
              <a:extLst>
                <a:ext uri="{FF2B5EF4-FFF2-40B4-BE49-F238E27FC236}">
                  <a16:creationId xmlns:a16="http://schemas.microsoft.com/office/drawing/2014/main" id="{64BEE17D-9908-FF5C-693E-8B682E0ED289}"/>
                </a:ext>
              </a:extLst>
            </p:cNvPr>
            <p:cNvSpPr/>
            <p:nvPr/>
          </p:nvSpPr>
          <p:spPr>
            <a:xfrm>
              <a:off x="8497753" y="4177812"/>
              <a:ext cx="92627" cy="147777"/>
            </a:xfrm>
            <a:custGeom>
              <a:avLst/>
              <a:gdLst>
                <a:gd name="connsiteX0" fmla="*/ 5788 w 52915"/>
                <a:gd name="connsiteY0" fmla="*/ 81440 h 84252"/>
                <a:gd name="connsiteX1" fmla="*/ 7796 w 52915"/>
                <a:gd name="connsiteY1" fmla="*/ 82148 h 84252"/>
                <a:gd name="connsiteX2" fmla="*/ 10689 w 52915"/>
                <a:gd name="connsiteY2" fmla="*/ 83861 h 84252"/>
                <a:gd name="connsiteX3" fmla="*/ 13819 w 52915"/>
                <a:gd name="connsiteY3" fmla="*/ 84097 h 84252"/>
                <a:gd name="connsiteX4" fmla="*/ 19135 w 52915"/>
                <a:gd name="connsiteY4" fmla="*/ 82680 h 84252"/>
                <a:gd name="connsiteX5" fmla="*/ 22501 w 52915"/>
                <a:gd name="connsiteY5" fmla="*/ 79786 h 84252"/>
                <a:gd name="connsiteX6" fmla="*/ 30178 w 52915"/>
                <a:gd name="connsiteY6" fmla="*/ 77896 h 84252"/>
                <a:gd name="connsiteX7" fmla="*/ 35730 w 52915"/>
                <a:gd name="connsiteY7" fmla="*/ 73113 h 84252"/>
                <a:gd name="connsiteX8" fmla="*/ 43407 w 52915"/>
                <a:gd name="connsiteY8" fmla="*/ 71459 h 84252"/>
                <a:gd name="connsiteX9" fmla="*/ 49667 w 52915"/>
                <a:gd name="connsiteY9" fmla="*/ 71223 h 84252"/>
                <a:gd name="connsiteX10" fmla="*/ 50376 w 52915"/>
                <a:gd name="connsiteY10" fmla="*/ 70514 h 84252"/>
                <a:gd name="connsiteX11" fmla="*/ 52915 w 52915"/>
                <a:gd name="connsiteY11" fmla="*/ 69333 h 84252"/>
                <a:gd name="connsiteX12" fmla="*/ 51616 w 52915"/>
                <a:gd name="connsiteY12" fmla="*/ 66676 h 84252"/>
                <a:gd name="connsiteX13" fmla="*/ 48250 w 52915"/>
                <a:gd name="connsiteY13" fmla="*/ 56813 h 84252"/>
                <a:gd name="connsiteX14" fmla="*/ 45828 w 52915"/>
                <a:gd name="connsiteY14" fmla="*/ 53210 h 84252"/>
                <a:gd name="connsiteX15" fmla="*/ 44883 w 52915"/>
                <a:gd name="connsiteY15" fmla="*/ 40454 h 84252"/>
                <a:gd name="connsiteX16" fmla="*/ 45120 w 52915"/>
                <a:gd name="connsiteY16" fmla="*/ 33722 h 84252"/>
                <a:gd name="connsiteX17" fmla="*/ 44411 w 52915"/>
                <a:gd name="connsiteY17" fmla="*/ 24332 h 84252"/>
                <a:gd name="connsiteX18" fmla="*/ 44411 w 52915"/>
                <a:gd name="connsiteY18" fmla="*/ 21674 h 84252"/>
                <a:gd name="connsiteX19" fmla="*/ 39864 w 52915"/>
                <a:gd name="connsiteY19" fmla="*/ 19725 h 84252"/>
                <a:gd name="connsiteX20" fmla="*/ 39864 w 52915"/>
                <a:gd name="connsiteY20" fmla="*/ 16831 h 84252"/>
                <a:gd name="connsiteX21" fmla="*/ 41576 w 52915"/>
                <a:gd name="connsiteY21" fmla="*/ 10335 h 84252"/>
                <a:gd name="connsiteX22" fmla="*/ 38210 w 52915"/>
                <a:gd name="connsiteY22" fmla="*/ 7441 h 84252"/>
                <a:gd name="connsiteX23" fmla="*/ 37501 w 52915"/>
                <a:gd name="connsiteY23" fmla="*/ 236 h 84252"/>
                <a:gd name="connsiteX24" fmla="*/ 34135 w 52915"/>
                <a:gd name="connsiteY24" fmla="*/ 0 h 84252"/>
                <a:gd name="connsiteX25" fmla="*/ 6969 w 52915"/>
                <a:gd name="connsiteY25" fmla="*/ 945 h 84252"/>
                <a:gd name="connsiteX26" fmla="*/ 4547 w 52915"/>
                <a:gd name="connsiteY26" fmla="*/ 2126 h 84252"/>
                <a:gd name="connsiteX27" fmla="*/ 4547 w 52915"/>
                <a:gd name="connsiteY27" fmla="*/ 6437 h 84252"/>
                <a:gd name="connsiteX28" fmla="*/ 5729 w 52915"/>
                <a:gd name="connsiteY28" fmla="*/ 12697 h 84252"/>
                <a:gd name="connsiteX29" fmla="*/ 4784 w 52915"/>
                <a:gd name="connsiteY29" fmla="*/ 16300 h 84252"/>
                <a:gd name="connsiteX30" fmla="*/ 4311 w 52915"/>
                <a:gd name="connsiteY30" fmla="*/ 16300 h 84252"/>
                <a:gd name="connsiteX31" fmla="*/ 5492 w 52915"/>
                <a:gd name="connsiteY31" fmla="*/ 21379 h 84252"/>
                <a:gd name="connsiteX32" fmla="*/ 5729 w 52915"/>
                <a:gd name="connsiteY32" fmla="*/ 24509 h 84252"/>
                <a:gd name="connsiteX33" fmla="*/ 7382 w 52915"/>
                <a:gd name="connsiteY33" fmla="*/ 30060 h 84252"/>
                <a:gd name="connsiteX34" fmla="*/ 7382 w 52915"/>
                <a:gd name="connsiteY34" fmla="*/ 36793 h 84252"/>
                <a:gd name="connsiteX35" fmla="*/ 5433 w 52915"/>
                <a:gd name="connsiteY35" fmla="*/ 39214 h 84252"/>
                <a:gd name="connsiteX36" fmla="*/ 3957 w 52915"/>
                <a:gd name="connsiteY36" fmla="*/ 50258 h 84252"/>
                <a:gd name="connsiteX37" fmla="*/ 3248 w 52915"/>
                <a:gd name="connsiteY37" fmla="*/ 51439 h 84252"/>
                <a:gd name="connsiteX38" fmla="*/ 354 w 52915"/>
                <a:gd name="connsiteY38" fmla="*/ 55750 h 84252"/>
                <a:gd name="connsiteX39" fmla="*/ 354 w 52915"/>
                <a:gd name="connsiteY39" fmla="*/ 58407 h 84252"/>
                <a:gd name="connsiteX40" fmla="*/ 2008 w 52915"/>
                <a:gd name="connsiteY40" fmla="*/ 68742 h 84252"/>
                <a:gd name="connsiteX41" fmla="*/ 4902 w 52915"/>
                <a:gd name="connsiteY41" fmla="*/ 71164 h 84252"/>
                <a:gd name="connsiteX42" fmla="*/ 5847 w 52915"/>
                <a:gd name="connsiteY42" fmla="*/ 78841 h 84252"/>
                <a:gd name="connsiteX43" fmla="*/ 5847 w 52915"/>
                <a:gd name="connsiteY43" fmla="*/ 81499 h 84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2915" h="84252">
                  <a:moveTo>
                    <a:pt x="5788" y="81440"/>
                  </a:moveTo>
                  <a:cubicBezTo>
                    <a:pt x="6496" y="81617"/>
                    <a:pt x="7205" y="81794"/>
                    <a:pt x="7796" y="82148"/>
                  </a:cubicBezTo>
                  <a:cubicBezTo>
                    <a:pt x="8740" y="82621"/>
                    <a:pt x="9685" y="83566"/>
                    <a:pt x="10689" y="83861"/>
                  </a:cubicBezTo>
                  <a:cubicBezTo>
                    <a:pt x="11634" y="84334"/>
                    <a:pt x="12874" y="84334"/>
                    <a:pt x="13819" y="84097"/>
                  </a:cubicBezTo>
                  <a:cubicBezTo>
                    <a:pt x="15532" y="83389"/>
                    <a:pt x="17422" y="83625"/>
                    <a:pt x="19135" y="82680"/>
                  </a:cubicBezTo>
                  <a:cubicBezTo>
                    <a:pt x="20316" y="81971"/>
                    <a:pt x="21083" y="80022"/>
                    <a:pt x="22501" y="79786"/>
                  </a:cubicBezTo>
                  <a:cubicBezTo>
                    <a:pt x="25158" y="79550"/>
                    <a:pt x="27816" y="78841"/>
                    <a:pt x="30178" y="77896"/>
                  </a:cubicBezTo>
                  <a:cubicBezTo>
                    <a:pt x="32363" y="76715"/>
                    <a:pt x="33072" y="73585"/>
                    <a:pt x="35730" y="73113"/>
                  </a:cubicBezTo>
                  <a:cubicBezTo>
                    <a:pt x="38387" y="72404"/>
                    <a:pt x="40749" y="72168"/>
                    <a:pt x="43407" y="71459"/>
                  </a:cubicBezTo>
                  <a:cubicBezTo>
                    <a:pt x="45592" y="70987"/>
                    <a:pt x="47482" y="71459"/>
                    <a:pt x="49667" y="71223"/>
                  </a:cubicBezTo>
                  <a:cubicBezTo>
                    <a:pt x="49903" y="71223"/>
                    <a:pt x="50139" y="70750"/>
                    <a:pt x="50376" y="70514"/>
                  </a:cubicBezTo>
                  <a:cubicBezTo>
                    <a:pt x="51321" y="70278"/>
                    <a:pt x="52206" y="69865"/>
                    <a:pt x="52915" y="69333"/>
                  </a:cubicBezTo>
                  <a:lnTo>
                    <a:pt x="51616" y="66676"/>
                  </a:lnTo>
                  <a:cubicBezTo>
                    <a:pt x="50435" y="63545"/>
                    <a:pt x="49254" y="60179"/>
                    <a:pt x="48250" y="56813"/>
                  </a:cubicBezTo>
                  <a:cubicBezTo>
                    <a:pt x="48013" y="55396"/>
                    <a:pt x="46360" y="54392"/>
                    <a:pt x="45828" y="53210"/>
                  </a:cubicBezTo>
                  <a:cubicBezTo>
                    <a:pt x="44175" y="49136"/>
                    <a:pt x="45592" y="44824"/>
                    <a:pt x="44883" y="40454"/>
                  </a:cubicBezTo>
                  <a:cubicBezTo>
                    <a:pt x="44647" y="38033"/>
                    <a:pt x="46360" y="35375"/>
                    <a:pt x="45120" y="33722"/>
                  </a:cubicBezTo>
                  <a:cubicBezTo>
                    <a:pt x="42935" y="30592"/>
                    <a:pt x="42935" y="27225"/>
                    <a:pt x="44411" y="24332"/>
                  </a:cubicBezTo>
                  <a:cubicBezTo>
                    <a:pt x="44883" y="23623"/>
                    <a:pt x="44883" y="22383"/>
                    <a:pt x="44411" y="21674"/>
                  </a:cubicBezTo>
                  <a:cubicBezTo>
                    <a:pt x="43230" y="20257"/>
                    <a:pt x="41045" y="21201"/>
                    <a:pt x="39864" y="19725"/>
                  </a:cubicBezTo>
                  <a:cubicBezTo>
                    <a:pt x="39391" y="18780"/>
                    <a:pt x="39155" y="17304"/>
                    <a:pt x="39864" y="16831"/>
                  </a:cubicBezTo>
                  <a:cubicBezTo>
                    <a:pt x="41340" y="14882"/>
                    <a:pt x="42285" y="12520"/>
                    <a:pt x="41576" y="10335"/>
                  </a:cubicBezTo>
                  <a:cubicBezTo>
                    <a:pt x="41104" y="9154"/>
                    <a:pt x="39155" y="8622"/>
                    <a:pt x="38210" y="7441"/>
                  </a:cubicBezTo>
                  <a:cubicBezTo>
                    <a:pt x="36497" y="5256"/>
                    <a:pt x="37737" y="2658"/>
                    <a:pt x="37501" y="236"/>
                  </a:cubicBezTo>
                  <a:cubicBezTo>
                    <a:pt x="36674" y="236"/>
                    <a:pt x="34962" y="0"/>
                    <a:pt x="34135" y="0"/>
                  </a:cubicBezTo>
                  <a:cubicBezTo>
                    <a:pt x="24981" y="472"/>
                    <a:pt x="16123" y="-295"/>
                    <a:pt x="6969" y="945"/>
                  </a:cubicBezTo>
                  <a:cubicBezTo>
                    <a:pt x="6024" y="1181"/>
                    <a:pt x="4784" y="1181"/>
                    <a:pt x="4547" y="2126"/>
                  </a:cubicBezTo>
                  <a:cubicBezTo>
                    <a:pt x="4075" y="3543"/>
                    <a:pt x="4075" y="5020"/>
                    <a:pt x="4547" y="6437"/>
                  </a:cubicBezTo>
                  <a:cubicBezTo>
                    <a:pt x="5256" y="8386"/>
                    <a:pt x="6733" y="10512"/>
                    <a:pt x="5729" y="12697"/>
                  </a:cubicBezTo>
                  <a:cubicBezTo>
                    <a:pt x="5492" y="13878"/>
                    <a:pt x="5729" y="15591"/>
                    <a:pt x="4784" y="16300"/>
                  </a:cubicBezTo>
                  <a:lnTo>
                    <a:pt x="4311" y="16300"/>
                  </a:lnTo>
                  <a:cubicBezTo>
                    <a:pt x="3839" y="18249"/>
                    <a:pt x="5020" y="19666"/>
                    <a:pt x="5492" y="21379"/>
                  </a:cubicBezTo>
                  <a:cubicBezTo>
                    <a:pt x="5965" y="22324"/>
                    <a:pt x="5492" y="23564"/>
                    <a:pt x="5729" y="24509"/>
                  </a:cubicBezTo>
                  <a:cubicBezTo>
                    <a:pt x="6673" y="26221"/>
                    <a:pt x="6673" y="28347"/>
                    <a:pt x="7382" y="30060"/>
                  </a:cubicBezTo>
                  <a:cubicBezTo>
                    <a:pt x="8327" y="32245"/>
                    <a:pt x="8563" y="34607"/>
                    <a:pt x="7382" y="36793"/>
                  </a:cubicBezTo>
                  <a:cubicBezTo>
                    <a:pt x="6910" y="37501"/>
                    <a:pt x="5906" y="38446"/>
                    <a:pt x="5433" y="39214"/>
                  </a:cubicBezTo>
                  <a:cubicBezTo>
                    <a:pt x="3248" y="42580"/>
                    <a:pt x="4725" y="46419"/>
                    <a:pt x="3957" y="50258"/>
                  </a:cubicBezTo>
                  <a:cubicBezTo>
                    <a:pt x="3957" y="50494"/>
                    <a:pt x="3484" y="51203"/>
                    <a:pt x="3248" y="51439"/>
                  </a:cubicBezTo>
                  <a:cubicBezTo>
                    <a:pt x="2008" y="53151"/>
                    <a:pt x="1063" y="54333"/>
                    <a:pt x="354" y="55750"/>
                  </a:cubicBezTo>
                  <a:cubicBezTo>
                    <a:pt x="-118" y="56459"/>
                    <a:pt x="-118" y="57935"/>
                    <a:pt x="354" y="58407"/>
                  </a:cubicBezTo>
                  <a:cubicBezTo>
                    <a:pt x="2776" y="61538"/>
                    <a:pt x="1063" y="65376"/>
                    <a:pt x="2008" y="68742"/>
                  </a:cubicBezTo>
                  <a:cubicBezTo>
                    <a:pt x="2244" y="69687"/>
                    <a:pt x="3957" y="70160"/>
                    <a:pt x="4902" y="71164"/>
                  </a:cubicBezTo>
                  <a:cubicBezTo>
                    <a:pt x="6851" y="73585"/>
                    <a:pt x="5610" y="76243"/>
                    <a:pt x="5847" y="78841"/>
                  </a:cubicBezTo>
                  <a:lnTo>
                    <a:pt x="5847" y="81499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60" name="Forme libre : forme 157">
              <a:extLst>
                <a:ext uri="{FF2B5EF4-FFF2-40B4-BE49-F238E27FC236}">
                  <a16:creationId xmlns:a16="http://schemas.microsoft.com/office/drawing/2014/main" id="{3E93B3CC-0090-85CA-3CF5-568A03578E81}"/>
                </a:ext>
              </a:extLst>
            </p:cNvPr>
            <p:cNvSpPr/>
            <p:nvPr/>
          </p:nvSpPr>
          <p:spPr>
            <a:xfrm>
              <a:off x="8562962" y="4177916"/>
              <a:ext cx="37200" cy="121297"/>
            </a:xfrm>
            <a:custGeom>
              <a:avLst/>
              <a:gdLst>
                <a:gd name="connsiteX0" fmla="*/ 15604 w 21251"/>
                <a:gd name="connsiteY0" fmla="*/ 69156 h 69155"/>
                <a:gd name="connsiteX1" fmla="*/ 17435 w 21251"/>
                <a:gd name="connsiteY1" fmla="*/ 67207 h 69155"/>
                <a:gd name="connsiteX2" fmla="*/ 19620 w 21251"/>
                <a:gd name="connsiteY2" fmla="*/ 65022 h 69155"/>
                <a:gd name="connsiteX3" fmla="*/ 19856 w 21251"/>
                <a:gd name="connsiteY3" fmla="*/ 63368 h 69155"/>
                <a:gd name="connsiteX4" fmla="*/ 20860 w 21251"/>
                <a:gd name="connsiteY4" fmla="*/ 52088 h 69155"/>
                <a:gd name="connsiteX5" fmla="*/ 20151 w 21251"/>
                <a:gd name="connsiteY5" fmla="*/ 36675 h 69155"/>
                <a:gd name="connsiteX6" fmla="*/ 20860 w 21251"/>
                <a:gd name="connsiteY6" fmla="*/ 27993 h 69155"/>
                <a:gd name="connsiteX7" fmla="*/ 21096 w 21251"/>
                <a:gd name="connsiteY7" fmla="*/ 25808 h 69155"/>
                <a:gd name="connsiteX8" fmla="*/ 18675 w 21251"/>
                <a:gd name="connsiteY8" fmla="*/ 21733 h 69155"/>
                <a:gd name="connsiteX9" fmla="*/ 17021 w 21251"/>
                <a:gd name="connsiteY9" fmla="*/ 12579 h 69155"/>
                <a:gd name="connsiteX10" fmla="*/ 12946 w 21251"/>
                <a:gd name="connsiteY10" fmla="*/ 11103 h 69155"/>
                <a:gd name="connsiteX11" fmla="*/ 10289 w 21251"/>
                <a:gd name="connsiteY11" fmla="*/ 8681 h 69155"/>
                <a:gd name="connsiteX12" fmla="*/ 10761 w 21251"/>
                <a:gd name="connsiteY12" fmla="*/ 0 h 69155"/>
                <a:gd name="connsiteX13" fmla="*/ 10998 w 21251"/>
                <a:gd name="connsiteY13" fmla="*/ 0 h 69155"/>
                <a:gd name="connsiteX14" fmla="*/ 190 w 21251"/>
                <a:gd name="connsiteY14" fmla="*/ 0 h 69155"/>
                <a:gd name="connsiteX15" fmla="*/ 899 w 21251"/>
                <a:gd name="connsiteY15" fmla="*/ 7205 h 69155"/>
                <a:gd name="connsiteX16" fmla="*/ 4265 w 21251"/>
                <a:gd name="connsiteY16" fmla="*/ 10099 h 69155"/>
                <a:gd name="connsiteX17" fmla="*/ 2552 w 21251"/>
                <a:gd name="connsiteY17" fmla="*/ 16595 h 69155"/>
                <a:gd name="connsiteX18" fmla="*/ 2552 w 21251"/>
                <a:gd name="connsiteY18" fmla="*/ 19489 h 69155"/>
                <a:gd name="connsiteX19" fmla="*/ 7100 w 21251"/>
                <a:gd name="connsiteY19" fmla="*/ 21438 h 69155"/>
                <a:gd name="connsiteX20" fmla="*/ 7100 w 21251"/>
                <a:gd name="connsiteY20" fmla="*/ 24095 h 69155"/>
                <a:gd name="connsiteX21" fmla="*/ 7808 w 21251"/>
                <a:gd name="connsiteY21" fmla="*/ 33485 h 69155"/>
                <a:gd name="connsiteX22" fmla="*/ 7572 w 21251"/>
                <a:gd name="connsiteY22" fmla="*/ 40218 h 69155"/>
                <a:gd name="connsiteX23" fmla="*/ 8517 w 21251"/>
                <a:gd name="connsiteY23" fmla="*/ 52974 h 69155"/>
                <a:gd name="connsiteX24" fmla="*/ 10938 w 21251"/>
                <a:gd name="connsiteY24" fmla="*/ 56577 h 69155"/>
                <a:gd name="connsiteX25" fmla="*/ 14305 w 21251"/>
                <a:gd name="connsiteY25" fmla="*/ 66439 h 69155"/>
                <a:gd name="connsiteX26" fmla="*/ 15604 w 21251"/>
                <a:gd name="connsiteY26" fmla="*/ 69097 h 6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1251" h="69155">
                  <a:moveTo>
                    <a:pt x="15604" y="69156"/>
                  </a:moveTo>
                  <a:cubicBezTo>
                    <a:pt x="16313" y="68624"/>
                    <a:pt x="16903" y="67975"/>
                    <a:pt x="17435" y="67207"/>
                  </a:cubicBezTo>
                  <a:cubicBezTo>
                    <a:pt x="18143" y="66262"/>
                    <a:pt x="18616" y="65317"/>
                    <a:pt x="19620" y="65022"/>
                  </a:cubicBezTo>
                  <a:lnTo>
                    <a:pt x="19856" y="63368"/>
                  </a:lnTo>
                  <a:cubicBezTo>
                    <a:pt x="20329" y="59766"/>
                    <a:pt x="18911" y="55218"/>
                    <a:pt x="20860" y="52088"/>
                  </a:cubicBezTo>
                  <a:cubicBezTo>
                    <a:pt x="20624" y="47010"/>
                    <a:pt x="22100" y="41753"/>
                    <a:pt x="20151" y="36675"/>
                  </a:cubicBezTo>
                  <a:cubicBezTo>
                    <a:pt x="18970" y="34017"/>
                    <a:pt x="18734" y="30651"/>
                    <a:pt x="20860" y="27993"/>
                  </a:cubicBezTo>
                  <a:cubicBezTo>
                    <a:pt x="21333" y="27757"/>
                    <a:pt x="21333" y="26576"/>
                    <a:pt x="21096" y="25808"/>
                  </a:cubicBezTo>
                  <a:cubicBezTo>
                    <a:pt x="20388" y="24391"/>
                    <a:pt x="19206" y="23150"/>
                    <a:pt x="18675" y="21733"/>
                  </a:cubicBezTo>
                  <a:cubicBezTo>
                    <a:pt x="17494" y="18603"/>
                    <a:pt x="18675" y="15237"/>
                    <a:pt x="17021" y="12579"/>
                  </a:cubicBezTo>
                  <a:cubicBezTo>
                    <a:pt x="16313" y="11398"/>
                    <a:pt x="13891" y="12343"/>
                    <a:pt x="12946" y="11103"/>
                  </a:cubicBezTo>
                  <a:cubicBezTo>
                    <a:pt x="12002" y="10394"/>
                    <a:pt x="10761" y="9626"/>
                    <a:pt x="10289" y="8681"/>
                  </a:cubicBezTo>
                  <a:cubicBezTo>
                    <a:pt x="9108" y="5788"/>
                    <a:pt x="10998" y="2894"/>
                    <a:pt x="10761" y="0"/>
                  </a:cubicBezTo>
                  <a:lnTo>
                    <a:pt x="10998" y="0"/>
                  </a:lnTo>
                  <a:cubicBezTo>
                    <a:pt x="7041" y="177"/>
                    <a:pt x="4088" y="118"/>
                    <a:pt x="190" y="0"/>
                  </a:cubicBezTo>
                  <a:cubicBezTo>
                    <a:pt x="426" y="2421"/>
                    <a:pt x="-755" y="5020"/>
                    <a:pt x="899" y="7205"/>
                  </a:cubicBezTo>
                  <a:cubicBezTo>
                    <a:pt x="1844" y="8386"/>
                    <a:pt x="3793" y="8918"/>
                    <a:pt x="4265" y="10099"/>
                  </a:cubicBezTo>
                  <a:cubicBezTo>
                    <a:pt x="4974" y="12284"/>
                    <a:pt x="4029" y="14646"/>
                    <a:pt x="2552" y="16595"/>
                  </a:cubicBezTo>
                  <a:cubicBezTo>
                    <a:pt x="1844" y="17068"/>
                    <a:pt x="2080" y="18544"/>
                    <a:pt x="2552" y="19489"/>
                  </a:cubicBezTo>
                  <a:cubicBezTo>
                    <a:pt x="3734" y="20965"/>
                    <a:pt x="5919" y="19961"/>
                    <a:pt x="7100" y="21438"/>
                  </a:cubicBezTo>
                  <a:cubicBezTo>
                    <a:pt x="7572" y="22146"/>
                    <a:pt x="7572" y="23387"/>
                    <a:pt x="7100" y="24095"/>
                  </a:cubicBezTo>
                  <a:cubicBezTo>
                    <a:pt x="5623" y="26989"/>
                    <a:pt x="5623" y="30355"/>
                    <a:pt x="7808" y="33485"/>
                  </a:cubicBezTo>
                  <a:cubicBezTo>
                    <a:pt x="8990" y="35198"/>
                    <a:pt x="7336" y="37797"/>
                    <a:pt x="7572" y="40218"/>
                  </a:cubicBezTo>
                  <a:cubicBezTo>
                    <a:pt x="8281" y="44529"/>
                    <a:pt x="6864" y="48840"/>
                    <a:pt x="8517" y="52974"/>
                  </a:cubicBezTo>
                  <a:cubicBezTo>
                    <a:pt x="8990" y="54155"/>
                    <a:pt x="10702" y="55159"/>
                    <a:pt x="10938" y="56577"/>
                  </a:cubicBezTo>
                  <a:cubicBezTo>
                    <a:pt x="11883" y="59943"/>
                    <a:pt x="13065" y="63309"/>
                    <a:pt x="14305" y="66439"/>
                  </a:cubicBezTo>
                  <a:lnTo>
                    <a:pt x="15604" y="69097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61" name="Forme libre : forme 158">
              <a:extLst>
                <a:ext uri="{FF2B5EF4-FFF2-40B4-BE49-F238E27FC236}">
                  <a16:creationId xmlns:a16="http://schemas.microsoft.com/office/drawing/2014/main" id="{FD80323A-D71B-7EBD-D36C-AF362ECC7930}"/>
                </a:ext>
              </a:extLst>
            </p:cNvPr>
            <p:cNvSpPr/>
            <p:nvPr/>
          </p:nvSpPr>
          <p:spPr>
            <a:xfrm>
              <a:off x="8580287" y="4148119"/>
              <a:ext cx="60908" cy="143844"/>
            </a:xfrm>
            <a:custGeom>
              <a:avLst/>
              <a:gdLst>
                <a:gd name="connsiteX0" fmla="*/ 22420 w 34795"/>
                <a:gd name="connsiteY0" fmla="*/ 79175 h 82010"/>
                <a:gd name="connsiteX1" fmla="*/ 9723 w 34795"/>
                <a:gd name="connsiteY1" fmla="*/ 82010 h 82010"/>
                <a:gd name="connsiteX2" fmla="*/ 9959 w 34795"/>
                <a:gd name="connsiteY2" fmla="*/ 80357 h 82010"/>
                <a:gd name="connsiteX3" fmla="*/ 10963 w 34795"/>
                <a:gd name="connsiteY3" fmla="*/ 69077 h 82010"/>
                <a:gd name="connsiteX4" fmla="*/ 10254 w 34795"/>
                <a:gd name="connsiteY4" fmla="*/ 53663 h 82010"/>
                <a:gd name="connsiteX5" fmla="*/ 10963 w 34795"/>
                <a:gd name="connsiteY5" fmla="*/ 44981 h 82010"/>
                <a:gd name="connsiteX6" fmla="*/ 11199 w 34795"/>
                <a:gd name="connsiteY6" fmla="*/ 42796 h 82010"/>
                <a:gd name="connsiteX7" fmla="*/ 8778 w 34795"/>
                <a:gd name="connsiteY7" fmla="*/ 38721 h 82010"/>
                <a:gd name="connsiteX8" fmla="*/ 7124 w 34795"/>
                <a:gd name="connsiteY8" fmla="*/ 29567 h 82010"/>
                <a:gd name="connsiteX9" fmla="*/ 3049 w 34795"/>
                <a:gd name="connsiteY9" fmla="*/ 28091 h 82010"/>
                <a:gd name="connsiteX10" fmla="*/ 392 w 34795"/>
                <a:gd name="connsiteY10" fmla="*/ 25670 h 82010"/>
                <a:gd name="connsiteX11" fmla="*/ 864 w 34795"/>
                <a:gd name="connsiteY11" fmla="*/ 16988 h 82010"/>
                <a:gd name="connsiteX12" fmla="*/ 1100 w 34795"/>
                <a:gd name="connsiteY12" fmla="*/ 16988 h 82010"/>
                <a:gd name="connsiteX13" fmla="*/ 5175 w 34795"/>
                <a:gd name="connsiteY13" fmla="*/ 12677 h 82010"/>
                <a:gd name="connsiteX14" fmla="*/ 6120 w 34795"/>
                <a:gd name="connsiteY14" fmla="*/ 11496 h 82010"/>
                <a:gd name="connsiteX15" fmla="*/ 15038 w 34795"/>
                <a:gd name="connsiteY15" fmla="*/ 9370 h 82010"/>
                <a:gd name="connsiteX16" fmla="*/ 18877 w 34795"/>
                <a:gd name="connsiteY16" fmla="*/ 5059 h 82010"/>
                <a:gd name="connsiteX17" fmla="*/ 19349 w 34795"/>
                <a:gd name="connsiteY17" fmla="*/ 3405 h 82010"/>
                <a:gd name="connsiteX18" fmla="*/ 19585 w 34795"/>
                <a:gd name="connsiteY18" fmla="*/ 3405 h 82010"/>
                <a:gd name="connsiteX19" fmla="*/ 23896 w 34795"/>
                <a:gd name="connsiteY19" fmla="*/ 1988 h 82010"/>
                <a:gd name="connsiteX20" fmla="*/ 27026 w 34795"/>
                <a:gd name="connsiteY20" fmla="*/ 98 h 82010"/>
                <a:gd name="connsiteX21" fmla="*/ 27735 w 34795"/>
                <a:gd name="connsiteY21" fmla="*/ 334 h 82010"/>
                <a:gd name="connsiteX22" fmla="*/ 33523 w 34795"/>
                <a:gd name="connsiteY22" fmla="*/ 6358 h 82010"/>
                <a:gd name="connsiteX23" fmla="*/ 33523 w 34795"/>
                <a:gd name="connsiteY23" fmla="*/ 8307 h 82010"/>
                <a:gd name="connsiteX24" fmla="*/ 34172 w 34795"/>
                <a:gd name="connsiteY24" fmla="*/ 13858 h 82010"/>
                <a:gd name="connsiteX25" fmla="*/ 34172 w 34795"/>
                <a:gd name="connsiteY25" fmla="*/ 23721 h 82010"/>
                <a:gd name="connsiteX26" fmla="*/ 30806 w 34795"/>
                <a:gd name="connsiteY26" fmla="*/ 33819 h 82010"/>
                <a:gd name="connsiteX27" fmla="*/ 29802 w 34795"/>
                <a:gd name="connsiteY27" fmla="*/ 39371 h 82010"/>
                <a:gd name="connsiteX28" fmla="*/ 28621 w 34795"/>
                <a:gd name="connsiteY28" fmla="*/ 41320 h 82010"/>
                <a:gd name="connsiteX29" fmla="*/ 24310 w 34795"/>
                <a:gd name="connsiteY29" fmla="*/ 42501 h 82010"/>
                <a:gd name="connsiteX30" fmla="*/ 22361 w 34795"/>
                <a:gd name="connsiteY30" fmla="*/ 57383 h 82010"/>
                <a:gd name="connsiteX31" fmla="*/ 22597 w 34795"/>
                <a:gd name="connsiteY31" fmla="*/ 78053 h 82010"/>
                <a:gd name="connsiteX32" fmla="*/ 22302 w 34795"/>
                <a:gd name="connsiteY32" fmla="*/ 79293 h 82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795" h="82010">
                  <a:moveTo>
                    <a:pt x="22420" y="79175"/>
                  </a:moveTo>
                  <a:cubicBezTo>
                    <a:pt x="18168" y="79766"/>
                    <a:pt x="14034" y="80770"/>
                    <a:pt x="9723" y="82010"/>
                  </a:cubicBezTo>
                  <a:lnTo>
                    <a:pt x="9959" y="80357"/>
                  </a:lnTo>
                  <a:cubicBezTo>
                    <a:pt x="10431" y="76754"/>
                    <a:pt x="9014" y="72207"/>
                    <a:pt x="10963" y="69077"/>
                  </a:cubicBezTo>
                  <a:cubicBezTo>
                    <a:pt x="10727" y="63998"/>
                    <a:pt x="12203" y="58742"/>
                    <a:pt x="10254" y="53663"/>
                  </a:cubicBezTo>
                  <a:cubicBezTo>
                    <a:pt x="9073" y="51005"/>
                    <a:pt x="8837" y="47639"/>
                    <a:pt x="10963" y="44981"/>
                  </a:cubicBezTo>
                  <a:cubicBezTo>
                    <a:pt x="11435" y="44745"/>
                    <a:pt x="11435" y="43564"/>
                    <a:pt x="11199" y="42796"/>
                  </a:cubicBezTo>
                  <a:cubicBezTo>
                    <a:pt x="10490" y="41379"/>
                    <a:pt x="9309" y="40139"/>
                    <a:pt x="8778" y="38721"/>
                  </a:cubicBezTo>
                  <a:cubicBezTo>
                    <a:pt x="7597" y="35591"/>
                    <a:pt x="8778" y="32225"/>
                    <a:pt x="7124" y="29567"/>
                  </a:cubicBezTo>
                  <a:cubicBezTo>
                    <a:pt x="6415" y="28386"/>
                    <a:pt x="3994" y="29331"/>
                    <a:pt x="3049" y="28091"/>
                  </a:cubicBezTo>
                  <a:cubicBezTo>
                    <a:pt x="2104" y="27382"/>
                    <a:pt x="864" y="26615"/>
                    <a:pt x="392" y="25670"/>
                  </a:cubicBezTo>
                  <a:cubicBezTo>
                    <a:pt x="-790" y="22776"/>
                    <a:pt x="1100" y="19882"/>
                    <a:pt x="864" y="16988"/>
                  </a:cubicBezTo>
                  <a:lnTo>
                    <a:pt x="1100" y="16988"/>
                  </a:lnTo>
                  <a:cubicBezTo>
                    <a:pt x="2990" y="16870"/>
                    <a:pt x="4467" y="14803"/>
                    <a:pt x="5175" y="12677"/>
                  </a:cubicBezTo>
                  <a:cubicBezTo>
                    <a:pt x="5411" y="12205"/>
                    <a:pt x="5648" y="11732"/>
                    <a:pt x="6120" y="11496"/>
                  </a:cubicBezTo>
                  <a:cubicBezTo>
                    <a:pt x="9014" y="10078"/>
                    <a:pt x="13089" y="12441"/>
                    <a:pt x="15038" y="9370"/>
                  </a:cubicBezTo>
                  <a:cubicBezTo>
                    <a:pt x="16219" y="7716"/>
                    <a:pt x="18168" y="6712"/>
                    <a:pt x="18877" y="5059"/>
                  </a:cubicBezTo>
                  <a:cubicBezTo>
                    <a:pt x="19113" y="4586"/>
                    <a:pt x="19585" y="3405"/>
                    <a:pt x="19349" y="3405"/>
                  </a:cubicBezTo>
                  <a:lnTo>
                    <a:pt x="19585" y="3405"/>
                  </a:lnTo>
                  <a:cubicBezTo>
                    <a:pt x="21003" y="2933"/>
                    <a:pt x="22715" y="3169"/>
                    <a:pt x="23896" y="1988"/>
                  </a:cubicBezTo>
                  <a:cubicBezTo>
                    <a:pt x="24841" y="1279"/>
                    <a:pt x="26081" y="807"/>
                    <a:pt x="27026" y="98"/>
                  </a:cubicBezTo>
                  <a:cubicBezTo>
                    <a:pt x="27263" y="-138"/>
                    <a:pt x="27499" y="98"/>
                    <a:pt x="27735" y="334"/>
                  </a:cubicBezTo>
                  <a:cubicBezTo>
                    <a:pt x="29566" y="2519"/>
                    <a:pt x="31456" y="4468"/>
                    <a:pt x="33523" y="6358"/>
                  </a:cubicBezTo>
                  <a:lnTo>
                    <a:pt x="33523" y="8307"/>
                  </a:lnTo>
                  <a:cubicBezTo>
                    <a:pt x="33700" y="10728"/>
                    <a:pt x="33227" y="11437"/>
                    <a:pt x="34172" y="13858"/>
                  </a:cubicBezTo>
                  <a:cubicBezTo>
                    <a:pt x="35117" y="16988"/>
                    <a:pt x="34881" y="20354"/>
                    <a:pt x="34172" y="23721"/>
                  </a:cubicBezTo>
                  <a:cubicBezTo>
                    <a:pt x="33464" y="27323"/>
                    <a:pt x="32696" y="30689"/>
                    <a:pt x="30806" y="33819"/>
                  </a:cubicBezTo>
                  <a:cubicBezTo>
                    <a:pt x="30097" y="35473"/>
                    <a:pt x="30334" y="37422"/>
                    <a:pt x="29802" y="39371"/>
                  </a:cubicBezTo>
                  <a:cubicBezTo>
                    <a:pt x="29566" y="40080"/>
                    <a:pt x="29093" y="40788"/>
                    <a:pt x="28621" y="41320"/>
                  </a:cubicBezTo>
                  <a:cubicBezTo>
                    <a:pt x="27204" y="42028"/>
                    <a:pt x="24782" y="40847"/>
                    <a:pt x="24310" y="42501"/>
                  </a:cubicBezTo>
                  <a:cubicBezTo>
                    <a:pt x="22892" y="47284"/>
                    <a:pt x="25491" y="53308"/>
                    <a:pt x="22361" y="57383"/>
                  </a:cubicBezTo>
                  <a:cubicBezTo>
                    <a:pt x="22361" y="64352"/>
                    <a:pt x="22833" y="71085"/>
                    <a:pt x="22597" y="78053"/>
                  </a:cubicBezTo>
                  <a:lnTo>
                    <a:pt x="22302" y="79293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62" name="Forme libre : forme 159">
              <a:extLst>
                <a:ext uri="{FF2B5EF4-FFF2-40B4-BE49-F238E27FC236}">
                  <a16:creationId xmlns:a16="http://schemas.microsoft.com/office/drawing/2014/main" id="{024F1B8E-6EEE-0D44-9A3E-C54F160B116C}"/>
                </a:ext>
              </a:extLst>
            </p:cNvPr>
            <p:cNvSpPr/>
            <p:nvPr/>
          </p:nvSpPr>
          <p:spPr>
            <a:xfrm>
              <a:off x="8453403" y="4077127"/>
              <a:ext cx="160866" cy="132715"/>
            </a:xfrm>
            <a:custGeom>
              <a:avLst/>
              <a:gdLst>
                <a:gd name="connsiteX0" fmla="*/ 59 w 91898"/>
                <a:gd name="connsiteY0" fmla="*/ 63723 h 75665"/>
                <a:gd name="connsiteX1" fmla="*/ 768 w 91898"/>
                <a:gd name="connsiteY1" fmla="*/ 56990 h 75665"/>
                <a:gd name="connsiteX2" fmla="*/ 2244 w 91898"/>
                <a:gd name="connsiteY2" fmla="*/ 45238 h 75665"/>
                <a:gd name="connsiteX3" fmla="*/ 3484 w 91898"/>
                <a:gd name="connsiteY3" fmla="*/ 44529 h 75665"/>
                <a:gd name="connsiteX4" fmla="*/ 8032 w 91898"/>
                <a:gd name="connsiteY4" fmla="*/ 44057 h 75665"/>
                <a:gd name="connsiteX5" fmla="*/ 11162 w 91898"/>
                <a:gd name="connsiteY5" fmla="*/ 40927 h 75665"/>
                <a:gd name="connsiteX6" fmla="*/ 13111 w 91898"/>
                <a:gd name="connsiteY6" fmla="*/ 32541 h 75665"/>
                <a:gd name="connsiteX7" fmla="*/ 13583 w 91898"/>
                <a:gd name="connsiteY7" fmla="*/ 27521 h 75665"/>
                <a:gd name="connsiteX8" fmla="*/ 21261 w 91898"/>
                <a:gd name="connsiteY8" fmla="*/ 24863 h 75665"/>
                <a:gd name="connsiteX9" fmla="*/ 25572 w 91898"/>
                <a:gd name="connsiteY9" fmla="*/ 24627 h 75665"/>
                <a:gd name="connsiteX10" fmla="*/ 35434 w 91898"/>
                <a:gd name="connsiteY10" fmla="*/ 16713 h 75665"/>
                <a:gd name="connsiteX11" fmla="*/ 40277 w 91898"/>
                <a:gd name="connsiteY11" fmla="*/ 11457 h 75665"/>
                <a:gd name="connsiteX12" fmla="*/ 44352 w 91898"/>
                <a:gd name="connsiteY12" fmla="*/ 9036 h 75665"/>
                <a:gd name="connsiteX13" fmla="*/ 50376 w 91898"/>
                <a:gd name="connsiteY13" fmla="*/ 5670 h 75665"/>
                <a:gd name="connsiteX14" fmla="*/ 54451 w 91898"/>
                <a:gd name="connsiteY14" fmla="*/ 650 h 75665"/>
                <a:gd name="connsiteX15" fmla="*/ 58762 w 91898"/>
                <a:gd name="connsiteY15" fmla="*/ 413 h 75665"/>
                <a:gd name="connsiteX16" fmla="*/ 59943 w 91898"/>
                <a:gd name="connsiteY16" fmla="*/ 1122 h 75665"/>
                <a:gd name="connsiteX17" fmla="*/ 64490 w 91898"/>
                <a:gd name="connsiteY17" fmla="*/ 1831 h 75665"/>
                <a:gd name="connsiteX18" fmla="*/ 66380 w 91898"/>
                <a:gd name="connsiteY18" fmla="*/ 3248 h 75665"/>
                <a:gd name="connsiteX19" fmla="*/ 68565 w 91898"/>
                <a:gd name="connsiteY19" fmla="*/ 3484 h 75665"/>
                <a:gd name="connsiteX20" fmla="*/ 68802 w 91898"/>
                <a:gd name="connsiteY20" fmla="*/ 17422 h 75665"/>
                <a:gd name="connsiteX21" fmla="*/ 76006 w 91898"/>
                <a:gd name="connsiteY21" fmla="*/ 23446 h 75665"/>
                <a:gd name="connsiteX22" fmla="*/ 74766 w 91898"/>
                <a:gd name="connsiteY22" fmla="*/ 27048 h 75665"/>
                <a:gd name="connsiteX23" fmla="*/ 75475 w 91898"/>
                <a:gd name="connsiteY23" fmla="*/ 29942 h 75665"/>
                <a:gd name="connsiteX24" fmla="*/ 81735 w 91898"/>
                <a:gd name="connsiteY24" fmla="*/ 34548 h 75665"/>
                <a:gd name="connsiteX25" fmla="*/ 88940 w 91898"/>
                <a:gd name="connsiteY25" fmla="*/ 35021 h 75665"/>
                <a:gd name="connsiteX26" fmla="*/ 91834 w 91898"/>
                <a:gd name="connsiteY26" fmla="*/ 43938 h 75665"/>
                <a:gd name="connsiteX27" fmla="*/ 91361 w 91898"/>
                <a:gd name="connsiteY27" fmla="*/ 45592 h 75665"/>
                <a:gd name="connsiteX28" fmla="*/ 87523 w 91898"/>
                <a:gd name="connsiteY28" fmla="*/ 49903 h 75665"/>
                <a:gd name="connsiteX29" fmla="*/ 78605 w 91898"/>
                <a:gd name="connsiteY29" fmla="*/ 52029 h 75665"/>
                <a:gd name="connsiteX30" fmla="*/ 77660 w 91898"/>
                <a:gd name="connsiteY30" fmla="*/ 53211 h 75665"/>
                <a:gd name="connsiteX31" fmla="*/ 73585 w 91898"/>
                <a:gd name="connsiteY31" fmla="*/ 57522 h 75665"/>
                <a:gd name="connsiteX32" fmla="*/ 62778 w 91898"/>
                <a:gd name="connsiteY32" fmla="*/ 57522 h 75665"/>
                <a:gd name="connsiteX33" fmla="*/ 59411 w 91898"/>
                <a:gd name="connsiteY33" fmla="*/ 57285 h 75665"/>
                <a:gd name="connsiteX34" fmla="*/ 32245 w 91898"/>
                <a:gd name="connsiteY34" fmla="*/ 58230 h 75665"/>
                <a:gd name="connsiteX35" fmla="*/ 29824 w 91898"/>
                <a:gd name="connsiteY35" fmla="*/ 59411 h 75665"/>
                <a:gd name="connsiteX36" fmla="*/ 29824 w 91898"/>
                <a:gd name="connsiteY36" fmla="*/ 63723 h 75665"/>
                <a:gd name="connsiteX37" fmla="*/ 31005 w 91898"/>
                <a:gd name="connsiteY37" fmla="*/ 69983 h 75665"/>
                <a:gd name="connsiteX38" fmla="*/ 30060 w 91898"/>
                <a:gd name="connsiteY38" fmla="*/ 73585 h 75665"/>
                <a:gd name="connsiteX39" fmla="*/ 27166 w 91898"/>
                <a:gd name="connsiteY39" fmla="*/ 72404 h 75665"/>
                <a:gd name="connsiteX40" fmla="*/ 19961 w 91898"/>
                <a:gd name="connsiteY40" fmla="*/ 72404 h 75665"/>
                <a:gd name="connsiteX41" fmla="*/ 12048 w 91898"/>
                <a:gd name="connsiteY41" fmla="*/ 74766 h 75665"/>
                <a:gd name="connsiteX42" fmla="*/ 10394 w 91898"/>
                <a:gd name="connsiteY42" fmla="*/ 72581 h 75665"/>
                <a:gd name="connsiteX43" fmla="*/ 4606 w 91898"/>
                <a:gd name="connsiteY43" fmla="*/ 69924 h 75665"/>
                <a:gd name="connsiteX44" fmla="*/ 2421 w 91898"/>
                <a:gd name="connsiteY44" fmla="*/ 65849 h 75665"/>
                <a:gd name="connsiteX45" fmla="*/ 0 w 91898"/>
                <a:gd name="connsiteY45" fmla="*/ 63427 h 75665"/>
                <a:gd name="connsiteX46" fmla="*/ 0 w 91898"/>
                <a:gd name="connsiteY46" fmla="*/ 63664 h 75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91898" h="75665">
                  <a:moveTo>
                    <a:pt x="59" y="63723"/>
                  </a:moveTo>
                  <a:cubicBezTo>
                    <a:pt x="1004" y="62069"/>
                    <a:pt x="-177" y="59175"/>
                    <a:pt x="768" y="56990"/>
                  </a:cubicBezTo>
                  <a:cubicBezTo>
                    <a:pt x="2480" y="53151"/>
                    <a:pt x="768" y="49076"/>
                    <a:pt x="2244" y="45238"/>
                  </a:cubicBezTo>
                  <a:cubicBezTo>
                    <a:pt x="2480" y="44765"/>
                    <a:pt x="2953" y="44529"/>
                    <a:pt x="3484" y="44529"/>
                  </a:cubicBezTo>
                  <a:cubicBezTo>
                    <a:pt x="4902" y="44057"/>
                    <a:pt x="6614" y="44765"/>
                    <a:pt x="8032" y="44057"/>
                  </a:cubicBezTo>
                  <a:cubicBezTo>
                    <a:pt x="9213" y="43584"/>
                    <a:pt x="10453" y="42403"/>
                    <a:pt x="11162" y="40927"/>
                  </a:cubicBezTo>
                  <a:cubicBezTo>
                    <a:pt x="12579" y="38269"/>
                    <a:pt x="11870" y="35139"/>
                    <a:pt x="13111" y="32541"/>
                  </a:cubicBezTo>
                  <a:cubicBezTo>
                    <a:pt x="13819" y="30887"/>
                    <a:pt x="13347" y="29174"/>
                    <a:pt x="13583" y="27521"/>
                  </a:cubicBezTo>
                  <a:cubicBezTo>
                    <a:pt x="14056" y="23682"/>
                    <a:pt x="18662" y="25099"/>
                    <a:pt x="21261" y="24863"/>
                  </a:cubicBezTo>
                  <a:cubicBezTo>
                    <a:pt x="22737" y="24745"/>
                    <a:pt x="24863" y="25336"/>
                    <a:pt x="25572" y="24627"/>
                  </a:cubicBezTo>
                  <a:cubicBezTo>
                    <a:pt x="28466" y="21497"/>
                    <a:pt x="31832" y="19135"/>
                    <a:pt x="35434" y="16713"/>
                  </a:cubicBezTo>
                  <a:cubicBezTo>
                    <a:pt x="37383" y="15296"/>
                    <a:pt x="38328" y="12874"/>
                    <a:pt x="40277" y="11457"/>
                  </a:cubicBezTo>
                  <a:cubicBezTo>
                    <a:pt x="41694" y="10512"/>
                    <a:pt x="42698" y="9272"/>
                    <a:pt x="44352" y="9036"/>
                  </a:cubicBezTo>
                  <a:cubicBezTo>
                    <a:pt x="46773" y="8563"/>
                    <a:pt x="48899" y="7382"/>
                    <a:pt x="50376" y="5670"/>
                  </a:cubicBezTo>
                  <a:cubicBezTo>
                    <a:pt x="51852" y="3721"/>
                    <a:pt x="52561" y="1831"/>
                    <a:pt x="54451" y="650"/>
                  </a:cubicBezTo>
                  <a:cubicBezTo>
                    <a:pt x="55632" y="-295"/>
                    <a:pt x="57344" y="-59"/>
                    <a:pt x="58762" y="413"/>
                  </a:cubicBezTo>
                  <a:cubicBezTo>
                    <a:pt x="58998" y="413"/>
                    <a:pt x="59471" y="886"/>
                    <a:pt x="59943" y="1122"/>
                  </a:cubicBezTo>
                  <a:cubicBezTo>
                    <a:pt x="61360" y="1595"/>
                    <a:pt x="63073" y="1358"/>
                    <a:pt x="64490" y="1831"/>
                  </a:cubicBezTo>
                  <a:cubicBezTo>
                    <a:pt x="65199" y="2303"/>
                    <a:pt x="65671" y="3071"/>
                    <a:pt x="66380" y="3248"/>
                  </a:cubicBezTo>
                  <a:cubicBezTo>
                    <a:pt x="67384" y="3484"/>
                    <a:pt x="68211" y="3425"/>
                    <a:pt x="68565" y="3484"/>
                  </a:cubicBezTo>
                  <a:cubicBezTo>
                    <a:pt x="68565" y="8032"/>
                    <a:pt x="67857" y="12638"/>
                    <a:pt x="68802" y="17422"/>
                  </a:cubicBezTo>
                  <a:cubicBezTo>
                    <a:pt x="69510" y="20788"/>
                    <a:pt x="73821" y="21024"/>
                    <a:pt x="76006" y="23446"/>
                  </a:cubicBezTo>
                  <a:cubicBezTo>
                    <a:pt x="76951" y="24391"/>
                    <a:pt x="75534" y="25631"/>
                    <a:pt x="74766" y="27048"/>
                  </a:cubicBezTo>
                  <a:cubicBezTo>
                    <a:pt x="74294" y="27757"/>
                    <a:pt x="74058" y="29470"/>
                    <a:pt x="75475" y="29942"/>
                  </a:cubicBezTo>
                  <a:cubicBezTo>
                    <a:pt x="78369" y="30414"/>
                    <a:pt x="79550" y="33308"/>
                    <a:pt x="81735" y="34548"/>
                  </a:cubicBezTo>
                  <a:cubicBezTo>
                    <a:pt x="83920" y="35493"/>
                    <a:pt x="87286" y="32895"/>
                    <a:pt x="88940" y="35021"/>
                  </a:cubicBezTo>
                  <a:cubicBezTo>
                    <a:pt x="90830" y="37442"/>
                    <a:pt x="87700" y="42462"/>
                    <a:pt x="91834" y="43938"/>
                  </a:cubicBezTo>
                  <a:cubicBezTo>
                    <a:pt x="92070" y="43938"/>
                    <a:pt x="91598" y="45120"/>
                    <a:pt x="91361" y="45592"/>
                  </a:cubicBezTo>
                  <a:cubicBezTo>
                    <a:pt x="90653" y="47305"/>
                    <a:pt x="88704" y="48250"/>
                    <a:pt x="87523" y="49903"/>
                  </a:cubicBezTo>
                  <a:cubicBezTo>
                    <a:pt x="85574" y="53033"/>
                    <a:pt x="81499" y="50612"/>
                    <a:pt x="78605" y="52029"/>
                  </a:cubicBezTo>
                  <a:cubicBezTo>
                    <a:pt x="78133" y="52266"/>
                    <a:pt x="77896" y="52738"/>
                    <a:pt x="77660" y="53211"/>
                  </a:cubicBezTo>
                  <a:cubicBezTo>
                    <a:pt x="76951" y="55396"/>
                    <a:pt x="75475" y="57463"/>
                    <a:pt x="73585" y="57522"/>
                  </a:cubicBezTo>
                  <a:cubicBezTo>
                    <a:pt x="69628" y="57699"/>
                    <a:pt x="66675" y="57640"/>
                    <a:pt x="62778" y="57522"/>
                  </a:cubicBezTo>
                  <a:cubicBezTo>
                    <a:pt x="61951" y="57522"/>
                    <a:pt x="60238" y="57285"/>
                    <a:pt x="59411" y="57285"/>
                  </a:cubicBezTo>
                  <a:cubicBezTo>
                    <a:pt x="50258" y="57758"/>
                    <a:pt x="41399" y="56990"/>
                    <a:pt x="32245" y="58230"/>
                  </a:cubicBezTo>
                  <a:cubicBezTo>
                    <a:pt x="31300" y="58467"/>
                    <a:pt x="30060" y="58467"/>
                    <a:pt x="29824" y="59411"/>
                  </a:cubicBezTo>
                  <a:cubicBezTo>
                    <a:pt x="29351" y="60829"/>
                    <a:pt x="29351" y="62305"/>
                    <a:pt x="29824" y="63723"/>
                  </a:cubicBezTo>
                  <a:cubicBezTo>
                    <a:pt x="30533" y="65671"/>
                    <a:pt x="32009" y="67798"/>
                    <a:pt x="31005" y="69983"/>
                  </a:cubicBezTo>
                  <a:cubicBezTo>
                    <a:pt x="30769" y="71164"/>
                    <a:pt x="31005" y="72876"/>
                    <a:pt x="30060" y="73585"/>
                  </a:cubicBezTo>
                  <a:cubicBezTo>
                    <a:pt x="28879" y="74294"/>
                    <a:pt x="27875" y="72876"/>
                    <a:pt x="27166" y="72404"/>
                  </a:cubicBezTo>
                  <a:cubicBezTo>
                    <a:pt x="25217" y="71695"/>
                    <a:pt x="22383" y="71932"/>
                    <a:pt x="19961" y="72404"/>
                  </a:cubicBezTo>
                  <a:cubicBezTo>
                    <a:pt x="18544" y="75298"/>
                    <a:pt x="14410" y="76715"/>
                    <a:pt x="12048" y="74766"/>
                  </a:cubicBezTo>
                  <a:cubicBezTo>
                    <a:pt x="11103" y="74294"/>
                    <a:pt x="11339" y="72817"/>
                    <a:pt x="10394" y="72581"/>
                  </a:cubicBezTo>
                  <a:cubicBezTo>
                    <a:pt x="8209" y="71872"/>
                    <a:pt x="5847" y="72109"/>
                    <a:pt x="4606" y="69924"/>
                  </a:cubicBezTo>
                  <a:cubicBezTo>
                    <a:pt x="3898" y="68506"/>
                    <a:pt x="3425" y="67266"/>
                    <a:pt x="2421" y="65849"/>
                  </a:cubicBezTo>
                  <a:cubicBezTo>
                    <a:pt x="1949" y="65140"/>
                    <a:pt x="1240" y="63900"/>
                    <a:pt x="0" y="63427"/>
                  </a:cubicBezTo>
                  <a:lnTo>
                    <a:pt x="0" y="63664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63" name="Forme libre : forme 160">
              <a:extLst>
                <a:ext uri="{FF2B5EF4-FFF2-40B4-BE49-F238E27FC236}">
                  <a16:creationId xmlns:a16="http://schemas.microsoft.com/office/drawing/2014/main" id="{ECAEC90F-CA4C-3682-8945-DAA474B921D9}"/>
                </a:ext>
              </a:extLst>
            </p:cNvPr>
            <p:cNvSpPr/>
            <p:nvPr/>
          </p:nvSpPr>
          <p:spPr>
            <a:xfrm>
              <a:off x="8573185" y="3875757"/>
              <a:ext cx="313290" cy="283616"/>
            </a:xfrm>
            <a:custGeom>
              <a:avLst/>
              <a:gdLst>
                <a:gd name="connsiteX0" fmla="*/ 255 w 178973"/>
                <a:gd name="connsiteY0" fmla="*/ 118291 h 161698"/>
                <a:gd name="connsiteX1" fmla="*/ 491 w 178973"/>
                <a:gd name="connsiteY1" fmla="*/ 132229 h 161698"/>
                <a:gd name="connsiteX2" fmla="*/ 7696 w 178973"/>
                <a:gd name="connsiteY2" fmla="*/ 138253 h 161698"/>
                <a:gd name="connsiteX3" fmla="*/ 6456 w 178973"/>
                <a:gd name="connsiteY3" fmla="*/ 141855 h 161698"/>
                <a:gd name="connsiteX4" fmla="*/ 7165 w 178973"/>
                <a:gd name="connsiteY4" fmla="*/ 144749 h 161698"/>
                <a:gd name="connsiteX5" fmla="*/ 13425 w 178973"/>
                <a:gd name="connsiteY5" fmla="*/ 149355 h 161698"/>
                <a:gd name="connsiteX6" fmla="*/ 20630 w 178973"/>
                <a:gd name="connsiteY6" fmla="*/ 149828 h 161698"/>
                <a:gd name="connsiteX7" fmla="*/ 23524 w 178973"/>
                <a:gd name="connsiteY7" fmla="*/ 158746 h 161698"/>
                <a:gd name="connsiteX8" fmla="*/ 23760 w 178973"/>
                <a:gd name="connsiteY8" fmla="*/ 158746 h 161698"/>
                <a:gd name="connsiteX9" fmla="*/ 28071 w 178973"/>
                <a:gd name="connsiteY9" fmla="*/ 157328 h 161698"/>
                <a:gd name="connsiteX10" fmla="*/ 31201 w 178973"/>
                <a:gd name="connsiteY10" fmla="*/ 155438 h 161698"/>
                <a:gd name="connsiteX11" fmla="*/ 31910 w 178973"/>
                <a:gd name="connsiteY11" fmla="*/ 155675 h 161698"/>
                <a:gd name="connsiteX12" fmla="*/ 37697 w 178973"/>
                <a:gd name="connsiteY12" fmla="*/ 161698 h 161698"/>
                <a:gd name="connsiteX13" fmla="*/ 37697 w 178973"/>
                <a:gd name="connsiteY13" fmla="*/ 161226 h 161698"/>
                <a:gd name="connsiteX14" fmla="*/ 38878 w 178973"/>
                <a:gd name="connsiteY14" fmla="*/ 154493 h 161698"/>
                <a:gd name="connsiteX15" fmla="*/ 38878 w 178973"/>
                <a:gd name="connsiteY15" fmla="*/ 152545 h 161698"/>
                <a:gd name="connsiteX16" fmla="*/ 43249 w 178973"/>
                <a:gd name="connsiteY16" fmla="*/ 148233 h 161698"/>
                <a:gd name="connsiteX17" fmla="*/ 45670 w 178973"/>
                <a:gd name="connsiteY17" fmla="*/ 137898 h 161698"/>
                <a:gd name="connsiteX18" fmla="*/ 47855 w 178973"/>
                <a:gd name="connsiteY18" fmla="*/ 135241 h 161698"/>
                <a:gd name="connsiteX19" fmla="*/ 54824 w 178973"/>
                <a:gd name="connsiteY19" fmla="*/ 135241 h 161698"/>
                <a:gd name="connsiteX20" fmla="*/ 65631 w 178973"/>
                <a:gd name="connsiteY20" fmla="*/ 132879 h 161698"/>
                <a:gd name="connsiteX21" fmla="*/ 72128 w 178973"/>
                <a:gd name="connsiteY21" fmla="*/ 137957 h 161698"/>
                <a:gd name="connsiteX22" fmla="*/ 78624 w 178973"/>
                <a:gd name="connsiteY22" fmla="*/ 143745 h 161698"/>
                <a:gd name="connsiteX23" fmla="*/ 83939 w 178973"/>
                <a:gd name="connsiteY23" fmla="*/ 140379 h 161698"/>
                <a:gd name="connsiteX24" fmla="*/ 90435 w 178973"/>
                <a:gd name="connsiteY24" fmla="*/ 140143 h 161698"/>
                <a:gd name="connsiteX25" fmla="*/ 92857 w 178973"/>
                <a:gd name="connsiteY25" fmla="*/ 141087 h 161698"/>
                <a:gd name="connsiteX26" fmla="*/ 101243 w 178973"/>
                <a:gd name="connsiteY26" fmla="*/ 146403 h 161698"/>
                <a:gd name="connsiteX27" fmla="*/ 110160 w 178973"/>
                <a:gd name="connsiteY27" fmla="*/ 146403 h 161698"/>
                <a:gd name="connsiteX28" fmla="*/ 114235 w 178973"/>
                <a:gd name="connsiteY28" fmla="*/ 141619 h 161698"/>
                <a:gd name="connsiteX29" fmla="*/ 120732 w 178973"/>
                <a:gd name="connsiteY29" fmla="*/ 140202 h 161698"/>
                <a:gd name="connsiteX30" fmla="*/ 123153 w 178973"/>
                <a:gd name="connsiteY30" fmla="*/ 139021 h 161698"/>
                <a:gd name="connsiteX31" fmla="*/ 133252 w 178973"/>
                <a:gd name="connsiteY31" fmla="*/ 139021 h 161698"/>
                <a:gd name="connsiteX32" fmla="*/ 136618 w 178973"/>
                <a:gd name="connsiteY32" fmla="*/ 140969 h 161698"/>
                <a:gd name="connsiteX33" fmla="*/ 139039 w 178973"/>
                <a:gd name="connsiteY33" fmla="*/ 141914 h 161698"/>
                <a:gd name="connsiteX34" fmla="*/ 145772 w 178973"/>
                <a:gd name="connsiteY34" fmla="*/ 136127 h 161698"/>
                <a:gd name="connsiteX35" fmla="*/ 152741 w 178973"/>
                <a:gd name="connsiteY35" fmla="*/ 131579 h 161698"/>
                <a:gd name="connsiteX36" fmla="*/ 153922 w 178973"/>
                <a:gd name="connsiteY36" fmla="*/ 130398 h 161698"/>
                <a:gd name="connsiteX37" fmla="*/ 154926 w 178973"/>
                <a:gd name="connsiteY37" fmla="*/ 118646 h 161698"/>
                <a:gd name="connsiteX38" fmla="*/ 157819 w 178973"/>
                <a:gd name="connsiteY38" fmla="*/ 113094 h 161698"/>
                <a:gd name="connsiteX39" fmla="*/ 175655 w 178973"/>
                <a:gd name="connsiteY39" fmla="*/ 97503 h 161698"/>
                <a:gd name="connsiteX40" fmla="*/ 176363 w 178973"/>
                <a:gd name="connsiteY40" fmla="*/ 95082 h 161698"/>
                <a:gd name="connsiteX41" fmla="*/ 176659 w 178973"/>
                <a:gd name="connsiteY41" fmla="*/ 51084 h 161698"/>
                <a:gd name="connsiteX42" fmla="*/ 178135 w 178973"/>
                <a:gd name="connsiteY42" fmla="*/ 46773 h 161698"/>
                <a:gd name="connsiteX43" fmla="*/ 178844 w 178973"/>
                <a:gd name="connsiteY43" fmla="*/ 41222 h 161698"/>
                <a:gd name="connsiteX44" fmla="*/ 178608 w 178973"/>
                <a:gd name="connsiteY44" fmla="*/ 37383 h 161698"/>
                <a:gd name="connsiteX45" fmla="*/ 177426 w 178973"/>
                <a:gd name="connsiteY45" fmla="*/ 35198 h 161698"/>
                <a:gd name="connsiteX46" fmla="*/ 176009 w 178973"/>
                <a:gd name="connsiteY46" fmla="*/ 29174 h 161698"/>
                <a:gd name="connsiteX47" fmla="*/ 173115 w 178973"/>
                <a:gd name="connsiteY47" fmla="*/ 25099 h 161698"/>
                <a:gd name="connsiteX48" fmla="*/ 171225 w 178973"/>
                <a:gd name="connsiteY48" fmla="*/ 19548 h 161698"/>
                <a:gd name="connsiteX49" fmla="*/ 169040 w 178973"/>
                <a:gd name="connsiteY49" fmla="*/ 14233 h 161698"/>
                <a:gd name="connsiteX50" fmla="*/ 168095 w 178973"/>
                <a:gd name="connsiteY50" fmla="*/ 8209 h 161698"/>
                <a:gd name="connsiteX51" fmla="*/ 167150 w 178973"/>
                <a:gd name="connsiteY51" fmla="*/ 8209 h 161698"/>
                <a:gd name="connsiteX52" fmla="*/ 158942 w 178973"/>
                <a:gd name="connsiteY52" fmla="*/ 11811 h 161698"/>
                <a:gd name="connsiteX53" fmla="*/ 157760 w 178973"/>
                <a:gd name="connsiteY53" fmla="*/ 10867 h 161698"/>
                <a:gd name="connsiteX54" fmla="*/ 152504 w 178973"/>
                <a:gd name="connsiteY54" fmla="*/ 5315 h 161698"/>
                <a:gd name="connsiteX55" fmla="*/ 146008 w 178973"/>
                <a:gd name="connsiteY55" fmla="*/ 1476 h 161698"/>
                <a:gd name="connsiteX56" fmla="*/ 132779 w 178973"/>
                <a:gd name="connsiteY56" fmla="*/ 472 h 161698"/>
                <a:gd name="connsiteX57" fmla="*/ 133015 w 178973"/>
                <a:gd name="connsiteY57" fmla="*/ 0 h 161698"/>
                <a:gd name="connsiteX58" fmla="*/ 130358 w 178973"/>
                <a:gd name="connsiteY58" fmla="*/ 2894 h 161698"/>
                <a:gd name="connsiteX59" fmla="*/ 126992 w 178973"/>
                <a:gd name="connsiteY59" fmla="*/ 5020 h 161698"/>
                <a:gd name="connsiteX60" fmla="*/ 62738 w 178973"/>
                <a:gd name="connsiteY60" fmla="*/ 54214 h 161698"/>
                <a:gd name="connsiteX61" fmla="*/ 44194 w 178973"/>
                <a:gd name="connsiteY61" fmla="*/ 59943 h 161698"/>
                <a:gd name="connsiteX62" fmla="*/ 43957 w 178973"/>
                <a:gd name="connsiteY62" fmla="*/ 60179 h 161698"/>
                <a:gd name="connsiteX63" fmla="*/ 43957 w 178973"/>
                <a:gd name="connsiteY63" fmla="*/ 80377 h 161698"/>
                <a:gd name="connsiteX64" fmla="*/ 45139 w 178973"/>
                <a:gd name="connsiteY64" fmla="*/ 83743 h 161698"/>
                <a:gd name="connsiteX65" fmla="*/ 44135 w 178973"/>
                <a:gd name="connsiteY65" fmla="*/ 103232 h 161698"/>
                <a:gd name="connsiteX66" fmla="*/ 41477 w 178973"/>
                <a:gd name="connsiteY66" fmla="*/ 106598 h 161698"/>
                <a:gd name="connsiteX67" fmla="*/ 34981 w 178973"/>
                <a:gd name="connsiteY67" fmla="*/ 112327 h 161698"/>
                <a:gd name="connsiteX68" fmla="*/ 21516 w 178973"/>
                <a:gd name="connsiteY68" fmla="*/ 112327 h 161698"/>
                <a:gd name="connsiteX69" fmla="*/ 10708 w 178973"/>
                <a:gd name="connsiteY69" fmla="*/ 113272 h 161698"/>
                <a:gd name="connsiteX70" fmla="*/ 3503 w 178973"/>
                <a:gd name="connsiteY70" fmla="*/ 118055 h 161698"/>
                <a:gd name="connsiteX71" fmla="*/ 373 w 178973"/>
                <a:gd name="connsiteY71" fmla="*/ 118291 h 161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178973" h="161698">
                  <a:moveTo>
                    <a:pt x="255" y="118291"/>
                  </a:moveTo>
                  <a:cubicBezTo>
                    <a:pt x="255" y="122839"/>
                    <a:pt x="-454" y="127445"/>
                    <a:pt x="491" y="132229"/>
                  </a:cubicBezTo>
                  <a:cubicBezTo>
                    <a:pt x="1200" y="135595"/>
                    <a:pt x="5511" y="135831"/>
                    <a:pt x="7696" y="138253"/>
                  </a:cubicBezTo>
                  <a:cubicBezTo>
                    <a:pt x="8641" y="139198"/>
                    <a:pt x="7224" y="140438"/>
                    <a:pt x="6456" y="141855"/>
                  </a:cubicBezTo>
                  <a:cubicBezTo>
                    <a:pt x="5984" y="142564"/>
                    <a:pt x="5747" y="144277"/>
                    <a:pt x="7165" y="144749"/>
                  </a:cubicBezTo>
                  <a:cubicBezTo>
                    <a:pt x="10059" y="145222"/>
                    <a:pt x="11240" y="148115"/>
                    <a:pt x="13425" y="149355"/>
                  </a:cubicBezTo>
                  <a:cubicBezTo>
                    <a:pt x="15610" y="150300"/>
                    <a:pt x="18976" y="147702"/>
                    <a:pt x="20630" y="149828"/>
                  </a:cubicBezTo>
                  <a:cubicBezTo>
                    <a:pt x="22520" y="152249"/>
                    <a:pt x="19390" y="157269"/>
                    <a:pt x="23524" y="158746"/>
                  </a:cubicBezTo>
                  <a:lnTo>
                    <a:pt x="23760" y="158746"/>
                  </a:lnTo>
                  <a:cubicBezTo>
                    <a:pt x="25177" y="158273"/>
                    <a:pt x="26890" y="158509"/>
                    <a:pt x="28071" y="157328"/>
                  </a:cubicBezTo>
                  <a:cubicBezTo>
                    <a:pt x="29016" y="156619"/>
                    <a:pt x="30256" y="156147"/>
                    <a:pt x="31201" y="155438"/>
                  </a:cubicBezTo>
                  <a:cubicBezTo>
                    <a:pt x="31437" y="155202"/>
                    <a:pt x="31673" y="155438"/>
                    <a:pt x="31910" y="155675"/>
                  </a:cubicBezTo>
                  <a:cubicBezTo>
                    <a:pt x="33740" y="157860"/>
                    <a:pt x="35630" y="159809"/>
                    <a:pt x="37697" y="161698"/>
                  </a:cubicBezTo>
                  <a:lnTo>
                    <a:pt x="37697" y="161226"/>
                  </a:lnTo>
                  <a:cubicBezTo>
                    <a:pt x="37697" y="158805"/>
                    <a:pt x="38406" y="156915"/>
                    <a:pt x="38878" y="154493"/>
                  </a:cubicBezTo>
                  <a:cubicBezTo>
                    <a:pt x="38878" y="153785"/>
                    <a:pt x="38642" y="153076"/>
                    <a:pt x="38878" y="152545"/>
                  </a:cubicBezTo>
                  <a:cubicBezTo>
                    <a:pt x="39587" y="150596"/>
                    <a:pt x="41772" y="149887"/>
                    <a:pt x="43249" y="148233"/>
                  </a:cubicBezTo>
                  <a:cubicBezTo>
                    <a:pt x="45670" y="145103"/>
                    <a:pt x="43485" y="141265"/>
                    <a:pt x="45670" y="137898"/>
                  </a:cubicBezTo>
                  <a:cubicBezTo>
                    <a:pt x="46142" y="136953"/>
                    <a:pt x="46615" y="135713"/>
                    <a:pt x="47855" y="135241"/>
                  </a:cubicBezTo>
                  <a:cubicBezTo>
                    <a:pt x="50040" y="134532"/>
                    <a:pt x="52403" y="135477"/>
                    <a:pt x="54824" y="135241"/>
                  </a:cubicBezTo>
                  <a:cubicBezTo>
                    <a:pt x="57481" y="132111"/>
                    <a:pt x="62029" y="131875"/>
                    <a:pt x="65631" y="132879"/>
                  </a:cubicBezTo>
                  <a:cubicBezTo>
                    <a:pt x="68053" y="133823"/>
                    <a:pt x="70651" y="135536"/>
                    <a:pt x="72128" y="137957"/>
                  </a:cubicBezTo>
                  <a:cubicBezTo>
                    <a:pt x="73840" y="140615"/>
                    <a:pt x="75258" y="145162"/>
                    <a:pt x="78624" y="143745"/>
                  </a:cubicBezTo>
                  <a:cubicBezTo>
                    <a:pt x="80573" y="143036"/>
                    <a:pt x="81990" y="141324"/>
                    <a:pt x="83939" y="140379"/>
                  </a:cubicBezTo>
                  <a:cubicBezTo>
                    <a:pt x="86124" y="139670"/>
                    <a:pt x="88250" y="139670"/>
                    <a:pt x="90435" y="140143"/>
                  </a:cubicBezTo>
                  <a:cubicBezTo>
                    <a:pt x="91144" y="140143"/>
                    <a:pt x="92089" y="140615"/>
                    <a:pt x="92857" y="141087"/>
                  </a:cubicBezTo>
                  <a:cubicBezTo>
                    <a:pt x="95514" y="143509"/>
                    <a:pt x="97877" y="145635"/>
                    <a:pt x="101243" y="146403"/>
                  </a:cubicBezTo>
                  <a:cubicBezTo>
                    <a:pt x="104137" y="147111"/>
                    <a:pt x="107503" y="148352"/>
                    <a:pt x="110160" y="146403"/>
                  </a:cubicBezTo>
                  <a:cubicBezTo>
                    <a:pt x="111814" y="144985"/>
                    <a:pt x="112818" y="143273"/>
                    <a:pt x="114235" y="141619"/>
                  </a:cubicBezTo>
                  <a:cubicBezTo>
                    <a:pt x="115948" y="140202"/>
                    <a:pt x="118546" y="140674"/>
                    <a:pt x="120732" y="140202"/>
                  </a:cubicBezTo>
                  <a:cubicBezTo>
                    <a:pt x="121440" y="139965"/>
                    <a:pt x="122208" y="139021"/>
                    <a:pt x="123153" y="139021"/>
                  </a:cubicBezTo>
                  <a:cubicBezTo>
                    <a:pt x="126519" y="138548"/>
                    <a:pt x="129885" y="138312"/>
                    <a:pt x="133252" y="139021"/>
                  </a:cubicBezTo>
                  <a:cubicBezTo>
                    <a:pt x="134964" y="139493"/>
                    <a:pt x="135201" y="139965"/>
                    <a:pt x="136618" y="140969"/>
                  </a:cubicBezTo>
                  <a:cubicBezTo>
                    <a:pt x="137327" y="141442"/>
                    <a:pt x="138272" y="142151"/>
                    <a:pt x="139039" y="141914"/>
                  </a:cubicBezTo>
                  <a:cubicBezTo>
                    <a:pt x="141224" y="140261"/>
                    <a:pt x="143587" y="137839"/>
                    <a:pt x="145772" y="136127"/>
                  </a:cubicBezTo>
                  <a:cubicBezTo>
                    <a:pt x="147957" y="134473"/>
                    <a:pt x="150378" y="132997"/>
                    <a:pt x="152741" y="131579"/>
                  </a:cubicBezTo>
                  <a:cubicBezTo>
                    <a:pt x="153213" y="131343"/>
                    <a:pt x="153685" y="131107"/>
                    <a:pt x="153922" y="130398"/>
                  </a:cubicBezTo>
                  <a:cubicBezTo>
                    <a:pt x="154394" y="126323"/>
                    <a:pt x="153922" y="122721"/>
                    <a:pt x="154926" y="118646"/>
                  </a:cubicBezTo>
                  <a:cubicBezTo>
                    <a:pt x="155398" y="116461"/>
                    <a:pt x="156402" y="114807"/>
                    <a:pt x="157819" y="113094"/>
                  </a:cubicBezTo>
                  <a:cubicBezTo>
                    <a:pt x="163017" y="107012"/>
                    <a:pt x="170340" y="103527"/>
                    <a:pt x="175655" y="97503"/>
                  </a:cubicBezTo>
                  <a:cubicBezTo>
                    <a:pt x="176127" y="96795"/>
                    <a:pt x="176363" y="95791"/>
                    <a:pt x="176363" y="95082"/>
                  </a:cubicBezTo>
                  <a:cubicBezTo>
                    <a:pt x="177131" y="80436"/>
                    <a:pt x="175950" y="65731"/>
                    <a:pt x="176659" y="51084"/>
                  </a:cubicBezTo>
                  <a:cubicBezTo>
                    <a:pt x="176659" y="49667"/>
                    <a:pt x="177604" y="48191"/>
                    <a:pt x="178135" y="46773"/>
                  </a:cubicBezTo>
                  <a:cubicBezTo>
                    <a:pt x="178608" y="44824"/>
                    <a:pt x="178608" y="43171"/>
                    <a:pt x="178844" y="41222"/>
                  </a:cubicBezTo>
                  <a:cubicBezTo>
                    <a:pt x="179021" y="39982"/>
                    <a:pt x="179080" y="38564"/>
                    <a:pt x="178608" y="37383"/>
                  </a:cubicBezTo>
                  <a:cubicBezTo>
                    <a:pt x="178135" y="36675"/>
                    <a:pt x="177663" y="35966"/>
                    <a:pt x="177426" y="35198"/>
                  </a:cubicBezTo>
                  <a:cubicBezTo>
                    <a:pt x="176482" y="33249"/>
                    <a:pt x="176718" y="31123"/>
                    <a:pt x="176009" y="29174"/>
                  </a:cubicBezTo>
                  <a:cubicBezTo>
                    <a:pt x="175064" y="27757"/>
                    <a:pt x="173588" y="26517"/>
                    <a:pt x="173115" y="25099"/>
                  </a:cubicBezTo>
                  <a:cubicBezTo>
                    <a:pt x="172407" y="23150"/>
                    <a:pt x="172407" y="21261"/>
                    <a:pt x="171225" y="19548"/>
                  </a:cubicBezTo>
                  <a:cubicBezTo>
                    <a:pt x="170044" y="17835"/>
                    <a:pt x="169808" y="15945"/>
                    <a:pt x="169040" y="14233"/>
                  </a:cubicBezTo>
                  <a:cubicBezTo>
                    <a:pt x="168332" y="12284"/>
                    <a:pt x="169040" y="10158"/>
                    <a:pt x="168095" y="8209"/>
                  </a:cubicBezTo>
                  <a:lnTo>
                    <a:pt x="167150" y="8209"/>
                  </a:lnTo>
                  <a:cubicBezTo>
                    <a:pt x="165438" y="11339"/>
                    <a:pt x="162072" y="12284"/>
                    <a:pt x="158942" y="11811"/>
                  </a:cubicBezTo>
                  <a:cubicBezTo>
                    <a:pt x="158469" y="11575"/>
                    <a:pt x="157997" y="11339"/>
                    <a:pt x="157760" y="10867"/>
                  </a:cubicBezTo>
                  <a:cubicBezTo>
                    <a:pt x="156579" y="8445"/>
                    <a:pt x="154630" y="6319"/>
                    <a:pt x="152504" y="5315"/>
                  </a:cubicBezTo>
                  <a:cubicBezTo>
                    <a:pt x="150083" y="4370"/>
                    <a:pt x="148193" y="2421"/>
                    <a:pt x="146008" y="1476"/>
                  </a:cubicBezTo>
                  <a:cubicBezTo>
                    <a:pt x="141697" y="-236"/>
                    <a:pt x="137149" y="768"/>
                    <a:pt x="132779" y="472"/>
                  </a:cubicBezTo>
                  <a:lnTo>
                    <a:pt x="133015" y="0"/>
                  </a:lnTo>
                  <a:cubicBezTo>
                    <a:pt x="133015" y="945"/>
                    <a:pt x="131598" y="1949"/>
                    <a:pt x="130358" y="2894"/>
                  </a:cubicBezTo>
                  <a:cubicBezTo>
                    <a:pt x="129177" y="3602"/>
                    <a:pt x="127937" y="4075"/>
                    <a:pt x="126992" y="5020"/>
                  </a:cubicBezTo>
                  <a:lnTo>
                    <a:pt x="62738" y="54214"/>
                  </a:lnTo>
                  <a:lnTo>
                    <a:pt x="44194" y="59943"/>
                  </a:lnTo>
                  <a:lnTo>
                    <a:pt x="43957" y="60179"/>
                  </a:lnTo>
                  <a:cubicBezTo>
                    <a:pt x="44194" y="66912"/>
                    <a:pt x="43485" y="73644"/>
                    <a:pt x="43957" y="80377"/>
                  </a:cubicBezTo>
                  <a:cubicBezTo>
                    <a:pt x="43957" y="81558"/>
                    <a:pt x="44902" y="82562"/>
                    <a:pt x="45139" y="83743"/>
                  </a:cubicBezTo>
                  <a:cubicBezTo>
                    <a:pt x="45139" y="90239"/>
                    <a:pt x="46320" y="96972"/>
                    <a:pt x="44135" y="103232"/>
                  </a:cubicBezTo>
                  <a:cubicBezTo>
                    <a:pt x="43662" y="104177"/>
                    <a:pt x="41831" y="105181"/>
                    <a:pt x="41477" y="106598"/>
                  </a:cubicBezTo>
                  <a:cubicBezTo>
                    <a:pt x="40768" y="109728"/>
                    <a:pt x="37166" y="110437"/>
                    <a:pt x="34981" y="112327"/>
                  </a:cubicBezTo>
                  <a:cubicBezTo>
                    <a:pt x="30433" y="112327"/>
                    <a:pt x="26063" y="111323"/>
                    <a:pt x="21516" y="112327"/>
                  </a:cubicBezTo>
                  <a:cubicBezTo>
                    <a:pt x="17913" y="113272"/>
                    <a:pt x="14311" y="112090"/>
                    <a:pt x="10708" y="113272"/>
                  </a:cubicBezTo>
                  <a:cubicBezTo>
                    <a:pt x="7814" y="114217"/>
                    <a:pt x="5925" y="116874"/>
                    <a:pt x="3503" y="118055"/>
                  </a:cubicBezTo>
                  <a:cubicBezTo>
                    <a:pt x="2145" y="118646"/>
                    <a:pt x="1791" y="118587"/>
                    <a:pt x="373" y="118291"/>
                  </a:cubicBez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64" name="Forme libre : forme 161">
              <a:extLst>
                <a:ext uri="{FF2B5EF4-FFF2-40B4-BE49-F238E27FC236}">
                  <a16:creationId xmlns:a16="http://schemas.microsoft.com/office/drawing/2014/main" id="{AD7A4DF1-21A5-AE9D-63FC-8F1E1167555D}"/>
                </a:ext>
              </a:extLst>
            </p:cNvPr>
            <p:cNvSpPr/>
            <p:nvPr/>
          </p:nvSpPr>
          <p:spPr>
            <a:xfrm>
              <a:off x="8619739" y="4106130"/>
              <a:ext cx="241859" cy="227306"/>
            </a:xfrm>
            <a:custGeom>
              <a:avLst/>
              <a:gdLst>
                <a:gd name="connsiteX0" fmla="*/ 70573 w 138167"/>
                <a:gd name="connsiteY0" fmla="*/ 125083 h 129594"/>
                <a:gd name="connsiteX1" fmla="*/ 65258 w 138167"/>
                <a:gd name="connsiteY1" fmla="*/ 125083 h 129594"/>
                <a:gd name="connsiteX2" fmla="*/ 64786 w 138167"/>
                <a:gd name="connsiteY2" fmla="*/ 126500 h 129594"/>
                <a:gd name="connsiteX3" fmla="*/ 65258 w 138167"/>
                <a:gd name="connsiteY3" fmla="*/ 126737 h 129594"/>
                <a:gd name="connsiteX4" fmla="*/ 60947 w 138167"/>
                <a:gd name="connsiteY4" fmla="*/ 128154 h 129594"/>
                <a:gd name="connsiteX5" fmla="*/ 50139 w 138167"/>
                <a:gd name="connsiteY5" fmla="*/ 128863 h 129594"/>
                <a:gd name="connsiteX6" fmla="*/ 42462 w 138167"/>
                <a:gd name="connsiteY6" fmla="*/ 129335 h 129594"/>
                <a:gd name="connsiteX7" fmla="*/ 41517 w 138167"/>
                <a:gd name="connsiteY7" fmla="*/ 128863 h 129594"/>
                <a:gd name="connsiteX8" fmla="*/ 35257 w 138167"/>
                <a:gd name="connsiteY8" fmla="*/ 127386 h 129594"/>
                <a:gd name="connsiteX9" fmla="*/ 31418 w 138167"/>
                <a:gd name="connsiteY9" fmla="*/ 124020 h 129594"/>
                <a:gd name="connsiteX10" fmla="*/ 30473 w 138167"/>
                <a:gd name="connsiteY10" fmla="*/ 122307 h 129594"/>
                <a:gd name="connsiteX11" fmla="*/ 30001 w 138167"/>
                <a:gd name="connsiteY11" fmla="*/ 116283 h 129594"/>
                <a:gd name="connsiteX12" fmla="*/ 27107 w 138167"/>
                <a:gd name="connsiteY12" fmla="*/ 112681 h 129594"/>
                <a:gd name="connsiteX13" fmla="*/ 25454 w 138167"/>
                <a:gd name="connsiteY13" fmla="*/ 108134 h 129594"/>
                <a:gd name="connsiteX14" fmla="*/ 21142 w 138167"/>
                <a:gd name="connsiteY14" fmla="*/ 103822 h 129594"/>
                <a:gd name="connsiteX15" fmla="*/ 17067 w 138167"/>
                <a:gd name="connsiteY15" fmla="*/ 101401 h 129594"/>
                <a:gd name="connsiteX16" fmla="*/ 2185 w 138167"/>
                <a:gd name="connsiteY16" fmla="*/ 102818 h 129594"/>
                <a:gd name="connsiteX17" fmla="*/ 0 w 138167"/>
                <a:gd name="connsiteY17" fmla="*/ 103055 h 129594"/>
                <a:gd name="connsiteX18" fmla="*/ 295 w 138167"/>
                <a:gd name="connsiteY18" fmla="*/ 101814 h 129594"/>
                <a:gd name="connsiteX19" fmla="*/ 59 w 138167"/>
                <a:gd name="connsiteY19" fmla="*/ 81145 h 129594"/>
                <a:gd name="connsiteX20" fmla="*/ 2008 w 138167"/>
                <a:gd name="connsiteY20" fmla="*/ 66262 h 129594"/>
                <a:gd name="connsiteX21" fmla="*/ 6319 w 138167"/>
                <a:gd name="connsiteY21" fmla="*/ 65081 h 129594"/>
                <a:gd name="connsiteX22" fmla="*/ 7500 w 138167"/>
                <a:gd name="connsiteY22" fmla="*/ 63132 h 129594"/>
                <a:gd name="connsiteX23" fmla="*/ 8504 w 138167"/>
                <a:gd name="connsiteY23" fmla="*/ 57581 h 129594"/>
                <a:gd name="connsiteX24" fmla="*/ 11870 w 138167"/>
                <a:gd name="connsiteY24" fmla="*/ 47482 h 129594"/>
                <a:gd name="connsiteX25" fmla="*/ 11870 w 138167"/>
                <a:gd name="connsiteY25" fmla="*/ 37619 h 129594"/>
                <a:gd name="connsiteX26" fmla="*/ 11162 w 138167"/>
                <a:gd name="connsiteY26" fmla="*/ 32068 h 129594"/>
                <a:gd name="connsiteX27" fmla="*/ 11162 w 138167"/>
                <a:gd name="connsiteY27" fmla="*/ 30119 h 129594"/>
                <a:gd name="connsiteX28" fmla="*/ 11162 w 138167"/>
                <a:gd name="connsiteY28" fmla="*/ 29647 h 129594"/>
                <a:gd name="connsiteX29" fmla="*/ 12343 w 138167"/>
                <a:gd name="connsiteY29" fmla="*/ 22914 h 129594"/>
                <a:gd name="connsiteX30" fmla="*/ 12343 w 138167"/>
                <a:gd name="connsiteY30" fmla="*/ 20965 h 129594"/>
                <a:gd name="connsiteX31" fmla="*/ 16713 w 138167"/>
                <a:gd name="connsiteY31" fmla="*/ 16654 h 129594"/>
                <a:gd name="connsiteX32" fmla="*/ 19135 w 138167"/>
                <a:gd name="connsiteY32" fmla="*/ 6319 h 129594"/>
                <a:gd name="connsiteX33" fmla="*/ 21320 w 138167"/>
                <a:gd name="connsiteY33" fmla="*/ 3662 h 129594"/>
                <a:gd name="connsiteX34" fmla="*/ 28288 w 138167"/>
                <a:gd name="connsiteY34" fmla="*/ 3662 h 129594"/>
                <a:gd name="connsiteX35" fmla="*/ 39096 w 138167"/>
                <a:gd name="connsiteY35" fmla="*/ 1299 h 129594"/>
                <a:gd name="connsiteX36" fmla="*/ 45592 w 138167"/>
                <a:gd name="connsiteY36" fmla="*/ 6378 h 129594"/>
                <a:gd name="connsiteX37" fmla="*/ 52088 w 138167"/>
                <a:gd name="connsiteY37" fmla="*/ 12166 h 129594"/>
                <a:gd name="connsiteX38" fmla="*/ 57404 w 138167"/>
                <a:gd name="connsiteY38" fmla="*/ 8800 h 129594"/>
                <a:gd name="connsiteX39" fmla="*/ 63900 w 138167"/>
                <a:gd name="connsiteY39" fmla="*/ 8563 h 129594"/>
                <a:gd name="connsiteX40" fmla="*/ 66321 w 138167"/>
                <a:gd name="connsiteY40" fmla="*/ 9508 h 129594"/>
                <a:gd name="connsiteX41" fmla="*/ 74707 w 138167"/>
                <a:gd name="connsiteY41" fmla="*/ 14823 h 129594"/>
                <a:gd name="connsiteX42" fmla="*/ 83625 w 138167"/>
                <a:gd name="connsiteY42" fmla="*/ 14823 h 129594"/>
                <a:gd name="connsiteX43" fmla="*/ 87700 w 138167"/>
                <a:gd name="connsiteY43" fmla="*/ 10040 h 129594"/>
                <a:gd name="connsiteX44" fmla="*/ 94196 w 138167"/>
                <a:gd name="connsiteY44" fmla="*/ 8622 h 129594"/>
                <a:gd name="connsiteX45" fmla="*/ 96617 w 138167"/>
                <a:gd name="connsiteY45" fmla="*/ 7441 h 129594"/>
                <a:gd name="connsiteX46" fmla="*/ 106716 w 138167"/>
                <a:gd name="connsiteY46" fmla="*/ 7441 h 129594"/>
                <a:gd name="connsiteX47" fmla="*/ 110082 w 138167"/>
                <a:gd name="connsiteY47" fmla="*/ 9390 h 129594"/>
                <a:gd name="connsiteX48" fmla="*/ 112504 w 138167"/>
                <a:gd name="connsiteY48" fmla="*/ 10335 h 129594"/>
                <a:gd name="connsiteX49" fmla="*/ 119236 w 138167"/>
                <a:gd name="connsiteY49" fmla="*/ 4547 h 129594"/>
                <a:gd name="connsiteX50" fmla="*/ 126205 w 138167"/>
                <a:gd name="connsiteY50" fmla="*/ 0 h 129594"/>
                <a:gd name="connsiteX51" fmla="*/ 132170 w 138167"/>
                <a:gd name="connsiteY51" fmla="*/ 13937 h 129594"/>
                <a:gd name="connsiteX52" fmla="*/ 132170 w 138167"/>
                <a:gd name="connsiteY52" fmla="*/ 15119 h 129594"/>
                <a:gd name="connsiteX53" fmla="*/ 133115 w 138167"/>
                <a:gd name="connsiteY53" fmla="*/ 15827 h 129594"/>
                <a:gd name="connsiteX54" fmla="*/ 137426 w 138167"/>
                <a:gd name="connsiteY54" fmla="*/ 22796 h 129594"/>
                <a:gd name="connsiteX55" fmla="*/ 137662 w 138167"/>
                <a:gd name="connsiteY55" fmla="*/ 29292 h 129594"/>
                <a:gd name="connsiteX56" fmla="*/ 137190 w 138167"/>
                <a:gd name="connsiteY56" fmla="*/ 30237 h 129594"/>
                <a:gd name="connsiteX57" fmla="*/ 134532 w 138167"/>
                <a:gd name="connsiteY57" fmla="*/ 35257 h 129594"/>
                <a:gd name="connsiteX58" fmla="*/ 131402 w 138167"/>
                <a:gd name="connsiteY58" fmla="*/ 38623 h 129594"/>
                <a:gd name="connsiteX59" fmla="*/ 128981 w 138167"/>
                <a:gd name="connsiteY59" fmla="*/ 46537 h 129594"/>
                <a:gd name="connsiteX60" fmla="*/ 124611 w 138167"/>
                <a:gd name="connsiteY60" fmla="*/ 51793 h 129594"/>
                <a:gd name="connsiteX61" fmla="*/ 122898 w 138167"/>
                <a:gd name="connsiteY61" fmla="*/ 55868 h 129594"/>
                <a:gd name="connsiteX62" fmla="*/ 122898 w 138167"/>
                <a:gd name="connsiteY62" fmla="*/ 57522 h 129594"/>
                <a:gd name="connsiteX63" fmla="*/ 120240 w 138167"/>
                <a:gd name="connsiteY63" fmla="*/ 62541 h 129594"/>
                <a:gd name="connsiteX64" fmla="*/ 118055 w 138167"/>
                <a:gd name="connsiteY64" fmla="*/ 71695 h 129594"/>
                <a:gd name="connsiteX65" fmla="*/ 115161 w 138167"/>
                <a:gd name="connsiteY65" fmla="*/ 76006 h 129594"/>
                <a:gd name="connsiteX66" fmla="*/ 112504 w 138167"/>
                <a:gd name="connsiteY66" fmla="*/ 78428 h 129594"/>
                <a:gd name="connsiteX67" fmla="*/ 111559 w 138167"/>
                <a:gd name="connsiteY67" fmla="*/ 80849 h 129594"/>
                <a:gd name="connsiteX68" fmla="*/ 110319 w 138167"/>
                <a:gd name="connsiteY68" fmla="*/ 85160 h 129594"/>
                <a:gd name="connsiteX69" fmla="*/ 108606 w 138167"/>
                <a:gd name="connsiteY69" fmla="*/ 88527 h 129594"/>
                <a:gd name="connsiteX70" fmla="*/ 106185 w 138167"/>
                <a:gd name="connsiteY70" fmla="*/ 92602 h 129594"/>
                <a:gd name="connsiteX71" fmla="*/ 103055 w 138167"/>
                <a:gd name="connsiteY71" fmla="*/ 99334 h 129594"/>
                <a:gd name="connsiteX72" fmla="*/ 93724 w 138167"/>
                <a:gd name="connsiteY72" fmla="*/ 94964 h 129594"/>
                <a:gd name="connsiteX73" fmla="*/ 87936 w 138167"/>
                <a:gd name="connsiteY73" fmla="*/ 94964 h 129594"/>
                <a:gd name="connsiteX74" fmla="*/ 81204 w 138167"/>
                <a:gd name="connsiteY74" fmla="*/ 99039 h 129594"/>
                <a:gd name="connsiteX75" fmla="*/ 76892 w 138167"/>
                <a:gd name="connsiteY75" fmla="*/ 103822 h 129594"/>
                <a:gd name="connsiteX76" fmla="*/ 73999 w 138167"/>
                <a:gd name="connsiteY76" fmla="*/ 106952 h 129594"/>
                <a:gd name="connsiteX77" fmla="*/ 72581 w 138167"/>
                <a:gd name="connsiteY77" fmla="*/ 110082 h 129594"/>
                <a:gd name="connsiteX78" fmla="*/ 70869 w 138167"/>
                <a:gd name="connsiteY78" fmla="*/ 122130 h 129594"/>
                <a:gd name="connsiteX79" fmla="*/ 70632 w 138167"/>
                <a:gd name="connsiteY79" fmla="*/ 124788 h 12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138167" h="129594">
                  <a:moveTo>
                    <a:pt x="70573" y="125083"/>
                  </a:moveTo>
                  <a:cubicBezTo>
                    <a:pt x="68861" y="124611"/>
                    <a:pt x="66971" y="123902"/>
                    <a:pt x="65258" y="125083"/>
                  </a:cubicBezTo>
                  <a:cubicBezTo>
                    <a:pt x="65022" y="125083"/>
                    <a:pt x="65258" y="126028"/>
                    <a:pt x="64786" y="126500"/>
                  </a:cubicBezTo>
                  <a:cubicBezTo>
                    <a:pt x="64549" y="126973"/>
                    <a:pt x="65258" y="126737"/>
                    <a:pt x="65258" y="126737"/>
                  </a:cubicBezTo>
                  <a:cubicBezTo>
                    <a:pt x="64077" y="127681"/>
                    <a:pt x="62364" y="127681"/>
                    <a:pt x="60947" y="128154"/>
                  </a:cubicBezTo>
                  <a:cubicBezTo>
                    <a:pt x="57344" y="128863"/>
                    <a:pt x="53742" y="128154"/>
                    <a:pt x="50139" y="128863"/>
                  </a:cubicBezTo>
                  <a:cubicBezTo>
                    <a:pt x="47482" y="129099"/>
                    <a:pt x="45061" y="130044"/>
                    <a:pt x="42462" y="129335"/>
                  </a:cubicBezTo>
                  <a:cubicBezTo>
                    <a:pt x="42226" y="129335"/>
                    <a:pt x="41753" y="129099"/>
                    <a:pt x="41517" y="128863"/>
                  </a:cubicBezTo>
                  <a:cubicBezTo>
                    <a:pt x="39627" y="127445"/>
                    <a:pt x="37206" y="128626"/>
                    <a:pt x="35257" y="127386"/>
                  </a:cubicBezTo>
                  <a:cubicBezTo>
                    <a:pt x="33840" y="126441"/>
                    <a:pt x="32600" y="125201"/>
                    <a:pt x="31418" y="124020"/>
                  </a:cubicBezTo>
                  <a:cubicBezTo>
                    <a:pt x="30946" y="123547"/>
                    <a:pt x="30710" y="123075"/>
                    <a:pt x="30473" y="122307"/>
                  </a:cubicBezTo>
                  <a:cubicBezTo>
                    <a:pt x="30001" y="120358"/>
                    <a:pt x="30710" y="118232"/>
                    <a:pt x="30001" y="116283"/>
                  </a:cubicBezTo>
                  <a:cubicBezTo>
                    <a:pt x="29529" y="115102"/>
                    <a:pt x="27343" y="114098"/>
                    <a:pt x="27107" y="112681"/>
                  </a:cubicBezTo>
                  <a:cubicBezTo>
                    <a:pt x="26871" y="110968"/>
                    <a:pt x="26162" y="109551"/>
                    <a:pt x="25454" y="108134"/>
                  </a:cubicBezTo>
                  <a:cubicBezTo>
                    <a:pt x="24509" y="106185"/>
                    <a:pt x="22796" y="105004"/>
                    <a:pt x="21142" y="103822"/>
                  </a:cubicBezTo>
                  <a:cubicBezTo>
                    <a:pt x="19961" y="102877"/>
                    <a:pt x="18721" y="101637"/>
                    <a:pt x="17067" y="101401"/>
                  </a:cubicBezTo>
                  <a:cubicBezTo>
                    <a:pt x="12048" y="100929"/>
                    <a:pt x="7205" y="102582"/>
                    <a:pt x="2185" y="102818"/>
                  </a:cubicBezTo>
                  <a:cubicBezTo>
                    <a:pt x="1417" y="102877"/>
                    <a:pt x="709" y="102996"/>
                    <a:pt x="0" y="103055"/>
                  </a:cubicBezTo>
                  <a:lnTo>
                    <a:pt x="295" y="101814"/>
                  </a:lnTo>
                  <a:cubicBezTo>
                    <a:pt x="532" y="94846"/>
                    <a:pt x="59" y="88113"/>
                    <a:pt x="59" y="81145"/>
                  </a:cubicBezTo>
                  <a:cubicBezTo>
                    <a:pt x="3189" y="77070"/>
                    <a:pt x="591" y="71046"/>
                    <a:pt x="2008" y="66262"/>
                  </a:cubicBezTo>
                  <a:cubicBezTo>
                    <a:pt x="2480" y="64549"/>
                    <a:pt x="4902" y="65790"/>
                    <a:pt x="6319" y="65081"/>
                  </a:cubicBezTo>
                  <a:cubicBezTo>
                    <a:pt x="6792" y="64608"/>
                    <a:pt x="7264" y="63900"/>
                    <a:pt x="7500" y="63132"/>
                  </a:cubicBezTo>
                  <a:cubicBezTo>
                    <a:pt x="7973" y="61183"/>
                    <a:pt x="7736" y="59293"/>
                    <a:pt x="8504" y="57581"/>
                  </a:cubicBezTo>
                  <a:cubicBezTo>
                    <a:pt x="10453" y="54451"/>
                    <a:pt x="11162" y="51084"/>
                    <a:pt x="11870" y="47482"/>
                  </a:cubicBezTo>
                  <a:cubicBezTo>
                    <a:pt x="12579" y="44116"/>
                    <a:pt x="12815" y="40749"/>
                    <a:pt x="11870" y="37619"/>
                  </a:cubicBezTo>
                  <a:cubicBezTo>
                    <a:pt x="10926" y="35198"/>
                    <a:pt x="11398" y="34489"/>
                    <a:pt x="11162" y="32068"/>
                  </a:cubicBezTo>
                  <a:lnTo>
                    <a:pt x="11162" y="30119"/>
                  </a:lnTo>
                  <a:cubicBezTo>
                    <a:pt x="11162" y="30119"/>
                    <a:pt x="11162" y="29647"/>
                    <a:pt x="11162" y="29647"/>
                  </a:cubicBezTo>
                  <a:cubicBezTo>
                    <a:pt x="11162" y="27225"/>
                    <a:pt x="11870" y="25335"/>
                    <a:pt x="12343" y="22914"/>
                  </a:cubicBezTo>
                  <a:cubicBezTo>
                    <a:pt x="12343" y="22205"/>
                    <a:pt x="12107" y="21497"/>
                    <a:pt x="12343" y="20965"/>
                  </a:cubicBezTo>
                  <a:cubicBezTo>
                    <a:pt x="13052" y="19016"/>
                    <a:pt x="15237" y="18308"/>
                    <a:pt x="16713" y="16654"/>
                  </a:cubicBezTo>
                  <a:cubicBezTo>
                    <a:pt x="19135" y="13524"/>
                    <a:pt x="16949" y="9685"/>
                    <a:pt x="19135" y="6319"/>
                  </a:cubicBezTo>
                  <a:cubicBezTo>
                    <a:pt x="19607" y="5374"/>
                    <a:pt x="20079" y="4134"/>
                    <a:pt x="21320" y="3662"/>
                  </a:cubicBezTo>
                  <a:cubicBezTo>
                    <a:pt x="23505" y="2953"/>
                    <a:pt x="25867" y="3898"/>
                    <a:pt x="28288" y="3662"/>
                  </a:cubicBezTo>
                  <a:cubicBezTo>
                    <a:pt x="30946" y="531"/>
                    <a:pt x="35493" y="295"/>
                    <a:pt x="39096" y="1299"/>
                  </a:cubicBezTo>
                  <a:cubicBezTo>
                    <a:pt x="41517" y="2244"/>
                    <a:pt x="44116" y="3957"/>
                    <a:pt x="45592" y="6378"/>
                  </a:cubicBezTo>
                  <a:cubicBezTo>
                    <a:pt x="47305" y="9036"/>
                    <a:pt x="48722" y="13583"/>
                    <a:pt x="52088" y="12166"/>
                  </a:cubicBezTo>
                  <a:cubicBezTo>
                    <a:pt x="54037" y="11457"/>
                    <a:pt x="55455" y="9744"/>
                    <a:pt x="57404" y="8800"/>
                  </a:cubicBezTo>
                  <a:cubicBezTo>
                    <a:pt x="59589" y="8091"/>
                    <a:pt x="61715" y="8091"/>
                    <a:pt x="63900" y="8563"/>
                  </a:cubicBezTo>
                  <a:cubicBezTo>
                    <a:pt x="64608" y="8563"/>
                    <a:pt x="65553" y="9036"/>
                    <a:pt x="66321" y="9508"/>
                  </a:cubicBezTo>
                  <a:cubicBezTo>
                    <a:pt x="68979" y="11930"/>
                    <a:pt x="71341" y="14056"/>
                    <a:pt x="74707" y="14823"/>
                  </a:cubicBezTo>
                  <a:cubicBezTo>
                    <a:pt x="77601" y="15532"/>
                    <a:pt x="80967" y="16772"/>
                    <a:pt x="83625" y="14823"/>
                  </a:cubicBezTo>
                  <a:cubicBezTo>
                    <a:pt x="85278" y="13406"/>
                    <a:pt x="86282" y="11693"/>
                    <a:pt x="87700" y="10040"/>
                  </a:cubicBezTo>
                  <a:cubicBezTo>
                    <a:pt x="89412" y="8622"/>
                    <a:pt x="92011" y="9095"/>
                    <a:pt x="94196" y="8622"/>
                  </a:cubicBezTo>
                  <a:cubicBezTo>
                    <a:pt x="94905" y="8386"/>
                    <a:pt x="95673" y="7441"/>
                    <a:pt x="96617" y="7441"/>
                  </a:cubicBezTo>
                  <a:cubicBezTo>
                    <a:pt x="99984" y="6969"/>
                    <a:pt x="103350" y="6733"/>
                    <a:pt x="106716" y="7441"/>
                  </a:cubicBezTo>
                  <a:cubicBezTo>
                    <a:pt x="108429" y="7914"/>
                    <a:pt x="108665" y="8386"/>
                    <a:pt x="110082" y="9390"/>
                  </a:cubicBezTo>
                  <a:cubicBezTo>
                    <a:pt x="110791" y="9863"/>
                    <a:pt x="111736" y="10571"/>
                    <a:pt x="112504" y="10335"/>
                  </a:cubicBezTo>
                  <a:cubicBezTo>
                    <a:pt x="114689" y="8681"/>
                    <a:pt x="117051" y="6260"/>
                    <a:pt x="119236" y="4547"/>
                  </a:cubicBezTo>
                  <a:cubicBezTo>
                    <a:pt x="121421" y="2894"/>
                    <a:pt x="123843" y="1417"/>
                    <a:pt x="126205" y="0"/>
                  </a:cubicBezTo>
                  <a:lnTo>
                    <a:pt x="132170" y="13937"/>
                  </a:lnTo>
                  <a:lnTo>
                    <a:pt x="132170" y="15119"/>
                  </a:lnTo>
                  <a:cubicBezTo>
                    <a:pt x="132642" y="15119"/>
                    <a:pt x="132878" y="15591"/>
                    <a:pt x="133115" y="15827"/>
                  </a:cubicBezTo>
                  <a:cubicBezTo>
                    <a:pt x="134296" y="18249"/>
                    <a:pt x="136009" y="20375"/>
                    <a:pt x="137426" y="22796"/>
                  </a:cubicBezTo>
                  <a:cubicBezTo>
                    <a:pt x="138607" y="24509"/>
                    <a:pt x="138135" y="27107"/>
                    <a:pt x="137662" y="29292"/>
                  </a:cubicBezTo>
                  <a:cubicBezTo>
                    <a:pt x="137662" y="29529"/>
                    <a:pt x="137190" y="30001"/>
                    <a:pt x="137190" y="30237"/>
                  </a:cubicBezTo>
                  <a:cubicBezTo>
                    <a:pt x="136245" y="31891"/>
                    <a:pt x="135949" y="34076"/>
                    <a:pt x="134532" y="35257"/>
                  </a:cubicBezTo>
                  <a:cubicBezTo>
                    <a:pt x="133587" y="36438"/>
                    <a:pt x="132347" y="37442"/>
                    <a:pt x="131402" y="38623"/>
                  </a:cubicBezTo>
                  <a:cubicBezTo>
                    <a:pt x="129985" y="41045"/>
                    <a:pt x="130162" y="43939"/>
                    <a:pt x="128981" y="46537"/>
                  </a:cubicBezTo>
                  <a:cubicBezTo>
                    <a:pt x="128036" y="48722"/>
                    <a:pt x="125378" y="49431"/>
                    <a:pt x="124611" y="51793"/>
                  </a:cubicBezTo>
                  <a:cubicBezTo>
                    <a:pt x="124138" y="53210"/>
                    <a:pt x="123429" y="54451"/>
                    <a:pt x="122898" y="55868"/>
                  </a:cubicBezTo>
                  <a:cubicBezTo>
                    <a:pt x="122898" y="56340"/>
                    <a:pt x="123134" y="57049"/>
                    <a:pt x="122898" y="57522"/>
                  </a:cubicBezTo>
                  <a:cubicBezTo>
                    <a:pt x="121953" y="59234"/>
                    <a:pt x="120713" y="60888"/>
                    <a:pt x="120240" y="62541"/>
                  </a:cubicBezTo>
                  <a:cubicBezTo>
                    <a:pt x="119000" y="65435"/>
                    <a:pt x="119295" y="68802"/>
                    <a:pt x="118055" y="71695"/>
                  </a:cubicBezTo>
                  <a:cubicBezTo>
                    <a:pt x="117346" y="73349"/>
                    <a:pt x="116579" y="74825"/>
                    <a:pt x="115161" y="76006"/>
                  </a:cubicBezTo>
                  <a:cubicBezTo>
                    <a:pt x="113980" y="76715"/>
                    <a:pt x="113212" y="77424"/>
                    <a:pt x="112504" y="78428"/>
                  </a:cubicBezTo>
                  <a:cubicBezTo>
                    <a:pt x="112031" y="78900"/>
                    <a:pt x="111795" y="80081"/>
                    <a:pt x="111559" y="80849"/>
                  </a:cubicBezTo>
                  <a:cubicBezTo>
                    <a:pt x="111086" y="82562"/>
                    <a:pt x="111086" y="83507"/>
                    <a:pt x="110319" y="85160"/>
                  </a:cubicBezTo>
                  <a:cubicBezTo>
                    <a:pt x="109846" y="86341"/>
                    <a:pt x="109374" y="87345"/>
                    <a:pt x="108606" y="88527"/>
                  </a:cubicBezTo>
                  <a:cubicBezTo>
                    <a:pt x="107897" y="89944"/>
                    <a:pt x="107189" y="91184"/>
                    <a:pt x="106185" y="92602"/>
                  </a:cubicBezTo>
                  <a:cubicBezTo>
                    <a:pt x="105063" y="94314"/>
                    <a:pt x="104944" y="98389"/>
                    <a:pt x="103055" y="99334"/>
                  </a:cubicBezTo>
                  <a:cubicBezTo>
                    <a:pt x="99216" y="101283"/>
                    <a:pt x="96795" y="96204"/>
                    <a:pt x="93724" y="94964"/>
                  </a:cubicBezTo>
                  <a:cubicBezTo>
                    <a:pt x="91775" y="94255"/>
                    <a:pt x="89412" y="94255"/>
                    <a:pt x="87936" y="94964"/>
                  </a:cubicBezTo>
                  <a:cubicBezTo>
                    <a:pt x="85515" y="96381"/>
                    <a:pt x="82148" y="96381"/>
                    <a:pt x="81204" y="99039"/>
                  </a:cubicBezTo>
                  <a:cubicBezTo>
                    <a:pt x="80259" y="101224"/>
                    <a:pt x="78310" y="102405"/>
                    <a:pt x="76892" y="103822"/>
                  </a:cubicBezTo>
                  <a:cubicBezTo>
                    <a:pt x="76184" y="105004"/>
                    <a:pt x="74707" y="105771"/>
                    <a:pt x="73999" y="106952"/>
                  </a:cubicBezTo>
                  <a:cubicBezTo>
                    <a:pt x="73290" y="107661"/>
                    <a:pt x="72581" y="108901"/>
                    <a:pt x="72581" y="110082"/>
                  </a:cubicBezTo>
                  <a:cubicBezTo>
                    <a:pt x="72109" y="114157"/>
                    <a:pt x="71873" y="118232"/>
                    <a:pt x="70869" y="122130"/>
                  </a:cubicBezTo>
                  <a:lnTo>
                    <a:pt x="70632" y="124788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65" name="Forme libre : forme 162">
              <a:extLst>
                <a:ext uri="{FF2B5EF4-FFF2-40B4-BE49-F238E27FC236}">
                  <a16:creationId xmlns:a16="http://schemas.microsoft.com/office/drawing/2014/main" id="{B19EF194-FCF5-EDC8-D9DD-EB7EFEBAA8F3}"/>
                </a:ext>
              </a:extLst>
            </p:cNvPr>
            <p:cNvSpPr/>
            <p:nvPr/>
          </p:nvSpPr>
          <p:spPr>
            <a:xfrm>
              <a:off x="8743276" y="4128090"/>
              <a:ext cx="154304" cy="264581"/>
            </a:xfrm>
            <a:custGeom>
              <a:avLst/>
              <a:gdLst>
                <a:gd name="connsiteX0" fmla="*/ 0 w 88149"/>
                <a:gd name="connsiteY0" fmla="*/ 112563 h 150846"/>
                <a:gd name="connsiteX1" fmla="*/ 709 w 88149"/>
                <a:gd name="connsiteY1" fmla="*/ 113272 h 150846"/>
                <a:gd name="connsiteX2" fmla="*/ 709 w 88149"/>
                <a:gd name="connsiteY2" fmla="*/ 114689 h 150846"/>
                <a:gd name="connsiteX3" fmla="*/ 1654 w 88149"/>
                <a:gd name="connsiteY3" fmla="*/ 115870 h 150846"/>
                <a:gd name="connsiteX4" fmla="*/ 4784 w 88149"/>
                <a:gd name="connsiteY4" fmla="*/ 121658 h 150846"/>
                <a:gd name="connsiteX5" fmla="*/ 11280 w 88149"/>
                <a:gd name="connsiteY5" fmla="*/ 122839 h 150846"/>
                <a:gd name="connsiteX6" fmla="*/ 11989 w 88149"/>
                <a:gd name="connsiteY6" fmla="*/ 126441 h 150846"/>
                <a:gd name="connsiteX7" fmla="*/ 14646 w 88149"/>
                <a:gd name="connsiteY7" fmla="*/ 129571 h 150846"/>
                <a:gd name="connsiteX8" fmla="*/ 14174 w 88149"/>
                <a:gd name="connsiteY8" fmla="*/ 138017 h 150846"/>
                <a:gd name="connsiteX9" fmla="*/ 12993 w 88149"/>
                <a:gd name="connsiteY9" fmla="*/ 143273 h 150846"/>
                <a:gd name="connsiteX10" fmla="*/ 12697 w 88149"/>
                <a:gd name="connsiteY10" fmla="*/ 146048 h 150846"/>
                <a:gd name="connsiteX11" fmla="*/ 14410 w 88149"/>
                <a:gd name="connsiteY11" fmla="*/ 146166 h 150846"/>
                <a:gd name="connsiteX12" fmla="*/ 27875 w 88149"/>
                <a:gd name="connsiteY12" fmla="*/ 146934 h 150846"/>
                <a:gd name="connsiteX13" fmla="*/ 41340 w 88149"/>
                <a:gd name="connsiteY13" fmla="*/ 146225 h 150846"/>
                <a:gd name="connsiteX14" fmla="*/ 55277 w 88149"/>
                <a:gd name="connsiteY14" fmla="*/ 145517 h 150846"/>
                <a:gd name="connsiteX15" fmla="*/ 55986 w 88149"/>
                <a:gd name="connsiteY15" fmla="*/ 147229 h 150846"/>
                <a:gd name="connsiteX16" fmla="*/ 75003 w 88149"/>
                <a:gd name="connsiteY16" fmla="*/ 147761 h 150846"/>
                <a:gd name="connsiteX17" fmla="*/ 80554 w 88149"/>
                <a:gd name="connsiteY17" fmla="*/ 150182 h 150846"/>
                <a:gd name="connsiteX18" fmla="*/ 87995 w 88149"/>
                <a:gd name="connsiteY18" fmla="*/ 150418 h 150846"/>
                <a:gd name="connsiteX19" fmla="*/ 87759 w 88149"/>
                <a:gd name="connsiteY19" fmla="*/ 140320 h 150846"/>
                <a:gd name="connsiteX20" fmla="*/ 86578 w 88149"/>
                <a:gd name="connsiteY20" fmla="*/ 138430 h 150846"/>
                <a:gd name="connsiteX21" fmla="*/ 83448 w 88149"/>
                <a:gd name="connsiteY21" fmla="*/ 132879 h 150846"/>
                <a:gd name="connsiteX22" fmla="*/ 77719 w 88149"/>
                <a:gd name="connsiteY22" fmla="*/ 124670 h 150846"/>
                <a:gd name="connsiteX23" fmla="*/ 74825 w 88149"/>
                <a:gd name="connsiteY23" fmla="*/ 117937 h 150846"/>
                <a:gd name="connsiteX24" fmla="*/ 71459 w 88149"/>
                <a:gd name="connsiteY24" fmla="*/ 111913 h 150846"/>
                <a:gd name="connsiteX25" fmla="*/ 71223 w 88149"/>
                <a:gd name="connsiteY25" fmla="*/ 103291 h 150846"/>
                <a:gd name="connsiteX26" fmla="*/ 70278 w 88149"/>
                <a:gd name="connsiteY26" fmla="*/ 95377 h 150846"/>
                <a:gd name="connsiteX27" fmla="*/ 72463 w 88149"/>
                <a:gd name="connsiteY27" fmla="*/ 90594 h 150846"/>
                <a:gd name="connsiteX28" fmla="*/ 73172 w 88149"/>
                <a:gd name="connsiteY28" fmla="*/ 84570 h 150846"/>
                <a:gd name="connsiteX29" fmla="*/ 76774 w 88149"/>
                <a:gd name="connsiteY29" fmla="*/ 81204 h 150846"/>
                <a:gd name="connsiteX30" fmla="*/ 78959 w 88149"/>
                <a:gd name="connsiteY30" fmla="*/ 77601 h 150846"/>
                <a:gd name="connsiteX31" fmla="*/ 79432 w 88149"/>
                <a:gd name="connsiteY31" fmla="*/ 77365 h 150846"/>
                <a:gd name="connsiteX32" fmla="*/ 78959 w 88149"/>
                <a:gd name="connsiteY32" fmla="*/ 73762 h 150846"/>
                <a:gd name="connsiteX33" fmla="*/ 76597 w 88149"/>
                <a:gd name="connsiteY33" fmla="*/ 63427 h 150846"/>
                <a:gd name="connsiteX34" fmla="*/ 71577 w 88149"/>
                <a:gd name="connsiteY34" fmla="*/ 56931 h 150846"/>
                <a:gd name="connsiteX35" fmla="*/ 65081 w 88149"/>
                <a:gd name="connsiteY35" fmla="*/ 47305 h 150846"/>
                <a:gd name="connsiteX36" fmla="*/ 65081 w 88149"/>
                <a:gd name="connsiteY36" fmla="*/ 42521 h 150846"/>
                <a:gd name="connsiteX37" fmla="*/ 70396 w 88149"/>
                <a:gd name="connsiteY37" fmla="*/ 42049 h 150846"/>
                <a:gd name="connsiteX38" fmla="*/ 75180 w 88149"/>
                <a:gd name="connsiteY38" fmla="*/ 44234 h 150846"/>
                <a:gd name="connsiteX39" fmla="*/ 76892 w 88149"/>
                <a:gd name="connsiteY39" fmla="*/ 42580 h 150846"/>
                <a:gd name="connsiteX40" fmla="*/ 80731 w 88149"/>
                <a:gd name="connsiteY40" fmla="*/ 42344 h 150846"/>
                <a:gd name="connsiteX41" fmla="*/ 80495 w 88149"/>
                <a:gd name="connsiteY41" fmla="*/ 38741 h 150846"/>
                <a:gd name="connsiteX42" fmla="*/ 74707 w 88149"/>
                <a:gd name="connsiteY42" fmla="*/ 32481 h 150846"/>
                <a:gd name="connsiteX43" fmla="*/ 73290 w 88149"/>
                <a:gd name="connsiteY43" fmla="*/ 15178 h 150846"/>
                <a:gd name="connsiteX44" fmla="*/ 68979 w 88149"/>
                <a:gd name="connsiteY44" fmla="*/ 4134 h 150846"/>
                <a:gd name="connsiteX45" fmla="*/ 67325 w 88149"/>
                <a:gd name="connsiteY45" fmla="*/ 1949 h 150846"/>
                <a:gd name="connsiteX46" fmla="*/ 65140 w 88149"/>
                <a:gd name="connsiteY46" fmla="*/ 0 h 150846"/>
                <a:gd name="connsiteX47" fmla="*/ 61537 w 88149"/>
                <a:gd name="connsiteY47" fmla="*/ 1654 h 150846"/>
                <a:gd name="connsiteX48" fmla="*/ 61537 w 88149"/>
                <a:gd name="connsiteY48" fmla="*/ 2835 h 150846"/>
                <a:gd name="connsiteX49" fmla="*/ 62482 w 88149"/>
                <a:gd name="connsiteY49" fmla="*/ 3543 h 150846"/>
                <a:gd name="connsiteX50" fmla="*/ 66794 w 88149"/>
                <a:gd name="connsiteY50" fmla="*/ 10512 h 150846"/>
                <a:gd name="connsiteX51" fmla="*/ 67030 w 88149"/>
                <a:gd name="connsiteY51" fmla="*/ 17008 h 150846"/>
                <a:gd name="connsiteX52" fmla="*/ 66557 w 88149"/>
                <a:gd name="connsiteY52" fmla="*/ 17953 h 150846"/>
                <a:gd name="connsiteX53" fmla="*/ 63900 w 88149"/>
                <a:gd name="connsiteY53" fmla="*/ 22973 h 150846"/>
                <a:gd name="connsiteX54" fmla="*/ 60770 w 88149"/>
                <a:gd name="connsiteY54" fmla="*/ 26340 h 150846"/>
                <a:gd name="connsiteX55" fmla="*/ 58348 w 88149"/>
                <a:gd name="connsiteY55" fmla="*/ 34253 h 150846"/>
                <a:gd name="connsiteX56" fmla="*/ 53978 w 88149"/>
                <a:gd name="connsiteY56" fmla="*/ 39509 h 150846"/>
                <a:gd name="connsiteX57" fmla="*/ 52266 w 88149"/>
                <a:gd name="connsiteY57" fmla="*/ 43584 h 150846"/>
                <a:gd name="connsiteX58" fmla="*/ 52266 w 88149"/>
                <a:gd name="connsiteY58" fmla="*/ 45238 h 150846"/>
                <a:gd name="connsiteX59" fmla="*/ 49608 w 88149"/>
                <a:gd name="connsiteY59" fmla="*/ 50258 h 150846"/>
                <a:gd name="connsiteX60" fmla="*/ 47423 w 88149"/>
                <a:gd name="connsiteY60" fmla="*/ 59411 h 150846"/>
                <a:gd name="connsiteX61" fmla="*/ 44529 w 88149"/>
                <a:gd name="connsiteY61" fmla="*/ 63723 h 150846"/>
                <a:gd name="connsiteX62" fmla="*/ 41871 w 88149"/>
                <a:gd name="connsiteY62" fmla="*/ 66144 h 150846"/>
                <a:gd name="connsiteX63" fmla="*/ 40927 w 88149"/>
                <a:gd name="connsiteY63" fmla="*/ 68565 h 150846"/>
                <a:gd name="connsiteX64" fmla="*/ 39686 w 88149"/>
                <a:gd name="connsiteY64" fmla="*/ 72877 h 150846"/>
                <a:gd name="connsiteX65" fmla="*/ 37974 w 88149"/>
                <a:gd name="connsiteY65" fmla="*/ 76243 h 150846"/>
                <a:gd name="connsiteX66" fmla="*/ 35552 w 88149"/>
                <a:gd name="connsiteY66" fmla="*/ 80318 h 150846"/>
                <a:gd name="connsiteX67" fmla="*/ 32422 w 88149"/>
                <a:gd name="connsiteY67" fmla="*/ 87050 h 150846"/>
                <a:gd name="connsiteX68" fmla="*/ 23091 w 88149"/>
                <a:gd name="connsiteY68" fmla="*/ 82680 h 150846"/>
                <a:gd name="connsiteX69" fmla="*/ 17304 w 88149"/>
                <a:gd name="connsiteY69" fmla="*/ 82680 h 150846"/>
                <a:gd name="connsiteX70" fmla="*/ 10571 w 88149"/>
                <a:gd name="connsiteY70" fmla="*/ 86755 h 150846"/>
                <a:gd name="connsiteX71" fmla="*/ 6260 w 88149"/>
                <a:gd name="connsiteY71" fmla="*/ 91539 h 150846"/>
                <a:gd name="connsiteX72" fmla="*/ 3366 w 88149"/>
                <a:gd name="connsiteY72" fmla="*/ 94669 h 150846"/>
                <a:gd name="connsiteX73" fmla="*/ 1949 w 88149"/>
                <a:gd name="connsiteY73" fmla="*/ 97799 h 150846"/>
                <a:gd name="connsiteX74" fmla="*/ 236 w 88149"/>
                <a:gd name="connsiteY74" fmla="*/ 109846 h 150846"/>
                <a:gd name="connsiteX75" fmla="*/ 0 w 88149"/>
                <a:gd name="connsiteY75" fmla="*/ 112504 h 150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88149" h="150846">
                  <a:moveTo>
                    <a:pt x="0" y="112563"/>
                  </a:moveTo>
                  <a:cubicBezTo>
                    <a:pt x="472" y="112563"/>
                    <a:pt x="472" y="113035"/>
                    <a:pt x="709" y="113272"/>
                  </a:cubicBezTo>
                  <a:cubicBezTo>
                    <a:pt x="945" y="113744"/>
                    <a:pt x="472" y="114217"/>
                    <a:pt x="709" y="114689"/>
                  </a:cubicBezTo>
                  <a:cubicBezTo>
                    <a:pt x="1181" y="114925"/>
                    <a:pt x="1417" y="115398"/>
                    <a:pt x="1654" y="115870"/>
                  </a:cubicBezTo>
                  <a:cubicBezTo>
                    <a:pt x="2126" y="118055"/>
                    <a:pt x="3071" y="120181"/>
                    <a:pt x="4784" y="121658"/>
                  </a:cubicBezTo>
                  <a:cubicBezTo>
                    <a:pt x="6733" y="123134"/>
                    <a:pt x="9567" y="121185"/>
                    <a:pt x="11280" y="122839"/>
                  </a:cubicBezTo>
                  <a:cubicBezTo>
                    <a:pt x="12225" y="123547"/>
                    <a:pt x="11516" y="125260"/>
                    <a:pt x="11989" y="126441"/>
                  </a:cubicBezTo>
                  <a:cubicBezTo>
                    <a:pt x="12461" y="127622"/>
                    <a:pt x="13937" y="128390"/>
                    <a:pt x="14646" y="129571"/>
                  </a:cubicBezTo>
                  <a:cubicBezTo>
                    <a:pt x="16536" y="132938"/>
                    <a:pt x="15119" y="134650"/>
                    <a:pt x="14174" y="138017"/>
                  </a:cubicBezTo>
                  <a:cubicBezTo>
                    <a:pt x="13937" y="139198"/>
                    <a:pt x="13229" y="141855"/>
                    <a:pt x="12993" y="143273"/>
                  </a:cubicBezTo>
                  <a:cubicBezTo>
                    <a:pt x="12815" y="144099"/>
                    <a:pt x="12756" y="145044"/>
                    <a:pt x="12697" y="146048"/>
                  </a:cubicBezTo>
                  <a:lnTo>
                    <a:pt x="14410" y="146166"/>
                  </a:lnTo>
                  <a:cubicBezTo>
                    <a:pt x="18957" y="146166"/>
                    <a:pt x="23328" y="146403"/>
                    <a:pt x="27875" y="146934"/>
                  </a:cubicBezTo>
                  <a:cubicBezTo>
                    <a:pt x="32422" y="147170"/>
                    <a:pt x="36793" y="146462"/>
                    <a:pt x="41340" y="146225"/>
                  </a:cubicBezTo>
                  <a:cubicBezTo>
                    <a:pt x="45828" y="146166"/>
                    <a:pt x="50789" y="145399"/>
                    <a:pt x="55277" y="145517"/>
                  </a:cubicBezTo>
                  <a:cubicBezTo>
                    <a:pt x="55809" y="145517"/>
                    <a:pt x="55455" y="147170"/>
                    <a:pt x="55986" y="147229"/>
                  </a:cubicBezTo>
                  <a:cubicBezTo>
                    <a:pt x="62128" y="147407"/>
                    <a:pt x="68742" y="146934"/>
                    <a:pt x="75003" y="147761"/>
                  </a:cubicBezTo>
                  <a:cubicBezTo>
                    <a:pt x="76951" y="147997"/>
                    <a:pt x="78841" y="149474"/>
                    <a:pt x="80554" y="150182"/>
                  </a:cubicBezTo>
                  <a:cubicBezTo>
                    <a:pt x="82975" y="150891"/>
                    <a:pt x="85633" y="151127"/>
                    <a:pt x="87995" y="150418"/>
                  </a:cubicBezTo>
                  <a:cubicBezTo>
                    <a:pt x="87995" y="147052"/>
                    <a:pt x="88468" y="143686"/>
                    <a:pt x="87759" y="140320"/>
                  </a:cubicBezTo>
                  <a:cubicBezTo>
                    <a:pt x="87759" y="139611"/>
                    <a:pt x="86814" y="138902"/>
                    <a:pt x="86578" y="138430"/>
                  </a:cubicBezTo>
                  <a:cubicBezTo>
                    <a:pt x="85397" y="136481"/>
                    <a:pt x="84629" y="134827"/>
                    <a:pt x="83448" y="132879"/>
                  </a:cubicBezTo>
                  <a:cubicBezTo>
                    <a:pt x="81794" y="129985"/>
                    <a:pt x="78900" y="128036"/>
                    <a:pt x="77719" y="124670"/>
                  </a:cubicBezTo>
                  <a:cubicBezTo>
                    <a:pt x="76774" y="122248"/>
                    <a:pt x="76302" y="119886"/>
                    <a:pt x="74825" y="117937"/>
                  </a:cubicBezTo>
                  <a:cubicBezTo>
                    <a:pt x="73644" y="115752"/>
                    <a:pt x="71932" y="114098"/>
                    <a:pt x="71459" y="111913"/>
                  </a:cubicBezTo>
                  <a:cubicBezTo>
                    <a:pt x="70750" y="109019"/>
                    <a:pt x="71223" y="106126"/>
                    <a:pt x="71223" y="103291"/>
                  </a:cubicBezTo>
                  <a:cubicBezTo>
                    <a:pt x="70987" y="100397"/>
                    <a:pt x="69038" y="97976"/>
                    <a:pt x="70278" y="95377"/>
                  </a:cubicBezTo>
                  <a:cubicBezTo>
                    <a:pt x="70987" y="93665"/>
                    <a:pt x="71459" y="92483"/>
                    <a:pt x="72463" y="90594"/>
                  </a:cubicBezTo>
                  <a:cubicBezTo>
                    <a:pt x="73172" y="88704"/>
                    <a:pt x="71991" y="86519"/>
                    <a:pt x="73172" y="84570"/>
                  </a:cubicBezTo>
                  <a:cubicBezTo>
                    <a:pt x="74353" y="83389"/>
                    <a:pt x="75829" y="82621"/>
                    <a:pt x="76774" y="81204"/>
                  </a:cubicBezTo>
                  <a:cubicBezTo>
                    <a:pt x="77719" y="80022"/>
                    <a:pt x="78487" y="78782"/>
                    <a:pt x="78959" y="77601"/>
                  </a:cubicBezTo>
                  <a:lnTo>
                    <a:pt x="79432" y="77365"/>
                  </a:lnTo>
                  <a:cubicBezTo>
                    <a:pt x="78723" y="76892"/>
                    <a:pt x="79432" y="74943"/>
                    <a:pt x="78959" y="73762"/>
                  </a:cubicBezTo>
                  <a:cubicBezTo>
                    <a:pt x="77542" y="70396"/>
                    <a:pt x="78487" y="66321"/>
                    <a:pt x="76597" y="63427"/>
                  </a:cubicBezTo>
                  <a:cubicBezTo>
                    <a:pt x="75180" y="61006"/>
                    <a:pt x="72995" y="59352"/>
                    <a:pt x="71577" y="56931"/>
                  </a:cubicBezTo>
                  <a:cubicBezTo>
                    <a:pt x="69392" y="53565"/>
                    <a:pt x="67266" y="50671"/>
                    <a:pt x="65081" y="47305"/>
                  </a:cubicBezTo>
                  <a:cubicBezTo>
                    <a:pt x="64372" y="45592"/>
                    <a:pt x="64372" y="43702"/>
                    <a:pt x="65081" y="42521"/>
                  </a:cubicBezTo>
                  <a:cubicBezTo>
                    <a:pt x="66026" y="40868"/>
                    <a:pt x="68920" y="41340"/>
                    <a:pt x="70396" y="42049"/>
                  </a:cubicBezTo>
                  <a:cubicBezTo>
                    <a:pt x="71813" y="42994"/>
                    <a:pt x="73290" y="44706"/>
                    <a:pt x="75180" y="44234"/>
                  </a:cubicBezTo>
                  <a:cubicBezTo>
                    <a:pt x="75888" y="43998"/>
                    <a:pt x="76361" y="43053"/>
                    <a:pt x="76892" y="42580"/>
                  </a:cubicBezTo>
                  <a:cubicBezTo>
                    <a:pt x="78073" y="42108"/>
                    <a:pt x="79550" y="42344"/>
                    <a:pt x="80731" y="42344"/>
                  </a:cubicBezTo>
                  <a:cubicBezTo>
                    <a:pt x="80731" y="41163"/>
                    <a:pt x="81204" y="39450"/>
                    <a:pt x="80495" y="38741"/>
                  </a:cubicBezTo>
                  <a:cubicBezTo>
                    <a:pt x="78782" y="36320"/>
                    <a:pt x="76892" y="34430"/>
                    <a:pt x="74707" y="32481"/>
                  </a:cubicBezTo>
                  <a:cubicBezTo>
                    <a:pt x="73762" y="26694"/>
                    <a:pt x="73999" y="20965"/>
                    <a:pt x="73290" y="15178"/>
                  </a:cubicBezTo>
                  <a:cubicBezTo>
                    <a:pt x="72817" y="11103"/>
                    <a:pt x="70396" y="7736"/>
                    <a:pt x="68979" y="4134"/>
                  </a:cubicBezTo>
                  <a:cubicBezTo>
                    <a:pt x="68861" y="3898"/>
                    <a:pt x="67798" y="2717"/>
                    <a:pt x="67325" y="1949"/>
                  </a:cubicBezTo>
                  <a:cubicBezTo>
                    <a:pt x="66616" y="532"/>
                    <a:pt x="66616" y="1004"/>
                    <a:pt x="65140" y="0"/>
                  </a:cubicBezTo>
                  <a:lnTo>
                    <a:pt x="61537" y="1654"/>
                  </a:lnTo>
                  <a:lnTo>
                    <a:pt x="61537" y="2835"/>
                  </a:lnTo>
                  <a:cubicBezTo>
                    <a:pt x="62010" y="2835"/>
                    <a:pt x="62246" y="3307"/>
                    <a:pt x="62482" y="3543"/>
                  </a:cubicBezTo>
                  <a:cubicBezTo>
                    <a:pt x="63664" y="5965"/>
                    <a:pt x="65376" y="8091"/>
                    <a:pt x="66794" y="10512"/>
                  </a:cubicBezTo>
                  <a:cubicBezTo>
                    <a:pt x="67975" y="12225"/>
                    <a:pt x="67502" y="14823"/>
                    <a:pt x="67030" y="17008"/>
                  </a:cubicBezTo>
                  <a:cubicBezTo>
                    <a:pt x="67030" y="17245"/>
                    <a:pt x="66557" y="17717"/>
                    <a:pt x="66557" y="17953"/>
                  </a:cubicBezTo>
                  <a:cubicBezTo>
                    <a:pt x="65612" y="19607"/>
                    <a:pt x="65317" y="21792"/>
                    <a:pt x="63900" y="22973"/>
                  </a:cubicBezTo>
                  <a:cubicBezTo>
                    <a:pt x="62955" y="24154"/>
                    <a:pt x="61715" y="25158"/>
                    <a:pt x="60770" y="26340"/>
                  </a:cubicBezTo>
                  <a:cubicBezTo>
                    <a:pt x="59352" y="28761"/>
                    <a:pt x="59530" y="31655"/>
                    <a:pt x="58348" y="34253"/>
                  </a:cubicBezTo>
                  <a:cubicBezTo>
                    <a:pt x="57404" y="36438"/>
                    <a:pt x="54746" y="37147"/>
                    <a:pt x="53978" y="39509"/>
                  </a:cubicBezTo>
                  <a:cubicBezTo>
                    <a:pt x="53506" y="40927"/>
                    <a:pt x="52797" y="42167"/>
                    <a:pt x="52266" y="43584"/>
                  </a:cubicBezTo>
                  <a:cubicBezTo>
                    <a:pt x="52266" y="44057"/>
                    <a:pt x="52502" y="44765"/>
                    <a:pt x="52266" y="45238"/>
                  </a:cubicBezTo>
                  <a:cubicBezTo>
                    <a:pt x="51321" y="46950"/>
                    <a:pt x="50080" y="48604"/>
                    <a:pt x="49608" y="50258"/>
                  </a:cubicBezTo>
                  <a:cubicBezTo>
                    <a:pt x="48368" y="53151"/>
                    <a:pt x="48663" y="56518"/>
                    <a:pt x="47423" y="59411"/>
                  </a:cubicBezTo>
                  <a:cubicBezTo>
                    <a:pt x="46714" y="61065"/>
                    <a:pt x="45946" y="62542"/>
                    <a:pt x="44529" y="63723"/>
                  </a:cubicBezTo>
                  <a:cubicBezTo>
                    <a:pt x="43348" y="64431"/>
                    <a:pt x="42580" y="65140"/>
                    <a:pt x="41871" y="66144"/>
                  </a:cubicBezTo>
                  <a:cubicBezTo>
                    <a:pt x="41399" y="66616"/>
                    <a:pt x="41163" y="67798"/>
                    <a:pt x="40927" y="68565"/>
                  </a:cubicBezTo>
                  <a:cubicBezTo>
                    <a:pt x="40454" y="70278"/>
                    <a:pt x="40454" y="71223"/>
                    <a:pt x="39686" y="72877"/>
                  </a:cubicBezTo>
                  <a:cubicBezTo>
                    <a:pt x="39214" y="74058"/>
                    <a:pt x="38741" y="75062"/>
                    <a:pt x="37974" y="76243"/>
                  </a:cubicBezTo>
                  <a:cubicBezTo>
                    <a:pt x="37265" y="77660"/>
                    <a:pt x="36556" y="78900"/>
                    <a:pt x="35552" y="80318"/>
                  </a:cubicBezTo>
                  <a:cubicBezTo>
                    <a:pt x="34430" y="82030"/>
                    <a:pt x="34312" y="86105"/>
                    <a:pt x="32422" y="87050"/>
                  </a:cubicBezTo>
                  <a:cubicBezTo>
                    <a:pt x="28584" y="88999"/>
                    <a:pt x="26162" y="83920"/>
                    <a:pt x="23091" y="82680"/>
                  </a:cubicBezTo>
                  <a:cubicBezTo>
                    <a:pt x="21142" y="81971"/>
                    <a:pt x="18780" y="81971"/>
                    <a:pt x="17304" y="82680"/>
                  </a:cubicBezTo>
                  <a:cubicBezTo>
                    <a:pt x="14882" y="84097"/>
                    <a:pt x="11516" y="84097"/>
                    <a:pt x="10571" y="86755"/>
                  </a:cubicBezTo>
                  <a:cubicBezTo>
                    <a:pt x="9626" y="88940"/>
                    <a:pt x="7677" y="90121"/>
                    <a:pt x="6260" y="91539"/>
                  </a:cubicBezTo>
                  <a:cubicBezTo>
                    <a:pt x="5551" y="92720"/>
                    <a:pt x="4075" y="93487"/>
                    <a:pt x="3366" y="94669"/>
                  </a:cubicBezTo>
                  <a:cubicBezTo>
                    <a:pt x="2658" y="95377"/>
                    <a:pt x="1949" y="96617"/>
                    <a:pt x="1949" y="97799"/>
                  </a:cubicBezTo>
                  <a:cubicBezTo>
                    <a:pt x="1476" y="101874"/>
                    <a:pt x="1240" y="105948"/>
                    <a:pt x="236" y="109846"/>
                  </a:cubicBezTo>
                  <a:lnTo>
                    <a:pt x="0" y="112504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66" name="Forme libre : forme 163">
              <a:extLst>
                <a:ext uri="{FF2B5EF4-FFF2-40B4-BE49-F238E27FC236}">
                  <a16:creationId xmlns:a16="http://schemas.microsoft.com/office/drawing/2014/main" id="{D7E4C60D-44CF-B3D0-9DBC-68248E038E6D}"/>
                </a:ext>
              </a:extLst>
            </p:cNvPr>
            <p:cNvSpPr/>
            <p:nvPr/>
          </p:nvSpPr>
          <p:spPr>
            <a:xfrm>
              <a:off x="8842416" y="3874857"/>
              <a:ext cx="212339" cy="389919"/>
            </a:xfrm>
            <a:custGeom>
              <a:avLst/>
              <a:gdLst>
                <a:gd name="connsiteX0" fmla="*/ 59 w 121303"/>
                <a:gd name="connsiteY0" fmla="*/ 130852 h 222305"/>
                <a:gd name="connsiteX1" fmla="*/ 1063 w 121303"/>
                <a:gd name="connsiteY1" fmla="*/ 119100 h 222305"/>
                <a:gd name="connsiteX2" fmla="*/ 3957 w 121303"/>
                <a:gd name="connsiteY2" fmla="*/ 113548 h 222305"/>
                <a:gd name="connsiteX3" fmla="*/ 21792 w 121303"/>
                <a:gd name="connsiteY3" fmla="*/ 97957 h 222305"/>
                <a:gd name="connsiteX4" fmla="*/ 22501 w 121303"/>
                <a:gd name="connsiteY4" fmla="*/ 95536 h 222305"/>
                <a:gd name="connsiteX5" fmla="*/ 22796 w 121303"/>
                <a:gd name="connsiteY5" fmla="*/ 51538 h 222305"/>
                <a:gd name="connsiteX6" fmla="*/ 24272 w 121303"/>
                <a:gd name="connsiteY6" fmla="*/ 47227 h 222305"/>
                <a:gd name="connsiteX7" fmla="*/ 24981 w 121303"/>
                <a:gd name="connsiteY7" fmla="*/ 41676 h 222305"/>
                <a:gd name="connsiteX8" fmla="*/ 24745 w 121303"/>
                <a:gd name="connsiteY8" fmla="*/ 37837 h 222305"/>
                <a:gd name="connsiteX9" fmla="*/ 23564 w 121303"/>
                <a:gd name="connsiteY9" fmla="*/ 35652 h 222305"/>
                <a:gd name="connsiteX10" fmla="*/ 22146 w 121303"/>
                <a:gd name="connsiteY10" fmla="*/ 29628 h 222305"/>
                <a:gd name="connsiteX11" fmla="*/ 19253 w 121303"/>
                <a:gd name="connsiteY11" fmla="*/ 25553 h 222305"/>
                <a:gd name="connsiteX12" fmla="*/ 17363 w 121303"/>
                <a:gd name="connsiteY12" fmla="*/ 20002 h 222305"/>
                <a:gd name="connsiteX13" fmla="*/ 15178 w 121303"/>
                <a:gd name="connsiteY13" fmla="*/ 14687 h 222305"/>
                <a:gd name="connsiteX14" fmla="*/ 14233 w 121303"/>
                <a:gd name="connsiteY14" fmla="*/ 8663 h 222305"/>
                <a:gd name="connsiteX15" fmla="*/ 13524 w 121303"/>
                <a:gd name="connsiteY15" fmla="*/ 8663 h 222305"/>
                <a:gd name="connsiteX16" fmla="*/ 16890 w 121303"/>
                <a:gd name="connsiteY16" fmla="*/ 4352 h 222305"/>
                <a:gd name="connsiteX17" fmla="*/ 20729 w 121303"/>
                <a:gd name="connsiteY17" fmla="*/ 3407 h 222305"/>
                <a:gd name="connsiteX18" fmla="*/ 25276 w 121303"/>
                <a:gd name="connsiteY18" fmla="*/ 513 h 222305"/>
                <a:gd name="connsiteX19" fmla="*/ 31300 w 121303"/>
                <a:gd name="connsiteY19" fmla="*/ 2462 h 222305"/>
                <a:gd name="connsiteX20" fmla="*/ 34903 w 121303"/>
                <a:gd name="connsiteY20" fmla="*/ 4647 h 222305"/>
                <a:gd name="connsiteX21" fmla="*/ 120181 w 121303"/>
                <a:gd name="connsiteY21" fmla="*/ 54314 h 222305"/>
                <a:gd name="connsiteX22" fmla="*/ 121303 w 121303"/>
                <a:gd name="connsiteY22" fmla="*/ 106461 h 222305"/>
                <a:gd name="connsiteX23" fmla="*/ 119827 w 121303"/>
                <a:gd name="connsiteY23" fmla="*/ 108883 h 222305"/>
                <a:gd name="connsiteX24" fmla="*/ 116697 w 121303"/>
                <a:gd name="connsiteY24" fmla="*/ 107643 h 222305"/>
                <a:gd name="connsiteX25" fmla="*/ 113331 w 121303"/>
                <a:gd name="connsiteY25" fmla="*/ 107643 h 222305"/>
                <a:gd name="connsiteX26" fmla="*/ 109964 w 121303"/>
                <a:gd name="connsiteY26" fmla="*/ 110773 h 222305"/>
                <a:gd name="connsiteX27" fmla="*/ 108960 w 121303"/>
                <a:gd name="connsiteY27" fmla="*/ 117033 h 222305"/>
                <a:gd name="connsiteX28" fmla="*/ 105830 w 121303"/>
                <a:gd name="connsiteY28" fmla="*/ 124001 h 222305"/>
                <a:gd name="connsiteX29" fmla="*/ 103409 w 121303"/>
                <a:gd name="connsiteY29" fmla="*/ 126659 h 222305"/>
                <a:gd name="connsiteX30" fmla="*/ 103173 w 121303"/>
                <a:gd name="connsiteY30" fmla="*/ 131679 h 222305"/>
                <a:gd name="connsiteX31" fmla="*/ 100279 w 121303"/>
                <a:gd name="connsiteY31" fmla="*/ 133864 h 222305"/>
                <a:gd name="connsiteX32" fmla="*/ 100515 w 121303"/>
                <a:gd name="connsiteY32" fmla="*/ 137230 h 222305"/>
                <a:gd name="connsiteX33" fmla="*/ 101696 w 121303"/>
                <a:gd name="connsiteY33" fmla="*/ 143490 h 222305"/>
                <a:gd name="connsiteX34" fmla="*/ 98094 w 121303"/>
                <a:gd name="connsiteY34" fmla="*/ 146857 h 222305"/>
                <a:gd name="connsiteX35" fmla="*/ 98094 w 121303"/>
                <a:gd name="connsiteY35" fmla="*/ 149042 h 222305"/>
                <a:gd name="connsiteX36" fmla="*/ 102405 w 121303"/>
                <a:gd name="connsiteY36" fmla="*/ 150518 h 222305"/>
                <a:gd name="connsiteX37" fmla="*/ 104059 w 121303"/>
                <a:gd name="connsiteY37" fmla="*/ 156069 h 222305"/>
                <a:gd name="connsiteX38" fmla="*/ 105240 w 121303"/>
                <a:gd name="connsiteY38" fmla="*/ 161621 h 222305"/>
                <a:gd name="connsiteX39" fmla="*/ 107897 w 121303"/>
                <a:gd name="connsiteY39" fmla="*/ 164042 h 222305"/>
                <a:gd name="connsiteX40" fmla="*/ 108842 w 121303"/>
                <a:gd name="connsiteY40" fmla="*/ 173432 h 222305"/>
                <a:gd name="connsiteX41" fmla="*/ 99688 w 121303"/>
                <a:gd name="connsiteY41" fmla="*/ 173905 h 222305"/>
                <a:gd name="connsiteX42" fmla="*/ 98980 w 121303"/>
                <a:gd name="connsiteY42" fmla="*/ 174850 h 222305"/>
                <a:gd name="connsiteX43" fmla="*/ 92720 w 121303"/>
                <a:gd name="connsiteY43" fmla="*/ 186130 h 222305"/>
                <a:gd name="connsiteX44" fmla="*/ 90771 w 121303"/>
                <a:gd name="connsiteY44" fmla="*/ 187074 h 222305"/>
                <a:gd name="connsiteX45" fmla="*/ 85219 w 121303"/>
                <a:gd name="connsiteY45" fmla="*/ 193098 h 222305"/>
                <a:gd name="connsiteX46" fmla="*/ 83507 w 121303"/>
                <a:gd name="connsiteY46" fmla="*/ 194043 h 222305"/>
                <a:gd name="connsiteX47" fmla="*/ 73644 w 121303"/>
                <a:gd name="connsiteY47" fmla="*/ 199536 h 222305"/>
                <a:gd name="connsiteX48" fmla="*/ 66203 w 121303"/>
                <a:gd name="connsiteY48" fmla="*/ 200480 h 222305"/>
                <a:gd name="connsiteX49" fmla="*/ 65022 w 121303"/>
                <a:gd name="connsiteY49" fmla="*/ 201189 h 222305"/>
                <a:gd name="connsiteX50" fmla="*/ 63073 w 121303"/>
                <a:gd name="connsiteY50" fmla="*/ 208630 h 222305"/>
                <a:gd name="connsiteX51" fmla="*/ 54628 w 121303"/>
                <a:gd name="connsiteY51" fmla="*/ 212705 h 222305"/>
                <a:gd name="connsiteX52" fmla="*/ 46242 w 121303"/>
                <a:gd name="connsiteY52" fmla="*/ 213886 h 222305"/>
                <a:gd name="connsiteX53" fmla="*/ 41931 w 121303"/>
                <a:gd name="connsiteY53" fmla="*/ 217961 h 222305"/>
                <a:gd name="connsiteX54" fmla="*/ 39037 w 121303"/>
                <a:gd name="connsiteY54" fmla="*/ 218198 h 222305"/>
                <a:gd name="connsiteX55" fmla="*/ 37383 w 121303"/>
                <a:gd name="connsiteY55" fmla="*/ 216012 h 222305"/>
                <a:gd name="connsiteX56" fmla="*/ 35198 w 121303"/>
                <a:gd name="connsiteY56" fmla="*/ 216012 h 222305"/>
                <a:gd name="connsiteX57" fmla="*/ 29410 w 121303"/>
                <a:gd name="connsiteY57" fmla="*/ 221564 h 222305"/>
                <a:gd name="connsiteX58" fmla="*/ 22678 w 121303"/>
                <a:gd name="connsiteY58" fmla="*/ 221800 h 222305"/>
                <a:gd name="connsiteX59" fmla="*/ 22205 w 121303"/>
                <a:gd name="connsiteY59" fmla="*/ 218198 h 222305"/>
                <a:gd name="connsiteX60" fmla="*/ 19843 w 121303"/>
                <a:gd name="connsiteY60" fmla="*/ 207863 h 222305"/>
                <a:gd name="connsiteX61" fmla="*/ 14823 w 121303"/>
                <a:gd name="connsiteY61" fmla="*/ 201366 h 222305"/>
                <a:gd name="connsiteX62" fmla="*/ 8327 w 121303"/>
                <a:gd name="connsiteY62" fmla="*/ 191740 h 222305"/>
                <a:gd name="connsiteX63" fmla="*/ 8327 w 121303"/>
                <a:gd name="connsiteY63" fmla="*/ 186956 h 222305"/>
                <a:gd name="connsiteX64" fmla="*/ 13642 w 121303"/>
                <a:gd name="connsiteY64" fmla="*/ 186484 h 222305"/>
                <a:gd name="connsiteX65" fmla="*/ 18426 w 121303"/>
                <a:gd name="connsiteY65" fmla="*/ 188669 h 222305"/>
                <a:gd name="connsiteX66" fmla="*/ 20138 w 121303"/>
                <a:gd name="connsiteY66" fmla="*/ 187015 h 222305"/>
                <a:gd name="connsiteX67" fmla="*/ 23977 w 121303"/>
                <a:gd name="connsiteY67" fmla="*/ 186779 h 222305"/>
                <a:gd name="connsiteX68" fmla="*/ 23741 w 121303"/>
                <a:gd name="connsiteY68" fmla="*/ 183177 h 222305"/>
                <a:gd name="connsiteX69" fmla="*/ 17953 w 121303"/>
                <a:gd name="connsiteY69" fmla="*/ 176917 h 222305"/>
                <a:gd name="connsiteX70" fmla="*/ 16536 w 121303"/>
                <a:gd name="connsiteY70" fmla="*/ 159613 h 222305"/>
                <a:gd name="connsiteX71" fmla="*/ 12225 w 121303"/>
                <a:gd name="connsiteY71" fmla="*/ 148569 h 222305"/>
                <a:gd name="connsiteX72" fmla="*/ 10571 w 121303"/>
                <a:gd name="connsiteY72" fmla="*/ 146384 h 222305"/>
                <a:gd name="connsiteX73" fmla="*/ 8386 w 121303"/>
                <a:gd name="connsiteY73" fmla="*/ 144435 h 222305"/>
                <a:gd name="connsiteX74" fmla="*/ 4252 w 121303"/>
                <a:gd name="connsiteY74" fmla="*/ 140301 h 222305"/>
                <a:gd name="connsiteX75" fmla="*/ 0 w 121303"/>
                <a:gd name="connsiteY75" fmla="*/ 130970 h 222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121303" h="222305">
                  <a:moveTo>
                    <a:pt x="59" y="130852"/>
                  </a:moveTo>
                  <a:cubicBezTo>
                    <a:pt x="532" y="126777"/>
                    <a:pt x="59" y="123175"/>
                    <a:pt x="1063" y="119100"/>
                  </a:cubicBezTo>
                  <a:cubicBezTo>
                    <a:pt x="1535" y="116915"/>
                    <a:pt x="2539" y="115261"/>
                    <a:pt x="3957" y="113548"/>
                  </a:cubicBezTo>
                  <a:cubicBezTo>
                    <a:pt x="9154" y="107465"/>
                    <a:pt x="16477" y="103981"/>
                    <a:pt x="21792" y="97957"/>
                  </a:cubicBezTo>
                  <a:cubicBezTo>
                    <a:pt x="22265" y="97249"/>
                    <a:pt x="22501" y="96245"/>
                    <a:pt x="22501" y="95536"/>
                  </a:cubicBezTo>
                  <a:cubicBezTo>
                    <a:pt x="23268" y="80890"/>
                    <a:pt x="22087" y="66185"/>
                    <a:pt x="22796" y="51538"/>
                  </a:cubicBezTo>
                  <a:cubicBezTo>
                    <a:pt x="22796" y="50121"/>
                    <a:pt x="23741" y="48645"/>
                    <a:pt x="24272" y="47227"/>
                  </a:cubicBezTo>
                  <a:cubicBezTo>
                    <a:pt x="24745" y="45278"/>
                    <a:pt x="24745" y="43625"/>
                    <a:pt x="24981" y="41676"/>
                  </a:cubicBezTo>
                  <a:cubicBezTo>
                    <a:pt x="25158" y="40436"/>
                    <a:pt x="25217" y="39018"/>
                    <a:pt x="24745" y="37837"/>
                  </a:cubicBezTo>
                  <a:cubicBezTo>
                    <a:pt x="24272" y="37128"/>
                    <a:pt x="23800" y="36420"/>
                    <a:pt x="23564" y="35652"/>
                  </a:cubicBezTo>
                  <a:cubicBezTo>
                    <a:pt x="22619" y="33703"/>
                    <a:pt x="22855" y="31577"/>
                    <a:pt x="22146" y="29628"/>
                  </a:cubicBezTo>
                  <a:cubicBezTo>
                    <a:pt x="21202" y="28211"/>
                    <a:pt x="19725" y="26971"/>
                    <a:pt x="19253" y="25553"/>
                  </a:cubicBezTo>
                  <a:cubicBezTo>
                    <a:pt x="18544" y="23604"/>
                    <a:pt x="18544" y="21715"/>
                    <a:pt x="17363" y="20002"/>
                  </a:cubicBezTo>
                  <a:cubicBezTo>
                    <a:pt x="16182" y="18289"/>
                    <a:pt x="15945" y="16399"/>
                    <a:pt x="15178" y="14687"/>
                  </a:cubicBezTo>
                  <a:cubicBezTo>
                    <a:pt x="14469" y="12738"/>
                    <a:pt x="15178" y="10612"/>
                    <a:pt x="14233" y="8663"/>
                  </a:cubicBezTo>
                  <a:lnTo>
                    <a:pt x="13524" y="8663"/>
                  </a:lnTo>
                  <a:cubicBezTo>
                    <a:pt x="14233" y="6714"/>
                    <a:pt x="15237" y="5060"/>
                    <a:pt x="16890" y="4352"/>
                  </a:cubicBezTo>
                  <a:cubicBezTo>
                    <a:pt x="18071" y="3879"/>
                    <a:pt x="19548" y="3879"/>
                    <a:pt x="20729" y="3407"/>
                  </a:cubicBezTo>
                  <a:cubicBezTo>
                    <a:pt x="22442" y="2698"/>
                    <a:pt x="23623" y="985"/>
                    <a:pt x="25276" y="513"/>
                  </a:cubicBezTo>
                  <a:cubicBezTo>
                    <a:pt x="28170" y="-668"/>
                    <a:pt x="27934" y="277"/>
                    <a:pt x="31300" y="2462"/>
                  </a:cubicBezTo>
                  <a:cubicBezTo>
                    <a:pt x="31891" y="2816"/>
                    <a:pt x="34194" y="4411"/>
                    <a:pt x="34903" y="4647"/>
                  </a:cubicBezTo>
                  <a:lnTo>
                    <a:pt x="120181" y="54314"/>
                  </a:lnTo>
                  <a:lnTo>
                    <a:pt x="121303" y="106461"/>
                  </a:lnTo>
                  <a:cubicBezTo>
                    <a:pt x="121067" y="107406"/>
                    <a:pt x="121067" y="108410"/>
                    <a:pt x="119827" y="108883"/>
                  </a:cubicBezTo>
                  <a:cubicBezTo>
                    <a:pt x="118409" y="109591"/>
                    <a:pt x="117406" y="108647"/>
                    <a:pt x="116697" y="107643"/>
                  </a:cubicBezTo>
                  <a:cubicBezTo>
                    <a:pt x="115752" y="106934"/>
                    <a:pt x="114039" y="107170"/>
                    <a:pt x="113331" y="107643"/>
                  </a:cubicBezTo>
                  <a:cubicBezTo>
                    <a:pt x="111854" y="108588"/>
                    <a:pt x="110437" y="109296"/>
                    <a:pt x="109964" y="110773"/>
                  </a:cubicBezTo>
                  <a:cubicBezTo>
                    <a:pt x="109019" y="112722"/>
                    <a:pt x="109964" y="115084"/>
                    <a:pt x="108960" y="117033"/>
                  </a:cubicBezTo>
                  <a:cubicBezTo>
                    <a:pt x="108015" y="119218"/>
                    <a:pt x="107484" y="121816"/>
                    <a:pt x="105830" y="124001"/>
                  </a:cubicBezTo>
                  <a:cubicBezTo>
                    <a:pt x="104885" y="124946"/>
                    <a:pt x="103645" y="125419"/>
                    <a:pt x="103409" y="126659"/>
                  </a:cubicBezTo>
                  <a:cubicBezTo>
                    <a:pt x="103173" y="128313"/>
                    <a:pt x="103881" y="130498"/>
                    <a:pt x="103173" y="131679"/>
                  </a:cubicBezTo>
                  <a:cubicBezTo>
                    <a:pt x="102700" y="132624"/>
                    <a:pt x="100751" y="132624"/>
                    <a:pt x="100279" y="133864"/>
                  </a:cubicBezTo>
                  <a:cubicBezTo>
                    <a:pt x="100043" y="135045"/>
                    <a:pt x="99806" y="136522"/>
                    <a:pt x="100515" y="137230"/>
                  </a:cubicBezTo>
                  <a:cubicBezTo>
                    <a:pt x="101933" y="139415"/>
                    <a:pt x="102700" y="141541"/>
                    <a:pt x="101696" y="143490"/>
                  </a:cubicBezTo>
                  <a:cubicBezTo>
                    <a:pt x="100988" y="144671"/>
                    <a:pt x="99275" y="145675"/>
                    <a:pt x="98094" y="146857"/>
                  </a:cubicBezTo>
                  <a:cubicBezTo>
                    <a:pt x="97621" y="147565"/>
                    <a:pt x="97621" y="148805"/>
                    <a:pt x="98094" y="149042"/>
                  </a:cubicBezTo>
                  <a:cubicBezTo>
                    <a:pt x="99039" y="150223"/>
                    <a:pt x="101460" y="149042"/>
                    <a:pt x="102405" y="150518"/>
                  </a:cubicBezTo>
                  <a:cubicBezTo>
                    <a:pt x="103822" y="151935"/>
                    <a:pt x="102405" y="154357"/>
                    <a:pt x="104059" y="156069"/>
                  </a:cubicBezTo>
                  <a:cubicBezTo>
                    <a:pt x="105476" y="157487"/>
                    <a:pt x="104295" y="160144"/>
                    <a:pt x="105240" y="161621"/>
                  </a:cubicBezTo>
                  <a:cubicBezTo>
                    <a:pt x="105948" y="162566"/>
                    <a:pt x="107130" y="163038"/>
                    <a:pt x="107897" y="164042"/>
                  </a:cubicBezTo>
                  <a:cubicBezTo>
                    <a:pt x="110082" y="166700"/>
                    <a:pt x="108606" y="170302"/>
                    <a:pt x="108842" y="173432"/>
                  </a:cubicBezTo>
                  <a:cubicBezTo>
                    <a:pt x="105712" y="174141"/>
                    <a:pt x="102818" y="172960"/>
                    <a:pt x="99688" y="173905"/>
                  </a:cubicBezTo>
                  <a:cubicBezTo>
                    <a:pt x="99452" y="174141"/>
                    <a:pt x="98980" y="174613"/>
                    <a:pt x="98980" y="174850"/>
                  </a:cubicBezTo>
                  <a:cubicBezTo>
                    <a:pt x="99452" y="179929"/>
                    <a:pt x="95850" y="183000"/>
                    <a:pt x="92720" y="186130"/>
                  </a:cubicBezTo>
                  <a:cubicBezTo>
                    <a:pt x="92247" y="186366"/>
                    <a:pt x="91538" y="186838"/>
                    <a:pt x="90771" y="187074"/>
                  </a:cubicBezTo>
                  <a:cubicBezTo>
                    <a:pt x="88113" y="188256"/>
                    <a:pt x="87168" y="190913"/>
                    <a:pt x="85219" y="193098"/>
                  </a:cubicBezTo>
                  <a:cubicBezTo>
                    <a:pt x="84747" y="193335"/>
                    <a:pt x="84038" y="193571"/>
                    <a:pt x="83507" y="194043"/>
                  </a:cubicBezTo>
                  <a:cubicBezTo>
                    <a:pt x="80377" y="196465"/>
                    <a:pt x="77719" y="199299"/>
                    <a:pt x="73644" y="199536"/>
                  </a:cubicBezTo>
                  <a:cubicBezTo>
                    <a:pt x="71223" y="199654"/>
                    <a:pt x="68329" y="198591"/>
                    <a:pt x="66203" y="200480"/>
                  </a:cubicBezTo>
                  <a:cubicBezTo>
                    <a:pt x="65967" y="200717"/>
                    <a:pt x="65258" y="200717"/>
                    <a:pt x="65022" y="201189"/>
                  </a:cubicBezTo>
                  <a:cubicBezTo>
                    <a:pt x="64313" y="203847"/>
                    <a:pt x="65967" y="206977"/>
                    <a:pt x="63073" y="208630"/>
                  </a:cubicBezTo>
                  <a:cubicBezTo>
                    <a:pt x="60179" y="210048"/>
                    <a:pt x="57285" y="210520"/>
                    <a:pt x="54628" y="212705"/>
                  </a:cubicBezTo>
                  <a:cubicBezTo>
                    <a:pt x="52206" y="214654"/>
                    <a:pt x="48840" y="212469"/>
                    <a:pt x="46242" y="213886"/>
                  </a:cubicBezTo>
                  <a:cubicBezTo>
                    <a:pt x="44529" y="214595"/>
                    <a:pt x="43584" y="216544"/>
                    <a:pt x="41931" y="217961"/>
                  </a:cubicBezTo>
                  <a:cubicBezTo>
                    <a:pt x="40986" y="218434"/>
                    <a:pt x="39982" y="218670"/>
                    <a:pt x="39037" y="218198"/>
                  </a:cubicBezTo>
                  <a:cubicBezTo>
                    <a:pt x="38328" y="217961"/>
                    <a:pt x="38092" y="216780"/>
                    <a:pt x="37383" y="216012"/>
                  </a:cubicBezTo>
                  <a:cubicBezTo>
                    <a:pt x="36674" y="215540"/>
                    <a:pt x="35670" y="215540"/>
                    <a:pt x="35198" y="216012"/>
                  </a:cubicBezTo>
                  <a:cubicBezTo>
                    <a:pt x="33013" y="217666"/>
                    <a:pt x="32068" y="220560"/>
                    <a:pt x="29410" y="221564"/>
                  </a:cubicBezTo>
                  <a:cubicBezTo>
                    <a:pt x="27225" y="222509"/>
                    <a:pt x="24391" y="222509"/>
                    <a:pt x="22678" y="221800"/>
                  </a:cubicBezTo>
                  <a:cubicBezTo>
                    <a:pt x="21969" y="221328"/>
                    <a:pt x="22678" y="219379"/>
                    <a:pt x="22205" y="218198"/>
                  </a:cubicBezTo>
                  <a:cubicBezTo>
                    <a:pt x="20788" y="214831"/>
                    <a:pt x="21733" y="210756"/>
                    <a:pt x="19843" y="207863"/>
                  </a:cubicBezTo>
                  <a:cubicBezTo>
                    <a:pt x="18426" y="205441"/>
                    <a:pt x="16241" y="203788"/>
                    <a:pt x="14823" y="201366"/>
                  </a:cubicBezTo>
                  <a:cubicBezTo>
                    <a:pt x="12638" y="198000"/>
                    <a:pt x="10512" y="195106"/>
                    <a:pt x="8327" y="191740"/>
                  </a:cubicBezTo>
                  <a:cubicBezTo>
                    <a:pt x="7618" y="190027"/>
                    <a:pt x="7618" y="188137"/>
                    <a:pt x="8327" y="186956"/>
                  </a:cubicBezTo>
                  <a:cubicBezTo>
                    <a:pt x="9272" y="185303"/>
                    <a:pt x="12166" y="185775"/>
                    <a:pt x="13642" y="186484"/>
                  </a:cubicBezTo>
                  <a:cubicBezTo>
                    <a:pt x="15060" y="187429"/>
                    <a:pt x="16536" y="189141"/>
                    <a:pt x="18426" y="188669"/>
                  </a:cubicBezTo>
                  <a:cubicBezTo>
                    <a:pt x="19135" y="188433"/>
                    <a:pt x="19607" y="187488"/>
                    <a:pt x="20138" y="187015"/>
                  </a:cubicBezTo>
                  <a:cubicBezTo>
                    <a:pt x="21320" y="186543"/>
                    <a:pt x="22796" y="186779"/>
                    <a:pt x="23977" y="186779"/>
                  </a:cubicBezTo>
                  <a:cubicBezTo>
                    <a:pt x="23977" y="185598"/>
                    <a:pt x="24450" y="183885"/>
                    <a:pt x="23741" y="183177"/>
                  </a:cubicBezTo>
                  <a:cubicBezTo>
                    <a:pt x="22028" y="180755"/>
                    <a:pt x="20138" y="178866"/>
                    <a:pt x="17953" y="176917"/>
                  </a:cubicBezTo>
                  <a:cubicBezTo>
                    <a:pt x="17008" y="171129"/>
                    <a:pt x="17245" y="165400"/>
                    <a:pt x="16536" y="159613"/>
                  </a:cubicBezTo>
                  <a:cubicBezTo>
                    <a:pt x="16064" y="155538"/>
                    <a:pt x="13642" y="152172"/>
                    <a:pt x="12225" y="148569"/>
                  </a:cubicBezTo>
                  <a:cubicBezTo>
                    <a:pt x="12107" y="148333"/>
                    <a:pt x="11044" y="147152"/>
                    <a:pt x="10571" y="146384"/>
                  </a:cubicBezTo>
                  <a:cubicBezTo>
                    <a:pt x="9863" y="144967"/>
                    <a:pt x="9863" y="145439"/>
                    <a:pt x="8386" y="144435"/>
                  </a:cubicBezTo>
                  <a:cubicBezTo>
                    <a:pt x="8150" y="143963"/>
                    <a:pt x="4252" y="141010"/>
                    <a:pt x="4252" y="140301"/>
                  </a:cubicBezTo>
                  <a:lnTo>
                    <a:pt x="0" y="130970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67" name="Forme libre : forme 164">
              <a:extLst>
                <a:ext uri="{FF2B5EF4-FFF2-40B4-BE49-F238E27FC236}">
                  <a16:creationId xmlns:a16="http://schemas.microsoft.com/office/drawing/2014/main" id="{36F528CA-A4F5-FD37-8541-04E7CA1C536F}"/>
                </a:ext>
              </a:extLst>
            </p:cNvPr>
            <p:cNvSpPr/>
            <p:nvPr/>
          </p:nvSpPr>
          <p:spPr>
            <a:xfrm>
              <a:off x="9013404" y="3890673"/>
              <a:ext cx="337634" cy="462426"/>
            </a:xfrm>
            <a:custGeom>
              <a:avLst/>
              <a:gdLst>
                <a:gd name="connsiteX0" fmla="*/ 192880 w 192880"/>
                <a:gd name="connsiteY0" fmla="*/ 66321 h 263643"/>
                <a:gd name="connsiteX1" fmla="*/ 181601 w 192880"/>
                <a:gd name="connsiteY1" fmla="*/ 60061 h 263643"/>
                <a:gd name="connsiteX2" fmla="*/ 179179 w 192880"/>
                <a:gd name="connsiteY2" fmla="*/ 56931 h 263643"/>
                <a:gd name="connsiteX3" fmla="*/ 177998 w 192880"/>
                <a:gd name="connsiteY3" fmla="*/ 42757 h 263643"/>
                <a:gd name="connsiteX4" fmla="*/ 177526 w 192880"/>
                <a:gd name="connsiteY4" fmla="*/ 33367 h 263643"/>
                <a:gd name="connsiteX5" fmla="*/ 177289 w 192880"/>
                <a:gd name="connsiteY5" fmla="*/ 29765 h 263643"/>
                <a:gd name="connsiteX6" fmla="*/ 174396 w 192880"/>
                <a:gd name="connsiteY6" fmla="*/ 19902 h 263643"/>
                <a:gd name="connsiteX7" fmla="*/ 172978 w 192880"/>
                <a:gd name="connsiteY7" fmla="*/ 13878 h 263643"/>
                <a:gd name="connsiteX8" fmla="*/ 171029 w 192880"/>
                <a:gd name="connsiteY8" fmla="*/ 9804 h 263643"/>
                <a:gd name="connsiteX9" fmla="*/ 166482 w 192880"/>
                <a:gd name="connsiteY9" fmla="*/ 5256 h 263643"/>
                <a:gd name="connsiteX10" fmla="*/ 164592 w 192880"/>
                <a:gd name="connsiteY10" fmla="*/ 3839 h 263643"/>
                <a:gd name="connsiteX11" fmla="*/ 159336 w 192880"/>
                <a:gd name="connsiteY11" fmla="*/ 0 h 263643"/>
                <a:gd name="connsiteX12" fmla="*/ 158391 w 192880"/>
                <a:gd name="connsiteY12" fmla="*/ 1417 h 263643"/>
                <a:gd name="connsiteX13" fmla="*/ 154316 w 192880"/>
                <a:gd name="connsiteY13" fmla="*/ 3307 h 263643"/>
                <a:gd name="connsiteX14" fmla="*/ 148765 w 192880"/>
                <a:gd name="connsiteY14" fmla="*/ 4016 h 263643"/>
                <a:gd name="connsiteX15" fmla="*/ 146580 w 192880"/>
                <a:gd name="connsiteY15" fmla="*/ 9567 h 263643"/>
                <a:gd name="connsiteX16" fmla="*/ 141737 w 192880"/>
                <a:gd name="connsiteY16" fmla="*/ 10985 h 263643"/>
                <a:gd name="connsiteX17" fmla="*/ 138843 w 192880"/>
                <a:gd name="connsiteY17" fmla="*/ 17008 h 263643"/>
                <a:gd name="connsiteX18" fmla="*/ 133292 w 192880"/>
                <a:gd name="connsiteY18" fmla="*/ 16772 h 263643"/>
                <a:gd name="connsiteX19" fmla="*/ 131402 w 192880"/>
                <a:gd name="connsiteY19" fmla="*/ 12934 h 263643"/>
                <a:gd name="connsiteX20" fmla="*/ 34253 w 192880"/>
                <a:gd name="connsiteY20" fmla="*/ 13465 h 263643"/>
                <a:gd name="connsiteX21" fmla="*/ 33958 w 192880"/>
                <a:gd name="connsiteY21" fmla="*/ 41576 h 263643"/>
                <a:gd name="connsiteX22" fmla="*/ 22914 w 192880"/>
                <a:gd name="connsiteY22" fmla="*/ 40336 h 263643"/>
                <a:gd name="connsiteX23" fmla="*/ 22442 w 192880"/>
                <a:gd name="connsiteY23" fmla="*/ 45356 h 263643"/>
                <a:gd name="connsiteX24" fmla="*/ 23564 w 192880"/>
                <a:gd name="connsiteY24" fmla="*/ 97503 h 263643"/>
                <a:gd name="connsiteX25" fmla="*/ 22087 w 192880"/>
                <a:gd name="connsiteY25" fmla="*/ 99925 h 263643"/>
                <a:gd name="connsiteX26" fmla="*/ 18957 w 192880"/>
                <a:gd name="connsiteY26" fmla="*/ 98684 h 263643"/>
                <a:gd name="connsiteX27" fmla="*/ 15591 w 192880"/>
                <a:gd name="connsiteY27" fmla="*/ 98684 h 263643"/>
                <a:gd name="connsiteX28" fmla="*/ 12225 w 192880"/>
                <a:gd name="connsiteY28" fmla="*/ 101814 h 263643"/>
                <a:gd name="connsiteX29" fmla="*/ 11221 w 192880"/>
                <a:gd name="connsiteY29" fmla="*/ 108075 h 263643"/>
                <a:gd name="connsiteX30" fmla="*/ 8091 w 192880"/>
                <a:gd name="connsiteY30" fmla="*/ 115043 h 263643"/>
                <a:gd name="connsiteX31" fmla="*/ 5669 w 192880"/>
                <a:gd name="connsiteY31" fmla="*/ 117701 h 263643"/>
                <a:gd name="connsiteX32" fmla="*/ 5433 w 192880"/>
                <a:gd name="connsiteY32" fmla="*/ 122721 h 263643"/>
                <a:gd name="connsiteX33" fmla="*/ 2539 w 192880"/>
                <a:gd name="connsiteY33" fmla="*/ 124906 h 263643"/>
                <a:gd name="connsiteX34" fmla="*/ 2776 w 192880"/>
                <a:gd name="connsiteY34" fmla="*/ 128272 h 263643"/>
                <a:gd name="connsiteX35" fmla="*/ 3957 w 192880"/>
                <a:gd name="connsiteY35" fmla="*/ 134532 h 263643"/>
                <a:gd name="connsiteX36" fmla="*/ 354 w 192880"/>
                <a:gd name="connsiteY36" fmla="*/ 137898 h 263643"/>
                <a:gd name="connsiteX37" fmla="*/ 354 w 192880"/>
                <a:gd name="connsiteY37" fmla="*/ 140083 h 263643"/>
                <a:gd name="connsiteX38" fmla="*/ 4665 w 192880"/>
                <a:gd name="connsiteY38" fmla="*/ 141560 h 263643"/>
                <a:gd name="connsiteX39" fmla="*/ 6319 w 192880"/>
                <a:gd name="connsiteY39" fmla="*/ 147111 h 263643"/>
                <a:gd name="connsiteX40" fmla="*/ 7500 w 192880"/>
                <a:gd name="connsiteY40" fmla="*/ 152663 h 263643"/>
                <a:gd name="connsiteX41" fmla="*/ 10158 w 192880"/>
                <a:gd name="connsiteY41" fmla="*/ 155084 h 263643"/>
                <a:gd name="connsiteX42" fmla="*/ 11103 w 192880"/>
                <a:gd name="connsiteY42" fmla="*/ 164474 h 263643"/>
                <a:gd name="connsiteX43" fmla="*/ 11339 w 192880"/>
                <a:gd name="connsiteY43" fmla="*/ 164710 h 263643"/>
                <a:gd name="connsiteX44" fmla="*/ 14705 w 192880"/>
                <a:gd name="connsiteY44" fmla="*/ 167132 h 263643"/>
                <a:gd name="connsiteX45" fmla="*/ 19253 w 192880"/>
                <a:gd name="connsiteY45" fmla="*/ 171974 h 263643"/>
                <a:gd name="connsiteX46" fmla="*/ 19961 w 192880"/>
                <a:gd name="connsiteY46" fmla="*/ 177762 h 263643"/>
                <a:gd name="connsiteX47" fmla="*/ 20434 w 192880"/>
                <a:gd name="connsiteY47" fmla="*/ 179179 h 263643"/>
                <a:gd name="connsiteX48" fmla="*/ 19725 w 192880"/>
                <a:gd name="connsiteY48" fmla="*/ 185912 h 263643"/>
                <a:gd name="connsiteX49" fmla="*/ 19016 w 192880"/>
                <a:gd name="connsiteY49" fmla="*/ 188806 h 263643"/>
                <a:gd name="connsiteX50" fmla="*/ 22146 w 192880"/>
                <a:gd name="connsiteY50" fmla="*/ 193353 h 263643"/>
                <a:gd name="connsiteX51" fmla="*/ 25985 w 192880"/>
                <a:gd name="connsiteY51" fmla="*/ 193589 h 263643"/>
                <a:gd name="connsiteX52" fmla="*/ 27934 w 192880"/>
                <a:gd name="connsiteY52" fmla="*/ 197428 h 263643"/>
                <a:gd name="connsiteX53" fmla="*/ 28643 w 192880"/>
                <a:gd name="connsiteY53" fmla="*/ 197664 h 263643"/>
                <a:gd name="connsiteX54" fmla="*/ 31300 w 192880"/>
                <a:gd name="connsiteY54" fmla="*/ 199082 h 263643"/>
                <a:gd name="connsiteX55" fmla="*/ 35375 w 192880"/>
                <a:gd name="connsiteY55" fmla="*/ 201267 h 263643"/>
                <a:gd name="connsiteX56" fmla="*/ 36556 w 192880"/>
                <a:gd name="connsiteY56" fmla="*/ 203688 h 263643"/>
                <a:gd name="connsiteX57" fmla="*/ 38978 w 192880"/>
                <a:gd name="connsiteY57" fmla="*/ 205637 h 263643"/>
                <a:gd name="connsiteX58" fmla="*/ 39450 w 192880"/>
                <a:gd name="connsiteY58" fmla="*/ 206818 h 263643"/>
                <a:gd name="connsiteX59" fmla="*/ 40159 w 192880"/>
                <a:gd name="connsiteY59" fmla="*/ 207291 h 263643"/>
                <a:gd name="connsiteX60" fmla="*/ 41104 w 192880"/>
                <a:gd name="connsiteY60" fmla="*/ 213314 h 263643"/>
                <a:gd name="connsiteX61" fmla="*/ 48072 w 192880"/>
                <a:gd name="connsiteY61" fmla="*/ 216681 h 263643"/>
                <a:gd name="connsiteX62" fmla="*/ 54037 w 192880"/>
                <a:gd name="connsiteY62" fmla="*/ 228964 h 263643"/>
                <a:gd name="connsiteX63" fmla="*/ 55218 w 192880"/>
                <a:gd name="connsiteY63" fmla="*/ 231150 h 263643"/>
                <a:gd name="connsiteX64" fmla="*/ 57640 w 192880"/>
                <a:gd name="connsiteY64" fmla="*/ 233098 h 263643"/>
                <a:gd name="connsiteX65" fmla="*/ 61242 w 192880"/>
                <a:gd name="connsiteY65" fmla="*/ 234811 h 263643"/>
                <a:gd name="connsiteX66" fmla="*/ 65081 w 192880"/>
                <a:gd name="connsiteY66" fmla="*/ 243020 h 263643"/>
                <a:gd name="connsiteX67" fmla="*/ 64845 w 192880"/>
                <a:gd name="connsiteY67" fmla="*/ 242784 h 263643"/>
                <a:gd name="connsiteX68" fmla="*/ 71341 w 192880"/>
                <a:gd name="connsiteY68" fmla="*/ 246623 h 263643"/>
                <a:gd name="connsiteX69" fmla="*/ 72522 w 192880"/>
                <a:gd name="connsiteY69" fmla="*/ 251406 h 263643"/>
                <a:gd name="connsiteX70" fmla="*/ 77070 w 192880"/>
                <a:gd name="connsiteY70" fmla="*/ 252883 h 263643"/>
                <a:gd name="connsiteX71" fmla="*/ 78546 w 192880"/>
                <a:gd name="connsiteY71" fmla="*/ 251938 h 263643"/>
                <a:gd name="connsiteX72" fmla="*/ 86932 w 192880"/>
                <a:gd name="connsiteY72" fmla="*/ 251938 h 263643"/>
                <a:gd name="connsiteX73" fmla="*/ 91243 w 192880"/>
                <a:gd name="connsiteY73" fmla="*/ 250284 h 263643"/>
                <a:gd name="connsiteX74" fmla="*/ 95554 w 192880"/>
                <a:gd name="connsiteY74" fmla="*/ 252942 h 263643"/>
                <a:gd name="connsiteX75" fmla="*/ 100574 w 192880"/>
                <a:gd name="connsiteY75" fmla="*/ 259910 h 263643"/>
                <a:gd name="connsiteX76" fmla="*/ 101519 w 192880"/>
                <a:gd name="connsiteY76" fmla="*/ 261623 h 263643"/>
                <a:gd name="connsiteX77" fmla="*/ 104649 w 192880"/>
                <a:gd name="connsiteY77" fmla="*/ 262804 h 263643"/>
                <a:gd name="connsiteX78" fmla="*/ 108960 w 192880"/>
                <a:gd name="connsiteY78" fmla="*/ 261623 h 263643"/>
                <a:gd name="connsiteX79" fmla="*/ 116402 w 192880"/>
                <a:gd name="connsiteY79" fmla="*/ 261387 h 263643"/>
                <a:gd name="connsiteX80" fmla="*/ 117878 w 192880"/>
                <a:gd name="connsiteY80" fmla="*/ 261623 h 263643"/>
                <a:gd name="connsiteX81" fmla="*/ 122662 w 192880"/>
                <a:gd name="connsiteY81" fmla="*/ 263336 h 263643"/>
                <a:gd name="connsiteX82" fmla="*/ 135418 w 192880"/>
                <a:gd name="connsiteY82" fmla="*/ 261446 h 263643"/>
                <a:gd name="connsiteX83" fmla="*/ 137603 w 192880"/>
                <a:gd name="connsiteY83" fmla="*/ 260501 h 263643"/>
                <a:gd name="connsiteX84" fmla="*/ 141678 w 192880"/>
                <a:gd name="connsiteY84" fmla="*/ 255481 h 263643"/>
                <a:gd name="connsiteX85" fmla="*/ 150832 w 192880"/>
                <a:gd name="connsiteY85" fmla="*/ 246859 h 263643"/>
                <a:gd name="connsiteX86" fmla="*/ 156147 w 192880"/>
                <a:gd name="connsiteY86" fmla="*/ 240362 h 263643"/>
                <a:gd name="connsiteX87" fmla="*/ 157328 w 192880"/>
                <a:gd name="connsiteY87" fmla="*/ 236524 h 263643"/>
                <a:gd name="connsiteX88" fmla="*/ 157092 w 192880"/>
                <a:gd name="connsiteY88" fmla="*/ 235106 h 263643"/>
                <a:gd name="connsiteX89" fmla="*/ 154434 w 192880"/>
                <a:gd name="connsiteY89" fmla="*/ 232921 h 263643"/>
                <a:gd name="connsiteX90" fmla="*/ 152544 w 192880"/>
                <a:gd name="connsiteY90" fmla="*/ 223295 h 263643"/>
                <a:gd name="connsiteX91" fmla="*/ 150359 w 192880"/>
                <a:gd name="connsiteY91" fmla="*/ 220874 h 263643"/>
                <a:gd name="connsiteX92" fmla="*/ 146757 w 192880"/>
                <a:gd name="connsiteY92" fmla="*/ 218925 h 263643"/>
                <a:gd name="connsiteX93" fmla="*/ 146048 w 192880"/>
                <a:gd name="connsiteY93" fmla="*/ 217980 h 263643"/>
                <a:gd name="connsiteX94" fmla="*/ 138607 w 192880"/>
                <a:gd name="connsiteY94" fmla="*/ 208590 h 263643"/>
                <a:gd name="connsiteX95" fmla="*/ 131166 w 192880"/>
                <a:gd name="connsiteY95" fmla="*/ 206168 h 263643"/>
                <a:gd name="connsiteX96" fmla="*/ 130221 w 192880"/>
                <a:gd name="connsiteY96" fmla="*/ 202802 h 263643"/>
                <a:gd name="connsiteX97" fmla="*/ 131697 w 192880"/>
                <a:gd name="connsiteY97" fmla="*/ 201385 h 263643"/>
                <a:gd name="connsiteX98" fmla="*/ 132170 w 192880"/>
                <a:gd name="connsiteY98" fmla="*/ 200204 h 263643"/>
                <a:gd name="connsiteX99" fmla="*/ 133587 w 192880"/>
                <a:gd name="connsiteY99" fmla="*/ 199495 h 263643"/>
                <a:gd name="connsiteX100" fmla="*/ 140320 w 192880"/>
                <a:gd name="connsiteY100" fmla="*/ 199022 h 263643"/>
                <a:gd name="connsiteX101" fmla="*/ 144158 w 192880"/>
                <a:gd name="connsiteY101" fmla="*/ 197369 h 263643"/>
                <a:gd name="connsiteX102" fmla="*/ 144867 w 192880"/>
                <a:gd name="connsiteY102" fmla="*/ 196188 h 263643"/>
                <a:gd name="connsiteX103" fmla="*/ 145340 w 192880"/>
                <a:gd name="connsiteY103" fmla="*/ 190636 h 263643"/>
                <a:gd name="connsiteX104" fmla="*/ 144631 w 192880"/>
                <a:gd name="connsiteY104" fmla="*/ 189455 h 263643"/>
                <a:gd name="connsiteX105" fmla="*/ 145576 w 192880"/>
                <a:gd name="connsiteY105" fmla="*/ 184140 h 263643"/>
                <a:gd name="connsiteX106" fmla="*/ 145576 w 192880"/>
                <a:gd name="connsiteY106" fmla="*/ 175459 h 263643"/>
                <a:gd name="connsiteX107" fmla="*/ 144631 w 192880"/>
                <a:gd name="connsiteY107" fmla="*/ 172092 h 263643"/>
                <a:gd name="connsiteX108" fmla="*/ 144631 w 192880"/>
                <a:gd name="connsiteY108" fmla="*/ 168017 h 263643"/>
                <a:gd name="connsiteX109" fmla="*/ 151836 w 192880"/>
                <a:gd name="connsiteY109" fmla="*/ 167073 h 263643"/>
                <a:gd name="connsiteX110" fmla="*/ 152840 w 192880"/>
                <a:gd name="connsiteY110" fmla="*/ 158923 h 263643"/>
                <a:gd name="connsiteX111" fmla="*/ 154021 w 192880"/>
                <a:gd name="connsiteY111" fmla="*/ 156029 h 263643"/>
                <a:gd name="connsiteX112" fmla="*/ 155970 w 192880"/>
                <a:gd name="connsiteY112" fmla="*/ 153135 h 263643"/>
                <a:gd name="connsiteX113" fmla="*/ 156678 w 192880"/>
                <a:gd name="connsiteY113" fmla="*/ 149769 h 263643"/>
                <a:gd name="connsiteX114" fmla="*/ 159809 w 192880"/>
                <a:gd name="connsiteY114" fmla="*/ 142328 h 263643"/>
                <a:gd name="connsiteX115" fmla="*/ 160753 w 192880"/>
                <a:gd name="connsiteY115" fmla="*/ 140910 h 263643"/>
                <a:gd name="connsiteX116" fmla="*/ 167722 w 192880"/>
                <a:gd name="connsiteY116" fmla="*/ 139257 h 263643"/>
                <a:gd name="connsiteX117" fmla="*/ 168962 w 192880"/>
                <a:gd name="connsiteY117" fmla="*/ 130634 h 263643"/>
                <a:gd name="connsiteX118" fmla="*/ 170203 w 192880"/>
                <a:gd name="connsiteY118" fmla="*/ 128449 h 263643"/>
                <a:gd name="connsiteX119" fmla="*/ 170675 w 192880"/>
                <a:gd name="connsiteY119" fmla="*/ 119059 h 263643"/>
                <a:gd name="connsiteX120" fmla="*/ 170439 w 192880"/>
                <a:gd name="connsiteY120" fmla="*/ 119295 h 263643"/>
                <a:gd name="connsiteX121" fmla="*/ 170675 w 192880"/>
                <a:gd name="connsiteY121" fmla="*/ 115693 h 263643"/>
                <a:gd name="connsiteX122" fmla="*/ 169966 w 192880"/>
                <a:gd name="connsiteY122" fmla="*/ 105594 h 263643"/>
                <a:gd name="connsiteX123" fmla="*/ 174514 w 192880"/>
                <a:gd name="connsiteY123" fmla="*/ 99570 h 263643"/>
                <a:gd name="connsiteX124" fmla="*/ 175281 w 192880"/>
                <a:gd name="connsiteY124" fmla="*/ 82975 h 263643"/>
                <a:gd name="connsiteX125" fmla="*/ 176226 w 192880"/>
                <a:gd name="connsiteY125" fmla="*/ 81794 h 263643"/>
                <a:gd name="connsiteX126" fmla="*/ 178648 w 192880"/>
                <a:gd name="connsiteY126" fmla="*/ 81794 h 263643"/>
                <a:gd name="connsiteX127" fmla="*/ 181069 w 192880"/>
                <a:gd name="connsiteY127" fmla="*/ 79373 h 263643"/>
                <a:gd name="connsiteX128" fmla="*/ 184199 w 192880"/>
                <a:gd name="connsiteY128" fmla="*/ 78664 h 263643"/>
                <a:gd name="connsiteX129" fmla="*/ 186857 w 192880"/>
                <a:gd name="connsiteY129" fmla="*/ 76715 h 263643"/>
                <a:gd name="connsiteX130" fmla="*/ 188569 w 192880"/>
                <a:gd name="connsiteY130" fmla="*/ 76715 h 263643"/>
                <a:gd name="connsiteX131" fmla="*/ 192408 w 192880"/>
                <a:gd name="connsiteY131" fmla="*/ 69038 h 263643"/>
                <a:gd name="connsiteX132" fmla="*/ 192644 w 192880"/>
                <a:gd name="connsiteY132" fmla="*/ 66616 h 26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192880" h="263643">
                  <a:moveTo>
                    <a:pt x="192880" y="66321"/>
                  </a:moveTo>
                  <a:cubicBezTo>
                    <a:pt x="189514" y="63427"/>
                    <a:pt x="185439" y="62482"/>
                    <a:pt x="181601" y="60061"/>
                  </a:cubicBezTo>
                  <a:cubicBezTo>
                    <a:pt x="180419" y="59352"/>
                    <a:pt x="179652" y="58112"/>
                    <a:pt x="179179" y="56931"/>
                  </a:cubicBezTo>
                  <a:cubicBezTo>
                    <a:pt x="178234" y="52088"/>
                    <a:pt x="179415" y="47541"/>
                    <a:pt x="177998" y="42757"/>
                  </a:cubicBezTo>
                  <a:cubicBezTo>
                    <a:pt x="177053" y="39627"/>
                    <a:pt x="177762" y="36497"/>
                    <a:pt x="177526" y="33367"/>
                  </a:cubicBezTo>
                  <a:cubicBezTo>
                    <a:pt x="177408" y="32186"/>
                    <a:pt x="177526" y="30946"/>
                    <a:pt x="177289" y="29765"/>
                  </a:cubicBezTo>
                  <a:cubicBezTo>
                    <a:pt x="176344" y="26399"/>
                    <a:pt x="175400" y="23269"/>
                    <a:pt x="174396" y="19902"/>
                  </a:cubicBezTo>
                  <a:cubicBezTo>
                    <a:pt x="173687" y="17953"/>
                    <a:pt x="173451" y="15827"/>
                    <a:pt x="172978" y="13878"/>
                  </a:cubicBezTo>
                  <a:cubicBezTo>
                    <a:pt x="172506" y="12461"/>
                    <a:pt x="171797" y="11221"/>
                    <a:pt x="171029" y="9804"/>
                  </a:cubicBezTo>
                  <a:cubicBezTo>
                    <a:pt x="169612" y="7855"/>
                    <a:pt x="167899" y="6673"/>
                    <a:pt x="166482" y="5256"/>
                  </a:cubicBezTo>
                  <a:cubicBezTo>
                    <a:pt x="165773" y="4784"/>
                    <a:pt x="165301" y="4075"/>
                    <a:pt x="164592" y="3839"/>
                  </a:cubicBezTo>
                  <a:cubicBezTo>
                    <a:pt x="162407" y="3130"/>
                    <a:pt x="160281" y="2126"/>
                    <a:pt x="159336" y="0"/>
                  </a:cubicBezTo>
                  <a:lnTo>
                    <a:pt x="158391" y="1417"/>
                  </a:lnTo>
                  <a:lnTo>
                    <a:pt x="154316" y="3307"/>
                  </a:lnTo>
                  <a:lnTo>
                    <a:pt x="148765" y="4016"/>
                  </a:lnTo>
                  <a:lnTo>
                    <a:pt x="146580" y="9567"/>
                  </a:lnTo>
                  <a:lnTo>
                    <a:pt x="141737" y="10985"/>
                  </a:lnTo>
                  <a:lnTo>
                    <a:pt x="138843" y="17008"/>
                  </a:lnTo>
                  <a:lnTo>
                    <a:pt x="133292" y="16772"/>
                  </a:lnTo>
                  <a:lnTo>
                    <a:pt x="131402" y="12934"/>
                  </a:lnTo>
                  <a:lnTo>
                    <a:pt x="34253" y="13465"/>
                  </a:lnTo>
                  <a:lnTo>
                    <a:pt x="33958" y="41576"/>
                  </a:lnTo>
                  <a:lnTo>
                    <a:pt x="22914" y="40336"/>
                  </a:lnTo>
                  <a:lnTo>
                    <a:pt x="22442" y="45356"/>
                  </a:lnTo>
                  <a:lnTo>
                    <a:pt x="23564" y="97503"/>
                  </a:lnTo>
                  <a:cubicBezTo>
                    <a:pt x="23328" y="98448"/>
                    <a:pt x="23328" y="99452"/>
                    <a:pt x="22087" y="99925"/>
                  </a:cubicBezTo>
                  <a:cubicBezTo>
                    <a:pt x="20670" y="100633"/>
                    <a:pt x="19666" y="99688"/>
                    <a:pt x="18957" y="98684"/>
                  </a:cubicBezTo>
                  <a:cubicBezTo>
                    <a:pt x="18012" y="97976"/>
                    <a:pt x="16300" y="98212"/>
                    <a:pt x="15591" y="98684"/>
                  </a:cubicBezTo>
                  <a:cubicBezTo>
                    <a:pt x="14115" y="99629"/>
                    <a:pt x="12697" y="100338"/>
                    <a:pt x="12225" y="101814"/>
                  </a:cubicBezTo>
                  <a:cubicBezTo>
                    <a:pt x="11280" y="103763"/>
                    <a:pt x="12225" y="106126"/>
                    <a:pt x="11221" y="108075"/>
                  </a:cubicBezTo>
                  <a:cubicBezTo>
                    <a:pt x="10276" y="110260"/>
                    <a:pt x="9744" y="112858"/>
                    <a:pt x="8091" y="115043"/>
                  </a:cubicBezTo>
                  <a:cubicBezTo>
                    <a:pt x="7146" y="115988"/>
                    <a:pt x="5906" y="116461"/>
                    <a:pt x="5669" y="117701"/>
                  </a:cubicBezTo>
                  <a:cubicBezTo>
                    <a:pt x="5433" y="119354"/>
                    <a:pt x="6142" y="121540"/>
                    <a:pt x="5433" y="122721"/>
                  </a:cubicBezTo>
                  <a:cubicBezTo>
                    <a:pt x="4961" y="123666"/>
                    <a:pt x="3012" y="123666"/>
                    <a:pt x="2539" y="124906"/>
                  </a:cubicBezTo>
                  <a:cubicBezTo>
                    <a:pt x="2303" y="126087"/>
                    <a:pt x="2067" y="127563"/>
                    <a:pt x="2776" y="128272"/>
                  </a:cubicBezTo>
                  <a:cubicBezTo>
                    <a:pt x="4193" y="130457"/>
                    <a:pt x="4961" y="132583"/>
                    <a:pt x="3957" y="134532"/>
                  </a:cubicBezTo>
                  <a:cubicBezTo>
                    <a:pt x="3248" y="135713"/>
                    <a:pt x="1535" y="136717"/>
                    <a:pt x="354" y="137898"/>
                  </a:cubicBezTo>
                  <a:cubicBezTo>
                    <a:pt x="-118" y="138607"/>
                    <a:pt x="-118" y="139847"/>
                    <a:pt x="354" y="140083"/>
                  </a:cubicBezTo>
                  <a:cubicBezTo>
                    <a:pt x="1299" y="141265"/>
                    <a:pt x="3721" y="140083"/>
                    <a:pt x="4665" y="141560"/>
                  </a:cubicBezTo>
                  <a:cubicBezTo>
                    <a:pt x="6083" y="142977"/>
                    <a:pt x="4665" y="145399"/>
                    <a:pt x="6319" y="147111"/>
                  </a:cubicBezTo>
                  <a:cubicBezTo>
                    <a:pt x="7736" y="148529"/>
                    <a:pt x="6555" y="151186"/>
                    <a:pt x="7500" y="152663"/>
                  </a:cubicBezTo>
                  <a:cubicBezTo>
                    <a:pt x="8209" y="153608"/>
                    <a:pt x="9390" y="154080"/>
                    <a:pt x="10158" y="155084"/>
                  </a:cubicBezTo>
                  <a:cubicBezTo>
                    <a:pt x="12343" y="157742"/>
                    <a:pt x="10867" y="161344"/>
                    <a:pt x="11103" y="164474"/>
                  </a:cubicBezTo>
                  <a:lnTo>
                    <a:pt x="11339" y="164710"/>
                  </a:lnTo>
                  <a:cubicBezTo>
                    <a:pt x="12284" y="165655"/>
                    <a:pt x="13524" y="166423"/>
                    <a:pt x="14705" y="167132"/>
                  </a:cubicBezTo>
                  <a:cubicBezTo>
                    <a:pt x="16359" y="168608"/>
                    <a:pt x="18308" y="169789"/>
                    <a:pt x="19253" y="171974"/>
                  </a:cubicBezTo>
                  <a:cubicBezTo>
                    <a:pt x="20198" y="173923"/>
                    <a:pt x="19253" y="176049"/>
                    <a:pt x="19961" y="177762"/>
                  </a:cubicBezTo>
                  <a:cubicBezTo>
                    <a:pt x="19961" y="178234"/>
                    <a:pt x="20434" y="178943"/>
                    <a:pt x="20434" y="179179"/>
                  </a:cubicBezTo>
                  <a:cubicBezTo>
                    <a:pt x="20906" y="181601"/>
                    <a:pt x="21851" y="184199"/>
                    <a:pt x="19725" y="185912"/>
                  </a:cubicBezTo>
                  <a:cubicBezTo>
                    <a:pt x="18780" y="186621"/>
                    <a:pt x="18485" y="187861"/>
                    <a:pt x="19016" y="188806"/>
                  </a:cubicBezTo>
                  <a:cubicBezTo>
                    <a:pt x="19725" y="190518"/>
                    <a:pt x="20670" y="192408"/>
                    <a:pt x="22146" y="193353"/>
                  </a:cubicBezTo>
                  <a:cubicBezTo>
                    <a:pt x="23328" y="194062"/>
                    <a:pt x="24804" y="193353"/>
                    <a:pt x="25985" y="193589"/>
                  </a:cubicBezTo>
                  <a:cubicBezTo>
                    <a:pt x="27698" y="194062"/>
                    <a:pt x="27698" y="196011"/>
                    <a:pt x="27934" y="197428"/>
                  </a:cubicBezTo>
                  <a:cubicBezTo>
                    <a:pt x="28170" y="197192"/>
                    <a:pt x="28406" y="197605"/>
                    <a:pt x="28643" y="197664"/>
                  </a:cubicBezTo>
                  <a:cubicBezTo>
                    <a:pt x="29824" y="198137"/>
                    <a:pt x="29824" y="198609"/>
                    <a:pt x="31300" y="199082"/>
                  </a:cubicBezTo>
                  <a:cubicBezTo>
                    <a:pt x="33013" y="199318"/>
                    <a:pt x="34430" y="200026"/>
                    <a:pt x="35375" y="201267"/>
                  </a:cubicBezTo>
                  <a:cubicBezTo>
                    <a:pt x="35848" y="201975"/>
                    <a:pt x="36320" y="202979"/>
                    <a:pt x="36556" y="203688"/>
                  </a:cubicBezTo>
                  <a:cubicBezTo>
                    <a:pt x="37265" y="204397"/>
                    <a:pt x="38210" y="204869"/>
                    <a:pt x="38978" y="205637"/>
                  </a:cubicBezTo>
                  <a:cubicBezTo>
                    <a:pt x="38978" y="206109"/>
                    <a:pt x="39450" y="206346"/>
                    <a:pt x="39450" y="206818"/>
                  </a:cubicBezTo>
                  <a:cubicBezTo>
                    <a:pt x="39923" y="206582"/>
                    <a:pt x="39923" y="207291"/>
                    <a:pt x="40159" y="207291"/>
                  </a:cubicBezTo>
                  <a:cubicBezTo>
                    <a:pt x="41104" y="209239"/>
                    <a:pt x="39923" y="211838"/>
                    <a:pt x="41104" y="213314"/>
                  </a:cubicBezTo>
                  <a:cubicBezTo>
                    <a:pt x="42757" y="215499"/>
                    <a:pt x="46124" y="214555"/>
                    <a:pt x="48072" y="216681"/>
                  </a:cubicBezTo>
                  <a:cubicBezTo>
                    <a:pt x="50730" y="220519"/>
                    <a:pt x="54273" y="223886"/>
                    <a:pt x="54037" y="228964"/>
                  </a:cubicBezTo>
                  <a:cubicBezTo>
                    <a:pt x="54037" y="229673"/>
                    <a:pt x="54746" y="230382"/>
                    <a:pt x="55218" y="231150"/>
                  </a:cubicBezTo>
                  <a:cubicBezTo>
                    <a:pt x="55927" y="231858"/>
                    <a:pt x="56636" y="232567"/>
                    <a:pt x="57640" y="233098"/>
                  </a:cubicBezTo>
                  <a:cubicBezTo>
                    <a:pt x="58821" y="233571"/>
                    <a:pt x="60061" y="233807"/>
                    <a:pt x="61242" y="234811"/>
                  </a:cubicBezTo>
                  <a:cubicBezTo>
                    <a:pt x="63664" y="236996"/>
                    <a:pt x="65553" y="239654"/>
                    <a:pt x="65081" y="243020"/>
                  </a:cubicBezTo>
                  <a:lnTo>
                    <a:pt x="64845" y="242784"/>
                  </a:lnTo>
                  <a:cubicBezTo>
                    <a:pt x="66794" y="244497"/>
                    <a:pt x="70160" y="244260"/>
                    <a:pt x="71341" y="246623"/>
                  </a:cubicBezTo>
                  <a:cubicBezTo>
                    <a:pt x="71813" y="248276"/>
                    <a:pt x="71105" y="250461"/>
                    <a:pt x="72522" y="251406"/>
                  </a:cubicBezTo>
                  <a:cubicBezTo>
                    <a:pt x="73939" y="252351"/>
                    <a:pt x="75416" y="253827"/>
                    <a:pt x="77070" y="252883"/>
                  </a:cubicBezTo>
                  <a:cubicBezTo>
                    <a:pt x="77542" y="252646"/>
                    <a:pt x="78014" y="251938"/>
                    <a:pt x="78546" y="251938"/>
                  </a:cubicBezTo>
                  <a:cubicBezTo>
                    <a:pt x="81440" y="250993"/>
                    <a:pt x="84570" y="253178"/>
                    <a:pt x="86932" y="251938"/>
                  </a:cubicBezTo>
                  <a:cubicBezTo>
                    <a:pt x="88349" y="251229"/>
                    <a:pt x="90062" y="249044"/>
                    <a:pt x="91243" y="250284"/>
                  </a:cubicBezTo>
                  <a:cubicBezTo>
                    <a:pt x="92424" y="251465"/>
                    <a:pt x="94609" y="251997"/>
                    <a:pt x="95554" y="252942"/>
                  </a:cubicBezTo>
                  <a:cubicBezTo>
                    <a:pt x="97680" y="254891"/>
                    <a:pt x="98684" y="257489"/>
                    <a:pt x="100574" y="259910"/>
                  </a:cubicBezTo>
                  <a:cubicBezTo>
                    <a:pt x="100810" y="260383"/>
                    <a:pt x="101047" y="261092"/>
                    <a:pt x="101519" y="261623"/>
                  </a:cubicBezTo>
                  <a:cubicBezTo>
                    <a:pt x="102051" y="262332"/>
                    <a:pt x="103941" y="262686"/>
                    <a:pt x="104649" y="262804"/>
                  </a:cubicBezTo>
                  <a:cubicBezTo>
                    <a:pt x="106421" y="263158"/>
                    <a:pt x="107248" y="262096"/>
                    <a:pt x="108960" y="261623"/>
                  </a:cubicBezTo>
                  <a:cubicBezTo>
                    <a:pt x="111382" y="260914"/>
                    <a:pt x="114039" y="261387"/>
                    <a:pt x="116402" y="261387"/>
                  </a:cubicBezTo>
                  <a:cubicBezTo>
                    <a:pt x="116874" y="261387"/>
                    <a:pt x="117346" y="261387"/>
                    <a:pt x="117878" y="261623"/>
                  </a:cubicBezTo>
                  <a:cubicBezTo>
                    <a:pt x="119295" y="262863"/>
                    <a:pt x="121244" y="264281"/>
                    <a:pt x="122662" y="263336"/>
                  </a:cubicBezTo>
                  <a:cubicBezTo>
                    <a:pt x="126737" y="260678"/>
                    <a:pt x="131343" y="262155"/>
                    <a:pt x="135418" y="261446"/>
                  </a:cubicBezTo>
                  <a:cubicBezTo>
                    <a:pt x="136127" y="261446"/>
                    <a:pt x="137131" y="260973"/>
                    <a:pt x="137603" y="260501"/>
                  </a:cubicBezTo>
                  <a:cubicBezTo>
                    <a:pt x="139020" y="258788"/>
                    <a:pt x="140497" y="257371"/>
                    <a:pt x="141678" y="255481"/>
                  </a:cubicBezTo>
                  <a:cubicBezTo>
                    <a:pt x="144572" y="252115"/>
                    <a:pt x="148174" y="249989"/>
                    <a:pt x="150832" y="246859"/>
                  </a:cubicBezTo>
                  <a:cubicBezTo>
                    <a:pt x="152781" y="244674"/>
                    <a:pt x="154671" y="242784"/>
                    <a:pt x="156147" y="240362"/>
                  </a:cubicBezTo>
                  <a:cubicBezTo>
                    <a:pt x="156501" y="239536"/>
                    <a:pt x="157092" y="237410"/>
                    <a:pt x="157328" y="236524"/>
                  </a:cubicBezTo>
                  <a:cubicBezTo>
                    <a:pt x="157623" y="235638"/>
                    <a:pt x="157564" y="235933"/>
                    <a:pt x="157092" y="235106"/>
                  </a:cubicBezTo>
                  <a:cubicBezTo>
                    <a:pt x="156619" y="234398"/>
                    <a:pt x="155438" y="233630"/>
                    <a:pt x="154434" y="232921"/>
                  </a:cubicBezTo>
                  <a:cubicBezTo>
                    <a:pt x="151304" y="230736"/>
                    <a:pt x="153489" y="226425"/>
                    <a:pt x="152544" y="223295"/>
                  </a:cubicBezTo>
                  <a:cubicBezTo>
                    <a:pt x="152308" y="222586"/>
                    <a:pt x="151600" y="221346"/>
                    <a:pt x="150359" y="220874"/>
                  </a:cubicBezTo>
                  <a:cubicBezTo>
                    <a:pt x="148942" y="220637"/>
                    <a:pt x="147466" y="220165"/>
                    <a:pt x="146757" y="218925"/>
                  </a:cubicBezTo>
                  <a:cubicBezTo>
                    <a:pt x="146521" y="218688"/>
                    <a:pt x="146403" y="218275"/>
                    <a:pt x="146048" y="217980"/>
                  </a:cubicBezTo>
                  <a:cubicBezTo>
                    <a:pt x="142682" y="214614"/>
                    <a:pt x="141265" y="211720"/>
                    <a:pt x="138607" y="208590"/>
                  </a:cubicBezTo>
                  <a:cubicBezTo>
                    <a:pt x="136953" y="206168"/>
                    <a:pt x="133587" y="207881"/>
                    <a:pt x="131166" y="206168"/>
                  </a:cubicBezTo>
                  <a:cubicBezTo>
                    <a:pt x="129985" y="205223"/>
                    <a:pt x="129512" y="204220"/>
                    <a:pt x="130221" y="202802"/>
                  </a:cubicBezTo>
                  <a:cubicBezTo>
                    <a:pt x="130457" y="202330"/>
                    <a:pt x="131166" y="201857"/>
                    <a:pt x="131697" y="201385"/>
                  </a:cubicBezTo>
                  <a:cubicBezTo>
                    <a:pt x="131697" y="200912"/>
                    <a:pt x="131934" y="200440"/>
                    <a:pt x="132170" y="200204"/>
                  </a:cubicBezTo>
                  <a:cubicBezTo>
                    <a:pt x="132642" y="199967"/>
                    <a:pt x="133115" y="199731"/>
                    <a:pt x="133587" y="199495"/>
                  </a:cubicBezTo>
                  <a:cubicBezTo>
                    <a:pt x="135772" y="199022"/>
                    <a:pt x="138135" y="199731"/>
                    <a:pt x="140320" y="199022"/>
                  </a:cubicBezTo>
                  <a:cubicBezTo>
                    <a:pt x="141501" y="198550"/>
                    <a:pt x="142977" y="198078"/>
                    <a:pt x="144158" y="197369"/>
                  </a:cubicBezTo>
                  <a:cubicBezTo>
                    <a:pt x="144395" y="197133"/>
                    <a:pt x="144631" y="196660"/>
                    <a:pt x="144867" y="196188"/>
                  </a:cubicBezTo>
                  <a:cubicBezTo>
                    <a:pt x="146284" y="194239"/>
                    <a:pt x="145812" y="192349"/>
                    <a:pt x="145340" y="190636"/>
                  </a:cubicBezTo>
                  <a:cubicBezTo>
                    <a:pt x="145340" y="190400"/>
                    <a:pt x="144631" y="189691"/>
                    <a:pt x="144631" y="189455"/>
                  </a:cubicBezTo>
                  <a:cubicBezTo>
                    <a:pt x="144158" y="187506"/>
                    <a:pt x="143922" y="185380"/>
                    <a:pt x="145576" y="184140"/>
                  </a:cubicBezTo>
                  <a:cubicBezTo>
                    <a:pt x="145576" y="181246"/>
                    <a:pt x="145576" y="178352"/>
                    <a:pt x="145576" y="175459"/>
                  </a:cubicBezTo>
                  <a:cubicBezTo>
                    <a:pt x="145576" y="174278"/>
                    <a:pt x="145103" y="173274"/>
                    <a:pt x="144631" y="172092"/>
                  </a:cubicBezTo>
                  <a:cubicBezTo>
                    <a:pt x="144158" y="170911"/>
                    <a:pt x="143922" y="169199"/>
                    <a:pt x="144631" y="168017"/>
                  </a:cubicBezTo>
                  <a:cubicBezTo>
                    <a:pt x="146048" y="165596"/>
                    <a:pt x="149414" y="167309"/>
                    <a:pt x="151836" y="167073"/>
                  </a:cubicBezTo>
                  <a:cubicBezTo>
                    <a:pt x="153017" y="164415"/>
                    <a:pt x="152072" y="161521"/>
                    <a:pt x="152840" y="158923"/>
                  </a:cubicBezTo>
                  <a:cubicBezTo>
                    <a:pt x="153312" y="157978"/>
                    <a:pt x="153785" y="157033"/>
                    <a:pt x="154021" y="156029"/>
                  </a:cubicBezTo>
                  <a:cubicBezTo>
                    <a:pt x="154493" y="155084"/>
                    <a:pt x="155497" y="154139"/>
                    <a:pt x="155970" y="153135"/>
                  </a:cubicBezTo>
                  <a:cubicBezTo>
                    <a:pt x="156678" y="151954"/>
                    <a:pt x="156442" y="150714"/>
                    <a:pt x="156678" y="149769"/>
                  </a:cubicBezTo>
                  <a:cubicBezTo>
                    <a:pt x="157919" y="147347"/>
                    <a:pt x="158864" y="144985"/>
                    <a:pt x="159809" y="142328"/>
                  </a:cubicBezTo>
                  <a:cubicBezTo>
                    <a:pt x="160045" y="141619"/>
                    <a:pt x="160281" y="141383"/>
                    <a:pt x="160753" y="140910"/>
                  </a:cubicBezTo>
                  <a:cubicBezTo>
                    <a:pt x="162939" y="138961"/>
                    <a:pt x="166305" y="141147"/>
                    <a:pt x="167722" y="139257"/>
                  </a:cubicBezTo>
                  <a:cubicBezTo>
                    <a:pt x="169435" y="136835"/>
                    <a:pt x="167486" y="133469"/>
                    <a:pt x="168962" y="130634"/>
                  </a:cubicBezTo>
                  <a:cubicBezTo>
                    <a:pt x="169435" y="129926"/>
                    <a:pt x="169907" y="129217"/>
                    <a:pt x="170203" y="128449"/>
                  </a:cubicBezTo>
                  <a:cubicBezTo>
                    <a:pt x="171147" y="125319"/>
                    <a:pt x="170439" y="122189"/>
                    <a:pt x="170675" y="119059"/>
                  </a:cubicBezTo>
                  <a:lnTo>
                    <a:pt x="170439" y="119295"/>
                  </a:lnTo>
                  <a:cubicBezTo>
                    <a:pt x="170557" y="116992"/>
                    <a:pt x="170852" y="117996"/>
                    <a:pt x="170675" y="115693"/>
                  </a:cubicBezTo>
                  <a:cubicBezTo>
                    <a:pt x="170498" y="113390"/>
                    <a:pt x="169848" y="107897"/>
                    <a:pt x="169966" y="105594"/>
                  </a:cubicBezTo>
                  <a:cubicBezTo>
                    <a:pt x="172151" y="103941"/>
                    <a:pt x="174041" y="102228"/>
                    <a:pt x="174514" y="99570"/>
                  </a:cubicBezTo>
                  <a:cubicBezTo>
                    <a:pt x="175518" y="94019"/>
                    <a:pt x="174041" y="88763"/>
                    <a:pt x="175281" y="82975"/>
                  </a:cubicBezTo>
                  <a:cubicBezTo>
                    <a:pt x="175281" y="82739"/>
                    <a:pt x="175518" y="81794"/>
                    <a:pt x="176226" y="81794"/>
                  </a:cubicBezTo>
                  <a:cubicBezTo>
                    <a:pt x="176935" y="81794"/>
                    <a:pt x="177939" y="82030"/>
                    <a:pt x="178648" y="81794"/>
                  </a:cubicBezTo>
                  <a:cubicBezTo>
                    <a:pt x="179829" y="81322"/>
                    <a:pt x="179829" y="80141"/>
                    <a:pt x="181069" y="79373"/>
                  </a:cubicBezTo>
                  <a:cubicBezTo>
                    <a:pt x="182014" y="78664"/>
                    <a:pt x="183254" y="79137"/>
                    <a:pt x="184199" y="78664"/>
                  </a:cubicBezTo>
                  <a:cubicBezTo>
                    <a:pt x="185144" y="78192"/>
                    <a:pt x="185912" y="77247"/>
                    <a:pt x="186857" y="76715"/>
                  </a:cubicBezTo>
                  <a:cubicBezTo>
                    <a:pt x="187329" y="76479"/>
                    <a:pt x="188038" y="76951"/>
                    <a:pt x="188569" y="76715"/>
                  </a:cubicBezTo>
                  <a:cubicBezTo>
                    <a:pt x="191463" y="75298"/>
                    <a:pt x="192172" y="71932"/>
                    <a:pt x="192408" y="69038"/>
                  </a:cubicBezTo>
                  <a:lnTo>
                    <a:pt x="192644" y="66616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68" name="Forme libre : forme 165">
              <a:extLst>
                <a:ext uri="{FF2B5EF4-FFF2-40B4-BE49-F238E27FC236}">
                  <a16:creationId xmlns:a16="http://schemas.microsoft.com/office/drawing/2014/main" id="{067FB1A3-9EA1-B291-C672-14D6D1DB4B0C}"/>
                </a:ext>
              </a:extLst>
            </p:cNvPr>
            <p:cNvSpPr/>
            <p:nvPr/>
          </p:nvSpPr>
          <p:spPr>
            <a:xfrm>
              <a:off x="9311317" y="4007104"/>
              <a:ext cx="133900" cy="137663"/>
            </a:xfrm>
            <a:custGeom>
              <a:avLst/>
              <a:gdLst>
                <a:gd name="connsiteX0" fmla="*/ 76434 w 76493"/>
                <a:gd name="connsiteY0" fmla="*/ 73585 h 78486"/>
                <a:gd name="connsiteX1" fmla="*/ 75017 w 76493"/>
                <a:gd name="connsiteY1" fmla="*/ 70455 h 78486"/>
                <a:gd name="connsiteX2" fmla="*/ 74072 w 76493"/>
                <a:gd name="connsiteY2" fmla="*/ 68979 h 78486"/>
                <a:gd name="connsiteX3" fmla="*/ 73599 w 76493"/>
                <a:gd name="connsiteY3" fmla="*/ 66794 h 78486"/>
                <a:gd name="connsiteX4" fmla="*/ 63028 w 76493"/>
                <a:gd name="connsiteY4" fmla="*/ 57167 h 78486"/>
                <a:gd name="connsiteX5" fmla="*/ 59662 w 76493"/>
                <a:gd name="connsiteY5" fmla="*/ 51852 h 78486"/>
                <a:gd name="connsiteX6" fmla="*/ 59662 w 76493"/>
                <a:gd name="connsiteY6" fmla="*/ 50435 h 78486"/>
                <a:gd name="connsiteX7" fmla="*/ 56532 w 76493"/>
                <a:gd name="connsiteY7" fmla="*/ 47541 h 78486"/>
                <a:gd name="connsiteX8" fmla="*/ 45488 w 76493"/>
                <a:gd name="connsiteY8" fmla="*/ 44411 h 78486"/>
                <a:gd name="connsiteX9" fmla="*/ 44543 w 76493"/>
                <a:gd name="connsiteY9" fmla="*/ 43230 h 78486"/>
                <a:gd name="connsiteX10" fmla="*/ 43835 w 76493"/>
                <a:gd name="connsiteY10" fmla="*/ 42285 h 78486"/>
                <a:gd name="connsiteX11" fmla="*/ 42890 w 76493"/>
                <a:gd name="connsiteY11" fmla="*/ 37737 h 78486"/>
                <a:gd name="connsiteX12" fmla="*/ 40468 w 76493"/>
                <a:gd name="connsiteY12" fmla="*/ 36261 h 78486"/>
                <a:gd name="connsiteX13" fmla="*/ 38756 w 76493"/>
                <a:gd name="connsiteY13" fmla="*/ 40808 h 78486"/>
                <a:gd name="connsiteX14" fmla="*/ 37102 w 76493"/>
                <a:gd name="connsiteY14" fmla="*/ 40808 h 78486"/>
                <a:gd name="connsiteX15" fmla="*/ 34917 w 76493"/>
                <a:gd name="connsiteY15" fmla="*/ 36970 h 78486"/>
                <a:gd name="connsiteX16" fmla="*/ 33736 w 76493"/>
                <a:gd name="connsiteY16" fmla="*/ 25690 h 78486"/>
                <a:gd name="connsiteX17" fmla="*/ 33027 w 76493"/>
                <a:gd name="connsiteY17" fmla="*/ 23977 h 78486"/>
                <a:gd name="connsiteX18" fmla="*/ 29661 w 76493"/>
                <a:gd name="connsiteY18" fmla="*/ 16300 h 78486"/>
                <a:gd name="connsiteX19" fmla="*/ 28716 w 76493"/>
                <a:gd name="connsiteY19" fmla="*/ 14882 h 78486"/>
                <a:gd name="connsiteX20" fmla="*/ 25350 w 76493"/>
                <a:gd name="connsiteY20" fmla="*/ 3602 h 78486"/>
                <a:gd name="connsiteX21" fmla="*/ 22692 w 76493"/>
                <a:gd name="connsiteY21" fmla="*/ 0 h 78486"/>
                <a:gd name="connsiteX22" fmla="*/ 22456 w 76493"/>
                <a:gd name="connsiteY22" fmla="*/ 2421 h 78486"/>
                <a:gd name="connsiteX23" fmla="*/ 18617 w 76493"/>
                <a:gd name="connsiteY23" fmla="*/ 10099 h 78486"/>
                <a:gd name="connsiteX24" fmla="*/ 16905 w 76493"/>
                <a:gd name="connsiteY24" fmla="*/ 10099 h 78486"/>
                <a:gd name="connsiteX25" fmla="*/ 14247 w 76493"/>
                <a:gd name="connsiteY25" fmla="*/ 12048 h 78486"/>
                <a:gd name="connsiteX26" fmla="*/ 11117 w 76493"/>
                <a:gd name="connsiteY26" fmla="*/ 12756 h 78486"/>
                <a:gd name="connsiteX27" fmla="*/ 8696 w 76493"/>
                <a:gd name="connsiteY27" fmla="*/ 15178 h 78486"/>
                <a:gd name="connsiteX28" fmla="*/ 6274 w 76493"/>
                <a:gd name="connsiteY28" fmla="*/ 15178 h 78486"/>
                <a:gd name="connsiteX29" fmla="*/ 5329 w 76493"/>
                <a:gd name="connsiteY29" fmla="*/ 16359 h 78486"/>
                <a:gd name="connsiteX30" fmla="*/ 4562 w 76493"/>
                <a:gd name="connsiteY30" fmla="*/ 32954 h 78486"/>
                <a:gd name="connsiteX31" fmla="*/ 14 w 76493"/>
                <a:gd name="connsiteY31" fmla="*/ 38978 h 78486"/>
                <a:gd name="connsiteX32" fmla="*/ 723 w 76493"/>
                <a:gd name="connsiteY32" fmla="*/ 49076 h 78486"/>
                <a:gd name="connsiteX33" fmla="*/ 8400 w 76493"/>
                <a:gd name="connsiteY33" fmla="*/ 49785 h 78486"/>
                <a:gd name="connsiteX34" fmla="*/ 14188 w 76493"/>
                <a:gd name="connsiteY34" fmla="*/ 47128 h 78486"/>
                <a:gd name="connsiteX35" fmla="*/ 20684 w 76493"/>
                <a:gd name="connsiteY35" fmla="*/ 47128 h 78486"/>
                <a:gd name="connsiteX36" fmla="*/ 26236 w 76493"/>
                <a:gd name="connsiteY36" fmla="*/ 49785 h 78486"/>
                <a:gd name="connsiteX37" fmla="*/ 37811 w 76493"/>
                <a:gd name="connsiteY37" fmla="*/ 50021 h 78486"/>
                <a:gd name="connsiteX38" fmla="*/ 40941 w 76493"/>
                <a:gd name="connsiteY38" fmla="*/ 51498 h 78486"/>
                <a:gd name="connsiteX39" fmla="*/ 46197 w 76493"/>
                <a:gd name="connsiteY39" fmla="*/ 56104 h 78486"/>
                <a:gd name="connsiteX40" fmla="*/ 49563 w 76493"/>
                <a:gd name="connsiteY40" fmla="*/ 57817 h 78486"/>
                <a:gd name="connsiteX41" fmla="*/ 70469 w 76493"/>
                <a:gd name="connsiteY41" fmla="*/ 78310 h 78486"/>
                <a:gd name="connsiteX42" fmla="*/ 72418 w 76493"/>
                <a:gd name="connsiteY42" fmla="*/ 78310 h 78486"/>
                <a:gd name="connsiteX43" fmla="*/ 75785 w 76493"/>
                <a:gd name="connsiteY43" fmla="*/ 75180 h 78486"/>
                <a:gd name="connsiteX44" fmla="*/ 76493 w 76493"/>
                <a:gd name="connsiteY44" fmla="*/ 73762 h 78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6493" h="78486">
                  <a:moveTo>
                    <a:pt x="76434" y="73585"/>
                  </a:moveTo>
                  <a:cubicBezTo>
                    <a:pt x="75725" y="72640"/>
                    <a:pt x="75489" y="71400"/>
                    <a:pt x="75017" y="70455"/>
                  </a:cubicBezTo>
                  <a:cubicBezTo>
                    <a:pt x="74781" y="69983"/>
                    <a:pt x="74544" y="69510"/>
                    <a:pt x="74072" y="68979"/>
                  </a:cubicBezTo>
                  <a:cubicBezTo>
                    <a:pt x="73599" y="68270"/>
                    <a:pt x="73836" y="67325"/>
                    <a:pt x="73599" y="66794"/>
                  </a:cubicBezTo>
                  <a:cubicBezTo>
                    <a:pt x="70469" y="62955"/>
                    <a:pt x="66867" y="60297"/>
                    <a:pt x="63028" y="57167"/>
                  </a:cubicBezTo>
                  <a:cubicBezTo>
                    <a:pt x="61316" y="55986"/>
                    <a:pt x="60371" y="54037"/>
                    <a:pt x="59662" y="51852"/>
                  </a:cubicBezTo>
                  <a:lnTo>
                    <a:pt x="59662" y="50435"/>
                  </a:lnTo>
                  <a:cubicBezTo>
                    <a:pt x="59189" y="49017"/>
                    <a:pt x="57772" y="48013"/>
                    <a:pt x="56532" y="47541"/>
                  </a:cubicBezTo>
                  <a:cubicBezTo>
                    <a:pt x="52929" y="45828"/>
                    <a:pt x="49091" y="45592"/>
                    <a:pt x="45488" y="44411"/>
                  </a:cubicBezTo>
                  <a:cubicBezTo>
                    <a:pt x="45016" y="44175"/>
                    <a:pt x="44780" y="43702"/>
                    <a:pt x="44543" y="43230"/>
                  </a:cubicBezTo>
                  <a:cubicBezTo>
                    <a:pt x="44307" y="42757"/>
                    <a:pt x="44071" y="42521"/>
                    <a:pt x="43835" y="42285"/>
                  </a:cubicBezTo>
                  <a:cubicBezTo>
                    <a:pt x="42890" y="40868"/>
                    <a:pt x="43835" y="39155"/>
                    <a:pt x="42890" y="37737"/>
                  </a:cubicBezTo>
                  <a:cubicBezTo>
                    <a:pt x="42181" y="36793"/>
                    <a:pt x="41709" y="35789"/>
                    <a:pt x="40468" y="36261"/>
                  </a:cubicBezTo>
                  <a:cubicBezTo>
                    <a:pt x="39051" y="37206"/>
                    <a:pt x="39760" y="39391"/>
                    <a:pt x="38756" y="40808"/>
                  </a:cubicBezTo>
                  <a:cubicBezTo>
                    <a:pt x="38520" y="41045"/>
                    <a:pt x="37575" y="41045"/>
                    <a:pt x="37102" y="40808"/>
                  </a:cubicBezTo>
                  <a:cubicBezTo>
                    <a:pt x="36157" y="39627"/>
                    <a:pt x="35449" y="38151"/>
                    <a:pt x="34917" y="36970"/>
                  </a:cubicBezTo>
                  <a:cubicBezTo>
                    <a:pt x="33263" y="33367"/>
                    <a:pt x="33972" y="29529"/>
                    <a:pt x="33736" y="25690"/>
                  </a:cubicBezTo>
                  <a:cubicBezTo>
                    <a:pt x="33736" y="25217"/>
                    <a:pt x="33263" y="24509"/>
                    <a:pt x="33027" y="23977"/>
                  </a:cubicBezTo>
                  <a:cubicBezTo>
                    <a:pt x="30842" y="21792"/>
                    <a:pt x="30133" y="19194"/>
                    <a:pt x="29661" y="16300"/>
                  </a:cubicBezTo>
                  <a:cubicBezTo>
                    <a:pt x="29425" y="15827"/>
                    <a:pt x="29188" y="15355"/>
                    <a:pt x="28716" y="14882"/>
                  </a:cubicBezTo>
                  <a:cubicBezTo>
                    <a:pt x="26531" y="11280"/>
                    <a:pt x="29188" y="6733"/>
                    <a:pt x="25350" y="3602"/>
                  </a:cubicBezTo>
                  <a:cubicBezTo>
                    <a:pt x="24169" y="2658"/>
                    <a:pt x="23932" y="945"/>
                    <a:pt x="22692" y="0"/>
                  </a:cubicBezTo>
                  <a:lnTo>
                    <a:pt x="22456" y="2421"/>
                  </a:lnTo>
                  <a:cubicBezTo>
                    <a:pt x="22220" y="5315"/>
                    <a:pt x="21511" y="8681"/>
                    <a:pt x="18617" y="10099"/>
                  </a:cubicBezTo>
                  <a:cubicBezTo>
                    <a:pt x="18145" y="10335"/>
                    <a:pt x="17436" y="9863"/>
                    <a:pt x="16905" y="10099"/>
                  </a:cubicBezTo>
                  <a:cubicBezTo>
                    <a:pt x="15960" y="10571"/>
                    <a:pt x="15192" y="11516"/>
                    <a:pt x="14247" y="12048"/>
                  </a:cubicBezTo>
                  <a:cubicBezTo>
                    <a:pt x="13302" y="12520"/>
                    <a:pt x="12062" y="12048"/>
                    <a:pt x="11117" y="12756"/>
                  </a:cubicBezTo>
                  <a:cubicBezTo>
                    <a:pt x="9936" y="13465"/>
                    <a:pt x="9936" y="14646"/>
                    <a:pt x="8696" y="15178"/>
                  </a:cubicBezTo>
                  <a:cubicBezTo>
                    <a:pt x="7987" y="15414"/>
                    <a:pt x="6983" y="15178"/>
                    <a:pt x="6274" y="15178"/>
                  </a:cubicBezTo>
                  <a:cubicBezTo>
                    <a:pt x="5566" y="15178"/>
                    <a:pt x="5329" y="16123"/>
                    <a:pt x="5329" y="16359"/>
                  </a:cubicBezTo>
                  <a:cubicBezTo>
                    <a:pt x="4089" y="22146"/>
                    <a:pt x="5566" y="27402"/>
                    <a:pt x="4562" y="32954"/>
                  </a:cubicBezTo>
                  <a:cubicBezTo>
                    <a:pt x="4089" y="35611"/>
                    <a:pt x="2140" y="37265"/>
                    <a:pt x="14" y="38978"/>
                  </a:cubicBezTo>
                  <a:cubicBezTo>
                    <a:pt x="-104" y="41281"/>
                    <a:pt x="546" y="46773"/>
                    <a:pt x="723" y="49076"/>
                  </a:cubicBezTo>
                  <a:cubicBezTo>
                    <a:pt x="2908" y="49076"/>
                    <a:pt x="6511" y="50553"/>
                    <a:pt x="8400" y="49785"/>
                  </a:cubicBezTo>
                  <a:cubicBezTo>
                    <a:pt x="10349" y="49076"/>
                    <a:pt x="12003" y="47364"/>
                    <a:pt x="14188" y="47128"/>
                  </a:cubicBezTo>
                  <a:cubicBezTo>
                    <a:pt x="16373" y="46655"/>
                    <a:pt x="18499" y="46655"/>
                    <a:pt x="20684" y="47128"/>
                  </a:cubicBezTo>
                  <a:cubicBezTo>
                    <a:pt x="22869" y="47600"/>
                    <a:pt x="24050" y="49313"/>
                    <a:pt x="26236" y="49785"/>
                  </a:cubicBezTo>
                  <a:cubicBezTo>
                    <a:pt x="30074" y="50494"/>
                    <a:pt x="33913" y="49549"/>
                    <a:pt x="37811" y="50021"/>
                  </a:cubicBezTo>
                  <a:cubicBezTo>
                    <a:pt x="38992" y="50258"/>
                    <a:pt x="39996" y="50966"/>
                    <a:pt x="40941" y="51498"/>
                  </a:cubicBezTo>
                  <a:cubicBezTo>
                    <a:pt x="42890" y="52679"/>
                    <a:pt x="44071" y="55100"/>
                    <a:pt x="46197" y="56104"/>
                  </a:cubicBezTo>
                  <a:cubicBezTo>
                    <a:pt x="47378" y="56340"/>
                    <a:pt x="48618" y="56813"/>
                    <a:pt x="49563" y="57817"/>
                  </a:cubicBezTo>
                  <a:cubicBezTo>
                    <a:pt x="57241" y="64077"/>
                    <a:pt x="63028" y="71518"/>
                    <a:pt x="70469" y="78310"/>
                  </a:cubicBezTo>
                  <a:cubicBezTo>
                    <a:pt x="70942" y="78546"/>
                    <a:pt x="71887" y="78546"/>
                    <a:pt x="72418" y="78310"/>
                  </a:cubicBezTo>
                  <a:cubicBezTo>
                    <a:pt x="73599" y="77365"/>
                    <a:pt x="74840" y="76361"/>
                    <a:pt x="75785" y="75180"/>
                  </a:cubicBezTo>
                  <a:lnTo>
                    <a:pt x="76493" y="73762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69" name="Forme libre : forme 166">
              <a:extLst>
                <a:ext uri="{FF2B5EF4-FFF2-40B4-BE49-F238E27FC236}">
                  <a16:creationId xmlns:a16="http://schemas.microsoft.com/office/drawing/2014/main" id="{6B42BC5B-DF79-8196-E81A-232549C4D9D2}"/>
                </a:ext>
              </a:extLst>
            </p:cNvPr>
            <p:cNvSpPr/>
            <p:nvPr/>
          </p:nvSpPr>
          <p:spPr>
            <a:xfrm>
              <a:off x="9419061" y="4136171"/>
              <a:ext cx="39076" cy="44707"/>
            </a:xfrm>
            <a:custGeom>
              <a:avLst/>
              <a:gdLst>
                <a:gd name="connsiteX0" fmla="*/ 18249 w 22323"/>
                <a:gd name="connsiteY0" fmla="*/ 19016 h 25489"/>
                <a:gd name="connsiteX1" fmla="*/ 13938 w 22323"/>
                <a:gd name="connsiteY1" fmla="*/ 16831 h 25489"/>
                <a:gd name="connsiteX2" fmla="*/ 13938 w 22323"/>
                <a:gd name="connsiteY2" fmla="*/ 15650 h 25489"/>
                <a:gd name="connsiteX3" fmla="*/ 16359 w 22323"/>
                <a:gd name="connsiteY3" fmla="*/ 14705 h 25489"/>
                <a:gd name="connsiteX4" fmla="*/ 22146 w 22323"/>
                <a:gd name="connsiteY4" fmla="*/ 8445 h 25489"/>
                <a:gd name="connsiteX5" fmla="*/ 22146 w 22323"/>
                <a:gd name="connsiteY5" fmla="*/ 6496 h 25489"/>
                <a:gd name="connsiteX6" fmla="*/ 14941 w 22323"/>
                <a:gd name="connsiteY6" fmla="*/ 0 h 25489"/>
                <a:gd name="connsiteX7" fmla="*/ 14233 w 22323"/>
                <a:gd name="connsiteY7" fmla="*/ 1417 h 25489"/>
                <a:gd name="connsiteX8" fmla="*/ 10867 w 22323"/>
                <a:gd name="connsiteY8" fmla="*/ 4547 h 25489"/>
                <a:gd name="connsiteX9" fmla="*/ 10158 w 22323"/>
                <a:gd name="connsiteY9" fmla="*/ 4784 h 25489"/>
                <a:gd name="connsiteX10" fmla="*/ 532 w 22323"/>
                <a:gd name="connsiteY10" fmla="*/ 14410 h 25489"/>
                <a:gd name="connsiteX11" fmla="*/ 532 w 22323"/>
                <a:gd name="connsiteY11" fmla="*/ 18721 h 25489"/>
                <a:gd name="connsiteX12" fmla="*/ 1949 w 22323"/>
                <a:gd name="connsiteY12" fmla="*/ 25454 h 25489"/>
                <a:gd name="connsiteX13" fmla="*/ 6260 w 22323"/>
                <a:gd name="connsiteY13" fmla="*/ 24981 h 25489"/>
                <a:gd name="connsiteX14" fmla="*/ 9863 w 22323"/>
                <a:gd name="connsiteY14" fmla="*/ 22324 h 25489"/>
                <a:gd name="connsiteX15" fmla="*/ 12284 w 22323"/>
                <a:gd name="connsiteY15" fmla="*/ 22324 h 25489"/>
                <a:gd name="connsiteX16" fmla="*/ 13997 w 22323"/>
                <a:gd name="connsiteY16" fmla="*/ 23269 h 25489"/>
                <a:gd name="connsiteX17" fmla="*/ 16890 w 22323"/>
                <a:gd name="connsiteY17" fmla="*/ 20847 h 25489"/>
                <a:gd name="connsiteX18" fmla="*/ 18367 w 22323"/>
                <a:gd name="connsiteY18" fmla="*/ 18898 h 2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323" h="25489">
                  <a:moveTo>
                    <a:pt x="18249" y="19016"/>
                  </a:moveTo>
                  <a:cubicBezTo>
                    <a:pt x="17304" y="17835"/>
                    <a:pt x="15355" y="17835"/>
                    <a:pt x="13938" y="16831"/>
                  </a:cubicBezTo>
                  <a:cubicBezTo>
                    <a:pt x="13701" y="16595"/>
                    <a:pt x="13701" y="15886"/>
                    <a:pt x="13938" y="15650"/>
                  </a:cubicBezTo>
                  <a:cubicBezTo>
                    <a:pt x="14646" y="15178"/>
                    <a:pt x="15886" y="15178"/>
                    <a:pt x="16359" y="14705"/>
                  </a:cubicBezTo>
                  <a:cubicBezTo>
                    <a:pt x="18308" y="12284"/>
                    <a:pt x="20906" y="11103"/>
                    <a:pt x="22146" y="8445"/>
                  </a:cubicBezTo>
                  <a:cubicBezTo>
                    <a:pt x="22383" y="7973"/>
                    <a:pt x="22383" y="7028"/>
                    <a:pt x="22146" y="6496"/>
                  </a:cubicBezTo>
                  <a:cubicBezTo>
                    <a:pt x="19961" y="3839"/>
                    <a:pt x="16654" y="2658"/>
                    <a:pt x="14941" y="0"/>
                  </a:cubicBezTo>
                  <a:lnTo>
                    <a:pt x="14233" y="1417"/>
                  </a:lnTo>
                  <a:cubicBezTo>
                    <a:pt x="13288" y="2599"/>
                    <a:pt x="12048" y="3602"/>
                    <a:pt x="10867" y="4547"/>
                  </a:cubicBezTo>
                  <a:lnTo>
                    <a:pt x="10158" y="4784"/>
                  </a:lnTo>
                  <a:cubicBezTo>
                    <a:pt x="7500" y="8622"/>
                    <a:pt x="2953" y="10276"/>
                    <a:pt x="532" y="14410"/>
                  </a:cubicBezTo>
                  <a:cubicBezTo>
                    <a:pt x="-177" y="15591"/>
                    <a:pt x="-177" y="17540"/>
                    <a:pt x="532" y="18721"/>
                  </a:cubicBezTo>
                  <a:cubicBezTo>
                    <a:pt x="1713" y="20906"/>
                    <a:pt x="1713" y="23269"/>
                    <a:pt x="1949" y="25454"/>
                  </a:cubicBezTo>
                  <a:cubicBezTo>
                    <a:pt x="3366" y="25217"/>
                    <a:pt x="4843" y="25926"/>
                    <a:pt x="6260" y="24981"/>
                  </a:cubicBezTo>
                  <a:cubicBezTo>
                    <a:pt x="7677" y="24036"/>
                    <a:pt x="8681" y="22796"/>
                    <a:pt x="9863" y="22324"/>
                  </a:cubicBezTo>
                  <a:cubicBezTo>
                    <a:pt x="10571" y="22087"/>
                    <a:pt x="11575" y="21851"/>
                    <a:pt x="12284" y="22324"/>
                  </a:cubicBezTo>
                  <a:cubicBezTo>
                    <a:pt x="12756" y="22560"/>
                    <a:pt x="13465" y="23032"/>
                    <a:pt x="13997" y="23269"/>
                  </a:cubicBezTo>
                  <a:cubicBezTo>
                    <a:pt x="15650" y="23741"/>
                    <a:pt x="15709" y="21851"/>
                    <a:pt x="16890" y="20847"/>
                  </a:cubicBezTo>
                  <a:lnTo>
                    <a:pt x="18367" y="18898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70" name="Forme libre : forme 167">
              <a:extLst>
                <a:ext uri="{FF2B5EF4-FFF2-40B4-BE49-F238E27FC236}">
                  <a16:creationId xmlns:a16="http://schemas.microsoft.com/office/drawing/2014/main" id="{23D74C26-C5F3-AE72-2527-BB77A6E334C9}"/>
                </a:ext>
              </a:extLst>
            </p:cNvPr>
            <p:cNvSpPr/>
            <p:nvPr/>
          </p:nvSpPr>
          <p:spPr>
            <a:xfrm>
              <a:off x="9241081" y="4088729"/>
              <a:ext cx="305652" cy="261759"/>
            </a:xfrm>
            <a:custGeom>
              <a:avLst/>
              <a:gdLst>
                <a:gd name="connsiteX0" fmla="*/ 105041 w 174610"/>
                <a:gd name="connsiteY0" fmla="*/ 146284 h 149237"/>
                <a:gd name="connsiteX1" fmla="*/ 116085 w 174610"/>
                <a:gd name="connsiteY1" fmla="*/ 140024 h 149237"/>
                <a:gd name="connsiteX2" fmla="*/ 122581 w 174610"/>
                <a:gd name="connsiteY2" fmla="*/ 135477 h 149237"/>
                <a:gd name="connsiteX3" fmla="*/ 130259 w 174610"/>
                <a:gd name="connsiteY3" fmla="*/ 133115 h 149237"/>
                <a:gd name="connsiteX4" fmla="*/ 133861 w 174610"/>
                <a:gd name="connsiteY4" fmla="*/ 132878 h 149237"/>
                <a:gd name="connsiteX5" fmla="*/ 140121 w 174610"/>
                <a:gd name="connsiteY5" fmla="*/ 133587 h 149237"/>
                <a:gd name="connsiteX6" fmla="*/ 144728 w 174610"/>
                <a:gd name="connsiteY6" fmla="*/ 130457 h 149237"/>
                <a:gd name="connsiteX7" fmla="*/ 157011 w 174610"/>
                <a:gd name="connsiteY7" fmla="*/ 115339 h 149237"/>
                <a:gd name="connsiteX8" fmla="*/ 158960 w 174610"/>
                <a:gd name="connsiteY8" fmla="*/ 112681 h 149237"/>
                <a:gd name="connsiteX9" fmla="*/ 167642 w 174610"/>
                <a:gd name="connsiteY9" fmla="*/ 102110 h 149237"/>
                <a:gd name="connsiteX10" fmla="*/ 170772 w 174610"/>
                <a:gd name="connsiteY10" fmla="*/ 99925 h 149237"/>
                <a:gd name="connsiteX11" fmla="*/ 174138 w 174610"/>
                <a:gd name="connsiteY11" fmla="*/ 96322 h 149237"/>
                <a:gd name="connsiteX12" fmla="*/ 173666 w 174610"/>
                <a:gd name="connsiteY12" fmla="*/ 91007 h 149237"/>
                <a:gd name="connsiteX13" fmla="*/ 165988 w 174610"/>
                <a:gd name="connsiteY13" fmla="*/ 90298 h 149237"/>
                <a:gd name="connsiteX14" fmla="*/ 152287 w 174610"/>
                <a:gd name="connsiteY14" fmla="*/ 85928 h 149237"/>
                <a:gd name="connsiteX15" fmla="*/ 135456 w 174610"/>
                <a:gd name="connsiteY15" fmla="*/ 80613 h 149237"/>
                <a:gd name="connsiteX16" fmla="*/ 131144 w 174610"/>
                <a:gd name="connsiteY16" fmla="*/ 78428 h 149237"/>
                <a:gd name="connsiteX17" fmla="*/ 129491 w 174610"/>
                <a:gd name="connsiteY17" fmla="*/ 76715 h 149237"/>
                <a:gd name="connsiteX18" fmla="*/ 127778 w 174610"/>
                <a:gd name="connsiteY18" fmla="*/ 75534 h 149237"/>
                <a:gd name="connsiteX19" fmla="*/ 123231 w 174610"/>
                <a:gd name="connsiteY19" fmla="*/ 70455 h 149237"/>
                <a:gd name="connsiteX20" fmla="*/ 122758 w 174610"/>
                <a:gd name="connsiteY20" fmla="*/ 69038 h 149237"/>
                <a:gd name="connsiteX21" fmla="*/ 119156 w 174610"/>
                <a:gd name="connsiteY21" fmla="*/ 64727 h 149237"/>
                <a:gd name="connsiteX22" fmla="*/ 114372 w 174610"/>
                <a:gd name="connsiteY22" fmla="*/ 56045 h 149237"/>
                <a:gd name="connsiteX23" fmla="*/ 115612 w 174610"/>
                <a:gd name="connsiteY23" fmla="*/ 50258 h 149237"/>
                <a:gd name="connsiteX24" fmla="*/ 113900 w 174610"/>
                <a:gd name="connsiteY24" fmla="*/ 49313 h 149237"/>
                <a:gd name="connsiteX25" fmla="*/ 111478 w 174610"/>
                <a:gd name="connsiteY25" fmla="*/ 49313 h 149237"/>
                <a:gd name="connsiteX26" fmla="*/ 107876 w 174610"/>
                <a:gd name="connsiteY26" fmla="*/ 51970 h 149237"/>
                <a:gd name="connsiteX27" fmla="*/ 103565 w 174610"/>
                <a:gd name="connsiteY27" fmla="*/ 52443 h 149237"/>
                <a:gd name="connsiteX28" fmla="*/ 102147 w 174610"/>
                <a:gd name="connsiteY28" fmla="*/ 45710 h 149237"/>
                <a:gd name="connsiteX29" fmla="*/ 102147 w 174610"/>
                <a:gd name="connsiteY29" fmla="*/ 41399 h 149237"/>
                <a:gd name="connsiteX30" fmla="*/ 111774 w 174610"/>
                <a:gd name="connsiteY30" fmla="*/ 31773 h 149237"/>
                <a:gd name="connsiteX31" fmla="*/ 112482 w 174610"/>
                <a:gd name="connsiteY31" fmla="*/ 31537 h 149237"/>
                <a:gd name="connsiteX32" fmla="*/ 110534 w 174610"/>
                <a:gd name="connsiteY32" fmla="*/ 31537 h 149237"/>
                <a:gd name="connsiteX33" fmla="*/ 89627 w 174610"/>
                <a:gd name="connsiteY33" fmla="*/ 11044 h 149237"/>
                <a:gd name="connsiteX34" fmla="*/ 86261 w 174610"/>
                <a:gd name="connsiteY34" fmla="*/ 9331 h 149237"/>
                <a:gd name="connsiteX35" fmla="*/ 81005 w 174610"/>
                <a:gd name="connsiteY35" fmla="*/ 4725 h 149237"/>
                <a:gd name="connsiteX36" fmla="*/ 77875 w 174610"/>
                <a:gd name="connsiteY36" fmla="*/ 3248 h 149237"/>
                <a:gd name="connsiteX37" fmla="*/ 66300 w 174610"/>
                <a:gd name="connsiteY37" fmla="*/ 3012 h 149237"/>
                <a:gd name="connsiteX38" fmla="*/ 60748 w 174610"/>
                <a:gd name="connsiteY38" fmla="*/ 354 h 149237"/>
                <a:gd name="connsiteX39" fmla="*/ 54252 w 174610"/>
                <a:gd name="connsiteY39" fmla="*/ 354 h 149237"/>
                <a:gd name="connsiteX40" fmla="*/ 48465 w 174610"/>
                <a:gd name="connsiteY40" fmla="*/ 3012 h 149237"/>
                <a:gd name="connsiteX41" fmla="*/ 40787 w 174610"/>
                <a:gd name="connsiteY41" fmla="*/ 2303 h 149237"/>
                <a:gd name="connsiteX42" fmla="*/ 40551 w 174610"/>
                <a:gd name="connsiteY42" fmla="*/ 5906 h 149237"/>
                <a:gd name="connsiteX43" fmla="*/ 40787 w 174610"/>
                <a:gd name="connsiteY43" fmla="*/ 5669 h 149237"/>
                <a:gd name="connsiteX44" fmla="*/ 40315 w 174610"/>
                <a:gd name="connsiteY44" fmla="*/ 15060 h 149237"/>
                <a:gd name="connsiteX45" fmla="*/ 39074 w 174610"/>
                <a:gd name="connsiteY45" fmla="*/ 17245 h 149237"/>
                <a:gd name="connsiteX46" fmla="*/ 37834 w 174610"/>
                <a:gd name="connsiteY46" fmla="*/ 25867 h 149237"/>
                <a:gd name="connsiteX47" fmla="*/ 30865 w 174610"/>
                <a:gd name="connsiteY47" fmla="*/ 27521 h 149237"/>
                <a:gd name="connsiteX48" fmla="*/ 29921 w 174610"/>
                <a:gd name="connsiteY48" fmla="*/ 28938 h 149237"/>
                <a:gd name="connsiteX49" fmla="*/ 26791 w 174610"/>
                <a:gd name="connsiteY49" fmla="*/ 36379 h 149237"/>
                <a:gd name="connsiteX50" fmla="*/ 26082 w 174610"/>
                <a:gd name="connsiteY50" fmla="*/ 39745 h 149237"/>
                <a:gd name="connsiteX51" fmla="*/ 24133 w 174610"/>
                <a:gd name="connsiteY51" fmla="*/ 42639 h 149237"/>
                <a:gd name="connsiteX52" fmla="*/ 22952 w 174610"/>
                <a:gd name="connsiteY52" fmla="*/ 45533 h 149237"/>
                <a:gd name="connsiteX53" fmla="*/ 21948 w 174610"/>
                <a:gd name="connsiteY53" fmla="*/ 53683 h 149237"/>
                <a:gd name="connsiteX54" fmla="*/ 14743 w 174610"/>
                <a:gd name="connsiteY54" fmla="*/ 54628 h 149237"/>
                <a:gd name="connsiteX55" fmla="*/ 14743 w 174610"/>
                <a:gd name="connsiteY55" fmla="*/ 58703 h 149237"/>
                <a:gd name="connsiteX56" fmla="*/ 15688 w 174610"/>
                <a:gd name="connsiteY56" fmla="*/ 62069 h 149237"/>
                <a:gd name="connsiteX57" fmla="*/ 15688 w 174610"/>
                <a:gd name="connsiteY57" fmla="*/ 70750 h 149237"/>
                <a:gd name="connsiteX58" fmla="*/ 14743 w 174610"/>
                <a:gd name="connsiteY58" fmla="*/ 76066 h 149237"/>
                <a:gd name="connsiteX59" fmla="*/ 15452 w 174610"/>
                <a:gd name="connsiteY59" fmla="*/ 77247 h 149237"/>
                <a:gd name="connsiteX60" fmla="*/ 14979 w 174610"/>
                <a:gd name="connsiteY60" fmla="*/ 82798 h 149237"/>
                <a:gd name="connsiteX61" fmla="*/ 14270 w 174610"/>
                <a:gd name="connsiteY61" fmla="*/ 83979 h 149237"/>
                <a:gd name="connsiteX62" fmla="*/ 10432 w 174610"/>
                <a:gd name="connsiteY62" fmla="*/ 85633 h 149237"/>
                <a:gd name="connsiteX63" fmla="*/ 3699 w 174610"/>
                <a:gd name="connsiteY63" fmla="*/ 86105 h 149237"/>
                <a:gd name="connsiteX64" fmla="*/ 2282 w 174610"/>
                <a:gd name="connsiteY64" fmla="*/ 86814 h 149237"/>
                <a:gd name="connsiteX65" fmla="*/ 1809 w 174610"/>
                <a:gd name="connsiteY65" fmla="*/ 87995 h 149237"/>
                <a:gd name="connsiteX66" fmla="*/ 333 w 174610"/>
                <a:gd name="connsiteY66" fmla="*/ 89412 h 149237"/>
                <a:gd name="connsiteX67" fmla="*/ 1278 w 174610"/>
                <a:gd name="connsiteY67" fmla="*/ 92779 h 149237"/>
                <a:gd name="connsiteX68" fmla="*/ 8719 w 174610"/>
                <a:gd name="connsiteY68" fmla="*/ 95200 h 149237"/>
                <a:gd name="connsiteX69" fmla="*/ 16160 w 174610"/>
                <a:gd name="connsiteY69" fmla="*/ 104590 h 149237"/>
                <a:gd name="connsiteX70" fmla="*/ 16869 w 174610"/>
                <a:gd name="connsiteY70" fmla="*/ 105535 h 149237"/>
                <a:gd name="connsiteX71" fmla="*/ 20471 w 174610"/>
                <a:gd name="connsiteY71" fmla="*/ 107484 h 149237"/>
                <a:gd name="connsiteX72" fmla="*/ 22657 w 174610"/>
                <a:gd name="connsiteY72" fmla="*/ 109905 h 149237"/>
                <a:gd name="connsiteX73" fmla="*/ 24546 w 174610"/>
                <a:gd name="connsiteY73" fmla="*/ 119532 h 149237"/>
                <a:gd name="connsiteX74" fmla="*/ 27204 w 174610"/>
                <a:gd name="connsiteY74" fmla="*/ 121717 h 149237"/>
                <a:gd name="connsiteX75" fmla="*/ 27440 w 174610"/>
                <a:gd name="connsiteY75" fmla="*/ 123134 h 149237"/>
                <a:gd name="connsiteX76" fmla="*/ 33464 w 174610"/>
                <a:gd name="connsiteY76" fmla="*/ 123607 h 149237"/>
                <a:gd name="connsiteX77" fmla="*/ 33936 w 174610"/>
                <a:gd name="connsiteY77" fmla="*/ 135890 h 149237"/>
                <a:gd name="connsiteX78" fmla="*/ 35885 w 174610"/>
                <a:gd name="connsiteY78" fmla="*/ 137839 h 149237"/>
                <a:gd name="connsiteX79" fmla="*/ 44271 w 174610"/>
                <a:gd name="connsiteY79" fmla="*/ 138312 h 149237"/>
                <a:gd name="connsiteX80" fmla="*/ 51713 w 174610"/>
                <a:gd name="connsiteY80" fmla="*/ 143154 h 149237"/>
                <a:gd name="connsiteX81" fmla="*/ 54134 w 174610"/>
                <a:gd name="connsiteY81" fmla="*/ 144631 h 149237"/>
                <a:gd name="connsiteX82" fmla="*/ 57736 w 174610"/>
                <a:gd name="connsiteY82" fmla="*/ 147288 h 149237"/>
                <a:gd name="connsiteX83" fmla="*/ 63760 w 174610"/>
                <a:gd name="connsiteY83" fmla="*/ 148706 h 149237"/>
                <a:gd name="connsiteX84" fmla="*/ 77698 w 174610"/>
                <a:gd name="connsiteY84" fmla="*/ 149237 h 149237"/>
                <a:gd name="connsiteX85" fmla="*/ 80355 w 174610"/>
                <a:gd name="connsiteY85" fmla="*/ 148765 h 149237"/>
                <a:gd name="connsiteX86" fmla="*/ 81064 w 174610"/>
                <a:gd name="connsiteY86" fmla="*/ 145162 h 149237"/>
                <a:gd name="connsiteX87" fmla="*/ 87088 w 174610"/>
                <a:gd name="connsiteY87" fmla="*/ 142032 h 149237"/>
                <a:gd name="connsiteX88" fmla="*/ 88033 w 174610"/>
                <a:gd name="connsiteY88" fmla="*/ 141560 h 149237"/>
                <a:gd name="connsiteX89" fmla="*/ 95946 w 174610"/>
                <a:gd name="connsiteY89" fmla="*/ 146639 h 149237"/>
                <a:gd name="connsiteX90" fmla="*/ 104864 w 174610"/>
                <a:gd name="connsiteY90" fmla="*/ 146639 h 149237"/>
                <a:gd name="connsiteX91" fmla="*/ 105100 w 174610"/>
                <a:gd name="connsiteY91" fmla="*/ 146166 h 14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74610" h="149237">
                  <a:moveTo>
                    <a:pt x="105041" y="146284"/>
                  </a:moveTo>
                  <a:cubicBezTo>
                    <a:pt x="108171" y="143154"/>
                    <a:pt x="112482" y="142682"/>
                    <a:pt x="116085" y="140024"/>
                  </a:cubicBezTo>
                  <a:cubicBezTo>
                    <a:pt x="118270" y="138312"/>
                    <a:pt x="120160" y="136658"/>
                    <a:pt x="122581" y="135477"/>
                  </a:cubicBezTo>
                  <a:cubicBezTo>
                    <a:pt x="125003" y="134296"/>
                    <a:pt x="127896" y="134296"/>
                    <a:pt x="130259" y="133115"/>
                  </a:cubicBezTo>
                  <a:cubicBezTo>
                    <a:pt x="131204" y="132642"/>
                    <a:pt x="132680" y="132642"/>
                    <a:pt x="133861" y="132878"/>
                  </a:cubicBezTo>
                  <a:cubicBezTo>
                    <a:pt x="136046" y="133587"/>
                    <a:pt x="138172" y="134355"/>
                    <a:pt x="140121" y="133587"/>
                  </a:cubicBezTo>
                  <a:cubicBezTo>
                    <a:pt x="141834" y="133115"/>
                    <a:pt x="143251" y="131638"/>
                    <a:pt x="144728" y="130457"/>
                  </a:cubicBezTo>
                  <a:cubicBezTo>
                    <a:pt x="149511" y="125910"/>
                    <a:pt x="150988" y="119413"/>
                    <a:pt x="157011" y="115339"/>
                  </a:cubicBezTo>
                  <a:cubicBezTo>
                    <a:pt x="157720" y="114866"/>
                    <a:pt x="158193" y="113626"/>
                    <a:pt x="158960" y="112681"/>
                  </a:cubicBezTo>
                  <a:cubicBezTo>
                    <a:pt x="161854" y="109078"/>
                    <a:pt x="164748" y="105948"/>
                    <a:pt x="167642" y="102110"/>
                  </a:cubicBezTo>
                  <a:cubicBezTo>
                    <a:pt x="168587" y="101165"/>
                    <a:pt x="169591" y="100397"/>
                    <a:pt x="170772" y="99925"/>
                  </a:cubicBezTo>
                  <a:cubicBezTo>
                    <a:pt x="172189" y="98980"/>
                    <a:pt x="173666" y="97799"/>
                    <a:pt x="174138" y="96322"/>
                  </a:cubicBezTo>
                  <a:cubicBezTo>
                    <a:pt x="174610" y="94609"/>
                    <a:pt x="175083" y="91775"/>
                    <a:pt x="173666" y="91007"/>
                  </a:cubicBezTo>
                  <a:cubicBezTo>
                    <a:pt x="171480" y="90062"/>
                    <a:pt x="168587" y="91007"/>
                    <a:pt x="165988" y="90298"/>
                  </a:cubicBezTo>
                  <a:cubicBezTo>
                    <a:pt x="161441" y="89117"/>
                    <a:pt x="156893" y="87582"/>
                    <a:pt x="152287" y="85928"/>
                  </a:cubicBezTo>
                  <a:cubicBezTo>
                    <a:pt x="146736" y="83979"/>
                    <a:pt x="141007" y="82798"/>
                    <a:pt x="135456" y="80613"/>
                  </a:cubicBezTo>
                  <a:cubicBezTo>
                    <a:pt x="134038" y="80140"/>
                    <a:pt x="132326" y="79668"/>
                    <a:pt x="131144" y="78428"/>
                  </a:cubicBezTo>
                  <a:cubicBezTo>
                    <a:pt x="130672" y="77719"/>
                    <a:pt x="129963" y="77010"/>
                    <a:pt x="129491" y="76715"/>
                  </a:cubicBezTo>
                  <a:cubicBezTo>
                    <a:pt x="128782" y="76243"/>
                    <a:pt x="128310" y="75770"/>
                    <a:pt x="127778" y="75534"/>
                  </a:cubicBezTo>
                  <a:cubicBezTo>
                    <a:pt x="126125" y="73821"/>
                    <a:pt x="124412" y="72404"/>
                    <a:pt x="123231" y="70455"/>
                  </a:cubicBezTo>
                  <a:cubicBezTo>
                    <a:pt x="123231" y="69983"/>
                    <a:pt x="122995" y="69510"/>
                    <a:pt x="122758" y="69038"/>
                  </a:cubicBezTo>
                  <a:cubicBezTo>
                    <a:pt x="121577" y="67620"/>
                    <a:pt x="120337" y="66380"/>
                    <a:pt x="119156" y="64727"/>
                  </a:cubicBezTo>
                  <a:cubicBezTo>
                    <a:pt x="117207" y="61833"/>
                    <a:pt x="115790" y="58939"/>
                    <a:pt x="114372" y="56045"/>
                  </a:cubicBezTo>
                  <a:cubicBezTo>
                    <a:pt x="113427" y="54096"/>
                    <a:pt x="115612" y="52206"/>
                    <a:pt x="115612" y="50258"/>
                  </a:cubicBezTo>
                  <a:cubicBezTo>
                    <a:pt x="115140" y="50021"/>
                    <a:pt x="114431" y="49549"/>
                    <a:pt x="113900" y="49313"/>
                  </a:cubicBezTo>
                  <a:cubicBezTo>
                    <a:pt x="113191" y="48840"/>
                    <a:pt x="112187" y="49076"/>
                    <a:pt x="111478" y="49313"/>
                  </a:cubicBezTo>
                  <a:cubicBezTo>
                    <a:pt x="110238" y="49785"/>
                    <a:pt x="109293" y="50966"/>
                    <a:pt x="107876" y="51970"/>
                  </a:cubicBezTo>
                  <a:cubicBezTo>
                    <a:pt x="106400" y="52915"/>
                    <a:pt x="104982" y="52206"/>
                    <a:pt x="103565" y="52443"/>
                  </a:cubicBezTo>
                  <a:cubicBezTo>
                    <a:pt x="103329" y="50258"/>
                    <a:pt x="103329" y="47895"/>
                    <a:pt x="102147" y="45710"/>
                  </a:cubicBezTo>
                  <a:cubicBezTo>
                    <a:pt x="101439" y="44529"/>
                    <a:pt x="101439" y="42580"/>
                    <a:pt x="102147" y="41399"/>
                  </a:cubicBezTo>
                  <a:cubicBezTo>
                    <a:pt x="104569" y="37324"/>
                    <a:pt x="109116" y="35611"/>
                    <a:pt x="111774" y="31773"/>
                  </a:cubicBezTo>
                  <a:lnTo>
                    <a:pt x="112482" y="31537"/>
                  </a:lnTo>
                  <a:cubicBezTo>
                    <a:pt x="112010" y="31773"/>
                    <a:pt x="111065" y="31773"/>
                    <a:pt x="110534" y="31537"/>
                  </a:cubicBezTo>
                  <a:cubicBezTo>
                    <a:pt x="103092" y="24804"/>
                    <a:pt x="97364" y="17304"/>
                    <a:pt x="89627" y="11044"/>
                  </a:cubicBezTo>
                  <a:cubicBezTo>
                    <a:pt x="88682" y="10099"/>
                    <a:pt x="87442" y="9626"/>
                    <a:pt x="86261" y="9331"/>
                  </a:cubicBezTo>
                  <a:cubicBezTo>
                    <a:pt x="84076" y="8386"/>
                    <a:pt x="82895" y="5965"/>
                    <a:pt x="81005" y="4725"/>
                  </a:cubicBezTo>
                  <a:cubicBezTo>
                    <a:pt x="80060" y="4252"/>
                    <a:pt x="79115" y="3543"/>
                    <a:pt x="77875" y="3248"/>
                  </a:cubicBezTo>
                  <a:cubicBezTo>
                    <a:pt x="74036" y="2776"/>
                    <a:pt x="70198" y="3721"/>
                    <a:pt x="66300" y="3012"/>
                  </a:cubicBezTo>
                  <a:cubicBezTo>
                    <a:pt x="64115" y="2539"/>
                    <a:pt x="62934" y="827"/>
                    <a:pt x="60748" y="354"/>
                  </a:cubicBezTo>
                  <a:cubicBezTo>
                    <a:pt x="58563" y="-118"/>
                    <a:pt x="56437" y="-118"/>
                    <a:pt x="54252" y="354"/>
                  </a:cubicBezTo>
                  <a:cubicBezTo>
                    <a:pt x="52067" y="591"/>
                    <a:pt x="50413" y="2244"/>
                    <a:pt x="48465" y="3012"/>
                  </a:cubicBezTo>
                  <a:cubicBezTo>
                    <a:pt x="46516" y="3721"/>
                    <a:pt x="42913" y="2303"/>
                    <a:pt x="40787" y="2303"/>
                  </a:cubicBezTo>
                  <a:cubicBezTo>
                    <a:pt x="40964" y="4606"/>
                    <a:pt x="40669" y="3602"/>
                    <a:pt x="40551" y="5906"/>
                  </a:cubicBezTo>
                  <a:lnTo>
                    <a:pt x="40787" y="5669"/>
                  </a:lnTo>
                  <a:cubicBezTo>
                    <a:pt x="40551" y="8799"/>
                    <a:pt x="41260" y="11929"/>
                    <a:pt x="40315" y="15060"/>
                  </a:cubicBezTo>
                  <a:cubicBezTo>
                    <a:pt x="40078" y="15768"/>
                    <a:pt x="39606" y="16477"/>
                    <a:pt x="39074" y="17245"/>
                  </a:cubicBezTo>
                  <a:cubicBezTo>
                    <a:pt x="37598" y="20138"/>
                    <a:pt x="39547" y="23505"/>
                    <a:pt x="37834" y="25867"/>
                  </a:cubicBezTo>
                  <a:cubicBezTo>
                    <a:pt x="36417" y="27816"/>
                    <a:pt x="33051" y="25631"/>
                    <a:pt x="30865" y="27521"/>
                  </a:cubicBezTo>
                  <a:cubicBezTo>
                    <a:pt x="30393" y="27993"/>
                    <a:pt x="30157" y="28229"/>
                    <a:pt x="29921" y="28938"/>
                  </a:cubicBezTo>
                  <a:cubicBezTo>
                    <a:pt x="28976" y="31596"/>
                    <a:pt x="27972" y="33958"/>
                    <a:pt x="26791" y="36379"/>
                  </a:cubicBezTo>
                  <a:cubicBezTo>
                    <a:pt x="26554" y="37324"/>
                    <a:pt x="26791" y="38564"/>
                    <a:pt x="26082" y="39745"/>
                  </a:cubicBezTo>
                  <a:cubicBezTo>
                    <a:pt x="25609" y="40690"/>
                    <a:pt x="24605" y="41635"/>
                    <a:pt x="24133" y="42639"/>
                  </a:cubicBezTo>
                  <a:cubicBezTo>
                    <a:pt x="23897" y="43584"/>
                    <a:pt x="23424" y="44588"/>
                    <a:pt x="22952" y="45533"/>
                  </a:cubicBezTo>
                  <a:cubicBezTo>
                    <a:pt x="22243" y="48191"/>
                    <a:pt x="23188" y="51084"/>
                    <a:pt x="21948" y="53683"/>
                  </a:cubicBezTo>
                  <a:cubicBezTo>
                    <a:pt x="19527" y="53919"/>
                    <a:pt x="16160" y="52206"/>
                    <a:pt x="14743" y="54628"/>
                  </a:cubicBezTo>
                  <a:cubicBezTo>
                    <a:pt x="14034" y="55809"/>
                    <a:pt x="14270" y="57522"/>
                    <a:pt x="14743" y="58703"/>
                  </a:cubicBezTo>
                  <a:cubicBezTo>
                    <a:pt x="15215" y="59884"/>
                    <a:pt x="15688" y="60888"/>
                    <a:pt x="15688" y="62069"/>
                  </a:cubicBezTo>
                  <a:cubicBezTo>
                    <a:pt x="15688" y="64963"/>
                    <a:pt x="15688" y="67857"/>
                    <a:pt x="15688" y="70750"/>
                  </a:cubicBezTo>
                  <a:cubicBezTo>
                    <a:pt x="13975" y="71932"/>
                    <a:pt x="14211" y="74117"/>
                    <a:pt x="14743" y="76066"/>
                  </a:cubicBezTo>
                  <a:cubicBezTo>
                    <a:pt x="14743" y="76302"/>
                    <a:pt x="15452" y="77010"/>
                    <a:pt x="15452" y="77247"/>
                  </a:cubicBezTo>
                  <a:cubicBezTo>
                    <a:pt x="15924" y="78959"/>
                    <a:pt x="16397" y="80849"/>
                    <a:pt x="14979" y="82798"/>
                  </a:cubicBezTo>
                  <a:cubicBezTo>
                    <a:pt x="14743" y="83271"/>
                    <a:pt x="14507" y="83743"/>
                    <a:pt x="14270" y="83979"/>
                  </a:cubicBezTo>
                  <a:cubicBezTo>
                    <a:pt x="13089" y="84688"/>
                    <a:pt x="11613" y="85160"/>
                    <a:pt x="10432" y="85633"/>
                  </a:cubicBezTo>
                  <a:cubicBezTo>
                    <a:pt x="8247" y="86341"/>
                    <a:pt x="5884" y="85633"/>
                    <a:pt x="3699" y="86105"/>
                  </a:cubicBezTo>
                  <a:cubicBezTo>
                    <a:pt x="3227" y="86341"/>
                    <a:pt x="2754" y="86578"/>
                    <a:pt x="2282" y="86814"/>
                  </a:cubicBezTo>
                  <a:cubicBezTo>
                    <a:pt x="2046" y="87050"/>
                    <a:pt x="1809" y="87523"/>
                    <a:pt x="1809" y="87995"/>
                  </a:cubicBezTo>
                  <a:cubicBezTo>
                    <a:pt x="1337" y="88468"/>
                    <a:pt x="628" y="88940"/>
                    <a:pt x="333" y="89412"/>
                  </a:cubicBezTo>
                  <a:cubicBezTo>
                    <a:pt x="-376" y="90830"/>
                    <a:pt x="97" y="91834"/>
                    <a:pt x="1278" y="92779"/>
                  </a:cubicBezTo>
                  <a:cubicBezTo>
                    <a:pt x="3699" y="94491"/>
                    <a:pt x="7065" y="92779"/>
                    <a:pt x="8719" y="95200"/>
                  </a:cubicBezTo>
                  <a:cubicBezTo>
                    <a:pt x="11377" y="98330"/>
                    <a:pt x="12794" y="101224"/>
                    <a:pt x="16160" y="104590"/>
                  </a:cubicBezTo>
                  <a:cubicBezTo>
                    <a:pt x="16515" y="104944"/>
                    <a:pt x="16633" y="105299"/>
                    <a:pt x="16869" y="105535"/>
                  </a:cubicBezTo>
                  <a:cubicBezTo>
                    <a:pt x="17578" y="106716"/>
                    <a:pt x="19054" y="107248"/>
                    <a:pt x="20471" y="107484"/>
                  </a:cubicBezTo>
                  <a:cubicBezTo>
                    <a:pt x="21653" y="107956"/>
                    <a:pt x="22420" y="109197"/>
                    <a:pt x="22657" y="109905"/>
                  </a:cubicBezTo>
                  <a:cubicBezTo>
                    <a:pt x="23601" y="113035"/>
                    <a:pt x="21416" y="117346"/>
                    <a:pt x="24546" y="119532"/>
                  </a:cubicBezTo>
                  <a:cubicBezTo>
                    <a:pt x="25491" y="120240"/>
                    <a:pt x="26732" y="121008"/>
                    <a:pt x="27204" y="121717"/>
                  </a:cubicBezTo>
                  <a:cubicBezTo>
                    <a:pt x="27676" y="122543"/>
                    <a:pt x="27735" y="122248"/>
                    <a:pt x="27440" y="123134"/>
                  </a:cubicBezTo>
                  <a:cubicBezTo>
                    <a:pt x="29389" y="123134"/>
                    <a:pt x="31515" y="122898"/>
                    <a:pt x="33464" y="123607"/>
                  </a:cubicBezTo>
                  <a:cubicBezTo>
                    <a:pt x="33700" y="127681"/>
                    <a:pt x="32283" y="132052"/>
                    <a:pt x="33936" y="135890"/>
                  </a:cubicBezTo>
                  <a:cubicBezTo>
                    <a:pt x="34173" y="136599"/>
                    <a:pt x="35118" y="137544"/>
                    <a:pt x="35885" y="137839"/>
                  </a:cubicBezTo>
                  <a:cubicBezTo>
                    <a:pt x="38779" y="138548"/>
                    <a:pt x="41614" y="137426"/>
                    <a:pt x="44271" y="138312"/>
                  </a:cubicBezTo>
                  <a:cubicBezTo>
                    <a:pt x="47165" y="139257"/>
                    <a:pt x="49528" y="141206"/>
                    <a:pt x="51713" y="143154"/>
                  </a:cubicBezTo>
                  <a:cubicBezTo>
                    <a:pt x="52421" y="143627"/>
                    <a:pt x="53130" y="144099"/>
                    <a:pt x="54134" y="144631"/>
                  </a:cubicBezTo>
                  <a:cubicBezTo>
                    <a:pt x="55315" y="145103"/>
                    <a:pt x="56555" y="146344"/>
                    <a:pt x="57736" y="147288"/>
                  </a:cubicBezTo>
                  <a:cubicBezTo>
                    <a:pt x="59626" y="148470"/>
                    <a:pt x="61811" y="148529"/>
                    <a:pt x="63760" y="148706"/>
                  </a:cubicBezTo>
                  <a:cubicBezTo>
                    <a:pt x="69016" y="149414"/>
                    <a:pt x="72146" y="149178"/>
                    <a:pt x="77698" y="149237"/>
                  </a:cubicBezTo>
                  <a:cubicBezTo>
                    <a:pt x="78052" y="149237"/>
                    <a:pt x="80119" y="149001"/>
                    <a:pt x="80355" y="148765"/>
                  </a:cubicBezTo>
                  <a:cubicBezTo>
                    <a:pt x="80828" y="147584"/>
                    <a:pt x="80592" y="146344"/>
                    <a:pt x="81064" y="145162"/>
                  </a:cubicBezTo>
                  <a:cubicBezTo>
                    <a:pt x="82540" y="143213"/>
                    <a:pt x="84903" y="142977"/>
                    <a:pt x="87088" y="142032"/>
                  </a:cubicBezTo>
                  <a:cubicBezTo>
                    <a:pt x="87324" y="142032"/>
                    <a:pt x="87797" y="141560"/>
                    <a:pt x="88033" y="141560"/>
                  </a:cubicBezTo>
                  <a:cubicBezTo>
                    <a:pt x="91871" y="140143"/>
                    <a:pt x="94293" y="143745"/>
                    <a:pt x="95946" y="146639"/>
                  </a:cubicBezTo>
                  <a:cubicBezTo>
                    <a:pt x="98840" y="146639"/>
                    <a:pt x="101970" y="146639"/>
                    <a:pt x="104864" y="146639"/>
                  </a:cubicBezTo>
                  <a:lnTo>
                    <a:pt x="105100" y="146166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71" name="Forme libre : forme 168">
              <a:extLst>
                <a:ext uri="{FF2B5EF4-FFF2-40B4-BE49-F238E27FC236}">
                  <a16:creationId xmlns:a16="http://schemas.microsoft.com/office/drawing/2014/main" id="{55F1D7BC-7534-8980-F7E5-FD954A6FDC5E}"/>
                </a:ext>
              </a:extLst>
            </p:cNvPr>
            <p:cNvSpPr/>
            <p:nvPr/>
          </p:nvSpPr>
          <p:spPr>
            <a:xfrm>
              <a:off x="9405864" y="4154870"/>
              <a:ext cx="211019" cy="317225"/>
            </a:xfrm>
            <a:custGeom>
              <a:avLst/>
              <a:gdLst>
                <a:gd name="connsiteX0" fmla="*/ 10374 w 120549"/>
                <a:gd name="connsiteY0" fmla="*/ 180684 h 180860"/>
                <a:gd name="connsiteX1" fmla="*/ 12677 w 120549"/>
                <a:gd name="connsiteY1" fmla="*/ 175664 h 180860"/>
                <a:gd name="connsiteX2" fmla="*/ 19410 w 120549"/>
                <a:gd name="connsiteY2" fmla="*/ 166274 h 180860"/>
                <a:gd name="connsiteX3" fmla="*/ 22540 w 120549"/>
                <a:gd name="connsiteY3" fmla="*/ 163616 h 180860"/>
                <a:gd name="connsiteX4" fmla="*/ 23485 w 120549"/>
                <a:gd name="connsiteY4" fmla="*/ 162199 h 180860"/>
                <a:gd name="connsiteX5" fmla="*/ 37717 w 120549"/>
                <a:gd name="connsiteY5" fmla="*/ 148261 h 180860"/>
                <a:gd name="connsiteX6" fmla="*/ 43269 w 120549"/>
                <a:gd name="connsiteY6" fmla="*/ 141765 h 180860"/>
                <a:gd name="connsiteX7" fmla="*/ 47344 w 120549"/>
                <a:gd name="connsiteY7" fmla="*/ 139875 h 180860"/>
                <a:gd name="connsiteX8" fmla="*/ 56261 w 120549"/>
                <a:gd name="connsiteY8" fmla="*/ 134147 h 180860"/>
                <a:gd name="connsiteX9" fmla="*/ 62049 w 120549"/>
                <a:gd name="connsiteY9" fmla="*/ 128123 h 180860"/>
                <a:gd name="connsiteX10" fmla="*/ 69254 w 120549"/>
                <a:gd name="connsiteY10" fmla="*/ 121863 h 180860"/>
                <a:gd name="connsiteX11" fmla="*/ 75750 w 120549"/>
                <a:gd name="connsiteY11" fmla="*/ 111764 h 180860"/>
                <a:gd name="connsiteX12" fmla="*/ 78408 w 120549"/>
                <a:gd name="connsiteY12" fmla="*/ 108398 h 180860"/>
                <a:gd name="connsiteX13" fmla="*/ 79884 w 120549"/>
                <a:gd name="connsiteY13" fmla="*/ 105977 h 180860"/>
                <a:gd name="connsiteX14" fmla="*/ 83014 w 120549"/>
                <a:gd name="connsiteY14" fmla="*/ 101902 h 180860"/>
                <a:gd name="connsiteX15" fmla="*/ 84963 w 120549"/>
                <a:gd name="connsiteY15" fmla="*/ 98772 h 180860"/>
                <a:gd name="connsiteX16" fmla="*/ 85908 w 120549"/>
                <a:gd name="connsiteY16" fmla="*/ 97118 h 180860"/>
                <a:gd name="connsiteX17" fmla="*/ 87857 w 120549"/>
                <a:gd name="connsiteY17" fmla="*/ 93279 h 180860"/>
                <a:gd name="connsiteX18" fmla="*/ 91223 w 120549"/>
                <a:gd name="connsiteY18" fmla="*/ 88496 h 180860"/>
                <a:gd name="connsiteX19" fmla="*/ 92404 w 120549"/>
                <a:gd name="connsiteY19" fmla="*/ 85366 h 180860"/>
                <a:gd name="connsiteX20" fmla="*/ 95298 w 120549"/>
                <a:gd name="connsiteY20" fmla="*/ 82472 h 180860"/>
                <a:gd name="connsiteX21" fmla="*/ 98428 w 120549"/>
                <a:gd name="connsiteY21" fmla="*/ 73554 h 180860"/>
                <a:gd name="connsiteX22" fmla="*/ 103035 w 120549"/>
                <a:gd name="connsiteY22" fmla="*/ 65641 h 180860"/>
                <a:gd name="connsiteX23" fmla="*/ 104275 w 120549"/>
                <a:gd name="connsiteY23" fmla="*/ 56014 h 180860"/>
                <a:gd name="connsiteX24" fmla="*/ 110062 w 120549"/>
                <a:gd name="connsiteY24" fmla="*/ 47628 h 180860"/>
                <a:gd name="connsiteX25" fmla="*/ 114905 w 120549"/>
                <a:gd name="connsiteY25" fmla="*/ 36584 h 180860"/>
                <a:gd name="connsiteX26" fmla="*/ 116854 w 120549"/>
                <a:gd name="connsiteY26" fmla="*/ 25305 h 180860"/>
                <a:gd name="connsiteX27" fmla="*/ 118035 w 120549"/>
                <a:gd name="connsiteY27" fmla="*/ 21466 h 180860"/>
                <a:gd name="connsiteX28" fmla="*/ 119984 w 120549"/>
                <a:gd name="connsiteY28" fmla="*/ 19281 h 180860"/>
                <a:gd name="connsiteX29" fmla="*/ 119748 w 120549"/>
                <a:gd name="connsiteY29" fmla="*/ 6997 h 180860"/>
                <a:gd name="connsiteX30" fmla="*/ 120456 w 120549"/>
                <a:gd name="connsiteY30" fmla="*/ 2686 h 180860"/>
                <a:gd name="connsiteX31" fmla="*/ 113488 w 120549"/>
                <a:gd name="connsiteY31" fmla="*/ 501 h 180860"/>
                <a:gd name="connsiteX32" fmla="*/ 110830 w 120549"/>
                <a:gd name="connsiteY32" fmla="*/ 4812 h 180860"/>
                <a:gd name="connsiteX33" fmla="*/ 108409 w 120549"/>
                <a:gd name="connsiteY33" fmla="*/ 7942 h 180860"/>
                <a:gd name="connsiteX34" fmla="*/ 99491 w 120549"/>
                <a:gd name="connsiteY34" fmla="*/ 9359 h 180860"/>
                <a:gd name="connsiteX35" fmla="*/ 96597 w 120549"/>
                <a:gd name="connsiteY35" fmla="*/ 10540 h 180860"/>
                <a:gd name="connsiteX36" fmla="*/ 92050 w 120549"/>
                <a:gd name="connsiteY36" fmla="*/ 10540 h 180860"/>
                <a:gd name="connsiteX37" fmla="*/ 85318 w 120549"/>
                <a:gd name="connsiteY37" fmla="*/ 10068 h 180860"/>
                <a:gd name="connsiteX38" fmla="*/ 73506 w 120549"/>
                <a:gd name="connsiteY38" fmla="*/ 13198 h 180860"/>
                <a:gd name="connsiteX39" fmla="*/ 69667 w 120549"/>
                <a:gd name="connsiteY39" fmla="*/ 16092 h 180860"/>
                <a:gd name="connsiteX40" fmla="*/ 67482 w 120549"/>
                <a:gd name="connsiteY40" fmla="*/ 16564 h 180860"/>
                <a:gd name="connsiteX41" fmla="*/ 65061 w 120549"/>
                <a:gd name="connsiteY41" fmla="*/ 18513 h 180860"/>
                <a:gd name="connsiteX42" fmla="*/ 60986 w 120549"/>
                <a:gd name="connsiteY42" fmla="*/ 18040 h 180860"/>
                <a:gd name="connsiteX43" fmla="*/ 52600 w 120549"/>
                <a:gd name="connsiteY43" fmla="*/ 17037 h 180860"/>
                <a:gd name="connsiteX44" fmla="*/ 39371 w 120549"/>
                <a:gd name="connsiteY44" fmla="*/ 18690 h 180860"/>
                <a:gd name="connsiteX45" fmla="*/ 32166 w 120549"/>
                <a:gd name="connsiteY45" fmla="*/ 15560 h 180860"/>
                <a:gd name="connsiteX46" fmla="*/ 29509 w 120549"/>
                <a:gd name="connsiteY46" fmla="*/ 12430 h 180860"/>
                <a:gd name="connsiteX47" fmla="*/ 27560 w 120549"/>
                <a:gd name="connsiteY47" fmla="*/ 11249 h 180860"/>
                <a:gd name="connsiteX48" fmla="*/ 25670 w 120549"/>
                <a:gd name="connsiteY48" fmla="*/ 8355 h 180860"/>
                <a:gd name="connsiteX49" fmla="*/ 24193 w 120549"/>
                <a:gd name="connsiteY49" fmla="*/ 10304 h 180860"/>
                <a:gd name="connsiteX50" fmla="*/ 21300 w 120549"/>
                <a:gd name="connsiteY50" fmla="*/ 12725 h 180860"/>
                <a:gd name="connsiteX51" fmla="*/ 20059 w 120549"/>
                <a:gd name="connsiteY51" fmla="*/ 18513 h 180860"/>
                <a:gd name="connsiteX52" fmla="*/ 24843 w 120549"/>
                <a:gd name="connsiteY52" fmla="*/ 27194 h 180860"/>
                <a:gd name="connsiteX53" fmla="*/ 28445 w 120549"/>
                <a:gd name="connsiteY53" fmla="*/ 31506 h 180860"/>
                <a:gd name="connsiteX54" fmla="*/ 28918 w 120549"/>
                <a:gd name="connsiteY54" fmla="*/ 32923 h 180860"/>
                <a:gd name="connsiteX55" fmla="*/ 33465 w 120549"/>
                <a:gd name="connsiteY55" fmla="*/ 38002 h 180860"/>
                <a:gd name="connsiteX56" fmla="*/ 35178 w 120549"/>
                <a:gd name="connsiteY56" fmla="*/ 39183 h 180860"/>
                <a:gd name="connsiteX57" fmla="*/ 36832 w 120549"/>
                <a:gd name="connsiteY57" fmla="*/ 40896 h 180860"/>
                <a:gd name="connsiteX58" fmla="*/ 41143 w 120549"/>
                <a:gd name="connsiteY58" fmla="*/ 43081 h 180860"/>
                <a:gd name="connsiteX59" fmla="*/ 57974 w 120549"/>
                <a:gd name="connsiteY59" fmla="*/ 48396 h 180860"/>
                <a:gd name="connsiteX60" fmla="*/ 71675 w 120549"/>
                <a:gd name="connsiteY60" fmla="*/ 52766 h 180860"/>
                <a:gd name="connsiteX61" fmla="*/ 79353 w 120549"/>
                <a:gd name="connsiteY61" fmla="*/ 53475 h 180860"/>
                <a:gd name="connsiteX62" fmla="*/ 79825 w 120549"/>
                <a:gd name="connsiteY62" fmla="*/ 58790 h 180860"/>
                <a:gd name="connsiteX63" fmla="*/ 76459 w 120549"/>
                <a:gd name="connsiteY63" fmla="*/ 62392 h 180860"/>
                <a:gd name="connsiteX64" fmla="*/ 73329 w 120549"/>
                <a:gd name="connsiteY64" fmla="*/ 64578 h 180860"/>
                <a:gd name="connsiteX65" fmla="*/ 64648 w 120549"/>
                <a:gd name="connsiteY65" fmla="*/ 75149 h 180860"/>
                <a:gd name="connsiteX66" fmla="*/ 62699 w 120549"/>
                <a:gd name="connsiteY66" fmla="*/ 77806 h 180860"/>
                <a:gd name="connsiteX67" fmla="*/ 50415 w 120549"/>
                <a:gd name="connsiteY67" fmla="*/ 92925 h 180860"/>
                <a:gd name="connsiteX68" fmla="*/ 45808 w 120549"/>
                <a:gd name="connsiteY68" fmla="*/ 96055 h 180860"/>
                <a:gd name="connsiteX69" fmla="*/ 39548 w 120549"/>
                <a:gd name="connsiteY69" fmla="*/ 95346 h 180860"/>
                <a:gd name="connsiteX70" fmla="*/ 35946 w 120549"/>
                <a:gd name="connsiteY70" fmla="*/ 95583 h 180860"/>
                <a:gd name="connsiteX71" fmla="*/ 28268 w 120549"/>
                <a:gd name="connsiteY71" fmla="*/ 97945 h 180860"/>
                <a:gd name="connsiteX72" fmla="*/ 21772 w 120549"/>
                <a:gd name="connsiteY72" fmla="*/ 102492 h 180860"/>
                <a:gd name="connsiteX73" fmla="*/ 10728 w 120549"/>
                <a:gd name="connsiteY73" fmla="*/ 108752 h 180860"/>
                <a:gd name="connsiteX74" fmla="*/ 9252 w 120549"/>
                <a:gd name="connsiteY74" fmla="*/ 113300 h 180860"/>
                <a:gd name="connsiteX75" fmla="*/ 6358 w 120549"/>
                <a:gd name="connsiteY75" fmla="*/ 117847 h 180860"/>
                <a:gd name="connsiteX76" fmla="*/ 1752 w 120549"/>
                <a:gd name="connsiteY76" fmla="*/ 120977 h 180860"/>
                <a:gd name="connsiteX77" fmla="*/ 512 w 120549"/>
                <a:gd name="connsiteY77" fmla="*/ 132021 h 180860"/>
                <a:gd name="connsiteX78" fmla="*/ 512 w 120549"/>
                <a:gd name="connsiteY78" fmla="*/ 158715 h 180860"/>
                <a:gd name="connsiteX79" fmla="*/ 1220 w 120549"/>
                <a:gd name="connsiteY79" fmla="*/ 170998 h 180860"/>
                <a:gd name="connsiteX80" fmla="*/ 8189 w 120549"/>
                <a:gd name="connsiteY80" fmla="*/ 179444 h 180860"/>
                <a:gd name="connsiteX81" fmla="*/ 10197 w 120549"/>
                <a:gd name="connsiteY81" fmla="*/ 180861 h 180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20549" h="180860">
                  <a:moveTo>
                    <a:pt x="10374" y="180684"/>
                  </a:moveTo>
                  <a:cubicBezTo>
                    <a:pt x="11260" y="179030"/>
                    <a:pt x="11910" y="177259"/>
                    <a:pt x="12677" y="175664"/>
                  </a:cubicBezTo>
                  <a:cubicBezTo>
                    <a:pt x="14390" y="172061"/>
                    <a:pt x="16516" y="168931"/>
                    <a:pt x="19410" y="166274"/>
                  </a:cubicBezTo>
                  <a:cubicBezTo>
                    <a:pt x="20591" y="165329"/>
                    <a:pt x="21359" y="164384"/>
                    <a:pt x="22540" y="163616"/>
                  </a:cubicBezTo>
                  <a:cubicBezTo>
                    <a:pt x="22540" y="163616"/>
                    <a:pt x="23012" y="162435"/>
                    <a:pt x="23485" y="162199"/>
                  </a:cubicBezTo>
                  <a:cubicBezTo>
                    <a:pt x="28564" y="157652"/>
                    <a:pt x="33583" y="153813"/>
                    <a:pt x="37717" y="148261"/>
                  </a:cubicBezTo>
                  <a:cubicBezTo>
                    <a:pt x="39430" y="145840"/>
                    <a:pt x="41084" y="143714"/>
                    <a:pt x="43269" y="141765"/>
                  </a:cubicBezTo>
                  <a:cubicBezTo>
                    <a:pt x="44450" y="140820"/>
                    <a:pt x="45926" y="140584"/>
                    <a:pt x="47344" y="139875"/>
                  </a:cubicBezTo>
                  <a:cubicBezTo>
                    <a:pt x="50474" y="138222"/>
                    <a:pt x="53604" y="136745"/>
                    <a:pt x="56261" y="134147"/>
                  </a:cubicBezTo>
                  <a:cubicBezTo>
                    <a:pt x="58447" y="132198"/>
                    <a:pt x="60336" y="130308"/>
                    <a:pt x="62049" y="128123"/>
                  </a:cubicBezTo>
                  <a:cubicBezTo>
                    <a:pt x="64234" y="125702"/>
                    <a:pt x="67364" y="124284"/>
                    <a:pt x="69254" y="121863"/>
                  </a:cubicBezTo>
                  <a:cubicBezTo>
                    <a:pt x="71912" y="118733"/>
                    <a:pt x="73329" y="115367"/>
                    <a:pt x="75750" y="111764"/>
                  </a:cubicBezTo>
                  <a:cubicBezTo>
                    <a:pt x="76695" y="110583"/>
                    <a:pt x="77699" y="109579"/>
                    <a:pt x="78408" y="108398"/>
                  </a:cubicBezTo>
                  <a:cubicBezTo>
                    <a:pt x="78644" y="107689"/>
                    <a:pt x="79116" y="106685"/>
                    <a:pt x="79884" y="105977"/>
                  </a:cubicBezTo>
                  <a:cubicBezTo>
                    <a:pt x="80829" y="104559"/>
                    <a:pt x="81833" y="103319"/>
                    <a:pt x="83014" y="101902"/>
                  </a:cubicBezTo>
                  <a:cubicBezTo>
                    <a:pt x="83723" y="100957"/>
                    <a:pt x="84254" y="99716"/>
                    <a:pt x="84963" y="98772"/>
                  </a:cubicBezTo>
                  <a:cubicBezTo>
                    <a:pt x="85199" y="98299"/>
                    <a:pt x="85436" y="97590"/>
                    <a:pt x="85908" y="97118"/>
                  </a:cubicBezTo>
                  <a:cubicBezTo>
                    <a:pt x="86617" y="95937"/>
                    <a:pt x="87148" y="94460"/>
                    <a:pt x="87857" y="93279"/>
                  </a:cubicBezTo>
                  <a:cubicBezTo>
                    <a:pt x="88861" y="91626"/>
                    <a:pt x="90515" y="90149"/>
                    <a:pt x="91223" y="88496"/>
                  </a:cubicBezTo>
                  <a:cubicBezTo>
                    <a:pt x="91696" y="87551"/>
                    <a:pt x="91932" y="86310"/>
                    <a:pt x="92404" y="85366"/>
                  </a:cubicBezTo>
                  <a:cubicBezTo>
                    <a:pt x="93113" y="84185"/>
                    <a:pt x="94589" y="83712"/>
                    <a:pt x="95298" y="82472"/>
                  </a:cubicBezTo>
                  <a:cubicBezTo>
                    <a:pt x="96538" y="79342"/>
                    <a:pt x="96243" y="75976"/>
                    <a:pt x="98428" y="73554"/>
                  </a:cubicBezTo>
                  <a:cubicBezTo>
                    <a:pt x="100377" y="70897"/>
                    <a:pt x="101794" y="68534"/>
                    <a:pt x="103035" y="65641"/>
                  </a:cubicBezTo>
                  <a:cubicBezTo>
                    <a:pt x="104216" y="62510"/>
                    <a:pt x="102562" y="58908"/>
                    <a:pt x="104275" y="56014"/>
                  </a:cubicBezTo>
                  <a:cubicBezTo>
                    <a:pt x="105987" y="52884"/>
                    <a:pt x="108114" y="50758"/>
                    <a:pt x="110062" y="47628"/>
                  </a:cubicBezTo>
                  <a:cubicBezTo>
                    <a:pt x="112248" y="44262"/>
                    <a:pt x="113429" y="40423"/>
                    <a:pt x="114905" y="36584"/>
                  </a:cubicBezTo>
                  <a:cubicBezTo>
                    <a:pt x="116382" y="32982"/>
                    <a:pt x="115614" y="29143"/>
                    <a:pt x="116854" y="25305"/>
                  </a:cubicBezTo>
                  <a:cubicBezTo>
                    <a:pt x="117090" y="23887"/>
                    <a:pt x="117799" y="22883"/>
                    <a:pt x="118035" y="21466"/>
                  </a:cubicBezTo>
                  <a:cubicBezTo>
                    <a:pt x="118271" y="20285"/>
                    <a:pt x="119984" y="20285"/>
                    <a:pt x="119984" y="19281"/>
                  </a:cubicBezTo>
                  <a:cubicBezTo>
                    <a:pt x="120929" y="15206"/>
                    <a:pt x="119984" y="11131"/>
                    <a:pt x="119748" y="6997"/>
                  </a:cubicBezTo>
                  <a:cubicBezTo>
                    <a:pt x="121165" y="5816"/>
                    <a:pt x="120220" y="4103"/>
                    <a:pt x="120456" y="2686"/>
                  </a:cubicBezTo>
                  <a:cubicBezTo>
                    <a:pt x="118271" y="1741"/>
                    <a:pt x="116145" y="-1153"/>
                    <a:pt x="113488" y="501"/>
                  </a:cubicBezTo>
                  <a:cubicBezTo>
                    <a:pt x="112070" y="1445"/>
                    <a:pt x="111303" y="3158"/>
                    <a:pt x="110830" y="4812"/>
                  </a:cubicBezTo>
                  <a:cubicBezTo>
                    <a:pt x="110594" y="5993"/>
                    <a:pt x="109649" y="7233"/>
                    <a:pt x="108409" y="7942"/>
                  </a:cubicBezTo>
                  <a:cubicBezTo>
                    <a:pt x="105515" y="8887"/>
                    <a:pt x="102385" y="7942"/>
                    <a:pt x="99491" y="9359"/>
                  </a:cubicBezTo>
                  <a:cubicBezTo>
                    <a:pt x="98546" y="9832"/>
                    <a:pt x="97542" y="10304"/>
                    <a:pt x="96597" y="10540"/>
                  </a:cubicBezTo>
                  <a:cubicBezTo>
                    <a:pt x="95180" y="11013"/>
                    <a:pt x="93467" y="10776"/>
                    <a:pt x="92050" y="10540"/>
                  </a:cubicBezTo>
                  <a:cubicBezTo>
                    <a:pt x="89629" y="10304"/>
                    <a:pt x="86971" y="9064"/>
                    <a:pt x="85318" y="10068"/>
                  </a:cubicBezTo>
                  <a:cubicBezTo>
                    <a:pt x="81479" y="12489"/>
                    <a:pt x="76931" y="11249"/>
                    <a:pt x="73506" y="13198"/>
                  </a:cubicBezTo>
                  <a:cubicBezTo>
                    <a:pt x="72089" y="13907"/>
                    <a:pt x="70848" y="15383"/>
                    <a:pt x="69667" y="16092"/>
                  </a:cubicBezTo>
                  <a:cubicBezTo>
                    <a:pt x="69195" y="16564"/>
                    <a:pt x="68191" y="16564"/>
                    <a:pt x="67482" y="16564"/>
                  </a:cubicBezTo>
                  <a:cubicBezTo>
                    <a:pt x="66537" y="16800"/>
                    <a:pt x="66006" y="18218"/>
                    <a:pt x="65061" y="18513"/>
                  </a:cubicBezTo>
                  <a:cubicBezTo>
                    <a:pt x="63584" y="18749"/>
                    <a:pt x="62403" y="18513"/>
                    <a:pt x="60986" y="18040"/>
                  </a:cubicBezTo>
                  <a:cubicBezTo>
                    <a:pt x="58328" y="17096"/>
                    <a:pt x="55198" y="16092"/>
                    <a:pt x="52600" y="17037"/>
                  </a:cubicBezTo>
                  <a:cubicBezTo>
                    <a:pt x="48289" y="18454"/>
                    <a:pt x="43682" y="19694"/>
                    <a:pt x="39371" y="18690"/>
                  </a:cubicBezTo>
                  <a:cubicBezTo>
                    <a:pt x="36950" y="17981"/>
                    <a:pt x="34587" y="16978"/>
                    <a:pt x="32166" y="15560"/>
                  </a:cubicBezTo>
                  <a:cubicBezTo>
                    <a:pt x="30926" y="14851"/>
                    <a:pt x="30453" y="13375"/>
                    <a:pt x="29509" y="12430"/>
                  </a:cubicBezTo>
                  <a:cubicBezTo>
                    <a:pt x="28800" y="11958"/>
                    <a:pt x="28327" y="11721"/>
                    <a:pt x="27560" y="11249"/>
                  </a:cubicBezTo>
                  <a:cubicBezTo>
                    <a:pt x="26556" y="10599"/>
                    <a:pt x="26615" y="9064"/>
                    <a:pt x="25670" y="8355"/>
                  </a:cubicBezTo>
                  <a:lnTo>
                    <a:pt x="24193" y="10304"/>
                  </a:lnTo>
                  <a:cubicBezTo>
                    <a:pt x="23012" y="11249"/>
                    <a:pt x="22953" y="13198"/>
                    <a:pt x="21300" y="12725"/>
                  </a:cubicBezTo>
                  <a:cubicBezTo>
                    <a:pt x="21300" y="14674"/>
                    <a:pt x="19115" y="16564"/>
                    <a:pt x="20059" y="18513"/>
                  </a:cubicBezTo>
                  <a:cubicBezTo>
                    <a:pt x="21477" y="21407"/>
                    <a:pt x="22953" y="24301"/>
                    <a:pt x="24843" y="27194"/>
                  </a:cubicBezTo>
                  <a:cubicBezTo>
                    <a:pt x="26024" y="28907"/>
                    <a:pt x="27264" y="30088"/>
                    <a:pt x="28445" y="31506"/>
                  </a:cubicBezTo>
                  <a:cubicBezTo>
                    <a:pt x="28682" y="31978"/>
                    <a:pt x="28918" y="32450"/>
                    <a:pt x="28918" y="32923"/>
                  </a:cubicBezTo>
                  <a:cubicBezTo>
                    <a:pt x="30099" y="34872"/>
                    <a:pt x="31812" y="36289"/>
                    <a:pt x="33465" y="38002"/>
                  </a:cubicBezTo>
                  <a:cubicBezTo>
                    <a:pt x="33938" y="38238"/>
                    <a:pt x="34410" y="38710"/>
                    <a:pt x="35178" y="39183"/>
                  </a:cubicBezTo>
                  <a:cubicBezTo>
                    <a:pt x="35650" y="39419"/>
                    <a:pt x="36359" y="40128"/>
                    <a:pt x="36832" y="40896"/>
                  </a:cubicBezTo>
                  <a:cubicBezTo>
                    <a:pt x="38072" y="42077"/>
                    <a:pt x="39725" y="42608"/>
                    <a:pt x="41143" y="43081"/>
                  </a:cubicBezTo>
                  <a:cubicBezTo>
                    <a:pt x="46694" y="45266"/>
                    <a:pt x="52423" y="46447"/>
                    <a:pt x="57974" y="48396"/>
                  </a:cubicBezTo>
                  <a:cubicBezTo>
                    <a:pt x="62581" y="49990"/>
                    <a:pt x="67128" y="51526"/>
                    <a:pt x="71675" y="52766"/>
                  </a:cubicBezTo>
                  <a:cubicBezTo>
                    <a:pt x="74333" y="53475"/>
                    <a:pt x="77227" y="52530"/>
                    <a:pt x="79353" y="53475"/>
                  </a:cubicBezTo>
                  <a:cubicBezTo>
                    <a:pt x="80770" y="54184"/>
                    <a:pt x="80298" y="57077"/>
                    <a:pt x="79825" y="58790"/>
                  </a:cubicBezTo>
                  <a:cubicBezTo>
                    <a:pt x="79353" y="60207"/>
                    <a:pt x="77876" y="61448"/>
                    <a:pt x="76459" y="62392"/>
                  </a:cubicBezTo>
                  <a:cubicBezTo>
                    <a:pt x="75278" y="62865"/>
                    <a:pt x="74274" y="63574"/>
                    <a:pt x="73329" y="64578"/>
                  </a:cubicBezTo>
                  <a:cubicBezTo>
                    <a:pt x="70435" y="68416"/>
                    <a:pt x="67541" y="71546"/>
                    <a:pt x="64648" y="75149"/>
                  </a:cubicBezTo>
                  <a:cubicBezTo>
                    <a:pt x="63880" y="76094"/>
                    <a:pt x="63466" y="77334"/>
                    <a:pt x="62699" y="77806"/>
                  </a:cubicBezTo>
                  <a:cubicBezTo>
                    <a:pt x="56675" y="81881"/>
                    <a:pt x="55198" y="88378"/>
                    <a:pt x="50415" y="92925"/>
                  </a:cubicBezTo>
                  <a:cubicBezTo>
                    <a:pt x="48938" y="94106"/>
                    <a:pt x="47521" y="95583"/>
                    <a:pt x="45808" y="96055"/>
                  </a:cubicBezTo>
                  <a:cubicBezTo>
                    <a:pt x="43859" y="96764"/>
                    <a:pt x="41733" y="96055"/>
                    <a:pt x="39548" y="95346"/>
                  </a:cubicBezTo>
                  <a:cubicBezTo>
                    <a:pt x="38308" y="95110"/>
                    <a:pt x="36891" y="95110"/>
                    <a:pt x="35946" y="95583"/>
                  </a:cubicBezTo>
                  <a:cubicBezTo>
                    <a:pt x="33524" y="96764"/>
                    <a:pt x="30631" y="96764"/>
                    <a:pt x="28268" y="97945"/>
                  </a:cubicBezTo>
                  <a:cubicBezTo>
                    <a:pt x="25847" y="99126"/>
                    <a:pt x="23957" y="100839"/>
                    <a:pt x="21772" y="102492"/>
                  </a:cubicBezTo>
                  <a:cubicBezTo>
                    <a:pt x="18170" y="105150"/>
                    <a:pt x="13858" y="105622"/>
                    <a:pt x="10728" y="108752"/>
                  </a:cubicBezTo>
                  <a:cubicBezTo>
                    <a:pt x="9547" y="109697"/>
                    <a:pt x="9783" y="111882"/>
                    <a:pt x="9252" y="113300"/>
                  </a:cubicBezTo>
                  <a:cubicBezTo>
                    <a:pt x="8307" y="115012"/>
                    <a:pt x="7776" y="116666"/>
                    <a:pt x="6358" y="117847"/>
                  </a:cubicBezTo>
                  <a:cubicBezTo>
                    <a:pt x="4941" y="119028"/>
                    <a:pt x="2992" y="119501"/>
                    <a:pt x="1752" y="120977"/>
                  </a:cubicBezTo>
                  <a:cubicBezTo>
                    <a:pt x="-670" y="124343"/>
                    <a:pt x="807" y="128418"/>
                    <a:pt x="512" y="132021"/>
                  </a:cubicBezTo>
                  <a:cubicBezTo>
                    <a:pt x="-79" y="140879"/>
                    <a:pt x="-256" y="149797"/>
                    <a:pt x="512" y="158715"/>
                  </a:cubicBezTo>
                  <a:cubicBezTo>
                    <a:pt x="984" y="162790"/>
                    <a:pt x="39" y="166864"/>
                    <a:pt x="1220" y="170998"/>
                  </a:cubicBezTo>
                  <a:cubicBezTo>
                    <a:pt x="2165" y="174365"/>
                    <a:pt x="5531" y="176786"/>
                    <a:pt x="8189" y="179444"/>
                  </a:cubicBezTo>
                  <a:lnTo>
                    <a:pt x="10197" y="180861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72" name="Forme libre : forme 169">
              <a:extLst>
                <a:ext uri="{FF2B5EF4-FFF2-40B4-BE49-F238E27FC236}">
                  <a16:creationId xmlns:a16="http://schemas.microsoft.com/office/drawing/2014/main" id="{741FF0DC-7255-FB01-52D2-D2D02B554509}"/>
                </a:ext>
              </a:extLst>
            </p:cNvPr>
            <p:cNvSpPr/>
            <p:nvPr/>
          </p:nvSpPr>
          <p:spPr>
            <a:xfrm>
              <a:off x="9250969" y="4304845"/>
              <a:ext cx="173883" cy="240176"/>
            </a:xfrm>
            <a:custGeom>
              <a:avLst/>
              <a:gdLst>
                <a:gd name="connsiteX0" fmla="*/ 70869 w 99334"/>
                <a:gd name="connsiteY0" fmla="*/ 136932 h 136932"/>
                <a:gd name="connsiteX1" fmla="*/ 74235 w 99334"/>
                <a:gd name="connsiteY1" fmla="*/ 129255 h 136932"/>
                <a:gd name="connsiteX2" fmla="*/ 75652 w 99334"/>
                <a:gd name="connsiteY2" fmla="*/ 123999 h 136932"/>
                <a:gd name="connsiteX3" fmla="*/ 76361 w 99334"/>
                <a:gd name="connsiteY3" fmla="*/ 123290 h 136932"/>
                <a:gd name="connsiteX4" fmla="*/ 76833 w 99334"/>
                <a:gd name="connsiteY4" fmla="*/ 121873 h 136932"/>
                <a:gd name="connsiteX5" fmla="*/ 79963 w 99334"/>
                <a:gd name="connsiteY5" fmla="*/ 118979 h 136932"/>
                <a:gd name="connsiteX6" fmla="*/ 80436 w 99334"/>
                <a:gd name="connsiteY6" fmla="*/ 112483 h 136932"/>
                <a:gd name="connsiteX7" fmla="*/ 86696 w 99334"/>
                <a:gd name="connsiteY7" fmla="*/ 106990 h 136932"/>
                <a:gd name="connsiteX8" fmla="*/ 91007 w 99334"/>
                <a:gd name="connsiteY8" fmla="*/ 102207 h 136932"/>
                <a:gd name="connsiteX9" fmla="*/ 98212 w 99334"/>
                <a:gd name="connsiteY9" fmla="*/ 96183 h 136932"/>
                <a:gd name="connsiteX10" fmla="*/ 98803 w 99334"/>
                <a:gd name="connsiteY10" fmla="*/ 95179 h 136932"/>
                <a:gd name="connsiteX11" fmla="*/ 96795 w 99334"/>
                <a:gd name="connsiteY11" fmla="*/ 93761 h 136932"/>
                <a:gd name="connsiteX12" fmla="*/ 89826 w 99334"/>
                <a:gd name="connsiteY12" fmla="*/ 85316 h 136932"/>
                <a:gd name="connsiteX13" fmla="*/ 89117 w 99334"/>
                <a:gd name="connsiteY13" fmla="*/ 73032 h 136932"/>
                <a:gd name="connsiteX14" fmla="*/ 89117 w 99334"/>
                <a:gd name="connsiteY14" fmla="*/ 46339 h 136932"/>
                <a:gd name="connsiteX15" fmla="*/ 90357 w 99334"/>
                <a:gd name="connsiteY15" fmla="*/ 35295 h 136932"/>
                <a:gd name="connsiteX16" fmla="*/ 94964 w 99334"/>
                <a:gd name="connsiteY16" fmla="*/ 32165 h 136932"/>
                <a:gd name="connsiteX17" fmla="*/ 97858 w 99334"/>
                <a:gd name="connsiteY17" fmla="*/ 27617 h 136932"/>
                <a:gd name="connsiteX18" fmla="*/ 99334 w 99334"/>
                <a:gd name="connsiteY18" fmla="*/ 23070 h 136932"/>
                <a:gd name="connsiteX19" fmla="*/ 99098 w 99334"/>
                <a:gd name="connsiteY19" fmla="*/ 23543 h 136932"/>
                <a:gd name="connsiteX20" fmla="*/ 90180 w 99334"/>
                <a:gd name="connsiteY20" fmla="*/ 23543 h 136932"/>
                <a:gd name="connsiteX21" fmla="*/ 82267 w 99334"/>
                <a:gd name="connsiteY21" fmla="*/ 18464 h 136932"/>
                <a:gd name="connsiteX22" fmla="*/ 81322 w 99334"/>
                <a:gd name="connsiteY22" fmla="*/ 18936 h 136932"/>
                <a:gd name="connsiteX23" fmla="*/ 75298 w 99334"/>
                <a:gd name="connsiteY23" fmla="*/ 22066 h 136932"/>
                <a:gd name="connsiteX24" fmla="*/ 74589 w 99334"/>
                <a:gd name="connsiteY24" fmla="*/ 25669 h 136932"/>
                <a:gd name="connsiteX25" fmla="*/ 71932 w 99334"/>
                <a:gd name="connsiteY25" fmla="*/ 26141 h 136932"/>
                <a:gd name="connsiteX26" fmla="*/ 57994 w 99334"/>
                <a:gd name="connsiteY26" fmla="*/ 25610 h 136932"/>
                <a:gd name="connsiteX27" fmla="*/ 51970 w 99334"/>
                <a:gd name="connsiteY27" fmla="*/ 24192 h 136932"/>
                <a:gd name="connsiteX28" fmla="*/ 48368 w 99334"/>
                <a:gd name="connsiteY28" fmla="*/ 21535 h 136932"/>
                <a:gd name="connsiteX29" fmla="*/ 45946 w 99334"/>
                <a:gd name="connsiteY29" fmla="*/ 20058 h 136932"/>
                <a:gd name="connsiteX30" fmla="*/ 38505 w 99334"/>
                <a:gd name="connsiteY30" fmla="*/ 15215 h 136932"/>
                <a:gd name="connsiteX31" fmla="*/ 30119 w 99334"/>
                <a:gd name="connsiteY31" fmla="*/ 14743 h 136932"/>
                <a:gd name="connsiteX32" fmla="*/ 28170 w 99334"/>
                <a:gd name="connsiteY32" fmla="*/ 12794 h 136932"/>
                <a:gd name="connsiteX33" fmla="*/ 27698 w 99334"/>
                <a:gd name="connsiteY33" fmla="*/ 510 h 136932"/>
                <a:gd name="connsiteX34" fmla="*/ 21674 w 99334"/>
                <a:gd name="connsiteY34" fmla="*/ 38 h 136932"/>
                <a:gd name="connsiteX35" fmla="*/ 20493 w 99334"/>
                <a:gd name="connsiteY35" fmla="*/ 3876 h 136932"/>
                <a:gd name="connsiteX36" fmla="*/ 15178 w 99334"/>
                <a:gd name="connsiteY36" fmla="*/ 10373 h 136932"/>
                <a:gd name="connsiteX37" fmla="*/ 7736 w 99334"/>
                <a:gd name="connsiteY37" fmla="*/ 16515 h 136932"/>
                <a:gd name="connsiteX38" fmla="*/ 8622 w 99334"/>
                <a:gd name="connsiteY38" fmla="*/ 17105 h 136932"/>
                <a:gd name="connsiteX39" fmla="*/ 9567 w 99334"/>
                <a:gd name="connsiteY39" fmla="*/ 18818 h 136932"/>
                <a:gd name="connsiteX40" fmla="*/ 10748 w 99334"/>
                <a:gd name="connsiteY40" fmla="*/ 22893 h 136932"/>
                <a:gd name="connsiteX41" fmla="*/ 12402 w 99334"/>
                <a:gd name="connsiteY41" fmla="*/ 25314 h 136932"/>
                <a:gd name="connsiteX42" fmla="*/ 12874 w 99334"/>
                <a:gd name="connsiteY42" fmla="*/ 29862 h 136932"/>
                <a:gd name="connsiteX43" fmla="*/ 17186 w 99334"/>
                <a:gd name="connsiteY43" fmla="*/ 37539 h 136932"/>
                <a:gd name="connsiteX44" fmla="*/ 16418 w 99334"/>
                <a:gd name="connsiteY44" fmla="*/ 53130 h 136932"/>
                <a:gd name="connsiteX45" fmla="*/ 13524 w 99334"/>
                <a:gd name="connsiteY45" fmla="*/ 59390 h 136932"/>
                <a:gd name="connsiteX46" fmla="*/ 7500 w 99334"/>
                <a:gd name="connsiteY46" fmla="*/ 66831 h 136932"/>
                <a:gd name="connsiteX47" fmla="*/ 1004 w 99334"/>
                <a:gd name="connsiteY47" fmla="*/ 73328 h 136932"/>
                <a:gd name="connsiteX48" fmla="*/ 0 w 99334"/>
                <a:gd name="connsiteY48" fmla="*/ 87265 h 136932"/>
                <a:gd name="connsiteX49" fmla="*/ 18012 w 99334"/>
                <a:gd name="connsiteY49" fmla="*/ 93761 h 136932"/>
                <a:gd name="connsiteX50" fmla="*/ 21851 w 99334"/>
                <a:gd name="connsiteY50" fmla="*/ 97128 h 136932"/>
                <a:gd name="connsiteX51" fmla="*/ 26871 w 99334"/>
                <a:gd name="connsiteY51" fmla="*/ 100966 h 136932"/>
                <a:gd name="connsiteX52" fmla="*/ 30946 w 99334"/>
                <a:gd name="connsiteY52" fmla="*/ 102915 h 136932"/>
                <a:gd name="connsiteX53" fmla="*/ 39332 w 99334"/>
                <a:gd name="connsiteY53" fmla="*/ 107522 h 136932"/>
                <a:gd name="connsiteX54" fmla="*/ 40749 w 99334"/>
                <a:gd name="connsiteY54" fmla="*/ 108939 h 136932"/>
                <a:gd name="connsiteX55" fmla="*/ 46773 w 99334"/>
                <a:gd name="connsiteY55" fmla="*/ 111833 h 136932"/>
                <a:gd name="connsiteX56" fmla="*/ 50139 w 99334"/>
                <a:gd name="connsiteY56" fmla="*/ 114963 h 136932"/>
                <a:gd name="connsiteX57" fmla="*/ 52088 w 99334"/>
                <a:gd name="connsiteY57" fmla="*/ 118093 h 136932"/>
                <a:gd name="connsiteX58" fmla="*/ 57108 w 99334"/>
                <a:gd name="connsiteY58" fmla="*/ 126538 h 136932"/>
                <a:gd name="connsiteX59" fmla="*/ 61419 w 99334"/>
                <a:gd name="connsiteY59" fmla="*/ 130613 h 136932"/>
                <a:gd name="connsiteX60" fmla="*/ 64549 w 99334"/>
                <a:gd name="connsiteY60" fmla="*/ 132090 h 136932"/>
                <a:gd name="connsiteX61" fmla="*/ 68152 w 99334"/>
                <a:gd name="connsiteY61" fmla="*/ 135220 h 136932"/>
                <a:gd name="connsiteX62" fmla="*/ 70573 w 99334"/>
                <a:gd name="connsiteY62" fmla="*/ 136873 h 136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99334" h="136932">
                  <a:moveTo>
                    <a:pt x="70869" y="136932"/>
                  </a:moveTo>
                  <a:cubicBezTo>
                    <a:pt x="71991" y="134452"/>
                    <a:pt x="72640" y="131676"/>
                    <a:pt x="74235" y="129255"/>
                  </a:cubicBezTo>
                  <a:cubicBezTo>
                    <a:pt x="75180" y="127837"/>
                    <a:pt x="74707" y="125652"/>
                    <a:pt x="75652" y="123999"/>
                  </a:cubicBezTo>
                  <a:cubicBezTo>
                    <a:pt x="75888" y="123762"/>
                    <a:pt x="76125" y="123526"/>
                    <a:pt x="76361" y="123290"/>
                  </a:cubicBezTo>
                  <a:cubicBezTo>
                    <a:pt x="76597" y="122818"/>
                    <a:pt x="76597" y="122345"/>
                    <a:pt x="76833" y="121873"/>
                  </a:cubicBezTo>
                  <a:cubicBezTo>
                    <a:pt x="77778" y="120632"/>
                    <a:pt x="79255" y="120219"/>
                    <a:pt x="79963" y="118979"/>
                  </a:cubicBezTo>
                  <a:cubicBezTo>
                    <a:pt x="80908" y="116794"/>
                    <a:pt x="79018" y="114195"/>
                    <a:pt x="80436" y="112483"/>
                  </a:cubicBezTo>
                  <a:cubicBezTo>
                    <a:pt x="82148" y="110297"/>
                    <a:pt x="85042" y="109352"/>
                    <a:pt x="86696" y="106990"/>
                  </a:cubicBezTo>
                  <a:cubicBezTo>
                    <a:pt x="87936" y="105041"/>
                    <a:pt x="89117" y="103388"/>
                    <a:pt x="91007" y="102207"/>
                  </a:cubicBezTo>
                  <a:cubicBezTo>
                    <a:pt x="93665" y="100258"/>
                    <a:pt x="96558" y="98840"/>
                    <a:pt x="98212" y="96183"/>
                  </a:cubicBezTo>
                  <a:cubicBezTo>
                    <a:pt x="98448" y="95887"/>
                    <a:pt x="98625" y="95533"/>
                    <a:pt x="98803" y="95179"/>
                  </a:cubicBezTo>
                  <a:lnTo>
                    <a:pt x="96795" y="93761"/>
                  </a:lnTo>
                  <a:cubicBezTo>
                    <a:pt x="94137" y="91104"/>
                    <a:pt x="90771" y="88683"/>
                    <a:pt x="89826" y="85316"/>
                  </a:cubicBezTo>
                  <a:cubicBezTo>
                    <a:pt x="88645" y="81241"/>
                    <a:pt x="89590" y="77166"/>
                    <a:pt x="89117" y="73032"/>
                  </a:cubicBezTo>
                  <a:cubicBezTo>
                    <a:pt x="88408" y="64115"/>
                    <a:pt x="88586" y="55256"/>
                    <a:pt x="89117" y="46339"/>
                  </a:cubicBezTo>
                  <a:cubicBezTo>
                    <a:pt x="89353" y="42736"/>
                    <a:pt x="87936" y="38661"/>
                    <a:pt x="90357" y="35295"/>
                  </a:cubicBezTo>
                  <a:cubicBezTo>
                    <a:pt x="91539" y="33878"/>
                    <a:pt x="93487" y="33346"/>
                    <a:pt x="94964" y="32165"/>
                  </a:cubicBezTo>
                  <a:cubicBezTo>
                    <a:pt x="96381" y="30984"/>
                    <a:pt x="96913" y="29271"/>
                    <a:pt x="97858" y="27617"/>
                  </a:cubicBezTo>
                  <a:cubicBezTo>
                    <a:pt x="98330" y="26200"/>
                    <a:pt x="98094" y="24015"/>
                    <a:pt x="99334" y="23070"/>
                  </a:cubicBezTo>
                  <a:lnTo>
                    <a:pt x="99098" y="23543"/>
                  </a:lnTo>
                  <a:cubicBezTo>
                    <a:pt x="96204" y="23543"/>
                    <a:pt x="93074" y="23543"/>
                    <a:pt x="90180" y="23543"/>
                  </a:cubicBezTo>
                  <a:cubicBezTo>
                    <a:pt x="88527" y="20649"/>
                    <a:pt x="86105" y="17046"/>
                    <a:pt x="82267" y="18464"/>
                  </a:cubicBezTo>
                  <a:cubicBezTo>
                    <a:pt x="82030" y="18464"/>
                    <a:pt x="81558" y="18936"/>
                    <a:pt x="81322" y="18936"/>
                  </a:cubicBezTo>
                  <a:cubicBezTo>
                    <a:pt x="79137" y="19881"/>
                    <a:pt x="76774" y="20117"/>
                    <a:pt x="75298" y="22066"/>
                  </a:cubicBezTo>
                  <a:cubicBezTo>
                    <a:pt x="74825" y="23247"/>
                    <a:pt x="75062" y="24487"/>
                    <a:pt x="74589" y="25669"/>
                  </a:cubicBezTo>
                  <a:cubicBezTo>
                    <a:pt x="74353" y="25905"/>
                    <a:pt x="72286" y="26141"/>
                    <a:pt x="71932" y="26141"/>
                  </a:cubicBezTo>
                  <a:cubicBezTo>
                    <a:pt x="66380" y="26141"/>
                    <a:pt x="63250" y="26377"/>
                    <a:pt x="57994" y="25610"/>
                  </a:cubicBezTo>
                  <a:cubicBezTo>
                    <a:pt x="56045" y="25373"/>
                    <a:pt x="53919" y="25373"/>
                    <a:pt x="51970" y="24192"/>
                  </a:cubicBezTo>
                  <a:cubicBezTo>
                    <a:pt x="50789" y="23247"/>
                    <a:pt x="49549" y="22007"/>
                    <a:pt x="48368" y="21535"/>
                  </a:cubicBezTo>
                  <a:cubicBezTo>
                    <a:pt x="47423" y="21062"/>
                    <a:pt x="46655" y="20590"/>
                    <a:pt x="45946" y="20058"/>
                  </a:cubicBezTo>
                  <a:cubicBezTo>
                    <a:pt x="43761" y="18109"/>
                    <a:pt x="41399" y="16219"/>
                    <a:pt x="38505" y="15215"/>
                  </a:cubicBezTo>
                  <a:cubicBezTo>
                    <a:pt x="35848" y="14330"/>
                    <a:pt x="32954" y="15452"/>
                    <a:pt x="30119" y="14743"/>
                  </a:cubicBezTo>
                  <a:cubicBezTo>
                    <a:pt x="29410" y="14507"/>
                    <a:pt x="28406" y="13562"/>
                    <a:pt x="28170" y="12794"/>
                  </a:cubicBezTo>
                  <a:cubicBezTo>
                    <a:pt x="26517" y="8955"/>
                    <a:pt x="27934" y="4644"/>
                    <a:pt x="27698" y="510"/>
                  </a:cubicBezTo>
                  <a:cubicBezTo>
                    <a:pt x="25808" y="-198"/>
                    <a:pt x="23623" y="38"/>
                    <a:pt x="21674" y="38"/>
                  </a:cubicBezTo>
                  <a:cubicBezTo>
                    <a:pt x="21379" y="924"/>
                    <a:pt x="20847" y="3050"/>
                    <a:pt x="20493" y="3876"/>
                  </a:cubicBezTo>
                  <a:cubicBezTo>
                    <a:pt x="19016" y="6298"/>
                    <a:pt x="17127" y="8188"/>
                    <a:pt x="15178" y="10373"/>
                  </a:cubicBezTo>
                  <a:cubicBezTo>
                    <a:pt x="13524" y="12322"/>
                    <a:pt x="9744" y="14802"/>
                    <a:pt x="7736" y="16515"/>
                  </a:cubicBezTo>
                  <a:lnTo>
                    <a:pt x="8622" y="17105"/>
                  </a:lnTo>
                  <a:cubicBezTo>
                    <a:pt x="9095" y="17578"/>
                    <a:pt x="9331" y="18050"/>
                    <a:pt x="9567" y="18818"/>
                  </a:cubicBezTo>
                  <a:cubicBezTo>
                    <a:pt x="10040" y="20294"/>
                    <a:pt x="9567" y="22184"/>
                    <a:pt x="10748" y="22893"/>
                  </a:cubicBezTo>
                  <a:cubicBezTo>
                    <a:pt x="11693" y="23602"/>
                    <a:pt x="12166" y="24606"/>
                    <a:pt x="12402" y="25314"/>
                  </a:cubicBezTo>
                  <a:cubicBezTo>
                    <a:pt x="13111" y="26791"/>
                    <a:pt x="12402" y="28444"/>
                    <a:pt x="12874" y="29862"/>
                  </a:cubicBezTo>
                  <a:cubicBezTo>
                    <a:pt x="13583" y="32755"/>
                    <a:pt x="16713" y="34704"/>
                    <a:pt x="17186" y="37539"/>
                  </a:cubicBezTo>
                  <a:cubicBezTo>
                    <a:pt x="17658" y="42795"/>
                    <a:pt x="18367" y="48110"/>
                    <a:pt x="16418" y="53130"/>
                  </a:cubicBezTo>
                  <a:cubicBezTo>
                    <a:pt x="15709" y="55315"/>
                    <a:pt x="14705" y="57441"/>
                    <a:pt x="13524" y="59390"/>
                  </a:cubicBezTo>
                  <a:cubicBezTo>
                    <a:pt x="11575" y="62048"/>
                    <a:pt x="9685" y="64410"/>
                    <a:pt x="7500" y="66831"/>
                  </a:cubicBezTo>
                  <a:cubicBezTo>
                    <a:pt x="5315" y="69016"/>
                    <a:pt x="3425" y="71143"/>
                    <a:pt x="1004" y="73328"/>
                  </a:cubicBezTo>
                  <a:lnTo>
                    <a:pt x="0" y="87265"/>
                  </a:lnTo>
                  <a:cubicBezTo>
                    <a:pt x="6496" y="87974"/>
                    <a:pt x="12284" y="90631"/>
                    <a:pt x="18012" y="93761"/>
                  </a:cubicBezTo>
                  <a:cubicBezTo>
                    <a:pt x="19430" y="94470"/>
                    <a:pt x="20670" y="95947"/>
                    <a:pt x="21851" y="97128"/>
                  </a:cubicBezTo>
                  <a:cubicBezTo>
                    <a:pt x="23505" y="98604"/>
                    <a:pt x="24981" y="99785"/>
                    <a:pt x="26871" y="100966"/>
                  </a:cubicBezTo>
                  <a:cubicBezTo>
                    <a:pt x="28288" y="101675"/>
                    <a:pt x="29529" y="102148"/>
                    <a:pt x="30946" y="102915"/>
                  </a:cubicBezTo>
                  <a:cubicBezTo>
                    <a:pt x="33840" y="104392"/>
                    <a:pt x="36497" y="105809"/>
                    <a:pt x="39332" y="107522"/>
                  </a:cubicBezTo>
                  <a:cubicBezTo>
                    <a:pt x="39804" y="107758"/>
                    <a:pt x="40277" y="108703"/>
                    <a:pt x="40749" y="108939"/>
                  </a:cubicBezTo>
                  <a:cubicBezTo>
                    <a:pt x="43171" y="110888"/>
                    <a:pt x="43879" y="110652"/>
                    <a:pt x="46773" y="111833"/>
                  </a:cubicBezTo>
                  <a:cubicBezTo>
                    <a:pt x="47246" y="112069"/>
                    <a:pt x="49667" y="114490"/>
                    <a:pt x="50139" y="114963"/>
                  </a:cubicBezTo>
                  <a:cubicBezTo>
                    <a:pt x="50848" y="116380"/>
                    <a:pt x="51321" y="116676"/>
                    <a:pt x="52088" y="118093"/>
                  </a:cubicBezTo>
                  <a:cubicBezTo>
                    <a:pt x="53506" y="120987"/>
                    <a:pt x="55691" y="123408"/>
                    <a:pt x="57108" y="126538"/>
                  </a:cubicBezTo>
                  <a:cubicBezTo>
                    <a:pt x="58053" y="128251"/>
                    <a:pt x="59766" y="129668"/>
                    <a:pt x="61419" y="130613"/>
                  </a:cubicBezTo>
                  <a:cubicBezTo>
                    <a:pt x="62364" y="131086"/>
                    <a:pt x="63841" y="131322"/>
                    <a:pt x="64549" y="132090"/>
                  </a:cubicBezTo>
                  <a:cubicBezTo>
                    <a:pt x="65494" y="133271"/>
                    <a:pt x="66735" y="134511"/>
                    <a:pt x="68152" y="135220"/>
                  </a:cubicBezTo>
                  <a:lnTo>
                    <a:pt x="70573" y="136873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73" name="Forme libre : forme 170">
              <a:extLst>
                <a:ext uri="{FF2B5EF4-FFF2-40B4-BE49-F238E27FC236}">
                  <a16:creationId xmlns:a16="http://schemas.microsoft.com/office/drawing/2014/main" id="{FCE4669B-0950-23F5-9F62-48EA7C92B46B}"/>
                </a:ext>
              </a:extLst>
            </p:cNvPr>
            <p:cNvSpPr/>
            <p:nvPr/>
          </p:nvSpPr>
          <p:spPr>
            <a:xfrm>
              <a:off x="9170604" y="4333708"/>
              <a:ext cx="111674" cy="136271"/>
            </a:xfrm>
            <a:custGeom>
              <a:avLst/>
              <a:gdLst>
                <a:gd name="connsiteX0" fmla="*/ 53765 w 63796"/>
                <a:gd name="connsiteY0" fmla="*/ 118 h 77692"/>
                <a:gd name="connsiteX1" fmla="*/ 52052 w 63796"/>
                <a:gd name="connsiteY1" fmla="*/ 2599 h 77692"/>
                <a:gd name="connsiteX2" fmla="*/ 47977 w 63796"/>
                <a:gd name="connsiteY2" fmla="*/ 7618 h 77692"/>
                <a:gd name="connsiteX3" fmla="*/ 45792 w 63796"/>
                <a:gd name="connsiteY3" fmla="*/ 8563 h 77692"/>
                <a:gd name="connsiteX4" fmla="*/ 33035 w 63796"/>
                <a:gd name="connsiteY4" fmla="*/ 10453 h 77692"/>
                <a:gd name="connsiteX5" fmla="*/ 28252 w 63796"/>
                <a:gd name="connsiteY5" fmla="*/ 8740 h 77692"/>
                <a:gd name="connsiteX6" fmla="*/ 26775 w 63796"/>
                <a:gd name="connsiteY6" fmla="*/ 8504 h 77692"/>
                <a:gd name="connsiteX7" fmla="*/ 19334 w 63796"/>
                <a:gd name="connsiteY7" fmla="*/ 8740 h 77692"/>
                <a:gd name="connsiteX8" fmla="*/ 15023 w 63796"/>
                <a:gd name="connsiteY8" fmla="*/ 9922 h 77692"/>
                <a:gd name="connsiteX9" fmla="*/ 14787 w 63796"/>
                <a:gd name="connsiteY9" fmla="*/ 26753 h 77692"/>
                <a:gd name="connsiteX10" fmla="*/ 15259 w 63796"/>
                <a:gd name="connsiteY10" fmla="*/ 27462 h 77692"/>
                <a:gd name="connsiteX11" fmla="*/ 20279 w 63796"/>
                <a:gd name="connsiteY11" fmla="*/ 27462 h 77692"/>
                <a:gd name="connsiteX12" fmla="*/ 20043 w 63796"/>
                <a:gd name="connsiteY12" fmla="*/ 31300 h 77692"/>
                <a:gd name="connsiteX13" fmla="*/ 18626 w 63796"/>
                <a:gd name="connsiteY13" fmla="*/ 35139 h 77692"/>
                <a:gd name="connsiteX14" fmla="*/ 11421 w 63796"/>
                <a:gd name="connsiteY14" fmla="*/ 41163 h 77692"/>
                <a:gd name="connsiteX15" fmla="*/ 8999 w 63796"/>
                <a:gd name="connsiteY15" fmla="*/ 43348 h 77692"/>
                <a:gd name="connsiteX16" fmla="*/ 2739 w 63796"/>
                <a:gd name="connsiteY16" fmla="*/ 50317 h 77692"/>
                <a:gd name="connsiteX17" fmla="*/ 318 w 63796"/>
                <a:gd name="connsiteY17" fmla="*/ 51734 h 77692"/>
                <a:gd name="connsiteX18" fmla="*/ 1263 w 63796"/>
                <a:gd name="connsiteY18" fmla="*/ 58230 h 77692"/>
                <a:gd name="connsiteX19" fmla="*/ 1735 w 63796"/>
                <a:gd name="connsiteY19" fmla="*/ 75298 h 77692"/>
                <a:gd name="connsiteX20" fmla="*/ 3625 w 63796"/>
                <a:gd name="connsiteY20" fmla="*/ 76479 h 77692"/>
                <a:gd name="connsiteX21" fmla="*/ 4806 w 63796"/>
                <a:gd name="connsiteY21" fmla="*/ 77188 h 77692"/>
                <a:gd name="connsiteX22" fmla="*/ 9117 w 63796"/>
                <a:gd name="connsiteY22" fmla="*/ 76951 h 77692"/>
                <a:gd name="connsiteX23" fmla="*/ 12247 w 63796"/>
                <a:gd name="connsiteY23" fmla="*/ 75298 h 77692"/>
                <a:gd name="connsiteX24" fmla="*/ 16795 w 63796"/>
                <a:gd name="connsiteY24" fmla="*/ 72404 h 77692"/>
                <a:gd name="connsiteX25" fmla="*/ 34099 w 63796"/>
                <a:gd name="connsiteY25" fmla="*/ 67857 h 77692"/>
                <a:gd name="connsiteX26" fmla="*/ 40359 w 63796"/>
                <a:gd name="connsiteY26" fmla="*/ 62128 h 77692"/>
                <a:gd name="connsiteX27" fmla="*/ 44197 w 63796"/>
                <a:gd name="connsiteY27" fmla="*/ 59470 h 77692"/>
                <a:gd name="connsiteX28" fmla="*/ 47091 w 63796"/>
                <a:gd name="connsiteY28" fmla="*/ 56813 h 77692"/>
                <a:gd name="connsiteX29" fmla="*/ 53587 w 63796"/>
                <a:gd name="connsiteY29" fmla="*/ 50317 h 77692"/>
                <a:gd name="connsiteX30" fmla="*/ 59611 w 63796"/>
                <a:gd name="connsiteY30" fmla="*/ 42875 h 77692"/>
                <a:gd name="connsiteX31" fmla="*/ 62505 w 63796"/>
                <a:gd name="connsiteY31" fmla="*/ 36615 h 77692"/>
                <a:gd name="connsiteX32" fmla="*/ 63273 w 63796"/>
                <a:gd name="connsiteY32" fmla="*/ 21024 h 77692"/>
                <a:gd name="connsiteX33" fmla="*/ 58962 w 63796"/>
                <a:gd name="connsiteY33" fmla="*/ 13347 h 77692"/>
                <a:gd name="connsiteX34" fmla="*/ 58489 w 63796"/>
                <a:gd name="connsiteY34" fmla="*/ 8800 h 77692"/>
                <a:gd name="connsiteX35" fmla="*/ 56835 w 63796"/>
                <a:gd name="connsiteY35" fmla="*/ 6378 h 77692"/>
                <a:gd name="connsiteX36" fmla="*/ 55654 w 63796"/>
                <a:gd name="connsiteY36" fmla="*/ 2303 h 77692"/>
                <a:gd name="connsiteX37" fmla="*/ 54709 w 63796"/>
                <a:gd name="connsiteY37" fmla="*/ 591 h 77692"/>
                <a:gd name="connsiteX38" fmla="*/ 53824 w 63796"/>
                <a:gd name="connsiteY38" fmla="*/ 0 h 77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3796" h="77692">
                  <a:moveTo>
                    <a:pt x="53765" y="118"/>
                  </a:moveTo>
                  <a:cubicBezTo>
                    <a:pt x="52583" y="1122"/>
                    <a:pt x="53115" y="1358"/>
                    <a:pt x="52052" y="2599"/>
                  </a:cubicBezTo>
                  <a:cubicBezTo>
                    <a:pt x="50871" y="4547"/>
                    <a:pt x="49394" y="5965"/>
                    <a:pt x="47977" y="7618"/>
                  </a:cubicBezTo>
                  <a:cubicBezTo>
                    <a:pt x="47504" y="8091"/>
                    <a:pt x="46560" y="8563"/>
                    <a:pt x="45792" y="8563"/>
                  </a:cubicBezTo>
                  <a:cubicBezTo>
                    <a:pt x="41717" y="9272"/>
                    <a:pt x="37110" y="7855"/>
                    <a:pt x="33035" y="10453"/>
                  </a:cubicBezTo>
                  <a:cubicBezTo>
                    <a:pt x="31618" y="11398"/>
                    <a:pt x="29669" y="9981"/>
                    <a:pt x="28252" y="8740"/>
                  </a:cubicBezTo>
                  <a:cubicBezTo>
                    <a:pt x="27779" y="8504"/>
                    <a:pt x="27307" y="8504"/>
                    <a:pt x="26775" y="8504"/>
                  </a:cubicBezTo>
                  <a:cubicBezTo>
                    <a:pt x="24354" y="8504"/>
                    <a:pt x="21697" y="8032"/>
                    <a:pt x="19334" y="8740"/>
                  </a:cubicBezTo>
                  <a:cubicBezTo>
                    <a:pt x="17622" y="9272"/>
                    <a:pt x="16736" y="10276"/>
                    <a:pt x="15023" y="9922"/>
                  </a:cubicBezTo>
                  <a:cubicBezTo>
                    <a:pt x="14551" y="15473"/>
                    <a:pt x="14787" y="21201"/>
                    <a:pt x="14787" y="26753"/>
                  </a:cubicBezTo>
                  <a:cubicBezTo>
                    <a:pt x="14787" y="26989"/>
                    <a:pt x="15259" y="27225"/>
                    <a:pt x="15259" y="27462"/>
                  </a:cubicBezTo>
                  <a:cubicBezTo>
                    <a:pt x="16913" y="27698"/>
                    <a:pt x="18626" y="27462"/>
                    <a:pt x="20279" y="27462"/>
                  </a:cubicBezTo>
                  <a:cubicBezTo>
                    <a:pt x="20043" y="28643"/>
                    <a:pt x="20515" y="30119"/>
                    <a:pt x="20043" y="31300"/>
                  </a:cubicBezTo>
                  <a:cubicBezTo>
                    <a:pt x="19570" y="32481"/>
                    <a:pt x="19157" y="34017"/>
                    <a:pt x="18626" y="35139"/>
                  </a:cubicBezTo>
                  <a:cubicBezTo>
                    <a:pt x="17149" y="38033"/>
                    <a:pt x="14255" y="39686"/>
                    <a:pt x="11421" y="41163"/>
                  </a:cubicBezTo>
                  <a:cubicBezTo>
                    <a:pt x="10476" y="41635"/>
                    <a:pt x="10003" y="42580"/>
                    <a:pt x="8999" y="43348"/>
                  </a:cubicBezTo>
                  <a:cubicBezTo>
                    <a:pt x="6578" y="45533"/>
                    <a:pt x="5397" y="48604"/>
                    <a:pt x="2739" y="50317"/>
                  </a:cubicBezTo>
                  <a:cubicBezTo>
                    <a:pt x="1794" y="50789"/>
                    <a:pt x="554" y="51262"/>
                    <a:pt x="318" y="51734"/>
                  </a:cubicBezTo>
                  <a:cubicBezTo>
                    <a:pt x="-627" y="53919"/>
                    <a:pt x="790" y="56045"/>
                    <a:pt x="1263" y="58230"/>
                  </a:cubicBezTo>
                  <a:cubicBezTo>
                    <a:pt x="1971" y="64018"/>
                    <a:pt x="1027" y="69510"/>
                    <a:pt x="1735" y="75298"/>
                  </a:cubicBezTo>
                  <a:cubicBezTo>
                    <a:pt x="1735" y="76006"/>
                    <a:pt x="2680" y="76243"/>
                    <a:pt x="3625" y="76479"/>
                  </a:cubicBezTo>
                  <a:cubicBezTo>
                    <a:pt x="4097" y="76479"/>
                    <a:pt x="4570" y="76951"/>
                    <a:pt x="4806" y="77188"/>
                  </a:cubicBezTo>
                  <a:cubicBezTo>
                    <a:pt x="5987" y="77896"/>
                    <a:pt x="7936" y="77896"/>
                    <a:pt x="9117" y="76951"/>
                  </a:cubicBezTo>
                  <a:cubicBezTo>
                    <a:pt x="10062" y="76479"/>
                    <a:pt x="11302" y="76006"/>
                    <a:pt x="12247" y="75298"/>
                  </a:cubicBezTo>
                  <a:cubicBezTo>
                    <a:pt x="13724" y="74117"/>
                    <a:pt x="15141" y="72876"/>
                    <a:pt x="16795" y="72404"/>
                  </a:cubicBezTo>
                  <a:cubicBezTo>
                    <a:pt x="22582" y="70750"/>
                    <a:pt x="28606" y="70042"/>
                    <a:pt x="34099" y="67857"/>
                  </a:cubicBezTo>
                  <a:cubicBezTo>
                    <a:pt x="36756" y="66912"/>
                    <a:pt x="38173" y="64018"/>
                    <a:pt x="40359" y="62128"/>
                  </a:cubicBezTo>
                  <a:cubicBezTo>
                    <a:pt x="41303" y="61183"/>
                    <a:pt x="42721" y="60061"/>
                    <a:pt x="44197" y="59470"/>
                  </a:cubicBezTo>
                  <a:cubicBezTo>
                    <a:pt x="45378" y="58998"/>
                    <a:pt x="46146" y="57522"/>
                    <a:pt x="47091" y="56813"/>
                  </a:cubicBezTo>
                  <a:cubicBezTo>
                    <a:pt x="49512" y="54628"/>
                    <a:pt x="51461" y="52502"/>
                    <a:pt x="53587" y="50317"/>
                  </a:cubicBezTo>
                  <a:cubicBezTo>
                    <a:pt x="55772" y="47895"/>
                    <a:pt x="57662" y="45533"/>
                    <a:pt x="59611" y="42875"/>
                  </a:cubicBezTo>
                  <a:cubicBezTo>
                    <a:pt x="60792" y="40927"/>
                    <a:pt x="61796" y="38800"/>
                    <a:pt x="62505" y="36615"/>
                  </a:cubicBezTo>
                  <a:cubicBezTo>
                    <a:pt x="64454" y="31596"/>
                    <a:pt x="63745" y="26280"/>
                    <a:pt x="63273" y="21024"/>
                  </a:cubicBezTo>
                  <a:cubicBezTo>
                    <a:pt x="62800" y="18130"/>
                    <a:pt x="59670" y="16182"/>
                    <a:pt x="58962" y="13347"/>
                  </a:cubicBezTo>
                  <a:cubicBezTo>
                    <a:pt x="58489" y="11930"/>
                    <a:pt x="59198" y="10217"/>
                    <a:pt x="58489" y="8800"/>
                  </a:cubicBezTo>
                  <a:cubicBezTo>
                    <a:pt x="58253" y="8091"/>
                    <a:pt x="57780" y="7087"/>
                    <a:pt x="56835" y="6378"/>
                  </a:cubicBezTo>
                  <a:cubicBezTo>
                    <a:pt x="55654" y="5669"/>
                    <a:pt x="56127" y="3721"/>
                    <a:pt x="55654" y="2303"/>
                  </a:cubicBezTo>
                  <a:cubicBezTo>
                    <a:pt x="55418" y="1595"/>
                    <a:pt x="55182" y="1122"/>
                    <a:pt x="54709" y="591"/>
                  </a:cubicBezTo>
                  <a:lnTo>
                    <a:pt x="53824" y="0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74" name="Forme libre : forme 171">
              <a:extLst>
                <a:ext uri="{FF2B5EF4-FFF2-40B4-BE49-F238E27FC236}">
                  <a16:creationId xmlns:a16="http://schemas.microsoft.com/office/drawing/2014/main" id="{AEE6A762-64E6-130B-67EE-F58A38D324E6}"/>
                </a:ext>
              </a:extLst>
            </p:cNvPr>
            <p:cNvSpPr/>
            <p:nvPr/>
          </p:nvSpPr>
          <p:spPr>
            <a:xfrm>
              <a:off x="8865062" y="4178744"/>
              <a:ext cx="262184" cy="201887"/>
            </a:xfrm>
            <a:custGeom>
              <a:avLst/>
              <a:gdLst>
                <a:gd name="connsiteX0" fmla="*/ 18599 w 149778"/>
                <a:gd name="connsiteY0" fmla="*/ 115102 h 115102"/>
                <a:gd name="connsiteX1" fmla="*/ 19072 w 149778"/>
                <a:gd name="connsiteY1" fmla="*/ 112445 h 115102"/>
                <a:gd name="connsiteX2" fmla="*/ 21021 w 149778"/>
                <a:gd name="connsiteY2" fmla="*/ 108370 h 115102"/>
                <a:gd name="connsiteX3" fmla="*/ 22733 w 149778"/>
                <a:gd name="connsiteY3" fmla="*/ 101401 h 115102"/>
                <a:gd name="connsiteX4" fmla="*/ 24387 w 149778"/>
                <a:gd name="connsiteY4" fmla="*/ 100220 h 115102"/>
                <a:gd name="connsiteX5" fmla="*/ 32064 w 149778"/>
                <a:gd name="connsiteY5" fmla="*/ 97621 h 115102"/>
                <a:gd name="connsiteX6" fmla="*/ 35194 w 149778"/>
                <a:gd name="connsiteY6" fmla="*/ 97385 h 115102"/>
                <a:gd name="connsiteX7" fmla="*/ 37084 w 149778"/>
                <a:gd name="connsiteY7" fmla="*/ 98862 h 115102"/>
                <a:gd name="connsiteX8" fmla="*/ 45234 w 149778"/>
                <a:gd name="connsiteY8" fmla="*/ 99098 h 115102"/>
                <a:gd name="connsiteX9" fmla="*/ 45706 w 149778"/>
                <a:gd name="connsiteY9" fmla="*/ 99334 h 115102"/>
                <a:gd name="connsiteX10" fmla="*/ 46651 w 149778"/>
                <a:gd name="connsiteY10" fmla="*/ 98389 h 115102"/>
                <a:gd name="connsiteX11" fmla="*/ 47360 w 149778"/>
                <a:gd name="connsiteY11" fmla="*/ 94787 h 115102"/>
                <a:gd name="connsiteX12" fmla="*/ 47832 w 149778"/>
                <a:gd name="connsiteY12" fmla="*/ 88290 h 115102"/>
                <a:gd name="connsiteX13" fmla="*/ 51199 w 149778"/>
                <a:gd name="connsiteY13" fmla="*/ 85869 h 115102"/>
                <a:gd name="connsiteX14" fmla="*/ 54565 w 149778"/>
                <a:gd name="connsiteY14" fmla="*/ 81558 h 115102"/>
                <a:gd name="connsiteX15" fmla="*/ 60589 w 149778"/>
                <a:gd name="connsiteY15" fmla="*/ 80849 h 115102"/>
                <a:gd name="connsiteX16" fmla="*/ 63719 w 149778"/>
                <a:gd name="connsiteY16" fmla="*/ 83507 h 115102"/>
                <a:gd name="connsiteX17" fmla="*/ 69506 w 149778"/>
                <a:gd name="connsiteY17" fmla="*/ 87877 h 115102"/>
                <a:gd name="connsiteX18" fmla="*/ 71692 w 149778"/>
                <a:gd name="connsiteY18" fmla="*/ 88822 h 115102"/>
                <a:gd name="connsiteX19" fmla="*/ 85393 w 149778"/>
                <a:gd name="connsiteY19" fmla="*/ 92188 h 115102"/>
                <a:gd name="connsiteX20" fmla="*/ 89940 w 149778"/>
                <a:gd name="connsiteY20" fmla="*/ 92188 h 115102"/>
                <a:gd name="connsiteX21" fmla="*/ 92362 w 149778"/>
                <a:gd name="connsiteY21" fmla="*/ 89767 h 115102"/>
                <a:gd name="connsiteX22" fmla="*/ 96673 w 149778"/>
                <a:gd name="connsiteY22" fmla="*/ 84511 h 115102"/>
                <a:gd name="connsiteX23" fmla="*/ 101220 w 149778"/>
                <a:gd name="connsiteY23" fmla="*/ 84511 h 115102"/>
                <a:gd name="connsiteX24" fmla="*/ 106004 w 149778"/>
                <a:gd name="connsiteY24" fmla="*/ 84983 h 115102"/>
                <a:gd name="connsiteX25" fmla="*/ 107421 w 149778"/>
                <a:gd name="connsiteY25" fmla="*/ 84275 h 115102"/>
                <a:gd name="connsiteX26" fmla="*/ 114862 w 149778"/>
                <a:gd name="connsiteY26" fmla="*/ 80908 h 115102"/>
                <a:gd name="connsiteX27" fmla="*/ 117756 w 149778"/>
                <a:gd name="connsiteY27" fmla="*/ 80908 h 115102"/>
                <a:gd name="connsiteX28" fmla="*/ 123071 w 149778"/>
                <a:gd name="connsiteY28" fmla="*/ 82385 h 115102"/>
                <a:gd name="connsiteX29" fmla="*/ 127619 w 149778"/>
                <a:gd name="connsiteY29" fmla="*/ 78546 h 115102"/>
                <a:gd name="connsiteX30" fmla="*/ 134587 w 149778"/>
                <a:gd name="connsiteY30" fmla="*/ 79491 h 115102"/>
                <a:gd name="connsiteX31" fmla="*/ 142737 w 149778"/>
                <a:gd name="connsiteY31" fmla="*/ 79963 h 115102"/>
                <a:gd name="connsiteX32" fmla="*/ 149706 w 149778"/>
                <a:gd name="connsiteY32" fmla="*/ 78546 h 115102"/>
                <a:gd name="connsiteX33" fmla="*/ 145867 w 149778"/>
                <a:gd name="connsiteY33" fmla="*/ 70337 h 115102"/>
                <a:gd name="connsiteX34" fmla="*/ 142265 w 149778"/>
                <a:gd name="connsiteY34" fmla="*/ 68624 h 115102"/>
                <a:gd name="connsiteX35" fmla="*/ 139843 w 149778"/>
                <a:gd name="connsiteY35" fmla="*/ 66676 h 115102"/>
                <a:gd name="connsiteX36" fmla="*/ 138662 w 149778"/>
                <a:gd name="connsiteY36" fmla="*/ 64490 h 115102"/>
                <a:gd name="connsiteX37" fmla="*/ 132698 w 149778"/>
                <a:gd name="connsiteY37" fmla="*/ 52207 h 115102"/>
                <a:gd name="connsiteX38" fmla="*/ 125729 w 149778"/>
                <a:gd name="connsiteY38" fmla="*/ 48840 h 115102"/>
                <a:gd name="connsiteX39" fmla="*/ 124784 w 149778"/>
                <a:gd name="connsiteY39" fmla="*/ 42816 h 115102"/>
                <a:gd name="connsiteX40" fmla="*/ 124075 w 149778"/>
                <a:gd name="connsiteY40" fmla="*/ 42344 h 115102"/>
                <a:gd name="connsiteX41" fmla="*/ 123603 w 149778"/>
                <a:gd name="connsiteY41" fmla="*/ 41163 h 115102"/>
                <a:gd name="connsiteX42" fmla="*/ 121181 w 149778"/>
                <a:gd name="connsiteY42" fmla="*/ 39214 h 115102"/>
                <a:gd name="connsiteX43" fmla="*/ 120000 w 149778"/>
                <a:gd name="connsiteY43" fmla="*/ 36793 h 115102"/>
                <a:gd name="connsiteX44" fmla="*/ 115925 w 149778"/>
                <a:gd name="connsiteY44" fmla="*/ 34607 h 115102"/>
                <a:gd name="connsiteX45" fmla="*/ 113268 w 149778"/>
                <a:gd name="connsiteY45" fmla="*/ 33190 h 115102"/>
                <a:gd name="connsiteX46" fmla="*/ 112559 w 149778"/>
                <a:gd name="connsiteY46" fmla="*/ 32954 h 115102"/>
                <a:gd name="connsiteX47" fmla="*/ 110610 w 149778"/>
                <a:gd name="connsiteY47" fmla="*/ 29115 h 115102"/>
                <a:gd name="connsiteX48" fmla="*/ 106772 w 149778"/>
                <a:gd name="connsiteY48" fmla="*/ 28879 h 115102"/>
                <a:gd name="connsiteX49" fmla="*/ 103641 w 149778"/>
                <a:gd name="connsiteY49" fmla="*/ 24332 h 115102"/>
                <a:gd name="connsiteX50" fmla="*/ 104350 w 149778"/>
                <a:gd name="connsiteY50" fmla="*/ 21438 h 115102"/>
                <a:gd name="connsiteX51" fmla="*/ 105059 w 149778"/>
                <a:gd name="connsiteY51" fmla="*/ 14705 h 115102"/>
                <a:gd name="connsiteX52" fmla="*/ 104586 w 149778"/>
                <a:gd name="connsiteY52" fmla="*/ 13288 h 115102"/>
                <a:gd name="connsiteX53" fmla="*/ 103878 w 149778"/>
                <a:gd name="connsiteY53" fmla="*/ 7500 h 115102"/>
                <a:gd name="connsiteX54" fmla="*/ 99330 w 149778"/>
                <a:gd name="connsiteY54" fmla="*/ 2658 h 115102"/>
                <a:gd name="connsiteX55" fmla="*/ 95964 w 149778"/>
                <a:gd name="connsiteY55" fmla="*/ 236 h 115102"/>
                <a:gd name="connsiteX56" fmla="*/ 95728 w 149778"/>
                <a:gd name="connsiteY56" fmla="*/ 0 h 115102"/>
                <a:gd name="connsiteX57" fmla="*/ 86574 w 149778"/>
                <a:gd name="connsiteY57" fmla="*/ 472 h 115102"/>
                <a:gd name="connsiteX58" fmla="*/ 85865 w 149778"/>
                <a:gd name="connsiteY58" fmla="*/ 1417 h 115102"/>
                <a:gd name="connsiteX59" fmla="*/ 79605 w 149778"/>
                <a:gd name="connsiteY59" fmla="*/ 12697 h 115102"/>
                <a:gd name="connsiteX60" fmla="*/ 77656 w 149778"/>
                <a:gd name="connsiteY60" fmla="*/ 13642 h 115102"/>
                <a:gd name="connsiteX61" fmla="*/ 72105 w 149778"/>
                <a:gd name="connsiteY61" fmla="*/ 19666 h 115102"/>
                <a:gd name="connsiteX62" fmla="*/ 70392 w 149778"/>
                <a:gd name="connsiteY62" fmla="*/ 20611 h 115102"/>
                <a:gd name="connsiteX63" fmla="*/ 60530 w 149778"/>
                <a:gd name="connsiteY63" fmla="*/ 26103 h 115102"/>
                <a:gd name="connsiteX64" fmla="*/ 53089 w 149778"/>
                <a:gd name="connsiteY64" fmla="*/ 27048 h 115102"/>
                <a:gd name="connsiteX65" fmla="*/ 51907 w 149778"/>
                <a:gd name="connsiteY65" fmla="*/ 27757 h 115102"/>
                <a:gd name="connsiteX66" fmla="*/ 49959 w 149778"/>
                <a:gd name="connsiteY66" fmla="*/ 35198 h 115102"/>
                <a:gd name="connsiteX67" fmla="*/ 41513 w 149778"/>
                <a:gd name="connsiteY67" fmla="*/ 39273 h 115102"/>
                <a:gd name="connsiteX68" fmla="*/ 33127 w 149778"/>
                <a:gd name="connsiteY68" fmla="*/ 40454 h 115102"/>
                <a:gd name="connsiteX69" fmla="*/ 28816 w 149778"/>
                <a:gd name="connsiteY69" fmla="*/ 44529 h 115102"/>
                <a:gd name="connsiteX70" fmla="*/ 25922 w 149778"/>
                <a:gd name="connsiteY70" fmla="*/ 44765 h 115102"/>
                <a:gd name="connsiteX71" fmla="*/ 24269 w 149778"/>
                <a:gd name="connsiteY71" fmla="*/ 42580 h 115102"/>
                <a:gd name="connsiteX72" fmla="*/ 22084 w 149778"/>
                <a:gd name="connsiteY72" fmla="*/ 42580 h 115102"/>
                <a:gd name="connsiteX73" fmla="*/ 16296 w 149778"/>
                <a:gd name="connsiteY73" fmla="*/ 48132 h 115102"/>
                <a:gd name="connsiteX74" fmla="*/ 9564 w 149778"/>
                <a:gd name="connsiteY74" fmla="*/ 48368 h 115102"/>
                <a:gd name="connsiteX75" fmla="*/ 9091 w 149778"/>
                <a:gd name="connsiteY75" fmla="*/ 48604 h 115102"/>
                <a:gd name="connsiteX76" fmla="*/ 6906 w 149778"/>
                <a:gd name="connsiteY76" fmla="*/ 52207 h 115102"/>
                <a:gd name="connsiteX77" fmla="*/ 3303 w 149778"/>
                <a:gd name="connsiteY77" fmla="*/ 55573 h 115102"/>
                <a:gd name="connsiteX78" fmla="*/ 2595 w 149778"/>
                <a:gd name="connsiteY78" fmla="*/ 61597 h 115102"/>
                <a:gd name="connsiteX79" fmla="*/ 410 w 149778"/>
                <a:gd name="connsiteY79" fmla="*/ 66380 h 115102"/>
                <a:gd name="connsiteX80" fmla="*/ 1355 w 149778"/>
                <a:gd name="connsiteY80" fmla="*/ 74294 h 115102"/>
                <a:gd name="connsiteX81" fmla="*/ 1591 w 149778"/>
                <a:gd name="connsiteY81" fmla="*/ 82916 h 115102"/>
                <a:gd name="connsiteX82" fmla="*/ 4957 w 149778"/>
                <a:gd name="connsiteY82" fmla="*/ 88940 h 115102"/>
                <a:gd name="connsiteX83" fmla="*/ 7851 w 149778"/>
                <a:gd name="connsiteY83" fmla="*/ 95673 h 115102"/>
                <a:gd name="connsiteX84" fmla="*/ 13579 w 149778"/>
                <a:gd name="connsiteY84" fmla="*/ 103882 h 115102"/>
                <a:gd name="connsiteX85" fmla="*/ 16709 w 149778"/>
                <a:gd name="connsiteY85" fmla="*/ 109433 h 115102"/>
                <a:gd name="connsiteX86" fmla="*/ 17891 w 149778"/>
                <a:gd name="connsiteY86" fmla="*/ 111323 h 115102"/>
                <a:gd name="connsiteX87" fmla="*/ 18363 w 149778"/>
                <a:gd name="connsiteY87" fmla="*/ 114925 h 11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149778" h="115102">
                  <a:moveTo>
                    <a:pt x="18599" y="115102"/>
                  </a:moveTo>
                  <a:cubicBezTo>
                    <a:pt x="18599" y="114157"/>
                    <a:pt x="18835" y="113153"/>
                    <a:pt x="19072" y="112445"/>
                  </a:cubicBezTo>
                  <a:cubicBezTo>
                    <a:pt x="20017" y="111027"/>
                    <a:pt x="20548" y="109787"/>
                    <a:pt x="21021" y="108370"/>
                  </a:cubicBezTo>
                  <a:cubicBezTo>
                    <a:pt x="21966" y="106185"/>
                    <a:pt x="21493" y="103527"/>
                    <a:pt x="22733" y="101401"/>
                  </a:cubicBezTo>
                  <a:cubicBezTo>
                    <a:pt x="23206" y="100929"/>
                    <a:pt x="23914" y="100456"/>
                    <a:pt x="24387" y="100220"/>
                  </a:cubicBezTo>
                  <a:cubicBezTo>
                    <a:pt x="26808" y="99275"/>
                    <a:pt x="29702" y="99275"/>
                    <a:pt x="32064" y="97621"/>
                  </a:cubicBezTo>
                  <a:cubicBezTo>
                    <a:pt x="32773" y="96913"/>
                    <a:pt x="34249" y="96677"/>
                    <a:pt x="35194" y="97385"/>
                  </a:cubicBezTo>
                  <a:cubicBezTo>
                    <a:pt x="35903" y="97621"/>
                    <a:pt x="36375" y="98566"/>
                    <a:pt x="37084" y="98862"/>
                  </a:cubicBezTo>
                  <a:cubicBezTo>
                    <a:pt x="39742" y="99570"/>
                    <a:pt x="42635" y="99098"/>
                    <a:pt x="45234" y="99098"/>
                  </a:cubicBezTo>
                  <a:cubicBezTo>
                    <a:pt x="45234" y="99098"/>
                    <a:pt x="45470" y="99570"/>
                    <a:pt x="45706" y="99334"/>
                  </a:cubicBezTo>
                  <a:cubicBezTo>
                    <a:pt x="45943" y="98862"/>
                    <a:pt x="46415" y="98625"/>
                    <a:pt x="46651" y="98389"/>
                  </a:cubicBezTo>
                  <a:cubicBezTo>
                    <a:pt x="46888" y="97208"/>
                    <a:pt x="46888" y="95968"/>
                    <a:pt x="47360" y="94787"/>
                  </a:cubicBezTo>
                  <a:cubicBezTo>
                    <a:pt x="48069" y="92602"/>
                    <a:pt x="46888" y="89944"/>
                    <a:pt x="47832" y="88290"/>
                  </a:cubicBezTo>
                  <a:cubicBezTo>
                    <a:pt x="48305" y="87109"/>
                    <a:pt x="50490" y="87109"/>
                    <a:pt x="51199" y="85869"/>
                  </a:cubicBezTo>
                  <a:cubicBezTo>
                    <a:pt x="52144" y="84216"/>
                    <a:pt x="53148" y="82739"/>
                    <a:pt x="54565" y="81558"/>
                  </a:cubicBezTo>
                  <a:cubicBezTo>
                    <a:pt x="56514" y="80613"/>
                    <a:pt x="58640" y="79904"/>
                    <a:pt x="60589" y="80849"/>
                  </a:cubicBezTo>
                  <a:cubicBezTo>
                    <a:pt x="61534" y="81322"/>
                    <a:pt x="62774" y="82267"/>
                    <a:pt x="63719" y="83507"/>
                  </a:cubicBezTo>
                  <a:cubicBezTo>
                    <a:pt x="65432" y="85219"/>
                    <a:pt x="68030" y="85692"/>
                    <a:pt x="69506" y="87877"/>
                  </a:cubicBezTo>
                  <a:cubicBezTo>
                    <a:pt x="69979" y="88349"/>
                    <a:pt x="70924" y="88822"/>
                    <a:pt x="71692" y="88822"/>
                  </a:cubicBezTo>
                  <a:cubicBezTo>
                    <a:pt x="76475" y="89767"/>
                    <a:pt x="80845" y="91243"/>
                    <a:pt x="85393" y="92188"/>
                  </a:cubicBezTo>
                  <a:cubicBezTo>
                    <a:pt x="86810" y="92661"/>
                    <a:pt x="88523" y="92661"/>
                    <a:pt x="89940" y="92188"/>
                  </a:cubicBezTo>
                  <a:cubicBezTo>
                    <a:pt x="91121" y="91952"/>
                    <a:pt x="92125" y="91007"/>
                    <a:pt x="92362" y="89767"/>
                  </a:cubicBezTo>
                  <a:cubicBezTo>
                    <a:pt x="93070" y="87346"/>
                    <a:pt x="94547" y="85456"/>
                    <a:pt x="96673" y="84511"/>
                  </a:cubicBezTo>
                  <a:cubicBezTo>
                    <a:pt x="98149" y="83802"/>
                    <a:pt x="100039" y="84038"/>
                    <a:pt x="101220" y="84511"/>
                  </a:cubicBezTo>
                  <a:cubicBezTo>
                    <a:pt x="102637" y="85219"/>
                    <a:pt x="104586" y="85456"/>
                    <a:pt x="106004" y="84983"/>
                  </a:cubicBezTo>
                  <a:cubicBezTo>
                    <a:pt x="106240" y="84747"/>
                    <a:pt x="107185" y="84275"/>
                    <a:pt x="107421" y="84275"/>
                  </a:cubicBezTo>
                  <a:cubicBezTo>
                    <a:pt x="110315" y="83566"/>
                    <a:pt x="112736" y="82621"/>
                    <a:pt x="114862" y="80908"/>
                  </a:cubicBezTo>
                  <a:cubicBezTo>
                    <a:pt x="115571" y="80436"/>
                    <a:pt x="117047" y="80436"/>
                    <a:pt x="117756" y="80908"/>
                  </a:cubicBezTo>
                  <a:cubicBezTo>
                    <a:pt x="119173" y="82089"/>
                    <a:pt x="121122" y="83093"/>
                    <a:pt x="123071" y="82385"/>
                  </a:cubicBezTo>
                  <a:cubicBezTo>
                    <a:pt x="124961" y="81912"/>
                    <a:pt x="125729" y="79491"/>
                    <a:pt x="127619" y="78546"/>
                  </a:cubicBezTo>
                  <a:cubicBezTo>
                    <a:pt x="130040" y="77365"/>
                    <a:pt x="132166" y="78546"/>
                    <a:pt x="134587" y="79491"/>
                  </a:cubicBezTo>
                  <a:cubicBezTo>
                    <a:pt x="137245" y="80200"/>
                    <a:pt x="140139" y="80200"/>
                    <a:pt x="142737" y="79963"/>
                  </a:cubicBezTo>
                  <a:cubicBezTo>
                    <a:pt x="144450" y="77542"/>
                    <a:pt x="147344" y="77778"/>
                    <a:pt x="149706" y="78546"/>
                  </a:cubicBezTo>
                  <a:cubicBezTo>
                    <a:pt x="150178" y="75180"/>
                    <a:pt x="148289" y="72522"/>
                    <a:pt x="145867" y="70337"/>
                  </a:cubicBezTo>
                  <a:cubicBezTo>
                    <a:pt x="144686" y="69392"/>
                    <a:pt x="143446" y="69156"/>
                    <a:pt x="142265" y="68624"/>
                  </a:cubicBezTo>
                  <a:cubicBezTo>
                    <a:pt x="141320" y="68152"/>
                    <a:pt x="140552" y="67443"/>
                    <a:pt x="139843" y="66676"/>
                  </a:cubicBezTo>
                  <a:cubicBezTo>
                    <a:pt x="139371" y="65967"/>
                    <a:pt x="138662" y="65258"/>
                    <a:pt x="138662" y="64490"/>
                  </a:cubicBezTo>
                  <a:cubicBezTo>
                    <a:pt x="138899" y="59471"/>
                    <a:pt x="135296" y="56045"/>
                    <a:pt x="132698" y="52207"/>
                  </a:cubicBezTo>
                  <a:cubicBezTo>
                    <a:pt x="130749" y="50021"/>
                    <a:pt x="127382" y="50966"/>
                    <a:pt x="125729" y="48840"/>
                  </a:cubicBezTo>
                  <a:cubicBezTo>
                    <a:pt x="124548" y="47423"/>
                    <a:pt x="125729" y="44765"/>
                    <a:pt x="124784" y="42816"/>
                  </a:cubicBezTo>
                  <a:cubicBezTo>
                    <a:pt x="124548" y="42816"/>
                    <a:pt x="124548" y="42108"/>
                    <a:pt x="124075" y="42344"/>
                  </a:cubicBezTo>
                  <a:cubicBezTo>
                    <a:pt x="124075" y="41872"/>
                    <a:pt x="123603" y="41635"/>
                    <a:pt x="123603" y="41163"/>
                  </a:cubicBezTo>
                  <a:cubicBezTo>
                    <a:pt x="122894" y="40454"/>
                    <a:pt x="121949" y="39923"/>
                    <a:pt x="121181" y="39214"/>
                  </a:cubicBezTo>
                  <a:cubicBezTo>
                    <a:pt x="120945" y="38505"/>
                    <a:pt x="120473" y="37501"/>
                    <a:pt x="120000" y="36793"/>
                  </a:cubicBezTo>
                  <a:cubicBezTo>
                    <a:pt x="119055" y="35611"/>
                    <a:pt x="117579" y="34844"/>
                    <a:pt x="115925" y="34607"/>
                  </a:cubicBezTo>
                  <a:cubicBezTo>
                    <a:pt x="114508" y="34135"/>
                    <a:pt x="114508" y="33663"/>
                    <a:pt x="113268" y="33190"/>
                  </a:cubicBezTo>
                  <a:cubicBezTo>
                    <a:pt x="113032" y="33072"/>
                    <a:pt x="112795" y="32718"/>
                    <a:pt x="112559" y="32954"/>
                  </a:cubicBezTo>
                  <a:cubicBezTo>
                    <a:pt x="112323" y="31537"/>
                    <a:pt x="112323" y="29588"/>
                    <a:pt x="110610" y="29115"/>
                  </a:cubicBezTo>
                  <a:cubicBezTo>
                    <a:pt x="109429" y="28879"/>
                    <a:pt x="107953" y="29588"/>
                    <a:pt x="106772" y="28879"/>
                  </a:cubicBezTo>
                  <a:cubicBezTo>
                    <a:pt x="105354" y="27934"/>
                    <a:pt x="104350" y="25985"/>
                    <a:pt x="103641" y="24332"/>
                  </a:cubicBezTo>
                  <a:cubicBezTo>
                    <a:pt x="103169" y="23387"/>
                    <a:pt x="103405" y="22146"/>
                    <a:pt x="104350" y="21438"/>
                  </a:cubicBezTo>
                  <a:cubicBezTo>
                    <a:pt x="106535" y="19784"/>
                    <a:pt x="105590" y="17127"/>
                    <a:pt x="105059" y="14705"/>
                  </a:cubicBezTo>
                  <a:cubicBezTo>
                    <a:pt x="105059" y="14469"/>
                    <a:pt x="104586" y="13760"/>
                    <a:pt x="104586" y="13288"/>
                  </a:cubicBezTo>
                  <a:cubicBezTo>
                    <a:pt x="103878" y="11575"/>
                    <a:pt x="104823" y="9449"/>
                    <a:pt x="103878" y="7500"/>
                  </a:cubicBezTo>
                  <a:cubicBezTo>
                    <a:pt x="102933" y="5315"/>
                    <a:pt x="100984" y="4134"/>
                    <a:pt x="99330" y="2658"/>
                  </a:cubicBezTo>
                  <a:cubicBezTo>
                    <a:pt x="98149" y="1949"/>
                    <a:pt x="96909" y="1240"/>
                    <a:pt x="95964" y="236"/>
                  </a:cubicBezTo>
                  <a:lnTo>
                    <a:pt x="95728" y="0"/>
                  </a:lnTo>
                  <a:cubicBezTo>
                    <a:pt x="92598" y="709"/>
                    <a:pt x="89704" y="-472"/>
                    <a:pt x="86574" y="472"/>
                  </a:cubicBezTo>
                  <a:cubicBezTo>
                    <a:pt x="86338" y="709"/>
                    <a:pt x="85865" y="1181"/>
                    <a:pt x="85865" y="1417"/>
                  </a:cubicBezTo>
                  <a:cubicBezTo>
                    <a:pt x="86338" y="6496"/>
                    <a:pt x="82735" y="9567"/>
                    <a:pt x="79605" y="12697"/>
                  </a:cubicBezTo>
                  <a:cubicBezTo>
                    <a:pt x="79133" y="12934"/>
                    <a:pt x="78424" y="13406"/>
                    <a:pt x="77656" y="13642"/>
                  </a:cubicBezTo>
                  <a:cubicBezTo>
                    <a:pt x="74999" y="14823"/>
                    <a:pt x="74054" y="17481"/>
                    <a:pt x="72105" y="19666"/>
                  </a:cubicBezTo>
                  <a:cubicBezTo>
                    <a:pt x="71633" y="19902"/>
                    <a:pt x="70924" y="20138"/>
                    <a:pt x="70392" y="20611"/>
                  </a:cubicBezTo>
                  <a:cubicBezTo>
                    <a:pt x="67262" y="23032"/>
                    <a:pt x="64605" y="25867"/>
                    <a:pt x="60530" y="26103"/>
                  </a:cubicBezTo>
                  <a:cubicBezTo>
                    <a:pt x="58108" y="26221"/>
                    <a:pt x="55215" y="25158"/>
                    <a:pt x="53089" y="27048"/>
                  </a:cubicBezTo>
                  <a:cubicBezTo>
                    <a:pt x="52852" y="27284"/>
                    <a:pt x="52144" y="27284"/>
                    <a:pt x="51907" y="27757"/>
                  </a:cubicBezTo>
                  <a:cubicBezTo>
                    <a:pt x="51199" y="30414"/>
                    <a:pt x="52852" y="33544"/>
                    <a:pt x="49959" y="35198"/>
                  </a:cubicBezTo>
                  <a:cubicBezTo>
                    <a:pt x="47065" y="36615"/>
                    <a:pt x="44171" y="37088"/>
                    <a:pt x="41513" y="39273"/>
                  </a:cubicBezTo>
                  <a:cubicBezTo>
                    <a:pt x="39092" y="41222"/>
                    <a:pt x="35726" y="39037"/>
                    <a:pt x="33127" y="40454"/>
                  </a:cubicBezTo>
                  <a:cubicBezTo>
                    <a:pt x="31415" y="41163"/>
                    <a:pt x="30470" y="43112"/>
                    <a:pt x="28816" y="44529"/>
                  </a:cubicBezTo>
                  <a:cubicBezTo>
                    <a:pt x="27871" y="45002"/>
                    <a:pt x="26867" y="45238"/>
                    <a:pt x="25922" y="44765"/>
                  </a:cubicBezTo>
                  <a:cubicBezTo>
                    <a:pt x="25214" y="44529"/>
                    <a:pt x="24977" y="43348"/>
                    <a:pt x="24269" y="42580"/>
                  </a:cubicBezTo>
                  <a:cubicBezTo>
                    <a:pt x="23560" y="42108"/>
                    <a:pt x="22556" y="42108"/>
                    <a:pt x="22084" y="42580"/>
                  </a:cubicBezTo>
                  <a:cubicBezTo>
                    <a:pt x="19899" y="44234"/>
                    <a:pt x="18954" y="47128"/>
                    <a:pt x="16296" y="48132"/>
                  </a:cubicBezTo>
                  <a:cubicBezTo>
                    <a:pt x="14111" y="49076"/>
                    <a:pt x="11276" y="49076"/>
                    <a:pt x="9564" y="48368"/>
                  </a:cubicBezTo>
                  <a:lnTo>
                    <a:pt x="9091" y="48604"/>
                  </a:lnTo>
                  <a:cubicBezTo>
                    <a:pt x="8619" y="49785"/>
                    <a:pt x="7851" y="51025"/>
                    <a:pt x="6906" y="52207"/>
                  </a:cubicBezTo>
                  <a:cubicBezTo>
                    <a:pt x="5961" y="53624"/>
                    <a:pt x="4485" y="54392"/>
                    <a:pt x="3303" y="55573"/>
                  </a:cubicBezTo>
                  <a:cubicBezTo>
                    <a:pt x="2122" y="57522"/>
                    <a:pt x="3303" y="59648"/>
                    <a:pt x="2595" y="61597"/>
                  </a:cubicBezTo>
                  <a:cubicBezTo>
                    <a:pt x="1650" y="63546"/>
                    <a:pt x="1118" y="64727"/>
                    <a:pt x="410" y="66380"/>
                  </a:cubicBezTo>
                  <a:cubicBezTo>
                    <a:pt x="-831" y="69038"/>
                    <a:pt x="1118" y="71459"/>
                    <a:pt x="1355" y="74294"/>
                  </a:cubicBezTo>
                  <a:cubicBezTo>
                    <a:pt x="1355" y="77188"/>
                    <a:pt x="882" y="80081"/>
                    <a:pt x="1591" y="82916"/>
                  </a:cubicBezTo>
                  <a:cubicBezTo>
                    <a:pt x="2063" y="85101"/>
                    <a:pt x="3776" y="86755"/>
                    <a:pt x="4957" y="88940"/>
                  </a:cubicBezTo>
                  <a:cubicBezTo>
                    <a:pt x="6374" y="90889"/>
                    <a:pt x="6847" y="93251"/>
                    <a:pt x="7851" y="95673"/>
                  </a:cubicBezTo>
                  <a:cubicBezTo>
                    <a:pt x="9032" y="99039"/>
                    <a:pt x="11926" y="100988"/>
                    <a:pt x="13579" y="103882"/>
                  </a:cubicBezTo>
                  <a:cubicBezTo>
                    <a:pt x="14761" y="105830"/>
                    <a:pt x="15528" y="107484"/>
                    <a:pt x="16709" y="109433"/>
                  </a:cubicBezTo>
                  <a:cubicBezTo>
                    <a:pt x="16946" y="109905"/>
                    <a:pt x="17891" y="110614"/>
                    <a:pt x="17891" y="111323"/>
                  </a:cubicBezTo>
                  <a:cubicBezTo>
                    <a:pt x="18245" y="112917"/>
                    <a:pt x="18363" y="113390"/>
                    <a:pt x="18363" y="114925"/>
                  </a:cubicBez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75" name="Forme libre : forme 172">
              <a:extLst>
                <a:ext uri="{FF2B5EF4-FFF2-40B4-BE49-F238E27FC236}">
                  <a16:creationId xmlns:a16="http://schemas.microsoft.com/office/drawing/2014/main" id="{8AE952F2-4812-8773-8828-B3170C015A73}"/>
                </a:ext>
              </a:extLst>
            </p:cNvPr>
            <p:cNvSpPr/>
            <p:nvPr/>
          </p:nvSpPr>
          <p:spPr>
            <a:xfrm>
              <a:off x="8762488" y="4384568"/>
              <a:ext cx="36508" cy="27967"/>
            </a:xfrm>
            <a:custGeom>
              <a:avLst/>
              <a:gdLst>
                <a:gd name="connsiteX0" fmla="*/ 128 w 20856"/>
                <a:gd name="connsiteY0" fmla="*/ 15827 h 15945"/>
                <a:gd name="connsiteX1" fmla="*/ 246 w 20856"/>
                <a:gd name="connsiteY1" fmla="*/ 9213 h 15945"/>
                <a:gd name="connsiteX2" fmla="*/ 1191 w 20856"/>
                <a:gd name="connsiteY2" fmla="*/ 5374 h 15945"/>
                <a:gd name="connsiteX3" fmla="*/ 1604 w 20856"/>
                <a:gd name="connsiteY3" fmla="*/ 0 h 15945"/>
                <a:gd name="connsiteX4" fmla="*/ 3317 w 20856"/>
                <a:gd name="connsiteY4" fmla="*/ 118 h 15945"/>
                <a:gd name="connsiteX5" fmla="*/ 16782 w 20856"/>
                <a:gd name="connsiteY5" fmla="*/ 886 h 15945"/>
                <a:gd name="connsiteX6" fmla="*/ 20857 w 20856"/>
                <a:gd name="connsiteY6" fmla="*/ 650 h 15945"/>
                <a:gd name="connsiteX7" fmla="*/ 20325 w 20856"/>
                <a:gd name="connsiteY7" fmla="*/ 15059 h 15945"/>
                <a:gd name="connsiteX8" fmla="*/ 19616 w 20856"/>
                <a:gd name="connsiteY8" fmla="*/ 15768 h 15945"/>
                <a:gd name="connsiteX9" fmla="*/ 1368 w 20856"/>
                <a:gd name="connsiteY9" fmla="*/ 15768 h 15945"/>
                <a:gd name="connsiteX10" fmla="*/ 68 w 20856"/>
                <a:gd name="connsiteY10" fmla="*/ 15945 h 15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856" h="15945">
                  <a:moveTo>
                    <a:pt x="128" y="15827"/>
                  </a:moveTo>
                  <a:cubicBezTo>
                    <a:pt x="128" y="13642"/>
                    <a:pt x="-227" y="11339"/>
                    <a:pt x="246" y="9213"/>
                  </a:cubicBezTo>
                  <a:cubicBezTo>
                    <a:pt x="718" y="8032"/>
                    <a:pt x="954" y="6555"/>
                    <a:pt x="1191" y="5374"/>
                  </a:cubicBezTo>
                  <a:cubicBezTo>
                    <a:pt x="1486" y="3780"/>
                    <a:pt x="1545" y="1831"/>
                    <a:pt x="1604" y="0"/>
                  </a:cubicBezTo>
                  <a:lnTo>
                    <a:pt x="3317" y="118"/>
                  </a:lnTo>
                  <a:cubicBezTo>
                    <a:pt x="7864" y="118"/>
                    <a:pt x="12234" y="354"/>
                    <a:pt x="16782" y="886"/>
                  </a:cubicBezTo>
                  <a:cubicBezTo>
                    <a:pt x="17608" y="886"/>
                    <a:pt x="20030" y="650"/>
                    <a:pt x="20857" y="650"/>
                  </a:cubicBezTo>
                  <a:cubicBezTo>
                    <a:pt x="20384" y="5433"/>
                    <a:pt x="20384" y="10276"/>
                    <a:pt x="20325" y="15059"/>
                  </a:cubicBezTo>
                  <a:cubicBezTo>
                    <a:pt x="20325" y="15296"/>
                    <a:pt x="19853" y="15768"/>
                    <a:pt x="19616" y="15768"/>
                  </a:cubicBezTo>
                  <a:cubicBezTo>
                    <a:pt x="13593" y="16004"/>
                    <a:pt x="7333" y="15768"/>
                    <a:pt x="1368" y="15768"/>
                  </a:cubicBezTo>
                  <a:lnTo>
                    <a:pt x="68" y="15945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76" name="Forme libre : forme 173">
              <a:extLst>
                <a:ext uri="{FF2B5EF4-FFF2-40B4-BE49-F238E27FC236}">
                  <a16:creationId xmlns:a16="http://schemas.microsoft.com/office/drawing/2014/main" id="{E6D3CCC8-0238-9895-C9FC-9F793785D79E}"/>
                </a:ext>
              </a:extLst>
            </p:cNvPr>
            <p:cNvSpPr/>
            <p:nvPr/>
          </p:nvSpPr>
          <p:spPr>
            <a:xfrm>
              <a:off x="8749336" y="4383511"/>
              <a:ext cx="114893" cy="143693"/>
            </a:xfrm>
            <a:custGeom>
              <a:avLst/>
              <a:gdLst>
                <a:gd name="connsiteX0" fmla="*/ 23232 w 65635"/>
                <a:gd name="connsiteY0" fmla="*/ 81925 h 81924"/>
                <a:gd name="connsiteX1" fmla="*/ 22287 w 65635"/>
                <a:gd name="connsiteY1" fmla="*/ 80743 h 81924"/>
                <a:gd name="connsiteX2" fmla="*/ 21106 w 65635"/>
                <a:gd name="connsiteY2" fmla="*/ 76196 h 81924"/>
                <a:gd name="connsiteX3" fmla="*/ 17740 w 65635"/>
                <a:gd name="connsiteY3" fmla="*/ 71885 h 81924"/>
                <a:gd name="connsiteX4" fmla="*/ 9590 w 65635"/>
                <a:gd name="connsiteY4" fmla="*/ 63912 h 81924"/>
                <a:gd name="connsiteX5" fmla="*/ 8409 w 65635"/>
                <a:gd name="connsiteY5" fmla="*/ 60310 h 81924"/>
                <a:gd name="connsiteX6" fmla="*/ 6224 w 65635"/>
                <a:gd name="connsiteY6" fmla="*/ 55467 h 81924"/>
                <a:gd name="connsiteX7" fmla="*/ 3330 w 65635"/>
                <a:gd name="connsiteY7" fmla="*/ 47317 h 81924"/>
                <a:gd name="connsiteX8" fmla="*/ 436 w 65635"/>
                <a:gd name="connsiteY8" fmla="*/ 44896 h 81924"/>
                <a:gd name="connsiteX9" fmla="*/ 1617 w 65635"/>
                <a:gd name="connsiteY9" fmla="*/ 40585 h 81924"/>
                <a:gd name="connsiteX10" fmla="*/ 4747 w 65635"/>
                <a:gd name="connsiteY10" fmla="*/ 32907 h 81924"/>
                <a:gd name="connsiteX11" fmla="*/ 5220 w 65635"/>
                <a:gd name="connsiteY11" fmla="*/ 21863 h 81924"/>
                <a:gd name="connsiteX12" fmla="*/ 7169 w 65635"/>
                <a:gd name="connsiteY12" fmla="*/ 19915 h 81924"/>
                <a:gd name="connsiteX13" fmla="*/ 7582 w 65635"/>
                <a:gd name="connsiteY13" fmla="*/ 16489 h 81924"/>
                <a:gd name="connsiteX14" fmla="*/ 8881 w 65635"/>
                <a:gd name="connsiteY14" fmla="*/ 16312 h 81924"/>
                <a:gd name="connsiteX15" fmla="*/ 27130 w 65635"/>
                <a:gd name="connsiteY15" fmla="*/ 16312 h 81924"/>
                <a:gd name="connsiteX16" fmla="*/ 27839 w 65635"/>
                <a:gd name="connsiteY16" fmla="*/ 15603 h 81924"/>
                <a:gd name="connsiteX17" fmla="*/ 28370 w 65635"/>
                <a:gd name="connsiteY17" fmla="*/ 1193 h 81924"/>
                <a:gd name="connsiteX18" fmla="*/ 37760 w 65635"/>
                <a:gd name="connsiteY18" fmla="*/ 721 h 81924"/>
                <a:gd name="connsiteX19" fmla="*/ 51698 w 65635"/>
                <a:gd name="connsiteY19" fmla="*/ 12 h 81924"/>
                <a:gd name="connsiteX20" fmla="*/ 52406 w 65635"/>
                <a:gd name="connsiteY20" fmla="*/ 1725 h 81924"/>
                <a:gd name="connsiteX21" fmla="*/ 52406 w 65635"/>
                <a:gd name="connsiteY21" fmla="*/ 1961 h 81924"/>
                <a:gd name="connsiteX22" fmla="*/ 50694 w 65635"/>
                <a:gd name="connsiteY22" fmla="*/ 5327 h 81924"/>
                <a:gd name="connsiteX23" fmla="*/ 49513 w 65635"/>
                <a:gd name="connsiteY23" fmla="*/ 6036 h 81924"/>
                <a:gd name="connsiteX24" fmla="*/ 51166 w 65635"/>
                <a:gd name="connsiteY24" fmla="*/ 9402 h 81924"/>
                <a:gd name="connsiteX25" fmla="*/ 62682 w 65635"/>
                <a:gd name="connsiteY25" fmla="*/ 10584 h 81924"/>
                <a:gd name="connsiteX26" fmla="*/ 63627 w 65635"/>
                <a:gd name="connsiteY26" fmla="*/ 19737 h 81924"/>
                <a:gd name="connsiteX27" fmla="*/ 63391 w 65635"/>
                <a:gd name="connsiteY27" fmla="*/ 27887 h 81924"/>
                <a:gd name="connsiteX28" fmla="*/ 62918 w 65635"/>
                <a:gd name="connsiteY28" fmla="*/ 28832 h 81924"/>
                <a:gd name="connsiteX29" fmla="*/ 60261 w 65635"/>
                <a:gd name="connsiteY29" fmla="*/ 30250 h 81924"/>
                <a:gd name="connsiteX30" fmla="*/ 60261 w 65635"/>
                <a:gd name="connsiteY30" fmla="*/ 33616 h 81924"/>
                <a:gd name="connsiteX31" fmla="*/ 62210 w 65635"/>
                <a:gd name="connsiteY31" fmla="*/ 35328 h 81924"/>
                <a:gd name="connsiteX32" fmla="*/ 65104 w 65635"/>
                <a:gd name="connsiteY32" fmla="*/ 38222 h 81924"/>
                <a:gd name="connsiteX33" fmla="*/ 65104 w 65635"/>
                <a:gd name="connsiteY33" fmla="*/ 56235 h 81924"/>
                <a:gd name="connsiteX34" fmla="*/ 64159 w 65635"/>
                <a:gd name="connsiteY34" fmla="*/ 58184 h 81924"/>
                <a:gd name="connsiteX35" fmla="*/ 62978 w 65635"/>
                <a:gd name="connsiteY35" fmla="*/ 62731 h 81924"/>
                <a:gd name="connsiteX36" fmla="*/ 60556 w 65635"/>
                <a:gd name="connsiteY36" fmla="*/ 62731 h 81924"/>
                <a:gd name="connsiteX37" fmla="*/ 57426 w 65635"/>
                <a:gd name="connsiteY37" fmla="*/ 59601 h 81924"/>
                <a:gd name="connsiteX38" fmla="*/ 54296 w 65635"/>
                <a:gd name="connsiteY38" fmla="*/ 59365 h 81924"/>
                <a:gd name="connsiteX39" fmla="*/ 52583 w 65635"/>
                <a:gd name="connsiteY39" fmla="*/ 61018 h 81924"/>
                <a:gd name="connsiteX40" fmla="*/ 50871 w 65635"/>
                <a:gd name="connsiteY40" fmla="*/ 61018 h 81924"/>
                <a:gd name="connsiteX41" fmla="*/ 43666 w 65635"/>
                <a:gd name="connsiteY41" fmla="*/ 54050 h 81924"/>
                <a:gd name="connsiteX42" fmla="*/ 41953 w 65635"/>
                <a:gd name="connsiteY42" fmla="*/ 54050 h 81924"/>
                <a:gd name="connsiteX43" fmla="*/ 40713 w 65635"/>
                <a:gd name="connsiteY43" fmla="*/ 61018 h 81924"/>
                <a:gd name="connsiteX44" fmla="*/ 31795 w 65635"/>
                <a:gd name="connsiteY44" fmla="*/ 61255 h 81924"/>
                <a:gd name="connsiteX45" fmla="*/ 32268 w 65635"/>
                <a:gd name="connsiteY45" fmla="*/ 68223 h 81924"/>
                <a:gd name="connsiteX46" fmla="*/ 36579 w 65635"/>
                <a:gd name="connsiteY46" fmla="*/ 69463 h 81924"/>
                <a:gd name="connsiteX47" fmla="*/ 36579 w 65635"/>
                <a:gd name="connsiteY47" fmla="*/ 72121 h 81924"/>
                <a:gd name="connsiteX48" fmla="*/ 35634 w 65635"/>
                <a:gd name="connsiteY48" fmla="*/ 77377 h 81924"/>
                <a:gd name="connsiteX49" fmla="*/ 33685 w 65635"/>
                <a:gd name="connsiteY49" fmla="*/ 77141 h 81924"/>
                <a:gd name="connsiteX50" fmla="*/ 31500 w 65635"/>
                <a:gd name="connsiteY50" fmla="*/ 74956 h 81924"/>
                <a:gd name="connsiteX51" fmla="*/ 29079 w 65635"/>
                <a:gd name="connsiteY51" fmla="*/ 75901 h 81924"/>
                <a:gd name="connsiteX52" fmla="*/ 25004 w 65635"/>
                <a:gd name="connsiteY52" fmla="*/ 80448 h 81924"/>
                <a:gd name="connsiteX53" fmla="*/ 23055 w 65635"/>
                <a:gd name="connsiteY53" fmla="*/ 81866 h 8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65635" h="81924">
                  <a:moveTo>
                    <a:pt x="23232" y="81925"/>
                  </a:moveTo>
                  <a:cubicBezTo>
                    <a:pt x="22760" y="81688"/>
                    <a:pt x="22523" y="81216"/>
                    <a:pt x="22287" y="80743"/>
                  </a:cubicBezTo>
                  <a:cubicBezTo>
                    <a:pt x="22051" y="79090"/>
                    <a:pt x="21815" y="77613"/>
                    <a:pt x="21106" y="76196"/>
                  </a:cubicBezTo>
                  <a:cubicBezTo>
                    <a:pt x="19925" y="74720"/>
                    <a:pt x="18685" y="73302"/>
                    <a:pt x="17740" y="71885"/>
                  </a:cubicBezTo>
                  <a:cubicBezTo>
                    <a:pt x="15555" y="68519"/>
                    <a:pt x="12011" y="67042"/>
                    <a:pt x="9590" y="63912"/>
                  </a:cubicBezTo>
                  <a:cubicBezTo>
                    <a:pt x="8881" y="63203"/>
                    <a:pt x="9117" y="61491"/>
                    <a:pt x="8409" y="60310"/>
                  </a:cubicBezTo>
                  <a:cubicBezTo>
                    <a:pt x="7700" y="58892"/>
                    <a:pt x="7228" y="56943"/>
                    <a:pt x="6224" y="55467"/>
                  </a:cubicBezTo>
                  <a:cubicBezTo>
                    <a:pt x="4039" y="53046"/>
                    <a:pt x="4334" y="50152"/>
                    <a:pt x="3330" y="47317"/>
                  </a:cubicBezTo>
                  <a:cubicBezTo>
                    <a:pt x="3094" y="45900"/>
                    <a:pt x="909" y="46136"/>
                    <a:pt x="436" y="44896"/>
                  </a:cubicBezTo>
                  <a:cubicBezTo>
                    <a:pt x="-273" y="43715"/>
                    <a:pt x="-273" y="40821"/>
                    <a:pt x="1617" y="40585"/>
                  </a:cubicBezTo>
                  <a:cubicBezTo>
                    <a:pt x="5928" y="39876"/>
                    <a:pt x="4570" y="35565"/>
                    <a:pt x="4747" y="32907"/>
                  </a:cubicBezTo>
                  <a:cubicBezTo>
                    <a:pt x="4983" y="29305"/>
                    <a:pt x="4039" y="25466"/>
                    <a:pt x="5220" y="21863"/>
                  </a:cubicBezTo>
                  <a:cubicBezTo>
                    <a:pt x="5456" y="20919"/>
                    <a:pt x="6932" y="20210"/>
                    <a:pt x="7169" y="19915"/>
                  </a:cubicBezTo>
                  <a:cubicBezTo>
                    <a:pt x="7523" y="18793"/>
                    <a:pt x="7582" y="17670"/>
                    <a:pt x="7582" y="16489"/>
                  </a:cubicBezTo>
                  <a:lnTo>
                    <a:pt x="8881" y="16312"/>
                  </a:lnTo>
                  <a:cubicBezTo>
                    <a:pt x="14905" y="16312"/>
                    <a:pt x="21165" y="16607"/>
                    <a:pt x="27130" y="16312"/>
                  </a:cubicBezTo>
                  <a:cubicBezTo>
                    <a:pt x="27366" y="16312"/>
                    <a:pt x="27839" y="15840"/>
                    <a:pt x="27839" y="15603"/>
                  </a:cubicBezTo>
                  <a:cubicBezTo>
                    <a:pt x="27839" y="10820"/>
                    <a:pt x="27839" y="5977"/>
                    <a:pt x="28370" y="1193"/>
                  </a:cubicBezTo>
                  <a:cubicBezTo>
                    <a:pt x="32032" y="1193"/>
                    <a:pt x="34040" y="898"/>
                    <a:pt x="37760" y="721"/>
                  </a:cubicBezTo>
                  <a:cubicBezTo>
                    <a:pt x="42249" y="662"/>
                    <a:pt x="47209" y="-106"/>
                    <a:pt x="51698" y="12"/>
                  </a:cubicBezTo>
                  <a:cubicBezTo>
                    <a:pt x="52229" y="12"/>
                    <a:pt x="51875" y="1666"/>
                    <a:pt x="52406" y="1725"/>
                  </a:cubicBezTo>
                  <a:lnTo>
                    <a:pt x="52406" y="1961"/>
                  </a:lnTo>
                  <a:cubicBezTo>
                    <a:pt x="52406" y="3379"/>
                    <a:pt x="51461" y="4619"/>
                    <a:pt x="50694" y="5327"/>
                  </a:cubicBezTo>
                  <a:cubicBezTo>
                    <a:pt x="50457" y="5564"/>
                    <a:pt x="49985" y="6272"/>
                    <a:pt x="49513" y="6036"/>
                  </a:cubicBezTo>
                  <a:cubicBezTo>
                    <a:pt x="49040" y="7749"/>
                    <a:pt x="49985" y="8930"/>
                    <a:pt x="51166" y="9402"/>
                  </a:cubicBezTo>
                  <a:cubicBezTo>
                    <a:pt x="55005" y="10347"/>
                    <a:pt x="59080" y="8694"/>
                    <a:pt x="62682" y="10584"/>
                  </a:cubicBezTo>
                  <a:cubicBezTo>
                    <a:pt x="65812" y="12296"/>
                    <a:pt x="64867" y="16607"/>
                    <a:pt x="63627" y="19737"/>
                  </a:cubicBezTo>
                  <a:cubicBezTo>
                    <a:pt x="62918" y="22395"/>
                    <a:pt x="63627" y="25289"/>
                    <a:pt x="63391" y="27887"/>
                  </a:cubicBezTo>
                  <a:cubicBezTo>
                    <a:pt x="63391" y="28123"/>
                    <a:pt x="63155" y="28596"/>
                    <a:pt x="62918" y="28832"/>
                  </a:cubicBezTo>
                  <a:cubicBezTo>
                    <a:pt x="62210" y="29541"/>
                    <a:pt x="60497" y="29305"/>
                    <a:pt x="60261" y="30250"/>
                  </a:cubicBezTo>
                  <a:cubicBezTo>
                    <a:pt x="59788" y="31194"/>
                    <a:pt x="59788" y="32671"/>
                    <a:pt x="60261" y="33616"/>
                  </a:cubicBezTo>
                  <a:cubicBezTo>
                    <a:pt x="60733" y="34088"/>
                    <a:pt x="61678" y="34797"/>
                    <a:pt x="62210" y="35328"/>
                  </a:cubicBezTo>
                  <a:cubicBezTo>
                    <a:pt x="63155" y="36273"/>
                    <a:pt x="64867" y="37277"/>
                    <a:pt x="65104" y="38222"/>
                  </a:cubicBezTo>
                  <a:cubicBezTo>
                    <a:pt x="65812" y="44246"/>
                    <a:pt x="65812" y="50270"/>
                    <a:pt x="65104" y="56235"/>
                  </a:cubicBezTo>
                  <a:cubicBezTo>
                    <a:pt x="64867" y="56943"/>
                    <a:pt x="64631" y="57416"/>
                    <a:pt x="64159" y="58184"/>
                  </a:cubicBezTo>
                  <a:cubicBezTo>
                    <a:pt x="63450" y="59601"/>
                    <a:pt x="64395" y="61786"/>
                    <a:pt x="62978" y="62731"/>
                  </a:cubicBezTo>
                  <a:cubicBezTo>
                    <a:pt x="62269" y="63203"/>
                    <a:pt x="61265" y="63203"/>
                    <a:pt x="60556" y="62731"/>
                  </a:cubicBezTo>
                  <a:cubicBezTo>
                    <a:pt x="59375" y="61786"/>
                    <a:pt x="58607" y="60310"/>
                    <a:pt x="57426" y="59601"/>
                  </a:cubicBezTo>
                  <a:cubicBezTo>
                    <a:pt x="56481" y="59128"/>
                    <a:pt x="55241" y="59128"/>
                    <a:pt x="54296" y="59365"/>
                  </a:cubicBezTo>
                  <a:cubicBezTo>
                    <a:pt x="53587" y="59601"/>
                    <a:pt x="53115" y="60546"/>
                    <a:pt x="52583" y="61018"/>
                  </a:cubicBezTo>
                  <a:cubicBezTo>
                    <a:pt x="52111" y="61255"/>
                    <a:pt x="51402" y="61255"/>
                    <a:pt x="50871" y="61018"/>
                  </a:cubicBezTo>
                  <a:cubicBezTo>
                    <a:pt x="48745" y="58361"/>
                    <a:pt x="46087" y="56412"/>
                    <a:pt x="43666" y="54050"/>
                  </a:cubicBezTo>
                  <a:cubicBezTo>
                    <a:pt x="43193" y="53813"/>
                    <a:pt x="42485" y="54050"/>
                    <a:pt x="41953" y="54050"/>
                  </a:cubicBezTo>
                  <a:cubicBezTo>
                    <a:pt x="42189" y="56471"/>
                    <a:pt x="43134" y="60073"/>
                    <a:pt x="40713" y="61018"/>
                  </a:cubicBezTo>
                  <a:cubicBezTo>
                    <a:pt x="38055" y="61963"/>
                    <a:pt x="34925" y="61255"/>
                    <a:pt x="31795" y="61255"/>
                  </a:cubicBezTo>
                  <a:cubicBezTo>
                    <a:pt x="31795" y="63676"/>
                    <a:pt x="31559" y="66038"/>
                    <a:pt x="32268" y="68223"/>
                  </a:cubicBezTo>
                  <a:cubicBezTo>
                    <a:pt x="33921" y="68223"/>
                    <a:pt x="35634" y="67987"/>
                    <a:pt x="36579" y="69463"/>
                  </a:cubicBezTo>
                  <a:cubicBezTo>
                    <a:pt x="36815" y="70172"/>
                    <a:pt x="36815" y="71412"/>
                    <a:pt x="36579" y="72121"/>
                  </a:cubicBezTo>
                  <a:cubicBezTo>
                    <a:pt x="35870" y="73775"/>
                    <a:pt x="35398" y="75487"/>
                    <a:pt x="35634" y="77377"/>
                  </a:cubicBezTo>
                  <a:cubicBezTo>
                    <a:pt x="34925" y="77141"/>
                    <a:pt x="34158" y="77850"/>
                    <a:pt x="33685" y="77141"/>
                  </a:cubicBezTo>
                  <a:cubicBezTo>
                    <a:pt x="32977" y="76432"/>
                    <a:pt x="32268" y="75724"/>
                    <a:pt x="31500" y="74956"/>
                  </a:cubicBezTo>
                  <a:cubicBezTo>
                    <a:pt x="30555" y="74483"/>
                    <a:pt x="29551" y="75192"/>
                    <a:pt x="29079" y="75901"/>
                  </a:cubicBezTo>
                  <a:cubicBezTo>
                    <a:pt x="27898" y="77613"/>
                    <a:pt x="27366" y="80448"/>
                    <a:pt x="25004" y="80448"/>
                  </a:cubicBezTo>
                  <a:lnTo>
                    <a:pt x="23055" y="81866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77" name="Forme libre : forme 174">
              <a:extLst>
                <a:ext uri="{FF2B5EF4-FFF2-40B4-BE49-F238E27FC236}">
                  <a16:creationId xmlns:a16="http://schemas.microsoft.com/office/drawing/2014/main" id="{870E7AF9-0EE5-6327-C0E0-A5F66E1FAEFC}"/>
                </a:ext>
              </a:extLst>
            </p:cNvPr>
            <p:cNvSpPr/>
            <p:nvPr/>
          </p:nvSpPr>
          <p:spPr>
            <a:xfrm>
              <a:off x="8790003" y="4348910"/>
              <a:ext cx="158568" cy="200461"/>
            </a:xfrm>
            <a:custGeom>
              <a:avLst/>
              <a:gdLst>
                <a:gd name="connsiteX0" fmla="*/ 13229 w 90585"/>
                <a:gd name="connsiteY0" fmla="*/ 114172 h 114289"/>
                <a:gd name="connsiteX1" fmla="*/ 6024 w 90585"/>
                <a:gd name="connsiteY1" fmla="*/ 106199 h 114289"/>
                <a:gd name="connsiteX2" fmla="*/ 1713 w 90585"/>
                <a:gd name="connsiteY2" fmla="*/ 102833 h 114289"/>
                <a:gd name="connsiteX3" fmla="*/ 0 w 90585"/>
                <a:gd name="connsiteY3" fmla="*/ 101593 h 114289"/>
                <a:gd name="connsiteX4" fmla="*/ 1949 w 90585"/>
                <a:gd name="connsiteY4" fmla="*/ 100175 h 114289"/>
                <a:gd name="connsiteX5" fmla="*/ 6024 w 90585"/>
                <a:gd name="connsiteY5" fmla="*/ 95628 h 114289"/>
                <a:gd name="connsiteX6" fmla="*/ 8445 w 90585"/>
                <a:gd name="connsiteY6" fmla="*/ 94683 h 114289"/>
                <a:gd name="connsiteX7" fmla="*/ 10630 w 90585"/>
                <a:gd name="connsiteY7" fmla="*/ 96868 h 114289"/>
                <a:gd name="connsiteX8" fmla="*/ 12579 w 90585"/>
                <a:gd name="connsiteY8" fmla="*/ 97104 h 114289"/>
                <a:gd name="connsiteX9" fmla="*/ 13524 w 90585"/>
                <a:gd name="connsiteY9" fmla="*/ 91848 h 114289"/>
                <a:gd name="connsiteX10" fmla="*/ 13524 w 90585"/>
                <a:gd name="connsiteY10" fmla="*/ 89191 h 114289"/>
                <a:gd name="connsiteX11" fmla="*/ 9213 w 90585"/>
                <a:gd name="connsiteY11" fmla="*/ 87951 h 114289"/>
                <a:gd name="connsiteX12" fmla="*/ 8740 w 90585"/>
                <a:gd name="connsiteY12" fmla="*/ 80982 h 114289"/>
                <a:gd name="connsiteX13" fmla="*/ 17658 w 90585"/>
                <a:gd name="connsiteY13" fmla="*/ 80746 h 114289"/>
                <a:gd name="connsiteX14" fmla="*/ 18898 w 90585"/>
                <a:gd name="connsiteY14" fmla="*/ 73777 h 114289"/>
                <a:gd name="connsiteX15" fmla="*/ 20611 w 90585"/>
                <a:gd name="connsiteY15" fmla="*/ 73777 h 114289"/>
                <a:gd name="connsiteX16" fmla="*/ 27816 w 90585"/>
                <a:gd name="connsiteY16" fmla="*/ 80746 h 114289"/>
                <a:gd name="connsiteX17" fmla="*/ 29529 w 90585"/>
                <a:gd name="connsiteY17" fmla="*/ 80746 h 114289"/>
                <a:gd name="connsiteX18" fmla="*/ 31241 w 90585"/>
                <a:gd name="connsiteY18" fmla="*/ 79092 h 114289"/>
                <a:gd name="connsiteX19" fmla="*/ 34371 w 90585"/>
                <a:gd name="connsiteY19" fmla="*/ 79328 h 114289"/>
                <a:gd name="connsiteX20" fmla="*/ 37501 w 90585"/>
                <a:gd name="connsiteY20" fmla="*/ 82458 h 114289"/>
                <a:gd name="connsiteX21" fmla="*/ 39923 w 90585"/>
                <a:gd name="connsiteY21" fmla="*/ 82458 h 114289"/>
                <a:gd name="connsiteX22" fmla="*/ 41104 w 90585"/>
                <a:gd name="connsiteY22" fmla="*/ 77911 h 114289"/>
                <a:gd name="connsiteX23" fmla="*/ 42049 w 90585"/>
                <a:gd name="connsiteY23" fmla="*/ 75962 h 114289"/>
                <a:gd name="connsiteX24" fmla="*/ 42049 w 90585"/>
                <a:gd name="connsiteY24" fmla="*/ 57950 h 114289"/>
                <a:gd name="connsiteX25" fmla="*/ 39155 w 90585"/>
                <a:gd name="connsiteY25" fmla="*/ 55056 h 114289"/>
                <a:gd name="connsiteX26" fmla="*/ 37206 w 90585"/>
                <a:gd name="connsiteY26" fmla="*/ 53343 h 114289"/>
                <a:gd name="connsiteX27" fmla="*/ 37206 w 90585"/>
                <a:gd name="connsiteY27" fmla="*/ 49977 h 114289"/>
                <a:gd name="connsiteX28" fmla="*/ 39864 w 90585"/>
                <a:gd name="connsiteY28" fmla="*/ 48559 h 114289"/>
                <a:gd name="connsiteX29" fmla="*/ 40336 w 90585"/>
                <a:gd name="connsiteY29" fmla="*/ 47615 h 114289"/>
                <a:gd name="connsiteX30" fmla="*/ 40572 w 90585"/>
                <a:gd name="connsiteY30" fmla="*/ 39465 h 114289"/>
                <a:gd name="connsiteX31" fmla="*/ 39627 w 90585"/>
                <a:gd name="connsiteY31" fmla="*/ 30311 h 114289"/>
                <a:gd name="connsiteX32" fmla="*/ 28111 w 90585"/>
                <a:gd name="connsiteY32" fmla="*/ 29130 h 114289"/>
                <a:gd name="connsiteX33" fmla="*/ 26458 w 90585"/>
                <a:gd name="connsiteY33" fmla="*/ 25763 h 114289"/>
                <a:gd name="connsiteX34" fmla="*/ 27639 w 90585"/>
                <a:gd name="connsiteY34" fmla="*/ 25055 h 114289"/>
                <a:gd name="connsiteX35" fmla="*/ 29351 w 90585"/>
                <a:gd name="connsiteY35" fmla="*/ 21688 h 114289"/>
                <a:gd name="connsiteX36" fmla="*/ 29351 w 90585"/>
                <a:gd name="connsiteY36" fmla="*/ 21452 h 114289"/>
                <a:gd name="connsiteX37" fmla="*/ 48368 w 90585"/>
                <a:gd name="connsiteY37" fmla="*/ 21984 h 114289"/>
                <a:gd name="connsiteX38" fmla="*/ 53919 w 90585"/>
                <a:gd name="connsiteY38" fmla="*/ 24405 h 114289"/>
                <a:gd name="connsiteX39" fmla="*/ 61360 w 90585"/>
                <a:gd name="connsiteY39" fmla="*/ 24641 h 114289"/>
                <a:gd name="connsiteX40" fmla="*/ 61597 w 90585"/>
                <a:gd name="connsiteY40" fmla="*/ 18145 h 114289"/>
                <a:gd name="connsiteX41" fmla="*/ 62069 w 90585"/>
                <a:gd name="connsiteY41" fmla="*/ 15487 h 114289"/>
                <a:gd name="connsiteX42" fmla="*/ 64018 w 90585"/>
                <a:gd name="connsiteY42" fmla="*/ 11413 h 114289"/>
                <a:gd name="connsiteX43" fmla="*/ 65731 w 90585"/>
                <a:gd name="connsiteY43" fmla="*/ 4444 h 114289"/>
                <a:gd name="connsiteX44" fmla="*/ 67384 w 90585"/>
                <a:gd name="connsiteY44" fmla="*/ 3263 h 114289"/>
                <a:gd name="connsiteX45" fmla="*/ 75062 w 90585"/>
                <a:gd name="connsiteY45" fmla="*/ 664 h 114289"/>
                <a:gd name="connsiteX46" fmla="*/ 78192 w 90585"/>
                <a:gd name="connsiteY46" fmla="*/ 428 h 114289"/>
                <a:gd name="connsiteX47" fmla="*/ 80081 w 90585"/>
                <a:gd name="connsiteY47" fmla="*/ 1904 h 114289"/>
                <a:gd name="connsiteX48" fmla="*/ 88231 w 90585"/>
                <a:gd name="connsiteY48" fmla="*/ 2141 h 114289"/>
                <a:gd name="connsiteX49" fmla="*/ 88704 w 90585"/>
                <a:gd name="connsiteY49" fmla="*/ 2377 h 114289"/>
                <a:gd name="connsiteX50" fmla="*/ 89649 w 90585"/>
                <a:gd name="connsiteY50" fmla="*/ 1432 h 114289"/>
                <a:gd name="connsiteX51" fmla="*/ 89885 w 90585"/>
                <a:gd name="connsiteY51" fmla="*/ 8637 h 114289"/>
                <a:gd name="connsiteX52" fmla="*/ 88408 w 90585"/>
                <a:gd name="connsiteY52" fmla="*/ 13716 h 114289"/>
                <a:gd name="connsiteX53" fmla="*/ 85987 w 90585"/>
                <a:gd name="connsiteY53" fmla="*/ 16610 h 114289"/>
                <a:gd name="connsiteX54" fmla="*/ 82621 w 90585"/>
                <a:gd name="connsiteY54" fmla="*/ 31256 h 114289"/>
                <a:gd name="connsiteX55" fmla="*/ 82148 w 90585"/>
                <a:gd name="connsiteY55" fmla="*/ 33205 h 114289"/>
                <a:gd name="connsiteX56" fmla="*/ 81617 w 90585"/>
                <a:gd name="connsiteY56" fmla="*/ 47142 h 114289"/>
                <a:gd name="connsiteX57" fmla="*/ 80908 w 90585"/>
                <a:gd name="connsiteY57" fmla="*/ 54583 h 114289"/>
                <a:gd name="connsiteX58" fmla="*/ 81617 w 90585"/>
                <a:gd name="connsiteY58" fmla="*/ 57950 h 114289"/>
                <a:gd name="connsiteX59" fmla="*/ 72699 w 90585"/>
                <a:gd name="connsiteY59" fmla="*/ 65155 h 114289"/>
                <a:gd name="connsiteX60" fmla="*/ 71223 w 90585"/>
                <a:gd name="connsiteY60" fmla="*/ 66808 h 114289"/>
                <a:gd name="connsiteX61" fmla="*/ 69038 w 90585"/>
                <a:gd name="connsiteY61" fmla="*/ 72596 h 114289"/>
                <a:gd name="connsiteX62" fmla="*/ 62541 w 90585"/>
                <a:gd name="connsiteY62" fmla="*/ 76434 h 114289"/>
                <a:gd name="connsiteX63" fmla="*/ 62541 w 90585"/>
                <a:gd name="connsiteY63" fmla="*/ 77143 h 114289"/>
                <a:gd name="connsiteX64" fmla="*/ 61124 w 90585"/>
                <a:gd name="connsiteY64" fmla="*/ 79328 h 114289"/>
                <a:gd name="connsiteX65" fmla="*/ 62069 w 90585"/>
                <a:gd name="connsiteY65" fmla="*/ 83876 h 114289"/>
                <a:gd name="connsiteX66" fmla="*/ 62305 w 90585"/>
                <a:gd name="connsiteY66" fmla="*/ 94211 h 114289"/>
                <a:gd name="connsiteX67" fmla="*/ 60356 w 90585"/>
                <a:gd name="connsiteY67" fmla="*/ 97341 h 114289"/>
                <a:gd name="connsiteX68" fmla="*/ 52384 w 90585"/>
                <a:gd name="connsiteY68" fmla="*/ 105491 h 114289"/>
                <a:gd name="connsiteX69" fmla="*/ 49254 w 90585"/>
                <a:gd name="connsiteY69" fmla="*/ 110747 h 114289"/>
                <a:gd name="connsiteX70" fmla="*/ 45415 w 90585"/>
                <a:gd name="connsiteY70" fmla="*/ 113877 h 114289"/>
                <a:gd name="connsiteX71" fmla="*/ 41340 w 90585"/>
                <a:gd name="connsiteY71" fmla="*/ 114113 h 114289"/>
                <a:gd name="connsiteX72" fmla="*/ 39450 w 90585"/>
                <a:gd name="connsiteY72" fmla="*/ 112873 h 114289"/>
                <a:gd name="connsiteX73" fmla="*/ 33663 w 90585"/>
                <a:gd name="connsiteY73" fmla="*/ 109270 h 114289"/>
                <a:gd name="connsiteX74" fmla="*/ 33663 w 90585"/>
                <a:gd name="connsiteY74" fmla="*/ 109743 h 114289"/>
                <a:gd name="connsiteX75" fmla="*/ 27639 w 90585"/>
                <a:gd name="connsiteY75" fmla="*/ 110451 h 114289"/>
                <a:gd name="connsiteX76" fmla="*/ 25217 w 90585"/>
                <a:gd name="connsiteY76" fmla="*/ 107085 h 114289"/>
                <a:gd name="connsiteX77" fmla="*/ 22087 w 90585"/>
                <a:gd name="connsiteY77" fmla="*/ 106613 h 114289"/>
                <a:gd name="connsiteX78" fmla="*/ 20906 w 90585"/>
                <a:gd name="connsiteY78" fmla="*/ 107085 h 114289"/>
                <a:gd name="connsiteX79" fmla="*/ 18012 w 90585"/>
                <a:gd name="connsiteY79" fmla="*/ 110215 h 114289"/>
                <a:gd name="connsiteX80" fmla="*/ 14646 w 90585"/>
                <a:gd name="connsiteY80" fmla="*/ 113345 h 114289"/>
                <a:gd name="connsiteX81" fmla="*/ 13229 w 90585"/>
                <a:gd name="connsiteY81" fmla="*/ 114290 h 114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90585" h="114289">
                  <a:moveTo>
                    <a:pt x="13229" y="114172"/>
                  </a:moveTo>
                  <a:cubicBezTo>
                    <a:pt x="10335" y="110806"/>
                    <a:pt x="9390" y="109388"/>
                    <a:pt x="6024" y="106199"/>
                  </a:cubicBezTo>
                  <a:cubicBezTo>
                    <a:pt x="4311" y="105018"/>
                    <a:pt x="3366" y="103542"/>
                    <a:pt x="1713" y="102833"/>
                  </a:cubicBezTo>
                  <a:cubicBezTo>
                    <a:pt x="1004" y="102361"/>
                    <a:pt x="768" y="101888"/>
                    <a:pt x="0" y="101593"/>
                  </a:cubicBezTo>
                  <a:lnTo>
                    <a:pt x="1949" y="100175"/>
                  </a:lnTo>
                  <a:cubicBezTo>
                    <a:pt x="4370" y="100175"/>
                    <a:pt x="4843" y="97282"/>
                    <a:pt x="6024" y="95628"/>
                  </a:cubicBezTo>
                  <a:cubicBezTo>
                    <a:pt x="6496" y="94919"/>
                    <a:pt x="7500" y="94211"/>
                    <a:pt x="8445" y="94683"/>
                  </a:cubicBezTo>
                  <a:cubicBezTo>
                    <a:pt x="9154" y="95392"/>
                    <a:pt x="9863" y="96160"/>
                    <a:pt x="10630" y="96868"/>
                  </a:cubicBezTo>
                  <a:cubicBezTo>
                    <a:pt x="11103" y="97577"/>
                    <a:pt x="11811" y="96868"/>
                    <a:pt x="12579" y="97104"/>
                  </a:cubicBezTo>
                  <a:cubicBezTo>
                    <a:pt x="12343" y="95156"/>
                    <a:pt x="12815" y="93502"/>
                    <a:pt x="13524" y="91848"/>
                  </a:cubicBezTo>
                  <a:cubicBezTo>
                    <a:pt x="13760" y="91140"/>
                    <a:pt x="13760" y="89899"/>
                    <a:pt x="13524" y="89191"/>
                  </a:cubicBezTo>
                  <a:cubicBezTo>
                    <a:pt x="12579" y="87714"/>
                    <a:pt x="10867" y="87951"/>
                    <a:pt x="9213" y="87951"/>
                  </a:cubicBezTo>
                  <a:cubicBezTo>
                    <a:pt x="8504" y="85765"/>
                    <a:pt x="8740" y="83403"/>
                    <a:pt x="8740" y="80982"/>
                  </a:cubicBezTo>
                  <a:cubicBezTo>
                    <a:pt x="11870" y="80982"/>
                    <a:pt x="15001" y="81691"/>
                    <a:pt x="17658" y="80746"/>
                  </a:cubicBezTo>
                  <a:cubicBezTo>
                    <a:pt x="20079" y="79801"/>
                    <a:pt x="19075" y="76198"/>
                    <a:pt x="18898" y="73777"/>
                  </a:cubicBezTo>
                  <a:cubicBezTo>
                    <a:pt x="19371" y="73777"/>
                    <a:pt x="20079" y="73541"/>
                    <a:pt x="20611" y="73777"/>
                  </a:cubicBezTo>
                  <a:cubicBezTo>
                    <a:pt x="23032" y="76198"/>
                    <a:pt x="25631" y="78147"/>
                    <a:pt x="27816" y="80746"/>
                  </a:cubicBezTo>
                  <a:cubicBezTo>
                    <a:pt x="28288" y="80982"/>
                    <a:pt x="28997" y="80982"/>
                    <a:pt x="29529" y="80746"/>
                  </a:cubicBezTo>
                  <a:cubicBezTo>
                    <a:pt x="30001" y="80273"/>
                    <a:pt x="30473" y="79328"/>
                    <a:pt x="31241" y="79092"/>
                  </a:cubicBezTo>
                  <a:cubicBezTo>
                    <a:pt x="32186" y="78856"/>
                    <a:pt x="33426" y="78856"/>
                    <a:pt x="34371" y="79328"/>
                  </a:cubicBezTo>
                  <a:cubicBezTo>
                    <a:pt x="35552" y="80037"/>
                    <a:pt x="36320" y="81513"/>
                    <a:pt x="37501" y="82458"/>
                  </a:cubicBezTo>
                  <a:cubicBezTo>
                    <a:pt x="38210" y="82931"/>
                    <a:pt x="39155" y="82931"/>
                    <a:pt x="39923" y="82458"/>
                  </a:cubicBezTo>
                  <a:cubicBezTo>
                    <a:pt x="41340" y="81513"/>
                    <a:pt x="40395" y="79328"/>
                    <a:pt x="41104" y="77911"/>
                  </a:cubicBezTo>
                  <a:cubicBezTo>
                    <a:pt x="41576" y="77202"/>
                    <a:pt x="41812" y="76730"/>
                    <a:pt x="42049" y="75962"/>
                  </a:cubicBezTo>
                  <a:cubicBezTo>
                    <a:pt x="42757" y="69938"/>
                    <a:pt x="42816" y="63914"/>
                    <a:pt x="42049" y="57950"/>
                  </a:cubicBezTo>
                  <a:cubicBezTo>
                    <a:pt x="41812" y="57005"/>
                    <a:pt x="40100" y="56001"/>
                    <a:pt x="39155" y="55056"/>
                  </a:cubicBezTo>
                  <a:cubicBezTo>
                    <a:pt x="38682" y="54583"/>
                    <a:pt x="37737" y="53816"/>
                    <a:pt x="37206" y="53343"/>
                  </a:cubicBezTo>
                  <a:cubicBezTo>
                    <a:pt x="36734" y="52398"/>
                    <a:pt x="36734" y="50922"/>
                    <a:pt x="37206" y="49977"/>
                  </a:cubicBezTo>
                  <a:cubicBezTo>
                    <a:pt x="37442" y="49032"/>
                    <a:pt x="39155" y="49268"/>
                    <a:pt x="39864" y="48559"/>
                  </a:cubicBezTo>
                  <a:cubicBezTo>
                    <a:pt x="40100" y="48323"/>
                    <a:pt x="40336" y="47851"/>
                    <a:pt x="40336" y="47615"/>
                  </a:cubicBezTo>
                  <a:cubicBezTo>
                    <a:pt x="40572" y="44957"/>
                    <a:pt x="39864" y="42063"/>
                    <a:pt x="40572" y="39465"/>
                  </a:cubicBezTo>
                  <a:cubicBezTo>
                    <a:pt x="41812" y="36335"/>
                    <a:pt x="42757" y="32023"/>
                    <a:pt x="39627" y="30311"/>
                  </a:cubicBezTo>
                  <a:cubicBezTo>
                    <a:pt x="36025" y="28362"/>
                    <a:pt x="31950" y="30075"/>
                    <a:pt x="28111" y="29130"/>
                  </a:cubicBezTo>
                  <a:cubicBezTo>
                    <a:pt x="26930" y="28657"/>
                    <a:pt x="25926" y="27417"/>
                    <a:pt x="26458" y="25763"/>
                  </a:cubicBezTo>
                  <a:cubicBezTo>
                    <a:pt x="26930" y="26000"/>
                    <a:pt x="27402" y="25291"/>
                    <a:pt x="27639" y="25055"/>
                  </a:cubicBezTo>
                  <a:cubicBezTo>
                    <a:pt x="28347" y="24346"/>
                    <a:pt x="29292" y="23106"/>
                    <a:pt x="29351" y="21688"/>
                  </a:cubicBezTo>
                  <a:lnTo>
                    <a:pt x="29351" y="21452"/>
                  </a:lnTo>
                  <a:cubicBezTo>
                    <a:pt x="35493" y="21629"/>
                    <a:pt x="42108" y="21157"/>
                    <a:pt x="48368" y="21984"/>
                  </a:cubicBezTo>
                  <a:cubicBezTo>
                    <a:pt x="50317" y="22220"/>
                    <a:pt x="52206" y="23696"/>
                    <a:pt x="53919" y="24405"/>
                  </a:cubicBezTo>
                  <a:cubicBezTo>
                    <a:pt x="56340" y="25114"/>
                    <a:pt x="58998" y="25350"/>
                    <a:pt x="61360" y="24641"/>
                  </a:cubicBezTo>
                  <a:cubicBezTo>
                    <a:pt x="61360" y="22870"/>
                    <a:pt x="61597" y="19976"/>
                    <a:pt x="61597" y="18145"/>
                  </a:cubicBezTo>
                  <a:cubicBezTo>
                    <a:pt x="61597" y="17200"/>
                    <a:pt x="61833" y="16196"/>
                    <a:pt x="62069" y="15487"/>
                  </a:cubicBezTo>
                  <a:cubicBezTo>
                    <a:pt x="63014" y="14070"/>
                    <a:pt x="63545" y="12830"/>
                    <a:pt x="64018" y="11413"/>
                  </a:cubicBezTo>
                  <a:cubicBezTo>
                    <a:pt x="64963" y="9227"/>
                    <a:pt x="64490" y="6570"/>
                    <a:pt x="65731" y="4444"/>
                  </a:cubicBezTo>
                  <a:cubicBezTo>
                    <a:pt x="66203" y="3971"/>
                    <a:pt x="66912" y="3499"/>
                    <a:pt x="67384" y="3263"/>
                  </a:cubicBezTo>
                  <a:cubicBezTo>
                    <a:pt x="69805" y="2318"/>
                    <a:pt x="72699" y="2318"/>
                    <a:pt x="75062" y="664"/>
                  </a:cubicBezTo>
                  <a:cubicBezTo>
                    <a:pt x="75770" y="-45"/>
                    <a:pt x="77247" y="-281"/>
                    <a:pt x="78192" y="428"/>
                  </a:cubicBezTo>
                  <a:cubicBezTo>
                    <a:pt x="78900" y="664"/>
                    <a:pt x="79373" y="1609"/>
                    <a:pt x="80081" y="1904"/>
                  </a:cubicBezTo>
                  <a:cubicBezTo>
                    <a:pt x="82739" y="2613"/>
                    <a:pt x="85633" y="2141"/>
                    <a:pt x="88231" y="2141"/>
                  </a:cubicBezTo>
                  <a:cubicBezTo>
                    <a:pt x="88231" y="2141"/>
                    <a:pt x="88468" y="2613"/>
                    <a:pt x="88704" y="2377"/>
                  </a:cubicBezTo>
                  <a:cubicBezTo>
                    <a:pt x="88940" y="1904"/>
                    <a:pt x="89412" y="1668"/>
                    <a:pt x="89649" y="1432"/>
                  </a:cubicBezTo>
                  <a:cubicBezTo>
                    <a:pt x="90594" y="4089"/>
                    <a:pt x="91066" y="6216"/>
                    <a:pt x="89885" y="8637"/>
                  </a:cubicBezTo>
                  <a:cubicBezTo>
                    <a:pt x="88940" y="10350"/>
                    <a:pt x="89412" y="12239"/>
                    <a:pt x="88408" y="13716"/>
                  </a:cubicBezTo>
                  <a:cubicBezTo>
                    <a:pt x="87464" y="14661"/>
                    <a:pt x="86696" y="15606"/>
                    <a:pt x="85987" y="16610"/>
                  </a:cubicBezTo>
                  <a:cubicBezTo>
                    <a:pt x="82621" y="20685"/>
                    <a:pt x="83566" y="26236"/>
                    <a:pt x="82621" y="31256"/>
                  </a:cubicBezTo>
                  <a:cubicBezTo>
                    <a:pt x="82621" y="31728"/>
                    <a:pt x="82148" y="32673"/>
                    <a:pt x="82148" y="33205"/>
                  </a:cubicBezTo>
                  <a:cubicBezTo>
                    <a:pt x="82148" y="37752"/>
                    <a:pt x="82621" y="42595"/>
                    <a:pt x="81617" y="47142"/>
                  </a:cubicBezTo>
                  <a:cubicBezTo>
                    <a:pt x="80908" y="49800"/>
                    <a:pt x="81144" y="52221"/>
                    <a:pt x="80908" y="54583"/>
                  </a:cubicBezTo>
                  <a:lnTo>
                    <a:pt x="81617" y="57950"/>
                  </a:lnTo>
                  <a:cubicBezTo>
                    <a:pt x="79196" y="61316"/>
                    <a:pt x="76538" y="63973"/>
                    <a:pt x="72699" y="65155"/>
                  </a:cubicBezTo>
                  <a:cubicBezTo>
                    <a:pt x="71991" y="65391"/>
                    <a:pt x="71459" y="66099"/>
                    <a:pt x="71223" y="66808"/>
                  </a:cubicBezTo>
                  <a:cubicBezTo>
                    <a:pt x="70514" y="68698"/>
                    <a:pt x="70750" y="71119"/>
                    <a:pt x="69038" y="72596"/>
                  </a:cubicBezTo>
                  <a:cubicBezTo>
                    <a:pt x="67325" y="74249"/>
                    <a:pt x="64963" y="75253"/>
                    <a:pt x="62541" y="76434"/>
                  </a:cubicBezTo>
                  <a:lnTo>
                    <a:pt x="62541" y="77143"/>
                  </a:lnTo>
                  <a:cubicBezTo>
                    <a:pt x="61833" y="77852"/>
                    <a:pt x="61360" y="78561"/>
                    <a:pt x="61124" y="79328"/>
                  </a:cubicBezTo>
                  <a:cubicBezTo>
                    <a:pt x="60888" y="81041"/>
                    <a:pt x="61360" y="82458"/>
                    <a:pt x="62069" y="83876"/>
                  </a:cubicBezTo>
                  <a:cubicBezTo>
                    <a:pt x="63486" y="86769"/>
                    <a:pt x="62778" y="90608"/>
                    <a:pt x="62305" y="94211"/>
                  </a:cubicBezTo>
                  <a:cubicBezTo>
                    <a:pt x="62305" y="95392"/>
                    <a:pt x="61065" y="96396"/>
                    <a:pt x="60356" y="97341"/>
                  </a:cubicBezTo>
                  <a:cubicBezTo>
                    <a:pt x="57699" y="100234"/>
                    <a:pt x="55041" y="102597"/>
                    <a:pt x="52384" y="105491"/>
                  </a:cubicBezTo>
                  <a:cubicBezTo>
                    <a:pt x="50907" y="107144"/>
                    <a:pt x="50199" y="108857"/>
                    <a:pt x="49254" y="110747"/>
                  </a:cubicBezTo>
                  <a:cubicBezTo>
                    <a:pt x="48545" y="112164"/>
                    <a:pt x="47068" y="113404"/>
                    <a:pt x="45415" y="113877"/>
                  </a:cubicBezTo>
                  <a:cubicBezTo>
                    <a:pt x="43998" y="114113"/>
                    <a:pt x="42521" y="113404"/>
                    <a:pt x="41340" y="114113"/>
                  </a:cubicBezTo>
                  <a:lnTo>
                    <a:pt x="39450" y="112873"/>
                  </a:lnTo>
                  <a:cubicBezTo>
                    <a:pt x="38033" y="110924"/>
                    <a:pt x="36320" y="108798"/>
                    <a:pt x="33663" y="109270"/>
                  </a:cubicBezTo>
                  <a:lnTo>
                    <a:pt x="33663" y="109743"/>
                  </a:lnTo>
                  <a:cubicBezTo>
                    <a:pt x="32245" y="110215"/>
                    <a:pt x="29115" y="110924"/>
                    <a:pt x="27639" y="110451"/>
                  </a:cubicBezTo>
                  <a:cubicBezTo>
                    <a:pt x="26694" y="110215"/>
                    <a:pt x="26458" y="107794"/>
                    <a:pt x="25217" y="107085"/>
                  </a:cubicBezTo>
                  <a:cubicBezTo>
                    <a:pt x="24272" y="106140"/>
                    <a:pt x="23032" y="106613"/>
                    <a:pt x="22087" y="106613"/>
                  </a:cubicBezTo>
                  <a:cubicBezTo>
                    <a:pt x="21615" y="106849"/>
                    <a:pt x="21379" y="106849"/>
                    <a:pt x="20906" y="107085"/>
                  </a:cubicBezTo>
                  <a:cubicBezTo>
                    <a:pt x="19725" y="108030"/>
                    <a:pt x="18721" y="109270"/>
                    <a:pt x="18012" y="110215"/>
                  </a:cubicBezTo>
                  <a:cubicBezTo>
                    <a:pt x="17067" y="111692"/>
                    <a:pt x="16064" y="112636"/>
                    <a:pt x="14646" y="113345"/>
                  </a:cubicBezTo>
                  <a:lnTo>
                    <a:pt x="13229" y="114290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78" name="Forme libre : forme 175">
              <a:extLst>
                <a:ext uri="{FF2B5EF4-FFF2-40B4-BE49-F238E27FC236}">
                  <a16:creationId xmlns:a16="http://schemas.microsoft.com/office/drawing/2014/main" id="{EA4CE1A3-F1A0-BA8B-75E5-D008F538B8BC}"/>
                </a:ext>
              </a:extLst>
            </p:cNvPr>
            <p:cNvSpPr/>
            <p:nvPr/>
          </p:nvSpPr>
          <p:spPr>
            <a:xfrm>
              <a:off x="8813161" y="4535492"/>
              <a:ext cx="25223" cy="37497"/>
            </a:xfrm>
            <a:custGeom>
              <a:avLst/>
              <a:gdLst>
                <a:gd name="connsiteX0" fmla="*/ 3130 w 14409"/>
                <a:gd name="connsiteY0" fmla="*/ 21379 h 21378"/>
                <a:gd name="connsiteX1" fmla="*/ 1181 w 14409"/>
                <a:gd name="connsiteY1" fmla="*/ 15945 h 21378"/>
                <a:gd name="connsiteX2" fmla="*/ 0 w 14409"/>
                <a:gd name="connsiteY2" fmla="*/ 7796 h 21378"/>
                <a:gd name="connsiteX3" fmla="*/ 1417 w 14409"/>
                <a:gd name="connsiteY3" fmla="*/ 6851 h 21378"/>
                <a:gd name="connsiteX4" fmla="*/ 4784 w 14409"/>
                <a:gd name="connsiteY4" fmla="*/ 3721 h 21378"/>
                <a:gd name="connsiteX5" fmla="*/ 7677 w 14409"/>
                <a:gd name="connsiteY5" fmla="*/ 591 h 21378"/>
                <a:gd name="connsiteX6" fmla="*/ 8859 w 14409"/>
                <a:gd name="connsiteY6" fmla="*/ 118 h 21378"/>
                <a:gd name="connsiteX7" fmla="*/ 11989 w 14409"/>
                <a:gd name="connsiteY7" fmla="*/ 591 h 21378"/>
                <a:gd name="connsiteX8" fmla="*/ 14410 w 14409"/>
                <a:gd name="connsiteY8" fmla="*/ 3957 h 21378"/>
                <a:gd name="connsiteX9" fmla="*/ 14410 w 14409"/>
                <a:gd name="connsiteY9" fmla="*/ 3721 h 21378"/>
                <a:gd name="connsiteX10" fmla="*/ 12225 w 14409"/>
                <a:gd name="connsiteY10" fmla="*/ 5906 h 21378"/>
                <a:gd name="connsiteX11" fmla="*/ 7382 w 14409"/>
                <a:gd name="connsiteY11" fmla="*/ 9272 h 21378"/>
                <a:gd name="connsiteX12" fmla="*/ 6673 w 14409"/>
                <a:gd name="connsiteY12" fmla="*/ 16949 h 21378"/>
                <a:gd name="connsiteX13" fmla="*/ 4488 w 14409"/>
                <a:gd name="connsiteY13" fmla="*/ 20079 h 21378"/>
                <a:gd name="connsiteX14" fmla="*/ 3071 w 14409"/>
                <a:gd name="connsiteY14" fmla="*/ 21379 h 21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409" h="21378">
                  <a:moveTo>
                    <a:pt x="3130" y="21379"/>
                  </a:moveTo>
                  <a:cubicBezTo>
                    <a:pt x="2421" y="19548"/>
                    <a:pt x="1772" y="17776"/>
                    <a:pt x="1181" y="15945"/>
                  </a:cubicBezTo>
                  <a:cubicBezTo>
                    <a:pt x="472" y="13288"/>
                    <a:pt x="1654" y="9744"/>
                    <a:pt x="0" y="7796"/>
                  </a:cubicBezTo>
                  <a:lnTo>
                    <a:pt x="1417" y="6851"/>
                  </a:lnTo>
                  <a:cubicBezTo>
                    <a:pt x="2835" y="6142"/>
                    <a:pt x="3839" y="5197"/>
                    <a:pt x="4784" y="3721"/>
                  </a:cubicBezTo>
                  <a:cubicBezTo>
                    <a:pt x="5492" y="2776"/>
                    <a:pt x="6496" y="1536"/>
                    <a:pt x="7677" y="591"/>
                  </a:cubicBezTo>
                  <a:cubicBezTo>
                    <a:pt x="8150" y="354"/>
                    <a:pt x="8386" y="354"/>
                    <a:pt x="8859" y="118"/>
                  </a:cubicBezTo>
                  <a:cubicBezTo>
                    <a:pt x="9803" y="118"/>
                    <a:pt x="11044" y="-354"/>
                    <a:pt x="11989" y="591"/>
                  </a:cubicBezTo>
                  <a:cubicBezTo>
                    <a:pt x="13170" y="1299"/>
                    <a:pt x="13406" y="3721"/>
                    <a:pt x="14410" y="3957"/>
                  </a:cubicBezTo>
                  <a:lnTo>
                    <a:pt x="14410" y="3721"/>
                  </a:lnTo>
                  <a:cubicBezTo>
                    <a:pt x="13937" y="4666"/>
                    <a:pt x="12934" y="5138"/>
                    <a:pt x="12225" y="5906"/>
                  </a:cubicBezTo>
                  <a:cubicBezTo>
                    <a:pt x="10807" y="7087"/>
                    <a:pt x="7914" y="7323"/>
                    <a:pt x="7382" y="9272"/>
                  </a:cubicBezTo>
                  <a:cubicBezTo>
                    <a:pt x="6673" y="11693"/>
                    <a:pt x="7146" y="14351"/>
                    <a:pt x="6673" y="16949"/>
                  </a:cubicBezTo>
                  <a:cubicBezTo>
                    <a:pt x="6437" y="18367"/>
                    <a:pt x="5492" y="19371"/>
                    <a:pt x="4488" y="20079"/>
                  </a:cubicBezTo>
                  <a:lnTo>
                    <a:pt x="3071" y="21379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79" name="Forme libre : forme 176">
              <a:extLst>
                <a:ext uri="{FF2B5EF4-FFF2-40B4-BE49-F238E27FC236}">
                  <a16:creationId xmlns:a16="http://schemas.microsoft.com/office/drawing/2014/main" id="{B7403144-3D8D-7714-746C-2675589026C5}"/>
                </a:ext>
              </a:extLst>
            </p:cNvPr>
            <p:cNvSpPr/>
            <p:nvPr/>
          </p:nvSpPr>
          <p:spPr>
            <a:xfrm>
              <a:off x="8818536" y="4315805"/>
              <a:ext cx="387255" cy="435926"/>
            </a:xfrm>
            <a:custGeom>
              <a:avLst/>
              <a:gdLst>
                <a:gd name="connsiteX0" fmla="*/ 59 w 221227"/>
                <a:gd name="connsiteY0" fmla="*/ 146629 h 248535"/>
                <a:gd name="connsiteX1" fmla="*/ 1713 w 221227"/>
                <a:gd name="connsiteY1" fmla="*/ 150763 h 248535"/>
                <a:gd name="connsiteX2" fmla="*/ 1713 w 221227"/>
                <a:gd name="connsiteY2" fmla="*/ 150763 h 248535"/>
                <a:gd name="connsiteX3" fmla="*/ 6555 w 221227"/>
                <a:gd name="connsiteY3" fmla="*/ 148637 h 248535"/>
                <a:gd name="connsiteX4" fmla="*/ 10867 w 221227"/>
                <a:gd name="connsiteY4" fmla="*/ 147219 h 248535"/>
                <a:gd name="connsiteX5" fmla="*/ 13052 w 221227"/>
                <a:gd name="connsiteY5" fmla="*/ 146038 h 248535"/>
                <a:gd name="connsiteX6" fmla="*/ 15709 w 221227"/>
                <a:gd name="connsiteY6" fmla="*/ 145802 h 248535"/>
                <a:gd name="connsiteX7" fmla="*/ 42167 w 221227"/>
                <a:gd name="connsiteY7" fmla="*/ 145802 h 248535"/>
                <a:gd name="connsiteX8" fmla="*/ 49372 w 221227"/>
                <a:gd name="connsiteY8" fmla="*/ 147042 h 248535"/>
                <a:gd name="connsiteX9" fmla="*/ 52266 w 221227"/>
                <a:gd name="connsiteY9" fmla="*/ 153066 h 248535"/>
                <a:gd name="connsiteX10" fmla="*/ 53210 w 221227"/>
                <a:gd name="connsiteY10" fmla="*/ 157377 h 248535"/>
                <a:gd name="connsiteX11" fmla="*/ 53919 w 221227"/>
                <a:gd name="connsiteY11" fmla="*/ 165055 h 248535"/>
                <a:gd name="connsiteX12" fmla="*/ 57994 w 221227"/>
                <a:gd name="connsiteY12" fmla="*/ 167712 h 248535"/>
                <a:gd name="connsiteX13" fmla="*/ 61597 w 221227"/>
                <a:gd name="connsiteY13" fmla="*/ 178047 h 248535"/>
                <a:gd name="connsiteX14" fmla="*/ 67620 w 221227"/>
                <a:gd name="connsiteY14" fmla="*/ 177338 h 248535"/>
                <a:gd name="connsiteX15" fmla="*/ 70987 w 221227"/>
                <a:gd name="connsiteY15" fmla="*/ 175921 h 248535"/>
                <a:gd name="connsiteX16" fmla="*/ 77955 w 221227"/>
                <a:gd name="connsiteY16" fmla="*/ 175449 h 248535"/>
                <a:gd name="connsiteX17" fmla="*/ 79373 w 221227"/>
                <a:gd name="connsiteY17" fmla="*/ 174267 h 248535"/>
                <a:gd name="connsiteX18" fmla="*/ 84688 w 221227"/>
                <a:gd name="connsiteY18" fmla="*/ 170665 h 248535"/>
                <a:gd name="connsiteX19" fmla="*/ 84924 w 221227"/>
                <a:gd name="connsiteY19" fmla="*/ 162988 h 248535"/>
                <a:gd name="connsiteX20" fmla="*/ 85869 w 221227"/>
                <a:gd name="connsiteY20" fmla="*/ 161806 h 248535"/>
                <a:gd name="connsiteX21" fmla="*/ 96913 w 221227"/>
                <a:gd name="connsiteY21" fmla="*/ 162279 h 248535"/>
                <a:gd name="connsiteX22" fmla="*/ 100279 w 221227"/>
                <a:gd name="connsiteY22" fmla="*/ 166118 h 248535"/>
                <a:gd name="connsiteX23" fmla="*/ 109669 w 221227"/>
                <a:gd name="connsiteY23" fmla="*/ 166590 h 248535"/>
                <a:gd name="connsiteX24" fmla="*/ 111086 w 221227"/>
                <a:gd name="connsiteY24" fmla="*/ 168066 h 248535"/>
                <a:gd name="connsiteX25" fmla="*/ 111795 w 221227"/>
                <a:gd name="connsiteY25" fmla="*/ 181059 h 248535"/>
                <a:gd name="connsiteX26" fmla="*/ 113921 w 221227"/>
                <a:gd name="connsiteY26" fmla="*/ 201020 h 248535"/>
                <a:gd name="connsiteX27" fmla="*/ 114394 w 221227"/>
                <a:gd name="connsiteY27" fmla="*/ 201020 h 248535"/>
                <a:gd name="connsiteX28" fmla="*/ 117287 w 221227"/>
                <a:gd name="connsiteY28" fmla="*/ 204859 h 248535"/>
                <a:gd name="connsiteX29" fmla="*/ 116815 w 221227"/>
                <a:gd name="connsiteY29" fmla="*/ 210647 h 248535"/>
                <a:gd name="connsiteX30" fmla="*/ 118232 w 221227"/>
                <a:gd name="connsiteY30" fmla="*/ 218560 h 248535"/>
                <a:gd name="connsiteX31" fmla="*/ 128804 w 221227"/>
                <a:gd name="connsiteY31" fmla="*/ 218324 h 248535"/>
                <a:gd name="connsiteX32" fmla="*/ 136245 w 221227"/>
                <a:gd name="connsiteY32" fmla="*/ 215962 h 248535"/>
                <a:gd name="connsiteX33" fmla="*/ 141796 w 221227"/>
                <a:gd name="connsiteY33" fmla="*/ 217202 h 248535"/>
                <a:gd name="connsiteX34" fmla="*/ 142741 w 221227"/>
                <a:gd name="connsiteY34" fmla="*/ 221277 h 248535"/>
                <a:gd name="connsiteX35" fmla="*/ 147348 w 221227"/>
                <a:gd name="connsiteY35" fmla="*/ 220096 h 248535"/>
                <a:gd name="connsiteX36" fmla="*/ 152604 w 221227"/>
                <a:gd name="connsiteY36" fmla="*/ 225411 h 248535"/>
                <a:gd name="connsiteX37" fmla="*/ 155261 w 221227"/>
                <a:gd name="connsiteY37" fmla="*/ 226887 h 248535"/>
                <a:gd name="connsiteX38" fmla="*/ 162702 w 221227"/>
                <a:gd name="connsiteY38" fmla="*/ 229309 h 248535"/>
                <a:gd name="connsiteX39" fmla="*/ 166777 w 221227"/>
                <a:gd name="connsiteY39" fmla="*/ 229781 h 248535"/>
                <a:gd name="connsiteX40" fmla="*/ 171561 w 221227"/>
                <a:gd name="connsiteY40" fmla="*/ 228364 h 248535"/>
                <a:gd name="connsiteX41" fmla="*/ 172506 w 221227"/>
                <a:gd name="connsiteY41" fmla="*/ 225470 h 248535"/>
                <a:gd name="connsiteX42" fmla="*/ 176345 w 221227"/>
                <a:gd name="connsiteY42" fmla="*/ 226415 h 248535"/>
                <a:gd name="connsiteX43" fmla="*/ 178707 w 221227"/>
                <a:gd name="connsiteY43" fmla="*/ 233147 h 248535"/>
                <a:gd name="connsiteX44" fmla="*/ 184967 w 221227"/>
                <a:gd name="connsiteY44" fmla="*/ 233856 h 248535"/>
                <a:gd name="connsiteX45" fmla="*/ 186857 w 221227"/>
                <a:gd name="connsiteY45" fmla="*/ 236277 h 248535"/>
                <a:gd name="connsiteX46" fmla="*/ 193117 w 221227"/>
                <a:gd name="connsiteY46" fmla="*/ 245904 h 248535"/>
                <a:gd name="connsiteX47" fmla="*/ 202743 w 221227"/>
                <a:gd name="connsiteY47" fmla="*/ 248089 h 248535"/>
                <a:gd name="connsiteX48" fmla="*/ 203452 w 221227"/>
                <a:gd name="connsiteY48" fmla="*/ 247144 h 248535"/>
                <a:gd name="connsiteX49" fmla="*/ 202979 w 221227"/>
                <a:gd name="connsiteY49" fmla="*/ 232970 h 248535"/>
                <a:gd name="connsiteX50" fmla="*/ 202034 w 221227"/>
                <a:gd name="connsiteY50" fmla="*/ 232970 h 248535"/>
                <a:gd name="connsiteX51" fmla="*/ 200558 w 221227"/>
                <a:gd name="connsiteY51" fmla="*/ 234683 h 248535"/>
                <a:gd name="connsiteX52" fmla="*/ 196247 w 221227"/>
                <a:gd name="connsiteY52" fmla="*/ 233679 h 248535"/>
                <a:gd name="connsiteX53" fmla="*/ 189278 w 221227"/>
                <a:gd name="connsiteY53" fmla="*/ 226946 h 248535"/>
                <a:gd name="connsiteX54" fmla="*/ 189514 w 221227"/>
                <a:gd name="connsiteY54" fmla="*/ 219033 h 248535"/>
                <a:gd name="connsiteX55" fmla="*/ 190991 w 221227"/>
                <a:gd name="connsiteY55" fmla="*/ 214485 h 248535"/>
                <a:gd name="connsiteX56" fmla="*/ 191227 w 221227"/>
                <a:gd name="connsiteY56" fmla="*/ 201729 h 248535"/>
                <a:gd name="connsiteX57" fmla="*/ 195361 w 221227"/>
                <a:gd name="connsiteY57" fmla="*/ 184425 h 248535"/>
                <a:gd name="connsiteX58" fmla="*/ 198491 w 221227"/>
                <a:gd name="connsiteY58" fmla="*/ 181768 h 248535"/>
                <a:gd name="connsiteX59" fmla="*/ 203511 w 221227"/>
                <a:gd name="connsiteY59" fmla="*/ 180823 h 248535"/>
                <a:gd name="connsiteX60" fmla="*/ 204692 w 221227"/>
                <a:gd name="connsiteY60" fmla="*/ 180114 h 248535"/>
                <a:gd name="connsiteX61" fmla="*/ 215263 w 221227"/>
                <a:gd name="connsiteY61" fmla="*/ 178697 h 248535"/>
                <a:gd name="connsiteX62" fmla="*/ 211897 w 221227"/>
                <a:gd name="connsiteY62" fmla="*/ 165055 h 248535"/>
                <a:gd name="connsiteX63" fmla="*/ 202152 w 221227"/>
                <a:gd name="connsiteY63" fmla="*/ 154601 h 248535"/>
                <a:gd name="connsiteX64" fmla="*/ 200676 w 221227"/>
                <a:gd name="connsiteY64" fmla="*/ 127199 h 248535"/>
                <a:gd name="connsiteX65" fmla="*/ 198786 w 221227"/>
                <a:gd name="connsiteY65" fmla="*/ 119994 h 248535"/>
                <a:gd name="connsiteX66" fmla="*/ 197605 w 221227"/>
                <a:gd name="connsiteY66" fmla="*/ 107710 h 248535"/>
                <a:gd name="connsiteX67" fmla="*/ 195951 w 221227"/>
                <a:gd name="connsiteY67" fmla="*/ 103399 h 248535"/>
                <a:gd name="connsiteX68" fmla="*/ 195715 w 221227"/>
                <a:gd name="connsiteY68" fmla="*/ 103635 h 248535"/>
                <a:gd name="connsiteX69" fmla="*/ 196188 w 221227"/>
                <a:gd name="connsiteY69" fmla="*/ 96430 h 248535"/>
                <a:gd name="connsiteX70" fmla="*/ 197369 w 221227"/>
                <a:gd name="connsiteY70" fmla="*/ 95249 h 248535"/>
                <a:gd name="connsiteX71" fmla="*/ 202448 w 221227"/>
                <a:gd name="connsiteY71" fmla="*/ 87572 h 248535"/>
                <a:gd name="connsiteX72" fmla="*/ 202684 w 221227"/>
                <a:gd name="connsiteY72" fmla="*/ 86154 h 248535"/>
                <a:gd name="connsiteX73" fmla="*/ 202684 w 221227"/>
                <a:gd name="connsiteY73" fmla="*/ 85682 h 248535"/>
                <a:gd name="connsiteX74" fmla="*/ 202212 w 221227"/>
                <a:gd name="connsiteY74" fmla="*/ 68614 h 248535"/>
                <a:gd name="connsiteX75" fmla="*/ 201267 w 221227"/>
                <a:gd name="connsiteY75" fmla="*/ 62118 h 248535"/>
                <a:gd name="connsiteX76" fmla="*/ 203688 w 221227"/>
                <a:gd name="connsiteY76" fmla="*/ 60701 h 248535"/>
                <a:gd name="connsiteX77" fmla="*/ 209948 w 221227"/>
                <a:gd name="connsiteY77" fmla="*/ 53732 h 248535"/>
                <a:gd name="connsiteX78" fmla="*/ 212369 w 221227"/>
                <a:gd name="connsiteY78" fmla="*/ 51547 h 248535"/>
                <a:gd name="connsiteX79" fmla="*/ 219574 w 221227"/>
                <a:gd name="connsiteY79" fmla="*/ 45523 h 248535"/>
                <a:gd name="connsiteX80" fmla="*/ 220992 w 221227"/>
                <a:gd name="connsiteY80" fmla="*/ 41684 h 248535"/>
                <a:gd name="connsiteX81" fmla="*/ 221228 w 221227"/>
                <a:gd name="connsiteY81" fmla="*/ 37845 h 248535"/>
                <a:gd name="connsiteX82" fmla="*/ 216208 w 221227"/>
                <a:gd name="connsiteY82" fmla="*/ 37845 h 248535"/>
                <a:gd name="connsiteX83" fmla="*/ 215736 w 221227"/>
                <a:gd name="connsiteY83" fmla="*/ 37137 h 248535"/>
                <a:gd name="connsiteX84" fmla="*/ 215972 w 221227"/>
                <a:gd name="connsiteY84" fmla="*/ 20306 h 248535"/>
                <a:gd name="connsiteX85" fmla="*/ 212842 w 221227"/>
                <a:gd name="connsiteY85" fmla="*/ 19124 h 248535"/>
                <a:gd name="connsiteX86" fmla="*/ 211897 w 221227"/>
                <a:gd name="connsiteY86" fmla="*/ 17412 h 248535"/>
                <a:gd name="connsiteX87" fmla="*/ 206877 w 221227"/>
                <a:gd name="connsiteY87" fmla="*/ 10443 h 248535"/>
                <a:gd name="connsiteX88" fmla="*/ 202566 w 221227"/>
                <a:gd name="connsiteY88" fmla="*/ 7785 h 248535"/>
                <a:gd name="connsiteX89" fmla="*/ 198255 w 221227"/>
                <a:gd name="connsiteY89" fmla="*/ 9439 h 248535"/>
                <a:gd name="connsiteX90" fmla="*/ 189869 w 221227"/>
                <a:gd name="connsiteY90" fmla="*/ 9439 h 248535"/>
                <a:gd name="connsiteX91" fmla="*/ 188392 w 221227"/>
                <a:gd name="connsiteY91" fmla="*/ 10384 h 248535"/>
                <a:gd name="connsiteX92" fmla="*/ 183845 w 221227"/>
                <a:gd name="connsiteY92" fmla="*/ 8908 h 248535"/>
                <a:gd name="connsiteX93" fmla="*/ 182664 w 221227"/>
                <a:gd name="connsiteY93" fmla="*/ 4124 h 248535"/>
                <a:gd name="connsiteX94" fmla="*/ 176167 w 221227"/>
                <a:gd name="connsiteY94" fmla="*/ 285 h 248535"/>
                <a:gd name="connsiteX95" fmla="*/ 176404 w 221227"/>
                <a:gd name="connsiteY95" fmla="*/ 521 h 248535"/>
                <a:gd name="connsiteX96" fmla="*/ 169435 w 221227"/>
                <a:gd name="connsiteY96" fmla="*/ 1939 h 248535"/>
                <a:gd name="connsiteX97" fmla="*/ 161285 w 221227"/>
                <a:gd name="connsiteY97" fmla="*/ 1466 h 248535"/>
                <a:gd name="connsiteX98" fmla="*/ 154316 w 221227"/>
                <a:gd name="connsiteY98" fmla="*/ 521 h 248535"/>
                <a:gd name="connsiteX99" fmla="*/ 149769 w 221227"/>
                <a:gd name="connsiteY99" fmla="*/ 4360 h 248535"/>
                <a:gd name="connsiteX100" fmla="*/ 144454 w 221227"/>
                <a:gd name="connsiteY100" fmla="*/ 2884 h 248535"/>
                <a:gd name="connsiteX101" fmla="*/ 141560 w 221227"/>
                <a:gd name="connsiteY101" fmla="*/ 2884 h 248535"/>
                <a:gd name="connsiteX102" fmla="*/ 134119 w 221227"/>
                <a:gd name="connsiteY102" fmla="*/ 6250 h 248535"/>
                <a:gd name="connsiteX103" fmla="*/ 132701 w 221227"/>
                <a:gd name="connsiteY103" fmla="*/ 6959 h 248535"/>
                <a:gd name="connsiteX104" fmla="*/ 127918 w 221227"/>
                <a:gd name="connsiteY104" fmla="*/ 6486 h 248535"/>
                <a:gd name="connsiteX105" fmla="*/ 123370 w 221227"/>
                <a:gd name="connsiteY105" fmla="*/ 6486 h 248535"/>
                <a:gd name="connsiteX106" fmla="*/ 119059 w 221227"/>
                <a:gd name="connsiteY106" fmla="*/ 11742 h 248535"/>
                <a:gd name="connsiteX107" fmla="*/ 116638 w 221227"/>
                <a:gd name="connsiteY107" fmla="*/ 14164 h 248535"/>
                <a:gd name="connsiteX108" fmla="*/ 112090 w 221227"/>
                <a:gd name="connsiteY108" fmla="*/ 14164 h 248535"/>
                <a:gd name="connsiteX109" fmla="*/ 98389 w 221227"/>
                <a:gd name="connsiteY109" fmla="*/ 10797 h 248535"/>
                <a:gd name="connsiteX110" fmla="*/ 96204 w 221227"/>
                <a:gd name="connsiteY110" fmla="*/ 9852 h 248535"/>
                <a:gd name="connsiteX111" fmla="*/ 90416 w 221227"/>
                <a:gd name="connsiteY111" fmla="*/ 5482 h 248535"/>
                <a:gd name="connsiteX112" fmla="*/ 87286 w 221227"/>
                <a:gd name="connsiteY112" fmla="*/ 2825 h 248535"/>
                <a:gd name="connsiteX113" fmla="*/ 81263 w 221227"/>
                <a:gd name="connsiteY113" fmla="*/ 3533 h 248535"/>
                <a:gd name="connsiteX114" fmla="*/ 77896 w 221227"/>
                <a:gd name="connsiteY114" fmla="*/ 7844 h 248535"/>
                <a:gd name="connsiteX115" fmla="*/ 74530 w 221227"/>
                <a:gd name="connsiteY115" fmla="*/ 10266 h 248535"/>
                <a:gd name="connsiteX116" fmla="*/ 74058 w 221227"/>
                <a:gd name="connsiteY116" fmla="*/ 16762 h 248535"/>
                <a:gd name="connsiteX117" fmla="*/ 73349 w 221227"/>
                <a:gd name="connsiteY117" fmla="*/ 20365 h 248535"/>
                <a:gd name="connsiteX118" fmla="*/ 73585 w 221227"/>
                <a:gd name="connsiteY118" fmla="*/ 27570 h 248535"/>
                <a:gd name="connsiteX119" fmla="*/ 72109 w 221227"/>
                <a:gd name="connsiteY119" fmla="*/ 32649 h 248535"/>
                <a:gd name="connsiteX120" fmla="*/ 69687 w 221227"/>
                <a:gd name="connsiteY120" fmla="*/ 35542 h 248535"/>
                <a:gd name="connsiteX121" fmla="*/ 66321 w 221227"/>
                <a:gd name="connsiteY121" fmla="*/ 50188 h 248535"/>
                <a:gd name="connsiteX122" fmla="*/ 65849 w 221227"/>
                <a:gd name="connsiteY122" fmla="*/ 52137 h 248535"/>
                <a:gd name="connsiteX123" fmla="*/ 65317 w 221227"/>
                <a:gd name="connsiteY123" fmla="*/ 66075 h 248535"/>
                <a:gd name="connsiteX124" fmla="*/ 64608 w 221227"/>
                <a:gd name="connsiteY124" fmla="*/ 73516 h 248535"/>
                <a:gd name="connsiteX125" fmla="*/ 65317 w 221227"/>
                <a:gd name="connsiteY125" fmla="*/ 76882 h 248535"/>
                <a:gd name="connsiteX126" fmla="*/ 56400 w 221227"/>
                <a:gd name="connsiteY126" fmla="*/ 84087 h 248535"/>
                <a:gd name="connsiteX127" fmla="*/ 54923 w 221227"/>
                <a:gd name="connsiteY127" fmla="*/ 85741 h 248535"/>
                <a:gd name="connsiteX128" fmla="*/ 52738 w 221227"/>
                <a:gd name="connsiteY128" fmla="*/ 91528 h 248535"/>
                <a:gd name="connsiteX129" fmla="*/ 46242 w 221227"/>
                <a:gd name="connsiteY129" fmla="*/ 95367 h 248535"/>
                <a:gd name="connsiteX130" fmla="*/ 46242 w 221227"/>
                <a:gd name="connsiteY130" fmla="*/ 96076 h 248535"/>
                <a:gd name="connsiteX131" fmla="*/ 44824 w 221227"/>
                <a:gd name="connsiteY131" fmla="*/ 98261 h 248535"/>
                <a:gd name="connsiteX132" fmla="*/ 45769 w 221227"/>
                <a:gd name="connsiteY132" fmla="*/ 102808 h 248535"/>
                <a:gd name="connsiteX133" fmla="*/ 46005 w 221227"/>
                <a:gd name="connsiteY133" fmla="*/ 113143 h 248535"/>
                <a:gd name="connsiteX134" fmla="*/ 44057 w 221227"/>
                <a:gd name="connsiteY134" fmla="*/ 116273 h 248535"/>
                <a:gd name="connsiteX135" fmla="*/ 36084 w 221227"/>
                <a:gd name="connsiteY135" fmla="*/ 124423 h 248535"/>
                <a:gd name="connsiteX136" fmla="*/ 32954 w 221227"/>
                <a:gd name="connsiteY136" fmla="*/ 129679 h 248535"/>
                <a:gd name="connsiteX137" fmla="*/ 29115 w 221227"/>
                <a:gd name="connsiteY137" fmla="*/ 132809 h 248535"/>
                <a:gd name="connsiteX138" fmla="*/ 25040 w 221227"/>
                <a:gd name="connsiteY138" fmla="*/ 133046 h 248535"/>
                <a:gd name="connsiteX139" fmla="*/ 23150 w 221227"/>
                <a:gd name="connsiteY139" fmla="*/ 131805 h 248535"/>
                <a:gd name="connsiteX140" fmla="*/ 17363 w 221227"/>
                <a:gd name="connsiteY140" fmla="*/ 128203 h 248535"/>
                <a:gd name="connsiteX141" fmla="*/ 17363 w 221227"/>
                <a:gd name="connsiteY141" fmla="*/ 128675 h 248535"/>
                <a:gd name="connsiteX142" fmla="*/ 11339 w 221227"/>
                <a:gd name="connsiteY142" fmla="*/ 129384 h 248535"/>
                <a:gd name="connsiteX143" fmla="*/ 11339 w 221227"/>
                <a:gd name="connsiteY143" fmla="*/ 129148 h 248535"/>
                <a:gd name="connsiteX144" fmla="*/ 9154 w 221227"/>
                <a:gd name="connsiteY144" fmla="*/ 131333 h 248535"/>
                <a:gd name="connsiteX145" fmla="*/ 4311 w 221227"/>
                <a:gd name="connsiteY145" fmla="*/ 134699 h 248535"/>
                <a:gd name="connsiteX146" fmla="*/ 3602 w 221227"/>
                <a:gd name="connsiteY146" fmla="*/ 142377 h 248535"/>
                <a:gd name="connsiteX147" fmla="*/ 1417 w 221227"/>
                <a:gd name="connsiteY147" fmla="*/ 145507 h 248535"/>
                <a:gd name="connsiteX148" fmla="*/ 0 w 221227"/>
                <a:gd name="connsiteY148" fmla="*/ 146806 h 248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221227" h="248535">
                  <a:moveTo>
                    <a:pt x="59" y="146629"/>
                  </a:moveTo>
                  <a:cubicBezTo>
                    <a:pt x="591" y="147987"/>
                    <a:pt x="1122" y="149404"/>
                    <a:pt x="1713" y="150763"/>
                  </a:cubicBezTo>
                  <a:lnTo>
                    <a:pt x="1713" y="150763"/>
                  </a:lnTo>
                  <a:cubicBezTo>
                    <a:pt x="3662" y="149877"/>
                    <a:pt x="4606" y="149877"/>
                    <a:pt x="6555" y="148637"/>
                  </a:cubicBezTo>
                  <a:cubicBezTo>
                    <a:pt x="7500" y="148164"/>
                    <a:pt x="9685" y="147928"/>
                    <a:pt x="10867" y="147219"/>
                  </a:cubicBezTo>
                  <a:cubicBezTo>
                    <a:pt x="11575" y="146747"/>
                    <a:pt x="12284" y="146511"/>
                    <a:pt x="13052" y="146038"/>
                  </a:cubicBezTo>
                  <a:lnTo>
                    <a:pt x="15709" y="145802"/>
                  </a:lnTo>
                  <a:cubicBezTo>
                    <a:pt x="25099" y="145802"/>
                    <a:pt x="32777" y="144916"/>
                    <a:pt x="42167" y="145802"/>
                  </a:cubicBezTo>
                  <a:cubicBezTo>
                    <a:pt x="44588" y="146038"/>
                    <a:pt x="47718" y="145093"/>
                    <a:pt x="49372" y="147042"/>
                  </a:cubicBezTo>
                  <a:cubicBezTo>
                    <a:pt x="51084" y="148460"/>
                    <a:pt x="51262" y="150881"/>
                    <a:pt x="52266" y="153066"/>
                  </a:cubicBezTo>
                  <a:cubicBezTo>
                    <a:pt x="52738" y="154483"/>
                    <a:pt x="52974" y="155960"/>
                    <a:pt x="53210" y="157377"/>
                  </a:cubicBezTo>
                  <a:cubicBezTo>
                    <a:pt x="53447" y="160035"/>
                    <a:pt x="52738" y="162633"/>
                    <a:pt x="53919" y="165055"/>
                  </a:cubicBezTo>
                  <a:cubicBezTo>
                    <a:pt x="54864" y="166531"/>
                    <a:pt x="56577" y="167003"/>
                    <a:pt x="57994" y="167712"/>
                  </a:cubicBezTo>
                  <a:cubicBezTo>
                    <a:pt x="61833" y="169897"/>
                    <a:pt x="59884" y="174681"/>
                    <a:pt x="61597" y="178047"/>
                  </a:cubicBezTo>
                  <a:cubicBezTo>
                    <a:pt x="63545" y="177811"/>
                    <a:pt x="65672" y="178520"/>
                    <a:pt x="67620" y="177338"/>
                  </a:cubicBezTo>
                  <a:cubicBezTo>
                    <a:pt x="68802" y="176866"/>
                    <a:pt x="69805" y="176157"/>
                    <a:pt x="70987" y="175921"/>
                  </a:cubicBezTo>
                  <a:cubicBezTo>
                    <a:pt x="73408" y="175685"/>
                    <a:pt x="75770" y="176394"/>
                    <a:pt x="77955" y="175449"/>
                  </a:cubicBezTo>
                  <a:cubicBezTo>
                    <a:pt x="78428" y="175212"/>
                    <a:pt x="78900" y="174504"/>
                    <a:pt x="79373" y="174267"/>
                  </a:cubicBezTo>
                  <a:cubicBezTo>
                    <a:pt x="81322" y="173323"/>
                    <a:pt x="84215" y="173086"/>
                    <a:pt x="84688" y="170665"/>
                  </a:cubicBezTo>
                  <a:cubicBezTo>
                    <a:pt x="85397" y="168007"/>
                    <a:pt x="84688" y="165645"/>
                    <a:pt x="84924" y="162988"/>
                  </a:cubicBezTo>
                  <a:cubicBezTo>
                    <a:pt x="85160" y="162515"/>
                    <a:pt x="85397" y="161806"/>
                    <a:pt x="85869" y="161806"/>
                  </a:cubicBezTo>
                  <a:cubicBezTo>
                    <a:pt x="89472" y="162043"/>
                    <a:pt x="93310" y="161098"/>
                    <a:pt x="96913" y="162279"/>
                  </a:cubicBezTo>
                  <a:cubicBezTo>
                    <a:pt x="97385" y="164228"/>
                    <a:pt x="98566" y="165881"/>
                    <a:pt x="100279" y="166118"/>
                  </a:cubicBezTo>
                  <a:cubicBezTo>
                    <a:pt x="103409" y="166826"/>
                    <a:pt x="106539" y="165881"/>
                    <a:pt x="109669" y="166590"/>
                  </a:cubicBezTo>
                  <a:cubicBezTo>
                    <a:pt x="110378" y="166826"/>
                    <a:pt x="111145" y="167535"/>
                    <a:pt x="111086" y="168066"/>
                  </a:cubicBezTo>
                  <a:cubicBezTo>
                    <a:pt x="112268" y="172378"/>
                    <a:pt x="110850" y="176748"/>
                    <a:pt x="111795" y="181059"/>
                  </a:cubicBezTo>
                  <a:cubicBezTo>
                    <a:pt x="113449" y="187791"/>
                    <a:pt x="112740" y="194288"/>
                    <a:pt x="113921" y="201020"/>
                  </a:cubicBezTo>
                  <a:lnTo>
                    <a:pt x="114394" y="201020"/>
                  </a:lnTo>
                  <a:cubicBezTo>
                    <a:pt x="115102" y="202497"/>
                    <a:pt x="116815" y="203442"/>
                    <a:pt x="117287" y="204859"/>
                  </a:cubicBezTo>
                  <a:cubicBezTo>
                    <a:pt x="117760" y="206808"/>
                    <a:pt x="117524" y="208934"/>
                    <a:pt x="116815" y="210647"/>
                  </a:cubicBezTo>
                  <a:cubicBezTo>
                    <a:pt x="115870" y="213304"/>
                    <a:pt x="117524" y="215962"/>
                    <a:pt x="118232" y="218560"/>
                  </a:cubicBezTo>
                  <a:cubicBezTo>
                    <a:pt x="121835" y="218560"/>
                    <a:pt x="125201" y="219033"/>
                    <a:pt x="128804" y="218324"/>
                  </a:cubicBezTo>
                  <a:cubicBezTo>
                    <a:pt x="131461" y="217852"/>
                    <a:pt x="133823" y="216670"/>
                    <a:pt x="136245" y="215962"/>
                  </a:cubicBezTo>
                  <a:cubicBezTo>
                    <a:pt x="137957" y="215489"/>
                    <a:pt x="140792" y="215253"/>
                    <a:pt x="141796" y="217202"/>
                  </a:cubicBezTo>
                  <a:cubicBezTo>
                    <a:pt x="142505" y="218678"/>
                    <a:pt x="141324" y="220568"/>
                    <a:pt x="142741" y="221277"/>
                  </a:cubicBezTo>
                  <a:cubicBezTo>
                    <a:pt x="144217" y="221986"/>
                    <a:pt x="145635" y="220804"/>
                    <a:pt x="147348" y="220096"/>
                  </a:cubicBezTo>
                  <a:cubicBezTo>
                    <a:pt x="150241" y="218678"/>
                    <a:pt x="151186" y="222990"/>
                    <a:pt x="152604" y="225411"/>
                  </a:cubicBezTo>
                  <a:cubicBezTo>
                    <a:pt x="153076" y="226356"/>
                    <a:pt x="154316" y="226828"/>
                    <a:pt x="155261" y="226887"/>
                  </a:cubicBezTo>
                  <a:cubicBezTo>
                    <a:pt x="157919" y="227124"/>
                    <a:pt x="160576" y="228128"/>
                    <a:pt x="162702" y="229309"/>
                  </a:cubicBezTo>
                  <a:cubicBezTo>
                    <a:pt x="163883" y="230017"/>
                    <a:pt x="165360" y="229604"/>
                    <a:pt x="166777" y="229781"/>
                  </a:cubicBezTo>
                  <a:cubicBezTo>
                    <a:pt x="168431" y="230017"/>
                    <a:pt x="170380" y="229781"/>
                    <a:pt x="171561" y="228364"/>
                  </a:cubicBezTo>
                  <a:cubicBezTo>
                    <a:pt x="172033" y="227419"/>
                    <a:pt x="171797" y="225942"/>
                    <a:pt x="172506" y="225470"/>
                  </a:cubicBezTo>
                  <a:cubicBezTo>
                    <a:pt x="173687" y="224761"/>
                    <a:pt x="175636" y="224761"/>
                    <a:pt x="176345" y="226415"/>
                  </a:cubicBezTo>
                  <a:cubicBezTo>
                    <a:pt x="177053" y="228836"/>
                    <a:pt x="175872" y="232202"/>
                    <a:pt x="178707" y="233147"/>
                  </a:cubicBezTo>
                  <a:cubicBezTo>
                    <a:pt x="180656" y="233856"/>
                    <a:pt x="183018" y="232911"/>
                    <a:pt x="184967" y="233856"/>
                  </a:cubicBezTo>
                  <a:cubicBezTo>
                    <a:pt x="185676" y="234565"/>
                    <a:pt x="186148" y="235569"/>
                    <a:pt x="186857" y="236277"/>
                  </a:cubicBezTo>
                  <a:cubicBezTo>
                    <a:pt x="189278" y="239407"/>
                    <a:pt x="190932" y="242537"/>
                    <a:pt x="193117" y="245904"/>
                  </a:cubicBezTo>
                  <a:cubicBezTo>
                    <a:pt x="195302" y="249034"/>
                    <a:pt x="199377" y="248798"/>
                    <a:pt x="202743" y="248089"/>
                  </a:cubicBezTo>
                  <a:cubicBezTo>
                    <a:pt x="203216" y="247853"/>
                    <a:pt x="203452" y="247380"/>
                    <a:pt x="203452" y="247144"/>
                  </a:cubicBezTo>
                  <a:cubicBezTo>
                    <a:pt x="203452" y="242360"/>
                    <a:pt x="204692" y="237518"/>
                    <a:pt x="202979" y="232970"/>
                  </a:cubicBezTo>
                  <a:cubicBezTo>
                    <a:pt x="202979" y="232970"/>
                    <a:pt x="202271" y="232734"/>
                    <a:pt x="202034" y="232970"/>
                  </a:cubicBezTo>
                  <a:cubicBezTo>
                    <a:pt x="201326" y="233443"/>
                    <a:pt x="201089" y="234388"/>
                    <a:pt x="200558" y="234683"/>
                  </a:cubicBezTo>
                  <a:cubicBezTo>
                    <a:pt x="199141" y="235392"/>
                    <a:pt x="197428" y="234919"/>
                    <a:pt x="196247" y="233679"/>
                  </a:cubicBezTo>
                  <a:cubicBezTo>
                    <a:pt x="194062" y="231258"/>
                    <a:pt x="191936" y="228895"/>
                    <a:pt x="189278" y="226946"/>
                  </a:cubicBezTo>
                  <a:cubicBezTo>
                    <a:pt x="189042" y="224289"/>
                    <a:pt x="188569" y="221631"/>
                    <a:pt x="189514" y="219033"/>
                  </a:cubicBezTo>
                  <a:cubicBezTo>
                    <a:pt x="190223" y="217615"/>
                    <a:pt x="190754" y="215903"/>
                    <a:pt x="190991" y="214485"/>
                  </a:cubicBezTo>
                  <a:cubicBezTo>
                    <a:pt x="191936" y="210174"/>
                    <a:pt x="191581" y="205804"/>
                    <a:pt x="191227" y="201729"/>
                  </a:cubicBezTo>
                  <a:cubicBezTo>
                    <a:pt x="190754" y="195705"/>
                    <a:pt x="191936" y="189681"/>
                    <a:pt x="195361" y="184425"/>
                  </a:cubicBezTo>
                  <a:cubicBezTo>
                    <a:pt x="196070" y="183244"/>
                    <a:pt x="197310" y="182240"/>
                    <a:pt x="198491" y="181768"/>
                  </a:cubicBezTo>
                  <a:cubicBezTo>
                    <a:pt x="199908" y="181059"/>
                    <a:pt x="201857" y="181295"/>
                    <a:pt x="203511" y="180823"/>
                  </a:cubicBezTo>
                  <a:cubicBezTo>
                    <a:pt x="203983" y="180587"/>
                    <a:pt x="204219" y="180350"/>
                    <a:pt x="204692" y="180114"/>
                  </a:cubicBezTo>
                  <a:cubicBezTo>
                    <a:pt x="208294" y="179405"/>
                    <a:pt x="211661" y="178461"/>
                    <a:pt x="215263" y="178697"/>
                  </a:cubicBezTo>
                  <a:lnTo>
                    <a:pt x="211897" y="165055"/>
                  </a:lnTo>
                  <a:lnTo>
                    <a:pt x="202152" y="154601"/>
                  </a:lnTo>
                  <a:lnTo>
                    <a:pt x="200676" y="127199"/>
                  </a:lnTo>
                  <a:cubicBezTo>
                    <a:pt x="199731" y="124778"/>
                    <a:pt x="199259" y="122356"/>
                    <a:pt x="198786" y="119994"/>
                  </a:cubicBezTo>
                  <a:cubicBezTo>
                    <a:pt x="197841" y="115919"/>
                    <a:pt x="197369" y="111844"/>
                    <a:pt x="197605" y="107710"/>
                  </a:cubicBezTo>
                  <a:cubicBezTo>
                    <a:pt x="197605" y="105997"/>
                    <a:pt x="195951" y="105053"/>
                    <a:pt x="195951" y="103399"/>
                  </a:cubicBezTo>
                  <a:lnTo>
                    <a:pt x="195715" y="103635"/>
                  </a:lnTo>
                  <a:cubicBezTo>
                    <a:pt x="195715" y="101214"/>
                    <a:pt x="195243" y="98851"/>
                    <a:pt x="196188" y="96430"/>
                  </a:cubicBezTo>
                  <a:cubicBezTo>
                    <a:pt x="196188" y="95958"/>
                    <a:pt x="197133" y="95721"/>
                    <a:pt x="197369" y="95249"/>
                  </a:cubicBezTo>
                  <a:cubicBezTo>
                    <a:pt x="198845" y="92355"/>
                    <a:pt x="200499" y="90229"/>
                    <a:pt x="202448" y="87572"/>
                  </a:cubicBezTo>
                  <a:cubicBezTo>
                    <a:pt x="202684" y="87099"/>
                    <a:pt x="202920" y="86627"/>
                    <a:pt x="202684" y="86154"/>
                  </a:cubicBezTo>
                  <a:lnTo>
                    <a:pt x="202684" y="85682"/>
                  </a:lnTo>
                  <a:cubicBezTo>
                    <a:pt x="201975" y="79894"/>
                    <a:pt x="202920" y="74402"/>
                    <a:pt x="202212" y="68614"/>
                  </a:cubicBezTo>
                  <a:cubicBezTo>
                    <a:pt x="201739" y="66429"/>
                    <a:pt x="200322" y="64303"/>
                    <a:pt x="201267" y="62118"/>
                  </a:cubicBezTo>
                  <a:cubicBezTo>
                    <a:pt x="201503" y="61645"/>
                    <a:pt x="202684" y="61173"/>
                    <a:pt x="203688" y="60701"/>
                  </a:cubicBezTo>
                  <a:cubicBezTo>
                    <a:pt x="206346" y="59047"/>
                    <a:pt x="207527" y="55917"/>
                    <a:pt x="209948" y="53732"/>
                  </a:cubicBezTo>
                  <a:cubicBezTo>
                    <a:pt x="210893" y="53023"/>
                    <a:pt x="211424" y="52078"/>
                    <a:pt x="212369" y="51547"/>
                  </a:cubicBezTo>
                  <a:cubicBezTo>
                    <a:pt x="215263" y="50129"/>
                    <a:pt x="218157" y="48417"/>
                    <a:pt x="219574" y="45523"/>
                  </a:cubicBezTo>
                  <a:cubicBezTo>
                    <a:pt x="220165" y="44342"/>
                    <a:pt x="220519" y="42865"/>
                    <a:pt x="220992" y="41684"/>
                  </a:cubicBezTo>
                  <a:cubicBezTo>
                    <a:pt x="221464" y="40503"/>
                    <a:pt x="220992" y="39027"/>
                    <a:pt x="221228" y="37845"/>
                  </a:cubicBezTo>
                  <a:cubicBezTo>
                    <a:pt x="219574" y="37845"/>
                    <a:pt x="217862" y="38082"/>
                    <a:pt x="216208" y="37845"/>
                  </a:cubicBezTo>
                  <a:cubicBezTo>
                    <a:pt x="216208" y="37609"/>
                    <a:pt x="215736" y="37373"/>
                    <a:pt x="215736" y="37137"/>
                  </a:cubicBezTo>
                  <a:cubicBezTo>
                    <a:pt x="215736" y="31585"/>
                    <a:pt x="215499" y="25857"/>
                    <a:pt x="215972" y="20306"/>
                  </a:cubicBezTo>
                  <a:cubicBezTo>
                    <a:pt x="215263" y="20187"/>
                    <a:pt x="213373" y="19774"/>
                    <a:pt x="212842" y="19124"/>
                  </a:cubicBezTo>
                  <a:cubicBezTo>
                    <a:pt x="212369" y="18652"/>
                    <a:pt x="212133" y="17943"/>
                    <a:pt x="211897" y="17412"/>
                  </a:cubicBezTo>
                  <a:cubicBezTo>
                    <a:pt x="209948" y="14990"/>
                    <a:pt x="209003" y="12333"/>
                    <a:pt x="206877" y="10443"/>
                  </a:cubicBezTo>
                  <a:cubicBezTo>
                    <a:pt x="205932" y="9498"/>
                    <a:pt x="203747" y="8967"/>
                    <a:pt x="202566" y="7785"/>
                  </a:cubicBezTo>
                  <a:cubicBezTo>
                    <a:pt x="201326" y="6604"/>
                    <a:pt x="199672" y="8730"/>
                    <a:pt x="198255" y="9439"/>
                  </a:cubicBezTo>
                  <a:cubicBezTo>
                    <a:pt x="195833" y="10620"/>
                    <a:pt x="192703" y="8494"/>
                    <a:pt x="189869" y="9439"/>
                  </a:cubicBezTo>
                  <a:cubicBezTo>
                    <a:pt x="189396" y="9439"/>
                    <a:pt x="188924" y="10148"/>
                    <a:pt x="188392" y="10384"/>
                  </a:cubicBezTo>
                  <a:cubicBezTo>
                    <a:pt x="186680" y="11329"/>
                    <a:pt x="185262" y="9911"/>
                    <a:pt x="183845" y="8908"/>
                  </a:cubicBezTo>
                  <a:cubicBezTo>
                    <a:pt x="182427" y="7963"/>
                    <a:pt x="183136" y="5778"/>
                    <a:pt x="182664" y="4124"/>
                  </a:cubicBezTo>
                  <a:cubicBezTo>
                    <a:pt x="181482" y="1703"/>
                    <a:pt x="178116" y="1939"/>
                    <a:pt x="176167" y="285"/>
                  </a:cubicBezTo>
                  <a:lnTo>
                    <a:pt x="176404" y="521"/>
                  </a:lnTo>
                  <a:cubicBezTo>
                    <a:pt x="173982" y="-187"/>
                    <a:pt x="171088" y="-424"/>
                    <a:pt x="169435" y="1939"/>
                  </a:cubicBezTo>
                  <a:cubicBezTo>
                    <a:pt x="166777" y="2175"/>
                    <a:pt x="163883" y="2175"/>
                    <a:pt x="161285" y="1466"/>
                  </a:cubicBezTo>
                  <a:cubicBezTo>
                    <a:pt x="158864" y="521"/>
                    <a:pt x="156738" y="-719"/>
                    <a:pt x="154316" y="521"/>
                  </a:cubicBezTo>
                  <a:cubicBezTo>
                    <a:pt x="152367" y="1466"/>
                    <a:pt x="151659" y="3888"/>
                    <a:pt x="149769" y="4360"/>
                  </a:cubicBezTo>
                  <a:cubicBezTo>
                    <a:pt x="147820" y="5069"/>
                    <a:pt x="145930" y="4124"/>
                    <a:pt x="144454" y="2884"/>
                  </a:cubicBezTo>
                  <a:cubicBezTo>
                    <a:pt x="143745" y="2411"/>
                    <a:pt x="142269" y="2411"/>
                    <a:pt x="141560" y="2884"/>
                  </a:cubicBezTo>
                  <a:cubicBezTo>
                    <a:pt x="139375" y="4537"/>
                    <a:pt x="137013" y="5541"/>
                    <a:pt x="134119" y="6250"/>
                  </a:cubicBezTo>
                  <a:cubicBezTo>
                    <a:pt x="133882" y="6250"/>
                    <a:pt x="132938" y="6722"/>
                    <a:pt x="132701" y="6959"/>
                  </a:cubicBezTo>
                  <a:cubicBezTo>
                    <a:pt x="131284" y="7431"/>
                    <a:pt x="129335" y="7195"/>
                    <a:pt x="127918" y="6486"/>
                  </a:cubicBezTo>
                  <a:cubicBezTo>
                    <a:pt x="126737" y="6014"/>
                    <a:pt x="124788" y="5778"/>
                    <a:pt x="123370" y="6486"/>
                  </a:cubicBezTo>
                  <a:cubicBezTo>
                    <a:pt x="121185" y="7431"/>
                    <a:pt x="119768" y="9380"/>
                    <a:pt x="119059" y="11742"/>
                  </a:cubicBezTo>
                  <a:cubicBezTo>
                    <a:pt x="118823" y="12923"/>
                    <a:pt x="117878" y="13927"/>
                    <a:pt x="116638" y="14164"/>
                  </a:cubicBezTo>
                  <a:cubicBezTo>
                    <a:pt x="115161" y="14636"/>
                    <a:pt x="113508" y="14636"/>
                    <a:pt x="112090" y="14164"/>
                  </a:cubicBezTo>
                  <a:cubicBezTo>
                    <a:pt x="107543" y="13219"/>
                    <a:pt x="103232" y="11742"/>
                    <a:pt x="98389" y="10797"/>
                  </a:cubicBezTo>
                  <a:cubicBezTo>
                    <a:pt x="97680" y="10797"/>
                    <a:pt x="96676" y="10325"/>
                    <a:pt x="96204" y="9852"/>
                  </a:cubicBezTo>
                  <a:cubicBezTo>
                    <a:pt x="94787" y="7667"/>
                    <a:pt x="92129" y="7195"/>
                    <a:pt x="90416" y="5482"/>
                  </a:cubicBezTo>
                  <a:cubicBezTo>
                    <a:pt x="89472" y="4301"/>
                    <a:pt x="88231" y="3297"/>
                    <a:pt x="87286" y="2825"/>
                  </a:cubicBezTo>
                  <a:cubicBezTo>
                    <a:pt x="85397" y="1880"/>
                    <a:pt x="83211" y="2588"/>
                    <a:pt x="81263" y="3533"/>
                  </a:cubicBezTo>
                  <a:cubicBezTo>
                    <a:pt x="79786" y="4774"/>
                    <a:pt x="78841" y="6191"/>
                    <a:pt x="77896" y="7844"/>
                  </a:cubicBezTo>
                  <a:cubicBezTo>
                    <a:pt x="77188" y="9026"/>
                    <a:pt x="75003" y="9026"/>
                    <a:pt x="74530" y="10266"/>
                  </a:cubicBezTo>
                  <a:cubicBezTo>
                    <a:pt x="73585" y="11919"/>
                    <a:pt x="74766" y="14577"/>
                    <a:pt x="74058" y="16762"/>
                  </a:cubicBezTo>
                  <a:cubicBezTo>
                    <a:pt x="73585" y="17943"/>
                    <a:pt x="73585" y="19184"/>
                    <a:pt x="73349" y="20365"/>
                  </a:cubicBezTo>
                  <a:cubicBezTo>
                    <a:pt x="74294" y="23022"/>
                    <a:pt x="74766" y="25148"/>
                    <a:pt x="73585" y="27570"/>
                  </a:cubicBezTo>
                  <a:cubicBezTo>
                    <a:pt x="72640" y="29282"/>
                    <a:pt x="73113" y="31172"/>
                    <a:pt x="72109" y="32649"/>
                  </a:cubicBezTo>
                  <a:cubicBezTo>
                    <a:pt x="71164" y="33593"/>
                    <a:pt x="70396" y="34538"/>
                    <a:pt x="69687" y="35542"/>
                  </a:cubicBezTo>
                  <a:cubicBezTo>
                    <a:pt x="66321" y="39617"/>
                    <a:pt x="67266" y="45169"/>
                    <a:pt x="66321" y="50188"/>
                  </a:cubicBezTo>
                  <a:cubicBezTo>
                    <a:pt x="66321" y="50661"/>
                    <a:pt x="65849" y="51606"/>
                    <a:pt x="65849" y="52137"/>
                  </a:cubicBezTo>
                  <a:cubicBezTo>
                    <a:pt x="65849" y="56685"/>
                    <a:pt x="66321" y="61527"/>
                    <a:pt x="65317" y="66075"/>
                  </a:cubicBezTo>
                  <a:cubicBezTo>
                    <a:pt x="64608" y="68732"/>
                    <a:pt x="64845" y="71154"/>
                    <a:pt x="64608" y="73516"/>
                  </a:cubicBezTo>
                  <a:lnTo>
                    <a:pt x="65317" y="76882"/>
                  </a:lnTo>
                  <a:cubicBezTo>
                    <a:pt x="62896" y="80249"/>
                    <a:pt x="60238" y="82906"/>
                    <a:pt x="56400" y="84087"/>
                  </a:cubicBezTo>
                  <a:cubicBezTo>
                    <a:pt x="55691" y="84323"/>
                    <a:pt x="55159" y="85032"/>
                    <a:pt x="54923" y="85741"/>
                  </a:cubicBezTo>
                  <a:cubicBezTo>
                    <a:pt x="54214" y="87631"/>
                    <a:pt x="54451" y="90052"/>
                    <a:pt x="52738" y="91528"/>
                  </a:cubicBezTo>
                  <a:cubicBezTo>
                    <a:pt x="51025" y="93182"/>
                    <a:pt x="48663" y="94186"/>
                    <a:pt x="46242" y="95367"/>
                  </a:cubicBezTo>
                  <a:lnTo>
                    <a:pt x="46242" y="96076"/>
                  </a:lnTo>
                  <a:cubicBezTo>
                    <a:pt x="45533" y="96785"/>
                    <a:pt x="45061" y="97493"/>
                    <a:pt x="44824" y="98261"/>
                  </a:cubicBezTo>
                  <a:cubicBezTo>
                    <a:pt x="44588" y="99974"/>
                    <a:pt x="45061" y="101391"/>
                    <a:pt x="45769" y="102808"/>
                  </a:cubicBezTo>
                  <a:cubicBezTo>
                    <a:pt x="47187" y="105702"/>
                    <a:pt x="46478" y="109541"/>
                    <a:pt x="46005" y="113143"/>
                  </a:cubicBezTo>
                  <a:cubicBezTo>
                    <a:pt x="46005" y="114325"/>
                    <a:pt x="44765" y="115328"/>
                    <a:pt x="44057" y="116273"/>
                  </a:cubicBezTo>
                  <a:cubicBezTo>
                    <a:pt x="41399" y="119167"/>
                    <a:pt x="38741" y="121529"/>
                    <a:pt x="36084" y="124423"/>
                  </a:cubicBezTo>
                  <a:cubicBezTo>
                    <a:pt x="34607" y="126077"/>
                    <a:pt x="33899" y="127790"/>
                    <a:pt x="32954" y="129679"/>
                  </a:cubicBezTo>
                  <a:cubicBezTo>
                    <a:pt x="32245" y="131097"/>
                    <a:pt x="30769" y="132337"/>
                    <a:pt x="29115" y="132809"/>
                  </a:cubicBezTo>
                  <a:cubicBezTo>
                    <a:pt x="27698" y="133046"/>
                    <a:pt x="26221" y="132337"/>
                    <a:pt x="25040" y="133046"/>
                  </a:cubicBezTo>
                  <a:lnTo>
                    <a:pt x="23150" y="131805"/>
                  </a:lnTo>
                  <a:cubicBezTo>
                    <a:pt x="21733" y="129856"/>
                    <a:pt x="20020" y="127730"/>
                    <a:pt x="17363" y="128203"/>
                  </a:cubicBezTo>
                  <a:lnTo>
                    <a:pt x="17363" y="128675"/>
                  </a:lnTo>
                  <a:cubicBezTo>
                    <a:pt x="15945" y="129148"/>
                    <a:pt x="12815" y="129856"/>
                    <a:pt x="11339" y="129384"/>
                  </a:cubicBezTo>
                  <a:lnTo>
                    <a:pt x="11339" y="129148"/>
                  </a:lnTo>
                  <a:cubicBezTo>
                    <a:pt x="10867" y="130093"/>
                    <a:pt x="9863" y="130565"/>
                    <a:pt x="9154" y="131333"/>
                  </a:cubicBezTo>
                  <a:cubicBezTo>
                    <a:pt x="7736" y="132514"/>
                    <a:pt x="4843" y="132750"/>
                    <a:pt x="4311" y="134699"/>
                  </a:cubicBezTo>
                  <a:cubicBezTo>
                    <a:pt x="3602" y="137121"/>
                    <a:pt x="4075" y="139778"/>
                    <a:pt x="3602" y="142377"/>
                  </a:cubicBezTo>
                  <a:cubicBezTo>
                    <a:pt x="3366" y="143794"/>
                    <a:pt x="2421" y="144798"/>
                    <a:pt x="1417" y="145507"/>
                  </a:cubicBezTo>
                  <a:lnTo>
                    <a:pt x="0" y="146806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80" name="Forme libre : forme 177">
              <a:extLst>
                <a:ext uri="{FF2B5EF4-FFF2-40B4-BE49-F238E27FC236}">
                  <a16:creationId xmlns:a16="http://schemas.microsoft.com/office/drawing/2014/main" id="{4C7D000B-E825-01E4-9BA4-5C3A8581BAFD}"/>
                </a:ext>
              </a:extLst>
            </p:cNvPr>
            <p:cNvSpPr/>
            <p:nvPr/>
          </p:nvSpPr>
          <p:spPr>
            <a:xfrm>
              <a:off x="8807578" y="4571055"/>
              <a:ext cx="255861" cy="292075"/>
            </a:xfrm>
            <a:custGeom>
              <a:avLst/>
              <a:gdLst>
                <a:gd name="connsiteX0" fmla="*/ 59 w 146166"/>
                <a:gd name="connsiteY0" fmla="*/ 155301 h 166521"/>
                <a:gd name="connsiteX1" fmla="*/ 472 w 146166"/>
                <a:gd name="connsiteY1" fmla="*/ 152997 h 166521"/>
                <a:gd name="connsiteX2" fmla="*/ 709 w 146166"/>
                <a:gd name="connsiteY2" fmla="*/ 140005 h 166521"/>
                <a:gd name="connsiteX3" fmla="*/ 1949 w 146166"/>
                <a:gd name="connsiteY3" fmla="*/ 135162 h 166521"/>
                <a:gd name="connsiteX4" fmla="*/ 5788 w 146166"/>
                <a:gd name="connsiteY4" fmla="*/ 126008 h 166521"/>
                <a:gd name="connsiteX5" fmla="*/ 9154 w 146166"/>
                <a:gd name="connsiteY5" fmla="*/ 117386 h 166521"/>
                <a:gd name="connsiteX6" fmla="*/ 10158 w 146166"/>
                <a:gd name="connsiteY6" fmla="*/ 108764 h 166521"/>
                <a:gd name="connsiteX7" fmla="*/ 12579 w 146166"/>
                <a:gd name="connsiteY7" fmla="*/ 103507 h 166521"/>
                <a:gd name="connsiteX8" fmla="*/ 13819 w 146166"/>
                <a:gd name="connsiteY8" fmla="*/ 99196 h 166521"/>
                <a:gd name="connsiteX9" fmla="*/ 16477 w 146166"/>
                <a:gd name="connsiteY9" fmla="*/ 95121 h 166521"/>
                <a:gd name="connsiteX10" fmla="*/ 21556 w 146166"/>
                <a:gd name="connsiteY10" fmla="*/ 87916 h 166521"/>
                <a:gd name="connsiteX11" fmla="*/ 22501 w 146166"/>
                <a:gd name="connsiteY11" fmla="*/ 84314 h 166521"/>
                <a:gd name="connsiteX12" fmla="*/ 20847 w 146166"/>
                <a:gd name="connsiteY12" fmla="*/ 67955 h 166521"/>
                <a:gd name="connsiteX13" fmla="*/ 20847 w 146166"/>
                <a:gd name="connsiteY13" fmla="*/ 66538 h 166521"/>
                <a:gd name="connsiteX14" fmla="*/ 21320 w 146166"/>
                <a:gd name="connsiteY14" fmla="*/ 66301 h 166521"/>
                <a:gd name="connsiteX15" fmla="*/ 17481 w 146166"/>
                <a:gd name="connsiteY15" fmla="*/ 54490 h 166521"/>
                <a:gd name="connsiteX16" fmla="*/ 17717 w 146166"/>
                <a:gd name="connsiteY16" fmla="*/ 46340 h 166521"/>
                <a:gd name="connsiteX17" fmla="*/ 19902 w 146166"/>
                <a:gd name="connsiteY17" fmla="*/ 42265 h 166521"/>
                <a:gd name="connsiteX18" fmla="*/ 19902 w 146166"/>
                <a:gd name="connsiteY18" fmla="*/ 37186 h 166521"/>
                <a:gd name="connsiteX19" fmla="*/ 17245 w 146166"/>
                <a:gd name="connsiteY19" fmla="*/ 28741 h 166521"/>
                <a:gd name="connsiteX20" fmla="*/ 16300 w 146166"/>
                <a:gd name="connsiteY20" fmla="*/ 26792 h 166521"/>
                <a:gd name="connsiteX21" fmla="*/ 14351 w 146166"/>
                <a:gd name="connsiteY21" fmla="*/ 21241 h 166521"/>
                <a:gd name="connsiteX22" fmla="*/ 10276 w 146166"/>
                <a:gd name="connsiteY22" fmla="*/ 9961 h 166521"/>
                <a:gd name="connsiteX23" fmla="*/ 8327 w 146166"/>
                <a:gd name="connsiteY23" fmla="*/ 6595 h 166521"/>
                <a:gd name="connsiteX24" fmla="*/ 7855 w 146166"/>
                <a:gd name="connsiteY24" fmla="*/ 5354 h 166521"/>
                <a:gd name="connsiteX25" fmla="*/ 7855 w 146166"/>
                <a:gd name="connsiteY25" fmla="*/ 5354 h 166521"/>
                <a:gd name="connsiteX26" fmla="*/ 12697 w 146166"/>
                <a:gd name="connsiteY26" fmla="*/ 3228 h 166521"/>
                <a:gd name="connsiteX27" fmla="*/ 17008 w 146166"/>
                <a:gd name="connsiteY27" fmla="*/ 1811 h 166521"/>
                <a:gd name="connsiteX28" fmla="*/ 19194 w 146166"/>
                <a:gd name="connsiteY28" fmla="*/ 630 h 166521"/>
                <a:gd name="connsiteX29" fmla="*/ 21851 w 146166"/>
                <a:gd name="connsiteY29" fmla="*/ 394 h 166521"/>
                <a:gd name="connsiteX30" fmla="*/ 48309 w 146166"/>
                <a:gd name="connsiteY30" fmla="*/ 394 h 166521"/>
                <a:gd name="connsiteX31" fmla="*/ 55514 w 146166"/>
                <a:gd name="connsiteY31" fmla="*/ 1634 h 166521"/>
                <a:gd name="connsiteX32" fmla="*/ 58407 w 146166"/>
                <a:gd name="connsiteY32" fmla="*/ 7658 h 166521"/>
                <a:gd name="connsiteX33" fmla="*/ 59352 w 146166"/>
                <a:gd name="connsiteY33" fmla="*/ 11969 h 166521"/>
                <a:gd name="connsiteX34" fmla="*/ 60061 w 146166"/>
                <a:gd name="connsiteY34" fmla="*/ 19646 h 166521"/>
                <a:gd name="connsiteX35" fmla="*/ 64136 w 146166"/>
                <a:gd name="connsiteY35" fmla="*/ 22304 h 166521"/>
                <a:gd name="connsiteX36" fmla="*/ 67739 w 146166"/>
                <a:gd name="connsiteY36" fmla="*/ 32639 h 166521"/>
                <a:gd name="connsiteX37" fmla="*/ 73762 w 146166"/>
                <a:gd name="connsiteY37" fmla="*/ 31930 h 166521"/>
                <a:gd name="connsiteX38" fmla="*/ 77129 w 146166"/>
                <a:gd name="connsiteY38" fmla="*/ 30513 h 166521"/>
                <a:gd name="connsiteX39" fmla="*/ 84097 w 146166"/>
                <a:gd name="connsiteY39" fmla="*/ 30040 h 166521"/>
                <a:gd name="connsiteX40" fmla="*/ 85515 w 146166"/>
                <a:gd name="connsiteY40" fmla="*/ 28859 h 166521"/>
                <a:gd name="connsiteX41" fmla="*/ 90830 w 146166"/>
                <a:gd name="connsiteY41" fmla="*/ 25257 h 166521"/>
                <a:gd name="connsiteX42" fmla="*/ 91066 w 146166"/>
                <a:gd name="connsiteY42" fmla="*/ 17579 h 166521"/>
                <a:gd name="connsiteX43" fmla="*/ 92011 w 146166"/>
                <a:gd name="connsiteY43" fmla="*/ 16398 h 166521"/>
                <a:gd name="connsiteX44" fmla="*/ 103055 w 146166"/>
                <a:gd name="connsiteY44" fmla="*/ 16871 h 166521"/>
                <a:gd name="connsiteX45" fmla="*/ 106421 w 146166"/>
                <a:gd name="connsiteY45" fmla="*/ 20709 h 166521"/>
                <a:gd name="connsiteX46" fmla="*/ 115811 w 146166"/>
                <a:gd name="connsiteY46" fmla="*/ 21182 h 166521"/>
                <a:gd name="connsiteX47" fmla="*/ 117228 w 146166"/>
                <a:gd name="connsiteY47" fmla="*/ 22658 h 166521"/>
                <a:gd name="connsiteX48" fmla="*/ 117937 w 146166"/>
                <a:gd name="connsiteY48" fmla="*/ 35651 h 166521"/>
                <a:gd name="connsiteX49" fmla="*/ 120063 w 146166"/>
                <a:gd name="connsiteY49" fmla="*/ 55612 h 166521"/>
                <a:gd name="connsiteX50" fmla="*/ 120536 w 146166"/>
                <a:gd name="connsiteY50" fmla="*/ 55612 h 166521"/>
                <a:gd name="connsiteX51" fmla="*/ 123429 w 146166"/>
                <a:gd name="connsiteY51" fmla="*/ 59451 h 166521"/>
                <a:gd name="connsiteX52" fmla="*/ 122957 w 146166"/>
                <a:gd name="connsiteY52" fmla="*/ 65238 h 166521"/>
                <a:gd name="connsiteX53" fmla="*/ 124374 w 146166"/>
                <a:gd name="connsiteY53" fmla="*/ 73152 h 166521"/>
                <a:gd name="connsiteX54" fmla="*/ 134945 w 146166"/>
                <a:gd name="connsiteY54" fmla="*/ 72916 h 166521"/>
                <a:gd name="connsiteX55" fmla="*/ 142387 w 146166"/>
                <a:gd name="connsiteY55" fmla="*/ 70554 h 166521"/>
                <a:gd name="connsiteX56" fmla="*/ 146166 w 146166"/>
                <a:gd name="connsiteY56" fmla="*/ 70199 h 166521"/>
                <a:gd name="connsiteX57" fmla="*/ 145989 w 146166"/>
                <a:gd name="connsiteY57" fmla="*/ 70790 h 166521"/>
                <a:gd name="connsiteX58" fmla="*/ 145280 w 146166"/>
                <a:gd name="connsiteY58" fmla="*/ 73211 h 166521"/>
                <a:gd name="connsiteX59" fmla="*/ 144040 w 146166"/>
                <a:gd name="connsiteY59" fmla="*/ 75869 h 166521"/>
                <a:gd name="connsiteX60" fmla="*/ 143095 w 146166"/>
                <a:gd name="connsiteY60" fmla="*/ 82837 h 166521"/>
                <a:gd name="connsiteX61" fmla="*/ 143095 w 146166"/>
                <a:gd name="connsiteY61" fmla="*/ 89570 h 166521"/>
                <a:gd name="connsiteX62" fmla="*/ 143568 w 146166"/>
                <a:gd name="connsiteY62" fmla="*/ 91283 h 166521"/>
                <a:gd name="connsiteX63" fmla="*/ 143568 w 146166"/>
                <a:gd name="connsiteY63" fmla="*/ 97543 h 166521"/>
                <a:gd name="connsiteX64" fmla="*/ 142859 w 146166"/>
                <a:gd name="connsiteY64" fmla="*/ 98488 h 166521"/>
                <a:gd name="connsiteX65" fmla="*/ 136599 w 146166"/>
                <a:gd name="connsiteY65" fmla="*/ 97543 h 166521"/>
                <a:gd name="connsiteX66" fmla="*/ 131048 w 146166"/>
                <a:gd name="connsiteY66" fmla="*/ 97306 h 166521"/>
                <a:gd name="connsiteX67" fmla="*/ 120476 w 146166"/>
                <a:gd name="connsiteY67" fmla="*/ 97543 h 166521"/>
                <a:gd name="connsiteX68" fmla="*/ 119532 w 146166"/>
                <a:gd name="connsiteY68" fmla="*/ 98488 h 166521"/>
                <a:gd name="connsiteX69" fmla="*/ 119472 w 146166"/>
                <a:gd name="connsiteY69" fmla="*/ 137406 h 166521"/>
                <a:gd name="connsiteX70" fmla="*/ 120417 w 146166"/>
                <a:gd name="connsiteY70" fmla="*/ 144847 h 166521"/>
                <a:gd name="connsiteX71" fmla="*/ 126914 w 146166"/>
                <a:gd name="connsiteY71" fmla="*/ 153293 h 166521"/>
                <a:gd name="connsiteX72" fmla="*/ 130044 w 146166"/>
                <a:gd name="connsiteY72" fmla="*/ 155241 h 166521"/>
                <a:gd name="connsiteX73" fmla="*/ 135536 w 146166"/>
                <a:gd name="connsiteY73" fmla="*/ 159848 h 166521"/>
                <a:gd name="connsiteX74" fmla="*/ 135536 w 146166"/>
                <a:gd name="connsiteY74" fmla="*/ 160793 h 166521"/>
                <a:gd name="connsiteX75" fmla="*/ 116756 w 146166"/>
                <a:gd name="connsiteY75" fmla="*/ 166285 h 166521"/>
                <a:gd name="connsiteX76" fmla="*/ 111736 w 146166"/>
                <a:gd name="connsiteY76" fmla="*/ 166521 h 166521"/>
                <a:gd name="connsiteX77" fmla="*/ 111972 w 146166"/>
                <a:gd name="connsiteY77" fmla="*/ 166521 h 166521"/>
                <a:gd name="connsiteX78" fmla="*/ 109787 w 146166"/>
                <a:gd name="connsiteY78" fmla="*/ 165104 h 166521"/>
                <a:gd name="connsiteX79" fmla="*/ 106657 w 146166"/>
                <a:gd name="connsiteY79" fmla="*/ 165104 h 166521"/>
                <a:gd name="connsiteX80" fmla="*/ 98271 w 146166"/>
                <a:gd name="connsiteY80" fmla="*/ 166285 h 166521"/>
                <a:gd name="connsiteX81" fmla="*/ 91775 w 146166"/>
                <a:gd name="connsiteY81" fmla="*/ 163864 h 166521"/>
                <a:gd name="connsiteX82" fmla="*/ 80731 w 146166"/>
                <a:gd name="connsiteY82" fmla="*/ 162860 h 166521"/>
                <a:gd name="connsiteX83" fmla="*/ 74943 w 146166"/>
                <a:gd name="connsiteY83" fmla="*/ 159021 h 166521"/>
                <a:gd name="connsiteX84" fmla="*/ 64136 w 146166"/>
                <a:gd name="connsiteY84" fmla="*/ 158017 h 166521"/>
                <a:gd name="connsiteX85" fmla="*/ 62955 w 146166"/>
                <a:gd name="connsiteY85" fmla="*/ 157545 h 166521"/>
                <a:gd name="connsiteX86" fmla="*/ 52856 w 146166"/>
                <a:gd name="connsiteY86" fmla="*/ 158253 h 166521"/>
                <a:gd name="connsiteX87" fmla="*/ 27107 w 146166"/>
                <a:gd name="connsiteY87" fmla="*/ 158667 h 166521"/>
                <a:gd name="connsiteX88" fmla="*/ 21083 w 146166"/>
                <a:gd name="connsiteY88" fmla="*/ 156246 h 166521"/>
                <a:gd name="connsiteX89" fmla="*/ 17245 w 146166"/>
                <a:gd name="connsiteY89" fmla="*/ 153824 h 166521"/>
                <a:gd name="connsiteX90" fmla="*/ 14823 w 146166"/>
                <a:gd name="connsiteY90" fmla="*/ 153588 h 166521"/>
                <a:gd name="connsiteX91" fmla="*/ 9036 w 146166"/>
                <a:gd name="connsiteY91" fmla="*/ 156718 h 166521"/>
                <a:gd name="connsiteX92" fmla="*/ 2303 w 146166"/>
                <a:gd name="connsiteY92" fmla="*/ 155478 h 166521"/>
                <a:gd name="connsiteX93" fmla="*/ 1358 w 146166"/>
                <a:gd name="connsiteY93" fmla="*/ 155478 h 166521"/>
                <a:gd name="connsiteX94" fmla="*/ 0 w 146166"/>
                <a:gd name="connsiteY94" fmla="*/ 155478 h 16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146166" h="166521">
                  <a:moveTo>
                    <a:pt x="59" y="155301"/>
                  </a:moveTo>
                  <a:cubicBezTo>
                    <a:pt x="177" y="154533"/>
                    <a:pt x="295" y="153765"/>
                    <a:pt x="472" y="152997"/>
                  </a:cubicBezTo>
                  <a:cubicBezTo>
                    <a:pt x="1181" y="148686"/>
                    <a:pt x="236" y="144316"/>
                    <a:pt x="709" y="140005"/>
                  </a:cubicBezTo>
                  <a:cubicBezTo>
                    <a:pt x="945" y="138292"/>
                    <a:pt x="1417" y="136639"/>
                    <a:pt x="1949" y="135162"/>
                  </a:cubicBezTo>
                  <a:cubicBezTo>
                    <a:pt x="3425" y="132268"/>
                    <a:pt x="5315" y="129374"/>
                    <a:pt x="5788" y="126008"/>
                  </a:cubicBezTo>
                  <a:cubicBezTo>
                    <a:pt x="6260" y="122878"/>
                    <a:pt x="8209" y="120221"/>
                    <a:pt x="9154" y="117386"/>
                  </a:cubicBezTo>
                  <a:cubicBezTo>
                    <a:pt x="10099" y="114492"/>
                    <a:pt x="9154" y="111598"/>
                    <a:pt x="10158" y="108764"/>
                  </a:cubicBezTo>
                  <a:cubicBezTo>
                    <a:pt x="10630" y="106874"/>
                    <a:pt x="11339" y="105161"/>
                    <a:pt x="12579" y="103507"/>
                  </a:cubicBezTo>
                  <a:cubicBezTo>
                    <a:pt x="13288" y="102090"/>
                    <a:pt x="12815" y="100614"/>
                    <a:pt x="13819" y="99196"/>
                  </a:cubicBezTo>
                  <a:cubicBezTo>
                    <a:pt x="14823" y="97779"/>
                    <a:pt x="15532" y="96302"/>
                    <a:pt x="16477" y="95121"/>
                  </a:cubicBezTo>
                  <a:cubicBezTo>
                    <a:pt x="18426" y="92700"/>
                    <a:pt x="20316" y="90574"/>
                    <a:pt x="21556" y="87916"/>
                  </a:cubicBezTo>
                  <a:cubicBezTo>
                    <a:pt x="22028" y="86735"/>
                    <a:pt x="22501" y="85495"/>
                    <a:pt x="22501" y="84314"/>
                  </a:cubicBezTo>
                  <a:cubicBezTo>
                    <a:pt x="22737" y="78763"/>
                    <a:pt x="23977" y="73270"/>
                    <a:pt x="20847" y="67955"/>
                  </a:cubicBezTo>
                  <a:cubicBezTo>
                    <a:pt x="20611" y="67483"/>
                    <a:pt x="20847" y="67010"/>
                    <a:pt x="20847" y="66538"/>
                  </a:cubicBezTo>
                  <a:lnTo>
                    <a:pt x="21320" y="66301"/>
                  </a:lnTo>
                  <a:cubicBezTo>
                    <a:pt x="20611" y="62227"/>
                    <a:pt x="18662" y="58388"/>
                    <a:pt x="17481" y="54490"/>
                  </a:cubicBezTo>
                  <a:cubicBezTo>
                    <a:pt x="16536" y="51832"/>
                    <a:pt x="16772" y="48939"/>
                    <a:pt x="17717" y="46340"/>
                  </a:cubicBezTo>
                  <a:cubicBezTo>
                    <a:pt x="18426" y="44923"/>
                    <a:pt x="19194" y="43446"/>
                    <a:pt x="19902" y="42265"/>
                  </a:cubicBezTo>
                  <a:cubicBezTo>
                    <a:pt x="20611" y="40848"/>
                    <a:pt x="20375" y="38899"/>
                    <a:pt x="19902" y="37186"/>
                  </a:cubicBezTo>
                  <a:cubicBezTo>
                    <a:pt x="18957" y="34293"/>
                    <a:pt x="18012" y="31635"/>
                    <a:pt x="17245" y="28741"/>
                  </a:cubicBezTo>
                  <a:cubicBezTo>
                    <a:pt x="17008" y="28032"/>
                    <a:pt x="16536" y="27560"/>
                    <a:pt x="16300" y="26792"/>
                  </a:cubicBezTo>
                  <a:cubicBezTo>
                    <a:pt x="15827" y="24843"/>
                    <a:pt x="14882" y="23190"/>
                    <a:pt x="14351" y="21241"/>
                  </a:cubicBezTo>
                  <a:cubicBezTo>
                    <a:pt x="13170" y="17402"/>
                    <a:pt x="11693" y="13800"/>
                    <a:pt x="10276" y="9961"/>
                  </a:cubicBezTo>
                  <a:cubicBezTo>
                    <a:pt x="9803" y="8780"/>
                    <a:pt x="8859" y="7776"/>
                    <a:pt x="8327" y="6595"/>
                  </a:cubicBezTo>
                  <a:cubicBezTo>
                    <a:pt x="8150" y="6181"/>
                    <a:pt x="7973" y="5768"/>
                    <a:pt x="7855" y="5354"/>
                  </a:cubicBezTo>
                  <a:lnTo>
                    <a:pt x="7855" y="5354"/>
                  </a:lnTo>
                  <a:cubicBezTo>
                    <a:pt x="9803" y="4469"/>
                    <a:pt x="10748" y="4469"/>
                    <a:pt x="12697" y="3228"/>
                  </a:cubicBezTo>
                  <a:cubicBezTo>
                    <a:pt x="13642" y="2756"/>
                    <a:pt x="15827" y="2520"/>
                    <a:pt x="17008" y="1811"/>
                  </a:cubicBezTo>
                  <a:cubicBezTo>
                    <a:pt x="17717" y="1339"/>
                    <a:pt x="18426" y="1102"/>
                    <a:pt x="19194" y="630"/>
                  </a:cubicBezTo>
                  <a:lnTo>
                    <a:pt x="21851" y="394"/>
                  </a:lnTo>
                  <a:cubicBezTo>
                    <a:pt x="31241" y="394"/>
                    <a:pt x="38919" y="-492"/>
                    <a:pt x="48309" y="394"/>
                  </a:cubicBezTo>
                  <a:cubicBezTo>
                    <a:pt x="50730" y="630"/>
                    <a:pt x="53860" y="-315"/>
                    <a:pt x="55514" y="1634"/>
                  </a:cubicBezTo>
                  <a:cubicBezTo>
                    <a:pt x="57226" y="3051"/>
                    <a:pt x="57404" y="5473"/>
                    <a:pt x="58407" y="7658"/>
                  </a:cubicBezTo>
                  <a:cubicBezTo>
                    <a:pt x="58880" y="9075"/>
                    <a:pt x="59116" y="10552"/>
                    <a:pt x="59352" y="11969"/>
                  </a:cubicBezTo>
                  <a:cubicBezTo>
                    <a:pt x="59589" y="14626"/>
                    <a:pt x="58880" y="17225"/>
                    <a:pt x="60061" y="19646"/>
                  </a:cubicBezTo>
                  <a:cubicBezTo>
                    <a:pt x="61006" y="21123"/>
                    <a:pt x="62719" y="21595"/>
                    <a:pt x="64136" y="22304"/>
                  </a:cubicBezTo>
                  <a:cubicBezTo>
                    <a:pt x="67975" y="24489"/>
                    <a:pt x="66026" y="29273"/>
                    <a:pt x="67739" y="32639"/>
                  </a:cubicBezTo>
                  <a:cubicBezTo>
                    <a:pt x="69687" y="32403"/>
                    <a:pt x="71813" y="33111"/>
                    <a:pt x="73762" y="31930"/>
                  </a:cubicBezTo>
                  <a:cubicBezTo>
                    <a:pt x="74943" y="31458"/>
                    <a:pt x="75947" y="30749"/>
                    <a:pt x="77129" y="30513"/>
                  </a:cubicBezTo>
                  <a:cubicBezTo>
                    <a:pt x="79550" y="30277"/>
                    <a:pt x="81912" y="30985"/>
                    <a:pt x="84097" y="30040"/>
                  </a:cubicBezTo>
                  <a:cubicBezTo>
                    <a:pt x="84570" y="29804"/>
                    <a:pt x="85042" y="29095"/>
                    <a:pt x="85515" y="28859"/>
                  </a:cubicBezTo>
                  <a:cubicBezTo>
                    <a:pt x="87464" y="27914"/>
                    <a:pt x="90357" y="27678"/>
                    <a:pt x="90830" y="25257"/>
                  </a:cubicBezTo>
                  <a:cubicBezTo>
                    <a:pt x="91539" y="22599"/>
                    <a:pt x="90830" y="20237"/>
                    <a:pt x="91066" y="17579"/>
                  </a:cubicBezTo>
                  <a:cubicBezTo>
                    <a:pt x="91302" y="17107"/>
                    <a:pt x="91539" y="16398"/>
                    <a:pt x="92011" y="16398"/>
                  </a:cubicBezTo>
                  <a:cubicBezTo>
                    <a:pt x="95613" y="16634"/>
                    <a:pt x="99452" y="15689"/>
                    <a:pt x="103055" y="16871"/>
                  </a:cubicBezTo>
                  <a:cubicBezTo>
                    <a:pt x="103527" y="18819"/>
                    <a:pt x="104708" y="20473"/>
                    <a:pt x="106421" y="20709"/>
                  </a:cubicBezTo>
                  <a:cubicBezTo>
                    <a:pt x="109551" y="21418"/>
                    <a:pt x="112681" y="20473"/>
                    <a:pt x="115811" y="21182"/>
                  </a:cubicBezTo>
                  <a:cubicBezTo>
                    <a:pt x="116520" y="21418"/>
                    <a:pt x="117287" y="22127"/>
                    <a:pt x="117228" y="22658"/>
                  </a:cubicBezTo>
                  <a:cubicBezTo>
                    <a:pt x="118409" y="26969"/>
                    <a:pt x="116992" y="31340"/>
                    <a:pt x="117937" y="35651"/>
                  </a:cubicBezTo>
                  <a:cubicBezTo>
                    <a:pt x="119591" y="42383"/>
                    <a:pt x="118882" y="48880"/>
                    <a:pt x="120063" y="55612"/>
                  </a:cubicBezTo>
                  <a:lnTo>
                    <a:pt x="120536" y="55612"/>
                  </a:lnTo>
                  <a:cubicBezTo>
                    <a:pt x="121244" y="57089"/>
                    <a:pt x="122957" y="58034"/>
                    <a:pt x="123429" y="59451"/>
                  </a:cubicBezTo>
                  <a:cubicBezTo>
                    <a:pt x="123902" y="61400"/>
                    <a:pt x="123666" y="63526"/>
                    <a:pt x="122957" y="65238"/>
                  </a:cubicBezTo>
                  <a:cubicBezTo>
                    <a:pt x="122012" y="67896"/>
                    <a:pt x="123666" y="70554"/>
                    <a:pt x="124374" y="73152"/>
                  </a:cubicBezTo>
                  <a:cubicBezTo>
                    <a:pt x="127977" y="73152"/>
                    <a:pt x="131343" y="73625"/>
                    <a:pt x="134945" y="72916"/>
                  </a:cubicBezTo>
                  <a:cubicBezTo>
                    <a:pt x="137603" y="72443"/>
                    <a:pt x="139965" y="71262"/>
                    <a:pt x="142387" y="70554"/>
                  </a:cubicBezTo>
                  <a:cubicBezTo>
                    <a:pt x="143213" y="70317"/>
                    <a:pt x="145103" y="70081"/>
                    <a:pt x="146166" y="70199"/>
                  </a:cubicBezTo>
                  <a:lnTo>
                    <a:pt x="145989" y="70790"/>
                  </a:lnTo>
                  <a:cubicBezTo>
                    <a:pt x="145517" y="71735"/>
                    <a:pt x="145989" y="72266"/>
                    <a:pt x="145280" y="73211"/>
                  </a:cubicBezTo>
                  <a:cubicBezTo>
                    <a:pt x="144808" y="73684"/>
                    <a:pt x="144336" y="75396"/>
                    <a:pt x="144040" y="75869"/>
                  </a:cubicBezTo>
                  <a:cubicBezTo>
                    <a:pt x="143332" y="78054"/>
                    <a:pt x="144040" y="80416"/>
                    <a:pt x="143095" y="82837"/>
                  </a:cubicBezTo>
                  <a:cubicBezTo>
                    <a:pt x="142387" y="85023"/>
                    <a:pt x="142859" y="87385"/>
                    <a:pt x="143095" y="89570"/>
                  </a:cubicBezTo>
                  <a:cubicBezTo>
                    <a:pt x="143095" y="90042"/>
                    <a:pt x="143332" y="90810"/>
                    <a:pt x="143568" y="91283"/>
                  </a:cubicBezTo>
                  <a:cubicBezTo>
                    <a:pt x="144749" y="93231"/>
                    <a:pt x="144277" y="95358"/>
                    <a:pt x="143568" y="97543"/>
                  </a:cubicBezTo>
                  <a:cubicBezTo>
                    <a:pt x="143568" y="97779"/>
                    <a:pt x="143332" y="98488"/>
                    <a:pt x="142859" y="98488"/>
                  </a:cubicBezTo>
                  <a:cubicBezTo>
                    <a:pt x="140674" y="98488"/>
                    <a:pt x="138548" y="98488"/>
                    <a:pt x="136599" y="97543"/>
                  </a:cubicBezTo>
                  <a:cubicBezTo>
                    <a:pt x="134886" y="96834"/>
                    <a:pt x="132997" y="97306"/>
                    <a:pt x="131048" y="97306"/>
                  </a:cubicBezTo>
                  <a:cubicBezTo>
                    <a:pt x="127445" y="97070"/>
                    <a:pt x="123843" y="96066"/>
                    <a:pt x="120476" y="97543"/>
                  </a:cubicBezTo>
                  <a:cubicBezTo>
                    <a:pt x="120240" y="97779"/>
                    <a:pt x="119532" y="98015"/>
                    <a:pt x="119532" y="98488"/>
                  </a:cubicBezTo>
                  <a:cubicBezTo>
                    <a:pt x="119295" y="111480"/>
                    <a:pt x="119532" y="124473"/>
                    <a:pt x="119472" y="137406"/>
                  </a:cubicBezTo>
                  <a:cubicBezTo>
                    <a:pt x="119472" y="139591"/>
                    <a:pt x="119472" y="143194"/>
                    <a:pt x="120417" y="144847"/>
                  </a:cubicBezTo>
                  <a:cubicBezTo>
                    <a:pt x="122366" y="148450"/>
                    <a:pt x="123311" y="148922"/>
                    <a:pt x="126914" y="153293"/>
                  </a:cubicBezTo>
                  <a:cubicBezTo>
                    <a:pt x="127740" y="154297"/>
                    <a:pt x="128863" y="154474"/>
                    <a:pt x="130044" y="155241"/>
                  </a:cubicBezTo>
                  <a:cubicBezTo>
                    <a:pt x="131993" y="156659"/>
                    <a:pt x="133882" y="158135"/>
                    <a:pt x="135536" y="159848"/>
                  </a:cubicBezTo>
                  <a:lnTo>
                    <a:pt x="135536" y="160793"/>
                  </a:lnTo>
                  <a:cubicBezTo>
                    <a:pt x="129512" y="163687"/>
                    <a:pt x="123016" y="164159"/>
                    <a:pt x="116756" y="166285"/>
                  </a:cubicBezTo>
                  <a:cubicBezTo>
                    <a:pt x="115043" y="166758"/>
                    <a:pt x="113390" y="166285"/>
                    <a:pt x="111736" y="166521"/>
                  </a:cubicBezTo>
                  <a:lnTo>
                    <a:pt x="111972" y="166521"/>
                  </a:lnTo>
                  <a:cubicBezTo>
                    <a:pt x="111027" y="166285"/>
                    <a:pt x="110791" y="165281"/>
                    <a:pt x="109787" y="165104"/>
                  </a:cubicBezTo>
                  <a:cubicBezTo>
                    <a:pt x="108842" y="165104"/>
                    <a:pt x="107602" y="164868"/>
                    <a:pt x="106657" y="165104"/>
                  </a:cubicBezTo>
                  <a:cubicBezTo>
                    <a:pt x="103763" y="166049"/>
                    <a:pt x="101106" y="166758"/>
                    <a:pt x="98271" y="166285"/>
                  </a:cubicBezTo>
                  <a:cubicBezTo>
                    <a:pt x="95850" y="165813"/>
                    <a:pt x="93960" y="164572"/>
                    <a:pt x="91775" y="163864"/>
                  </a:cubicBezTo>
                  <a:cubicBezTo>
                    <a:pt x="87936" y="162919"/>
                    <a:pt x="84097" y="165045"/>
                    <a:pt x="80731" y="162860"/>
                  </a:cubicBezTo>
                  <a:cubicBezTo>
                    <a:pt x="78546" y="161679"/>
                    <a:pt x="77129" y="159730"/>
                    <a:pt x="74943" y="159021"/>
                  </a:cubicBezTo>
                  <a:cubicBezTo>
                    <a:pt x="71341" y="157781"/>
                    <a:pt x="67739" y="159257"/>
                    <a:pt x="64136" y="158017"/>
                  </a:cubicBezTo>
                  <a:cubicBezTo>
                    <a:pt x="63900" y="158017"/>
                    <a:pt x="63191" y="157545"/>
                    <a:pt x="62955" y="157545"/>
                  </a:cubicBezTo>
                  <a:cubicBezTo>
                    <a:pt x="59589" y="156600"/>
                    <a:pt x="56222" y="158017"/>
                    <a:pt x="52856" y="158253"/>
                  </a:cubicBezTo>
                  <a:cubicBezTo>
                    <a:pt x="44175" y="158726"/>
                    <a:pt x="35789" y="159434"/>
                    <a:pt x="27107" y="158667"/>
                  </a:cubicBezTo>
                  <a:cubicBezTo>
                    <a:pt x="24922" y="158431"/>
                    <a:pt x="22560" y="157958"/>
                    <a:pt x="21083" y="156246"/>
                  </a:cubicBezTo>
                  <a:cubicBezTo>
                    <a:pt x="19902" y="155301"/>
                    <a:pt x="18426" y="154533"/>
                    <a:pt x="17245" y="153824"/>
                  </a:cubicBezTo>
                  <a:cubicBezTo>
                    <a:pt x="16536" y="153352"/>
                    <a:pt x="15591" y="153352"/>
                    <a:pt x="14823" y="153588"/>
                  </a:cubicBezTo>
                  <a:cubicBezTo>
                    <a:pt x="12638" y="154533"/>
                    <a:pt x="11221" y="156246"/>
                    <a:pt x="9036" y="156718"/>
                  </a:cubicBezTo>
                  <a:cubicBezTo>
                    <a:pt x="6614" y="157427"/>
                    <a:pt x="4252" y="157190"/>
                    <a:pt x="2303" y="155478"/>
                  </a:cubicBezTo>
                  <a:cubicBezTo>
                    <a:pt x="2067" y="155478"/>
                    <a:pt x="1595" y="155478"/>
                    <a:pt x="1358" y="155478"/>
                  </a:cubicBezTo>
                  <a:lnTo>
                    <a:pt x="0" y="155478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81" name="Forme libre : forme 178">
              <a:extLst>
                <a:ext uri="{FF2B5EF4-FFF2-40B4-BE49-F238E27FC236}">
                  <a16:creationId xmlns:a16="http://schemas.microsoft.com/office/drawing/2014/main" id="{3E53F751-D255-C24F-4800-F3BE6E4BC8E3}"/>
                </a:ext>
              </a:extLst>
            </p:cNvPr>
            <p:cNvSpPr/>
            <p:nvPr/>
          </p:nvSpPr>
          <p:spPr>
            <a:xfrm>
              <a:off x="8805614" y="4840071"/>
              <a:ext cx="277778" cy="288876"/>
            </a:xfrm>
            <a:custGeom>
              <a:avLst/>
              <a:gdLst>
                <a:gd name="connsiteX0" fmla="*/ 51498 w 158686"/>
                <a:gd name="connsiteY0" fmla="*/ 161263 h 164697"/>
                <a:gd name="connsiteX1" fmla="*/ 47777 w 158686"/>
                <a:gd name="connsiteY1" fmla="*/ 155653 h 164697"/>
                <a:gd name="connsiteX2" fmla="*/ 47305 w 158686"/>
                <a:gd name="connsiteY2" fmla="*/ 153940 h 164697"/>
                <a:gd name="connsiteX3" fmla="*/ 44411 w 158686"/>
                <a:gd name="connsiteY3" fmla="*/ 149865 h 164697"/>
                <a:gd name="connsiteX4" fmla="*/ 42521 w 158686"/>
                <a:gd name="connsiteY4" fmla="*/ 144550 h 164697"/>
                <a:gd name="connsiteX5" fmla="*/ 39864 w 158686"/>
                <a:gd name="connsiteY5" fmla="*/ 141183 h 164697"/>
                <a:gd name="connsiteX6" fmla="*/ 39391 w 158686"/>
                <a:gd name="connsiteY6" fmla="*/ 132030 h 164697"/>
                <a:gd name="connsiteX7" fmla="*/ 36025 w 158686"/>
                <a:gd name="connsiteY7" fmla="*/ 128191 h 164697"/>
                <a:gd name="connsiteX8" fmla="*/ 35080 w 158686"/>
                <a:gd name="connsiteY8" fmla="*/ 125297 h 164697"/>
                <a:gd name="connsiteX9" fmla="*/ 34135 w 158686"/>
                <a:gd name="connsiteY9" fmla="*/ 124352 h 164697"/>
                <a:gd name="connsiteX10" fmla="*/ 34135 w 158686"/>
                <a:gd name="connsiteY10" fmla="*/ 120041 h 164697"/>
                <a:gd name="connsiteX11" fmla="*/ 34135 w 158686"/>
                <a:gd name="connsiteY11" fmla="*/ 120277 h 164697"/>
                <a:gd name="connsiteX12" fmla="*/ 33899 w 158686"/>
                <a:gd name="connsiteY12" fmla="*/ 109234 h 164697"/>
                <a:gd name="connsiteX13" fmla="*/ 32481 w 158686"/>
                <a:gd name="connsiteY13" fmla="*/ 105159 h 164697"/>
                <a:gd name="connsiteX14" fmla="*/ 31536 w 158686"/>
                <a:gd name="connsiteY14" fmla="*/ 84489 h 164697"/>
                <a:gd name="connsiteX15" fmla="*/ 32009 w 158686"/>
                <a:gd name="connsiteY15" fmla="*/ 83071 h 164697"/>
                <a:gd name="connsiteX16" fmla="*/ 32009 w 158686"/>
                <a:gd name="connsiteY16" fmla="*/ 75394 h 164697"/>
                <a:gd name="connsiteX17" fmla="*/ 29883 w 158686"/>
                <a:gd name="connsiteY17" fmla="*/ 71083 h 164697"/>
                <a:gd name="connsiteX18" fmla="*/ 24863 w 158686"/>
                <a:gd name="connsiteY18" fmla="*/ 64114 h 164697"/>
                <a:gd name="connsiteX19" fmla="*/ 23682 w 158686"/>
                <a:gd name="connsiteY19" fmla="*/ 61456 h 164697"/>
                <a:gd name="connsiteX20" fmla="*/ 20316 w 158686"/>
                <a:gd name="connsiteY20" fmla="*/ 55669 h 164697"/>
                <a:gd name="connsiteX21" fmla="*/ 19135 w 158686"/>
                <a:gd name="connsiteY21" fmla="*/ 54724 h 164697"/>
                <a:gd name="connsiteX22" fmla="*/ 18190 w 158686"/>
                <a:gd name="connsiteY22" fmla="*/ 51121 h 164697"/>
                <a:gd name="connsiteX23" fmla="*/ 18662 w 158686"/>
                <a:gd name="connsiteY23" fmla="*/ 50885 h 164697"/>
                <a:gd name="connsiteX24" fmla="*/ 14587 w 158686"/>
                <a:gd name="connsiteY24" fmla="*/ 40314 h 164697"/>
                <a:gd name="connsiteX25" fmla="*/ 12402 w 158686"/>
                <a:gd name="connsiteY25" fmla="*/ 37420 h 164697"/>
                <a:gd name="connsiteX26" fmla="*/ 10453 w 158686"/>
                <a:gd name="connsiteY26" fmla="*/ 33818 h 164697"/>
                <a:gd name="connsiteX27" fmla="*/ 7559 w 158686"/>
                <a:gd name="connsiteY27" fmla="*/ 25904 h 164697"/>
                <a:gd name="connsiteX28" fmla="*/ 2303 w 158686"/>
                <a:gd name="connsiteY28" fmla="*/ 19644 h 164697"/>
                <a:gd name="connsiteX29" fmla="*/ 650 w 158686"/>
                <a:gd name="connsiteY29" fmla="*/ 13384 h 164697"/>
                <a:gd name="connsiteX30" fmla="*/ 413 w 158686"/>
                <a:gd name="connsiteY30" fmla="*/ 6888 h 164697"/>
                <a:gd name="connsiteX31" fmla="*/ 1240 w 158686"/>
                <a:gd name="connsiteY31" fmla="*/ 1986 h 164697"/>
                <a:gd name="connsiteX32" fmla="*/ 2599 w 158686"/>
                <a:gd name="connsiteY32" fmla="*/ 1986 h 164697"/>
                <a:gd name="connsiteX33" fmla="*/ 3543 w 158686"/>
                <a:gd name="connsiteY33" fmla="*/ 2045 h 164697"/>
                <a:gd name="connsiteX34" fmla="*/ 10276 w 158686"/>
                <a:gd name="connsiteY34" fmla="*/ 3285 h 164697"/>
                <a:gd name="connsiteX35" fmla="*/ 16064 w 158686"/>
                <a:gd name="connsiteY35" fmla="*/ 155 h 164697"/>
                <a:gd name="connsiteX36" fmla="*/ 18485 w 158686"/>
                <a:gd name="connsiteY36" fmla="*/ 391 h 164697"/>
                <a:gd name="connsiteX37" fmla="*/ 22324 w 158686"/>
                <a:gd name="connsiteY37" fmla="*/ 2813 h 164697"/>
                <a:gd name="connsiteX38" fmla="*/ 28347 w 158686"/>
                <a:gd name="connsiteY38" fmla="*/ 5234 h 164697"/>
                <a:gd name="connsiteX39" fmla="*/ 54096 w 158686"/>
                <a:gd name="connsiteY39" fmla="*/ 4821 h 164697"/>
                <a:gd name="connsiteX40" fmla="*/ 64195 w 158686"/>
                <a:gd name="connsiteY40" fmla="*/ 4112 h 164697"/>
                <a:gd name="connsiteX41" fmla="*/ 65376 w 158686"/>
                <a:gd name="connsiteY41" fmla="*/ 4584 h 164697"/>
                <a:gd name="connsiteX42" fmla="*/ 76184 w 158686"/>
                <a:gd name="connsiteY42" fmla="*/ 5588 h 164697"/>
                <a:gd name="connsiteX43" fmla="*/ 81971 w 158686"/>
                <a:gd name="connsiteY43" fmla="*/ 9427 h 164697"/>
                <a:gd name="connsiteX44" fmla="*/ 93015 w 158686"/>
                <a:gd name="connsiteY44" fmla="*/ 10431 h 164697"/>
                <a:gd name="connsiteX45" fmla="*/ 99511 w 158686"/>
                <a:gd name="connsiteY45" fmla="*/ 12852 h 164697"/>
                <a:gd name="connsiteX46" fmla="*/ 107897 w 158686"/>
                <a:gd name="connsiteY46" fmla="*/ 11671 h 164697"/>
                <a:gd name="connsiteX47" fmla="*/ 111027 w 158686"/>
                <a:gd name="connsiteY47" fmla="*/ 11671 h 164697"/>
                <a:gd name="connsiteX48" fmla="*/ 113212 w 158686"/>
                <a:gd name="connsiteY48" fmla="*/ 13089 h 164697"/>
                <a:gd name="connsiteX49" fmla="*/ 112976 w 158686"/>
                <a:gd name="connsiteY49" fmla="*/ 13089 h 164697"/>
                <a:gd name="connsiteX50" fmla="*/ 117996 w 158686"/>
                <a:gd name="connsiteY50" fmla="*/ 12852 h 164697"/>
                <a:gd name="connsiteX51" fmla="*/ 136776 w 158686"/>
                <a:gd name="connsiteY51" fmla="*/ 7360 h 164697"/>
                <a:gd name="connsiteX52" fmla="*/ 136776 w 158686"/>
                <a:gd name="connsiteY52" fmla="*/ 6415 h 164697"/>
                <a:gd name="connsiteX53" fmla="*/ 137013 w 158686"/>
                <a:gd name="connsiteY53" fmla="*/ 6651 h 164697"/>
                <a:gd name="connsiteX54" fmla="*/ 145458 w 158686"/>
                <a:gd name="connsiteY54" fmla="*/ 6651 h 164697"/>
                <a:gd name="connsiteX55" fmla="*/ 148115 w 158686"/>
                <a:gd name="connsiteY55" fmla="*/ 5706 h 164697"/>
                <a:gd name="connsiteX56" fmla="*/ 154848 w 158686"/>
                <a:gd name="connsiteY56" fmla="*/ 6179 h 164697"/>
                <a:gd name="connsiteX57" fmla="*/ 158686 w 158686"/>
                <a:gd name="connsiteY57" fmla="*/ 10018 h 164697"/>
                <a:gd name="connsiteX58" fmla="*/ 156029 w 158686"/>
                <a:gd name="connsiteY58" fmla="*/ 11435 h 164697"/>
                <a:gd name="connsiteX59" fmla="*/ 146639 w 158686"/>
                <a:gd name="connsiteY59" fmla="*/ 12852 h 164697"/>
                <a:gd name="connsiteX60" fmla="*/ 143036 w 158686"/>
                <a:gd name="connsiteY60" fmla="*/ 16219 h 164697"/>
                <a:gd name="connsiteX61" fmla="*/ 138961 w 158686"/>
                <a:gd name="connsiteY61" fmla="*/ 19113 h 164697"/>
                <a:gd name="connsiteX62" fmla="*/ 135595 w 158686"/>
                <a:gd name="connsiteY62" fmla="*/ 14801 h 164697"/>
                <a:gd name="connsiteX63" fmla="*/ 124315 w 158686"/>
                <a:gd name="connsiteY63" fmla="*/ 15274 h 164697"/>
                <a:gd name="connsiteX64" fmla="*/ 108901 w 158686"/>
                <a:gd name="connsiteY64" fmla="*/ 16927 h 164697"/>
                <a:gd name="connsiteX65" fmla="*/ 107425 w 158686"/>
                <a:gd name="connsiteY65" fmla="*/ 27971 h 164697"/>
                <a:gd name="connsiteX66" fmla="*/ 107425 w 158686"/>
                <a:gd name="connsiteY66" fmla="*/ 68130 h 164697"/>
                <a:gd name="connsiteX67" fmla="*/ 95554 w 158686"/>
                <a:gd name="connsiteY67" fmla="*/ 68839 h 164697"/>
                <a:gd name="connsiteX68" fmla="*/ 93724 w 158686"/>
                <a:gd name="connsiteY68" fmla="*/ 158015 h 164697"/>
                <a:gd name="connsiteX69" fmla="*/ 93487 w 158686"/>
                <a:gd name="connsiteY69" fmla="*/ 159196 h 164697"/>
                <a:gd name="connsiteX70" fmla="*/ 89649 w 158686"/>
                <a:gd name="connsiteY70" fmla="*/ 160613 h 164697"/>
                <a:gd name="connsiteX71" fmla="*/ 86282 w 158686"/>
                <a:gd name="connsiteY71" fmla="*/ 164216 h 164697"/>
                <a:gd name="connsiteX72" fmla="*/ 78841 w 158686"/>
                <a:gd name="connsiteY72" fmla="*/ 162739 h 164697"/>
                <a:gd name="connsiteX73" fmla="*/ 74530 w 158686"/>
                <a:gd name="connsiteY73" fmla="*/ 163448 h 164697"/>
                <a:gd name="connsiteX74" fmla="*/ 65376 w 158686"/>
                <a:gd name="connsiteY74" fmla="*/ 162976 h 164697"/>
                <a:gd name="connsiteX75" fmla="*/ 62955 w 158686"/>
                <a:gd name="connsiteY75" fmla="*/ 160318 h 164697"/>
                <a:gd name="connsiteX76" fmla="*/ 62246 w 158686"/>
                <a:gd name="connsiteY76" fmla="*/ 154058 h 164697"/>
                <a:gd name="connsiteX77" fmla="*/ 58880 w 158686"/>
                <a:gd name="connsiteY77" fmla="*/ 153586 h 164697"/>
                <a:gd name="connsiteX78" fmla="*/ 53092 w 158686"/>
                <a:gd name="connsiteY78" fmla="*/ 159609 h 164697"/>
                <a:gd name="connsiteX79" fmla="*/ 51557 w 158686"/>
                <a:gd name="connsiteY79" fmla="*/ 161381 h 164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158686" h="164697">
                  <a:moveTo>
                    <a:pt x="51498" y="161263"/>
                  </a:moveTo>
                  <a:cubicBezTo>
                    <a:pt x="50199" y="159550"/>
                    <a:pt x="49608" y="157306"/>
                    <a:pt x="47777" y="155653"/>
                  </a:cubicBezTo>
                  <a:cubicBezTo>
                    <a:pt x="47541" y="155180"/>
                    <a:pt x="47541" y="154471"/>
                    <a:pt x="47305" y="153940"/>
                  </a:cubicBezTo>
                  <a:cubicBezTo>
                    <a:pt x="46124" y="152759"/>
                    <a:pt x="45356" y="151046"/>
                    <a:pt x="44411" y="149865"/>
                  </a:cubicBezTo>
                  <a:cubicBezTo>
                    <a:pt x="43230" y="148448"/>
                    <a:pt x="43230" y="146262"/>
                    <a:pt x="42521" y="144550"/>
                  </a:cubicBezTo>
                  <a:cubicBezTo>
                    <a:pt x="41812" y="143369"/>
                    <a:pt x="40100" y="142601"/>
                    <a:pt x="39864" y="141183"/>
                  </a:cubicBezTo>
                  <a:cubicBezTo>
                    <a:pt x="39391" y="138053"/>
                    <a:pt x="40572" y="134923"/>
                    <a:pt x="39391" y="132030"/>
                  </a:cubicBezTo>
                  <a:cubicBezTo>
                    <a:pt x="38919" y="130612"/>
                    <a:pt x="36970" y="129372"/>
                    <a:pt x="36025" y="128191"/>
                  </a:cubicBezTo>
                  <a:cubicBezTo>
                    <a:pt x="35316" y="127246"/>
                    <a:pt x="35789" y="125770"/>
                    <a:pt x="35080" y="125297"/>
                  </a:cubicBezTo>
                  <a:cubicBezTo>
                    <a:pt x="34607" y="125061"/>
                    <a:pt x="34844" y="124116"/>
                    <a:pt x="34135" y="124352"/>
                  </a:cubicBezTo>
                  <a:cubicBezTo>
                    <a:pt x="34135" y="122935"/>
                    <a:pt x="34135" y="121458"/>
                    <a:pt x="34135" y="120041"/>
                  </a:cubicBezTo>
                  <a:lnTo>
                    <a:pt x="34135" y="120277"/>
                  </a:lnTo>
                  <a:cubicBezTo>
                    <a:pt x="33899" y="116675"/>
                    <a:pt x="34607" y="113072"/>
                    <a:pt x="33899" y="109234"/>
                  </a:cubicBezTo>
                  <a:cubicBezTo>
                    <a:pt x="33663" y="107757"/>
                    <a:pt x="32718" y="106576"/>
                    <a:pt x="32481" y="105159"/>
                  </a:cubicBezTo>
                  <a:cubicBezTo>
                    <a:pt x="30592" y="98190"/>
                    <a:pt x="30355" y="91458"/>
                    <a:pt x="31536" y="84489"/>
                  </a:cubicBezTo>
                  <a:cubicBezTo>
                    <a:pt x="31536" y="84016"/>
                    <a:pt x="32009" y="83544"/>
                    <a:pt x="32009" y="83071"/>
                  </a:cubicBezTo>
                  <a:cubicBezTo>
                    <a:pt x="32481" y="80414"/>
                    <a:pt x="32481" y="78051"/>
                    <a:pt x="32009" y="75394"/>
                  </a:cubicBezTo>
                  <a:cubicBezTo>
                    <a:pt x="31773" y="73976"/>
                    <a:pt x="31064" y="72500"/>
                    <a:pt x="29883" y="71083"/>
                  </a:cubicBezTo>
                  <a:cubicBezTo>
                    <a:pt x="27934" y="68898"/>
                    <a:pt x="25808" y="67008"/>
                    <a:pt x="24863" y="64114"/>
                  </a:cubicBezTo>
                  <a:cubicBezTo>
                    <a:pt x="24391" y="63169"/>
                    <a:pt x="24154" y="62165"/>
                    <a:pt x="23682" y="61456"/>
                  </a:cubicBezTo>
                  <a:cubicBezTo>
                    <a:pt x="22265" y="59508"/>
                    <a:pt x="21969" y="57381"/>
                    <a:pt x="20316" y="55669"/>
                  </a:cubicBezTo>
                  <a:cubicBezTo>
                    <a:pt x="19843" y="55196"/>
                    <a:pt x="19135" y="54960"/>
                    <a:pt x="19135" y="54724"/>
                  </a:cubicBezTo>
                  <a:cubicBezTo>
                    <a:pt x="18898" y="53543"/>
                    <a:pt x="17953" y="52303"/>
                    <a:pt x="18190" y="51121"/>
                  </a:cubicBezTo>
                  <a:lnTo>
                    <a:pt x="18662" y="50885"/>
                  </a:lnTo>
                  <a:cubicBezTo>
                    <a:pt x="18190" y="47046"/>
                    <a:pt x="17008" y="43680"/>
                    <a:pt x="14587" y="40314"/>
                  </a:cubicBezTo>
                  <a:cubicBezTo>
                    <a:pt x="13878" y="39369"/>
                    <a:pt x="12934" y="38601"/>
                    <a:pt x="12402" y="37420"/>
                  </a:cubicBezTo>
                  <a:cubicBezTo>
                    <a:pt x="11930" y="36003"/>
                    <a:pt x="10985" y="34999"/>
                    <a:pt x="10453" y="33818"/>
                  </a:cubicBezTo>
                  <a:cubicBezTo>
                    <a:pt x="9272" y="31160"/>
                    <a:pt x="8800" y="28266"/>
                    <a:pt x="7559" y="25904"/>
                  </a:cubicBezTo>
                  <a:cubicBezTo>
                    <a:pt x="6378" y="23483"/>
                    <a:pt x="3484" y="22065"/>
                    <a:pt x="2303" y="19644"/>
                  </a:cubicBezTo>
                  <a:cubicBezTo>
                    <a:pt x="1595" y="17931"/>
                    <a:pt x="1831" y="15333"/>
                    <a:pt x="650" y="13384"/>
                  </a:cubicBezTo>
                  <a:cubicBezTo>
                    <a:pt x="-295" y="11199"/>
                    <a:pt x="-59" y="9073"/>
                    <a:pt x="413" y="6888"/>
                  </a:cubicBezTo>
                  <a:cubicBezTo>
                    <a:pt x="709" y="5234"/>
                    <a:pt x="945" y="3639"/>
                    <a:pt x="1240" y="1986"/>
                  </a:cubicBezTo>
                  <a:lnTo>
                    <a:pt x="2599" y="1986"/>
                  </a:lnTo>
                  <a:cubicBezTo>
                    <a:pt x="2599" y="1986"/>
                    <a:pt x="3307" y="2045"/>
                    <a:pt x="3543" y="2045"/>
                  </a:cubicBezTo>
                  <a:cubicBezTo>
                    <a:pt x="5492" y="3758"/>
                    <a:pt x="7855" y="3994"/>
                    <a:pt x="10276" y="3285"/>
                  </a:cubicBezTo>
                  <a:cubicBezTo>
                    <a:pt x="12461" y="2813"/>
                    <a:pt x="13878" y="1100"/>
                    <a:pt x="16064" y="155"/>
                  </a:cubicBezTo>
                  <a:cubicBezTo>
                    <a:pt x="16772" y="-81"/>
                    <a:pt x="17776" y="-81"/>
                    <a:pt x="18485" y="391"/>
                  </a:cubicBezTo>
                  <a:cubicBezTo>
                    <a:pt x="19666" y="1100"/>
                    <a:pt x="21142" y="1809"/>
                    <a:pt x="22324" y="2813"/>
                  </a:cubicBezTo>
                  <a:cubicBezTo>
                    <a:pt x="23741" y="4525"/>
                    <a:pt x="26162" y="4998"/>
                    <a:pt x="28347" y="5234"/>
                  </a:cubicBezTo>
                  <a:cubicBezTo>
                    <a:pt x="37029" y="5943"/>
                    <a:pt x="45415" y="5234"/>
                    <a:pt x="54096" y="4821"/>
                  </a:cubicBezTo>
                  <a:cubicBezTo>
                    <a:pt x="57463" y="4584"/>
                    <a:pt x="60829" y="3167"/>
                    <a:pt x="64195" y="4112"/>
                  </a:cubicBezTo>
                  <a:cubicBezTo>
                    <a:pt x="64431" y="4112"/>
                    <a:pt x="65140" y="4584"/>
                    <a:pt x="65376" y="4584"/>
                  </a:cubicBezTo>
                  <a:cubicBezTo>
                    <a:pt x="68979" y="5766"/>
                    <a:pt x="72581" y="4348"/>
                    <a:pt x="76184" y="5588"/>
                  </a:cubicBezTo>
                  <a:cubicBezTo>
                    <a:pt x="78369" y="6297"/>
                    <a:pt x="79786" y="8246"/>
                    <a:pt x="81971" y="9427"/>
                  </a:cubicBezTo>
                  <a:cubicBezTo>
                    <a:pt x="85338" y="11612"/>
                    <a:pt x="89176" y="9427"/>
                    <a:pt x="93015" y="10431"/>
                  </a:cubicBezTo>
                  <a:cubicBezTo>
                    <a:pt x="95200" y="11140"/>
                    <a:pt x="97090" y="12380"/>
                    <a:pt x="99511" y="12852"/>
                  </a:cubicBezTo>
                  <a:cubicBezTo>
                    <a:pt x="102405" y="13325"/>
                    <a:pt x="105063" y="12616"/>
                    <a:pt x="107897" y="11671"/>
                  </a:cubicBezTo>
                  <a:cubicBezTo>
                    <a:pt x="108842" y="11435"/>
                    <a:pt x="110082" y="11671"/>
                    <a:pt x="111027" y="11671"/>
                  </a:cubicBezTo>
                  <a:cubicBezTo>
                    <a:pt x="111972" y="11908"/>
                    <a:pt x="112268" y="12852"/>
                    <a:pt x="113212" y="13089"/>
                  </a:cubicBezTo>
                  <a:lnTo>
                    <a:pt x="112976" y="13089"/>
                  </a:lnTo>
                  <a:cubicBezTo>
                    <a:pt x="114630" y="12852"/>
                    <a:pt x="116343" y="13325"/>
                    <a:pt x="117996" y="12852"/>
                  </a:cubicBezTo>
                  <a:cubicBezTo>
                    <a:pt x="124256" y="10726"/>
                    <a:pt x="130752" y="10254"/>
                    <a:pt x="136776" y="7360"/>
                  </a:cubicBezTo>
                  <a:lnTo>
                    <a:pt x="136776" y="6415"/>
                  </a:lnTo>
                  <a:lnTo>
                    <a:pt x="137013" y="6651"/>
                  </a:lnTo>
                  <a:cubicBezTo>
                    <a:pt x="139906" y="6651"/>
                    <a:pt x="142564" y="6651"/>
                    <a:pt x="145458" y="6651"/>
                  </a:cubicBezTo>
                  <a:lnTo>
                    <a:pt x="148115" y="5706"/>
                  </a:lnTo>
                  <a:cubicBezTo>
                    <a:pt x="150300" y="6415"/>
                    <a:pt x="152663" y="5470"/>
                    <a:pt x="154848" y="6179"/>
                  </a:cubicBezTo>
                  <a:cubicBezTo>
                    <a:pt x="156560" y="6888"/>
                    <a:pt x="157033" y="9309"/>
                    <a:pt x="158686" y="10018"/>
                  </a:cubicBezTo>
                  <a:cubicBezTo>
                    <a:pt x="158214" y="9781"/>
                    <a:pt x="156974" y="10963"/>
                    <a:pt x="156029" y="11435"/>
                  </a:cubicBezTo>
                  <a:cubicBezTo>
                    <a:pt x="152899" y="12852"/>
                    <a:pt x="149296" y="11199"/>
                    <a:pt x="146639" y="12852"/>
                  </a:cubicBezTo>
                  <a:cubicBezTo>
                    <a:pt x="145221" y="13561"/>
                    <a:pt x="143745" y="14742"/>
                    <a:pt x="143036" y="16219"/>
                  </a:cubicBezTo>
                  <a:cubicBezTo>
                    <a:pt x="142091" y="18168"/>
                    <a:pt x="141087" y="20294"/>
                    <a:pt x="138961" y="19113"/>
                  </a:cubicBezTo>
                  <a:cubicBezTo>
                    <a:pt x="137544" y="18168"/>
                    <a:pt x="137308" y="15510"/>
                    <a:pt x="135595" y="14801"/>
                  </a:cubicBezTo>
                  <a:cubicBezTo>
                    <a:pt x="132465" y="13620"/>
                    <a:pt x="127681" y="14801"/>
                    <a:pt x="124315" y="15274"/>
                  </a:cubicBezTo>
                  <a:cubicBezTo>
                    <a:pt x="118764" y="15983"/>
                    <a:pt x="114453" y="16219"/>
                    <a:pt x="108901" y="16927"/>
                  </a:cubicBezTo>
                  <a:cubicBezTo>
                    <a:pt x="106008" y="19821"/>
                    <a:pt x="107956" y="24369"/>
                    <a:pt x="107425" y="27971"/>
                  </a:cubicBezTo>
                  <a:lnTo>
                    <a:pt x="107425" y="68130"/>
                  </a:lnTo>
                  <a:cubicBezTo>
                    <a:pt x="107425" y="68130"/>
                    <a:pt x="95554" y="68839"/>
                    <a:pt x="95554" y="68839"/>
                  </a:cubicBezTo>
                  <a:lnTo>
                    <a:pt x="93724" y="158015"/>
                  </a:lnTo>
                  <a:cubicBezTo>
                    <a:pt x="93724" y="158487"/>
                    <a:pt x="93487" y="158960"/>
                    <a:pt x="93487" y="159196"/>
                  </a:cubicBezTo>
                  <a:cubicBezTo>
                    <a:pt x="92542" y="160377"/>
                    <a:pt x="90830" y="159668"/>
                    <a:pt x="89649" y="160613"/>
                  </a:cubicBezTo>
                  <a:cubicBezTo>
                    <a:pt x="88468" y="161794"/>
                    <a:pt x="87700" y="163743"/>
                    <a:pt x="86282" y="164216"/>
                  </a:cubicBezTo>
                  <a:cubicBezTo>
                    <a:pt x="83625" y="165397"/>
                    <a:pt x="81263" y="164216"/>
                    <a:pt x="78841" y="162739"/>
                  </a:cubicBezTo>
                  <a:cubicBezTo>
                    <a:pt x="77660" y="161794"/>
                    <a:pt x="75947" y="162739"/>
                    <a:pt x="74530" y="163448"/>
                  </a:cubicBezTo>
                  <a:cubicBezTo>
                    <a:pt x="71636" y="164393"/>
                    <a:pt x="68270" y="164393"/>
                    <a:pt x="65376" y="162976"/>
                  </a:cubicBezTo>
                  <a:cubicBezTo>
                    <a:pt x="64431" y="162503"/>
                    <a:pt x="63427" y="161263"/>
                    <a:pt x="62955" y="160318"/>
                  </a:cubicBezTo>
                  <a:cubicBezTo>
                    <a:pt x="62246" y="158369"/>
                    <a:pt x="63427" y="156007"/>
                    <a:pt x="62246" y="154058"/>
                  </a:cubicBezTo>
                  <a:cubicBezTo>
                    <a:pt x="61537" y="153113"/>
                    <a:pt x="59589" y="152877"/>
                    <a:pt x="58880" y="153586"/>
                  </a:cubicBezTo>
                  <a:cubicBezTo>
                    <a:pt x="56931" y="155475"/>
                    <a:pt x="55041" y="157660"/>
                    <a:pt x="53092" y="159609"/>
                  </a:cubicBezTo>
                  <a:lnTo>
                    <a:pt x="51557" y="161381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82" name="Forme libre : forme 179">
              <a:extLst>
                <a:ext uri="{FF2B5EF4-FFF2-40B4-BE49-F238E27FC236}">
                  <a16:creationId xmlns:a16="http://schemas.microsoft.com/office/drawing/2014/main" id="{12BC2BEA-8C0A-E846-8B7F-63350B465419}"/>
                </a:ext>
              </a:extLst>
            </p:cNvPr>
            <p:cNvSpPr/>
            <p:nvPr/>
          </p:nvSpPr>
          <p:spPr>
            <a:xfrm>
              <a:off x="9111867" y="5120542"/>
              <a:ext cx="46244" cy="51067"/>
            </a:xfrm>
            <a:custGeom>
              <a:avLst/>
              <a:gdLst>
                <a:gd name="connsiteX0" fmla="*/ 24955 w 26418"/>
                <a:gd name="connsiteY0" fmla="*/ 5670 h 29115"/>
                <a:gd name="connsiteX1" fmla="*/ 19463 w 26418"/>
                <a:gd name="connsiteY1" fmla="*/ 354 h 29115"/>
                <a:gd name="connsiteX2" fmla="*/ 16333 w 26418"/>
                <a:gd name="connsiteY2" fmla="*/ 354 h 29115"/>
                <a:gd name="connsiteX3" fmla="*/ 9836 w 26418"/>
                <a:gd name="connsiteY3" fmla="*/ 5374 h 29115"/>
                <a:gd name="connsiteX4" fmla="*/ 6943 w 26418"/>
                <a:gd name="connsiteY4" fmla="*/ 5610 h 29115"/>
                <a:gd name="connsiteX5" fmla="*/ 5230 w 26418"/>
                <a:gd name="connsiteY5" fmla="*/ 9449 h 29115"/>
                <a:gd name="connsiteX6" fmla="*/ 682 w 26418"/>
                <a:gd name="connsiteY6" fmla="*/ 13997 h 29115"/>
                <a:gd name="connsiteX7" fmla="*/ 2100 w 26418"/>
                <a:gd name="connsiteY7" fmla="*/ 20729 h 29115"/>
                <a:gd name="connsiteX8" fmla="*/ 9305 w 26418"/>
                <a:gd name="connsiteY8" fmla="*/ 28938 h 29115"/>
                <a:gd name="connsiteX9" fmla="*/ 10722 w 26418"/>
                <a:gd name="connsiteY9" fmla="*/ 28938 h 29115"/>
                <a:gd name="connsiteX10" fmla="*/ 14561 w 26418"/>
                <a:gd name="connsiteY10" fmla="*/ 23918 h 29115"/>
                <a:gd name="connsiteX11" fmla="*/ 22475 w 26418"/>
                <a:gd name="connsiteY11" fmla="*/ 17894 h 29115"/>
                <a:gd name="connsiteX12" fmla="*/ 23419 w 26418"/>
                <a:gd name="connsiteY12" fmla="*/ 13583 h 29115"/>
                <a:gd name="connsiteX13" fmla="*/ 26077 w 26418"/>
                <a:gd name="connsiteY13" fmla="*/ 6614 h 29115"/>
                <a:gd name="connsiteX14" fmla="*/ 24896 w 26418"/>
                <a:gd name="connsiteY14" fmla="*/ 5670 h 29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418" h="29115">
                  <a:moveTo>
                    <a:pt x="24955" y="5670"/>
                  </a:moveTo>
                  <a:cubicBezTo>
                    <a:pt x="23065" y="3957"/>
                    <a:pt x="21589" y="1595"/>
                    <a:pt x="19463" y="354"/>
                  </a:cubicBezTo>
                  <a:cubicBezTo>
                    <a:pt x="18518" y="-118"/>
                    <a:pt x="17278" y="-118"/>
                    <a:pt x="16333" y="354"/>
                  </a:cubicBezTo>
                  <a:cubicBezTo>
                    <a:pt x="13911" y="1772"/>
                    <a:pt x="12494" y="4193"/>
                    <a:pt x="9836" y="5374"/>
                  </a:cubicBezTo>
                  <a:cubicBezTo>
                    <a:pt x="8891" y="5610"/>
                    <a:pt x="7651" y="5138"/>
                    <a:pt x="6943" y="5610"/>
                  </a:cubicBezTo>
                  <a:cubicBezTo>
                    <a:pt x="5702" y="6319"/>
                    <a:pt x="5702" y="8032"/>
                    <a:pt x="5230" y="9449"/>
                  </a:cubicBezTo>
                  <a:cubicBezTo>
                    <a:pt x="4521" y="11398"/>
                    <a:pt x="1627" y="12107"/>
                    <a:pt x="682" y="13997"/>
                  </a:cubicBezTo>
                  <a:cubicBezTo>
                    <a:pt x="-735" y="16418"/>
                    <a:pt x="210" y="19075"/>
                    <a:pt x="2100" y="20729"/>
                  </a:cubicBezTo>
                  <a:cubicBezTo>
                    <a:pt x="4757" y="23387"/>
                    <a:pt x="6411" y="26517"/>
                    <a:pt x="9305" y="28938"/>
                  </a:cubicBezTo>
                  <a:cubicBezTo>
                    <a:pt x="9777" y="29174"/>
                    <a:pt x="10486" y="29174"/>
                    <a:pt x="10722" y="28938"/>
                  </a:cubicBezTo>
                  <a:cubicBezTo>
                    <a:pt x="12140" y="27225"/>
                    <a:pt x="12435" y="24391"/>
                    <a:pt x="14561" y="23918"/>
                  </a:cubicBezTo>
                  <a:cubicBezTo>
                    <a:pt x="18163" y="22973"/>
                    <a:pt x="21293" y="21024"/>
                    <a:pt x="22475" y="17894"/>
                  </a:cubicBezTo>
                  <a:cubicBezTo>
                    <a:pt x="23183" y="16477"/>
                    <a:pt x="22711" y="14764"/>
                    <a:pt x="23419" y="13583"/>
                  </a:cubicBezTo>
                  <a:cubicBezTo>
                    <a:pt x="25132" y="11398"/>
                    <a:pt x="27258" y="9508"/>
                    <a:pt x="26077" y="6614"/>
                  </a:cubicBezTo>
                  <a:lnTo>
                    <a:pt x="24896" y="5670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83" name="Forme libre : forme 180">
              <a:extLst>
                <a:ext uri="{FF2B5EF4-FFF2-40B4-BE49-F238E27FC236}">
                  <a16:creationId xmlns:a16="http://schemas.microsoft.com/office/drawing/2014/main" id="{22CB6F04-0A03-6F1B-1075-7511CD643976}"/>
                </a:ext>
              </a:extLst>
            </p:cNvPr>
            <p:cNvSpPr/>
            <p:nvPr/>
          </p:nvSpPr>
          <p:spPr>
            <a:xfrm>
              <a:off x="9189503" y="5051773"/>
              <a:ext cx="30348" cy="38172"/>
            </a:xfrm>
            <a:custGeom>
              <a:avLst/>
              <a:gdLst>
                <a:gd name="connsiteX0" fmla="*/ 17220 w 17337"/>
                <a:gd name="connsiteY0" fmla="*/ 14167 h 21763"/>
                <a:gd name="connsiteX1" fmla="*/ 16747 w 17337"/>
                <a:gd name="connsiteY1" fmla="*/ 7198 h 21763"/>
                <a:gd name="connsiteX2" fmla="*/ 14857 w 17337"/>
                <a:gd name="connsiteY2" fmla="*/ 2178 h 21763"/>
                <a:gd name="connsiteX3" fmla="*/ 9365 w 17337"/>
                <a:gd name="connsiteY3" fmla="*/ 466 h 21763"/>
                <a:gd name="connsiteX4" fmla="*/ 5526 w 17337"/>
                <a:gd name="connsiteY4" fmla="*/ 1174 h 21763"/>
                <a:gd name="connsiteX5" fmla="*/ 5054 w 17337"/>
                <a:gd name="connsiteY5" fmla="*/ 4068 h 21763"/>
                <a:gd name="connsiteX6" fmla="*/ 447 w 17337"/>
                <a:gd name="connsiteY6" fmla="*/ 8143 h 21763"/>
                <a:gd name="connsiteX7" fmla="*/ 447 w 17337"/>
                <a:gd name="connsiteY7" fmla="*/ 11746 h 21763"/>
                <a:gd name="connsiteX8" fmla="*/ 2160 w 17337"/>
                <a:gd name="connsiteY8" fmla="*/ 13931 h 21763"/>
                <a:gd name="connsiteX9" fmla="*/ 3814 w 17337"/>
                <a:gd name="connsiteY9" fmla="*/ 18242 h 21763"/>
                <a:gd name="connsiteX10" fmla="*/ 7180 w 17337"/>
                <a:gd name="connsiteY10" fmla="*/ 21372 h 21763"/>
                <a:gd name="connsiteX11" fmla="*/ 10074 w 17337"/>
                <a:gd name="connsiteY11" fmla="*/ 21608 h 21763"/>
                <a:gd name="connsiteX12" fmla="*/ 15389 w 17337"/>
                <a:gd name="connsiteY12" fmla="*/ 15879 h 21763"/>
                <a:gd name="connsiteX13" fmla="*/ 17338 w 17337"/>
                <a:gd name="connsiteY13" fmla="*/ 14462 h 21763"/>
                <a:gd name="connsiteX14" fmla="*/ 17338 w 17337"/>
                <a:gd name="connsiteY14" fmla="*/ 14226 h 2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337" h="21763">
                  <a:moveTo>
                    <a:pt x="17220" y="14167"/>
                  </a:moveTo>
                  <a:cubicBezTo>
                    <a:pt x="17220" y="11746"/>
                    <a:pt x="17692" y="9383"/>
                    <a:pt x="16747" y="7198"/>
                  </a:cubicBezTo>
                  <a:cubicBezTo>
                    <a:pt x="15684" y="4659"/>
                    <a:pt x="14975" y="4895"/>
                    <a:pt x="14857" y="2178"/>
                  </a:cubicBezTo>
                  <a:cubicBezTo>
                    <a:pt x="12672" y="2414"/>
                    <a:pt x="11255" y="1706"/>
                    <a:pt x="9365" y="466"/>
                  </a:cubicBezTo>
                  <a:cubicBezTo>
                    <a:pt x="8420" y="-243"/>
                    <a:pt x="6235" y="-243"/>
                    <a:pt x="5526" y="1174"/>
                  </a:cubicBezTo>
                  <a:cubicBezTo>
                    <a:pt x="5290" y="2119"/>
                    <a:pt x="5526" y="3359"/>
                    <a:pt x="5054" y="4068"/>
                  </a:cubicBezTo>
                  <a:cubicBezTo>
                    <a:pt x="3577" y="5781"/>
                    <a:pt x="1451" y="6489"/>
                    <a:pt x="447" y="8143"/>
                  </a:cubicBezTo>
                  <a:cubicBezTo>
                    <a:pt x="-261" y="9088"/>
                    <a:pt x="-25" y="10564"/>
                    <a:pt x="447" y="11746"/>
                  </a:cubicBezTo>
                  <a:cubicBezTo>
                    <a:pt x="920" y="12454"/>
                    <a:pt x="1865" y="12986"/>
                    <a:pt x="2160" y="13931"/>
                  </a:cubicBezTo>
                  <a:cubicBezTo>
                    <a:pt x="2632" y="15348"/>
                    <a:pt x="2869" y="16824"/>
                    <a:pt x="3814" y="18242"/>
                  </a:cubicBezTo>
                  <a:cubicBezTo>
                    <a:pt x="4758" y="19423"/>
                    <a:pt x="5762" y="20663"/>
                    <a:pt x="7180" y="21372"/>
                  </a:cubicBezTo>
                  <a:cubicBezTo>
                    <a:pt x="7652" y="21844"/>
                    <a:pt x="9129" y="21844"/>
                    <a:pt x="10074" y="21608"/>
                  </a:cubicBezTo>
                  <a:cubicBezTo>
                    <a:pt x="12967" y="20899"/>
                    <a:pt x="13676" y="18242"/>
                    <a:pt x="15389" y="15879"/>
                  </a:cubicBezTo>
                  <a:cubicBezTo>
                    <a:pt x="15625" y="15407"/>
                    <a:pt x="16334" y="14462"/>
                    <a:pt x="17338" y="14462"/>
                  </a:cubicBezTo>
                  <a:lnTo>
                    <a:pt x="17338" y="14226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84" name="Forme libre : forme 181">
              <a:extLst>
                <a:ext uri="{FF2B5EF4-FFF2-40B4-BE49-F238E27FC236}">
                  <a16:creationId xmlns:a16="http://schemas.microsoft.com/office/drawing/2014/main" id="{06E4C492-5CD6-90A6-45B4-B5F40C445F4F}"/>
                </a:ext>
              </a:extLst>
            </p:cNvPr>
            <p:cNvSpPr/>
            <p:nvPr/>
          </p:nvSpPr>
          <p:spPr>
            <a:xfrm>
              <a:off x="9187701" y="4682996"/>
              <a:ext cx="214820" cy="394094"/>
            </a:xfrm>
            <a:custGeom>
              <a:avLst/>
              <a:gdLst>
                <a:gd name="connsiteX0" fmla="*/ 119827 w 122720"/>
                <a:gd name="connsiteY0" fmla="*/ 236 h 224685"/>
                <a:gd name="connsiteX1" fmla="*/ 119591 w 122720"/>
                <a:gd name="connsiteY1" fmla="*/ 9626 h 224685"/>
                <a:gd name="connsiteX2" fmla="*/ 118882 w 122720"/>
                <a:gd name="connsiteY2" fmla="*/ 15178 h 224685"/>
                <a:gd name="connsiteX3" fmla="*/ 118882 w 122720"/>
                <a:gd name="connsiteY3" fmla="*/ 25276 h 224685"/>
                <a:gd name="connsiteX4" fmla="*/ 120299 w 122720"/>
                <a:gd name="connsiteY4" fmla="*/ 28879 h 224685"/>
                <a:gd name="connsiteX5" fmla="*/ 119591 w 122720"/>
                <a:gd name="connsiteY5" fmla="*/ 33426 h 224685"/>
                <a:gd name="connsiteX6" fmla="*/ 119827 w 122720"/>
                <a:gd name="connsiteY6" fmla="*/ 37029 h 224685"/>
                <a:gd name="connsiteX7" fmla="*/ 120772 w 122720"/>
                <a:gd name="connsiteY7" fmla="*/ 48545 h 224685"/>
                <a:gd name="connsiteX8" fmla="*/ 122189 w 122720"/>
                <a:gd name="connsiteY8" fmla="*/ 50730 h 224685"/>
                <a:gd name="connsiteX9" fmla="*/ 122189 w 122720"/>
                <a:gd name="connsiteY9" fmla="*/ 57226 h 224685"/>
                <a:gd name="connsiteX10" fmla="*/ 121244 w 122720"/>
                <a:gd name="connsiteY10" fmla="*/ 59116 h 224685"/>
                <a:gd name="connsiteX11" fmla="*/ 121008 w 122720"/>
                <a:gd name="connsiteY11" fmla="*/ 62246 h 224685"/>
                <a:gd name="connsiteX12" fmla="*/ 119827 w 122720"/>
                <a:gd name="connsiteY12" fmla="*/ 66793 h 224685"/>
                <a:gd name="connsiteX13" fmla="*/ 120063 w 122720"/>
                <a:gd name="connsiteY13" fmla="*/ 66557 h 224685"/>
                <a:gd name="connsiteX14" fmla="*/ 119827 w 122720"/>
                <a:gd name="connsiteY14" fmla="*/ 67502 h 224685"/>
                <a:gd name="connsiteX15" fmla="*/ 118350 w 122720"/>
                <a:gd name="connsiteY15" fmla="*/ 69687 h 224685"/>
                <a:gd name="connsiteX16" fmla="*/ 109433 w 122720"/>
                <a:gd name="connsiteY16" fmla="*/ 78782 h 224685"/>
                <a:gd name="connsiteX17" fmla="*/ 105594 w 122720"/>
                <a:gd name="connsiteY17" fmla="*/ 83093 h 224685"/>
                <a:gd name="connsiteX18" fmla="*/ 98625 w 122720"/>
                <a:gd name="connsiteY18" fmla="*/ 90771 h 224685"/>
                <a:gd name="connsiteX19" fmla="*/ 92602 w 122720"/>
                <a:gd name="connsiteY19" fmla="*/ 91480 h 224685"/>
                <a:gd name="connsiteX20" fmla="*/ 90653 w 122720"/>
                <a:gd name="connsiteY20" fmla="*/ 92424 h 224685"/>
                <a:gd name="connsiteX21" fmla="*/ 76479 w 122720"/>
                <a:gd name="connsiteY21" fmla="*/ 102523 h 224685"/>
                <a:gd name="connsiteX22" fmla="*/ 72168 w 122720"/>
                <a:gd name="connsiteY22" fmla="*/ 107779 h 224685"/>
                <a:gd name="connsiteX23" fmla="*/ 67739 w 122720"/>
                <a:gd name="connsiteY23" fmla="*/ 112031 h 224685"/>
                <a:gd name="connsiteX24" fmla="*/ 66144 w 122720"/>
                <a:gd name="connsiteY24" fmla="*/ 113567 h 224685"/>
                <a:gd name="connsiteX25" fmla="*/ 64431 w 122720"/>
                <a:gd name="connsiteY25" fmla="*/ 114984 h 224685"/>
                <a:gd name="connsiteX26" fmla="*/ 56990 w 122720"/>
                <a:gd name="connsiteY26" fmla="*/ 125083 h 224685"/>
                <a:gd name="connsiteX27" fmla="*/ 54805 w 122720"/>
                <a:gd name="connsiteY27" fmla="*/ 126737 h 224685"/>
                <a:gd name="connsiteX28" fmla="*/ 49962 w 122720"/>
                <a:gd name="connsiteY28" fmla="*/ 129867 h 224685"/>
                <a:gd name="connsiteX29" fmla="*/ 50907 w 122720"/>
                <a:gd name="connsiteY29" fmla="*/ 136363 h 224685"/>
                <a:gd name="connsiteX30" fmla="*/ 53092 w 122720"/>
                <a:gd name="connsiteY30" fmla="*/ 139020 h 224685"/>
                <a:gd name="connsiteX31" fmla="*/ 53801 w 122720"/>
                <a:gd name="connsiteY31" fmla="*/ 150773 h 224685"/>
                <a:gd name="connsiteX32" fmla="*/ 54982 w 122720"/>
                <a:gd name="connsiteY32" fmla="*/ 157505 h 224685"/>
                <a:gd name="connsiteX33" fmla="*/ 58112 w 122720"/>
                <a:gd name="connsiteY33" fmla="*/ 159927 h 224685"/>
                <a:gd name="connsiteX34" fmla="*/ 58112 w 122720"/>
                <a:gd name="connsiteY34" fmla="*/ 171443 h 224685"/>
                <a:gd name="connsiteX35" fmla="*/ 56872 w 122720"/>
                <a:gd name="connsiteY35" fmla="*/ 176994 h 224685"/>
                <a:gd name="connsiteX36" fmla="*/ 56163 w 122720"/>
                <a:gd name="connsiteY36" fmla="*/ 187565 h 224685"/>
                <a:gd name="connsiteX37" fmla="*/ 50376 w 122720"/>
                <a:gd name="connsiteY37" fmla="*/ 195007 h 224685"/>
                <a:gd name="connsiteX38" fmla="*/ 43879 w 122720"/>
                <a:gd name="connsiteY38" fmla="*/ 197664 h 224685"/>
                <a:gd name="connsiteX39" fmla="*/ 34726 w 122720"/>
                <a:gd name="connsiteY39" fmla="*/ 201503 h 224685"/>
                <a:gd name="connsiteX40" fmla="*/ 28938 w 122720"/>
                <a:gd name="connsiteY40" fmla="*/ 203629 h 224685"/>
                <a:gd name="connsiteX41" fmla="*/ 27225 w 122720"/>
                <a:gd name="connsiteY41" fmla="*/ 205046 h 224685"/>
                <a:gd name="connsiteX42" fmla="*/ 24568 w 122720"/>
                <a:gd name="connsiteY42" fmla="*/ 206995 h 224685"/>
                <a:gd name="connsiteX43" fmla="*/ 22383 w 122720"/>
                <a:gd name="connsiteY43" fmla="*/ 210125 h 224685"/>
                <a:gd name="connsiteX44" fmla="*/ 22383 w 122720"/>
                <a:gd name="connsiteY44" fmla="*/ 213255 h 224685"/>
                <a:gd name="connsiteX45" fmla="*/ 25513 w 122720"/>
                <a:gd name="connsiteY45" fmla="*/ 213964 h 224685"/>
                <a:gd name="connsiteX46" fmla="*/ 25749 w 122720"/>
                <a:gd name="connsiteY46" fmla="*/ 219515 h 224685"/>
                <a:gd name="connsiteX47" fmla="*/ 25631 w 122720"/>
                <a:gd name="connsiteY47" fmla="*/ 224653 h 224685"/>
                <a:gd name="connsiteX48" fmla="*/ 23800 w 122720"/>
                <a:gd name="connsiteY48" fmla="*/ 224653 h 224685"/>
                <a:gd name="connsiteX49" fmla="*/ 18249 w 122720"/>
                <a:gd name="connsiteY49" fmla="*/ 224358 h 224685"/>
                <a:gd name="connsiteX50" fmla="*/ 17776 w 122720"/>
                <a:gd name="connsiteY50" fmla="*/ 217389 h 224685"/>
                <a:gd name="connsiteX51" fmla="*/ 15886 w 122720"/>
                <a:gd name="connsiteY51" fmla="*/ 212369 h 224685"/>
                <a:gd name="connsiteX52" fmla="*/ 16595 w 122720"/>
                <a:gd name="connsiteY52" fmla="*/ 201089 h 224685"/>
                <a:gd name="connsiteX53" fmla="*/ 17540 w 122720"/>
                <a:gd name="connsiteY53" fmla="*/ 199141 h 224685"/>
                <a:gd name="connsiteX54" fmla="*/ 12284 w 122720"/>
                <a:gd name="connsiteY54" fmla="*/ 178471 h 224685"/>
                <a:gd name="connsiteX55" fmla="*/ 11575 w 122720"/>
                <a:gd name="connsiteY55" fmla="*/ 174159 h 224685"/>
                <a:gd name="connsiteX56" fmla="*/ 7973 w 122720"/>
                <a:gd name="connsiteY56" fmla="*/ 161167 h 224685"/>
                <a:gd name="connsiteX57" fmla="*/ 10394 w 122720"/>
                <a:gd name="connsiteY57" fmla="*/ 160931 h 224685"/>
                <a:gd name="connsiteX58" fmla="*/ 15945 w 122720"/>
                <a:gd name="connsiteY58" fmla="*/ 156383 h 224685"/>
                <a:gd name="connsiteX59" fmla="*/ 21733 w 122720"/>
                <a:gd name="connsiteY59" fmla="*/ 149651 h 224685"/>
                <a:gd name="connsiteX60" fmla="*/ 22205 w 122720"/>
                <a:gd name="connsiteY60" fmla="*/ 143391 h 224685"/>
                <a:gd name="connsiteX61" fmla="*/ 22678 w 122720"/>
                <a:gd name="connsiteY61" fmla="*/ 137367 h 224685"/>
                <a:gd name="connsiteX62" fmla="*/ 29883 w 122720"/>
                <a:gd name="connsiteY62" fmla="*/ 128508 h 224685"/>
                <a:gd name="connsiteX63" fmla="*/ 28229 w 122720"/>
                <a:gd name="connsiteY63" fmla="*/ 124433 h 224685"/>
                <a:gd name="connsiteX64" fmla="*/ 26044 w 122720"/>
                <a:gd name="connsiteY64" fmla="*/ 122012 h 224685"/>
                <a:gd name="connsiteX65" fmla="*/ 26280 w 122720"/>
                <a:gd name="connsiteY65" fmla="*/ 113094 h 224685"/>
                <a:gd name="connsiteX66" fmla="*/ 28229 w 122720"/>
                <a:gd name="connsiteY66" fmla="*/ 111677 h 224685"/>
                <a:gd name="connsiteX67" fmla="*/ 28997 w 122720"/>
                <a:gd name="connsiteY67" fmla="*/ 97740 h 224685"/>
                <a:gd name="connsiteX68" fmla="*/ 29470 w 122720"/>
                <a:gd name="connsiteY68" fmla="*/ 96027 h 224685"/>
                <a:gd name="connsiteX69" fmla="*/ 29470 w 122720"/>
                <a:gd name="connsiteY69" fmla="*/ 90475 h 224685"/>
                <a:gd name="connsiteX70" fmla="*/ 27343 w 122720"/>
                <a:gd name="connsiteY70" fmla="*/ 84215 h 224685"/>
                <a:gd name="connsiteX71" fmla="*/ 23032 w 122720"/>
                <a:gd name="connsiteY71" fmla="*/ 79373 h 224685"/>
                <a:gd name="connsiteX72" fmla="*/ 20375 w 122720"/>
                <a:gd name="connsiteY72" fmla="*/ 78192 h 224685"/>
                <a:gd name="connsiteX73" fmla="*/ 6673 w 122720"/>
                <a:gd name="connsiteY73" fmla="*/ 77424 h 224685"/>
                <a:gd name="connsiteX74" fmla="*/ 886 w 122720"/>
                <a:gd name="connsiteY74" fmla="*/ 74294 h 224685"/>
                <a:gd name="connsiteX75" fmla="*/ 177 w 122720"/>
                <a:gd name="connsiteY75" fmla="*/ 70928 h 224685"/>
                <a:gd name="connsiteX76" fmla="*/ 0 w 122720"/>
                <a:gd name="connsiteY76" fmla="*/ 69156 h 224685"/>
                <a:gd name="connsiteX77" fmla="*/ 0 w 122720"/>
                <a:gd name="connsiteY77" fmla="*/ 60593 h 224685"/>
                <a:gd name="connsiteX78" fmla="*/ 26221 w 122720"/>
                <a:gd name="connsiteY78" fmla="*/ 50789 h 224685"/>
                <a:gd name="connsiteX79" fmla="*/ 31300 w 122720"/>
                <a:gd name="connsiteY79" fmla="*/ 47895 h 224685"/>
                <a:gd name="connsiteX80" fmla="*/ 31537 w 122720"/>
                <a:gd name="connsiteY80" fmla="*/ 47423 h 224685"/>
                <a:gd name="connsiteX81" fmla="*/ 33722 w 122720"/>
                <a:gd name="connsiteY81" fmla="*/ 48604 h 224685"/>
                <a:gd name="connsiteX82" fmla="*/ 35139 w 122720"/>
                <a:gd name="connsiteY82" fmla="*/ 52443 h 224685"/>
                <a:gd name="connsiteX83" fmla="*/ 36084 w 122720"/>
                <a:gd name="connsiteY83" fmla="*/ 53624 h 224685"/>
                <a:gd name="connsiteX84" fmla="*/ 44234 w 122720"/>
                <a:gd name="connsiteY84" fmla="*/ 55573 h 224685"/>
                <a:gd name="connsiteX85" fmla="*/ 47600 w 122720"/>
                <a:gd name="connsiteY85" fmla="*/ 54864 h 224685"/>
                <a:gd name="connsiteX86" fmla="*/ 48545 w 122720"/>
                <a:gd name="connsiteY86" fmla="*/ 63309 h 224685"/>
                <a:gd name="connsiteX87" fmla="*/ 46124 w 122720"/>
                <a:gd name="connsiteY87" fmla="*/ 68802 h 224685"/>
                <a:gd name="connsiteX88" fmla="*/ 45887 w 122720"/>
                <a:gd name="connsiteY88" fmla="*/ 77719 h 224685"/>
                <a:gd name="connsiteX89" fmla="*/ 53329 w 122720"/>
                <a:gd name="connsiteY89" fmla="*/ 84924 h 224685"/>
                <a:gd name="connsiteX90" fmla="*/ 55277 w 122720"/>
                <a:gd name="connsiteY90" fmla="*/ 85160 h 224685"/>
                <a:gd name="connsiteX91" fmla="*/ 56990 w 122720"/>
                <a:gd name="connsiteY91" fmla="*/ 77955 h 224685"/>
                <a:gd name="connsiteX92" fmla="*/ 60829 w 122720"/>
                <a:gd name="connsiteY92" fmla="*/ 75770 h 224685"/>
                <a:gd name="connsiteX93" fmla="*/ 63486 w 122720"/>
                <a:gd name="connsiteY93" fmla="*/ 72640 h 224685"/>
                <a:gd name="connsiteX94" fmla="*/ 63250 w 122720"/>
                <a:gd name="connsiteY94" fmla="*/ 54155 h 224685"/>
                <a:gd name="connsiteX95" fmla="*/ 60356 w 122720"/>
                <a:gd name="connsiteY95" fmla="*/ 48132 h 224685"/>
                <a:gd name="connsiteX96" fmla="*/ 58703 w 122720"/>
                <a:gd name="connsiteY96" fmla="*/ 46419 h 224685"/>
                <a:gd name="connsiteX97" fmla="*/ 54392 w 122720"/>
                <a:gd name="connsiteY97" fmla="*/ 44706 h 224685"/>
                <a:gd name="connsiteX98" fmla="*/ 49076 w 122720"/>
                <a:gd name="connsiteY98" fmla="*/ 36674 h 224685"/>
                <a:gd name="connsiteX99" fmla="*/ 50317 w 122720"/>
                <a:gd name="connsiteY99" fmla="*/ 14882 h 224685"/>
                <a:gd name="connsiteX100" fmla="*/ 58998 w 122720"/>
                <a:gd name="connsiteY100" fmla="*/ 14882 h 224685"/>
                <a:gd name="connsiteX101" fmla="*/ 66675 w 122720"/>
                <a:gd name="connsiteY101" fmla="*/ 11989 h 224685"/>
                <a:gd name="connsiteX102" fmla="*/ 70278 w 122720"/>
                <a:gd name="connsiteY102" fmla="*/ 15591 h 224685"/>
                <a:gd name="connsiteX103" fmla="*/ 74589 w 122720"/>
                <a:gd name="connsiteY103" fmla="*/ 15827 h 224685"/>
                <a:gd name="connsiteX104" fmla="*/ 78428 w 122720"/>
                <a:gd name="connsiteY104" fmla="*/ 14882 h 224685"/>
                <a:gd name="connsiteX105" fmla="*/ 84688 w 122720"/>
                <a:gd name="connsiteY105" fmla="*/ 16359 h 224685"/>
                <a:gd name="connsiteX106" fmla="*/ 87345 w 122720"/>
                <a:gd name="connsiteY106" fmla="*/ 12993 h 224685"/>
                <a:gd name="connsiteX107" fmla="*/ 90712 w 122720"/>
                <a:gd name="connsiteY107" fmla="*/ 10099 h 224685"/>
                <a:gd name="connsiteX108" fmla="*/ 96972 w 122720"/>
                <a:gd name="connsiteY108" fmla="*/ 9626 h 224685"/>
                <a:gd name="connsiteX109" fmla="*/ 101992 w 122720"/>
                <a:gd name="connsiteY109" fmla="*/ 9154 h 224685"/>
                <a:gd name="connsiteX110" fmla="*/ 105122 w 122720"/>
                <a:gd name="connsiteY110" fmla="*/ 8209 h 224685"/>
                <a:gd name="connsiteX111" fmla="*/ 111854 w 122720"/>
                <a:gd name="connsiteY111" fmla="*/ 5315 h 224685"/>
                <a:gd name="connsiteX112" fmla="*/ 117878 w 122720"/>
                <a:gd name="connsiteY112" fmla="*/ 1713 h 224685"/>
                <a:gd name="connsiteX113" fmla="*/ 119827 w 122720"/>
                <a:gd name="connsiteY113" fmla="*/ 0 h 224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122720" h="224685">
                  <a:moveTo>
                    <a:pt x="119827" y="236"/>
                  </a:moveTo>
                  <a:cubicBezTo>
                    <a:pt x="119827" y="3366"/>
                    <a:pt x="120063" y="6496"/>
                    <a:pt x="119591" y="9626"/>
                  </a:cubicBezTo>
                  <a:cubicBezTo>
                    <a:pt x="119591" y="11575"/>
                    <a:pt x="119354" y="13229"/>
                    <a:pt x="118882" y="15178"/>
                  </a:cubicBezTo>
                  <a:cubicBezTo>
                    <a:pt x="118173" y="18544"/>
                    <a:pt x="118410" y="21910"/>
                    <a:pt x="118882" y="25276"/>
                  </a:cubicBezTo>
                  <a:cubicBezTo>
                    <a:pt x="119118" y="26458"/>
                    <a:pt x="119591" y="27698"/>
                    <a:pt x="120299" y="28879"/>
                  </a:cubicBezTo>
                  <a:cubicBezTo>
                    <a:pt x="121008" y="30296"/>
                    <a:pt x="120299" y="32009"/>
                    <a:pt x="119591" y="33426"/>
                  </a:cubicBezTo>
                  <a:cubicBezTo>
                    <a:pt x="119118" y="34371"/>
                    <a:pt x="119354" y="35848"/>
                    <a:pt x="119827" y="37029"/>
                  </a:cubicBezTo>
                  <a:cubicBezTo>
                    <a:pt x="121244" y="40631"/>
                    <a:pt x="119591" y="44706"/>
                    <a:pt x="120772" y="48545"/>
                  </a:cubicBezTo>
                  <a:cubicBezTo>
                    <a:pt x="121008" y="49254"/>
                    <a:pt x="121953" y="49962"/>
                    <a:pt x="122189" y="50730"/>
                  </a:cubicBezTo>
                  <a:cubicBezTo>
                    <a:pt x="122898" y="52915"/>
                    <a:pt x="122898" y="55041"/>
                    <a:pt x="122189" y="57226"/>
                  </a:cubicBezTo>
                  <a:cubicBezTo>
                    <a:pt x="122189" y="57699"/>
                    <a:pt x="121717" y="58407"/>
                    <a:pt x="121244" y="59116"/>
                  </a:cubicBezTo>
                  <a:cubicBezTo>
                    <a:pt x="120772" y="60061"/>
                    <a:pt x="121244" y="61301"/>
                    <a:pt x="121008" y="62246"/>
                  </a:cubicBezTo>
                  <a:cubicBezTo>
                    <a:pt x="120536" y="63900"/>
                    <a:pt x="119827" y="65140"/>
                    <a:pt x="119827" y="66793"/>
                  </a:cubicBezTo>
                  <a:lnTo>
                    <a:pt x="120063" y="66557"/>
                  </a:lnTo>
                  <a:cubicBezTo>
                    <a:pt x="120299" y="67030"/>
                    <a:pt x="119827" y="67266"/>
                    <a:pt x="119827" y="67502"/>
                  </a:cubicBezTo>
                  <a:cubicBezTo>
                    <a:pt x="119118" y="67975"/>
                    <a:pt x="118882" y="68920"/>
                    <a:pt x="118350" y="69687"/>
                  </a:cubicBezTo>
                  <a:cubicBezTo>
                    <a:pt x="115220" y="72817"/>
                    <a:pt x="112799" y="75947"/>
                    <a:pt x="109433" y="78782"/>
                  </a:cubicBezTo>
                  <a:cubicBezTo>
                    <a:pt x="108015" y="80259"/>
                    <a:pt x="106539" y="81440"/>
                    <a:pt x="105594" y="83093"/>
                  </a:cubicBezTo>
                  <a:cubicBezTo>
                    <a:pt x="103645" y="85987"/>
                    <a:pt x="101755" y="89117"/>
                    <a:pt x="98625" y="90771"/>
                  </a:cubicBezTo>
                  <a:cubicBezTo>
                    <a:pt x="96676" y="91480"/>
                    <a:pt x="94787" y="91007"/>
                    <a:pt x="92602" y="91480"/>
                  </a:cubicBezTo>
                  <a:cubicBezTo>
                    <a:pt x="91893" y="91716"/>
                    <a:pt x="91361" y="92188"/>
                    <a:pt x="90653" y="92424"/>
                  </a:cubicBezTo>
                  <a:cubicBezTo>
                    <a:pt x="85101" y="94314"/>
                    <a:pt x="80081" y="97444"/>
                    <a:pt x="76479" y="102523"/>
                  </a:cubicBezTo>
                  <a:cubicBezTo>
                    <a:pt x="75298" y="104177"/>
                    <a:pt x="73585" y="105653"/>
                    <a:pt x="72168" y="107779"/>
                  </a:cubicBezTo>
                  <a:cubicBezTo>
                    <a:pt x="70928" y="109551"/>
                    <a:pt x="69274" y="110673"/>
                    <a:pt x="67739" y="112031"/>
                  </a:cubicBezTo>
                  <a:cubicBezTo>
                    <a:pt x="67207" y="112504"/>
                    <a:pt x="66675" y="112976"/>
                    <a:pt x="66144" y="113567"/>
                  </a:cubicBezTo>
                  <a:cubicBezTo>
                    <a:pt x="65908" y="114275"/>
                    <a:pt x="65199" y="114512"/>
                    <a:pt x="64431" y="114984"/>
                  </a:cubicBezTo>
                  <a:cubicBezTo>
                    <a:pt x="61301" y="118114"/>
                    <a:pt x="58644" y="121244"/>
                    <a:pt x="56990" y="125083"/>
                  </a:cubicBezTo>
                  <a:cubicBezTo>
                    <a:pt x="56518" y="125792"/>
                    <a:pt x="55750" y="126500"/>
                    <a:pt x="54805" y="126737"/>
                  </a:cubicBezTo>
                  <a:cubicBezTo>
                    <a:pt x="52620" y="126973"/>
                    <a:pt x="50730" y="128154"/>
                    <a:pt x="49962" y="129867"/>
                  </a:cubicBezTo>
                  <a:cubicBezTo>
                    <a:pt x="48781" y="132052"/>
                    <a:pt x="49962" y="133882"/>
                    <a:pt x="50907" y="136363"/>
                  </a:cubicBezTo>
                  <a:cubicBezTo>
                    <a:pt x="51380" y="137544"/>
                    <a:pt x="52856" y="138075"/>
                    <a:pt x="53092" y="139020"/>
                  </a:cubicBezTo>
                  <a:cubicBezTo>
                    <a:pt x="54037" y="143095"/>
                    <a:pt x="52620" y="146934"/>
                    <a:pt x="53801" y="150773"/>
                  </a:cubicBezTo>
                  <a:cubicBezTo>
                    <a:pt x="54510" y="152958"/>
                    <a:pt x="54510" y="155084"/>
                    <a:pt x="54982" y="157505"/>
                  </a:cubicBezTo>
                  <a:cubicBezTo>
                    <a:pt x="55218" y="158687"/>
                    <a:pt x="56695" y="159690"/>
                    <a:pt x="58112" y="159927"/>
                  </a:cubicBezTo>
                  <a:cubicBezTo>
                    <a:pt x="58112" y="163765"/>
                    <a:pt x="58348" y="167604"/>
                    <a:pt x="58112" y="171443"/>
                  </a:cubicBezTo>
                  <a:cubicBezTo>
                    <a:pt x="57876" y="173392"/>
                    <a:pt x="57404" y="175045"/>
                    <a:pt x="56872" y="176994"/>
                  </a:cubicBezTo>
                  <a:cubicBezTo>
                    <a:pt x="55691" y="180360"/>
                    <a:pt x="56872" y="183963"/>
                    <a:pt x="56163" y="187565"/>
                  </a:cubicBezTo>
                  <a:cubicBezTo>
                    <a:pt x="55218" y="190932"/>
                    <a:pt x="53270" y="193353"/>
                    <a:pt x="50376" y="195007"/>
                  </a:cubicBezTo>
                  <a:cubicBezTo>
                    <a:pt x="48191" y="196188"/>
                    <a:pt x="46065" y="196896"/>
                    <a:pt x="43879" y="197664"/>
                  </a:cubicBezTo>
                  <a:cubicBezTo>
                    <a:pt x="40749" y="198845"/>
                    <a:pt x="37619" y="199554"/>
                    <a:pt x="34726" y="201503"/>
                  </a:cubicBezTo>
                  <a:cubicBezTo>
                    <a:pt x="32777" y="202684"/>
                    <a:pt x="30887" y="202684"/>
                    <a:pt x="28938" y="203629"/>
                  </a:cubicBezTo>
                  <a:cubicBezTo>
                    <a:pt x="28466" y="204101"/>
                    <a:pt x="27934" y="204751"/>
                    <a:pt x="27225" y="205046"/>
                  </a:cubicBezTo>
                  <a:cubicBezTo>
                    <a:pt x="26280" y="205519"/>
                    <a:pt x="25513" y="206227"/>
                    <a:pt x="24568" y="206995"/>
                  </a:cubicBezTo>
                  <a:cubicBezTo>
                    <a:pt x="23623" y="207940"/>
                    <a:pt x="22678" y="208944"/>
                    <a:pt x="22383" y="210125"/>
                  </a:cubicBezTo>
                  <a:cubicBezTo>
                    <a:pt x="21910" y="211070"/>
                    <a:pt x="21674" y="212547"/>
                    <a:pt x="22383" y="213255"/>
                  </a:cubicBezTo>
                  <a:cubicBezTo>
                    <a:pt x="23091" y="214495"/>
                    <a:pt x="25040" y="213255"/>
                    <a:pt x="25513" y="213964"/>
                  </a:cubicBezTo>
                  <a:cubicBezTo>
                    <a:pt x="26694" y="215381"/>
                    <a:pt x="25749" y="217566"/>
                    <a:pt x="25749" y="219515"/>
                  </a:cubicBezTo>
                  <a:cubicBezTo>
                    <a:pt x="25749" y="221169"/>
                    <a:pt x="25749" y="222882"/>
                    <a:pt x="25631" y="224653"/>
                  </a:cubicBezTo>
                  <a:lnTo>
                    <a:pt x="23800" y="224653"/>
                  </a:lnTo>
                  <a:cubicBezTo>
                    <a:pt x="21910" y="224358"/>
                    <a:pt x="20198" y="225067"/>
                    <a:pt x="18249" y="224358"/>
                  </a:cubicBezTo>
                  <a:cubicBezTo>
                    <a:pt x="18249" y="221937"/>
                    <a:pt x="18721" y="219574"/>
                    <a:pt x="17776" y="217389"/>
                  </a:cubicBezTo>
                  <a:cubicBezTo>
                    <a:pt x="16713" y="214850"/>
                    <a:pt x="16004" y="215086"/>
                    <a:pt x="15886" y="212369"/>
                  </a:cubicBezTo>
                  <a:cubicBezTo>
                    <a:pt x="15768" y="209594"/>
                    <a:pt x="16123" y="203806"/>
                    <a:pt x="16595" y="201089"/>
                  </a:cubicBezTo>
                  <a:cubicBezTo>
                    <a:pt x="16595" y="200617"/>
                    <a:pt x="17304" y="199908"/>
                    <a:pt x="17540" y="199141"/>
                  </a:cubicBezTo>
                  <a:cubicBezTo>
                    <a:pt x="18780" y="191463"/>
                    <a:pt x="14174" y="185439"/>
                    <a:pt x="12284" y="178471"/>
                  </a:cubicBezTo>
                  <a:cubicBezTo>
                    <a:pt x="11811" y="177053"/>
                    <a:pt x="12048" y="175577"/>
                    <a:pt x="11575" y="174159"/>
                  </a:cubicBezTo>
                  <a:cubicBezTo>
                    <a:pt x="10867" y="169612"/>
                    <a:pt x="7973" y="165596"/>
                    <a:pt x="7973" y="161167"/>
                  </a:cubicBezTo>
                  <a:cubicBezTo>
                    <a:pt x="9272" y="161167"/>
                    <a:pt x="9095" y="160990"/>
                    <a:pt x="10394" y="160931"/>
                  </a:cubicBezTo>
                  <a:cubicBezTo>
                    <a:pt x="12343" y="159277"/>
                    <a:pt x="14469" y="158273"/>
                    <a:pt x="15945" y="156383"/>
                  </a:cubicBezTo>
                  <a:cubicBezTo>
                    <a:pt x="17894" y="153726"/>
                    <a:pt x="20257" y="152072"/>
                    <a:pt x="21733" y="149651"/>
                  </a:cubicBezTo>
                  <a:cubicBezTo>
                    <a:pt x="22973" y="147761"/>
                    <a:pt x="21969" y="145576"/>
                    <a:pt x="22205" y="143391"/>
                  </a:cubicBezTo>
                  <a:cubicBezTo>
                    <a:pt x="22442" y="141442"/>
                    <a:pt x="21969" y="139316"/>
                    <a:pt x="22678" y="137367"/>
                  </a:cubicBezTo>
                  <a:cubicBezTo>
                    <a:pt x="24154" y="133764"/>
                    <a:pt x="27521" y="131579"/>
                    <a:pt x="29883" y="128508"/>
                  </a:cubicBezTo>
                  <a:cubicBezTo>
                    <a:pt x="30828" y="127032"/>
                    <a:pt x="29883" y="125142"/>
                    <a:pt x="28229" y="124433"/>
                  </a:cubicBezTo>
                  <a:cubicBezTo>
                    <a:pt x="27284" y="124197"/>
                    <a:pt x="26044" y="122957"/>
                    <a:pt x="26044" y="122012"/>
                  </a:cubicBezTo>
                  <a:cubicBezTo>
                    <a:pt x="25572" y="119118"/>
                    <a:pt x="25099" y="115988"/>
                    <a:pt x="26280" y="113094"/>
                  </a:cubicBezTo>
                  <a:cubicBezTo>
                    <a:pt x="26517" y="112622"/>
                    <a:pt x="28229" y="112386"/>
                    <a:pt x="28229" y="111677"/>
                  </a:cubicBezTo>
                  <a:cubicBezTo>
                    <a:pt x="29410" y="106893"/>
                    <a:pt x="28229" y="102523"/>
                    <a:pt x="28997" y="97740"/>
                  </a:cubicBezTo>
                  <a:cubicBezTo>
                    <a:pt x="28997" y="97031"/>
                    <a:pt x="29470" y="96558"/>
                    <a:pt x="29470" y="96027"/>
                  </a:cubicBezTo>
                  <a:cubicBezTo>
                    <a:pt x="29942" y="94137"/>
                    <a:pt x="30178" y="92424"/>
                    <a:pt x="29470" y="90475"/>
                  </a:cubicBezTo>
                  <a:cubicBezTo>
                    <a:pt x="28761" y="88290"/>
                    <a:pt x="28052" y="86400"/>
                    <a:pt x="27343" y="84215"/>
                  </a:cubicBezTo>
                  <a:cubicBezTo>
                    <a:pt x="26635" y="82030"/>
                    <a:pt x="24450" y="81085"/>
                    <a:pt x="23032" y="79373"/>
                  </a:cubicBezTo>
                  <a:cubicBezTo>
                    <a:pt x="22324" y="78900"/>
                    <a:pt x="21320" y="78428"/>
                    <a:pt x="20375" y="78192"/>
                  </a:cubicBezTo>
                  <a:cubicBezTo>
                    <a:pt x="15827" y="76951"/>
                    <a:pt x="11221" y="78428"/>
                    <a:pt x="6673" y="77424"/>
                  </a:cubicBezTo>
                  <a:cubicBezTo>
                    <a:pt x="4488" y="76715"/>
                    <a:pt x="2599" y="75475"/>
                    <a:pt x="886" y="74294"/>
                  </a:cubicBezTo>
                  <a:cubicBezTo>
                    <a:pt x="-59" y="73821"/>
                    <a:pt x="177" y="72109"/>
                    <a:pt x="177" y="70928"/>
                  </a:cubicBezTo>
                  <a:cubicBezTo>
                    <a:pt x="177" y="69746"/>
                    <a:pt x="0" y="70455"/>
                    <a:pt x="0" y="69156"/>
                  </a:cubicBezTo>
                  <a:cubicBezTo>
                    <a:pt x="0" y="66971"/>
                    <a:pt x="118" y="62719"/>
                    <a:pt x="0" y="60593"/>
                  </a:cubicBezTo>
                  <a:cubicBezTo>
                    <a:pt x="8445" y="56754"/>
                    <a:pt x="17835" y="54864"/>
                    <a:pt x="26221" y="50789"/>
                  </a:cubicBezTo>
                  <a:cubicBezTo>
                    <a:pt x="27875" y="49844"/>
                    <a:pt x="29588" y="49135"/>
                    <a:pt x="31300" y="47895"/>
                  </a:cubicBezTo>
                  <a:lnTo>
                    <a:pt x="31537" y="47423"/>
                  </a:lnTo>
                  <a:cubicBezTo>
                    <a:pt x="32481" y="47187"/>
                    <a:pt x="33249" y="47895"/>
                    <a:pt x="33722" y="48604"/>
                  </a:cubicBezTo>
                  <a:cubicBezTo>
                    <a:pt x="34903" y="49313"/>
                    <a:pt x="35139" y="51025"/>
                    <a:pt x="35139" y="52443"/>
                  </a:cubicBezTo>
                  <a:cubicBezTo>
                    <a:pt x="35139" y="52915"/>
                    <a:pt x="35611" y="53388"/>
                    <a:pt x="36084" y="53624"/>
                  </a:cubicBezTo>
                  <a:cubicBezTo>
                    <a:pt x="38741" y="55041"/>
                    <a:pt x="41872" y="56518"/>
                    <a:pt x="44234" y="55573"/>
                  </a:cubicBezTo>
                  <a:cubicBezTo>
                    <a:pt x="45415" y="55100"/>
                    <a:pt x="47128" y="54155"/>
                    <a:pt x="47600" y="54864"/>
                  </a:cubicBezTo>
                  <a:cubicBezTo>
                    <a:pt x="49549" y="56813"/>
                    <a:pt x="49254" y="60652"/>
                    <a:pt x="48545" y="63309"/>
                  </a:cubicBezTo>
                  <a:cubicBezTo>
                    <a:pt x="47836" y="64963"/>
                    <a:pt x="46596" y="66675"/>
                    <a:pt x="46124" y="68802"/>
                  </a:cubicBezTo>
                  <a:cubicBezTo>
                    <a:pt x="45415" y="71932"/>
                    <a:pt x="46124" y="74825"/>
                    <a:pt x="45887" y="77719"/>
                  </a:cubicBezTo>
                  <a:cubicBezTo>
                    <a:pt x="48545" y="79904"/>
                    <a:pt x="51143" y="81794"/>
                    <a:pt x="53329" y="84924"/>
                  </a:cubicBezTo>
                  <a:cubicBezTo>
                    <a:pt x="53801" y="85397"/>
                    <a:pt x="55277" y="85397"/>
                    <a:pt x="55277" y="85160"/>
                  </a:cubicBezTo>
                  <a:cubicBezTo>
                    <a:pt x="56222" y="82975"/>
                    <a:pt x="55277" y="79845"/>
                    <a:pt x="56990" y="77955"/>
                  </a:cubicBezTo>
                  <a:cubicBezTo>
                    <a:pt x="57935" y="77010"/>
                    <a:pt x="59648" y="76538"/>
                    <a:pt x="60829" y="75770"/>
                  </a:cubicBezTo>
                  <a:cubicBezTo>
                    <a:pt x="61774" y="74825"/>
                    <a:pt x="63250" y="73585"/>
                    <a:pt x="63486" y="72640"/>
                  </a:cubicBezTo>
                  <a:cubicBezTo>
                    <a:pt x="64431" y="66380"/>
                    <a:pt x="64490" y="60415"/>
                    <a:pt x="63250" y="54155"/>
                  </a:cubicBezTo>
                  <a:cubicBezTo>
                    <a:pt x="63014" y="52207"/>
                    <a:pt x="61833" y="50080"/>
                    <a:pt x="60356" y="48132"/>
                  </a:cubicBezTo>
                  <a:cubicBezTo>
                    <a:pt x="59884" y="47659"/>
                    <a:pt x="59411" y="46950"/>
                    <a:pt x="58703" y="46419"/>
                  </a:cubicBezTo>
                  <a:cubicBezTo>
                    <a:pt x="57285" y="45474"/>
                    <a:pt x="55809" y="45474"/>
                    <a:pt x="54392" y="44706"/>
                  </a:cubicBezTo>
                  <a:lnTo>
                    <a:pt x="49076" y="36674"/>
                  </a:lnTo>
                  <a:lnTo>
                    <a:pt x="50317" y="14882"/>
                  </a:lnTo>
                  <a:cubicBezTo>
                    <a:pt x="53210" y="15355"/>
                    <a:pt x="56577" y="15591"/>
                    <a:pt x="58998" y="14882"/>
                  </a:cubicBezTo>
                  <a:cubicBezTo>
                    <a:pt x="61656" y="13937"/>
                    <a:pt x="63841" y="10807"/>
                    <a:pt x="66675" y="11989"/>
                  </a:cubicBezTo>
                  <a:cubicBezTo>
                    <a:pt x="68329" y="12697"/>
                    <a:pt x="68802" y="14646"/>
                    <a:pt x="70278" y="15591"/>
                  </a:cubicBezTo>
                  <a:cubicBezTo>
                    <a:pt x="71695" y="16536"/>
                    <a:pt x="73644" y="17068"/>
                    <a:pt x="74589" y="15827"/>
                  </a:cubicBezTo>
                  <a:cubicBezTo>
                    <a:pt x="75770" y="14646"/>
                    <a:pt x="77247" y="14410"/>
                    <a:pt x="78428" y="14882"/>
                  </a:cubicBezTo>
                  <a:cubicBezTo>
                    <a:pt x="80377" y="15591"/>
                    <a:pt x="82503" y="17304"/>
                    <a:pt x="84688" y="16359"/>
                  </a:cubicBezTo>
                  <a:cubicBezTo>
                    <a:pt x="85869" y="15886"/>
                    <a:pt x="86637" y="14410"/>
                    <a:pt x="87345" y="12993"/>
                  </a:cubicBezTo>
                  <a:cubicBezTo>
                    <a:pt x="88054" y="11575"/>
                    <a:pt x="89531" y="11044"/>
                    <a:pt x="90712" y="10099"/>
                  </a:cubicBezTo>
                  <a:cubicBezTo>
                    <a:pt x="92661" y="8918"/>
                    <a:pt x="94787" y="9863"/>
                    <a:pt x="96972" y="9626"/>
                  </a:cubicBezTo>
                  <a:cubicBezTo>
                    <a:pt x="98684" y="9449"/>
                    <a:pt x="100338" y="9863"/>
                    <a:pt x="101992" y="9154"/>
                  </a:cubicBezTo>
                  <a:cubicBezTo>
                    <a:pt x="102937" y="8918"/>
                    <a:pt x="104177" y="8681"/>
                    <a:pt x="105122" y="8209"/>
                  </a:cubicBezTo>
                  <a:cubicBezTo>
                    <a:pt x="107307" y="6792"/>
                    <a:pt x="109433" y="5788"/>
                    <a:pt x="111854" y="5315"/>
                  </a:cubicBezTo>
                  <a:cubicBezTo>
                    <a:pt x="114039" y="4606"/>
                    <a:pt x="116165" y="3425"/>
                    <a:pt x="117878" y="1713"/>
                  </a:cubicBezTo>
                  <a:lnTo>
                    <a:pt x="119827" y="0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85" name="Forme libre : forme 182">
              <a:extLst>
                <a:ext uri="{FF2B5EF4-FFF2-40B4-BE49-F238E27FC236}">
                  <a16:creationId xmlns:a16="http://schemas.microsoft.com/office/drawing/2014/main" id="{F4C436CE-C510-E2DE-60E2-6B56DAB5CE22}"/>
                </a:ext>
              </a:extLst>
            </p:cNvPr>
            <p:cNvSpPr/>
            <p:nvPr/>
          </p:nvSpPr>
          <p:spPr>
            <a:xfrm>
              <a:off x="9236393" y="4661140"/>
              <a:ext cx="63634" cy="171808"/>
            </a:xfrm>
            <a:custGeom>
              <a:avLst/>
              <a:gdLst>
                <a:gd name="connsiteX0" fmla="*/ 26576 w 36352"/>
                <a:gd name="connsiteY0" fmla="*/ 57344 h 97953"/>
                <a:gd name="connsiteX1" fmla="*/ 30887 w 36352"/>
                <a:gd name="connsiteY1" fmla="*/ 59057 h 97953"/>
                <a:gd name="connsiteX2" fmla="*/ 32540 w 36352"/>
                <a:gd name="connsiteY2" fmla="*/ 60770 h 97953"/>
                <a:gd name="connsiteX3" fmla="*/ 35434 w 36352"/>
                <a:gd name="connsiteY3" fmla="*/ 66794 h 97953"/>
                <a:gd name="connsiteX4" fmla="*/ 35670 w 36352"/>
                <a:gd name="connsiteY4" fmla="*/ 85278 h 97953"/>
                <a:gd name="connsiteX5" fmla="*/ 33013 w 36352"/>
                <a:gd name="connsiteY5" fmla="*/ 88409 h 97953"/>
                <a:gd name="connsiteX6" fmla="*/ 29174 w 36352"/>
                <a:gd name="connsiteY6" fmla="*/ 90594 h 97953"/>
                <a:gd name="connsiteX7" fmla="*/ 27462 w 36352"/>
                <a:gd name="connsiteY7" fmla="*/ 97799 h 97953"/>
                <a:gd name="connsiteX8" fmla="*/ 25513 w 36352"/>
                <a:gd name="connsiteY8" fmla="*/ 97562 h 97953"/>
                <a:gd name="connsiteX9" fmla="*/ 18071 w 36352"/>
                <a:gd name="connsiteY9" fmla="*/ 90357 h 97953"/>
                <a:gd name="connsiteX10" fmla="*/ 18308 w 36352"/>
                <a:gd name="connsiteY10" fmla="*/ 81440 h 97953"/>
                <a:gd name="connsiteX11" fmla="*/ 20729 w 36352"/>
                <a:gd name="connsiteY11" fmla="*/ 75947 h 97953"/>
                <a:gd name="connsiteX12" fmla="*/ 19784 w 36352"/>
                <a:gd name="connsiteY12" fmla="*/ 67502 h 97953"/>
                <a:gd name="connsiteX13" fmla="*/ 16418 w 36352"/>
                <a:gd name="connsiteY13" fmla="*/ 68211 h 97953"/>
                <a:gd name="connsiteX14" fmla="*/ 8268 w 36352"/>
                <a:gd name="connsiteY14" fmla="*/ 66262 h 97953"/>
                <a:gd name="connsiteX15" fmla="*/ 7323 w 36352"/>
                <a:gd name="connsiteY15" fmla="*/ 65081 h 97953"/>
                <a:gd name="connsiteX16" fmla="*/ 5906 w 36352"/>
                <a:gd name="connsiteY16" fmla="*/ 61242 h 97953"/>
                <a:gd name="connsiteX17" fmla="*/ 3721 w 36352"/>
                <a:gd name="connsiteY17" fmla="*/ 60061 h 97953"/>
                <a:gd name="connsiteX18" fmla="*/ 3484 w 36352"/>
                <a:gd name="connsiteY18" fmla="*/ 60534 h 97953"/>
                <a:gd name="connsiteX19" fmla="*/ 354 w 36352"/>
                <a:gd name="connsiteY19" fmla="*/ 55455 h 97953"/>
                <a:gd name="connsiteX20" fmla="*/ 354 w 36352"/>
                <a:gd name="connsiteY20" fmla="*/ 53270 h 97953"/>
                <a:gd name="connsiteX21" fmla="*/ 4193 w 36352"/>
                <a:gd name="connsiteY21" fmla="*/ 46537 h 97953"/>
                <a:gd name="connsiteX22" fmla="*/ 4902 w 36352"/>
                <a:gd name="connsiteY22" fmla="*/ 41222 h 97953"/>
                <a:gd name="connsiteX23" fmla="*/ 7559 w 36352"/>
                <a:gd name="connsiteY23" fmla="*/ 38800 h 97953"/>
                <a:gd name="connsiteX24" fmla="*/ 7559 w 36352"/>
                <a:gd name="connsiteY24" fmla="*/ 33013 h 97953"/>
                <a:gd name="connsiteX25" fmla="*/ 7323 w 36352"/>
                <a:gd name="connsiteY25" fmla="*/ 15945 h 97953"/>
                <a:gd name="connsiteX26" fmla="*/ 7796 w 36352"/>
                <a:gd name="connsiteY26" fmla="*/ 3662 h 97953"/>
                <a:gd name="connsiteX27" fmla="*/ 7559 w 36352"/>
                <a:gd name="connsiteY27" fmla="*/ 295 h 97953"/>
                <a:gd name="connsiteX28" fmla="*/ 7796 w 36352"/>
                <a:gd name="connsiteY28" fmla="*/ 0 h 97953"/>
                <a:gd name="connsiteX29" fmla="*/ 14764 w 36352"/>
                <a:gd name="connsiteY29" fmla="*/ 2480 h 97953"/>
                <a:gd name="connsiteX30" fmla="*/ 20788 w 36352"/>
                <a:gd name="connsiteY30" fmla="*/ 13583 h 97953"/>
                <a:gd name="connsiteX31" fmla="*/ 20788 w 36352"/>
                <a:gd name="connsiteY31" fmla="*/ 44588 h 97953"/>
                <a:gd name="connsiteX32" fmla="*/ 21497 w 36352"/>
                <a:gd name="connsiteY32" fmla="*/ 54333 h 97953"/>
                <a:gd name="connsiteX33" fmla="*/ 26458 w 36352"/>
                <a:gd name="connsiteY33" fmla="*/ 57344 h 97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6352" h="97953">
                  <a:moveTo>
                    <a:pt x="26576" y="57344"/>
                  </a:moveTo>
                  <a:cubicBezTo>
                    <a:pt x="27993" y="58053"/>
                    <a:pt x="29470" y="58053"/>
                    <a:pt x="30887" y="59057"/>
                  </a:cubicBezTo>
                  <a:cubicBezTo>
                    <a:pt x="31596" y="59530"/>
                    <a:pt x="32068" y="60238"/>
                    <a:pt x="32540" y="60770"/>
                  </a:cubicBezTo>
                  <a:cubicBezTo>
                    <a:pt x="33958" y="62719"/>
                    <a:pt x="35198" y="64845"/>
                    <a:pt x="35434" y="66794"/>
                  </a:cubicBezTo>
                  <a:cubicBezTo>
                    <a:pt x="36615" y="73054"/>
                    <a:pt x="36615" y="79077"/>
                    <a:pt x="35670" y="85278"/>
                  </a:cubicBezTo>
                  <a:cubicBezTo>
                    <a:pt x="35434" y="86223"/>
                    <a:pt x="33958" y="87464"/>
                    <a:pt x="33013" y="88409"/>
                  </a:cubicBezTo>
                  <a:cubicBezTo>
                    <a:pt x="31832" y="89117"/>
                    <a:pt x="30119" y="89590"/>
                    <a:pt x="29174" y="90594"/>
                  </a:cubicBezTo>
                  <a:cubicBezTo>
                    <a:pt x="27521" y="92542"/>
                    <a:pt x="28465" y="95613"/>
                    <a:pt x="27462" y="97799"/>
                  </a:cubicBezTo>
                  <a:cubicBezTo>
                    <a:pt x="27462" y="98035"/>
                    <a:pt x="26044" y="98035"/>
                    <a:pt x="25513" y="97562"/>
                  </a:cubicBezTo>
                  <a:cubicBezTo>
                    <a:pt x="23328" y="94432"/>
                    <a:pt x="20729" y="92483"/>
                    <a:pt x="18071" y="90357"/>
                  </a:cubicBezTo>
                  <a:cubicBezTo>
                    <a:pt x="18308" y="87464"/>
                    <a:pt x="17599" y="84570"/>
                    <a:pt x="18308" y="81440"/>
                  </a:cubicBezTo>
                  <a:cubicBezTo>
                    <a:pt x="18780" y="79255"/>
                    <a:pt x="20020" y="77601"/>
                    <a:pt x="20729" y="75947"/>
                  </a:cubicBezTo>
                  <a:cubicBezTo>
                    <a:pt x="21438" y="73290"/>
                    <a:pt x="21733" y="69451"/>
                    <a:pt x="19784" y="67502"/>
                  </a:cubicBezTo>
                  <a:cubicBezTo>
                    <a:pt x="19312" y="66794"/>
                    <a:pt x="17599" y="67739"/>
                    <a:pt x="16418" y="68211"/>
                  </a:cubicBezTo>
                  <a:cubicBezTo>
                    <a:pt x="13997" y="69156"/>
                    <a:pt x="10867" y="67739"/>
                    <a:pt x="8268" y="66262"/>
                  </a:cubicBezTo>
                  <a:cubicBezTo>
                    <a:pt x="7796" y="66026"/>
                    <a:pt x="7323" y="65553"/>
                    <a:pt x="7323" y="65081"/>
                  </a:cubicBezTo>
                  <a:cubicBezTo>
                    <a:pt x="7323" y="63604"/>
                    <a:pt x="7087" y="61951"/>
                    <a:pt x="5906" y="61242"/>
                  </a:cubicBezTo>
                  <a:cubicBezTo>
                    <a:pt x="5433" y="60534"/>
                    <a:pt x="4725" y="59825"/>
                    <a:pt x="3721" y="60061"/>
                  </a:cubicBezTo>
                  <a:lnTo>
                    <a:pt x="3484" y="60534"/>
                  </a:lnTo>
                  <a:cubicBezTo>
                    <a:pt x="5256" y="59293"/>
                    <a:pt x="1299" y="56931"/>
                    <a:pt x="354" y="55455"/>
                  </a:cubicBezTo>
                  <a:cubicBezTo>
                    <a:pt x="-118" y="54746"/>
                    <a:pt x="-118" y="53506"/>
                    <a:pt x="354" y="53270"/>
                  </a:cubicBezTo>
                  <a:cubicBezTo>
                    <a:pt x="2067" y="51084"/>
                    <a:pt x="3012" y="48958"/>
                    <a:pt x="4193" y="46537"/>
                  </a:cubicBezTo>
                  <a:cubicBezTo>
                    <a:pt x="5138" y="45061"/>
                    <a:pt x="3957" y="42935"/>
                    <a:pt x="4902" y="41222"/>
                  </a:cubicBezTo>
                  <a:cubicBezTo>
                    <a:pt x="5374" y="40277"/>
                    <a:pt x="6851" y="39804"/>
                    <a:pt x="7559" y="38800"/>
                  </a:cubicBezTo>
                  <a:cubicBezTo>
                    <a:pt x="8504" y="36852"/>
                    <a:pt x="7796" y="34962"/>
                    <a:pt x="7559" y="33013"/>
                  </a:cubicBezTo>
                  <a:cubicBezTo>
                    <a:pt x="6378" y="27225"/>
                    <a:pt x="6851" y="21733"/>
                    <a:pt x="7323" y="15945"/>
                  </a:cubicBezTo>
                  <a:cubicBezTo>
                    <a:pt x="7559" y="11870"/>
                    <a:pt x="8563" y="7795"/>
                    <a:pt x="7796" y="3662"/>
                  </a:cubicBezTo>
                  <a:cubicBezTo>
                    <a:pt x="7559" y="2480"/>
                    <a:pt x="7796" y="1476"/>
                    <a:pt x="7559" y="295"/>
                  </a:cubicBezTo>
                  <a:lnTo>
                    <a:pt x="7796" y="0"/>
                  </a:lnTo>
                  <a:cubicBezTo>
                    <a:pt x="10453" y="1181"/>
                    <a:pt x="12815" y="354"/>
                    <a:pt x="14764" y="2480"/>
                  </a:cubicBezTo>
                  <a:lnTo>
                    <a:pt x="20788" y="13583"/>
                  </a:lnTo>
                  <a:lnTo>
                    <a:pt x="20788" y="44588"/>
                  </a:lnTo>
                  <a:lnTo>
                    <a:pt x="21497" y="54333"/>
                  </a:lnTo>
                  <a:lnTo>
                    <a:pt x="26458" y="57344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86" name="Forme libre : forme 183">
              <a:extLst>
                <a:ext uri="{FF2B5EF4-FFF2-40B4-BE49-F238E27FC236}">
                  <a16:creationId xmlns:a16="http://schemas.microsoft.com/office/drawing/2014/main" id="{FD152CB3-55EF-6B4F-7BC1-57B6D195A806}"/>
                </a:ext>
              </a:extLst>
            </p:cNvPr>
            <p:cNvSpPr/>
            <p:nvPr/>
          </p:nvSpPr>
          <p:spPr>
            <a:xfrm>
              <a:off x="9017015" y="4629172"/>
              <a:ext cx="233683" cy="231845"/>
            </a:xfrm>
            <a:custGeom>
              <a:avLst/>
              <a:gdLst>
                <a:gd name="connsiteX0" fmla="*/ 105126 w 133496"/>
                <a:gd name="connsiteY0" fmla="*/ 3108 h 132182"/>
                <a:gd name="connsiteX1" fmla="*/ 112804 w 133496"/>
                <a:gd name="connsiteY1" fmla="*/ 5529 h 132182"/>
                <a:gd name="connsiteX2" fmla="*/ 116643 w 133496"/>
                <a:gd name="connsiteY2" fmla="*/ 9840 h 132182"/>
                <a:gd name="connsiteX3" fmla="*/ 119536 w 133496"/>
                <a:gd name="connsiteY3" fmla="*/ 12971 h 132182"/>
                <a:gd name="connsiteX4" fmla="*/ 126978 w 133496"/>
                <a:gd name="connsiteY4" fmla="*/ 13679 h 132182"/>
                <a:gd name="connsiteX5" fmla="*/ 133238 w 133496"/>
                <a:gd name="connsiteY5" fmla="*/ 18167 h 132182"/>
                <a:gd name="connsiteX6" fmla="*/ 133001 w 133496"/>
                <a:gd name="connsiteY6" fmla="*/ 18463 h 132182"/>
                <a:gd name="connsiteX7" fmla="*/ 133238 w 133496"/>
                <a:gd name="connsiteY7" fmla="*/ 21829 h 132182"/>
                <a:gd name="connsiteX8" fmla="*/ 132765 w 133496"/>
                <a:gd name="connsiteY8" fmla="*/ 34113 h 132182"/>
                <a:gd name="connsiteX9" fmla="*/ 133001 w 133496"/>
                <a:gd name="connsiteY9" fmla="*/ 51180 h 132182"/>
                <a:gd name="connsiteX10" fmla="*/ 133001 w 133496"/>
                <a:gd name="connsiteY10" fmla="*/ 56968 h 132182"/>
                <a:gd name="connsiteX11" fmla="*/ 130344 w 133496"/>
                <a:gd name="connsiteY11" fmla="*/ 59389 h 132182"/>
                <a:gd name="connsiteX12" fmla="*/ 129635 w 133496"/>
                <a:gd name="connsiteY12" fmla="*/ 64705 h 132182"/>
                <a:gd name="connsiteX13" fmla="*/ 125796 w 133496"/>
                <a:gd name="connsiteY13" fmla="*/ 71437 h 132182"/>
                <a:gd name="connsiteX14" fmla="*/ 125796 w 133496"/>
                <a:gd name="connsiteY14" fmla="*/ 73622 h 132182"/>
                <a:gd name="connsiteX15" fmla="*/ 128926 w 133496"/>
                <a:gd name="connsiteY15" fmla="*/ 78701 h 132182"/>
                <a:gd name="connsiteX16" fmla="*/ 123847 w 133496"/>
                <a:gd name="connsiteY16" fmla="*/ 81595 h 132182"/>
                <a:gd name="connsiteX17" fmla="*/ 97626 w 133496"/>
                <a:gd name="connsiteY17" fmla="*/ 91398 h 132182"/>
                <a:gd name="connsiteX18" fmla="*/ 97626 w 133496"/>
                <a:gd name="connsiteY18" fmla="*/ 99962 h 132182"/>
                <a:gd name="connsiteX19" fmla="*/ 94969 w 133496"/>
                <a:gd name="connsiteY19" fmla="*/ 100316 h 132182"/>
                <a:gd name="connsiteX20" fmla="*/ 86819 w 133496"/>
                <a:gd name="connsiteY20" fmla="*/ 101497 h 132182"/>
                <a:gd name="connsiteX21" fmla="*/ 85401 w 133496"/>
                <a:gd name="connsiteY21" fmla="*/ 102206 h 132182"/>
                <a:gd name="connsiteX22" fmla="*/ 81799 w 133496"/>
                <a:gd name="connsiteY22" fmla="*/ 105808 h 132182"/>
                <a:gd name="connsiteX23" fmla="*/ 79141 w 133496"/>
                <a:gd name="connsiteY23" fmla="*/ 109175 h 132182"/>
                <a:gd name="connsiteX24" fmla="*/ 78669 w 133496"/>
                <a:gd name="connsiteY24" fmla="*/ 113486 h 132182"/>
                <a:gd name="connsiteX25" fmla="*/ 77724 w 133496"/>
                <a:gd name="connsiteY25" fmla="*/ 114194 h 132182"/>
                <a:gd name="connsiteX26" fmla="*/ 69279 w 133496"/>
                <a:gd name="connsiteY26" fmla="*/ 118033 h 132182"/>
                <a:gd name="connsiteX27" fmla="*/ 61601 w 133496"/>
                <a:gd name="connsiteY27" fmla="*/ 125711 h 132182"/>
                <a:gd name="connsiteX28" fmla="*/ 58235 w 133496"/>
                <a:gd name="connsiteY28" fmla="*/ 130967 h 132182"/>
                <a:gd name="connsiteX29" fmla="*/ 48845 w 133496"/>
                <a:gd name="connsiteY29" fmla="*/ 131912 h 132182"/>
                <a:gd name="connsiteX30" fmla="*/ 38037 w 133496"/>
                <a:gd name="connsiteY30" fmla="*/ 130199 h 132182"/>
                <a:gd name="connsiteX31" fmla="*/ 34199 w 133496"/>
                <a:gd name="connsiteY31" fmla="*/ 126360 h 132182"/>
                <a:gd name="connsiteX32" fmla="*/ 27466 w 133496"/>
                <a:gd name="connsiteY32" fmla="*/ 125888 h 132182"/>
                <a:gd name="connsiteX33" fmla="*/ 24809 w 133496"/>
                <a:gd name="connsiteY33" fmla="*/ 126833 h 132182"/>
                <a:gd name="connsiteX34" fmla="*/ 16364 w 133496"/>
                <a:gd name="connsiteY34" fmla="*/ 126833 h 132182"/>
                <a:gd name="connsiteX35" fmla="*/ 16127 w 133496"/>
                <a:gd name="connsiteY35" fmla="*/ 126596 h 132182"/>
                <a:gd name="connsiteX36" fmla="*/ 10635 w 133496"/>
                <a:gd name="connsiteY36" fmla="*/ 121990 h 132182"/>
                <a:gd name="connsiteX37" fmla="*/ 7505 w 133496"/>
                <a:gd name="connsiteY37" fmla="*/ 120041 h 132182"/>
                <a:gd name="connsiteX38" fmla="*/ 1009 w 133496"/>
                <a:gd name="connsiteY38" fmla="*/ 111596 h 132182"/>
                <a:gd name="connsiteX39" fmla="*/ 64 w 133496"/>
                <a:gd name="connsiteY39" fmla="*/ 104155 h 132182"/>
                <a:gd name="connsiteX40" fmla="*/ 123 w 133496"/>
                <a:gd name="connsiteY40" fmla="*/ 65236 h 132182"/>
                <a:gd name="connsiteX41" fmla="*/ 1068 w 133496"/>
                <a:gd name="connsiteY41" fmla="*/ 64291 h 132182"/>
                <a:gd name="connsiteX42" fmla="*/ 11639 w 133496"/>
                <a:gd name="connsiteY42" fmla="*/ 64055 h 132182"/>
                <a:gd name="connsiteX43" fmla="*/ 17190 w 133496"/>
                <a:gd name="connsiteY43" fmla="*/ 64291 h 132182"/>
                <a:gd name="connsiteX44" fmla="*/ 23450 w 133496"/>
                <a:gd name="connsiteY44" fmla="*/ 65236 h 132182"/>
                <a:gd name="connsiteX45" fmla="*/ 24159 w 133496"/>
                <a:gd name="connsiteY45" fmla="*/ 64291 h 132182"/>
                <a:gd name="connsiteX46" fmla="*/ 24159 w 133496"/>
                <a:gd name="connsiteY46" fmla="*/ 58031 h 132182"/>
                <a:gd name="connsiteX47" fmla="*/ 23687 w 133496"/>
                <a:gd name="connsiteY47" fmla="*/ 56318 h 132182"/>
                <a:gd name="connsiteX48" fmla="*/ 23687 w 133496"/>
                <a:gd name="connsiteY48" fmla="*/ 49586 h 132182"/>
                <a:gd name="connsiteX49" fmla="*/ 24632 w 133496"/>
                <a:gd name="connsiteY49" fmla="*/ 42617 h 132182"/>
                <a:gd name="connsiteX50" fmla="*/ 25872 w 133496"/>
                <a:gd name="connsiteY50" fmla="*/ 39960 h 132182"/>
                <a:gd name="connsiteX51" fmla="*/ 26580 w 133496"/>
                <a:gd name="connsiteY51" fmla="*/ 37538 h 132182"/>
                <a:gd name="connsiteX52" fmla="*/ 26758 w 133496"/>
                <a:gd name="connsiteY52" fmla="*/ 36948 h 132182"/>
                <a:gd name="connsiteX53" fmla="*/ 28529 w 133496"/>
                <a:gd name="connsiteY53" fmla="*/ 38542 h 132182"/>
                <a:gd name="connsiteX54" fmla="*/ 29474 w 133496"/>
                <a:gd name="connsiteY54" fmla="*/ 42617 h 132182"/>
                <a:gd name="connsiteX55" fmla="*/ 34081 w 133496"/>
                <a:gd name="connsiteY55" fmla="*/ 41436 h 132182"/>
                <a:gd name="connsiteX56" fmla="*/ 39337 w 133496"/>
                <a:gd name="connsiteY56" fmla="*/ 46751 h 132182"/>
                <a:gd name="connsiteX57" fmla="*/ 41994 w 133496"/>
                <a:gd name="connsiteY57" fmla="*/ 48228 h 132182"/>
                <a:gd name="connsiteX58" fmla="*/ 49436 w 133496"/>
                <a:gd name="connsiteY58" fmla="*/ 50649 h 132182"/>
                <a:gd name="connsiteX59" fmla="*/ 53510 w 133496"/>
                <a:gd name="connsiteY59" fmla="*/ 51121 h 132182"/>
                <a:gd name="connsiteX60" fmla="*/ 58294 w 133496"/>
                <a:gd name="connsiteY60" fmla="*/ 49704 h 132182"/>
                <a:gd name="connsiteX61" fmla="*/ 59239 w 133496"/>
                <a:gd name="connsiteY61" fmla="*/ 46810 h 132182"/>
                <a:gd name="connsiteX62" fmla="*/ 63078 w 133496"/>
                <a:gd name="connsiteY62" fmla="*/ 47755 h 132182"/>
                <a:gd name="connsiteX63" fmla="*/ 65440 w 133496"/>
                <a:gd name="connsiteY63" fmla="*/ 54488 h 132182"/>
                <a:gd name="connsiteX64" fmla="*/ 71700 w 133496"/>
                <a:gd name="connsiteY64" fmla="*/ 55196 h 132182"/>
                <a:gd name="connsiteX65" fmla="*/ 73590 w 133496"/>
                <a:gd name="connsiteY65" fmla="*/ 57618 h 132182"/>
                <a:gd name="connsiteX66" fmla="*/ 79850 w 133496"/>
                <a:gd name="connsiteY66" fmla="*/ 67244 h 132182"/>
                <a:gd name="connsiteX67" fmla="*/ 89476 w 133496"/>
                <a:gd name="connsiteY67" fmla="*/ 69429 h 132182"/>
                <a:gd name="connsiteX68" fmla="*/ 90185 w 133496"/>
                <a:gd name="connsiteY68" fmla="*/ 68484 h 132182"/>
                <a:gd name="connsiteX69" fmla="*/ 89712 w 133496"/>
                <a:gd name="connsiteY69" fmla="*/ 54310 h 132182"/>
                <a:gd name="connsiteX70" fmla="*/ 88768 w 133496"/>
                <a:gd name="connsiteY70" fmla="*/ 54310 h 132182"/>
                <a:gd name="connsiteX71" fmla="*/ 87291 w 133496"/>
                <a:gd name="connsiteY71" fmla="*/ 56023 h 132182"/>
                <a:gd name="connsiteX72" fmla="*/ 82980 w 133496"/>
                <a:gd name="connsiteY72" fmla="*/ 55019 h 132182"/>
                <a:gd name="connsiteX73" fmla="*/ 76011 w 133496"/>
                <a:gd name="connsiteY73" fmla="*/ 48287 h 132182"/>
                <a:gd name="connsiteX74" fmla="*/ 76247 w 133496"/>
                <a:gd name="connsiteY74" fmla="*/ 40373 h 132182"/>
                <a:gd name="connsiteX75" fmla="*/ 77724 w 133496"/>
                <a:gd name="connsiteY75" fmla="*/ 35826 h 132182"/>
                <a:gd name="connsiteX76" fmla="*/ 77960 w 133496"/>
                <a:gd name="connsiteY76" fmla="*/ 23069 h 132182"/>
                <a:gd name="connsiteX77" fmla="*/ 82094 w 133496"/>
                <a:gd name="connsiteY77" fmla="*/ 5766 h 132182"/>
                <a:gd name="connsiteX78" fmla="*/ 85224 w 133496"/>
                <a:gd name="connsiteY78" fmla="*/ 3108 h 132182"/>
                <a:gd name="connsiteX79" fmla="*/ 90244 w 133496"/>
                <a:gd name="connsiteY79" fmla="*/ 2163 h 132182"/>
                <a:gd name="connsiteX80" fmla="*/ 91425 w 133496"/>
                <a:gd name="connsiteY80" fmla="*/ 1454 h 132182"/>
                <a:gd name="connsiteX81" fmla="*/ 101996 w 133496"/>
                <a:gd name="connsiteY81" fmla="*/ 37 h 132182"/>
                <a:gd name="connsiteX82" fmla="*/ 105126 w 133496"/>
                <a:gd name="connsiteY82" fmla="*/ 3167 h 132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133496" h="132182">
                  <a:moveTo>
                    <a:pt x="105126" y="3108"/>
                  </a:moveTo>
                  <a:cubicBezTo>
                    <a:pt x="107548" y="4289"/>
                    <a:pt x="110382" y="4289"/>
                    <a:pt x="112804" y="5529"/>
                  </a:cubicBezTo>
                  <a:cubicBezTo>
                    <a:pt x="114221" y="6238"/>
                    <a:pt x="115461" y="8187"/>
                    <a:pt x="116643" y="9840"/>
                  </a:cubicBezTo>
                  <a:cubicBezTo>
                    <a:pt x="117351" y="11022"/>
                    <a:pt x="118060" y="12262"/>
                    <a:pt x="119536" y="12971"/>
                  </a:cubicBezTo>
                  <a:cubicBezTo>
                    <a:pt x="121958" y="13915"/>
                    <a:pt x="124615" y="12262"/>
                    <a:pt x="126978" y="13679"/>
                  </a:cubicBezTo>
                  <a:cubicBezTo>
                    <a:pt x="128926" y="15097"/>
                    <a:pt x="131289" y="17223"/>
                    <a:pt x="133238" y="18167"/>
                  </a:cubicBezTo>
                  <a:lnTo>
                    <a:pt x="133001" y="18463"/>
                  </a:lnTo>
                  <a:cubicBezTo>
                    <a:pt x="133238" y="19644"/>
                    <a:pt x="133001" y="20648"/>
                    <a:pt x="133238" y="21829"/>
                  </a:cubicBezTo>
                  <a:cubicBezTo>
                    <a:pt x="133946" y="25904"/>
                    <a:pt x="133001" y="29979"/>
                    <a:pt x="132765" y="34113"/>
                  </a:cubicBezTo>
                  <a:cubicBezTo>
                    <a:pt x="132293" y="39901"/>
                    <a:pt x="131761" y="45393"/>
                    <a:pt x="133001" y="51180"/>
                  </a:cubicBezTo>
                  <a:cubicBezTo>
                    <a:pt x="133238" y="53129"/>
                    <a:pt x="133946" y="55019"/>
                    <a:pt x="133001" y="56968"/>
                  </a:cubicBezTo>
                  <a:cubicBezTo>
                    <a:pt x="132293" y="57913"/>
                    <a:pt x="130816" y="58385"/>
                    <a:pt x="130344" y="59389"/>
                  </a:cubicBezTo>
                  <a:cubicBezTo>
                    <a:pt x="129399" y="61043"/>
                    <a:pt x="130580" y="63228"/>
                    <a:pt x="129635" y="64705"/>
                  </a:cubicBezTo>
                  <a:cubicBezTo>
                    <a:pt x="128454" y="67126"/>
                    <a:pt x="127450" y="69252"/>
                    <a:pt x="125796" y="71437"/>
                  </a:cubicBezTo>
                  <a:cubicBezTo>
                    <a:pt x="125324" y="71673"/>
                    <a:pt x="125324" y="72913"/>
                    <a:pt x="125796" y="73622"/>
                  </a:cubicBezTo>
                  <a:cubicBezTo>
                    <a:pt x="126741" y="75099"/>
                    <a:pt x="130698" y="77402"/>
                    <a:pt x="128926" y="78701"/>
                  </a:cubicBezTo>
                  <a:cubicBezTo>
                    <a:pt x="127214" y="79882"/>
                    <a:pt x="125560" y="80650"/>
                    <a:pt x="123847" y="81595"/>
                  </a:cubicBezTo>
                  <a:cubicBezTo>
                    <a:pt x="115402" y="85670"/>
                    <a:pt x="106012" y="87560"/>
                    <a:pt x="97626" y="91398"/>
                  </a:cubicBezTo>
                  <a:cubicBezTo>
                    <a:pt x="97803" y="93524"/>
                    <a:pt x="97626" y="97777"/>
                    <a:pt x="97626" y="99962"/>
                  </a:cubicBezTo>
                  <a:cubicBezTo>
                    <a:pt x="96740" y="99962"/>
                    <a:pt x="95854" y="100139"/>
                    <a:pt x="94969" y="100316"/>
                  </a:cubicBezTo>
                  <a:cubicBezTo>
                    <a:pt x="92075" y="100789"/>
                    <a:pt x="89653" y="101025"/>
                    <a:pt x="86819" y="101497"/>
                  </a:cubicBezTo>
                  <a:cubicBezTo>
                    <a:pt x="86346" y="101733"/>
                    <a:pt x="85874" y="101970"/>
                    <a:pt x="85401" y="102206"/>
                  </a:cubicBezTo>
                  <a:cubicBezTo>
                    <a:pt x="83925" y="103151"/>
                    <a:pt x="83452" y="104863"/>
                    <a:pt x="81799" y="105808"/>
                  </a:cubicBezTo>
                  <a:cubicBezTo>
                    <a:pt x="80559" y="106753"/>
                    <a:pt x="79614" y="107757"/>
                    <a:pt x="79141" y="109175"/>
                  </a:cubicBezTo>
                  <a:cubicBezTo>
                    <a:pt x="78669" y="110592"/>
                    <a:pt x="79141" y="112068"/>
                    <a:pt x="78669" y="113486"/>
                  </a:cubicBezTo>
                  <a:cubicBezTo>
                    <a:pt x="78433" y="113958"/>
                    <a:pt x="77960" y="114194"/>
                    <a:pt x="77724" y="114194"/>
                  </a:cubicBezTo>
                  <a:cubicBezTo>
                    <a:pt x="74594" y="115376"/>
                    <a:pt x="71700" y="115848"/>
                    <a:pt x="69279" y="118033"/>
                  </a:cubicBezTo>
                  <a:cubicBezTo>
                    <a:pt x="66621" y="120691"/>
                    <a:pt x="63727" y="122817"/>
                    <a:pt x="61601" y="125711"/>
                  </a:cubicBezTo>
                  <a:cubicBezTo>
                    <a:pt x="60125" y="127423"/>
                    <a:pt x="59889" y="129785"/>
                    <a:pt x="58235" y="130967"/>
                  </a:cubicBezTo>
                  <a:cubicBezTo>
                    <a:pt x="55577" y="133152"/>
                    <a:pt x="51975" y="131675"/>
                    <a:pt x="48845" y="131912"/>
                  </a:cubicBezTo>
                  <a:cubicBezTo>
                    <a:pt x="45242" y="132207"/>
                    <a:pt x="41404" y="131912"/>
                    <a:pt x="38037" y="130199"/>
                  </a:cubicBezTo>
                  <a:cubicBezTo>
                    <a:pt x="36325" y="129490"/>
                    <a:pt x="35852" y="127069"/>
                    <a:pt x="34199" y="126360"/>
                  </a:cubicBezTo>
                  <a:cubicBezTo>
                    <a:pt x="32014" y="125651"/>
                    <a:pt x="29651" y="126596"/>
                    <a:pt x="27466" y="125888"/>
                  </a:cubicBezTo>
                  <a:lnTo>
                    <a:pt x="24809" y="126833"/>
                  </a:lnTo>
                  <a:cubicBezTo>
                    <a:pt x="21915" y="126833"/>
                    <a:pt x="19257" y="126833"/>
                    <a:pt x="16364" y="126833"/>
                  </a:cubicBezTo>
                  <a:lnTo>
                    <a:pt x="16127" y="126596"/>
                  </a:lnTo>
                  <a:cubicBezTo>
                    <a:pt x="14474" y="124884"/>
                    <a:pt x="12525" y="123466"/>
                    <a:pt x="10635" y="121990"/>
                  </a:cubicBezTo>
                  <a:cubicBezTo>
                    <a:pt x="9454" y="121281"/>
                    <a:pt x="8332" y="121045"/>
                    <a:pt x="7505" y="120041"/>
                  </a:cubicBezTo>
                  <a:cubicBezTo>
                    <a:pt x="3902" y="115730"/>
                    <a:pt x="2958" y="115198"/>
                    <a:pt x="1009" y="111596"/>
                  </a:cubicBezTo>
                  <a:cubicBezTo>
                    <a:pt x="64" y="109883"/>
                    <a:pt x="64" y="106281"/>
                    <a:pt x="64" y="104155"/>
                  </a:cubicBezTo>
                  <a:cubicBezTo>
                    <a:pt x="64" y="91162"/>
                    <a:pt x="-113" y="78170"/>
                    <a:pt x="123" y="65236"/>
                  </a:cubicBezTo>
                  <a:cubicBezTo>
                    <a:pt x="123" y="64764"/>
                    <a:pt x="832" y="64527"/>
                    <a:pt x="1068" y="64291"/>
                  </a:cubicBezTo>
                  <a:cubicBezTo>
                    <a:pt x="4434" y="62874"/>
                    <a:pt x="8036" y="63819"/>
                    <a:pt x="11639" y="64055"/>
                  </a:cubicBezTo>
                  <a:cubicBezTo>
                    <a:pt x="13588" y="64055"/>
                    <a:pt x="15478" y="63582"/>
                    <a:pt x="17190" y="64291"/>
                  </a:cubicBezTo>
                  <a:cubicBezTo>
                    <a:pt x="19139" y="65236"/>
                    <a:pt x="21265" y="65236"/>
                    <a:pt x="23450" y="65236"/>
                  </a:cubicBezTo>
                  <a:cubicBezTo>
                    <a:pt x="23923" y="65236"/>
                    <a:pt x="24159" y="64527"/>
                    <a:pt x="24159" y="64291"/>
                  </a:cubicBezTo>
                  <a:cubicBezTo>
                    <a:pt x="24868" y="62106"/>
                    <a:pt x="25399" y="59980"/>
                    <a:pt x="24159" y="58031"/>
                  </a:cubicBezTo>
                  <a:cubicBezTo>
                    <a:pt x="23923" y="57559"/>
                    <a:pt x="23687" y="56791"/>
                    <a:pt x="23687" y="56318"/>
                  </a:cubicBezTo>
                  <a:cubicBezTo>
                    <a:pt x="23450" y="54133"/>
                    <a:pt x="22978" y="51771"/>
                    <a:pt x="23687" y="49586"/>
                  </a:cubicBezTo>
                  <a:cubicBezTo>
                    <a:pt x="24632" y="47165"/>
                    <a:pt x="23923" y="44802"/>
                    <a:pt x="24632" y="42617"/>
                  </a:cubicBezTo>
                  <a:cubicBezTo>
                    <a:pt x="24868" y="42145"/>
                    <a:pt x="25340" y="40432"/>
                    <a:pt x="25872" y="39960"/>
                  </a:cubicBezTo>
                  <a:cubicBezTo>
                    <a:pt x="26580" y="39015"/>
                    <a:pt x="26108" y="38542"/>
                    <a:pt x="26580" y="37538"/>
                  </a:cubicBezTo>
                  <a:lnTo>
                    <a:pt x="26758" y="36948"/>
                  </a:lnTo>
                  <a:cubicBezTo>
                    <a:pt x="27821" y="37066"/>
                    <a:pt x="28057" y="37597"/>
                    <a:pt x="28529" y="38542"/>
                  </a:cubicBezTo>
                  <a:cubicBezTo>
                    <a:pt x="29238" y="40019"/>
                    <a:pt x="28057" y="41908"/>
                    <a:pt x="29474" y="42617"/>
                  </a:cubicBezTo>
                  <a:cubicBezTo>
                    <a:pt x="30951" y="43326"/>
                    <a:pt x="32368" y="42145"/>
                    <a:pt x="34081" y="41436"/>
                  </a:cubicBezTo>
                  <a:cubicBezTo>
                    <a:pt x="36974" y="40019"/>
                    <a:pt x="37919" y="44330"/>
                    <a:pt x="39337" y="46751"/>
                  </a:cubicBezTo>
                  <a:cubicBezTo>
                    <a:pt x="39809" y="47696"/>
                    <a:pt x="41049" y="48169"/>
                    <a:pt x="41994" y="48228"/>
                  </a:cubicBezTo>
                  <a:cubicBezTo>
                    <a:pt x="44652" y="48464"/>
                    <a:pt x="47309" y="49468"/>
                    <a:pt x="49436" y="50649"/>
                  </a:cubicBezTo>
                  <a:cubicBezTo>
                    <a:pt x="50617" y="51358"/>
                    <a:pt x="52093" y="50944"/>
                    <a:pt x="53510" y="51121"/>
                  </a:cubicBezTo>
                  <a:cubicBezTo>
                    <a:pt x="55164" y="51358"/>
                    <a:pt x="57113" y="51121"/>
                    <a:pt x="58294" y="49704"/>
                  </a:cubicBezTo>
                  <a:cubicBezTo>
                    <a:pt x="58767" y="48759"/>
                    <a:pt x="58530" y="47283"/>
                    <a:pt x="59239" y="46810"/>
                  </a:cubicBezTo>
                  <a:cubicBezTo>
                    <a:pt x="60420" y="46102"/>
                    <a:pt x="62369" y="46102"/>
                    <a:pt x="63078" y="47755"/>
                  </a:cubicBezTo>
                  <a:cubicBezTo>
                    <a:pt x="63786" y="50177"/>
                    <a:pt x="62605" y="53543"/>
                    <a:pt x="65440" y="54488"/>
                  </a:cubicBezTo>
                  <a:cubicBezTo>
                    <a:pt x="67389" y="55196"/>
                    <a:pt x="69751" y="54251"/>
                    <a:pt x="71700" y="55196"/>
                  </a:cubicBezTo>
                  <a:cubicBezTo>
                    <a:pt x="72409" y="55905"/>
                    <a:pt x="72881" y="56909"/>
                    <a:pt x="73590" y="57618"/>
                  </a:cubicBezTo>
                  <a:cubicBezTo>
                    <a:pt x="76011" y="60748"/>
                    <a:pt x="77665" y="63878"/>
                    <a:pt x="79850" y="67244"/>
                  </a:cubicBezTo>
                  <a:cubicBezTo>
                    <a:pt x="82035" y="70374"/>
                    <a:pt x="86110" y="70138"/>
                    <a:pt x="89476" y="69429"/>
                  </a:cubicBezTo>
                  <a:cubicBezTo>
                    <a:pt x="89949" y="69193"/>
                    <a:pt x="90185" y="68720"/>
                    <a:pt x="90185" y="68484"/>
                  </a:cubicBezTo>
                  <a:cubicBezTo>
                    <a:pt x="90185" y="63701"/>
                    <a:pt x="91425" y="58858"/>
                    <a:pt x="89712" y="54310"/>
                  </a:cubicBezTo>
                  <a:cubicBezTo>
                    <a:pt x="89712" y="54310"/>
                    <a:pt x="89004" y="54074"/>
                    <a:pt x="88768" y="54310"/>
                  </a:cubicBezTo>
                  <a:cubicBezTo>
                    <a:pt x="88059" y="54783"/>
                    <a:pt x="87823" y="55728"/>
                    <a:pt x="87291" y="56023"/>
                  </a:cubicBezTo>
                  <a:cubicBezTo>
                    <a:pt x="85874" y="56732"/>
                    <a:pt x="84161" y="56259"/>
                    <a:pt x="82980" y="55019"/>
                  </a:cubicBezTo>
                  <a:cubicBezTo>
                    <a:pt x="80795" y="52598"/>
                    <a:pt x="78669" y="50236"/>
                    <a:pt x="76011" y="48287"/>
                  </a:cubicBezTo>
                  <a:cubicBezTo>
                    <a:pt x="75775" y="45629"/>
                    <a:pt x="75303" y="42972"/>
                    <a:pt x="76247" y="40373"/>
                  </a:cubicBezTo>
                  <a:cubicBezTo>
                    <a:pt x="76956" y="38956"/>
                    <a:pt x="77488" y="37243"/>
                    <a:pt x="77724" y="35826"/>
                  </a:cubicBezTo>
                  <a:cubicBezTo>
                    <a:pt x="78669" y="31514"/>
                    <a:pt x="78314" y="27144"/>
                    <a:pt x="77960" y="23069"/>
                  </a:cubicBezTo>
                  <a:cubicBezTo>
                    <a:pt x="77488" y="17045"/>
                    <a:pt x="78669" y="11022"/>
                    <a:pt x="82094" y="5766"/>
                  </a:cubicBezTo>
                  <a:cubicBezTo>
                    <a:pt x="82803" y="4584"/>
                    <a:pt x="84043" y="3580"/>
                    <a:pt x="85224" y="3108"/>
                  </a:cubicBezTo>
                  <a:cubicBezTo>
                    <a:pt x="86642" y="2399"/>
                    <a:pt x="88590" y="2636"/>
                    <a:pt x="90244" y="2163"/>
                  </a:cubicBezTo>
                  <a:cubicBezTo>
                    <a:pt x="90716" y="1927"/>
                    <a:pt x="90953" y="1691"/>
                    <a:pt x="91425" y="1454"/>
                  </a:cubicBezTo>
                  <a:cubicBezTo>
                    <a:pt x="95028" y="746"/>
                    <a:pt x="98394" y="-199"/>
                    <a:pt x="101996" y="37"/>
                  </a:cubicBezTo>
                  <a:lnTo>
                    <a:pt x="105126" y="3167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87" name="Forme libre : forme 184">
              <a:extLst>
                <a:ext uri="{FF2B5EF4-FFF2-40B4-BE49-F238E27FC236}">
                  <a16:creationId xmlns:a16="http://schemas.microsoft.com/office/drawing/2014/main" id="{E511870F-2050-F423-0BCC-08104DCD4C6F}"/>
                </a:ext>
              </a:extLst>
            </p:cNvPr>
            <p:cNvSpPr/>
            <p:nvPr/>
          </p:nvSpPr>
          <p:spPr>
            <a:xfrm>
              <a:off x="9161236" y="4463396"/>
              <a:ext cx="38043" cy="38909"/>
            </a:xfrm>
            <a:custGeom>
              <a:avLst/>
              <a:gdLst>
                <a:gd name="connsiteX0" fmla="*/ 17599 w 21733"/>
                <a:gd name="connsiteY0" fmla="*/ 1417 h 22183"/>
                <a:gd name="connsiteX1" fmla="*/ 14469 w 21733"/>
                <a:gd name="connsiteY1" fmla="*/ 3071 h 22183"/>
                <a:gd name="connsiteX2" fmla="*/ 10158 w 21733"/>
                <a:gd name="connsiteY2" fmla="*/ 3307 h 22183"/>
                <a:gd name="connsiteX3" fmla="*/ 8977 w 21733"/>
                <a:gd name="connsiteY3" fmla="*/ 2598 h 22183"/>
                <a:gd name="connsiteX4" fmla="*/ 7087 w 21733"/>
                <a:gd name="connsiteY4" fmla="*/ 1417 h 22183"/>
                <a:gd name="connsiteX5" fmla="*/ 7087 w 21733"/>
                <a:gd name="connsiteY5" fmla="*/ 1890 h 22183"/>
                <a:gd name="connsiteX6" fmla="*/ 6851 w 21733"/>
                <a:gd name="connsiteY6" fmla="*/ 3307 h 22183"/>
                <a:gd name="connsiteX7" fmla="*/ 1772 w 21733"/>
                <a:gd name="connsiteY7" fmla="*/ 10985 h 22183"/>
                <a:gd name="connsiteX8" fmla="*/ 591 w 21733"/>
                <a:gd name="connsiteY8" fmla="*/ 12166 h 22183"/>
                <a:gd name="connsiteX9" fmla="*/ 118 w 21733"/>
                <a:gd name="connsiteY9" fmla="*/ 19371 h 22183"/>
                <a:gd name="connsiteX10" fmla="*/ 5138 w 21733"/>
                <a:gd name="connsiteY10" fmla="*/ 19607 h 22183"/>
                <a:gd name="connsiteX11" fmla="*/ 7559 w 21733"/>
                <a:gd name="connsiteY11" fmla="*/ 22028 h 22183"/>
                <a:gd name="connsiteX12" fmla="*/ 9508 w 21733"/>
                <a:gd name="connsiteY12" fmla="*/ 21792 h 22183"/>
                <a:gd name="connsiteX13" fmla="*/ 13347 w 21733"/>
                <a:gd name="connsiteY13" fmla="*/ 18190 h 22183"/>
                <a:gd name="connsiteX14" fmla="*/ 18131 w 21733"/>
                <a:gd name="connsiteY14" fmla="*/ 17717 h 22183"/>
                <a:gd name="connsiteX15" fmla="*/ 21733 w 21733"/>
                <a:gd name="connsiteY15" fmla="*/ 8859 h 22183"/>
                <a:gd name="connsiteX16" fmla="*/ 21024 w 21733"/>
                <a:gd name="connsiteY16" fmla="*/ 8150 h 22183"/>
                <a:gd name="connsiteX17" fmla="*/ 20316 w 21733"/>
                <a:gd name="connsiteY17" fmla="*/ 0 h 22183"/>
                <a:gd name="connsiteX18" fmla="*/ 17658 w 21733"/>
                <a:gd name="connsiteY18" fmla="*/ 1417 h 22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733" h="22183">
                  <a:moveTo>
                    <a:pt x="17599" y="1417"/>
                  </a:moveTo>
                  <a:cubicBezTo>
                    <a:pt x="16654" y="2126"/>
                    <a:pt x="15414" y="2598"/>
                    <a:pt x="14469" y="3071"/>
                  </a:cubicBezTo>
                  <a:cubicBezTo>
                    <a:pt x="13288" y="4016"/>
                    <a:pt x="11339" y="4016"/>
                    <a:pt x="10158" y="3307"/>
                  </a:cubicBezTo>
                  <a:cubicBezTo>
                    <a:pt x="9922" y="3071"/>
                    <a:pt x="9449" y="2598"/>
                    <a:pt x="8977" y="2598"/>
                  </a:cubicBezTo>
                  <a:cubicBezTo>
                    <a:pt x="8032" y="2362"/>
                    <a:pt x="7028" y="2126"/>
                    <a:pt x="7087" y="1417"/>
                  </a:cubicBezTo>
                  <a:lnTo>
                    <a:pt x="7087" y="1890"/>
                  </a:lnTo>
                  <a:cubicBezTo>
                    <a:pt x="7323" y="2362"/>
                    <a:pt x="7087" y="2835"/>
                    <a:pt x="6851" y="3307"/>
                  </a:cubicBezTo>
                  <a:cubicBezTo>
                    <a:pt x="4902" y="5965"/>
                    <a:pt x="3248" y="8091"/>
                    <a:pt x="1772" y="10985"/>
                  </a:cubicBezTo>
                  <a:cubicBezTo>
                    <a:pt x="1536" y="11457"/>
                    <a:pt x="591" y="11693"/>
                    <a:pt x="591" y="12166"/>
                  </a:cubicBezTo>
                  <a:cubicBezTo>
                    <a:pt x="-354" y="14587"/>
                    <a:pt x="118" y="16949"/>
                    <a:pt x="118" y="19371"/>
                  </a:cubicBezTo>
                  <a:cubicBezTo>
                    <a:pt x="1831" y="19843"/>
                    <a:pt x="3484" y="19134"/>
                    <a:pt x="5138" y="19607"/>
                  </a:cubicBezTo>
                  <a:cubicBezTo>
                    <a:pt x="6083" y="20079"/>
                    <a:pt x="6555" y="21320"/>
                    <a:pt x="7559" y="22028"/>
                  </a:cubicBezTo>
                  <a:cubicBezTo>
                    <a:pt x="8032" y="22264"/>
                    <a:pt x="8977" y="22264"/>
                    <a:pt x="9508" y="21792"/>
                  </a:cubicBezTo>
                  <a:cubicBezTo>
                    <a:pt x="10689" y="20375"/>
                    <a:pt x="11693" y="18662"/>
                    <a:pt x="13347" y="18190"/>
                  </a:cubicBezTo>
                  <a:cubicBezTo>
                    <a:pt x="15060" y="17717"/>
                    <a:pt x="16713" y="18426"/>
                    <a:pt x="18131" y="17717"/>
                  </a:cubicBezTo>
                  <a:cubicBezTo>
                    <a:pt x="21497" y="16536"/>
                    <a:pt x="21733" y="12166"/>
                    <a:pt x="21733" y="8859"/>
                  </a:cubicBezTo>
                  <a:cubicBezTo>
                    <a:pt x="21261" y="9095"/>
                    <a:pt x="21024" y="8386"/>
                    <a:pt x="21024" y="8150"/>
                  </a:cubicBezTo>
                  <a:cubicBezTo>
                    <a:pt x="19843" y="5492"/>
                    <a:pt x="20316" y="2598"/>
                    <a:pt x="20316" y="0"/>
                  </a:cubicBezTo>
                  <a:lnTo>
                    <a:pt x="17658" y="1417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88" name="Forme libre : forme 185">
              <a:extLst>
                <a:ext uri="{FF2B5EF4-FFF2-40B4-BE49-F238E27FC236}">
                  <a16:creationId xmlns:a16="http://schemas.microsoft.com/office/drawing/2014/main" id="{87B0F29A-7DF7-DD7D-9BA8-F4E6666F68A9}"/>
                </a:ext>
              </a:extLst>
            </p:cNvPr>
            <p:cNvSpPr/>
            <p:nvPr/>
          </p:nvSpPr>
          <p:spPr>
            <a:xfrm>
              <a:off x="9161339" y="4494575"/>
              <a:ext cx="38843" cy="45604"/>
            </a:xfrm>
            <a:custGeom>
              <a:avLst/>
              <a:gdLst>
                <a:gd name="connsiteX0" fmla="*/ 18012 w 22190"/>
                <a:gd name="connsiteY0" fmla="*/ 0 h 26000"/>
                <a:gd name="connsiteX1" fmla="*/ 13229 w 22190"/>
                <a:gd name="connsiteY1" fmla="*/ 472 h 26000"/>
                <a:gd name="connsiteX2" fmla="*/ 9390 w 22190"/>
                <a:gd name="connsiteY2" fmla="*/ 4075 h 26000"/>
                <a:gd name="connsiteX3" fmla="*/ 7441 w 22190"/>
                <a:gd name="connsiteY3" fmla="*/ 4311 h 26000"/>
                <a:gd name="connsiteX4" fmla="*/ 5020 w 22190"/>
                <a:gd name="connsiteY4" fmla="*/ 1890 h 26000"/>
                <a:gd name="connsiteX5" fmla="*/ 0 w 22190"/>
                <a:gd name="connsiteY5" fmla="*/ 1654 h 26000"/>
                <a:gd name="connsiteX6" fmla="*/ 236 w 22190"/>
                <a:gd name="connsiteY6" fmla="*/ 1417 h 26000"/>
                <a:gd name="connsiteX7" fmla="*/ 1890 w 22190"/>
                <a:gd name="connsiteY7" fmla="*/ 5729 h 26000"/>
                <a:gd name="connsiteX8" fmla="*/ 3071 w 22190"/>
                <a:gd name="connsiteY8" fmla="*/ 18012 h 26000"/>
                <a:gd name="connsiteX9" fmla="*/ 4961 w 22190"/>
                <a:gd name="connsiteY9" fmla="*/ 25217 h 26000"/>
                <a:gd name="connsiteX10" fmla="*/ 8091 w 22190"/>
                <a:gd name="connsiteY10" fmla="*/ 25690 h 26000"/>
                <a:gd name="connsiteX11" fmla="*/ 15768 w 22190"/>
                <a:gd name="connsiteY11" fmla="*/ 18957 h 26000"/>
                <a:gd name="connsiteX12" fmla="*/ 16772 w 22190"/>
                <a:gd name="connsiteY12" fmla="*/ 12225 h 26000"/>
                <a:gd name="connsiteX13" fmla="*/ 20847 w 22190"/>
                <a:gd name="connsiteY13" fmla="*/ 10807 h 26000"/>
                <a:gd name="connsiteX14" fmla="*/ 21792 w 22190"/>
                <a:gd name="connsiteY14" fmla="*/ 9863 h 26000"/>
                <a:gd name="connsiteX15" fmla="*/ 21083 w 22190"/>
                <a:gd name="connsiteY15" fmla="*/ 5788 h 26000"/>
                <a:gd name="connsiteX16" fmla="*/ 18190 w 22190"/>
                <a:gd name="connsiteY16" fmla="*/ 4075 h 26000"/>
                <a:gd name="connsiteX17" fmla="*/ 17245 w 22190"/>
                <a:gd name="connsiteY17" fmla="*/ 236 h 26000"/>
                <a:gd name="connsiteX18" fmla="*/ 17953 w 22190"/>
                <a:gd name="connsiteY18" fmla="*/ 0 h 2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190" h="26000">
                  <a:moveTo>
                    <a:pt x="18012" y="0"/>
                  </a:moveTo>
                  <a:cubicBezTo>
                    <a:pt x="16536" y="709"/>
                    <a:pt x="14882" y="0"/>
                    <a:pt x="13229" y="472"/>
                  </a:cubicBezTo>
                  <a:cubicBezTo>
                    <a:pt x="11516" y="945"/>
                    <a:pt x="10571" y="2658"/>
                    <a:pt x="9390" y="4075"/>
                  </a:cubicBezTo>
                  <a:cubicBezTo>
                    <a:pt x="8918" y="4547"/>
                    <a:pt x="7973" y="4547"/>
                    <a:pt x="7441" y="4311"/>
                  </a:cubicBezTo>
                  <a:cubicBezTo>
                    <a:pt x="6496" y="3602"/>
                    <a:pt x="5965" y="2362"/>
                    <a:pt x="5020" y="1890"/>
                  </a:cubicBezTo>
                  <a:cubicBezTo>
                    <a:pt x="3307" y="1417"/>
                    <a:pt x="1654" y="2126"/>
                    <a:pt x="0" y="1654"/>
                  </a:cubicBezTo>
                  <a:lnTo>
                    <a:pt x="236" y="1417"/>
                  </a:lnTo>
                  <a:cubicBezTo>
                    <a:pt x="236" y="3071"/>
                    <a:pt x="1890" y="4075"/>
                    <a:pt x="1890" y="5729"/>
                  </a:cubicBezTo>
                  <a:cubicBezTo>
                    <a:pt x="1654" y="9804"/>
                    <a:pt x="2126" y="13878"/>
                    <a:pt x="3071" y="18012"/>
                  </a:cubicBezTo>
                  <a:cubicBezTo>
                    <a:pt x="3543" y="20434"/>
                    <a:pt x="4016" y="22796"/>
                    <a:pt x="4961" y="25217"/>
                  </a:cubicBezTo>
                  <a:cubicBezTo>
                    <a:pt x="5669" y="26162"/>
                    <a:pt x="7146" y="26162"/>
                    <a:pt x="8091" y="25690"/>
                  </a:cubicBezTo>
                  <a:cubicBezTo>
                    <a:pt x="10985" y="23800"/>
                    <a:pt x="14351" y="22087"/>
                    <a:pt x="15768" y="18957"/>
                  </a:cubicBezTo>
                  <a:cubicBezTo>
                    <a:pt x="17008" y="16772"/>
                    <a:pt x="16004" y="14410"/>
                    <a:pt x="16772" y="12225"/>
                  </a:cubicBezTo>
                  <a:cubicBezTo>
                    <a:pt x="17481" y="10807"/>
                    <a:pt x="19430" y="10807"/>
                    <a:pt x="20847" y="10807"/>
                  </a:cubicBezTo>
                  <a:cubicBezTo>
                    <a:pt x="21320" y="10807"/>
                    <a:pt x="21792" y="10099"/>
                    <a:pt x="21792" y="9863"/>
                  </a:cubicBezTo>
                  <a:cubicBezTo>
                    <a:pt x="22501" y="8445"/>
                    <a:pt x="22265" y="6969"/>
                    <a:pt x="21083" y="5788"/>
                  </a:cubicBezTo>
                  <a:cubicBezTo>
                    <a:pt x="20375" y="5079"/>
                    <a:pt x="18898" y="4843"/>
                    <a:pt x="18190" y="4075"/>
                  </a:cubicBezTo>
                  <a:cubicBezTo>
                    <a:pt x="17481" y="2894"/>
                    <a:pt x="17717" y="1417"/>
                    <a:pt x="17245" y="236"/>
                  </a:cubicBezTo>
                  <a:lnTo>
                    <a:pt x="17953" y="0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89" name="Forme libre : forme 186">
              <a:extLst>
                <a:ext uri="{FF2B5EF4-FFF2-40B4-BE49-F238E27FC236}">
                  <a16:creationId xmlns:a16="http://schemas.microsoft.com/office/drawing/2014/main" id="{1C11E2A4-CB07-092D-40E2-BE82FE3C2198}"/>
                </a:ext>
              </a:extLst>
            </p:cNvPr>
            <p:cNvSpPr/>
            <p:nvPr/>
          </p:nvSpPr>
          <p:spPr>
            <a:xfrm>
              <a:off x="9169713" y="4452830"/>
              <a:ext cx="228051" cy="259139"/>
            </a:xfrm>
            <a:custGeom>
              <a:avLst/>
              <a:gdLst>
                <a:gd name="connsiteX0" fmla="*/ 130103 w 130279"/>
                <a:gd name="connsiteY0" fmla="*/ 131461 h 147743"/>
                <a:gd name="connsiteX1" fmla="*/ 129630 w 130279"/>
                <a:gd name="connsiteY1" fmla="*/ 128567 h 147743"/>
                <a:gd name="connsiteX2" fmla="*/ 122189 w 130279"/>
                <a:gd name="connsiteY2" fmla="*/ 123252 h 147743"/>
                <a:gd name="connsiteX3" fmla="*/ 121480 w 130279"/>
                <a:gd name="connsiteY3" fmla="*/ 117937 h 147743"/>
                <a:gd name="connsiteX4" fmla="*/ 119591 w 130279"/>
                <a:gd name="connsiteY4" fmla="*/ 108075 h 147743"/>
                <a:gd name="connsiteX5" fmla="*/ 116756 w 130279"/>
                <a:gd name="connsiteY5" fmla="*/ 88113 h 147743"/>
                <a:gd name="connsiteX6" fmla="*/ 119886 w 130279"/>
                <a:gd name="connsiteY6" fmla="*/ 85692 h 147743"/>
                <a:gd name="connsiteX7" fmla="*/ 120595 w 130279"/>
                <a:gd name="connsiteY7" fmla="*/ 81381 h 147743"/>
                <a:gd name="connsiteX8" fmla="*/ 115575 w 130279"/>
                <a:gd name="connsiteY8" fmla="*/ 74412 h 147743"/>
                <a:gd name="connsiteX9" fmla="*/ 112445 w 130279"/>
                <a:gd name="connsiteY9" fmla="*/ 73703 h 147743"/>
                <a:gd name="connsiteX10" fmla="*/ 112208 w 130279"/>
                <a:gd name="connsiteY10" fmla="*/ 64549 h 147743"/>
                <a:gd name="connsiteX11" fmla="*/ 116579 w 130279"/>
                <a:gd name="connsiteY11" fmla="*/ 53978 h 147743"/>
                <a:gd name="connsiteX12" fmla="*/ 117346 w 130279"/>
                <a:gd name="connsiteY12" fmla="*/ 52502 h 147743"/>
                <a:gd name="connsiteX13" fmla="*/ 114925 w 130279"/>
                <a:gd name="connsiteY13" fmla="*/ 50848 h 147743"/>
                <a:gd name="connsiteX14" fmla="*/ 111323 w 130279"/>
                <a:gd name="connsiteY14" fmla="*/ 47718 h 147743"/>
                <a:gd name="connsiteX15" fmla="*/ 108193 w 130279"/>
                <a:gd name="connsiteY15" fmla="*/ 46242 h 147743"/>
                <a:gd name="connsiteX16" fmla="*/ 103881 w 130279"/>
                <a:gd name="connsiteY16" fmla="*/ 42167 h 147743"/>
                <a:gd name="connsiteX17" fmla="*/ 98862 w 130279"/>
                <a:gd name="connsiteY17" fmla="*/ 33722 h 147743"/>
                <a:gd name="connsiteX18" fmla="*/ 96913 w 130279"/>
                <a:gd name="connsiteY18" fmla="*/ 30592 h 147743"/>
                <a:gd name="connsiteX19" fmla="*/ 93546 w 130279"/>
                <a:gd name="connsiteY19" fmla="*/ 27462 h 147743"/>
                <a:gd name="connsiteX20" fmla="*/ 87523 w 130279"/>
                <a:gd name="connsiteY20" fmla="*/ 24568 h 147743"/>
                <a:gd name="connsiteX21" fmla="*/ 86105 w 130279"/>
                <a:gd name="connsiteY21" fmla="*/ 23150 h 147743"/>
                <a:gd name="connsiteX22" fmla="*/ 77719 w 130279"/>
                <a:gd name="connsiteY22" fmla="*/ 18544 h 147743"/>
                <a:gd name="connsiteX23" fmla="*/ 73644 w 130279"/>
                <a:gd name="connsiteY23" fmla="*/ 16595 h 147743"/>
                <a:gd name="connsiteX24" fmla="*/ 68624 w 130279"/>
                <a:gd name="connsiteY24" fmla="*/ 12756 h 147743"/>
                <a:gd name="connsiteX25" fmla="*/ 64786 w 130279"/>
                <a:gd name="connsiteY25" fmla="*/ 9390 h 147743"/>
                <a:gd name="connsiteX26" fmla="*/ 46773 w 130279"/>
                <a:gd name="connsiteY26" fmla="*/ 2894 h 147743"/>
                <a:gd name="connsiteX27" fmla="*/ 34785 w 130279"/>
                <a:gd name="connsiteY27" fmla="*/ 0 h 147743"/>
                <a:gd name="connsiteX28" fmla="*/ 17481 w 130279"/>
                <a:gd name="connsiteY28" fmla="*/ 4547 h 147743"/>
                <a:gd name="connsiteX29" fmla="*/ 15532 w 130279"/>
                <a:gd name="connsiteY29" fmla="*/ 5965 h 147743"/>
                <a:gd name="connsiteX30" fmla="*/ 16241 w 130279"/>
                <a:gd name="connsiteY30" fmla="*/ 14115 h 147743"/>
                <a:gd name="connsiteX31" fmla="*/ 16949 w 130279"/>
                <a:gd name="connsiteY31" fmla="*/ 14823 h 147743"/>
                <a:gd name="connsiteX32" fmla="*/ 13347 w 130279"/>
                <a:gd name="connsiteY32" fmla="*/ 23682 h 147743"/>
                <a:gd name="connsiteX33" fmla="*/ 12638 w 130279"/>
                <a:gd name="connsiteY33" fmla="*/ 23918 h 147743"/>
                <a:gd name="connsiteX34" fmla="*/ 13583 w 130279"/>
                <a:gd name="connsiteY34" fmla="*/ 27757 h 147743"/>
                <a:gd name="connsiteX35" fmla="*/ 16477 w 130279"/>
                <a:gd name="connsiteY35" fmla="*/ 29470 h 147743"/>
                <a:gd name="connsiteX36" fmla="*/ 17186 w 130279"/>
                <a:gd name="connsiteY36" fmla="*/ 33544 h 147743"/>
                <a:gd name="connsiteX37" fmla="*/ 16241 w 130279"/>
                <a:gd name="connsiteY37" fmla="*/ 34489 h 147743"/>
                <a:gd name="connsiteX38" fmla="*/ 12166 w 130279"/>
                <a:gd name="connsiteY38" fmla="*/ 35907 h 147743"/>
                <a:gd name="connsiteX39" fmla="*/ 11162 w 130279"/>
                <a:gd name="connsiteY39" fmla="*/ 42639 h 147743"/>
                <a:gd name="connsiteX40" fmla="*/ 3484 w 130279"/>
                <a:gd name="connsiteY40" fmla="*/ 49372 h 147743"/>
                <a:gd name="connsiteX41" fmla="*/ 354 w 130279"/>
                <a:gd name="connsiteY41" fmla="*/ 48899 h 147743"/>
                <a:gd name="connsiteX42" fmla="*/ 0 w 130279"/>
                <a:gd name="connsiteY42" fmla="*/ 60415 h 147743"/>
                <a:gd name="connsiteX43" fmla="*/ 2185 w 130279"/>
                <a:gd name="connsiteY43" fmla="*/ 76656 h 147743"/>
                <a:gd name="connsiteX44" fmla="*/ 11575 w 130279"/>
                <a:gd name="connsiteY44" fmla="*/ 84924 h 147743"/>
                <a:gd name="connsiteX45" fmla="*/ 16595 w 130279"/>
                <a:gd name="connsiteY45" fmla="*/ 101874 h 147743"/>
                <a:gd name="connsiteX46" fmla="*/ 17067 w 130279"/>
                <a:gd name="connsiteY46" fmla="*/ 102759 h 147743"/>
                <a:gd name="connsiteX47" fmla="*/ 18012 w 130279"/>
                <a:gd name="connsiteY47" fmla="*/ 103468 h 147743"/>
                <a:gd name="connsiteX48" fmla="*/ 25690 w 130279"/>
                <a:gd name="connsiteY48" fmla="*/ 105889 h 147743"/>
                <a:gd name="connsiteX49" fmla="*/ 29529 w 130279"/>
                <a:gd name="connsiteY49" fmla="*/ 110201 h 147743"/>
                <a:gd name="connsiteX50" fmla="*/ 32422 w 130279"/>
                <a:gd name="connsiteY50" fmla="*/ 113331 h 147743"/>
                <a:gd name="connsiteX51" fmla="*/ 39864 w 130279"/>
                <a:gd name="connsiteY51" fmla="*/ 114039 h 147743"/>
                <a:gd name="connsiteX52" fmla="*/ 46124 w 130279"/>
                <a:gd name="connsiteY52" fmla="*/ 118528 h 147743"/>
                <a:gd name="connsiteX53" fmla="*/ 53092 w 130279"/>
                <a:gd name="connsiteY53" fmla="*/ 121008 h 147743"/>
                <a:gd name="connsiteX54" fmla="*/ 58644 w 130279"/>
                <a:gd name="connsiteY54" fmla="*/ 127977 h 147743"/>
                <a:gd name="connsiteX55" fmla="*/ 60770 w 130279"/>
                <a:gd name="connsiteY55" fmla="*/ 145989 h 147743"/>
                <a:gd name="connsiteX56" fmla="*/ 69451 w 130279"/>
                <a:gd name="connsiteY56" fmla="*/ 145989 h 147743"/>
                <a:gd name="connsiteX57" fmla="*/ 77129 w 130279"/>
                <a:gd name="connsiteY57" fmla="*/ 143095 h 147743"/>
                <a:gd name="connsiteX58" fmla="*/ 80731 w 130279"/>
                <a:gd name="connsiteY58" fmla="*/ 146698 h 147743"/>
                <a:gd name="connsiteX59" fmla="*/ 85042 w 130279"/>
                <a:gd name="connsiteY59" fmla="*/ 146934 h 147743"/>
                <a:gd name="connsiteX60" fmla="*/ 88881 w 130279"/>
                <a:gd name="connsiteY60" fmla="*/ 145989 h 147743"/>
                <a:gd name="connsiteX61" fmla="*/ 95141 w 130279"/>
                <a:gd name="connsiteY61" fmla="*/ 147466 h 147743"/>
                <a:gd name="connsiteX62" fmla="*/ 97799 w 130279"/>
                <a:gd name="connsiteY62" fmla="*/ 144099 h 147743"/>
                <a:gd name="connsiteX63" fmla="*/ 101165 w 130279"/>
                <a:gd name="connsiteY63" fmla="*/ 141206 h 147743"/>
                <a:gd name="connsiteX64" fmla="*/ 107425 w 130279"/>
                <a:gd name="connsiteY64" fmla="*/ 140733 h 147743"/>
                <a:gd name="connsiteX65" fmla="*/ 112445 w 130279"/>
                <a:gd name="connsiteY65" fmla="*/ 140261 h 147743"/>
                <a:gd name="connsiteX66" fmla="*/ 115575 w 130279"/>
                <a:gd name="connsiteY66" fmla="*/ 139316 h 147743"/>
                <a:gd name="connsiteX67" fmla="*/ 122307 w 130279"/>
                <a:gd name="connsiteY67" fmla="*/ 136422 h 147743"/>
                <a:gd name="connsiteX68" fmla="*/ 128331 w 130279"/>
                <a:gd name="connsiteY68" fmla="*/ 132819 h 147743"/>
                <a:gd name="connsiteX69" fmla="*/ 130280 w 130279"/>
                <a:gd name="connsiteY69" fmla="*/ 131107 h 14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30279" h="147743">
                  <a:moveTo>
                    <a:pt x="130103" y="131461"/>
                  </a:moveTo>
                  <a:cubicBezTo>
                    <a:pt x="130103" y="130516"/>
                    <a:pt x="130339" y="129040"/>
                    <a:pt x="129630" y="128567"/>
                  </a:cubicBezTo>
                  <a:cubicBezTo>
                    <a:pt x="126973" y="126855"/>
                    <a:pt x="123134" y="126382"/>
                    <a:pt x="122189" y="123252"/>
                  </a:cubicBezTo>
                  <a:cubicBezTo>
                    <a:pt x="121480" y="121540"/>
                    <a:pt x="122425" y="119177"/>
                    <a:pt x="121480" y="117937"/>
                  </a:cubicBezTo>
                  <a:cubicBezTo>
                    <a:pt x="119059" y="115043"/>
                    <a:pt x="120299" y="111205"/>
                    <a:pt x="119591" y="108075"/>
                  </a:cubicBezTo>
                  <a:cubicBezTo>
                    <a:pt x="114571" y="102759"/>
                    <a:pt x="116461" y="94610"/>
                    <a:pt x="116756" y="88113"/>
                  </a:cubicBezTo>
                  <a:cubicBezTo>
                    <a:pt x="116756" y="86932"/>
                    <a:pt x="119177" y="86932"/>
                    <a:pt x="119886" y="85692"/>
                  </a:cubicBezTo>
                  <a:cubicBezTo>
                    <a:pt x="120358" y="84275"/>
                    <a:pt x="121362" y="82798"/>
                    <a:pt x="120595" y="81381"/>
                  </a:cubicBezTo>
                  <a:cubicBezTo>
                    <a:pt x="116756" y="81617"/>
                    <a:pt x="116756" y="77070"/>
                    <a:pt x="115575" y="74412"/>
                  </a:cubicBezTo>
                  <a:cubicBezTo>
                    <a:pt x="115102" y="73231"/>
                    <a:pt x="112681" y="74648"/>
                    <a:pt x="112445" y="73703"/>
                  </a:cubicBezTo>
                  <a:cubicBezTo>
                    <a:pt x="111736" y="70810"/>
                    <a:pt x="112208" y="67679"/>
                    <a:pt x="112208" y="64549"/>
                  </a:cubicBezTo>
                  <a:cubicBezTo>
                    <a:pt x="112208" y="60711"/>
                    <a:pt x="114630" y="57344"/>
                    <a:pt x="116579" y="53978"/>
                  </a:cubicBezTo>
                  <a:cubicBezTo>
                    <a:pt x="116874" y="53506"/>
                    <a:pt x="117110" y="53033"/>
                    <a:pt x="117346" y="52502"/>
                  </a:cubicBezTo>
                  <a:lnTo>
                    <a:pt x="114925" y="50848"/>
                  </a:lnTo>
                  <a:cubicBezTo>
                    <a:pt x="113508" y="50140"/>
                    <a:pt x="112268" y="48899"/>
                    <a:pt x="111323" y="47718"/>
                  </a:cubicBezTo>
                  <a:cubicBezTo>
                    <a:pt x="110614" y="47009"/>
                    <a:pt x="109138" y="46773"/>
                    <a:pt x="108193" y="46242"/>
                  </a:cubicBezTo>
                  <a:cubicBezTo>
                    <a:pt x="106480" y="45297"/>
                    <a:pt x="104826" y="43820"/>
                    <a:pt x="103881" y="42167"/>
                  </a:cubicBezTo>
                  <a:cubicBezTo>
                    <a:pt x="102464" y="39037"/>
                    <a:pt x="100279" y="36615"/>
                    <a:pt x="98862" y="33722"/>
                  </a:cubicBezTo>
                  <a:cubicBezTo>
                    <a:pt x="98153" y="32304"/>
                    <a:pt x="97680" y="32009"/>
                    <a:pt x="96913" y="30592"/>
                  </a:cubicBezTo>
                  <a:cubicBezTo>
                    <a:pt x="96440" y="30119"/>
                    <a:pt x="94019" y="27698"/>
                    <a:pt x="93546" y="27462"/>
                  </a:cubicBezTo>
                  <a:cubicBezTo>
                    <a:pt x="90653" y="26221"/>
                    <a:pt x="89944" y="26517"/>
                    <a:pt x="87523" y="24568"/>
                  </a:cubicBezTo>
                  <a:cubicBezTo>
                    <a:pt x="87050" y="24332"/>
                    <a:pt x="86578" y="23387"/>
                    <a:pt x="86105" y="23150"/>
                  </a:cubicBezTo>
                  <a:cubicBezTo>
                    <a:pt x="83211" y="21438"/>
                    <a:pt x="80554" y="20020"/>
                    <a:pt x="77719" y="18544"/>
                  </a:cubicBezTo>
                  <a:cubicBezTo>
                    <a:pt x="76302" y="17835"/>
                    <a:pt x="75062" y="17363"/>
                    <a:pt x="73644" y="16595"/>
                  </a:cubicBezTo>
                  <a:cubicBezTo>
                    <a:pt x="71695" y="15355"/>
                    <a:pt x="70278" y="14174"/>
                    <a:pt x="68624" y="12756"/>
                  </a:cubicBezTo>
                  <a:cubicBezTo>
                    <a:pt x="67443" y="11575"/>
                    <a:pt x="66203" y="10099"/>
                    <a:pt x="64786" y="9390"/>
                  </a:cubicBezTo>
                  <a:cubicBezTo>
                    <a:pt x="58998" y="6260"/>
                    <a:pt x="53269" y="3602"/>
                    <a:pt x="46773" y="2894"/>
                  </a:cubicBezTo>
                  <a:lnTo>
                    <a:pt x="34785" y="0"/>
                  </a:lnTo>
                  <a:cubicBezTo>
                    <a:pt x="29233" y="2185"/>
                    <a:pt x="23209" y="2894"/>
                    <a:pt x="17481" y="4547"/>
                  </a:cubicBezTo>
                  <a:cubicBezTo>
                    <a:pt x="16300" y="4902"/>
                    <a:pt x="16595" y="5197"/>
                    <a:pt x="15532" y="5965"/>
                  </a:cubicBezTo>
                  <a:cubicBezTo>
                    <a:pt x="15532" y="8622"/>
                    <a:pt x="15060" y="11516"/>
                    <a:pt x="16241" y="14115"/>
                  </a:cubicBezTo>
                  <a:cubicBezTo>
                    <a:pt x="16241" y="14351"/>
                    <a:pt x="16477" y="15060"/>
                    <a:pt x="16949" y="14823"/>
                  </a:cubicBezTo>
                  <a:cubicBezTo>
                    <a:pt x="16949" y="18190"/>
                    <a:pt x="16713" y="22501"/>
                    <a:pt x="13347" y="23682"/>
                  </a:cubicBezTo>
                  <a:lnTo>
                    <a:pt x="12638" y="23918"/>
                  </a:lnTo>
                  <a:cubicBezTo>
                    <a:pt x="13111" y="25099"/>
                    <a:pt x="12874" y="26576"/>
                    <a:pt x="13583" y="27757"/>
                  </a:cubicBezTo>
                  <a:cubicBezTo>
                    <a:pt x="14292" y="28465"/>
                    <a:pt x="15768" y="28702"/>
                    <a:pt x="16477" y="29470"/>
                  </a:cubicBezTo>
                  <a:cubicBezTo>
                    <a:pt x="17658" y="30651"/>
                    <a:pt x="17894" y="32127"/>
                    <a:pt x="17186" y="33544"/>
                  </a:cubicBezTo>
                  <a:cubicBezTo>
                    <a:pt x="17186" y="33781"/>
                    <a:pt x="16713" y="34489"/>
                    <a:pt x="16241" y="34489"/>
                  </a:cubicBezTo>
                  <a:cubicBezTo>
                    <a:pt x="14823" y="34489"/>
                    <a:pt x="12874" y="34489"/>
                    <a:pt x="12166" y="35907"/>
                  </a:cubicBezTo>
                  <a:cubicBezTo>
                    <a:pt x="11457" y="38092"/>
                    <a:pt x="12402" y="40454"/>
                    <a:pt x="11162" y="42639"/>
                  </a:cubicBezTo>
                  <a:cubicBezTo>
                    <a:pt x="9744" y="45769"/>
                    <a:pt x="6319" y="47423"/>
                    <a:pt x="3484" y="49372"/>
                  </a:cubicBezTo>
                  <a:cubicBezTo>
                    <a:pt x="2539" y="49844"/>
                    <a:pt x="1063" y="49844"/>
                    <a:pt x="354" y="48899"/>
                  </a:cubicBezTo>
                  <a:lnTo>
                    <a:pt x="0" y="60415"/>
                  </a:lnTo>
                  <a:lnTo>
                    <a:pt x="2185" y="76656"/>
                  </a:lnTo>
                  <a:lnTo>
                    <a:pt x="11575" y="84924"/>
                  </a:lnTo>
                  <a:lnTo>
                    <a:pt x="16595" y="101874"/>
                  </a:lnTo>
                  <a:lnTo>
                    <a:pt x="17067" y="102759"/>
                  </a:lnTo>
                  <a:cubicBezTo>
                    <a:pt x="17304" y="103232"/>
                    <a:pt x="17776" y="103468"/>
                    <a:pt x="18012" y="103468"/>
                  </a:cubicBezTo>
                  <a:cubicBezTo>
                    <a:pt x="20434" y="104649"/>
                    <a:pt x="23269" y="104649"/>
                    <a:pt x="25690" y="105889"/>
                  </a:cubicBezTo>
                  <a:cubicBezTo>
                    <a:pt x="27107" y="106598"/>
                    <a:pt x="28347" y="108547"/>
                    <a:pt x="29529" y="110201"/>
                  </a:cubicBezTo>
                  <a:cubicBezTo>
                    <a:pt x="30237" y="111382"/>
                    <a:pt x="30946" y="112622"/>
                    <a:pt x="32422" y="113331"/>
                  </a:cubicBezTo>
                  <a:cubicBezTo>
                    <a:pt x="34844" y="114275"/>
                    <a:pt x="37501" y="112622"/>
                    <a:pt x="39864" y="114039"/>
                  </a:cubicBezTo>
                  <a:cubicBezTo>
                    <a:pt x="41812" y="115457"/>
                    <a:pt x="44175" y="117583"/>
                    <a:pt x="46124" y="118528"/>
                  </a:cubicBezTo>
                  <a:cubicBezTo>
                    <a:pt x="48781" y="119709"/>
                    <a:pt x="51143" y="118882"/>
                    <a:pt x="53092" y="121008"/>
                  </a:cubicBezTo>
                  <a:cubicBezTo>
                    <a:pt x="55277" y="123193"/>
                    <a:pt x="57640" y="125319"/>
                    <a:pt x="58644" y="127977"/>
                  </a:cubicBezTo>
                  <a:cubicBezTo>
                    <a:pt x="60297" y="134001"/>
                    <a:pt x="59589" y="140024"/>
                    <a:pt x="60770" y="145989"/>
                  </a:cubicBezTo>
                  <a:cubicBezTo>
                    <a:pt x="63664" y="146462"/>
                    <a:pt x="67030" y="146698"/>
                    <a:pt x="69451" y="145989"/>
                  </a:cubicBezTo>
                  <a:cubicBezTo>
                    <a:pt x="72109" y="145044"/>
                    <a:pt x="74294" y="141914"/>
                    <a:pt x="77129" y="143095"/>
                  </a:cubicBezTo>
                  <a:cubicBezTo>
                    <a:pt x="78782" y="143804"/>
                    <a:pt x="79255" y="145753"/>
                    <a:pt x="80731" y="146698"/>
                  </a:cubicBezTo>
                  <a:cubicBezTo>
                    <a:pt x="82148" y="147643"/>
                    <a:pt x="84097" y="148174"/>
                    <a:pt x="85042" y="146934"/>
                  </a:cubicBezTo>
                  <a:cubicBezTo>
                    <a:pt x="86223" y="145753"/>
                    <a:pt x="87700" y="145517"/>
                    <a:pt x="88881" y="145989"/>
                  </a:cubicBezTo>
                  <a:cubicBezTo>
                    <a:pt x="90830" y="146698"/>
                    <a:pt x="92956" y="148411"/>
                    <a:pt x="95141" y="147466"/>
                  </a:cubicBezTo>
                  <a:cubicBezTo>
                    <a:pt x="96322" y="146993"/>
                    <a:pt x="97090" y="145517"/>
                    <a:pt x="97799" y="144099"/>
                  </a:cubicBezTo>
                  <a:cubicBezTo>
                    <a:pt x="98507" y="142682"/>
                    <a:pt x="99984" y="142150"/>
                    <a:pt x="101165" y="141206"/>
                  </a:cubicBezTo>
                  <a:cubicBezTo>
                    <a:pt x="103114" y="140024"/>
                    <a:pt x="105240" y="140969"/>
                    <a:pt x="107425" y="140733"/>
                  </a:cubicBezTo>
                  <a:cubicBezTo>
                    <a:pt x="109138" y="140556"/>
                    <a:pt x="110791" y="140969"/>
                    <a:pt x="112445" y="140261"/>
                  </a:cubicBezTo>
                  <a:cubicBezTo>
                    <a:pt x="113390" y="140024"/>
                    <a:pt x="114630" y="139788"/>
                    <a:pt x="115575" y="139316"/>
                  </a:cubicBezTo>
                  <a:cubicBezTo>
                    <a:pt x="117760" y="137898"/>
                    <a:pt x="119886" y="136894"/>
                    <a:pt x="122307" y="136422"/>
                  </a:cubicBezTo>
                  <a:cubicBezTo>
                    <a:pt x="124492" y="135713"/>
                    <a:pt x="126618" y="134532"/>
                    <a:pt x="128331" y="132819"/>
                  </a:cubicBezTo>
                  <a:lnTo>
                    <a:pt x="130280" y="131107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90" name="Forme libre : forme 187">
              <a:extLst>
                <a:ext uri="{FF2B5EF4-FFF2-40B4-BE49-F238E27FC236}">
                  <a16:creationId xmlns:a16="http://schemas.microsoft.com/office/drawing/2014/main" id="{303E70CF-FFA1-6115-3AA5-EDF923B66111}"/>
                </a:ext>
              </a:extLst>
            </p:cNvPr>
            <p:cNvSpPr/>
            <p:nvPr/>
          </p:nvSpPr>
          <p:spPr>
            <a:xfrm>
              <a:off x="9350211" y="3361849"/>
              <a:ext cx="135890" cy="68419"/>
            </a:xfrm>
            <a:custGeom>
              <a:avLst/>
              <a:gdLst>
                <a:gd name="connsiteX0" fmla="*/ 22265 w 77630"/>
                <a:gd name="connsiteY0" fmla="*/ 31963 h 39008"/>
                <a:gd name="connsiteX1" fmla="*/ 20847 w 77630"/>
                <a:gd name="connsiteY1" fmla="*/ 24994 h 39008"/>
                <a:gd name="connsiteX2" fmla="*/ 20847 w 77630"/>
                <a:gd name="connsiteY2" fmla="*/ 23281 h 39008"/>
                <a:gd name="connsiteX3" fmla="*/ 19430 w 77630"/>
                <a:gd name="connsiteY3" fmla="*/ 18202 h 39008"/>
                <a:gd name="connsiteX4" fmla="*/ 15591 w 77630"/>
                <a:gd name="connsiteY4" fmla="*/ 15545 h 39008"/>
                <a:gd name="connsiteX5" fmla="*/ 13701 w 77630"/>
                <a:gd name="connsiteY5" fmla="*/ 13596 h 39008"/>
                <a:gd name="connsiteX6" fmla="*/ 11280 w 77630"/>
                <a:gd name="connsiteY6" fmla="*/ 8812 h 39008"/>
                <a:gd name="connsiteX7" fmla="*/ 3602 w 77630"/>
                <a:gd name="connsiteY7" fmla="*/ 4501 h 39008"/>
                <a:gd name="connsiteX8" fmla="*/ 3366 w 77630"/>
                <a:gd name="connsiteY8" fmla="*/ 3556 h 39008"/>
                <a:gd name="connsiteX9" fmla="*/ 1181 w 77630"/>
                <a:gd name="connsiteY9" fmla="*/ 1371 h 39008"/>
                <a:gd name="connsiteX10" fmla="*/ 0 w 77630"/>
                <a:gd name="connsiteY10" fmla="*/ 485 h 39008"/>
                <a:gd name="connsiteX11" fmla="*/ 1654 w 77630"/>
                <a:gd name="connsiteY11" fmla="*/ 190 h 39008"/>
                <a:gd name="connsiteX12" fmla="*/ 10276 w 77630"/>
                <a:gd name="connsiteY12" fmla="*/ 899 h 39008"/>
                <a:gd name="connsiteX13" fmla="*/ 15827 w 77630"/>
                <a:gd name="connsiteY13" fmla="*/ 4029 h 39008"/>
                <a:gd name="connsiteX14" fmla="*/ 23741 w 77630"/>
                <a:gd name="connsiteY14" fmla="*/ 4974 h 39008"/>
                <a:gd name="connsiteX15" fmla="*/ 26162 w 77630"/>
                <a:gd name="connsiteY15" fmla="*/ 5682 h 39008"/>
                <a:gd name="connsiteX16" fmla="*/ 28820 w 77630"/>
                <a:gd name="connsiteY16" fmla="*/ 7395 h 39008"/>
                <a:gd name="connsiteX17" fmla="*/ 35552 w 77630"/>
                <a:gd name="connsiteY17" fmla="*/ 8399 h 39008"/>
                <a:gd name="connsiteX18" fmla="*/ 42994 w 77630"/>
                <a:gd name="connsiteY18" fmla="*/ 15368 h 39008"/>
                <a:gd name="connsiteX19" fmla="*/ 47069 w 77630"/>
                <a:gd name="connsiteY19" fmla="*/ 15604 h 39008"/>
                <a:gd name="connsiteX20" fmla="*/ 50435 w 77630"/>
                <a:gd name="connsiteY20" fmla="*/ 12474 h 39008"/>
                <a:gd name="connsiteX21" fmla="*/ 53801 w 77630"/>
                <a:gd name="connsiteY21" fmla="*/ 12474 h 39008"/>
                <a:gd name="connsiteX22" fmla="*/ 55750 w 77630"/>
                <a:gd name="connsiteY22" fmla="*/ 13419 h 39008"/>
                <a:gd name="connsiteX23" fmla="*/ 64372 w 77630"/>
                <a:gd name="connsiteY23" fmla="*/ 14128 h 39008"/>
                <a:gd name="connsiteX24" fmla="*/ 66321 w 77630"/>
                <a:gd name="connsiteY24" fmla="*/ 15309 h 39008"/>
                <a:gd name="connsiteX25" fmla="*/ 68211 w 77630"/>
                <a:gd name="connsiteY25" fmla="*/ 18675 h 39008"/>
                <a:gd name="connsiteX26" fmla="*/ 77070 w 77630"/>
                <a:gd name="connsiteY26" fmla="*/ 27593 h 39008"/>
                <a:gd name="connsiteX27" fmla="*/ 76597 w 77630"/>
                <a:gd name="connsiteY27" fmla="*/ 27829 h 39008"/>
                <a:gd name="connsiteX28" fmla="*/ 77306 w 77630"/>
                <a:gd name="connsiteY28" fmla="*/ 33853 h 39008"/>
                <a:gd name="connsiteX29" fmla="*/ 77542 w 77630"/>
                <a:gd name="connsiteY29" fmla="*/ 38872 h 39008"/>
                <a:gd name="connsiteX30" fmla="*/ 72463 w 77630"/>
                <a:gd name="connsiteY30" fmla="*/ 38400 h 39008"/>
                <a:gd name="connsiteX31" fmla="*/ 65258 w 77630"/>
                <a:gd name="connsiteY31" fmla="*/ 32612 h 39008"/>
                <a:gd name="connsiteX32" fmla="*/ 61892 w 77630"/>
                <a:gd name="connsiteY32" fmla="*/ 32612 h 39008"/>
                <a:gd name="connsiteX33" fmla="*/ 57817 w 77630"/>
                <a:gd name="connsiteY33" fmla="*/ 35034 h 39008"/>
                <a:gd name="connsiteX34" fmla="*/ 57581 w 77630"/>
                <a:gd name="connsiteY34" fmla="*/ 35270 h 39008"/>
                <a:gd name="connsiteX35" fmla="*/ 53033 w 77630"/>
                <a:gd name="connsiteY35" fmla="*/ 36215 h 39008"/>
                <a:gd name="connsiteX36" fmla="*/ 47009 w 77630"/>
                <a:gd name="connsiteY36" fmla="*/ 36451 h 39008"/>
                <a:gd name="connsiteX37" fmla="*/ 44352 w 77630"/>
                <a:gd name="connsiteY37" fmla="*/ 37632 h 39008"/>
                <a:gd name="connsiteX38" fmla="*/ 43879 w 77630"/>
                <a:gd name="connsiteY38" fmla="*/ 38813 h 39008"/>
                <a:gd name="connsiteX39" fmla="*/ 40277 w 77630"/>
                <a:gd name="connsiteY39" fmla="*/ 35920 h 39008"/>
                <a:gd name="connsiteX40" fmla="*/ 35257 w 77630"/>
                <a:gd name="connsiteY40" fmla="*/ 29423 h 39008"/>
                <a:gd name="connsiteX41" fmla="*/ 33072 w 77630"/>
                <a:gd name="connsiteY41" fmla="*/ 29660 h 39008"/>
                <a:gd name="connsiteX42" fmla="*/ 30414 w 77630"/>
                <a:gd name="connsiteY42" fmla="*/ 32081 h 39008"/>
                <a:gd name="connsiteX43" fmla="*/ 24154 w 77630"/>
                <a:gd name="connsiteY43" fmla="*/ 32081 h 39008"/>
                <a:gd name="connsiteX44" fmla="*/ 22205 w 77630"/>
                <a:gd name="connsiteY44" fmla="*/ 31845 h 39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7630" h="39008">
                  <a:moveTo>
                    <a:pt x="22265" y="31963"/>
                  </a:moveTo>
                  <a:cubicBezTo>
                    <a:pt x="23682" y="29541"/>
                    <a:pt x="22265" y="27179"/>
                    <a:pt x="20847" y="24994"/>
                  </a:cubicBezTo>
                  <a:cubicBezTo>
                    <a:pt x="20611" y="24522"/>
                    <a:pt x="20906" y="23813"/>
                    <a:pt x="20847" y="23281"/>
                  </a:cubicBezTo>
                  <a:cubicBezTo>
                    <a:pt x="20611" y="21569"/>
                    <a:pt x="20375" y="19679"/>
                    <a:pt x="19430" y="18202"/>
                  </a:cubicBezTo>
                  <a:cubicBezTo>
                    <a:pt x="18721" y="16785"/>
                    <a:pt x="17008" y="16254"/>
                    <a:pt x="15591" y="15545"/>
                  </a:cubicBezTo>
                  <a:cubicBezTo>
                    <a:pt x="14882" y="15072"/>
                    <a:pt x="14174" y="14364"/>
                    <a:pt x="13701" y="13596"/>
                  </a:cubicBezTo>
                  <a:cubicBezTo>
                    <a:pt x="13229" y="11883"/>
                    <a:pt x="12756" y="9757"/>
                    <a:pt x="11280" y="8812"/>
                  </a:cubicBezTo>
                  <a:cubicBezTo>
                    <a:pt x="8622" y="7336"/>
                    <a:pt x="5492" y="6864"/>
                    <a:pt x="3602" y="4501"/>
                  </a:cubicBezTo>
                  <a:cubicBezTo>
                    <a:pt x="3602" y="4265"/>
                    <a:pt x="3366" y="3793"/>
                    <a:pt x="3366" y="3556"/>
                  </a:cubicBezTo>
                  <a:cubicBezTo>
                    <a:pt x="2658" y="2848"/>
                    <a:pt x="2185" y="1844"/>
                    <a:pt x="1181" y="1371"/>
                  </a:cubicBezTo>
                  <a:cubicBezTo>
                    <a:pt x="709" y="1135"/>
                    <a:pt x="354" y="840"/>
                    <a:pt x="0" y="485"/>
                  </a:cubicBezTo>
                  <a:lnTo>
                    <a:pt x="1654" y="190"/>
                  </a:lnTo>
                  <a:cubicBezTo>
                    <a:pt x="5256" y="426"/>
                    <a:pt x="6969" y="-755"/>
                    <a:pt x="10276" y="899"/>
                  </a:cubicBezTo>
                  <a:cubicBezTo>
                    <a:pt x="12225" y="1844"/>
                    <a:pt x="13878" y="3320"/>
                    <a:pt x="15827" y="4029"/>
                  </a:cubicBezTo>
                  <a:cubicBezTo>
                    <a:pt x="18249" y="4974"/>
                    <a:pt x="21083" y="4265"/>
                    <a:pt x="23741" y="4974"/>
                  </a:cubicBezTo>
                  <a:cubicBezTo>
                    <a:pt x="24450" y="4974"/>
                    <a:pt x="25454" y="5210"/>
                    <a:pt x="26162" y="5682"/>
                  </a:cubicBezTo>
                  <a:cubicBezTo>
                    <a:pt x="26871" y="6627"/>
                    <a:pt x="27875" y="7100"/>
                    <a:pt x="28820" y="7395"/>
                  </a:cubicBezTo>
                  <a:cubicBezTo>
                    <a:pt x="31241" y="7868"/>
                    <a:pt x="33367" y="7395"/>
                    <a:pt x="35552" y="8399"/>
                  </a:cubicBezTo>
                  <a:cubicBezTo>
                    <a:pt x="38682" y="9875"/>
                    <a:pt x="40336" y="13242"/>
                    <a:pt x="42994" y="15368"/>
                  </a:cubicBezTo>
                  <a:cubicBezTo>
                    <a:pt x="44175" y="16076"/>
                    <a:pt x="45651" y="16076"/>
                    <a:pt x="47069" y="15604"/>
                  </a:cubicBezTo>
                  <a:cubicBezTo>
                    <a:pt x="48486" y="15132"/>
                    <a:pt x="49254" y="13655"/>
                    <a:pt x="50435" y="12474"/>
                  </a:cubicBezTo>
                  <a:cubicBezTo>
                    <a:pt x="51380" y="11765"/>
                    <a:pt x="52856" y="12002"/>
                    <a:pt x="53801" y="12474"/>
                  </a:cubicBezTo>
                  <a:cubicBezTo>
                    <a:pt x="54273" y="12474"/>
                    <a:pt x="54982" y="12946"/>
                    <a:pt x="55750" y="13419"/>
                  </a:cubicBezTo>
                  <a:cubicBezTo>
                    <a:pt x="58644" y="15132"/>
                    <a:pt x="61537" y="13419"/>
                    <a:pt x="64372" y="14128"/>
                  </a:cubicBezTo>
                  <a:cubicBezTo>
                    <a:pt x="65081" y="14364"/>
                    <a:pt x="65790" y="14836"/>
                    <a:pt x="66321" y="15309"/>
                  </a:cubicBezTo>
                  <a:cubicBezTo>
                    <a:pt x="67030" y="16490"/>
                    <a:pt x="67266" y="17966"/>
                    <a:pt x="68211" y="18675"/>
                  </a:cubicBezTo>
                  <a:cubicBezTo>
                    <a:pt x="71341" y="21569"/>
                    <a:pt x="74707" y="23990"/>
                    <a:pt x="77070" y="27593"/>
                  </a:cubicBezTo>
                  <a:lnTo>
                    <a:pt x="76597" y="27829"/>
                  </a:lnTo>
                  <a:cubicBezTo>
                    <a:pt x="75888" y="29778"/>
                    <a:pt x="76125" y="31904"/>
                    <a:pt x="77306" y="33853"/>
                  </a:cubicBezTo>
                  <a:cubicBezTo>
                    <a:pt x="78014" y="35565"/>
                    <a:pt x="77306" y="37219"/>
                    <a:pt x="77542" y="38872"/>
                  </a:cubicBezTo>
                  <a:cubicBezTo>
                    <a:pt x="75829" y="38636"/>
                    <a:pt x="73940" y="39581"/>
                    <a:pt x="72463" y="38400"/>
                  </a:cubicBezTo>
                  <a:cubicBezTo>
                    <a:pt x="69805" y="36451"/>
                    <a:pt x="68152" y="33853"/>
                    <a:pt x="65258" y="32612"/>
                  </a:cubicBezTo>
                  <a:cubicBezTo>
                    <a:pt x="64313" y="32140"/>
                    <a:pt x="62837" y="31904"/>
                    <a:pt x="61892" y="32612"/>
                  </a:cubicBezTo>
                  <a:cubicBezTo>
                    <a:pt x="60711" y="33794"/>
                    <a:pt x="59234" y="34266"/>
                    <a:pt x="57817" y="35034"/>
                  </a:cubicBezTo>
                  <a:lnTo>
                    <a:pt x="57581" y="35270"/>
                  </a:lnTo>
                  <a:cubicBezTo>
                    <a:pt x="56104" y="35979"/>
                    <a:pt x="54687" y="35979"/>
                    <a:pt x="53033" y="36215"/>
                  </a:cubicBezTo>
                  <a:cubicBezTo>
                    <a:pt x="50848" y="36687"/>
                    <a:pt x="49195" y="36215"/>
                    <a:pt x="47009" y="36451"/>
                  </a:cubicBezTo>
                  <a:cubicBezTo>
                    <a:pt x="46065" y="36687"/>
                    <a:pt x="44588" y="37160"/>
                    <a:pt x="44352" y="37632"/>
                  </a:cubicBezTo>
                  <a:cubicBezTo>
                    <a:pt x="44234" y="38459"/>
                    <a:pt x="43938" y="37987"/>
                    <a:pt x="43879" y="38813"/>
                  </a:cubicBezTo>
                  <a:cubicBezTo>
                    <a:pt x="42462" y="38105"/>
                    <a:pt x="41458" y="36865"/>
                    <a:pt x="40277" y="35920"/>
                  </a:cubicBezTo>
                  <a:cubicBezTo>
                    <a:pt x="37856" y="34443"/>
                    <a:pt x="36674" y="32081"/>
                    <a:pt x="35257" y="29423"/>
                  </a:cubicBezTo>
                  <a:cubicBezTo>
                    <a:pt x="35021" y="29187"/>
                    <a:pt x="33840" y="29187"/>
                    <a:pt x="33072" y="29660"/>
                  </a:cubicBezTo>
                  <a:cubicBezTo>
                    <a:pt x="32127" y="30368"/>
                    <a:pt x="31359" y="31608"/>
                    <a:pt x="30414" y="32081"/>
                  </a:cubicBezTo>
                  <a:cubicBezTo>
                    <a:pt x="28229" y="33026"/>
                    <a:pt x="26812" y="32317"/>
                    <a:pt x="24154" y="32081"/>
                  </a:cubicBezTo>
                  <a:lnTo>
                    <a:pt x="22205" y="31845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91" name="Forme libre : forme 188">
              <a:extLst>
                <a:ext uri="{FF2B5EF4-FFF2-40B4-BE49-F238E27FC236}">
                  <a16:creationId xmlns:a16="http://schemas.microsoft.com/office/drawing/2014/main" id="{1B45E8C2-9960-44C4-7EE5-FBDE369ABAFE}"/>
                </a:ext>
              </a:extLst>
            </p:cNvPr>
            <p:cNvSpPr/>
            <p:nvPr/>
          </p:nvSpPr>
          <p:spPr>
            <a:xfrm>
              <a:off x="9587880" y="3809567"/>
              <a:ext cx="5374" cy="6835"/>
            </a:xfrm>
            <a:custGeom>
              <a:avLst/>
              <a:gdLst>
                <a:gd name="connsiteX0" fmla="*/ 768 w 3070"/>
                <a:gd name="connsiteY0" fmla="*/ 0 h 3897"/>
                <a:gd name="connsiteX1" fmla="*/ 0 w 3070"/>
                <a:gd name="connsiteY1" fmla="*/ 3898 h 3897"/>
                <a:gd name="connsiteX2" fmla="*/ 3071 w 3070"/>
                <a:gd name="connsiteY2" fmla="*/ 3898 h 3897"/>
                <a:gd name="connsiteX3" fmla="*/ 3071 w 3070"/>
                <a:gd name="connsiteY3" fmla="*/ 0 h 3897"/>
                <a:gd name="connsiteX4" fmla="*/ 768 w 3070"/>
                <a:gd name="connsiteY4" fmla="*/ 0 h 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0" h="3897">
                  <a:moveTo>
                    <a:pt x="768" y="0"/>
                  </a:moveTo>
                  <a:lnTo>
                    <a:pt x="0" y="3898"/>
                  </a:lnTo>
                  <a:lnTo>
                    <a:pt x="3071" y="3898"/>
                  </a:lnTo>
                  <a:lnTo>
                    <a:pt x="3071" y="0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92" name="Forme libre : forme 189">
              <a:extLst>
                <a:ext uri="{FF2B5EF4-FFF2-40B4-BE49-F238E27FC236}">
                  <a16:creationId xmlns:a16="http://schemas.microsoft.com/office/drawing/2014/main" id="{D4885DCF-A30A-A88C-C09C-F98005AAC350}"/>
                </a:ext>
              </a:extLst>
            </p:cNvPr>
            <p:cNvSpPr/>
            <p:nvPr/>
          </p:nvSpPr>
          <p:spPr>
            <a:xfrm>
              <a:off x="9648872" y="3850379"/>
              <a:ext cx="9510" cy="6732"/>
            </a:xfrm>
            <a:custGeom>
              <a:avLst/>
              <a:gdLst>
                <a:gd name="connsiteX0" fmla="*/ 0 w 5433"/>
                <a:gd name="connsiteY0" fmla="*/ 1535 h 3838"/>
                <a:gd name="connsiteX1" fmla="*/ 768 w 5433"/>
                <a:gd name="connsiteY1" fmla="*/ 3839 h 3838"/>
                <a:gd name="connsiteX2" fmla="*/ 5433 w 5433"/>
                <a:gd name="connsiteY2" fmla="*/ 3071 h 3838"/>
                <a:gd name="connsiteX3" fmla="*/ 3071 w 5433"/>
                <a:gd name="connsiteY3" fmla="*/ 0 h 3838"/>
                <a:gd name="connsiteX4" fmla="*/ 0 w 5433"/>
                <a:gd name="connsiteY4" fmla="*/ 1535 h 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33" h="3838">
                  <a:moveTo>
                    <a:pt x="0" y="1535"/>
                  </a:moveTo>
                  <a:lnTo>
                    <a:pt x="768" y="3839"/>
                  </a:lnTo>
                  <a:lnTo>
                    <a:pt x="5433" y="3071"/>
                  </a:lnTo>
                  <a:lnTo>
                    <a:pt x="3071" y="0"/>
                  </a:lnTo>
                  <a:lnTo>
                    <a:pt x="0" y="1535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93" name="Forme libre : forme 190">
              <a:extLst>
                <a:ext uri="{FF2B5EF4-FFF2-40B4-BE49-F238E27FC236}">
                  <a16:creationId xmlns:a16="http://schemas.microsoft.com/office/drawing/2014/main" id="{62108B19-4C80-F00C-5332-EAE95B93F1DC}"/>
                </a:ext>
              </a:extLst>
            </p:cNvPr>
            <p:cNvSpPr/>
            <p:nvPr/>
          </p:nvSpPr>
          <p:spPr>
            <a:xfrm>
              <a:off x="9083185" y="4804502"/>
              <a:ext cx="157337" cy="161903"/>
            </a:xfrm>
            <a:custGeom>
              <a:avLst/>
              <a:gdLst>
                <a:gd name="connsiteX0" fmla="*/ 44234 w 89882"/>
                <a:gd name="connsiteY0" fmla="*/ 91361 h 92306"/>
                <a:gd name="connsiteX1" fmla="*/ 40336 w 89882"/>
                <a:gd name="connsiteY1" fmla="*/ 83625 h 92306"/>
                <a:gd name="connsiteX2" fmla="*/ 25631 w 89882"/>
                <a:gd name="connsiteY2" fmla="*/ 76656 h 92306"/>
                <a:gd name="connsiteX3" fmla="*/ 22501 w 89882"/>
                <a:gd name="connsiteY3" fmla="*/ 61951 h 92306"/>
                <a:gd name="connsiteX4" fmla="*/ 1181 w 89882"/>
                <a:gd name="connsiteY4" fmla="*/ 32127 h 92306"/>
                <a:gd name="connsiteX5" fmla="*/ 0 w 89882"/>
                <a:gd name="connsiteY5" fmla="*/ 30237 h 92306"/>
                <a:gd name="connsiteX6" fmla="*/ 10807 w 89882"/>
                <a:gd name="connsiteY6" fmla="*/ 31950 h 92306"/>
                <a:gd name="connsiteX7" fmla="*/ 20198 w 89882"/>
                <a:gd name="connsiteY7" fmla="*/ 31005 h 92306"/>
                <a:gd name="connsiteX8" fmla="*/ 23564 w 89882"/>
                <a:gd name="connsiteY8" fmla="*/ 25749 h 92306"/>
                <a:gd name="connsiteX9" fmla="*/ 31241 w 89882"/>
                <a:gd name="connsiteY9" fmla="*/ 18071 h 92306"/>
                <a:gd name="connsiteX10" fmla="*/ 39686 w 89882"/>
                <a:gd name="connsiteY10" fmla="*/ 14233 h 92306"/>
                <a:gd name="connsiteX11" fmla="*/ 40631 w 89882"/>
                <a:gd name="connsiteY11" fmla="*/ 13524 h 92306"/>
                <a:gd name="connsiteX12" fmla="*/ 41104 w 89882"/>
                <a:gd name="connsiteY12" fmla="*/ 9213 h 92306"/>
                <a:gd name="connsiteX13" fmla="*/ 43761 w 89882"/>
                <a:gd name="connsiteY13" fmla="*/ 5847 h 92306"/>
                <a:gd name="connsiteX14" fmla="*/ 47364 w 89882"/>
                <a:gd name="connsiteY14" fmla="*/ 2244 h 92306"/>
                <a:gd name="connsiteX15" fmla="*/ 48781 w 89882"/>
                <a:gd name="connsiteY15" fmla="*/ 1536 h 92306"/>
                <a:gd name="connsiteX16" fmla="*/ 56931 w 89882"/>
                <a:gd name="connsiteY16" fmla="*/ 354 h 92306"/>
                <a:gd name="connsiteX17" fmla="*/ 59589 w 89882"/>
                <a:gd name="connsiteY17" fmla="*/ 0 h 92306"/>
                <a:gd name="connsiteX18" fmla="*/ 59766 w 89882"/>
                <a:gd name="connsiteY18" fmla="*/ 1772 h 92306"/>
                <a:gd name="connsiteX19" fmla="*/ 60475 w 89882"/>
                <a:gd name="connsiteY19" fmla="*/ 5138 h 92306"/>
                <a:gd name="connsiteX20" fmla="*/ 66262 w 89882"/>
                <a:gd name="connsiteY20" fmla="*/ 8268 h 92306"/>
                <a:gd name="connsiteX21" fmla="*/ 79963 w 89882"/>
                <a:gd name="connsiteY21" fmla="*/ 9036 h 92306"/>
                <a:gd name="connsiteX22" fmla="*/ 82621 w 89882"/>
                <a:gd name="connsiteY22" fmla="*/ 10217 h 92306"/>
                <a:gd name="connsiteX23" fmla="*/ 86932 w 89882"/>
                <a:gd name="connsiteY23" fmla="*/ 15059 h 92306"/>
                <a:gd name="connsiteX24" fmla="*/ 89058 w 89882"/>
                <a:gd name="connsiteY24" fmla="*/ 21320 h 92306"/>
                <a:gd name="connsiteX25" fmla="*/ 89058 w 89882"/>
                <a:gd name="connsiteY25" fmla="*/ 26871 h 92306"/>
                <a:gd name="connsiteX26" fmla="*/ 88586 w 89882"/>
                <a:gd name="connsiteY26" fmla="*/ 28584 h 92306"/>
                <a:gd name="connsiteX27" fmla="*/ 87818 w 89882"/>
                <a:gd name="connsiteY27" fmla="*/ 42521 h 92306"/>
                <a:gd name="connsiteX28" fmla="*/ 85869 w 89882"/>
                <a:gd name="connsiteY28" fmla="*/ 43939 h 92306"/>
                <a:gd name="connsiteX29" fmla="*/ 85633 w 89882"/>
                <a:gd name="connsiteY29" fmla="*/ 52856 h 92306"/>
                <a:gd name="connsiteX30" fmla="*/ 87818 w 89882"/>
                <a:gd name="connsiteY30" fmla="*/ 55278 h 92306"/>
                <a:gd name="connsiteX31" fmla="*/ 89472 w 89882"/>
                <a:gd name="connsiteY31" fmla="*/ 59352 h 92306"/>
                <a:gd name="connsiteX32" fmla="*/ 82267 w 89882"/>
                <a:gd name="connsiteY32" fmla="*/ 68211 h 92306"/>
                <a:gd name="connsiteX33" fmla="*/ 81794 w 89882"/>
                <a:gd name="connsiteY33" fmla="*/ 74235 h 92306"/>
                <a:gd name="connsiteX34" fmla="*/ 81322 w 89882"/>
                <a:gd name="connsiteY34" fmla="*/ 80495 h 92306"/>
                <a:gd name="connsiteX35" fmla="*/ 75534 w 89882"/>
                <a:gd name="connsiteY35" fmla="*/ 87227 h 92306"/>
                <a:gd name="connsiteX36" fmla="*/ 69983 w 89882"/>
                <a:gd name="connsiteY36" fmla="*/ 91775 h 92306"/>
                <a:gd name="connsiteX37" fmla="*/ 67561 w 89882"/>
                <a:gd name="connsiteY37" fmla="*/ 92011 h 92306"/>
                <a:gd name="connsiteX38" fmla="*/ 44942 w 89882"/>
                <a:gd name="connsiteY38" fmla="*/ 92188 h 92306"/>
                <a:gd name="connsiteX39" fmla="*/ 43998 w 89882"/>
                <a:gd name="connsiteY39" fmla="*/ 92306 h 92306"/>
                <a:gd name="connsiteX40" fmla="*/ 43998 w 89882"/>
                <a:gd name="connsiteY40" fmla="*/ 91479 h 92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89882" h="92306">
                  <a:moveTo>
                    <a:pt x="44234" y="91361"/>
                  </a:moveTo>
                  <a:cubicBezTo>
                    <a:pt x="45002" y="87464"/>
                    <a:pt x="42698" y="84393"/>
                    <a:pt x="40336" y="83625"/>
                  </a:cubicBezTo>
                  <a:cubicBezTo>
                    <a:pt x="34903" y="82089"/>
                    <a:pt x="27166" y="82857"/>
                    <a:pt x="25631" y="76656"/>
                  </a:cubicBezTo>
                  <a:cubicBezTo>
                    <a:pt x="24095" y="71223"/>
                    <a:pt x="24863" y="65790"/>
                    <a:pt x="22501" y="61951"/>
                  </a:cubicBezTo>
                  <a:cubicBezTo>
                    <a:pt x="17067" y="53447"/>
                    <a:pt x="8918" y="38328"/>
                    <a:pt x="1181" y="32127"/>
                  </a:cubicBezTo>
                  <a:lnTo>
                    <a:pt x="0" y="30237"/>
                  </a:lnTo>
                  <a:cubicBezTo>
                    <a:pt x="3366" y="31950"/>
                    <a:pt x="7205" y="32186"/>
                    <a:pt x="10807" y="31950"/>
                  </a:cubicBezTo>
                  <a:cubicBezTo>
                    <a:pt x="13937" y="31714"/>
                    <a:pt x="17540" y="33190"/>
                    <a:pt x="20198" y="31005"/>
                  </a:cubicBezTo>
                  <a:cubicBezTo>
                    <a:pt x="21910" y="29824"/>
                    <a:pt x="22146" y="27403"/>
                    <a:pt x="23564" y="25749"/>
                  </a:cubicBezTo>
                  <a:cubicBezTo>
                    <a:pt x="25749" y="22855"/>
                    <a:pt x="28643" y="20729"/>
                    <a:pt x="31241" y="18071"/>
                  </a:cubicBezTo>
                  <a:cubicBezTo>
                    <a:pt x="33663" y="15886"/>
                    <a:pt x="36556" y="15414"/>
                    <a:pt x="39686" y="14233"/>
                  </a:cubicBezTo>
                  <a:cubicBezTo>
                    <a:pt x="39923" y="14233"/>
                    <a:pt x="40395" y="13997"/>
                    <a:pt x="40631" y="13524"/>
                  </a:cubicBezTo>
                  <a:cubicBezTo>
                    <a:pt x="41104" y="12107"/>
                    <a:pt x="40631" y="10630"/>
                    <a:pt x="41104" y="9213"/>
                  </a:cubicBezTo>
                  <a:cubicBezTo>
                    <a:pt x="41576" y="7796"/>
                    <a:pt x="42521" y="6792"/>
                    <a:pt x="43761" y="5847"/>
                  </a:cubicBezTo>
                  <a:cubicBezTo>
                    <a:pt x="45474" y="4902"/>
                    <a:pt x="45946" y="3189"/>
                    <a:pt x="47364" y="2244"/>
                  </a:cubicBezTo>
                  <a:cubicBezTo>
                    <a:pt x="47836" y="2008"/>
                    <a:pt x="48309" y="1772"/>
                    <a:pt x="48781" y="1536"/>
                  </a:cubicBezTo>
                  <a:cubicBezTo>
                    <a:pt x="51675" y="1063"/>
                    <a:pt x="54096" y="827"/>
                    <a:pt x="56931" y="354"/>
                  </a:cubicBezTo>
                  <a:cubicBezTo>
                    <a:pt x="57817" y="177"/>
                    <a:pt x="58703" y="59"/>
                    <a:pt x="59589" y="0"/>
                  </a:cubicBezTo>
                  <a:cubicBezTo>
                    <a:pt x="59589" y="1299"/>
                    <a:pt x="59766" y="531"/>
                    <a:pt x="59766" y="1772"/>
                  </a:cubicBezTo>
                  <a:cubicBezTo>
                    <a:pt x="59766" y="3012"/>
                    <a:pt x="59530" y="4666"/>
                    <a:pt x="60475" y="5138"/>
                  </a:cubicBezTo>
                  <a:cubicBezTo>
                    <a:pt x="62128" y="6378"/>
                    <a:pt x="64077" y="7559"/>
                    <a:pt x="66262" y="8268"/>
                  </a:cubicBezTo>
                  <a:cubicBezTo>
                    <a:pt x="70810" y="9213"/>
                    <a:pt x="75416" y="7796"/>
                    <a:pt x="79963" y="9036"/>
                  </a:cubicBezTo>
                  <a:cubicBezTo>
                    <a:pt x="80908" y="9272"/>
                    <a:pt x="81853" y="9744"/>
                    <a:pt x="82621" y="10217"/>
                  </a:cubicBezTo>
                  <a:cubicBezTo>
                    <a:pt x="84038" y="11929"/>
                    <a:pt x="86223" y="12874"/>
                    <a:pt x="86932" y="15059"/>
                  </a:cubicBezTo>
                  <a:cubicBezTo>
                    <a:pt x="87641" y="17245"/>
                    <a:pt x="88349" y="19134"/>
                    <a:pt x="89058" y="21320"/>
                  </a:cubicBezTo>
                  <a:cubicBezTo>
                    <a:pt x="89767" y="23269"/>
                    <a:pt x="89531" y="24922"/>
                    <a:pt x="89058" y="26871"/>
                  </a:cubicBezTo>
                  <a:cubicBezTo>
                    <a:pt x="89058" y="27343"/>
                    <a:pt x="88586" y="27816"/>
                    <a:pt x="88586" y="28584"/>
                  </a:cubicBezTo>
                  <a:cubicBezTo>
                    <a:pt x="87877" y="33367"/>
                    <a:pt x="89058" y="37738"/>
                    <a:pt x="87818" y="42521"/>
                  </a:cubicBezTo>
                  <a:cubicBezTo>
                    <a:pt x="87818" y="43230"/>
                    <a:pt x="86164" y="43466"/>
                    <a:pt x="85869" y="43939"/>
                  </a:cubicBezTo>
                  <a:cubicBezTo>
                    <a:pt x="84688" y="46832"/>
                    <a:pt x="85160" y="49962"/>
                    <a:pt x="85633" y="52856"/>
                  </a:cubicBezTo>
                  <a:cubicBezTo>
                    <a:pt x="85633" y="53801"/>
                    <a:pt x="86814" y="55041"/>
                    <a:pt x="87818" y="55278"/>
                  </a:cubicBezTo>
                  <a:cubicBezTo>
                    <a:pt x="89531" y="55986"/>
                    <a:pt x="90475" y="57935"/>
                    <a:pt x="89472" y="59352"/>
                  </a:cubicBezTo>
                  <a:cubicBezTo>
                    <a:pt x="87050" y="62482"/>
                    <a:pt x="83684" y="64608"/>
                    <a:pt x="82267" y="68211"/>
                  </a:cubicBezTo>
                  <a:cubicBezTo>
                    <a:pt x="81558" y="70160"/>
                    <a:pt x="81971" y="72286"/>
                    <a:pt x="81794" y="74235"/>
                  </a:cubicBezTo>
                  <a:cubicBezTo>
                    <a:pt x="81558" y="76420"/>
                    <a:pt x="82503" y="78546"/>
                    <a:pt x="81322" y="80495"/>
                  </a:cubicBezTo>
                  <a:cubicBezTo>
                    <a:pt x="79845" y="82916"/>
                    <a:pt x="77483" y="84570"/>
                    <a:pt x="75534" y="87227"/>
                  </a:cubicBezTo>
                  <a:cubicBezTo>
                    <a:pt x="74117" y="89176"/>
                    <a:pt x="71932" y="90121"/>
                    <a:pt x="69983" y="91775"/>
                  </a:cubicBezTo>
                  <a:cubicBezTo>
                    <a:pt x="68683" y="91775"/>
                    <a:pt x="68861" y="92011"/>
                    <a:pt x="67561" y="92011"/>
                  </a:cubicBezTo>
                  <a:cubicBezTo>
                    <a:pt x="60475" y="91952"/>
                    <a:pt x="52088" y="91184"/>
                    <a:pt x="44942" y="92188"/>
                  </a:cubicBezTo>
                  <a:cubicBezTo>
                    <a:pt x="44647" y="92188"/>
                    <a:pt x="44293" y="92188"/>
                    <a:pt x="43998" y="92306"/>
                  </a:cubicBezTo>
                  <a:lnTo>
                    <a:pt x="43998" y="91479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94" name="Forme libre : forme 191">
              <a:extLst>
                <a:ext uri="{FF2B5EF4-FFF2-40B4-BE49-F238E27FC236}">
                  <a16:creationId xmlns:a16="http://schemas.microsoft.com/office/drawing/2014/main" id="{0E1FA781-5312-FC5A-A891-896653ACCD9C}"/>
                </a:ext>
              </a:extLst>
            </p:cNvPr>
            <p:cNvSpPr/>
            <p:nvPr/>
          </p:nvSpPr>
          <p:spPr>
            <a:xfrm>
              <a:off x="8971742" y="4857484"/>
              <a:ext cx="189135" cy="218699"/>
            </a:xfrm>
            <a:custGeom>
              <a:avLst/>
              <a:gdLst>
                <a:gd name="connsiteX0" fmla="*/ 107897 w 108047"/>
                <a:gd name="connsiteY0" fmla="*/ 61155 h 124687"/>
                <a:gd name="connsiteX1" fmla="*/ 104000 w 108047"/>
                <a:gd name="connsiteY1" fmla="*/ 53419 h 124687"/>
                <a:gd name="connsiteX2" fmla="*/ 89294 w 108047"/>
                <a:gd name="connsiteY2" fmla="*/ 46450 h 124687"/>
                <a:gd name="connsiteX3" fmla="*/ 86164 w 108047"/>
                <a:gd name="connsiteY3" fmla="*/ 31745 h 124687"/>
                <a:gd name="connsiteX4" fmla="*/ 64845 w 108047"/>
                <a:gd name="connsiteY4" fmla="*/ 1921 h 124687"/>
                <a:gd name="connsiteX5" fmla="*/ 63664 w 108047"/>
                <a:gd name="connsiteY5" fmla="*/ 31 h 124687"/>
                <a:gd name="connsiteX6" fmla="*/ 61006 w 108047"/>
                <a:gd name="connsiteY6" fmla="*/ 1448 h 124687"/>
                <a:gd name="connsiteX7" fmla="*/ 51616 w 108047"/>
                <a:gd name="connsiteY7" fmla="*/ 2866 h 124687"/>
                <a:gd name="connsiteX8" fmla="*/ 48013 w 108047"/>
                <a:gd name="connsiteY8" fmla="*/ 6232 h 124687"/>
                <a:gd name="connsiteX9" fmla="*/ 43938 w 108047"/>
                <a:gd name="connsiteY9" fmla="*/ 9126 h 124687"/>
                <a:gd name="connsiteX10" fmla="*/ 40572 w 108047"/>
                <a:gd name="connsiteY10" fmla="*/ 4815 h 124687"/>
                <a:gd name="connsiteX11" fmla="*/ 29292 w 108047"/>
                <a:gd name="connsiteY11" fmla="*/ 5287 h 124687"/>
                <a:gd name="connsiteX12" fmla="*/ 13878 w 108047"/>
                <a:gd name="connsiteY12" fmla="*/ 6941 h 124687"/>
                <a:gd name="connsiteX13" fmla="*/ 12402 w 108047"/>
                <a:gd name="connsiteY13" fmla="*/ 17984 h 124687"/>
                <a:gd name="connsiteX14" fmla="*/ 12402 w 108047"/>
                <a:gd name="connsiteY14" fmla="*/ 58143 h 124687"/>
                <a:gd name="connsiteX15" fmla="*/ 532 w 108047"/>
                <a:gd name="connsiteY15" fmla="*/ 58852 h 124687"/>
                <a:gd name="connsiteX16" fmla="*/ 0 w 108047"/>
                <a:gd name="connsiteY16" fmla="*/ 98774 h 124687"/>
                <a:gd name="connsiteX17" fmla="*/ 3602 w 108047"/>
                <a:gd name="connsiteY17" fmla="*/ 99011 h 124687"/>
                <a:gd name="connsiteX18" fmla="*/ 5729 w 108047"/>
                <a:gd name="connsiteY18" fmla="*/ 105979 h 124687"/>
                <a:gd name="connsiteX19" fmla="*/ 6437 w 108047"/>
                <a:gd name="connsiteY19" fmla="*/ 107397 h 124687"/>
                <a:gd name="connsiteX20" fmla="*/ 6910 w 108047"/>
                <a:gd name="connsiteY20" fmla="*/ 110999 h 124687"/>
                <a:gd name="connsiteX21" fmla="*/ 7382 w 108047"/>
                <a:gd name="connsiteY21" fmla="*/ 111708 h 124687"/>
                <a:gd name="connsiteX22" fmla="*/ 7146 w 108047"/>
                <a:gd name="connsiteY22" fmla="*/ 117023 h 124687"/>
                <a:gd name="connsiteX23" fmla="*/ 5433 w 108047"/>
                <a:gd name="connsiteY23" fmla="*/ 120153 h 124687"/>
                <a:gd name="connsiteX24" fmla="*/ 10926 w 108047"/>
                <a:gd name="connsiteY24" fmla="*/ 123992 h 124687"/>
                <a:gd name="connsiteX25" fmla="*/ 16713 w 108047"/>
                <a:gd name="connsiteY25" fmla="*/ 123519 h 124687"/>
                <a:gd name="connsiteX26" fmla="*/ 20788 w 108047"/>
                <a:gd name="connsiteY26" fmla="*/ 123992 h 124687"/>
                <a:gd name="connsiteX27" fmla="*/ 30178 w 108047"/>
                <a:gd name="connsiteY27" fmla="*/ 115133 h 124687"/>
                <a:gd name="connsiteX28" fmla="*/ 34017 w 108047"/>
                <a:gd name="connsiteY28" fmla="*/ 107220 h 124687"/>
                <a:gd name="connsiteX29" fmla="*/ 35966 w 108047"/>
                <a:gd name="connsiteY29" fmla="*/ 104798 h 124687"/>
                <a:gd name="connsiteX30" fmla="*/ 39096 w 108047"/>
                <a:gd name="connsiteY30" fmla="*/ 102613 h 124687"/>
                <a:gd name="connsiteX31" fmla="*/ 41753 w 108047"/>
                <a:gd name="connsiteY31" fmla="*/ 102849 h 124687"/>
                <a:gd name="connsiteX32" fmla="*/ 43407 w 108047"/>
                <a:gd name="connsiteY32" fmla="*/ 105034 h 124687"/>
                <a:gd name="connsiteX33" fmla="*/ 49195 w 108047"/>
                <a:gd name="connsiteY33" fmla="*/ 109877 h 124687"/>
                <a:gd name="connsiteX34" fmla="*/ 56872 w 108047"/>
                <a:gd name="connsiteY34" fmla="*/ 110881 h 124687"/>
                <a:gd name="connsiteX35" fmla="*/ 59766 w 108047"/>
                <a:gd name="connsiteY35" fmla="*/ 109464 h 124687"/>
                <a:gd name="connsiteX36" fmla="*/ 65790 w 108047"/>
                <a:gd name="connsiteY36" fmla="*/ 103676 h 124687"/>
                <a:gd name="connsiteX37" fmla="*/ 66498 w 108047"/>
                <a:gd name="connsiteY37" fmla="*/ 100310 h 124687"/>
                <a:gd name="connsiteX38" fmla="*/ 71813 w 108047"/>
                <a:gd name="connsiteY38" fmla="*/ 92869 h 124687"/>
                <a:gd name="connsiteX39" fmla="*/ 78073 w 108047"/>
                <a:gd name="connsiteY39" fmla="*/ 88321 h 124687"/>
                <a:gd name="connsiteX40" fmla="*/ 80731 w 108047"/>
                <a:gd name="connsiteY40" fmla="*/ 80880 h 124687"/>
                <a:gd name="connsiteX41" fmla="*/ 89176 w 108047"/>
                <a:gd name="connsiteY41" fmla="*/ 74148 h 124687"/>
                <a:gd name="connsiteX42" fmla="*/ 90357 w 108047"/>
                <a:gd name="connsiteY42" fmla="*/ 73203 h 124687"/>
                <a:gd name="connsiteX43" fmla="*/ 99747 w 108047"/>
                <a:gd name="connsiteY43" fmla="*/ 66234 h 124687"/>
                <a:gd name="connsiteX44" fmla="*/ 104354 w 108047"/>
                <a:gd name="connsiteY44" fmla="*/ 63104 h 124687"/>
                <a:gd name="connsiteX45" fmla="*/ 107720 w 108047"/>
                <a:gd name="connsiteY45" fmla="*/ 61982 h 124687"/>
                <a:gd name="connsiteX46" fmla="*/ 107720 w 108047"/>
                <a:gd name="connsiteY46" fmla="*/ 61155 h 12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08047" h="124687">
                  <a:moveTo>
                    <a:pt x="107897" y="61155"/>
                  </a:moveTo>
                  <a:cubicBezTo>
                    <a:pt x="108665" y="57257"/>
                    <a:pt x="106362" y="54186"/>
                    <a:pt x="104000" y="53419"/>
                  </a:cubicBezTo>
                  <a:cubicBezTo>
                    <a:pt x="98566" y="51883"/>
                    <a:pt x="90830" y="52651"/>
                    <a:pt x="89294" y="46450"/>
                  </a:cubicBezTo>
                  <a:cubicBezTo>
                    <a:pt x="87759" y="41017"/>
                    <a:pt x="88527" y="35583"/>
                    <a:pt x="86164" y="31745"/>
                  </a:cubicBezTo>
                  <a:cubicBezTo>
                    <a:pt x="80731" y="23240"/>
                    <a:pt x="72581" y="8122"/>
                    <a:pt x="64845" y="1921"/>
                  </a:cubicBezTo>
                  <a:lnTo>
                    <a:pt x="63664" y="31"/>
                  </a:lnTo>
                  <a:cubicBezTo>
                    <a:pt x="63191" y="-205"/>
                    <a:pt x="61951" y="976"/>
                    <a:pt x="61006" y="1448"/>
                  </a:cubicBezTo>
                  <a:cubicBezTo>
                    <a:pt x="57876" y="2866"/>
                    <a:pt x="54273" y="1212"/>
                    <a:pt x="51616" y="2866"/>
                  </a:cubicBezTo>
                  <a:cubicBezTo>
                    <a:pt x="50199" y="3574"/>
                    <a:pt x="48722" y="4756"/>
                    <a:pt x="48013" y="6232"/>
                  </a:cubicBezTo>
                  <a:cubicBezTo>
                    <a:pt x="47069" y="8181"/>
                    <a:pt x="46065" y="10307"/>
                    <a:pt x="43938" y="9126"/>
                  </a:cubicBezTo>
                  <a:cubicBezTo>
                    <a:pt x="42521" y="8181"/>
                    <a:pt x="42285" y="5523"/>
                    <a:pt x="40572" y="4815"/>
                  </a:cubicBezTo>
                  <a:cubicBezTo>
                    <a:pt x="37442" y="3633"/>
                    <a:pt x="32659" y="4815"/>
                    <a:pt x="29292" y="5287"/>
                  </a:cubicBezTo>
                  <a:cubicBezTo>
                    <a:pt x="23741" y="5996"/>
                    <a:pt x="19430" y="6232"/>
                    <a:pt x="13878" y="6941"/>
                  </a:cubicBezTo>
                  <a:cubicBezTo>
                    <a:pt x="10985" y="9834"/>
                    <a:pt x="12934" y="14382"/>
                    <a:pt x="12402" y="17984"/>
                  </a:cubicBezTo>
                  <a:lnTo>
                    <a:pt x="12402" y="58143"/>
                  </a:lnTo>
                  <a:cubicBezTo>
                    <a:pt x="12402" y="58143"/>
                    <a:pt x="532" y="58852"/>
                    <a:pt x="532" y="58852"/>
                  </a:cubicBezTo>
                  <a:lnTo>
                    <a:pt x="0" y="98774"/>
                  </a:lnTo>
                  <a:cubicBezTo>
                    <a:pt x="1181" y="98774"/>
                    <a:pt x="2894" y="98302"/>
                    <a:pt x="3602" y="99011"/>
                  </a:cubicBezTo>
                  <a:cubicBezTo>
                    <a:pt x="5788" y="100487"/>
                    <a:pt x="5020" y="103558"/>
                    <a:pt x="5729" y="105979"/>
                  </a:cubicBezTo>
                  <a:cubicBezTo>
                    <a:pt x="5965" y="106452"/>
                    <a:pt x="6201" y="106924"/>
                    <a:pt x="6437" y="107397"/>
                  </a:cubicBezTo>
                  <a:cubicBezTo>
                    <a:pt x="6910" y="108578"/>
                    <a:pt x="6437" y="109818"/>
                    <a:pt x="6910" y="110999"/>
                  </a:cubicBezTo>
                  <a:cubicBezTo>
                    <a:pt x="6910" y="111236"/>
                    <a:pt x="7146" y="111472"/>
                    <a:pt x="7382" y="111708"/>
                  </a:cubicBezTo>
                  <a:cubicBezTo>
                    <a:pt x="7618" y="113421"/>
                    <a:pt x="7618" y="115311"/>
                    <a:pt x="7146" y="117023"/>
                  </a:cubicBezTo>
                  <a:cubicBezTo>
                    <a:pt x="6910" y="117968"/>
                    <a:pt x="5906" y="119208"/>
                    <a:pt x="5433" y="120153"/>
                  </a:cubicBezTo>
                  <a:cubicBezTo>
                    <a:pt x="4252" y="123519"/>
                    <a:pt x="8327" y="125941"/>
                    <a:pt x="10926" y="123992"/>
                  </a:cubicBezTo>
                  <a:cubicBezTo>
                    <a:pt x="12638" y="123047"/>
                    <a:pt x="15001" y="123047"/>
                    <a:pt x="16713" y="123519"/>
                  </a:cubicBezTo>
                  <a:cubicBezTo>
                    <a:pt x="18190" y="123992"/>
                    <a:pt x="19843" y="124759"/>
                    <a:pt x="20788" y="123992"/>
                  </a:cubicBezTo>
                  <a:cubicBezTo>
                    <a:pt x="24154" y="121334"/>
                    <a:pt x="26339" y="117496"/>
                    <a:pt x="30178" y="115133"/>
                  </a:cubicBezTo>
                  <a:cubicBezTo>
                    <a:pt x="32836" y="113480"/>
                    <a:pt x="32836" y="110113"/>
                    <a:pt x="34017" y="107220"/>
                  </a:cubicBezTo>
                  <a:cubicBezTo>
                    <a:pt x="34489" y="106275"/>
                    <a:pt x="35198" y="105271"/>
                    <a:pt x="35966" y="104798"/>
                  </a:cubicBezTo>
                  <a:cubicBezTo>
                    <a:pt x="37147" y="104090"/>
                    <a:pt x="38151" y="103381"/>
                    <a:pt x="39096" y="102613"/>
                  </a:cubicBezTo>
                  <a:cubicBezTo>
                    <a:pt x="39804" y="102377"/>
                    <a:pt x="41045" y="102377"/>
                    <a:pt x="41753" y="102849"/>
                  </a:cubicBezTo>
                  <a:cubicBezTo>
                    <a:pt x="42462" y="103322"/>
                    <a:pt x="42698" y="104562"/>
                    <a:pt x="43407" y="105034"/>
                  </a:cubicBezTo>
                  <a:cubicBezTo>
                    <a:pt x="45828" y="106275"/>
                    <a:pt x="47009" y="108637"/>
                    <a:pt x="49195" y="109877"/>
                  </a:cubicBezTo>
                  <a:cubicBezTo>
                    <a:pt x="51616" y="110822"/>
                    <a:pt x="54214" y="111590"/>
                    <a:pt x="56872" y="110881"/>
                  </a:cubicBezTo>
                  <a:cubicBezTo>
                    <a:pt x="58053" y="110645"/>
                    <a:pt x="58821" y="109936"/>
                    <a:pt x="59766" y="109464"/>
                  </a:cubicBezTo>
                  <a:cubicBezTo>
                    <a:pt x="62187" y="108283"/>
                    <a:pt x="64845" y="106334"/>
                    <a:pt x="65790" y="103676"/>
                  </a:cubicBezTo>
                  <a:cubicBezTo>
                    <a:pt x="66026" y="102731"/>
                    <a:pt x="65790" y="101255"/>
                    <a:pt x="66498" y="100310"/>
                  </a:cubicBezTo>
                  <a:cubicBezTo>
                    <a:pt x="68447" y="97652"/>
                    <a:pt x="68683" y="93814"/>
                    <a:pt x="71813" y="92869"/>
                  </a:cubicBezTo>
                  <a:cubicBezTo>
                    <a:pt x="74471" y="91924"/>
                    <a:pt x="77365" y="91215"/>
                    <a:pt x="78073" y="88321"/>
                  </a:cubicBezTo>
                  <a:cubicBezTo>
                    <a:pt x="78782" y="85664"/>
                    <a:pt x="79255" y="83065"/>
                    <a:pt x="80731" y="80880"/>
                  </a:cubicBezTo>
                  <a:cubicBezTo>
                    <a:pt x="82916" y="77750"/>
                    <a:pt x="85338" y="74620"/>
                    <a:pt x="89176" y="74148"/>
                  </a:cubicBezTo>
                  <a:cubicBezTo>
                    <a:pt x="89649" y="73911"/>
                    <a:pt x="89885" y="73439"/>
                    <a:pt x="90357" y="73203"/>
                  </a:cubicBezTo>
                  <a:cubicBezTo>
                    <a:pt x="93901" y="71431"/>
                    <a:pt x="96617" y="68655"/>
                    <a:pt x="99747" y="66234"/>
                  </a:cubicBezTo>
                  <a:cubicBezTo>
                    <a:pt x="101460" y="65053"/>
                    <a:pt x="102641" y="63813"/>
                    <a:pt x="104354" y="63104"/>
                  </a:cubicBezTo>
                  <a:cubicBezTo>
                    <a:pt x="105476" y="62750"/>
                    <a:pt x="106598" y="62218"/>
                    <a:pt x="107720" y="61982"/>
                  </a:cubicBezTo>
                  <a:lnTo>
                    <a:pt x="107720" y="61155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95" name="Forme libre : forme 192">
              <a:extLst>
                <a:ext uri="{FF2B5EF4-FFF2-40B4-BE49-F238E27FC236}">
                  <a16:creationId xmlns:a16="http://schemas.microsoft.com/office/drawing/2014/main" id="{77D12AD5-7AAF-8355-4D98-DBE6416E12A7}"/>
                </a:ext>
              </a:extLst>
            </p:cNvPr>
            <p:cNvSpPr/>
            <p:nvPr/>
          </p:nvSpPr>
          <p:spPr>
            <a:xfrm>
              <a:off x="8779355" y="2583792"/>
              <a:ext cx="223297" cy="446727"/>
            </a:xfrm>
            <a:custGeom>
              <a:avLst/>
              <a:gdLst>
                <a:gd name="connsiteX0" fmla="*/ 127268 w 127563"/>
                <a:gd name="connsiteY0" fmla="*/ 63752 h 254693"/>
                <a:gd name="connsiteX1" fmla="*/ 123784 w 127563"/>
                <a:gd name="connsiteY1" fmla="*/ 64047 h 254693"/>
                <a:gd name="connsiteX2" fmla="*/ 119945 w 127563"/>
                <a:gd name="connsiteY2" fmla="*/ 64756 h 254693"/>
                <a:gd name="connsiteX3" fmla="*/ 112504 w 127563"/>
                <a:gd name="connsiteY3" fmla="*/ 65228 h 254693"/>
                <a:gd name="connsiteX4" fmla="*/ 111559 w 127563"/>
                <a:gd name="connsiteY4" fmla="*/ 66646 h 254693"/>
                <a:gd name="connsiteX5" fmla="*/ 111323 w 127563"/>
                <a:gd name="connsiteY5" fmla="*/ 69303 h 254693"/>
                <a:gd name="connsiteX6" fmla="*/ 109905 w 127563"/>
                <a:gd name="connsiteY6" fmla="*/ 70248 h 254693"/>
                <a:gd name="connsiteX7" fmla="*/ 105594 w 127563"/>
                <a:gd name="connsiteY7" fmla="*/ 75800 h 254693"/>
                <a:gd name="connsiteX8" fmla="*/ 103409 w 127563"/>
                <a:gd name="connsiteY8" fmla="*/ 81587 h 254693"/>
                <a:gd name="connsiteX9" fmla="*/ 102464 w 127563"/>
                <a:gd name="connsiteY9" fmla="*/ 82532 h 254693"/>
                <a:gd name="connsiteX10" fmla="*/ 102464 w 127563"/>
                <a:gd name="connsiteY10" fmla="*/ 84481 h 254693"/>
                <a:gd name="connsiteX11" fmla="*/ 101460 w 127563"/>
                <a:gd name="connsiteY11" fmla="*/ 92395 h 254693"/>
                <a:gd name="connsiteX12" fmla="*/ 100751 w 127563"/>
                <a:gd name="connsiteY12" fmla="*/ 94580 h 254693"/>
                <a:gd name="connsiteX13" fmla="*/ 99807 w 127563"/>
                <a:gd name="connsiteY13" fmla="*/ 95761 h 254693"/>
                <a:gd name="connsiteX14" fmla="*/ 99334 w 127563"/>
                <a:gd name="connsiteY14" fmla="*/ 98182 h 254693"/>
                <a:gd name="connsiteX15" fmla="*/ 90653 w 127563"/>
                <a:gd name="connsiteY15" fmla="*/ 106805 h 254693"/>
                <a:gd name="connsiteX16" fmla="*/ 87759 w 127563"/>
                <a:gd name="connsiteY16" fmla="*/ 107749 h 254693"/>
                <a:gd name="connsiteX17" fmla="*/ 81735 w 127563"/>
                <a:gd name="connsiteY17" fmla="*/ 111352 h 254693"/>
                <a:gd name="connsiteX18" fmla="*/ 79550 w 127563"/>
                <a:gd name="connsiteY18" fmla="*/ 113006 h 254693"/>
                <a:gd name="connsiteX19" fmla="*/ 74294 w 127563"/>
                <a:gd name="connsiteY19" fmla="*/ 113006 h 254693"/>
                <a:gd name="connsiteX20" fmla="*/ 73349 w 127563"/>
                <a:gd name="connsiteY20" fmla="*/ 113950 h 254693"/>
                <a:gd name="connsiteX21" fmla="*/ 69746 w 127563"/>
                <a:gd name="connsiteY21" fmla="*/ 118262 h 254693"/>
                <a:gd name="connsiteX22" fmla="*/ 68802 w 127563"/>
                <a:gd name="connsiteY22" fmla="*/ 123813 h 254693"/>
                <a:gd name="connsiteX23" fmla="*/ 65908 w 127563"/>
                <a:gd name="connsiteY23" fmla="*/ 127179 h 254693"/>
                <a:gd name="connsiteX24" fmla="*/ 65672 w 127563"/>
                <a:gd name="connsiteY24" fmla="*/ 133676 h 254693"/>
                <a:gd name="connsiteX25" fmla="*/ 64490 w 127563"/>
                <a:gd name="connsiteY25" fmla="*/ 136569 h 254693"/>
                <a:gd name="connsiteX26" fmla="*/ 63486 w 127563"/>
                <a:gd name="connsiteY26" fmla="*/ 143302 h 254693"/>
                <a:gd name="connsiteX27" fmla="*/ 63250 w 127563"/>
                <a:gd name="connsiteY27" fmla="*/ 154346 h 254693"/>
                <a:gd name="connsiteX28" fmla="*/ 65672 w 127563"/>
                <a:gd name="connsiteY28" fmla="*/ 162495 h 254693"/>
                <a:gd name="connsiteX29" fmla="*/ 66616 w 127563"/>
                <a:gd name="connsiteY29" fmla="*/ 163913 h 254693"/>
                <a:gd name="connsiteX30" fmla="*/ 69510 w 127563"/>
                <a:gd name="connsiteY30" fmla="*/ 163440 h 254693"/>
                <a:gd name="connsiteX31" fmla="*/ 71932 w 127563"/>
                <a:gd name="connsiteY31" fmla="*/ 163440 h 254693"/>
                <a:gd name="connsiteX32" fmla="*/ 77719 w 127563"/>
                <a:gd name="connsiteY32" fmla="*/ 168755 h 254693"/>
                <a:gd name="connsiteX33" fmla="*/ 81085 w 127563"/>
                <a:gd name="connsiteY33" fmla="*/ 172122 h 254693"/>
                <a:gd name="connsiteX34" fmla="*/ 83507 w 127563"/>
                <a:gd name="connsiteY34" fmla="*/ 177201 h 254693"/>
                <a:gd name="connsiteX35" fmla="*/ 81558 w 127563"/>
                <a:gd name="connsiteY35" fmla="*/ 179622 h 254693"/>
                <a:gd name="connsiteX36" fmla="*/ 79137 w 127563"/>
                <a:gd name="connsiteY36" fmla="*/ 180331 h 254693"/>
                <a:gd name="connsiteX37" fmla="*/ 78192 w 127563"/>
                <a:gd name="connsiteY37" fmla="*/ 181039 h 254693"/>
                <a:gd name="connsiteX38" fmla="*/ 55337 w 127563"/>
                <a:gd name="connsiteY38" fmla="*/ 180744 h 254693"/>
                <a:gd name="connsiteX39" fmla="*/ 55100 w 127563"/>
                <a:gd name="connsiteY39" fmla="*/ 181689 h 254693"/>
                <a:gd name="connsiteX40" fmla="*/ 62541 w 127563"/>
                <a:gd name="connsiteY40" fmla="*/ 182634 h 254693"/>
                <a:gd name="connsiteX41" fmla="*/ 78192 w 127563"/>
                <a:gd name="connsiteY41" fmla="*/ 183874 h 254693"/>
                <a:gd name="connsiteX42" fmla="*/ 77719 w 127563"/>
                <a:gd name="connsiteY42" fmla="*/ 185823 h 254693"/>
                <a:gd name="connsiteX43" fmla="*/ 73408 w 127563"/>
                <a:gd name="connsiteY43" fmla="*/ 190134 h 254693"/>
                <a:gd name="connsiteX44" fmla="*/ 69569 w 127563"/>
                <a:gd name="connsiteY44" fmla="*/ 191315 h 254693"/>
                <a:gd name="connsiteX45" fmla="*/ 62364 w 127563"/>
                <a:gd name="connsiteY45" fmla="*/ 196571 h 254693"/>
                <a:gd name="connsiteX46" fmla="*/ 60652 w 127563"/>
                <a:gd name="connsiteY46" fmla="*/ 198756 h 254693"/>
                <a:gd name="connsiteX47" fmla="*/ 57994 w 127563"/>
                <a:gd name="connsiteY47" fmla="*/ 211513 h 254693"/>
                <a:gd name="connsiteX48" fmla="*/ 56990 w 127563"/>
                <a:gd name="connsiteY48" fmla="*/ 219899 h 254693"/>
                <a:gd name="connsiteX49" fmla="*/ 56045 w 127563"/>
                <a:gd name="connsiteY49" fmla="*/ 221848 h 254693"/>
                <a:gd name="connsiteX50" fmla="*/ 54805 w 127563"/>
                <a:gd name="connsiteY50" fmla="*/ 229289 h 254693"/>
                <a:gd name="connsiteX51" fmla="*/ 51675 w 127563"/>
                <a:gd name="connsiteY51" fmla="*/ 236022 h 254693"/>
                <a:gd name="connsiteX52" fmla="*/ 49726 w 127563"/>
                <a:gd name="connsiteY52" fmla="*/ 237675 h 254693"/>
                <a:gd name="connsiteX53" fmla="*/ 42757 w 127563"/>
                <a:gd name="connsiteY53" fmla="*/ 239092 h 254693"/>
                <a:gd name="connsiteX54" fmla="*/ 40572 w 127563"/>
                <a:gd name="connsiteY54" fmla="*/ 241750 h 254693"/>
                <a:gd name="connsiteX55" fmla="*/ 36970 w 127563"/>
                <a:gd name="connsiteY55" fmla="*/ 244408 h 254693"/>
                <a:gd name="connsiteX56" fmla="*/ 35493 w 127563"/>
                <a:gd name="connsiteY56" fmla="*/ 251849 h 254693"/>
                <a:gd name="connsiteX57" fmla="*/ 29706 w 127563"/>
                <a:gd name="connsiteY57" fmla="*/ 253030 h 254693"/>
                <a:gd name="connsiteX58" fmla="*/ 23209 w 127563"/>
                <a:gd name="connsiteY58" fmla="*/ 253975 h 254693"/>
                <a:gd name="connsiteX59" fmla="*/ 20552 w 127563"/>
                <a:gd name="connsiteY59" fmla="*/ 254447 h 254693"/>
                <a:gd name="connsiteX60" fmla="*/ 20552 w 127563"/>
                <a:gd name="connsiteY60" fmla="*/ 246534 h 254693"/>
                <a:gd name="connsiteX61" fmla="*/ 20788 w 127563"/>
                <a:gd name="connsiteY61" fmla="*/ 241514 h 254693"/>
                <a:gd name="connsiteX62" fmla="*/ 19371 w 127563"/>
                <a:gd name="connsiteY62" fmla="*/ 235254 h 254693"/>
                <a:gd name="connsiteX63" fmla="*/ 16949 w 127563"/>
                <a:gd name="connsiteY63" fmla="*/ 228049 h 254693"/>
                <a:gd name="connsiteX64" fmla="*/ 16004 w 127563"/>
                <a:gd name="connsiteY64" fmla="*/ 226868 h 254693"/>
                <a:gd name="connsiteX65" fmla="*/ 11693 w 127563"/>
                <a:gd name="connsiteY65" fmla="*/ 221553 h 254693"/>
                <a:gd name="connsiteX66" fmla="*/ 6673 w 127563"/>
                <a:gd name="connsiteY66" fmla="*/ 216001 h 254693"/>
                <a:gd name="connsiteX67" fmla="*/ 5729 w 127563"/>
                <a:gd name="connsiteY67" fmla="*/ 210686 h 254693"/>
                <a:gd name="connsiteX68" fmla="*/ 3307 w 127563"/>
                <a:gd name="connsiteY68" fmla="*/ 208501 h 254693"/>
                <a:gd name="connsiteX69" fmla="*/ 2599 w 127563"/>
                <a:gd name="connsiteY69" fmla="*/ 202005 h 254693"/>
                <a:gd name="connsiteX70" fmla="*/ 709 w 127563"/>
                <a:gd name="connsiteY70" fmla="*/ 199347 h 254693"/>
                <a:gd name="connsiteX71" fmla="*/ 0 w 127563"/>
                <a:gd name="connsiteY71" fmla="*/ 187536 h 254693"/>
                <a:gd name="connsiteX72" fmla="*/ 1713 w 127563"/>
                <a:gd name="connsiteY72" fmla="*/ 186354 h 254693"/>
                <a:gd name="connsiteX73" fmla="*/ 3898 w 127563"/>
                <a:gd name="connsiteY73" fmla="*/ 183933 h 254693"/>
                <a:gd name="connsiteX74" fmla="*/ 4370 w 127563"/>
                <a:gd name="connsiteY74" fmla="*/ 177909 h 254693"/>
                <a:gd name="connsiteX75" fmla="*/ 9449 w 127563"/>
                <a:gd name="connsiteY75" fmla="*/ 172653 h 254693"/>
                <a:gd name="connsiteX76" fmla="*/ 10926 w 127563"/>
                <a:gd name="connsiteY76" fmla="*/ 167397 h 254693"/>
                <a:gd name="connsiteX77" fmla="*/ 8740 w 127563"/>
                <a:gd name="connsiteY77" fmla="*/ 162082 h 254693"/>
                <a:gd name="connsiteX78" fmla="*/ 8977 w 127563"/>
                <a:gd name="connsiteY78" fmla="*/ 154877 h 254693"/>
                <a:gd name="connsiteX79" fmla="*/ 13288 w 127563"/>
                <a:gd name="connsiteY79" fmla="*/ 150093 h 254693"/>
                <a:gd name="connsiteX80" fmla="*/ 13052 w 127563"/>
                <a:gd name="connsiteY80" fmla="*/ 146018 h 254693"/>
                <a:gd name="connsiteX81" fmla="*/ 11398 w 127563"/>
                <a:gd name="connsiteY81" fmla="*/ 144070 h 254693"/>
                <a:gd name="connsiteX82" fmla="*/ 10689 w 127563"/>
                <a:gd name="connsiteY82" fmla="*/ 142652 h 254693"/>
                <a:gd name="connsiteX83" fmla="*/ 8740 w 127563"/>
                <a:gd name="connsiteY83" fmla="*/ 140467 h 254693"/>
                <a:gd name="connsiteX84" fmla="*/ 7559 w 127563"/>
                <a:gd name="connsiteY84" fmla="*/ 130368 h 254693"/>
                <a:gd name="connsiteX85" fmla="*/ 7087 w 127563"/>
                <a:gd name="connsiteY85" fmla="*/ 114482 h 254693"/>
                <a:gd name="connsiteX86" fmla="*/ 7559 w 127563"/>
                <a:gd name="connsiteY86" fmla="*/ 107277 h 254693"/>
                <a:gd name="connsiteX87" fmla="*/ 9744 w 127563"/>
                <a:gd name="connsiteY87" fmla="*/ 101726 h 254693"/>
                <a:gd name="connsiteX88" fmla="*/ 18190 w 127563"/>
                <a:gd name="connsiteY88" fmla="*/ 96470 h 254693"/>
                <a:gd name="connsiteX89" fmla="*/ 26576 w 127563"/>
                <a:gd name="connsiteY89" fmla="*/ 97178 h 254693"/>
                <a:gd name="connsiteX90" fmla="*/ 26339 w 127563"/>
                <a:gd name="connsiteY90" fmla="*/ 93812 h 254693"/>
                <a:gd name="connsiteX91" fmla="*/ 22501 w 127563"/>
                <a:gd name="connsiteY91" fmla="*/ 91391 h 254693"/>
                <a:gd name="connsiteX92" fmla="*/ 21792 w 127563"/>
                <a:gd name="connsiteY92" fmla="*/ 86075 h 254693"/>
                <a:gd name="connsiteX93" fmla="*/ 25395 w 127563"/>
                <a:gd name="connsiteY93" fmla="*/ 81056 h 254693"/>
                <a:gd name="connsiteX94" fmla="*/ 29529 w 127563"/>
                <a:gd name="connsiteY94" fmla="*/ 69776 h 254693"/>
                <a:gd name="connsiteX95" fmla="*/ 30001 w 127563"/>
                <a:gd name="connsiteY95" fmla="*/ 59204 h 254693"/>
                <a:gd name="connsiteX96" fmla="*/ 32659 w 127563"/>
                <a:gd name="connsiteY96" fmla="*/ 56783 h 254693"/>
                <a:gd name="connsiteX97" fmla="*/ 38446 w 127563"/>
                <a:gd name="connsiteY97" fmla="*/ 53417 h 254693"/>
                <a:gd name="connsiteX98" fmla="*/ 41812 w 127563"/>
                <a:gd name="connsiteY98" fmla="*/ 49814 h 254693"/>
                <a:gd name="connsiteX99" fmla="*/ 42757 w 127563"/>
                <a:gd name="connsiteY99" fmla="*/ 47866 h 254693"/>
                <a:gd name="connsiteX100" fmla="*/ 45887 w 127563"/>
                <a:gd name="connsiteY100" fmla="*/ 41842 h 254693"/>
                <a:gd name="connsiteX101" fmla="*/ 46891 w 127563"/>
                <a:gd name="connsiteY101" fmla="*/ 32452 h 254693"/>
                <a:gd name="connsiteX102" fmla="*/ 48604 w 127563"/>
                <a:gd name="connsiteY102" fmla="*/ 27432 h 254693"/>
                <a:gd name="connsiteX103" fmla="*/ 53919 w 127563"/>
                <a:gd name="connsiteY103" fmla="*/ 17805 h 254693"/>
                <a:gd name="connsiteX104" fmla="*/ 56577 w 127563"/>
                <a:gd name="connsiteY104" fmla="*/ 17569 h 254693"/>
                <a:gd name="connsiteX105" fmla="*/ 60415 w 127563"/>
                <a:gd name="connsiteY105" fmla="*/ 20699 h 254693"/>
                <a:gd name="connsiteX106" fmla="*/ 64018 w 127563"/>
                <a:gd name="connsiteY106" fmla="*/ 19991 h 254693"/>
                <a:gd name="connsiteX107" fmla="*/ 66675 w 127563"/>
                <a:gd name="connsiteY107" fmla="*/ 9656 h 254693"/>
                <a:gd name="connsiteX108" fmla="*/ 82089 w 127563"/>
                <a:gd name="connsiteY108" fmla="*/ 13553 h 254693"/>
                <a:gd name="connsiteX109" fmla="*/ 85219 w 127563"/>
                <a:gd name="connsiteY109" fmla="*/ 12845 h 254693"/>
                <a:gd name="connsiteX110" fmla="*/ 85219 w 127563"/>
                <a:gd name="connsiteY110" fmla="*/ 88 h 254693"/>
                <a:gd name="connsiteX111" fmla="*/ 89767 w 127563"/>
                <a:gd name="connsiteY111" fmla="*/ 325 h 254693"/>
                <a:gd name="connsiteX112" fmla="*/ 93369 w 127563"/>
                <a:gd name="connsiteY112" fmla="*/ 561 h 254693"/>
                <a:gd name="connsiteX113" fmla="*/ 94078 w 127563"/>
                <a:gd name="connsiteY113" fmla="*/ 1978 h 254693"/>
                <a:gd name="connsiteX114" fmla="*/ 100338 w 127563"/>
                <a:gd name="connsiteY114" fmla="*/ 7293 h 254693"/>
                <a:gd name="connsiteX115" fmla="*/ 102996 w 127563"/>
                <a:gd name="connsiteY115" fmla="*/ 8770 h 254693"/>
                <a:gd name="connsiteX116" fmla="*/ 109256 w 127563"/>
                <a:gd name="connsiteY116" fmla="*/ 10955 h 254693"/>
                <a:gd name="connsiteX117" fmla="*/ 113094 w 127563"/>
                <a:gd name="connsiteY117" fmla="*/ 14321 h 254693"/>
                <a:gd name="connsiteX118" fmla="*/ 118114 w 127563"/>
                <a:gd name="connsiteY118" fmla="*/ 15561 h 254693"/>
                <a:gd name="connsiteX119" fmla="*/ 120299 w 127563"/>
                <a:gd name="connsiteY119" fmla="*/ 17983 h 254693"/>
                <a:gd name="connsiteX120" fmla="*/ 121008 w 127563"/>
                <a:gd name="connsiteY120" fmla="*/ 24006 h 254693"/>
                <a:gd name="connsiteX121" fmla="*/ 120299 w 127563"/>
                <a:gd name="connsiteY121" fmla="*/ 25424 h 254693"/>
                <a:gd name="connsiteX122" fmla="*/ 120299 w 127563"/>
                <a:gd name="connsiteY122" fmla="*/ 29263 h 254693"/>
                <a:gd name="connsiteX123" fmla="*/ 122721 w 127563"/>
                <a:gd name="connsiteY123" fmla="*/ 30739 h 254693"/>
                <a:gd name="connsiteX124" fmla="*/ 123666 w 127563"/>
                <a:gd name="connsiteY124" fmla="*/ 37235 h 254693"/>
                <a:gd name="connsiteX125" fmla="*/ 124138 w 127563"/>
                <a:gd name="connsiteY125" fmla="*/ 39184 h 254693"/>
                <a:gd name="connsiteX126" fmla="*/ 125319 w 127563"/>
                <a:gd name="connsiteY126" fmla="*/ 44499 h 254693"/>
                <a:gd name="connsiteX127" fmla="*/ 125555 w 127563"/>
                <a:gd name="connsiteY127" fmla="*/ 53653 h 254693"/>
                <a:gd name="connsiteX128" fmla="*/ 127209 w 127563"/>
                <a:gd name="connsiteY128" fmla="*/ 61331 h 254693"/>
                <a:gd name="connsiteX129" fmla="*/ 127563 w 127563"/>
                <a:gd name="connsiteY129" fmla="*/ 63634 h 254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127563" h="254693">
                  <a:moveTo>
                    <a:pt x="127268" y="63752"/>
                  </a:moveTo>
                  <a:cubicBezTo>
                    <a:pt x="126087" y="63870"/>
                    <a:pt x="124906" y="63988"/>
                    <a:pt x="123784" y="64047"/>
                  </a:cubicBezTo>
                  <a:cubicBezTo>
                    <a:pt x="122603" y="64047"/>
                    <a:pt x="121126" y="64520"/>
                    <a:pt x="119945" y="64756"/>
                  </a:cubicBezTo>
                  <a:cubicBezTo>
                    <a:pt x="117524" y="65228"/>
                    <a:pt x="114925" y="64520"/>
                    <a:pt x="112504" y="65228"/>
                  </a:cubicBezTo>
                  <a:lnTo>
                    <a:pt x="111559" y="66646"/>
                  </a:lnTo>
                  <a:cubicBezTo>
                    <a:pt x="111559" y="67591"/>
                    <a:pt x="111795" y="68595"/>
                    <a:pt x="111323" y="69303"/>
                  </a:cubicBezTo>
                  <a:cubicBezTo>
                    <a:pt x="110850" y="69539"/>
                    <a:pt x="110142" y="69776"/>
                    <a:pt x="109905" y="70248"/>
                  </a:cubicBezTo>
                  <a:cubicBezTo>
                    <a:pt x="109197" y="72670"/>
                    <a:pt x="107956" y="74796"/>
                    <a:pt x="105594" y="75800"/>
                  </a:cubicBezTo>
                  <a:cubicBezTo>
                    <a:pt x="105594" y="77985"/>
                    <a:pt x="104354" y="79638"/>
                    <a:pt x="103409" y="81587"/>
                  </a:cubicBezTo>
                  <a:cubicBezTo>
                    <a:pt x="103409" y="81823"/>
                    <a:pt x="102700" y="82060"/>
                    <a:pt x="102464" y="82532"/>
                  </a:cubicBezTo>
                  <a:cubicBezTo>
                    <a:pt x="102228" y="83005"/>
                    <a:pt x="102228" y="83949"/>
                    <a:pt x="102464" y="84481"/>
                  </a:cubicBezTo>
                  <a:cubicBezTo>
                    <a:pt x="103881" y="87139"/>
                    <a:pt x="103881" y="90269"/>
                    <a:pt x="101460" y="92395"/>
                  </a:cubicBezTo>
                  <a:cubicBezTo>
                    <a:pt x="100988" y="92631"/>
                    <a:pt x="100988" y="93812"/>
                    <a:pt x="100751" y="94580"/>
                  </a:cubicBezTo>
                  <a:cubicBezTo>
                    <a:pt x="100515" y="95052"/>
                    <a:pt x="100043" y="95288"/>
                    <a:pt x="99807" y="95761"/>
                  </a:cubicBezTo>
                  <a:cubicBezTo>
                    <a:pt x="99807" y="96470"/>
                    <a:pt x="99511" y="97887"/>
                    <a:pt x="99334" y="98182"/>
                  </a:cubicBezTo>
                  <a:cubicBezTo>
                    <a:pt x="96676" y="101548"/>
                    <a:pt x="94491" y="105151"/>
                    <a:pt x="90653" y="106805"/>
                  </a:cubicBezTo>
                  <a:cubicBezTo>
                    <a:pt x="89708" y="107277"/>
                    <a:pt x="88704" y="107277"/>
                    <a:pt x="87759" y="107749"/>
                  </a:cubicBezTo>
                  <a:cubicBezTo>
                    <a:pt x="85810" y="108931"/>
                    <a:pt x="83920" y="110407"/>
                    <a:pt x="81735" y="111352"/>
                  </a:cubicBezTo>
                  <a:cubicBezTo>
                    <a:pt x="81026" y="111824"/>
                    <a:pt x="80318" y="112769"/>
                    <a:pt x="79550" y="113006"/>
                  </a:cubicBezTo>
                  <a:cubicBezTo>
                    <a:pt x="77896" y="113714"/>
                    <a:pt x="75947" y="112769"/>
                    <a:pt x="74294" y="113006"/>
                  </a:cubicBezTo>
                  <a:cubicBezTo>
                    <a:pt x="74058" y="113242"/>
                    <a:pt x="73585" y="113714"/>
                    <a:pt x="73349" y="113950"/>
                  </a:cubicBezTo>
                  <a:cubicBezTo>
                    <a:pt x="72640" y="115899"/>
                    <a:pt x="70455" y="116608"/>
                    <a:pt x="69746" y="118262"/>
                  </a:cubicBezTo>
                  <a:cubicBezTo>
                    <a:pt x="69038" y="119679"/>
                    <a:pt x="69510" y="121864"/>
                    <a:pt x="68802" y="123813"/>
                  </a:cubicBezTo>
                  <a:cubicBezTo>
                    <a:pt x="68329" y="124994"/>
                    <a:pt x="66144" y="125762"/>
                    <a:pt x="65908" y="127179"/>
                  </a:cubicBezTo>
                  <a:cubicBezTo>
                    <a:pt x="65199" y="129364"/>
                    <a:pt x="65672" y="131490"/>
                    <a:pt x="65672" y="133676"/>
                  </a:cubicBezTo>
                  <a:cubicBezTo>
                    <a:pt x="65435" y="134620"/>
                    <a:pt x="64727" y="135624"/>
                    <a:pt x="64490" y="136569"/>
                  </a:cubicBezTo>
                  <a:cubicBezTo>
                    <a:pt x="63782" y="138754"/>
                    <a:pt x="64254" y="141117"/>
                    <a:pt x="63486" y="143302"/>
                  </a:cubicBezTo>
                  <a:cubicBezTo>
                    <a:pt x="62246" y="146904"/>
                    <a:pt x="62010" y="150743"/>
                    <a:pt x="63250" y="154346"/>
                  </a:cubicBezTo>
                  <a:cubicBezTo>
                    <a:pt x="63959" y="157003"/>
                    <a:pt x="64904" y="159661"/>
                    <a:pt x="65672" y="162495"/>
                  </a:cubicBezTo>
                  <a:cubicBezTo>
                    <a:pt x="65908" y="162968"/>
                    <a:pt x="66144" y="163677"/>
                    <a:pt x="66616" y="163913"/>
                  </a:cubicBezTo>
                  <a:cubicBezTo>
                    <a:pt x="67561" y="163913"/>
                    <a:pt x="68802" y="164149"/>
                    <a:pt x="69510" y="163440"/>
                  </a:cubicBezTo>
                  <a:cubicBezTo>
                    <a:pt x="69983" y="162968"/>
                    <a:pt x="71459" y="162968"/>
                    <a:pt x="71932" y="163440"/>
                  </a:cubicBezTo>
                  <a:cubicBezTo>
                    <a:pt x="73880" y="165153"/>
                    <a:pt x="76479" y="166334"/>
                    <a:pt x="77719" y="168755"/>
                  </a:cubicBezTo>
                  <a:cubicBezTo>
                    <a:pt x="78428" y="170173"/>
                    <a:pt x="79668" y="170941"/>
                    <a:pt x="81085" y="172122"/>
                  </a:cubicBezTo>
                  <a:cubicBezTo>
                    <a:pt x="82503" y="173303"/>
                    <a:pt x="84215" y="175015"/>
                    <a:pt x="83507" y="177201"/>
                  </a:cubicBezTo>
                  <a:cubicBezTo>
                    <a:pt x="83034" y="178146"/>
                    <a:pt x="82326" y="179386"/>
                    <a:pt x="81558" y="179622"/>
                  </a:cubicBezTo>
                  <a:cubicBezTo>
                    <a:pt x="80849" y="180094"/>
                    <a:pt x="79845" y="180094"/>
                    <a:pt x="79137" y="180331"/>
                  </a:cubicBezTo>
                  <a:cubicBezTo>
                    <a:pt x="78900" y="180567"/>
                    <a:pt x="78428" y="181039"/>
                    <a:pt x="78192" y="181039"/>
                  </a:cubicBezTo>
                  <a:cubicBezTo>
                    <a:pt x="70514" y="181748"/>
                    <a:pt x="63073" y="180035"/>
                    <a:pt x="55337" y="180744"/>
                  </a:cubicBezTo>
                  <a:cubicBezTo>
                    <a:pt x="54864" y="180744"/>
                    <a:pt x="55100" y="181453"/>
                    <a:pt x="55100" y="181689"/>
                  </a:cubicBezTo>
                  <a:cubicBezTo>
                    <a:pt x="57522" y="182870"/>
                    <a:pt x="59884" y="182161"/>
                    <a:pt x="62541" y="182634"/>
                  </a:cubicBezTo>
                  <a:cubicBezTo>
                    <a:pt x="67857" y="183579"/>
                    <a:pt x="72876" y="183106"/>
                    <a:pt x="78192" y="183874"/>
                  </a:cubicBezTo>
                  <a:cubicBezTo>
                    <a:pt x="78428" y="183874"/>
                    <a:pt x="78192" y="185291"/>
                    <a:pt x="77719" y="185823"/>
                  </a:cubicBezTo>
                  <a:cubicBezTo>
                    <a:pt x="76007" y="187240"/>
                    <a:pt x="75298" y="189425"/>
                    <a:pt x="73408" y="190134"/>
                  </a:cubicBezTo>
                  <a:cubicBezTo>
                    <a:pt x="72168" y="190843"/>
                    <a:pt x="70750" y="190607"/>
                    <a:pt x="69569" y="191315"/>
                  </a:cubicBezTo>
                  <a:cubicBezTo>
                    <a:pt x="67148" y="193205"/>
                    <a:pt x="65258" y="195390"/>
                    <a:pt x="62364" y="196571"/>
                  </a:cubicBezTo>
                  <a:cubicBezTo>
                    <a:pt x="61656" y="197044"/>
                    <a:pt x="60947" y="197989"/>
                    <a:pt x="60652" y="198756"/>
                  </a:cubicBezTo>
                  <a:cubicBezTo>
                    <a:pt x="59707" y="203068"/>
                    <a:pt x="61833" y="208383"/>
                    <a:pt x="57994" y="211513"/>
                  </a:cubicBezTo>
                  <a:cubicBezTo>
                    <a:pt x="57994" y="214407"/>
                    <a:pt x="57994" y="217300"/>
                    <a:pt x="56990" y="219899"/>
                  </a:cubicBezTo>
                  <a:cubicBezTo>
                    <a:pt x="56754" y="220608"/>
                    <a:pt x="56281" y="221080"/>
                    <a:pt x="56045" y="221848"/>
                  </a:cubicBezTo>
                  <a:cubicBezTo>
                    <a:pt x="55573" y="224269"/>
                    <a:pt x="56518" y="227163"/>
                    <a:pt x="54805" y="229289"/>
                  </a:cubicBezTo>
                  <a:cubicBezTo>
                    <a:pt x="53388" y="231238"/>
                    <a:pt x="52147" y="233364"/>
                    <a:pt x="51675" y="236022"/>
                  </a:cubicBezTo>
                  <a:cubicBezTo>
                    <a:pt x="51675" y="236730"/>
                    <a:pt x="50494" y="237675"/>
                    <a:pt x="49726" y="237675"/>
                  </a:cubicBezTo>
                  <a:cubicBezTo>
                    <a:pt x="47305" y="238148"/>
                    <a:pt x="44942" y="237675"/>
                    <a:pt x="42757" y="239092"/>
                  </a:cubicBezTo>
                  <a:cubicBezTo>
                    <a:pt x="41812" y="239801"/>
                    <a:pt x="41576" y="240982"/>
                    <a:pt x="40572" y="241750"/>
                  </a:cubicBezTo>
                  <a:cubicBezTo>
                    <a:pt x="39096" y="242459"/>
                    <a:pt x="37206" y="242695"/>
                    <a:pt x="36970" y="244408"/>
                  </a:cubicBezTo>
                  <a:cubicBezTo>
                    <a:pt x="36261" y="247065"/>
                    <a:pt x="37678" y="249959"/>
                    <a:pt x="35493" y="251849"/>
                  </a:cubicBezTo>
                  <a:cubicBezTo>
                    <a:pt x="34076" y="253502"/>
                    <a:pt x="31655" y="252321"/>
                    <a:pt x="29706" y="253030"/>
                  </a:cubicBezTo>
                  <a:cubicBezTo>
                    <a:pt x="27521" y="253739"/>
                    <a:pt x="25158" y="252794"/>
                    <a:pt x="23209" y="253975"/>
                  </a:cubicBezTo>
                  <a:cubicBezTo>
                    <a:pt x="22265" y="254684"/>
                    <a:pt x="20788" y="254920"/>
                    <a:pt x="20552" y="254447"/>
                  </a:cubicBezTo>
                  <a:cubicBezTo>
                    <a:pt x="19371" y="252262"/>
                    <a:pt x="19607" y="249132"/>
                    <a:pt x="20552" y="246534"/>
                  </a:cubicBezTo>
                  <a:cubicBezTo>
                    <a:pt x="21024" y="244880"/>
                    <a:pt x="21497" y="242695"/>
                    <a:pt x="20788" y="241514"/>
                  </a:cubicBezTo>
                  <a:cubicBezTo>
                    <a:pt x="19843" y="239329"/>
                    <a:pt x="20316" y="237203"/>
                    <a:pt x="19371" y="235254"/>
                  </a:cubicBezTo>
                  <a:cubicBezTo>
                    <a:pt x="17953" y="233069"/>
                    <a:pt x="18190" y="230470"/>
                    <a:pt x="16949" y="228049"/>
                  </a:cubicBezTo>
                  <a:cubicBezTo>
                    <a:pt x="16713" y="227813"/>
                    <a:pt x="16477" y="227340"/>
                    <a:pt x="16004" y="226868"/>
                  </a:cubicBezTo>
                  <a:cubicBezTo>
                    <a:pt x="14351" y="225155"/>
                    <a:pt x="12638" y="223738"/>
                    <a:pt x="11693" y="221553"/>
                  </a:cubicBezTo>
                  <a:cubicBezTo>
                    <a:pt x="10748" y="219367"/>
                    <a:pt x="8327" y="217950"/>
                    <a:pt x="6673" y="216001"/>
                  </a:cubicBezTo>
                  <a:cubicBezTo>
                    <a:pt x="5492" y="214584"/>
                    <a:pt x="6673" y="212399"/>
                    <a:pt x="5729" y="210686"/>
                  </a:cubicBezTo>
                  <a:cubicBezTo>
                    <a:pt x="5020" y="209505"/>
                    <a:pt x="3602" y="209505"/>
                    <a:pt x="3307" y="208501"/>
                  </a:cubicBezTo>
                  <a:cubicBezTo>
                    <a:pt x="2835" y="206316"/>
                    <a:pt x="3780" y="204190"/>
                    <a:pt x="2599" y="202005"/>
                  </a:cubicBezTo>
                  <a:cubicBezTo>
                    <a:pt x="1890" y="201060"/>
                    <a:pt x="886" y="200292"/>
                    <a:pt x="709" y="199347"/>
                  </a:cubicBezTo>
                  <a:cubicBezTo>
                    <a:pt x="0" y="195272"/>
                    <a:pt x="1181" y="191433"/>
                    <a:pt x="0" y="187536"/>
                  </a:cubicBezTo>
                  <a:lnTo>
                    <a:pt x="1713" y="186354"/>
                  </a:lnTo>
                  <a:cubicBezTo>
                    <a:pt x="2421" y="185410"/>
                    <a:pt x="3898" y="185173"/>
                    <a:pt x="3898" y="183933"/>
                  </a:cubicBezTo>
                  <a:cubicBezTo>
                    <a:pt x="4370" y="181984"/>
                    <a:pt x="3898" y="179858"/>
                    <a:pt x="4370" y="177909"/>
                  </a:cubicBezTo>
                  <a:cubicBezTo>
                    <a:pt x="4843" y="175252"/>
                    <a:pt x="7028" y="173834"/>
                    <a:pt x="9449" y="172653"/>
                  </a:cubicBezTo>
                  <a:cubicBezTo>
                    <a:pt x="11398" y="171472"/>
                    <a:pt x="11398" y="169523"/>
                    <a:pt x="10926" y="167397"/>
                  </a:cubicBezTo>
                  <a:cubicBezTo>
                    <a:pt x="10689" y="165212"/>
                    <a:pt x="8977" y="164031"/>
                    <a:pt x="8740" y="162082"/>
                  </a:cubicBezTo>
                  <a:cubicBezTo>
                    <a:pt x="8268" y="159661"/>
                    <a:pt x="7796" y="156767"/>
                    <a:pt x="8977" y="154877"/>
                  </a:cubicBezTo>
                  <a:cubicBezTo>
                    <a:pt x="10158" y="152928"/>
                    <a:pt x="12815" y="152456"/>
                    <a:pt x="13288" y="150093"/>
                  </a:cubicBezTo>
                  <a:cubicBezTo>
                    <a:pt x="13760" y="148676"/>
                    <a:pt x="13997" y="146963"/>
                    <a:pt x="13052" y="146018"/>
                  </a:cubicBezTo>
                  <a:cubicBezTo>
                    <a:pt x="12579" y="145310"/>
                    <a:pt x="11870" y="144837"/>
                    <a:pt x="11398" y="144070"/>
                  </a:cubicBezTo>
                  <a:cubicBezTo>
                    <a:pt x="11398" y="143597"/>
                    <a:pt x="10926" y="143125"/>
                    <a:pt x="10689" y="142652"/>
                  </a:cubicBezTo>
                  <a:cubicBezTo>
                    <a:pt x="9981" y="141944"/>
                    <a:pt x="8977" y="141176"/>
                    <a:pt x="8740" y="140467"/>
                  </a:cubicBezTo>
                  <a:cubicBezTo>
                    <a:pt x="7559" y="137101"/>
                    <a:pt x="8268" y="133735"/>
                    <a:pt x="7559" y="130368"/>
                  </a:cubicBezTo>
                  <a:cubicBezTo>
                    <a:pt x="6378" y="124817"/>
                    <a:pt x="7559" y="119797"/>
                    <a:pt x="7087" y="114482"/>
                  </a:cubicBezTo>
                  <a:cubicBezTo>
                    <a:pt x="6851" y="112061"/>
                    <a:pt x="6851" y="109698"/>
                    <a:pt x="7559" y="107277"/>
                  </a:cubicBezTo>
                  <a:cubicBezTo>
                    <a:pt x="8032" y="105328"/>
                    <a:pt x="8800" y="103675"/>
                    <a:pt x="9744" y="101726"/>
                  </a:cubicBezTo>
                  <a:cubicBezTo>
                    <a:pt x="11457" y="98596"/>
                    <a:pt x="14115" y="94757"/>
                    <a:pt x="18190" y="96470"/>
                  </a:cubicBezTo>
                  <a:cubicBezTo>
                    <a:pt x="20847" y="97651"/>
                    <a:pt x="24213" y="98891"/>
                    <a:pt x="26576" y="97178"/>
                  </a:cubicBezTo>
                  <a:cubicBezTo>
                    <a:pt x="27284" y="96706"/>
                    <a:pt x="27048" y="94757"/>
                    <a:pt x="26339" y="93812"/>
                  </a:cubicBezTo>
                  <a:cubicBezTo>
                    <a:pt x="25631" y="92631"/>
                    <a:pt x="23682" y="92336"/>
                    <a:pt x="22501" y="91391"/>
                  </a:cubicBezTo>
                  <a:cubicBezTo>
                    <a:pt x="21083" y="89973"/>
                    <a:pt x="21320" y="87788"/>
                    <a:pt x="21792" y="86075"/>
                  </a:cubicBezTo>
                  <a:cubicBezTo>
                    <a:pt x="22028" y="83890"/>
                    <a:pt x="24450" y="82945"/>
                    <a:pt x="25395" y="81056"/>
                  </a:cubicBezTo>
                  <a:cubicBezTo>
                    <a:pt x="26871" y="77217"/>
                    <a:pt x="28761" y="73851"/>
                    <a:pt x="29529" y="69776"/>
                  </a:cubicBezTo>
                  <a:cubicBezTo>
                    <a:pt x="30237" y="66173"/>
                    <a:pt x="29292" y="62807"/>
                    <a:pt x="30001" y="59204"/>
                  </a:cubicBezTo>
                  <a:cubicBezTo>
                    <a:pt x="30237" y="58023"/>
                    <a:pt x="31714" y="57551"/>
                    <a:pt x="32659" y="56783"/>
                  </a:cubicBezTo>
                  <a:cubicBezTo>
                    <a:pt x="34844" y="56074"/>
                    <a:pt x="36497" y="54893"/>
                    <a:pt x="38446" y="53417"/>
                  </a:cubicBezTo>
                  <a:cubicBezTo>
                    <a:pt x="39627" y="52472"/>
                    <a:pt x="40868" y="51232"/>
                    <a:pt x="41812" y="49814"/>
                  </a:cubicBezTo>
                  <a:cubicBezTo>
                    <a:pt x="42049" y="49106"/>
                    <a:pt x="42285" y="48633"/>
                    <a:pt x="42757" y="47866"/>
                  </a:cubicBezTo>
                  <a:cubicBezTo>
                    <a:pt x="43938" y="45917"/>
                    <a:pt x="45415" y="44263"/>
                    <a:pt x="45887" y="41842"/>
                  </a:cubicBezTo>
                  <a:cubicBezTo>
                    <a:pt x="46596" y="38712"/>
                    <a:pt x="46124" y="35582"/>
                    <a:pt x="46891" y="32452"/>
                  </a:cubicBezTo>
                  <a:cubicBezTo>
                    <a:pt x="47128" y="30798"/>
                    <a:pt x="47836" y="29085"/>
                    <a:pt x="48604" y="27432"/>
                  </a:cubicBezTo>
                  <a:cubicBezTo>
                    <a:pt x="50080" y="24066"/>
                    <a:pt x="50789" y="19991"/>
                    <a:pt x="53919" y="17805"/>
                  </a:cubicBezTo>
                  <a:cubicBezTo>
                    <a:pt x="54628" y="17333"/>
                    <a:pt x="55809" y="17333"/>
                    <a:pt x="56577" y="17569"/>
                  </a:cubicBezTo>
                  <a:cubicBezTo>
                    <a:pt x="57994" y="18278"/>
                    <a:pt x="58998" y="19991"/>
                    <a:pt x="60415" y="20699"/>
                  </a:cubicBezTo>
                  <a:cubicBezTo>
                    <a:pt x="61360" y="21408"/>
                    <a:pt x="63309" y="21408"/>
                    <a:pt x="64018" y="19991"/>
                  </a:cubicBezTo>
                  <a:cubicBezTo>
                    <a:pt x="65494" y="16624"/>
                    <a:pt x="62128" y="10600"/>
                    <a:pt x="66675" y="9656"/>
                  </a:cubicBezTo>
                  <a:cubicBezTo>
                    <a:pt x="71991" y="8711"/>
                    <a:pt x="77247" y="10423"/>
                    <a:pt x="82089" y="13553"/>
                  </a:cubicBezTo>
                  <a:cubicBezTo>
                    <a:pt x="83034" y="14262"/>
                    <a:pt x="84983" y="14026"/>
                    <a:pt x="85219" y="12845"/>
                  </a:cubicBezTo>
                  <a:cubicBezTo>
                    <a:pt x="86164" y="8533"/>
                    <a:pt x="85219" y="4459"/>
                    <a:pt x="85219" y="88"/>
                  </a:cubicBezTo>
                  <a:cubicBezTo>
                    <a:pt x="86637" y="325"/>
                    <a:pt x="88349" y="-384"/>
                    <a:pt x="89767" y="325"/>
                  </a:cubicBezTo>
                  <a:cubicBezTo>
                    <a:pt x="90948" y="1033"/>
                    <a:pt x="92897" y="1742"/>
                    <a:pt x="93369" y="561"/>
                  </a:cubicBezTo>
                  <a:lnTo>
                    <a:pt x="94078" y="1978"/>
                  </a:lnTo>
                  <a:cubicBezTo>
                    <a:pt x="96263" y="3691"/>
                    <a:pt x="97917" y="5817"/>
                    <a:pt x="100338" y="7293"/>
                  </a:cubicBezTo>
                  <a:cubicBezTo>
                    <a:pt x="101283" y="7766"/>
                    <a:pt x="102228" y="8238"/>
                    <a:pt x="102996" y="8770"/>
                  </a:cubicBezTo>
                  <a:cubicBezTo>
                    <a:pt x="104944" y="9715"/>
                    <a:pt x="107307" y="9715"/>
                    <a:pt x="109256" y="10955"/>
                  </a:cubicBezTo>
                  <a:cubicBezTo>
                    <a:pt x="110673" y="11900"/>
                    <a:pt x="111677" y="13612"/>
                    <a:pt x="113094" y="14321"/>
                  </a:cubicBezTo>
                  <a:cubicBezTo>
                    <a:pt x="114748" y="15030"/>
                    <a:pt x="116461" y="14794"/>
                    <a:pt x="118114" y="15561"/>
                  </a:cubicBezTo>
                  <a:cubicBezTo>
                    <a:pt x="119059" y="16034"/>
                    <a:pt x="120063" y="17038"/>
                    <a:pt x="120299" y="17983"/>
                  </a:cubicBezTo>
                  <a:cubicBezTo>
                    <a:pt x="121244" y="19932"/>
                    <a:pt x="121480" y="21821"/>
                    <a:pt x="121008" y="24006"/>
                  </a:cubicBezTo>
                  <a:cubicBezTo>
                    <a:pt x="120772" y="24479"/>
                    <a:pt x="120536" y="24951"/>
                    <a:pt x="120299" y="25424"/>
                  </a:cubicBezTo>
                  <a:cubicBezTo>
                    <a:pt x="119591" y="26605"/>
                    <a:pt x="119354" y="28318"/>
                    <a:pt x="120299" y="29263"/>
                  </a:cubicBezTo>
                  <a:cubicBezTo>
                    <a:pt x="120772" y="29971"/>
                    <a:pt x="122484" y="30207"/>
                    <a:pt x="122721" y="30739"/>
                  </a:cubicBezTo>
                  <a:cubicBezTo>
                    <a:pt x="123193" y="32924"/>
                    <a:pt x="123193" y="35050"/>
                    <a:pt x="123666" y="37235"/>
                  </a:cubicBezTo>
                  <a:cubicBezTo>
                    <a:pt x="123666" y="37708"/>
                    <a:pt x="124138" y="38653"/>
                    <a:pt x="124138" y="39184"/>
                  </a:cubicBezTo>
                  <a:cubicBezTo>
                    <a:pt x="124374" y="41133"/>
                    <a:pt x="125083" y="42787"/>
                    <a:pt x="125319" y="44499"/>
                  </a:cubicBezTo>
                  <a:cubicBezTo>
                    <a:pt x="125792" y="47629"/>
                    <a:pt x="125555" y="50523"/>
                    <a:pt x="125555" y="53653"/>
                  </a:cubicBezTo>
                  <a:cubicBezTo>
                    <a:pt x="127741" y="55602"/>
                    <a:pt x="127268" y="58968"/>
                    <a:pt x="127209" y="61331"/>
                  </a:cubicBezTo>
                  <a:lnTo>
                    <a:pt x="127563" y="63634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grpSp>
          <p:nvGrpSpPr>
            <p:cNvPr id="196" name="Graphique 78">
              <a:extLst>
                <a:ext uri="{FF2B5EF4-FFF2-40B4-BE49-F238E27FC236}">
                  <a16:creationId xmlns:a16="http://schemas.microsoft.com/office/drawing/2014/main" id="{B3C51934-F2FA-A99D-5C8D-BD84FFFAB75B}"/>
                </a:ext>
              </a:extLst>
            </p:cNvPr>
            <p:cNvGrpSpPr/>
            <p:nvPr/>
          </p:nvGrpSpPr>
          <p:grpSpPr>
            <a:xfrm>
              <a:off x="8699960" y="3267505"/>
              <a:ext cx="234933" cy="275682"/>
              <a:chOff x="6539944" y="3215708"/>
              <a:chExt cx="134210" cy="157175"/>
            </a:xfrm>
            <a:solidFill>
              <a:srgbClr val="F67536"/>
            </a:solidFill>
          </p:grpSpPr>
          <p:sp>
            <p:nvSpPr>
              <p:cNvPr id="197" name="Forme libre : forme 194">
                <a:extLst>
                  <a:ext uri="{FF2B5EF4-FFF2-40B4-BE49-F238E27FC236}">
                    <a16:creationId xmlns:a16="http://schemas.microsoft.com/office/drawing/2014/main" id="{223F20D2-C6BF-AF37-00BB-630A21645274}"/>
                  </a:ext>
                </a:extLst>
              </p:cNvPr>
              <p:cNvSpPr/>
              <p:nvPr/>
            </p:nvSpPr>
            <p:spPr>
              <a:xfrm>
                <a:off x="6539944" y="3215708"/>
                <a:ext cx="134210" cy="140135"/>
              </a:xfrm>
              <a:custGeom>
                <a:avLst/>
                <a:gdLst>
                  <a:gd name="connsiteX0" fmla="*/ 76715 w 134210"/>
                  <a:gd name="connsiteY0" fmla="*/ 18131 h 140135"/>
                  <a:gd name="connsiteX1" fmla="*/ 72168 w 134210"/>
                  <a:gd name="connsiteY1" fmla="*/ 20257 h 140135"/>
                  <a:gd name="connsiteX2" fmla="*/ 66380 w 134210"/>
                  <a:gd name="connsiteY2" fmla="*/ 23623 h 140135"/>
                  <a:gd name="connsiteX3" fmla="*/ 64431 w 134210"/>
                  <a:gd name="connsiteY3" fmla="*/ 25808 h 140135"/>
                  <a:gd name="connsiteX4" fmla="*/ 62010 w 134210"/>
                  <a:gd name="connsiteY4" fmla="*/ 26517 h 140135"/>
                  <a:gd name="connsiteX5" fmla="*/ 62246 w 134210"/>
                  <a:gd name="connsiteY5" fmla="*/ 43348 h 140135"/>
                  <a:gd name="connsiteX6" fmla="*/ 67502 w 134210"/>
                  <a:gd name="connsiteY6" fmla="*/ 50080 h 140135"/>
                  <a:gd name="connsiteX7" fmla="*/ 72050 w 134210"/>
                  <a:gd name="connsiteY7" fmla="*/ 53683 h 140135"/>
                  <a:gd name="connsiteX8" fmla="*/ 72995 w 134210"/>
                  <a:gd name="connsiteY8" fmla="*/ 53683 h 140135"/>
                  <a:gd name="connsiteX9" fmla="*/ 76833 w 134210"/>
                  <a:gd name="connsiteY9" fmla="*/ 56104 h 140135"/>
                  <a:gd name="connsiteX10" fmla="*/ 78723 w 134210"/>
                  <a:gd name="connsiteY10" fmla="*/ 62837 h 140135"/>
                  <a:gd name="connsiteX11" fmla="*/ 81144 w 134210"/>
                  <a:gd name="connsiteY11" fmla="*/ 67620 h 140135"/>
                  <a:gd name="connsiteX12" fmla="*/ 92897 w 134210"/>
                  <a:gd name="connsiteY12" fmla="*/ 79432 h 140135"/>
                  <a:gd name="connsiteX13" fmla="*/ 105653 w 134210"/>
                  <a:gd name="connsiteY13" fmla="*/ 81853 h 140135"/>
                  <a:gd name="connsiteX14" fmla="*/ 105417 w 134210"/>
                  <a:gd name="connsiteY14" fmla="*/ 87404 h 140135"/>
                  <a:gd name="connsiteX15" fmla="*/ 106598 w 134210"/>
                  <a:gd name="connsiteY15" fmla="*/ 87404 h 140135"/>
                  <a:gd name="connsiteX16" fmla="*/ 107779 w 134210"/>
                  <a:gd name="connsiteY16" fmla="*/ 87877 h 140135"/>
                  <a:gd name="connsiteX17" fmla="*/ 114984 w 134210"/>
                  <a:gd name="connsiteY17" fmla="*/ 91243 h 140135"/>
                  <a:gd name="connsiteX18" fmla="*/ 129394 w 134210"/>
                  <a:gd name="connsiteY18" fmla="*/ 100870 h 140135"/>
                  <a:gd name="connsiteX19" fmla="*/ 133705 w 134210"/>
                  <a:gd name="connsiteY19" fmla="*/ 106185 h 140135"/>
                  <a:gd name="connsiteX20" fmla="*/ 133469 w 134210"/>
                  <a:gd name="connsiteY20" fmla="*/ 110023 h 140135"/>
                  <a:gd name="connsiteX21" fmla="*/ 129158 w 134210"/>
                  <a:gd name="connsiteY21" fmla="*/ 109315 h 140135"/>
                  <a:gd name="connsiteX22" fmla="*/ 127268 w 134210"/>
                  <a:gd name="connsiteY22" fmla="*/ 106893 h 140135"/>
                  <a:gd name="connsiteX23" fmla="*/ 124138 w 134210"/>
                  <a:gd name="connsiteY23" fmla="*/ 105181 h 140135"/>
                  <a:gd name="connsiteX24" fmla="*/ 122248 w 134210"/>
                  <a:gd name="connsiteY24" fmla="*/ 103763 h 140135"/>
                  <a:gd name="connsiteX25" fmla="*/ 117465 w 134210"/>
                  <a:gd name="connsiteY25" fmla="*/ 103055 h 140135"/>
                  <a:gd name="connsiteX26" fmla="*/ 116756 w 134210"/>
                  <a:gd name="connsiteY26" fmla="*/ 103527 h 140135"/>
                  <a:gd name="connsiteX27" fmla="*/ 116283 w 134210"/>
                  <a:gd name="connsiteY27" fmla="*/ 104944 h 140135"/>
                  <a:gd name="connsiteX28" fmla="*/ 112445 w 134210"/>
                  <a:gd name="connsiteY28" fmla="*/ 108547 h 140135"/>
                  <a:gd name="connsiteX29" fmla="*/ 112681 w 134210"/>
                  <a:gd name="connsiteY29" fmla="*/ 111913 h 140135"/>
                  <a:gd name="connsiteX30" fmla="*/ 117937 w 134210"/>
                  <a:gd name="connsiteY30" fmla="*/ 117465 h 140135"/>
                  <a:gd name="connsiteX31" fmla="*/ 118409 w 134210"/>
                  <a:gd name="connsiteY31" fmla="*/ 119118 h 140135"/>
                  <a:gd name="connsiteX32" fmla="*/ 120063 w 134210"/>
                  <a:gd name="connsiteY32" fmla="*/ 121303 h 140135"/>
                  <a:gd name="connsiteX33" fmla="*/ 120063 w 134210"/>
                  <a:gd name="connsiteY33" fmla="*/ 125378 h 140135"/>
                  <a:gd name="connsiteX34" fmla="*/ 114748 w 134210"/>
                  <a:gd name="connsiteY34" fmla="*/ 127268 h 140135"/>
                  <a:gd name="connsiteX35" fmla="*/ 113803 w 134210"/>
                  <a:gd name="connsiteY35" fmla="*/ 134001 h 140135"/>
                  <a:gd name="connsiteX36" fmla="*/ 108488 w 134210"/>
                  <a:gd name="connsiteY36" fmla="*/ 140024 h 140135"/>
                  <a:gd name="connsiteX37" fmla="*/ 101519 w 134210"/>
                  <a:gd name="connsiteY37" fmla="*/ 138548 h 140135"/>
                  <a:gd name="connsiteX38" fmla="*/ 101519 w 134210"/>
                  <a:gd name="connsiteY38" fmla="*/ 137131 h 140135"/>
                  <a:gd name="connsiteX39" fmla="*/ 104177 w 134210"/>
                  <a:gd name="connsiteY39" fmla="*/ 133528 h 140135"/>
                  <a:gd name="connsiteX40" fmla="*/ 108015 w 134210"/>
                  <a:gd name="connsiteY40" fmla="*/ 125851 h 140135"/>
                  <a:gd name="connsiteX41" fmla="*/ 107779 w 134210"/>
                  <a:gd name="connsiteY41" fmla="*/ 122484 h 140135"/>
                  <a:gd name="connsiteX42" fmla="*/ 104885 w 134210"/>
                  <a:gd name="connsiteY42" fmla="*/ 117406 h 140135"/>
                  <a:gd name="connsiteX43" fmla="*/ 103468 w 134210"/>
                  <a:gd name="connsiteY43" fmla="*/ 108960 h 140135"/>
                  <a:gd name="connsiteX44" fmla="*/ 102051 w 134210"/>
                  <a:gd name="connsiteY44" fmla="*/ 108015 h 140135"/>
                  <a:gd name="connsiteX45" fmla="*/ 98212 w 134210"/>
                  <a:gd name="connsiteY45" fmla="*/ 107779 h 140135"/>
                  <a:gd name="connsiteX46" fmla="*/ 96322 w 134210"/>
                  <a:gd name="connsiteY46" fmla="*/ 105830 h 140135"/>
                  <a:gd name="connsiteX47" fmla="*/ 93192 w 134210"/>
                  <a:gd name="connsiteY47" fmla="*/ 105122 h 140135"/>
                  <a:gd name="connsiteX48" fmla="*/ 92483 w 134210"/>
                  <a:gd name="connsiteY48" fmla="*/ 100338 h 140135"/>
                  <a:gd name="connsiteX49" fmla="*/ 89117 w 134210"/>
                  <a:gd name="connsiteY49" fmla="*/ 98389 h 140135"/>
                  <a:gd name="connsiteX50" fmla="*/ 88881 w 134210"/>
                  <a:gd name="connsiteY50" fmla="*/ 97208 h 140135"/>
                  <a:gd name="connsiteX51" fmla="*/ 83330 w 134210"/>
                  <a:gd name="connsiteY51" fmla="*/ 96736 h 140135"/>
                  <a:gd name="connsiteX52" fmla="*/ 82148 w 134210"/>
                  <a:gd name="connsiteY52" fmla="*/ 92424 h 140135"/>
                  <a:gd name="connsiteX53" fmla="*/ 80967 w 134210"/>
                  <a:gd name="connsiteY53" fmla="*/ 90712 h 140135"/>
                  <a:gd name="connsiteX54" fmla="*/ 78073 w 134210"/>
                  <a:gd name="connsiteY54" fmla="*/ 90712 h 140135"/>
                  <a:gd name="connsiteX55" fmla="*/ 73762 w 134210"/>
                  <a:gd name="connsiteY55" fmla="*/ 90003 h 140135"/>
                  <a:gd name="connsiteX56" fmla="*/ 73054 w 134210"/>
                  <a:gd name="connsiteY56" fmla="*/ 89058 h 140135"/>
                  <a:gd name="connsiteX57" fmla="*/ 60593 w 134210"/>
                  <a:gd name="connsiteY57" fmla="*/ 77719 h 140135"/>
                  <a:gd name="connsiteX58" fmla="*/ 49549 w 134210"/>
                  <a:gd name="connsiteY58" fmla="*/ 71223 h 140135"/>
                  <a:gd name="connsiteX59" fmla="*/ 47600 w 134210"/>
                  <a:gd name="connsiteY59" fmla="*/ 69274 h 140135"/>
                  <a:gd name="connsiteX60" fmla="*/ 47128 w 134210"/>
                  <a:gd name="connsiteY60" fmla="*/ 66616 h 140135"/>
                  <a:gd name="connsiteX61" fmla="*/ 46183 w 134210"/>
                  <a:gd name="connsiteY61" fmla="*/ 64904 h 140135"/>
                  <a:gd name="connsiteX62" fmla="*/ 42344 w 134210"/>
                  <a:gd name="connsiteY62" fmla="*/ 56459 h 140135"/>
                  <a:gd name="connsiteX63" fmla="*/ 34667 w 134210"/>
                  <a:gd name="connsiteY63" fmla="*/ 46596 h 140135"/>
                  <a:gd name="connsiteX64" fmla="*/ 29410 w 134210"/>
                  <a:gd name="connsiteY64" fmla="*/ 42285 h 140135"/>
                  <a:gd name="connsiteX65" fmla="*/ 23623 w 134210"/>
                  <a:gd name="connsiteY65" fmla="*/ 43702 h 140135"/>
                  <a:gd name="connsiteX66" fmla="*/ 21438 w 134210"/>
                  <a:gd name="connsiteY66" fmla="*/ 46596 h 140135"/>
                  <a:gd name="connsiteX67" fmla="*/ 16418 w 134210"/>
                  <a:gd name="connsiteY67" fmla="*/ 49017 h 140135"/>
                  <a:gd name="connsiteX68" fmla="*/ 9626 w 134210"/>
                  <a:gd name="connsiteY68" fmla="*/ 50494 h 140135"/>
                  <a:gd name="connsiteX69" fmla="*/ 9626 w 134210"/>
                  <a:gd name="connsiteY69" fmla="*/ 49254 h 140135"/>
                  <a:gd name="connsiteX70" fmla="*/ 9213 w 134210"/>
                  <a:gd name="connsiteY70" fmla="*/ 45415 h 140135"/>
                  <a:gd name="connsiteX71" fmla="*/ 8268 w 134210"/>
                  <a:gd name="connsiteY71" fmla="*/ 44234 h 140135"/>
                  <a:gd name="connsiteX72" fmla="*/ 4902 w 134210"/>
                  <a:gd name="connsiteY72" fmla="*/ 41104 h 140135"/>
                  <a:gd name="connsiteX73" fmla="*/ 3957 w 134210"/>
                  <a:gd name="connsiteY73" fmla="*/ 35080 h 140135"/>
                  <a:gd name="connsiteX74" fmla="*/ 354 w 134210"/>
                  <a:gd name="connsiteY74" fmla="*/ 31714 h 140135"/>
                  <a:gd name="connsiteX75" fmla="*/ 354 w 134210"/>
                  <a:gd name="connsiteY75" fmla="*/ 29292 h 140135"/>
                  <a:gd name="connsiteX76" fmla="*/ 3012 w 134210"/>
                  <a:gd name="connsiteY76" fmla="*/ 28820 h 140135"/>
                  <a:gd name="connsiteX77" fmla="*/ 3484 w 134210"/>
                  <a:gd name="connsiteY77" fmla="*/ 28111 h 140135"/>
                  <a:gd name="connsiteX78" fmla="*/ 3721 w 134210"/>
                  <a:gd name="connsiteY78" fmla="*/ 19725 h 140135"/>
                  <a:gd name="connsiteX79" fmla="*/ 4961 w 134210"/>
                  <a:gd name="connsiteY79" fmla="*/ 16123 h 140135"/>
                  <a:gd name="connsiteX80" fmla="*/ 13111 w 134210"/>
                  <a:gd name="connsiteY80" fmla="*/ 15886 h 140135"/>
                  <a:gd name="connsiteX81" fmla="*/ 14528 w 134210"/>
                  <a:gd name="connsiteY81" fmla="*/ 13937 h 140135"/>
                  <a:gd name="connsiteX82" fmla="*/ 16713 w 134210"/>
                  <a:gd name="connsiteY82" fmla="*/ 11516 h 140135"/>
                  <a:gd name="connsiteX83" fmla="*/ 21556 w 134210"/>
                  <a:gd name="connsiteY83" fmla="*/ 9095 h 140135"/>
                  <a:gd name="connsiteX84" fmla="*/ 27816 w 134210"/>
                  <a:gd name="connsiteY84" fmla="*/ 8622 h 140135"/>
                  <a:gd name="connsiteX85" fmla="*/ 32836 w 134210"/>
                  <a:gd name="connsiteY85" fmla="*/ 9567 h 140135"/>
                  <a:gd name="connsiteX86" fmla="*/ 34548 w 134210"/>
                  <a:gd name="connsiteY86" fmla="*/ 7914 h 140135"/>
                  <a:gd name="connsiteX87" fmla="*/ 38623 w 134210"/>
                  <a:gd name="connsiteY87" fmla="*/ 6496 h 140135"/>
                  <a:gd name="connsiteX88" fmla="*/ 41753 w 134210"/>
                  <a:gd name="connsiteY88" fmla="*/ 2894 h 140135"/>
                  <a:gd name="connsiteX89" fmla="*/ 52325 w 134210"/>
                  <a:gd name="connsiteY89" fmla="*/ 295 h 140135"/>
                  <a:gd name="connsiteX90" fmla="*/ 59766 w 134210"/>
                  <a:gd name="connsiteY90" fmla="*/ 59 h 140135"/>
                  <a:gd name="connsiteX91" fmla="*/ 63132 w 134210"/>
                  <a:gd name="connsiteY91" fmla="*/ 4370 h 140135"/>
                  <a:gd name="connsiteX92" fmla="*/ 66498 w 134210"/>
                  <a:gd name="connsiteY92" fmla="*/ 6083 h 140135"/>
                  <a:gd name="connsiteX93" fmla="*/ 72995 w 134210"/>
                  <a:gd name="connsiteY93" fmla="*/ 6319 h 140135"/>
                  <a:gd name="connsiteX94" fmla="*/ 77542 w 134210"/>
                  <a:gd name="connsiteY94" fmla="*/ 7796 h 140135"/>
                  <a:gd name="connsiteX95" fmla="*/ 76361 w 134210"/>
                  <a:gd name="connsiteY95" fmla="*/ 8268 h 140135"/>
                  <a:gd name="connsiteX96" fmla="*/ 77070 w 134210"/>
                  <a:gd name="connsiteY96" fmla="*/ 16713 h 140135"/>
                  <a:gd name="connsiteX97" fmla="*/ 76833 w 134210"/>
                  <a:gd name="connsiteY97" fmla="*/ 18131 h 140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</a:cxnLst>
                <a:rect l="l" t="t" r="r" b="b"/>
                <a:pathLst>
                  <a:path w="134210" h="140135">
                    <a:moveTo>
                      <a:pt x="76715" y="18131"/>
                    </a:moveTo>
                    <a:cubicBezTo>
                      <a:pt x="75298" y="18839"/>
                      <a:pt x="73349" y="19312"/>
                      <a:pt x="72168" y="20257"/>
                    </a:cubicBezTo>
                    <a:cubicBezTo>
                      <a:pt x="70219" y="21674"/>
                      <a:pt x="68565" y="22678"/>
                      <a:pt x="66380" y="23623"/>
                    </a:cubicBezTo>
                    <a:cubicBezTo>
                      <a:pt x="65671" y="24095"/>
                      <a:pt x="65435" y="25336"/>
                      <a:pt x="64431" y="25808"/>
                    </a:cubicBezTo>
                    <a:cubicBezTo>
                      <a:pt x="63723" y="26044"/>
                      <a:pt x="63014" y="26517"/>
                      <a:pt x="62010" y="26517"/>
                    </a:cubicBezTo>
                    <a:cubicBezTo>
                      <a:pt x="61537" y="32068"/>
                      <a:pt x="61774" y="37797"/>
                      <a:pt x="62246" y="43348"/>
                    </a:cubicBezTo>
                    <a:cubicBezTo>
                      <a:pt x="64431" y="45297"/>
                      <a:pt x="65612" y="47895"/>
                      <a:pt x="67502" y="50080"/>
                    </a:cubicBezTo>
                    <a:cubicBezTo>
                      <a:pt x="68920" y="51498"/>
                      <a:pt x="70396" y="52738"/>
                      <a:pt x="72050" y="53683"/>
                    </a:cubicBezTo>
                    <a:cubicBezTo>
                      <a:pt x="72286" y="53683"/>
                      <a:pt x="72758" y="53683"/>
                      <a:pt x="72995" y="53683"/>
                    </a:cubicBezTo>
                    <a:cubicBezTo>
                      <a:pt x="74707" y="53919"/>
                      <a:pt x="76125" y="54628"/>
                      <a:pt x="76833" y="56104"/>
                    </a:cubicBezTo>
                    <a:cubicBezTo>
                      <a:pt x="77778" y="58289"/>
                      <a:pt x="77542" y="60652"/>
                      <a:pt x="78723" y="62837"/>
                    </a:cubicBezTo>
                    <a:cubicBezTo>
                      <a:pt x="79432" y="64254"/>
                      <a:pt x="79904" y="66203"/>
                      <a:pt x="81144" y="67620"/>
                    </a:cubicBezTo>
                    <a:cubicBezTo>
                      <a:pt x="84983" y="71932"/>
                      <a:pt x="84747" y="73172"/>
                      <a:pt x="92897" y="79432"/>
                    </a:cubicBezTo>
                    <a:cubicBezTo>
                      <a:pt x="97208" y="80140"/>
                      <a:pt x="102523" y="78251"/>
                      <a:pt x="105653" y="81853"/>
                    </a:cubicBezTo>
                    <a:cubicBezTo>
                      <a:pt x="106834" y="83271"/>
                      <a:pt x="104472" y="85456"/>
                      <a:pt x="105417" y="87404"/>
                    </a:cubicBezTo>
                    <a:cubicBezTo>
                      <a:pt x="105417" y="87404"/>
                      <a:pt x="106126" y="87168"/>
                      <a:pt x="106598" y="87404"/>
                    </a:cubicBezTo>
                    <a:cubicBezTo>
                      <a:pt x="107071" y="87641"/>
                      <a:pt x="107543" y="87877"/>
                      <a:pt x="107779" y="87877"/>
                    </a:cubicBezTo>
                    <a:cubicBezTo>
                      <a:pt x="110673" y="88113"/>
                      <a:pt x="113094" y="89590"/>
                      <a:pt x="114984" y="91243"/>
                    </a:cubicBezTo>
                    <a:cubicBezTo>
                      <a:pt x="119295" y="95082"/>
                      <a:pt x="123370" y="100161"/>
                      <a:pt x="129394" y="100870"/>
                    </a:cubicBezTo>
                    <a:cubicBezTo>
                      <a:pt x="130575" y="102818"/>
                      <a:pt x="132524" y="104236"/>
                      <a:pt x="133705" y="106185"/>
                    </a:cubicBezTo>
                    <a:cubicBezTo>
                      <a:pt x="134414" y="107130"/>
                      <a:pt x="134414" y="109315"/>
                      <a:pt x="133469" y="110023"/>
                    </a:cubicBezTo>
                    <a:cubicBezTo>
                      <a:pt x="132524" y="110968"/>
                      <a:pt x="130575" y="110260"/>
                      <a:pt x="129158" y="109315"/>
                    </a:cubicBezTo>
                    <a:cubicBezTo>
                      <a:pt x="128449" y="108842"/>
                      <a:pt x="127741" y="108134"/>
                      <a:pt x="127268" y="106893"/>
                    </a:cubicBezTo>
                    <a:cubicBezTo>
                      <a:pt x="126796" y="105712"/>
                      <a:pt x="125319" y="105712"/>
                      <a:pt x="124138" y="105181"/>
                    </a:cubicBezTo>
                    <a:cubicBezTo>
                      <a:pt x="123429" y="105181"/>
                      <a:pt x="122957" y="104236"/>
                      <a:pt x="122248" y="103763"/>
                    </a:cubicBezTo>
                    <a:cubicBezTo>
                      <a:pt x="120831" y="102818"/>
                      <a:pt x="119118" y="102818"/>
                      <a:pt x="117465" y="103055"/>
                    </a:cubicBezTo>
                    <a:cubicBezTo>
                      <a:pt x="117228" y="103055"/>
                      <a:pt x="116992" y="103527"/>
                      <a:pt x="116756" y="103527"/>
                    </a:cubicBezTo>
                    <a:cubicBezTo>
                      <a:pt x="116756" y="104000"/>
                      <a:pt x="116520" y="104472"/>
                      <a:pt x="116283" y="104944"/>
                    </a:cubicBezTo>
                    <a:cubicBezTo>
                      <a:pt x="115102" y="106362"/>
                      <a:pt x="113153" y="106834"/>
                      <a:pt x="112445" y="108547"/>
                    </a:cubicBezTo>
                    <a:cubicBezTo>
                      <a:pt x="112208" y="109492"/>
                      <a:pt x="112208" y="110968"/>
                      <a:pt x="112681" y="111913"/>
                    </a:cubicBezTo>
                    <a:cubicBezTo>
                      <a:pt x="113390" y="114335"/>
                      <a:pt x="116756" y="115043"/>
                      <a:pt x="117937" y="117465"/>
                    </a:cubicBezTo>
                    <a:cubicBezTo>
                      <a:pt x="118173" y="117937"/>
                      <a:pt x="118173" y="118646"/>
                      <a:pt x="118409" y="119118"/>
                    </a:cubicBezTo>
                    <a:cubicBezTo>
                      <a:pt x="118882" y="119827"/>
                      <a:pt x="119827" y="120595"/>
                      <a:pt x="120063" y="121303"/>
                    </a:cubicBezTo>
                    <a:cubicBezTo>
                      <a:pt x="120536" y="122484"/>
                      <a:pt x="120536" y="124197"/>
                      <a:pt x="120063" y="125378"/>
                    </a:cubicBezTo>
                    <a:cubicBezTo>
                      <a:pt x="119118" y="127563"/>
                      <a:pt x="115988" y="125614"/>
                      <a:pt x="114748" y="127268"/>
                    </a:cubicBezTo>
                    <a:cubicBezTo>
                      <a:pt x="113508" y="129217"/>
                      <a:pt x="114512" y="131815"/>
                      <a:pt x="113803" y="134001"/>
                    </a:cubicBezTo>
                    <a:cubicBezTo>
                      <a:pt x="112858" y="136658"/>
                      <a:pt x="111205" y="139729"/>
                      <a:pt x="108488" y="140024"/>
                    </a:cubicBezTo>
                    <a:cubicBezTo>
                      <a:pt x="106067" y="140261"/>
                      <a:pt x="103645" y="140261"/>
                      <a:pt x="101519" y="138548"/>
                    </a:cubicBezTo>
                    <a:cubicBezTo>
                      <a:pt x="101283" y="138548"/>
                      <a:pt x="101283" y="137603"/>
                      <a:pt x="101519" y="137131"/>
                    </a:cubicBezTo>
                    <a:cubicBezTo>
                      <a:pt x="102464" y="135713"/>
                      <a:pt x="104177" y="134945"/>
                      <a:pt x="104177" y="133528"/>
                    </a:cubicBezTo>
                    <a:cubicBezTo>
                      <a:pt x="104413" y="130398"/>
                      <a:pt x="106362" y="128272"/>
                      <a:pt x="108015" y="125851"/>
                    </a:cubicBezTo>
                    <a:cubicBezTo>
                      <a:pt x="108488" y="125142"/>
                      <a:pt x="108488" y="123666"/>
                      <a:pt x="107779" y="122484"/>
                    </a:cubicBezTo>
                    <a:cubicBezTo>
                      <a:pt x="107071" y="120536"/>
                      <a:pt x="105122" y="119354"/>
                      <a:pt x="104885" y="117406"/>
                    </a:cubicBezTo>
                    <a:cubicBezTo>
                      <a:pt x="104413" y="114512"/>
                      <a:pt x="103468" y="111854"/>
                      <a:pt x="103468" y="108960"/>
                    </a:cubicBezTo>
                    <a:cubicBezTo>
                      <a:pt x="103232" y="108488"/>
                      <a:pt x="102523" y="108252"/>
                      <a:pt x="102051" y="108015"/>
                    </a:cubicBezTo>
                    <a:cubicBezTo>
                      <a:pt x="100870" y="107779"/>
                      <a:pt x="99393" y="108488"/>
                      <a:pt x="98212" y="107779"/>
                    </a:cubicBezTo>
                    <a:cubicBezTo>
                      <a:pt x="97503" y="107307"/>
                      <a:pt x="97267" y="106126"/>
                      <a:pt x="96322" y="105830"/>
                    </a:cubicBezTo>
                    <a:cubicBezTo>
                      <a:pt x="95141" y="105594"/>
                      <a:pt x="93665" y="106067"/>
                      <a:pt x="93192" y="105122"/>
                    </a:cubicBezTo>
                    <a:cubicBezTo>
                      <a:pt x="92483" y="103704"/>
                      <a:pt x="93192" y="101755"/>
                      <a:pt x="92483" y="100338"/>
                    </a:cubicBezTo>
                    <a:cubicBezTo>
                      <a:pt x="91775" y="99157"/>
                      <a:pt x="90062" y="99393"/>
                      <a:pt x="89117" y="98389"/>
                    </a:cubicBezTo>
                    <a:cubicBezTo>
                      <a:pt x="88881" y="98153"/>
                      <a:pt x="88881" y="97208"/>
                      <a:pt x="88881" y="97208"/>
                    </a:cubicBezTo>
                    <a:cubicBezTo>
                      <a:pt x="87168" y="95732"/>
                      <a:pt x="85042" y="97680"/>
                      <a:pt x="83330" y="96736"/>
                    </a:cubicBezTo>
                    <a:cubicBezTo>
                      <a:pt x="82148" y="95554"/>
                      <a:pt x="83093" y="93842"/>
                      <a:pt x="82148" y="92424"/>
                    </a:cubicBezTo>
                    <a:cubicBezTo>
                      <a:pt x="81912" y="91716"/>
                      <a:pt x="81440" y="91007"/>
                      <a:pt x="80967" y="90712"/>
                    </a:cubicBezTo>
                    <a:cubicBezTo>
                      <a:pt x="80259" y="90239"/>
                      <a:pt x="78546" y="90948"/>
                      <a:pt x="78073" y="90712"/>
                    </a:cubicBezTo>
                    <a:cubicBezTo>
                      <a:pt x="76597" y="90003"/>
                      <a:pt x="74943" y="90948"/>
                      <a:pt x="73762" y="90003"/>
                    </a:cubicBezTo>
                    <a:cubicBezTo>
                      <a:pt x="73526" y="89767"/>
                      <a:pt x="73290" y="89058"/>
                      <a:pt x="73054" y="89058"/>
                    </a:cubicBezTo>
                    <a:cubicBezTo>
                      <a:pt x="67502" y="86637"/>
                      <a:pt x="64668" y="81617"/>
                      <a:pt x="60593" y="77719"/>
                    </a:cubicBezTo>
                    <a:cubicBezTo>
                      <a:pt x="56518" y="76774"/>
                      <a:pt x="52443" y="74825"/>
                      <a:pt x="49549" y="71223"/>
                    </a:cubicBezTo>
                    <a:cubicBezTo>
                      <a:pt x="49076" y="70514"/>
                      <a:pt x="48132" y="70042"/>
                      <a:pt x="47600" y="69274"/>
                    </a:cubicBezTo>
                    <a:cubicBezTo>
                      <a:pt x="47128" y="68565"/>
                      <a:pt x="47364" y="67325"/>
                      <a:pt x="47128" y="66616"/>
                    </a:cubicBezTo>
                    <a:cubicBezTo>
                      <a:pt x="46655" y="66144"/>
                      <a:pt x="46419" y="65435"/>
                      <a:pt x="46183" y="64904"/>
                    </a:cubicBezTo>
                    <a:cubicBezTo>
                      <a:pt x="45002" y="62010"/>
                      <a:pt x="43525" y="59352"/>
                      <a:pt x="42344" y="56459"/>
                    </a:cubicBezTo>
                    <a:cubicBezTo>
                      <a:pt x="41163" y="52620"/>
                      <a:pt x="38741" y="48545"/>
                      <a:pt x="34667" y="46596"/>
                    </a:cubicBezTo>
                    <a:cubicBezTo>
                      <a:pt x="32777" y="45651"/>
                      <a:pt x="31300" y="43230"/>
                      <a:pt x="29410" y="42285"/>
                    </a:cubicBezTo>
                    <a:cubicBezTo>
                      <a:pt x="27521" y="41340"/>
                      <a:pt x="25099" y="42285"/>
                      <a:pt x="23623" y="43702"/>
                    </a:cubicBezTo>
                    <a:cubicBezTo>
                      <a:pt x="22914" y="44647"/>
                      <a:pt x="22383" y="45887"/>
                      <a:pt x="21438" y="46596"/>
                    </a:cubicBezTo>
                    <a:cubicBezTo>
                      <a:pt x="19784" y="47541"/>
                      <a:pt x="18071" y="48486"/>
                      <a:pt x="16418" y="49017"/>
                    </a:cubicBezTo>
                    <a:cubicBezTo>
                      <a:pt x="14115" y="49608"/>
                      <a:pt x="11870" y="49903"/>
                      <a:pt x="9626" y="50494"/>
                    </a:cubicBezTo>
                    <a:lnTo>
                      <a:pt x="9626" y="49254"/>
                    </a:lnTo>
                    <a:cubicBezTo>
                      <a:pt x="9922" y="48072"/>
                      <a:pt x="9213" y="46832"/>
                      <a:pt x="9213" y="45415"/>
                    </a:cubicBezTo>
                    <a:cubicBezTo>
                      <a:pt x="8977" y="44942"/>
                      <a:pt x="8504" y="44234"/>
                      <a:pt x="8268" y="44234"/>
                    </a:cubicBezTo>
                    <a:cubicBezTo>
                      <a:pt x="6851" y="43525"/>
                      <a:pt x="5374" y="42757"/>
                      <a:pt x="4902" y="41104"/>
                    </a:cubicBezTo>
                    <a:cubicBezTo>
                      <a:pt x="3957" y="39155"/>
                      <a:pt x="5138" y="37029"/>
                      <a:pt x="3957" y="35080"/>
                    </a:cubicBezTo>
                    <a:cubicBezTo>
                      <a:pt x="2776" y="33899"/>
                      <a:pt x="1299" y="33131"/>
                      <a:pt x="354" y="31714"/>
                    </a:cubicBezTo>
                    <a:cubicBezTo>
                      <a:pt x="-118" y="31005"/>
                      <a:pt x="-118" y="29529"/>
                      <a:pt x="354" y="29292"/>
                    </a:cubicBezTo>
                    <a:cubicBezTo>
                      <a:pt x="827" y="28820"/>
                      <a:pt x="2303" y="29292"/>
                      <a:pt x="3012" y="28820"/>
                    </a:cubicBezTo>
                    <a:cubicBezTo>
                      <a:pt x="3012" y="28584"/>
                      <a:pt x="3484" y="28347"/>
                      <a:pt x="3484" y="28111"/>
                    </a:cubicBezTo>
                    <a:cubicBezTo>
                      <a:pt x="3484" y="25217"/>
                      <a:pt x="2776" y="22087"/>
                      <a:pt x="3721" y="19725"/>
                    </a:cubicBezTo>
                    <a:cubicBezTo>
                      <a:pt x="4193" y="18780"/>
                      <a:pt x="5197" y="17304"/>
                      <a:pt x="4961" y="16123"/>
                    </a:cubicBezTo>
                    <a:cubicBezTo>
                      <a:pt x="7618" y="16123"/>
                      <a:pt x="10512" y="16359"/>
                      <a:pt x="13111" y="15886"/>
                    </a:cubicBezTo>
                    <a:cubicBezTo>
                      <a:pt x="13819" y="15886"/>
                      <a:pt x="14056" y="14705"/>
                      <a:pt x="14528" y="13937"/>
                    </a:cubicBezTo>
                    <a:cubicBezTo>
                      <a:pt x="15000" y="12993"/>
                      <a:pt x="15768" y="12048"/>
                      <a:pt x="16713" y="11516"/>
                    </a:cubicBezTo>
                    <a:cubicBezTo>
                      <a:pt x="18426" y="11044"/>
                      <a:pt x="19843" y="10099"/>
                      <a:pt x="21556" y="9095"/>
                    </a:cubicBezTo>
                    <a:cubicBezTo>
                      <a:pt x="23741" y="7914"/>
                      <a:pt x="26103" y="8150"/>
                      <a:pt x="27816" y="8622"/>
                    </a:cubicBezTo>
                    <a:cubicBezTo>
                      <a:pt x="29529" y="9331"/>
                      <a:pt x="31182" y="9803"/>
                      <a:pt x="32836" y="9567"/>
                    </a:cubicBezTo>
                    <a:cubicBezTo>
                      <a:pt x="33544" y="9331"/>
                      <a:pt x="33781" y="8386"/>
                      <a:pt x="34548" y="7914"/>
                    </a:cubicBezTo>
                    <a:cubicBezTo>
                      <a:pt x="35730" y="6969"/>
                      <a:pt x="37442" y="7205"/>
                      <a:pt x="38623" y="6496"/>
                    </a:cubicBezTo>
                    <a:cubicBezTo>
                      <a:pt x="39804" y="5551"/>
                      <a:pt x="40572" y="3839"/>
                      <a:pt x="41753" y="2894"/>
                    </a:cubicBezTo>
                    <a:cubicBezTo>
                      <a:pt x="45356" y="709"/>
                      <a:pt x="49903" y="3898"/>
                      <a:pt x="52325" y="295"/>
                    </a:cubicBezTo>
                    <a:cubicBezTo>
                      <a:pt x="54746" y="-177"/>
                      <a:pt x="57403" y="59"/>
                      <a:pt x="59766" y="59"/>
                    </a:cubicBezTo>
                    <a:cubicBezTo>
                      <a:pt x="60474" y="1713"/>
                      <a:pt x="61951" y="3189"/>
                      <a:pt x="63132" y="4370"/>
                    </a:cubicBezTo>
                    <a:cubicBezTo>
                      <a:pt x="63841" y="5315"/>
                      <a:pt x="65317" y="5551"/>
                      <a:pt x="66498" y="6083"/>
                    </a:cubicBezTo>
                    <a:cubicBezTo>
                      <a:pt x="68683" y="6792"/>
                      <a:pt x="70809" y="6083"/>
                      <a:pt x="72995" y="6319"/>
                    </a:cubicBezTo>
                    <a:cubicBezTo>
                      <a:pt x="74648" y="6792"/>
                      <a:pt x="76125" y="7028"/>
                      <a:pt x="77542" y="7796"/>
                    </a:cubicBezTo>
                    <a:cubicBezTo>
                      <a:pt x="76597" y="7796"/>
                      <a:pt x="77542" y="8268"/>
                      <a:pt x="76361" y="8268"/>
                    </a:cubicBezTo>
                    <a:cubicBezTo>
                      <a:pt x="75888" y="11162"/>
                      <a:pt x="77306" y="13819"/>
                      <a:pt x="77070" y="16713"/>
                    </a:cubicBezTo>
                    <a:lnTo>
                      <a:pt x="76833" y="18131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198" name="Forme libre : forme 195">
                <a:extLst>
                  <a:ext uri="{FF2B5EF4-FFF2-40B4-BE49-F238E27FC236}">
                    <a16:creationId xmlns:a16="http://schemas.microsoft.com/office/drawing/2014/main" id="{C7B7552C-76E2-6EAB-C019-C32A19C1CFA0}"/>
                  </a:ext>
                </a:extLst>
              </p:cNvPr>
              <p:cNvSpPr/>
              <p:nvPr/>
            </p:nvSpPr>
            <p:spPr>
              <a:xfrm>
                <a:off x="6555977" y="3305397"/>
                <a:ext cx="18658" cy="37084"/>
              </a:xfrm>
              <a:custGeom>
                <a:avLst/>
                <a:gdLst>
                  <a:gd name="connsiteX0" fmla="*/ 17748 w 18658"/>
                  <a:gd name="connsiteY0" fmla="*/ 5570 h 37084"/>
                  <a:gd name="connsiteX1" fmla="*/ 15090 w 18658"/>
                  <a:gd name="connsiteY1" fmla="*/ 1259 h 37084"/>
                  <a:gd name="connsiteX2" fmla="*/ 12433 w 18658"/>
                  <a:gd name="connsiteY2" fmla="*/ 314 h 37084"/>
                  <a:gd name="connsiteX3" fmla="*/ 1094 w 18658"/>
                  <a:gd name="connsiteY3" fmla="*/ 7519 h 37084"/>
                  <a:gd name="connsiteX4" fmla="*/ 385 w 18658"/>
                  <a:gd name="connsiteY4" fmla="*/ 10649 h 37084"/>
                  <a:gd name="connsiteX5" fmla="*/ 2570 w 18658"/>
                  <a:gd name="connsiteY5" fmla="*/ 12834 h 37084"/>
                  <a:gd name="connsiteX6" fmla="*/ 3279 w 18658"/>
                  <a:gd name="connsiteY6" fmla="*/ 19566 h 37084"/>
                  <a:gd name="connsiteX7" fmla="*/ 4932 w 18658"/>
                  <a:gd name="connsiteY7" fmla="*/ 21043 h 37084"/>
                  <a:gd name="connsiteX8" fmla="*/ 4696 w 18658"/>
                  <a:gd name="connsiteY8" fmla="*/ 29193 h 37084"/>
                  <a:gd name="connsiteX9" fmla="*/ 3751 w 18658"/>
                  <a:gd name="connsiteY9" fmla="*/ 32559 h 37084"/>
                  <a:gd name="connsiteX10" fmla="*/ 5405 w 18658"/>
                  <a:gd name="connsiteY10" fmla="*/ 34744 h 37084"/>
                  <a:gd name="connsiteX11" fmla="*/ 7117 w 18658"/>
                  <a:gd name="connsiteY11" fmla="*/ 36929 h 37084"/>
                  <a:gd name="connsiteX12" fmla="*/ 10011 w 18658"/>
                  <a:gd name="connsiteY12" fmla="*/ 36693 h 37084"/>
                  <a:gd name="connsiteX13" fmla="*/ 11724 w 18658"/>
                  <a:gd name="connsiteY13" fmla="*/ 32145 h 37084"/>
                  <a:gd name="connsiteX14" fmla="*/ 13909 w 18658"/>
                  <a:gd name="connsiteY14" fmla="*/ 32145 h 37084"/>
                  <a:gd name="connsiteX15" fmla="*/ 17984 w 18658"/>
                  <a:gd name="connsiteY15" fmla="*/ 31909 h 37084"/>
                  <a:gd name="connsiteX16" fmla="*/ 18220 w 18658"/>
                  <a:gd name="connsiteY16" fmla="*/ 28543 h 37084"/>
                  <a:gd name="connsiteX17" fmla="*/ 18456 w 18658"/>
                  <a:gd name="connsiteY17" fmla="*/ 20629 h 37084"/>
                  <a:gd name="connsiteX18" fmla="*/ 18456 w 18658"/>
                  <a:gd name="connsiteY18" fmla="*/ 19921 h 37084"/>
                  <a:gd name="connsiteX19" fmla="*/ 18220 w 18658"/>
                  <a:gd name="connsiteY19" fmla="*/ 6456 h 37084"/>
                  <a:gd name="connsiteX20" fmla="*/ 17748 w 18658"/>
                  <a:gd name="connsiteY20" fmla="*/ 5747 h 37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8658" h="37084">
                    <a:moveTo>
                      <a:pt x="17748" y="5570"/>
                    </a:moveTo>
                    <a:cubicBezTo>
                      <a:pt x="16449" y="4211"/>
                      <a:pt x="15799" y="2676"/>
                      <a:pt x="15090" y="1259"/>
                    </a:cubicBezTo>
                    <a:cubicBezTo>
                      <a:pt x="14381" y="314"/>
                      <a:pt x="12905" y="-454"/>
                      <a:pt x="12433" y="314"/>
                    </a:cubicBezTo>
                    <a:cubicBezTo>
                      <a:pt x="9539" y="3916"/>
                      <a:pt x="6173" y="7519"/>
                      <a:pt x="1094" y="7519"/>
                    </a:cubicBezTo>
                    <a:cubicBezTo>
                      <a:pt x="-383" y="7519"/>
                      <a:pt x="-87" y="9704"/>
                      <a:pt x="385" y="10649"/>
                    </a:cubicBezTo>
                    <a:cubicBezTo>
                      <a:pt x="857" y="11357"/>
                      <a:pt x="2039" y="12125"/>
                      <a:pt x="2570" y="12834"/>
                    </a:cubicBezTo>
                    <a:cubicBezTo>
                      <a:pt x="3751" y="15019"/>
                      <a:pt x="2570" y="17381"/>
                      <a:pt x="3279" y="19566"/>
                    </a:cubicBezTo>
                    <a:cubicBezTo>
                      <a:pt x="3515" y="20039"/>
                      <a:pt x="4991" y="20275"/>
                      <a:pt x="4932" y="21043"/>
                    </a:cubicBezTo>
                    <a:cubicBezTo>
                      <a:pt x="5169" y="23937"/>
                      <a:pt x="5641" y="26830"/>
                      <a:pt x="4696" y="29193"/>
                    </a:cubicBezTo>
                    <a:cubicBezTo>
                      <a:pt x="4224" y="30138"/>
                      <a:pt x="2983" y="31378"/>
                      <a:pt x="3751" y="32559"/>
                    </a:cubicBezTo>
                    <a:cubicBezTo>
                      <a:pt x="3987" y="33268"/>
                      <a:pt x="5169" y="33976"/>
                      <a:pt x="5405" y="34744"/>
                    </a:cubicBezTo>
                    <a:cubicBezTo>
                      <a:pt x="5641" y="35925"/>
                      <a:pt x="6114" y="36457"/>
                      <a:pt x="7117" y="36929"/>
                    </a:cubicBezTo>
                    <a:cubicBezTo>
                      <a:pt x="8062" y="37165"/>
                      <a:pt x="9775" y="37165"/>
                      <a:pt x="10011" y="36693"/>
                    </a:cubicBezTo>
                    <a:cubicBezTo>
                      <a:pt x="10720" y="35512"/>
                      <a:pt x="10720" y="33327"/>
                      <a:pt x="11724" y="32145"/>
                    </a:cubicBezTo>
                    <a:cubicBezTo>
                      <a:pt x="11960" y="31673"/>
                      <a:pt x="13200" y="31909"/>
                      <a:pt x="13909" y="32145"/>
                    </a:cubicBezTo>
                    <a:cubicBezTo>
                      <a:pt x="15090" y="32618"/>
                      <a:pt x="16567" y="31673"/>
                      <a:pt x="17984" y="31909"/>
                    </a:cubicBezTo>
                    <a:cubicBezTo>
                      <a:pt x="18220" y="30728"/>
                      <a:pt x="17984" y="29488"/>
                      <a:pt x="18220" y="28543"/>
                    </a:cubicBezTo>
                    <a:cubicBezTo>
                      <a:pt x="18929" y="25885"/>
                      <a:pt x="17984" y="23228"/>
                      <a:pt x="18456" y="20629"/>
                    </a:cubicBezTo>
                    <a:lnTo>
                      <a:pt x="18456" y="19921"/>
                    </a:lnTo>
                    <a:cubicBezTo>
                      <a:pt x="18929" y="15373"/>
                      <a:pt x="18456" y="11003"/>
                      <a:pt x="18220" y="6456"/>
                    </a:cubicBezTo>
                    <a:cubicBezTo>
                      <a:pt x="18220" y="6456"/>
                      <a:pt x="17984" y="5983"/>
                      <a:pt x="17748" y="5747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199" name="Forme libre : forme 196">
                <a:extLst>
                  <a:ext uri="{FF2B5EF4-FFF2-40B4-BE49-F238E27FC236}">
                    <a16:creationId xmlns:a16="http://schemas.microsoft.com/office/drawing/2014/main" id="{ECDE3307-E03D-8DB3-85BE-01E04CAAFB61}"/>
                  </a:ext>
                </a:extLst>
              </p:cNvPr>
              <p:cNvSpPr/>
              <p:nvPr/>
            </p:nvSpPr>
            <p:spPr>
              <a:xfrm>
                <a:off x="6606117" y="3351273"/>
                <a:ext cx="33279" cy="21610"/>
              </a:xfrm>
              <a:custGeom>
                <a:avLst/>
                <a:gdLst>
                  <a:gd name="connsiteX0" fmla="*/ 31213 w 33279"/>
                  <a:gd name="connsiteY0" fmla="*/ 14381 h 21610"/>
                  <a:gd name="connsiteX1" fmla="*/ 32689 w 33279"/>
                  <a:gd name="connsiteY1" fmla="*/ 1861 h 21610"/>
                  <a:gd name="connsiteX2" fmla="*/ 32453 w 33279"/>
                  <a:gd name="connsiteY2" fmla="*/ 148 h 21610"/>
                  <a:gd name="connsiteX3" fmla="*/ 26665 w 33279"/>
                  <a:gd name="connsiteY3" fmla="*/ 1565 h 21610"/>
                  <a:gd name="connsiteX4" fmla="*/ 23299 w 33279"/>
                  <a:gd name="connsiteY4" fmla="*/ 2747 h 21610"/>
                  <a:gd name="connsiteX5" fmla="*/ 8181 w 33279"/>
                  <a:gd name="connsiteY5" fmla="*/ 2983 h 21610"/>
                  <a:gd name="connsiteX6" fmla="*/ 503 w 33279"/>
                  <a:gd name="connsiteY6" fmla="*/ 3455 h 21610"/>
                  <a:gd name="connsiteX7" fmla="*/ 1684 w 33279"/>
                  <a:gd name="connsiteY7" fmla="*/ 9243 h 21610"/>
                  <a:gd name="connsiteX8" fmla="*/ 5995 w 33279"/>
                  <a:gd name="connsiteY8" fmla="*/ 10955 h 21610"/>
                  <a:gd name="connsiteX9" fmla="*/ 12256 w 33279"/>
                  <a:gd name="connsiteY9" fmla="*/ 13377 h 21610"/>
                  <a:gd name="connsiteX10" fmla="*/ 21882 w 33279"/>
                  <a:gd name="connsiteY10" fmla="*/ 17216 h 21610"/>
                  <a:gd name="connsiteX11" fmla="*/ 24067 w 33279"/>
                  <a:gd name="connsiteY11" fmla="*/ 18928 h 21610"/>
                  <a:gd name="connsiteX12" fmla="*/ 33221 w 33279"/>
                  <a:gd name="connsiteY12" fmla="*/ 21349 h 21610"/>
                  <a:gd name="connsiteX13" fmla="*/ 32985 w 33279"/>
                  <a:gd name="connsiteY13" fmla="*/ 16566 h 21610"/>
                  <a:gd name="connsiteX14" fmla="*/ 31331 w 33279"/>
                  <a:gd name="connsiteY14" fmla="*/ 14381 h 21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3279" h="21610">
                    <a:moveTo>
                      <a:pt x="31213" y="14381"/>
                    </a:moveTo>
                    <a:cubicBezTo>
                      <a:pt x="27374" y="10542"/>
                      <a:pt x="29796" y="5699"/>
                      <a:pt x="32689" y="1861"/>
                    </a:cubicBezTo>
                    <a:cubicBezTo>
                      <a:pt x="32926" y="1388"/>
                      <a:pt x="32926" y="443"/>
                      <a:pt x="32453" y="148"/>
                    </a:cubicBezTo>
                    <a:cubicBezTo>
                      <a:pt x="30504" y="-324"/>
                      <a:pt x="28378" y="384"/>
                      <a:pt x="26665" y="1565"/>
                    </a:cubicBezTo>
                    <a:cubicBezTo>
                      <a:pt x="25721" y="2274"/>
                      <a:pt x="24480" y="2510"/>
                      <a:pt x="23299" y="2747"/>
                    </a:cubicBezTo>
                    <a:cubicBezTo>
                      <a:pt x="18279" y="3691"/>
                      <a:pt x="13200" y="4164"/>
                      <a:pt x="8181" y="2983"/>
                    </a:cubicBezTo>
                    <a:cubicBezTo>
                      <a:pt x="5523" y="2510"/>
                      <a:pt x="1448" y="1034"/>
                      <a:pt x="503" y="3455"/>
                    </a:cubicBezTo>
                    <a:cubicBezTo>
                      <a:pt x="-206" y="5404"/>
                      <a:pt x="-442" y="8003"/>
                      <a:pt x="1684" y="9243"/>
                    </a:cubicBezTo>
                    <a:cubicBezTo>
                      <a:pt x="3102" y="10188"/>
                      <a:pt x="4578" y="10188"/>
                      <a:pt x="5995" y="10955"/>
                    </a:cubicBezTo>
                    <a:cubicBezTo>
                      <a:pt x="7944" y="12137"/>
                      <a:pt x="10307" y="12137"/>
                      <a:pt x="12256" y="13377"/>
                    </a:cubicBezTo>
                    <a:cubicBezTo>
                      <a:pt x="15386" y="15089"/>
                      <a:pt x="18279" y="16507"/>
                      <a:pt x="21882" y="17216"/>
                    </a:cubicBezTo>
                    <a:cubicBezTo>
                      <a:pt x="22827" y="17452"/>
                      <a:pt x="23595" y="18160"/>
                      <a:pt x="24067" y="18928"/>
                    </a:cubicBezTo>
                    <a:cubicBezTo>
                      <a:pt x="26488" y="21349"/>
                      <a:pt x="30091" y="22058"/>
                      <a:pt x="33221" y="21349"/>
                    </a:cubicBezTo>
                    <a:cubicBezTo>
                      <a:pt x="33221" y="19637"/>
                      <a:pt x="33457" y="17983"/>
                      <a:pt x="32985" y="16566"/>
                    </a:cubicBezTo>
                    <a:cubicBezTo>
                      <a:pt x="32748" y="15857"/>
                      <a:pt x="32040" y="15148"/>
                      <a:pt x="31331" y="1438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</p:grpSp>
        <p:grpSp>
          <p:nvGrpSpPr>
            <p:cNvPr id="200" name="Graphique 78">
              <a:extLst>
                <a:ext uri="{FF2B5EF4-FFF2-40B4-BE49-F238E27FC236}">
                  <a16:creationId xmlns:a16="http://schemas.microsoft.com/office/drawing/2014/main" id="{C250FA2D-19F9-7D3B-4982-783303F37EA3}"/>
                </a:ext>
              </a:extLst>
            </p:cNvPr>
            <p:cNvGrpSpPr/>
            <p:nvPr/>
          </p:nvGrpSpPr>
          <p:grpSpPr>
            <a:xfrm>
              <a:off x="9079773" y="3401117"/>
              <a:ext cx="373713" cy="169996"/>
              <a:chOff x="6756920" y="3291884"/>
              <a:chExt cx="213491" cy="96920"/>
            </a:xfrm>
            <a:solidFill>
              <a:srgbClr val="D6E9FE"/>
            </a:solidFill>
          </p:grpSpPr>
          <p:sp>
            <p:nvSpPr>
              <p:cNvPr id="201" name="Forme libre : forme 198">
                <a:extLst>
                  <a:ext uri="{FF2B5EF4-FFF2-40B4-BE49-F238E27FC236}">
                    <a16:creationId xmlns:a16="http://schemas.microsoft.com/office/drawing/2014/main" id="{B0341F22-B848-2FE1-1A39-081BD9C4E05B}"/>
                  </a:ext>
                </a:extLst>
              </p:cNvPr>
              <p:cNvSpPr/>
              <p:nvPr/>
            </p:nvSpPr>
            <p:spPr>
              <a:xfrm>
                <a:off x="6756920" y="3292541"/>
                <a:ext cx="34173" cy="27168"/>
              </a:xfrm>
              <a:custGeom>
                <a:avLst/>
                <a:gdLst>
                  <a:gd name="connsiteX0" fmla="*/ 0 w 34173"/>
                  <a:gd name="connsiteY0" fmla="*/ 21142 h 27168"/>
                  <a:gd name="connsiteX1" fmla="*/ 2126 w 34173"/>
                  <a:gd name="connsiteY1" fmla="*/ 26458 h 27168"/>
                  <a:gd name="connsiteX2" fmla="*/ 10512 w 34173"/>
                  <a:gd name="connsiteY2" fmla="*/ 24804 h 27168"/>
                  <a:gd name="connsiteX3" fmla="*/ 17481 w 34173"/>
                  <a:gd name="connsiteY3" fmla="*/ 18308 h 27168"/>
                  <a:gd name="connsiteX4" fmla="*/ 25395 w 34173"/>
                  <a:gd name="connsiteY4" fmla="*/ 16654 h 27168"/>
                  <a:gd name="connsiteX5" fmla="*/ 25867 w 34173"/>
                  <a:gd name="connsiteY5" fmla="*/ 16182 h 27168"/>
                  <a:gd name="connsiteX6" fmla="*/ 33840 w 34173"/>
                  <a:gd name="connsiteY6" fmla="*/ 15473 h 27168"/>
                  <a:gd name="connsiteX7" fmla="*/ 34076 w 34173"/>
                  <a:gd name="connsiteY7" fmla="*/ 14056 h 27168"/>
                  <a:gd name="connsiteX8" fmla="*/ 27816 w 34173"/>
                  <a:gd name="connsiteY8" fmla="*/ 11162 h 27168"/>
                  <a:gd name="connsiteX9" fmla="*/ 23741 w 34173"/>
                  <a:gd name="connsiteY9" fmla="*/ 2480 h 27168"/>
                  <a:gd name="connsiteX10" fmla="*/ 21733 w 34173"/>
                  <a:gd name="connsiteY10" fmla="*/ 0 h 27168"/>
                  <a:gd name="connsiteX11" fmla="*/ 19902 w 34173"/>
                  <a:gd name="connsiteY11" fmla="*/ 1004 h 27168"/>
                  <a:gd name="connsiteX12" fmla="*/ 15591 w 34173"/>
                  <a:gd name="connsiteY12" fmla="*/ 1949 h 27168"/>
                  <a:gd name="connsiteX13" fmla="*/ 14410 w 34173"/>
                  <a:gd name="connsiteY13" fmla="*/ 236 h 27168"/>
                  <a:gd name="connsiteX14" fmla="*/ 11516 w 34173"/>
                  <a:gd name="connsiteY14" fmla="*/ 472 h 27168"/>
                  <a:gd name="connsiteX15" fmla="*/ 1654 w 34173"/>
                  <a:gd name="connsiteY15" fmla="*/ 4547 h 27168"/>
                  <a:gd name="connsiteX16" fmla="*/ 2008 w 34173"/>
                  <a:gd name="connsiteY16" fmla="*/ 10866 h 27168"/>
                  <a:gd name="connsiteX17" fmla="*/ 1417 w 34173"/>
                  <a:gd name="connsiteY17" fmla="*/ 18485 h 27168"/>
                  <a:gd name="connsiteX18" fmla="*/ 709 w 34173"/>
                  <a:gd name="connsiteY18" fmla="*/ 19666 h 27168"/>
                  <a:gd name="connsiteX19" fmla="*/ 0 w 34173"/>
                  <a:gd name="connsiteY19" fmla="*/ 21083 h 27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4173" h="27168">
                    <a:moveTo>
                      <a:pt x="0" y="21142"/>
                    </a:moveTo>
                    <a:cubicBezTo>
                      <a:pt x="1181" y="22855"/>
                      <a:pt x="236" y="25454"/>
                      <a:pt x="2126" y="26458"/>
                    </a:cubicBezTo>
                    <a:cubicBezTo>
                      <a:pt x="4784" y="28170"/>
                      <a:pt x="7914" y="26458"/>
                      <a:pt x="10512" y="24804"/>
                    </a:cubicBezTo>
                    <a:cubicBezTo>
                      <a:pt x="13170" y="23150"/>
                      <a:pt x="14587" y="19784"/>
                      <a:pt x="17481" y="18308"/>
                    </a:cubicBezTo>
                    <a:cubicBezTo>
                      <a:pt x="19902" y="17127"/>
                      <a:pt x="23032" y="18780"/>
                      <a:pt x="25395" y="16654"/>
                    </a:cubicBezTo>
                    <a:cubicBezTo>
                      <a:pt x="25395" y="16654"/>
                      <a:pt x="25867" y="16654"/>
                      <a:pt x="25867" y="16182"/>
                    </a:cubicBezTo>
                    <a:cubicBezTo>
                      <a:pt x="28525" y="15945"/>
                      <a:pt x="31418" y="16890"/>
                      <a:pt x="33840" y="15473"/>
                    </a:cubicBezTo>
                    <a:cubicBezTo>
                      <a:pt x="34076" y="15473"/>
                      <a:pt x="34312" y="14292"/>
                      <a:pt x="34076" y="14056"/>
                    </a:cubicBezTo>
                    <a:cubicBezTo>
                      <a:pt x="32127" y="12579"/>
                      <a:pt x="29529" y="12579"/>
                      <a:pt x="27816" y="11162"/>
                    </a:cubicBezTo>
                    <a:cubicBezTo>
                      <a:pt x="25158" y="8977"/>
                      <a:pt x="24686" y="5847"/>
                      <a:pt x="23741" y="2480"/>
                    </a:cubicBezTo>
                    <a:cubicBezTo>
                      <a:pt x="23564" y="1358"/>
                      <a:pt x="22678" y="709"/>
                      <a:pt x="21733" y="0"/>
                    </a:cubicBezTo>
                    <a:lnTo>
                      <a:pt x="19902" y="1004"/>
                    </a:lnTo>
                    <a:cubicBezTo>
                      <a:pt x="18721" y="1949"/>
                      <a:pt x="17008" y="2894"/>
                      <a:pt x="15591" y="1949"/>
                    </a:cubicBezTo>
                    <a:cubicBezTo>
                      <a:pt x="15119" y="1476"/>
                      <a:pt x="14882" y="531"/>
                      <a:pt x="14410" y="236"/>
                    </a:cubicBezTo>
                    <a:cubicBezTo>
                      <a:pt x="13465" y="0"/>
                      <a:pt x="12225" y="0"/>
                      <a:pt x="11516" y="472"/>
                    </a:cubicBezTo>
                    <a:cubicBezTo>
                      <a:pt x="8386" y="2658"/>
                      <a:pt x="5020" y="3130"/>
                      <a:pt x="1654" y="4547"/>
                    </a:cubicBezTo>
                    <a:cubicBezTo>
                      <a:pt x="1654" y="7146"/>
                      <a:pt x="2008" y="8209"/>
                      <a:pt x="2008" y="10866"/>
                    </a:cubicBezTo>
                    <a:cubicBezTo>
                      <a:pt x="2008" y="12874"/>
                      <a:pt x="1713" y="16536"/>
                      <a:pt x="1417" y="18485"/>
                    </a:cubicBezTo>
                    <a:cubicBezTo>
                      <a:pt x="1417" y="18721"/>
                      <a:pt x="1417" y="19666"/>
                      <a:pt x="709" y="19666"/>
                    </a:cubicBezTo>
                    <a:lnTo>
                      <a:pt x="0" y="21083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02" name="Forme libre : forme 199">
                <a:extLst>
                  <a:ext uri="{FF2B5EF4-FFF2-40B4-BE49-F238E27FC236}">
                    <a16:creationId xmlns:a16="http://schemas.microsoft.com/office/drawing/2014/main" id="{1CB722F6-2EA6-499F-B238-E9E2FC0A4C23}"/>
                  </a:ext>
                </a:extLst>
              </p:cNvPr>
              <p:cNvSpPr/>
              <p:nvPr/>
            </p:nvSpPr>
            <p:spPr>
              <a:xfrm>
                <a:off x="6759640" y="3291884"/>
                <a:ext cx="210771" cy="96920"/>
              </a:xfrm>
              <a:custGeom>
                <a:avLst/>
                <a:gdLst>
                  <a:gd name="connsiteX0" fmla="*/ 111732 w 210771"/>
                  <a:gd name="connsiteY0" fmla="*/ 96920 h 96920"/>
                  <a:gd name="connsiteX1" fmla="*/ 111378 w 210771"/>
                  <a:gd name="connsiteY1" fmla="*/ 88829 h 96920"/>
                  <a:gd name="connsiteX2" fmla="*/ 115453 w 210771"/>
                  <a:gd name="connsiteY2" fmla="*/ 81861 h 96920"/>
                  <a:gd name="connsiteX3" fmla="*/ 111614 w 210771"/>
                  <a:gd name="connsiteY3" fmla="*/ 83278 h 96920"/>
                  <a:gd name="connsiteX4" fmla="*/ 97677 w 210771"/>
                  <a:gd name="connsiteY4" fmla="*/ 83751 h 96920"/>
                  <a:gd name="connsiteX5" fmla="*/ 90236 w 210771"/>
                  <a:gd name="connsiteY5" fmla="*/ 89538 h 96920"/>
                  <a:gd name="connsiteX6" fmla="*/ 80846 w 210771"/>
                  <a:gd name="connsiteY6" fmla="*/ 89774 h 96920"/>
                  <a:gd name="connsiteX7" fmla="*/ 74822 w 210771"/>
                  <a:gd name="connsiteY7" fmla="*/ 88829 h 96920"/>
                  <a:gd name="connsiteX8" fmla="*/ 68562 w 210771"/>
                  <a:gd name="connsiteY8" fmla="*/ 83514 h 96920"/>
                  <a:gd name="connsiteX9" fmla="*/ 61593 w 210771"/>
                  <a:gd name="connsiteY9" fmla="*/ 81329 h 96920"/>
                  <a:gd name="connsiteX10" fmla="*/ 53915 w 210771"/>
                  <a:gd name="connsiteY10" fmla="*/ 80857 h 96920"/>
                  <a:gd name="connsiteX11" fmla="*/ 51258 w 210771"/>
                  <a:gd name="connsiteY11" fmla="*/ 82274 h 96920"/>
                  <a:gd name="connsiteX12" fmla="*/ 49309 w 210771"/>
                  <a:gd name="connsiteY12" fmla="*/ 88062 h 96920"/>
                  <a:gd name="connsiteX13" fmla="*/ 39683 w 210771"/>
                  <a:gd name="connsiteY13" fmla="*/ 88770 h 96920"/>
                  <a:gd name="connsiteX14" fmla="*/ 34899 w 210771"/>
                  <a:gd name="connsiteY14" fmla="*/ 83928 h 96920"/>
                  <a:gd name="connsiteX15" fmla="*/ 31060 w 210771"/>
                  <a:gd name="connsiteY15" fmla="*/ 83692 h 96920"/>
                  <a:gd name="connsiteX16" fmla="*/ 30352 w 210771"/>
                  <a:gd name="connsiteY16" fmla="*/ 83219 h 96920"/>
                  <a:gd name="connsiteX17" fmla="*/ 23855 w 210771"/>
                  <a:gd name="connsiteY17" fmla="*/ 81743 h 96920"/>
                  <a:gd name="connsiteX18" fmla="*/ 24328 w 210771"/>
                  <a:gd name="connsiteY18" fmla="*/ 81506 h 96920"/>
                  <a:gd name="connsiteX19" fmla="*/ 22438 w 210771"/>
                  <a:gd name="connsiteY19" fmla="*/ 78849 h 96920"/>
                  <a:gd name="connsiteX20" fmla="*/ 15942 w 210771"/>
                  <a:gd name="connsiteY20" fmla="*/ 78613 h 96920"/>
                  <a:gd name="connsiteX21" fmla="*/ 17123 w 210771"/>
                  <a:gd name="connsiteY21" fmla="*/ 76428 h 96920"/>
                  <a:gd name="connsiteX22" fmla="*/ 17123 w 210771"/>
                  <a:gd name="connsiteY22" fmla="*/ 74242 h 96920"/>
                  <a:gd name="connsiteX23" fmla="*/ 15410 w 210771"/>
                  <a:gd name="connsiteY23" fmla="*/ 74006 h 96920"/>
                  <a:gd name="connsiteX24" fmla="*/ 14229 w 210771"/>
                  <a:gd name="connsiteY24" fmla="*/ 71112 h 96920"/>
                  <a:gd name="connsiteX25" fmla="*/ 12044 w 210771"/>
                  <a:gd name="connsiteY25" fmla="*/ 69400 h 96920"/>
                  <a:gd name="connsiteX26" fmla="*/ 12753 w 210771"/>
                  <a:gd name="connsiteY26" fmla="*/ 66270 h 96920"/>
                  <a:gd name="connsiteX27" fmla="*/ 12753 w 210771"/>
                  <a:gd name="connsiteY27" fmla="*/ 63848 h 96920"/>
                  <a:gd name="connsiteX28" fmla="*/ 10568 w 210771"/>
                  <a:gd name="connsiteY28" fmla="*/ 62431 h 96920"/>
                  <a:gd name="connsiteX29" fmla="*/ 9386 w 210771"/>
                  <a:gd name="connsiteY29" fmla="*/ 60718 h 96920"/>
                  <a:gd name="connsiteX30" fmla="*/ 1473 w 210771"/>
                  <a:gd name="connsiteY30" fmla="*/ 59478 h 96920"/>
                  <a:gd name="connsiteX31" fmla="*/ 1473 w 210771"/>
                  <a:gd name="connsiteY31" fmla="*/ 54399 h 96920"/>
                  <a:gd name="connsiteX32" fmla="*/ 5075 w 210771"/>
                  <a:gd name="connsiteY32" fmla="*/ 54163 h 96920"/>
                  <a:gd name="connsiteX33" fmla="*/ 8914 w 210771"/>
                  <a:gd name="connsiteY33" fmla="*/ 57765 h 96920"/>
                  <a:gd name="connsiteX34" fmla="*/ 10863 w 210771"/>
                  <a:gd name="connsiteY34" fmla="*/ 57765 h 96920"/>
                  <a:gd name="connsiteX35" fmla="*/ 7733 w 210771"/>
                  <a:gd name="connsiteY35" fmla="*/ 54399 h 96920"/>
                  <a:gd name="connsiteX36" fmla="*/ 7497 w 210771"/>
                  <a:gd name="connsiteY36" fmla="*/ 53218 h 96920"/>
                  <a:gd name="connsiteX37" fmla="*/ 8442 w 210771"/>
                  <a:gd name="connsiteY37" fmla="*/ 52509 h 96920"/>
                  <a:gd name="connsiteX38" fmla="*/ 8914 w 210771"/>
                  <a:gd name="connsiteY38" fmla="*/ 50560 h 96920"/>
                  <a:gd name="connsiteX39" fmla="*/ 9623 w 210771"/>
                  <a:gd name="connsiteY39" fmla="*/ 49852 h 96920"/>
                  <a:gd name="connsiteX40" fmla="*/ 7969 w 210771"/>
                  <a:gd name="connsiteY40" fmla="*/ 45068 h 96920"/>
                  <a:gd name="connsiteX41" fmla="*/ 7497 w 210771"/>
                  <a:gd name="connsiteY41" fmla="*/ 38808 h 96920"/>
                  <a:gd name="connsiteX42" fmla="*/ 6079 w 210771"/>
                  <a:gd name="connsiteY42" fmla="*/ 38572 h 96920"/>
                  <a:gd name="connsiteX43" fmla="*/ 292 w 210771"/>
                  <a:gd name="connsiteY43" fmla="*/ 39281 h 96920"/>
                  <a:gd name="connsiteX44" fmla="*/ 292 w 210771"/>
                  <a:gd name="connsiteY44" fmla="*/ 35678 h 96920"/>
                  <a:gd name="connsiteX45" fmla="*/ 1237 w 210771"/>
                  <a:gd name="connsiteY45" fmla="*/ 29890 h 96920"/>
                  <a:gd name="connsiteX46" fmla="*/ 6788 w 210771"/>
                  <a:gd name="connsiteY46" fmla="*/ 28001 h 96920"/>
                  <a:gd name="connsiteX47" fmla="*/ 21729 w 210771"/>
                  <a:gd name="connsiteY47" fmla="*/ 27292 h 96920"/>
                  <a:gd name="connsiteX48" fmla="*/ 27989 w 210771"/>
                  <a:gd name="connsiteY48" fmla="*/ 26347 h 96920"/>
                  <a:gd name="connsiteX49" fmla="*/ 31592 w 210771"/>
                  <a:gd name="connsiteY49" fmla="*/ 25638 h 96920"/>
                  <a:gd name="connsiteX50" fmla="*/ 31828 w 210771"/>
                  <a:gd name="connsiteY50" fmla="*/ 22981 h 96920"/>
                  <a:gd name="connsiteX51" fmla="*/ 38088 w 210771"/>
                  <a:gd name="connsiteY51" fmla="*/ 20323 h 96920"/>
                  <a:gd name="connsiteX52" fmla="*/ 33777 w 210771"/>
                  <a:gd name="connsiteY52" fmla="*/ 16485 h 96920"/>
                  <a:gd name="connsiteX53" fmla="*/ 34013 w 210771"/>
                  <a:gd name="connsiteY53" fmla="*/ 14772 h 96920"/>
                  <a:gd name="connsiteX54" fmla="*/ 45825 w 210771"/>
                  <a:gd name="connsiteY54" fmla="*/ 13827 h 96920"/>
                  <a:gd name="connsiteX55" fmla="*/ 51612 w 210771"/>
                  <a:gd name="connsiteY55" fmla="*/ 14299 h 96920"/>
                  <a:gd name="connsiteX56" fmla="*/ 64841 w 210771"/>
                  <a:gd name="connsiteY56" fmla="*/ 9752 h 96920"/>
                  <a:gd name="connsiteX57" fmla="*/ 69684 w 210771"/>
                  <a:gd name="connsiteY57" fmla="*/ 5677 h 96920"/>
                  <a:gd name="connsiteX58" fmla="*/ 79074 w 210771"/>
                  <a:gd name="connsiteY58" fmla="*/ 2311 h 96920"/>
                  <a:gd name="connsiteX59" fmla="*/ 86515 w 210771"/>
                  <a:gd name="connsiteY59" fmla="*/ 1838 h 96920"/>
                  <a:gd name="connsiteX60" fmla="*/ 88228 w 210771"/>
                  <a:gd name="connsiteY60" fmla="*/ 2547 h 96920"/>
                  <a:gd name="connsiteX61" fmla="*/ 95905 w 210771"/>
                  <a:gd name="connsiteY61" fmla="*/ 1838 h 96920"/>
                  <a:gd name="connsiteX62" fmla="*/ 97618 w 210771"/>
                  <a:gd name="connsiteY62" fmla="*/ 185 h 96920"/>
                  <a:gd name="connsiteX63" fmla="*/ 102165 w 210771"/>
                  <a:gd name="connsiteY63" fmla="*/ 5972 h 96920"/>
                  <a:gd name="connsiteX64" fmla="*/ 103346 w 210771"/>
                  <a:gd name="connsiteY64" fmla="*/ 7154 h 96920"/>
                  <a:gd name="connsiteX65" fmla="*/ 111732 w 210771"/>
                  <a:gd name="connsiteY65" fmla="*/ 8394 h 96920"/>
                  <a:gd name="connsiteX66" fmla="*/ 112205 w 210771"/>
                  <a:gd name="connsiteY66" fmla="*/ 14654 h 96920"/>
                  <a:gd name="connsiteX67" fmla="*/ 122540 w 210771"/>
                  <a:gd name="connsiteY67" fmla="*/ 16130 h 96920"/>
                  <a:gd name="connsiteX68" fmla="*/ 131930 w 210771"/>
                  <a:gd name="connsiteY68" fmla="*/ 19024 h 96920"/>
                  <a:gd name="connsiteX69" fmla="*/ 140848 w 210771"/>
                  <a:gd name="connsiteY69" fmla="*/ 19260 h 96920"/>
                  <a:gd name="connsiteX70" fmla="*/ 158151 w 210771"/>
                  <a:gd name="connsiteY70" fmla="*/ 17607 h 96920"/>
                  <a:gd name="connsiteX71" fmla="*/ 166065 w 210771"/>
                  <a:gd name="connsiteY71" fmla="*/ 15244 h 96920"/>
                  <a:gd name="connsiteX72" fmla="*/ 168723 w 210771"/>
                  <a:gd name="connsiteY72" fmla="*/ 14536 h 96920"/>
                  <a:gd name="connsiteX73" fmla="*/ 172089 w 210771"/>
                  <a:gd name="connsiteY73" fmla="*/ 11406 h 96920"/>
                  <a:gd name="connsiteX74" fmla="*/ 174038 w 210771"/>
                  <a:gd name="connsiteY74" fmla="*/ 9516 h 96920"/>
                  <a:gd name="connsiteX75" fmla="*/ 175987 w 210771"/>
                  <a:gd name="connsiteY75" fmla="*/ 9752 h 96920"/>
                  <a:gd name="connsiteX76" fmla="*/ 182247 w 210771"/>
                  <a:gd name="connsiteY76" fmla="*/ 9752 h 96920"/>
                  <a:gd name="connsiteX77" fmla="*/ 184904 w 210771"/>
                  <a:gd name="connsiteY77" fmla="*/ 7331 h 96920"/>
                  <a:gd name="connsiteX78" fmla="*/ 187089 w 210771"/>
                  <a:gd name="connsiteY78" fmla="*/ 7094 h 96920"/>
                  <a:gd name="connsiteX79" fmla="*/ 192109 w 210771"/>
                  <a:gd name="connsiteY79" fmla="*/ 13591 h 96920"/>
                  <a:gd name="connsiteX80" fmla="*/ 195712 w 210771"/>
                  <a:gd name="connsiteY80" fmla="*/ 16485 h 96920"/>
                  <a:gd name="connsiteX81" fmla="*/ 196656 w 210771"/>
                  <a:gd name="connsiteY81" fmla="*/ 28768 h 96920"/>
                  <a:gd name="connsiteX82" fmla="*/ 197601 w 210771"/>
                  <a:gd name="connsiteY82" fmla="*/ 29477 h 96920"/>
                  <a:gd name="connsiteX83" fmla="*/ 203861 w 210771"/>
                  <a:gd name="connsiteY83" fmla="*/ 30953 h 96920"/>
                  <a:gd name="connsiteX84" fmla="*/ 205810 w 210771"/>
                  <a:gd name="connsiteY84" fmla="*/ 33139 h 96920"/>
                  <a:gd name="connsiteX85" fmla="*/ 205810 w 210771"/>
                  <a:gd name="connsiteY85" fmla="*/ 33375 h 96920"/>
                  <a:gd name="connsiteX86" fmla="*/ 204865 w 210771"/>
                  <a:gd name="connsiteY86" fmla="*/ 34556 h 96920"/>
                  <a:gd name="connsiteX87" fmla="*/ 203625 w 210771"/>
                  <a:gd name="connsiteY87" fmla="*/ 41288 h 96920"/>
                  <a:gd name="connsiteX88" fmla="*/ 205043 w 210771"/>
                  <a:gd name="connsiteY88" fmla="*/ 46840 h 96920"/>
                  <a:gd name="connsiteX89" fmla="*/ 205988 w 210771"/>
                  <a:gd name="connsiteY89" fmla="*/ 55521 h 96920"/>
                  <a:gd name="connsiteX90" fmla="*/ 206932 w 210771"/>
                  <a:gd name="connsiteY90" fmla="*/ 56939 h 96920"/>
                  <a:gd name="connsiteX91" fmla="*/ 207169 w 210771"/>
                  <a:gd name="connsiteY91" fmla="*/ 65089 h 96920"/>
                  <a:gd name="connsiteX92" fmla="*/ 210299 w 210771"/>
                  <a:gd name="connsiteY92" fmla="*/ 69400 h 96920"/>
                  <a:gd name="connsiteX93" fmla="*/ 210771 w 210771"/>
                  <a:gd name="connsiteY93" fmla="*/ 74715 h 96920"/>
                  <a:gd name="connsiteX94" fmla="*/ 210535 w 210771"/>
                  <a:gd name="connsiteY94" fmla="*/ 74715 h 96920"/>
                  <a:gd name="connsiteX95" fmla="*/ 208350 w 210771"/>
                  <a:gd name="connsiteY95" fmla="*/ 74715 h 96920"/>
                  <a:gd name="connsiteX96" fmla="*/ 204747 w 210771"/>
                  <a:gd name="connsiteY96" fmla="*/ 72057 h 96920"/>
                  <a:gd name="connsiteX97" fmla="*/ 196834 w 210771"/>
                  <a:gd name="connsiteY97" fmla="*/ 72057 h 96920"/>
                  <a:gd name="connsiteX98" fmla="*/ 192523 w 210771"/>
                  <a:gd name="connsiteY98" fmla="*/ 70581 h 96920"/>
                  <a:gd name="connsiteX99" fmla="*/ 186262 w 210771"/>
                  <a:gd name="connsiteY99" fmla="*/ 76073 h 96920"/>
                  <a:gd name="connsiteX100" fmla="*/ 179294 w 210771"/>
                  <a:gd name="connsiteY100" fmla="*/ 75128 h 96920"/>
                  <a:gd name="connsiteX101" fmla="*/ 173270 w 210771"/>
                  <a:gd name="connsiteY101" fmla="*/ 75128 h 96920"/>
                  <a:gd name="connsiteX102" fmla="*/ 168723 w 210771"/>
                  <a:gd name="connsiteY102" fmla="*/ 77254 h 96920"/>
                  <a:gd name="connsiteX103" fmla="*/ 157679 w 210771"/>
                  <a:gd name="connsiteY103" fmla="*/ 80857 h 96920"/>
                  <a:gd name="connsiteX104" fmla="*/ 145631 w 210771"/>
                  <a:gd name="connsiteY104" fmla="*/ 80857 h 96920"/>
                  <a:gd name="connsiteX105" fmla="*/ 132875 w 210771"/>
                  <a:gd name="connsiteY105" fmla="*/ 80089 h 96920"/>
                  <a:gd name="connsiteX106" fmla="*/ 120355 w 210771"/>
                  <a:gd name="connsiteY106" fmla="*/ 82924 h 96920"/>
                  <a:gd name="connsiteX107" fmla="*/ 118642 w 210771"/>
                  <a:gd name="connsiteY107" fmla="*/ 84577 h 96920"/>
                  <a:gd name="connsiteX108" fmla="*/ 117402 w 210771"/>
                  <a:gd name="connsiteY108" fmla="*/ 91310 h 96920"/>
                  <a:gd name="connsiteX109" fmla="*/ 113091 w 210771"/>
                  <a:gd name="connsiteY109" fmla="*/ 96094 h 96920"/>
                  <a:gd name="connsiteX110" fmla="*/ 111791 w 210771"/>
                  <a:gd name="connsiteY110" fmla="*/ 96684 h 96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</a:cxnLst>
                <a:rect l="l" t="t" r="r" b="b"/>
                <a:pathLst>
                  <a:path w="210771" h="96920">
                    <a:moveTo>
                      <a:pt x="111732" y="96920"/>
                    </a:moveTo>
                    <a:cubicBezTo>
                      <a:pt x="111614" y="94263"/>
                      <a:pt x="111791" y="91546"/>
                      <a:pt x="111378" y="88829"/>
                    </a:cubicBezTo>
                    <a:cubicBezTo>
                      <a:pt x="113563" y="87176"/>
                      <a:pt x="118819" y="84518"/>
                      <a:pt x="115453" y="81861"/>
                    </a:cubicBezTo>
                    <a:cubicBezTo>
                      <a:pt x="114272" y="80680"/>
                      <a:pt x="113032" y="82806"/>
                      <a:pt x="111614" y="83278"/>
                    </a:cubicBezTo>
                    <a:cubicBezTo>
                      <a:pt x="106831" y="84223"/>
                      <a:pt x="102460" y="83042"/>
                      <a:pt x="97677" y="83751"/>
                    </a:cubicBezTo>
                    <a:cubicBezTo>
                      <a:pt x="94547" y="84223"/>
                      <a:pt x="93070" y="88298"/>
                      <a:pt x="90236" y="89538"/>
                    </a:cubicBezTo>
                    <a:cubicBezTo>
                      <a:pt x="87578" y="90483"/>
                      <a:pt x="83976" y="89774"/>
                      <a:pt x="80846" y="89774"/>
                    </a:cubicBezTo>
                    <a:cubicBezTo>
                      <a:pt x="78660" y="89774"/>
                      <a:pt x="76771" y="90247"/>
                      <a:pt x="74822" y="88829"/>
                    </a:cubicBezTo>
                    <a:cubicBezTo>
                      <a:pt x="72400" y="87117"/>
                      <a:pt x="71219" y="84518"/>
                      <a:pt x="68562" y="83514"/>
                    </a:cubicBezTo>
                    <a:cubicBezTo>
                      <a:pt x="66140" y="82569"/>
                      <a:pt x="63778" y="82038"/>
                      <a:pt x="61593" y="81329"/>
                    </a:cubicBezTo>
                    <a:cubicBezTo>
                      <a:pt x="59172" y="80384"/>
                      <a:pt x="56514" y="80857"/>
                      <a:pt x="53915" y="80857"/>
                    </a:cubicBezTo>
                    <a:cubicBezTo>
                      <a:pt x="52971" y="81093"/>
                      <a:pt x="51730" y="81329"/>
                      <a:pt x="51258" y="82274"/>
                    </a:cubicBezTo>
                    <a:cubicBezTo>
                      <a:pt x="50549" y="84223"/>
                      <a:pt x="51494" y="87589"/>
                      <a:pt x="49309" y="88062"/>
                    </a:cubicBezTo>
                    <a:cubicBezTo>
                      <a:pt x="46179" y="89007"/>
                      <a:pt x="42813" y="90188"/>
                      <a:pt x="39683" y="88770"/>
                    </a:cubicBezTo>
                    <a:cubicBezTo>
                      <a:pt x="37498" y="87826"/>
                      <a:pt x="36789" y="85168"/>
                      <a:pt x="34899" y="83928"/>
                    </a:cubicBezTo>
                    <a:cubicBezTo>
                      <a:pt x="33718" y="83219"/>
                      <a:pt x="32242" y="83928"/>
                      <a:pt x="31060" y="83692"/>
                    </a:cubicBezTo>
                    <a:cubicBezTo>
                      <a:pt x="30824" y="83455"/>
                      <a:pt x="30352" y="83219"/>
                      <a:pt x="30352" y="83219"/>
                    </a:cubicBezTo>
                    <a:cubicBezTo>
                      <a:pt x="28167" y="82510"/>
                      <a:pt x="25568" y="83455"/>
                      <a:pt x="23855" y="81743"/>
                    </a:cubicBezTo>
                    <a:cubicBezTo>
                      <a:pt x="24092" y="81743"/>
                      <a:pt x="24328" y="81506"/>
                      <a:pt x="24328" y="81506"/>
                    </a:cubicBezTo>
                    <a:cubicBezTo>
                      <a:pt x="23619" y="80798"/>
                      <a:pt x="23619" y="79085"/>
                      <a:pt x="22438" y="78849"/>
                    </a:cubicBezTo>
                    <a:cubicBezTo>
                      <a:pt x="20253" y="78613"/>
                      <a:pt x="17891" y="79321"/>
                      <a:pt x="15942" y="78613"/>
                    </a:cubicBezTo>
                    <a:cubicBezTo>
                      <a:pt x="15706" y="78376"/>
                      <a:pt x="15942" y="76900"/>
                      <a:pt x="17123" y="76428"/>
                    </a:cubicBezTo>
                    <a:cubicBezTo>
                      <a:pt x="17832" y="76191"/>
                      <a:pt x="17359" y="75010"/>
                      <a:pt x="17123" y="74242"/>
                    </a:cubicBezTo>
                    <a:cubicBezTo>
                      <a:pt x="16650" y="73534"/>
                      <a:pt x="15706" y="74242"/>
                      <a:pt x="15410" y="74006"/>
                    </a:cubicBezTo>
                    <a:cubicBezTo>
                      <a:pt x="14702" y="73061"/>
                      <a:pt x="14938" y="71821"/>
                      <a:pt x="14229" y="71112"/>
                    </a:cubicBezTo>
                    <a:cubicBezTo>
                      <a:pt x="13520" y="70404"/>
                      <a:pt x="12576" y="69931"/>
                      <a:pt x="12044" y="69400"/>
                    </a:cubicBezTo>
                    <a:cubicBezTo>
                      <a:pt x="11335" y="68455"/>
                      <a:pt x="11808" y="67215"/>
                      <a:pt x="12753" y="66270"/>
                    </a:cubicBezTo>
                    <a:cubicBezTo>
                      <a:pt x="13225" y="66033"/>
                      <a:pt x="13225" y="64557"/>
                      <a:pt x="12753" y="63848"/>
                    </a:cubicBezTo>
                    <a:cubicBezTo>
                      <a:pt x="12280" y="63140"/>
                      <a:pt x="10804" y="63376"/>
                      <a:pt x="10568" y="62431"/>
                    </a:cubicBezTo>
                    <a:cubicBezTo>
                      <a:pt x="10331" y="61722"/>
                      <a:pt x="10095" y="60718"/>
                      <a:pt x="9386" y="60718"/>
                    </a:cubicBezTo>
                    <a:cubicBezTo>
                      <a:pt x="6729" y="60010"/>
                      <a:pt x="3126" y="61663"/>
                      <a:pt x="1473" y="59478"/>
                    </a:cubicBezTo>
                    <a:cubicBezTo>
                      <a:pt x="528" y="58297"/>
                      <a:pt x="764" y="55876"/>
                      <a:pt x="1473" y="54399"/>
                    </a:cubicBezTo>
                    <a:cubicBezTo>
                      <a:pt x="1945" y="53218"/>
                      <a:pt x="4130" y="53691"/>
                      <a:pt x="5075" y="54163"/>
                    </a:cubicBezTo>
                    <a:cubicBezTo>
                      <a:pt x="6788" y="55108"/>
                      <a:pt x="7260" y="56821"/>
                      <a:pt x="8914" y="57765"/>
                    </a:cubicBezTo>
                    <a:cubicBezTo>
                      <a:pt x="9623" y="58002"/>
                      <a:pt x="10627" y="58002"/>
                      <a:pt x="10863" y="57765"/>
                    </a:cubicBezTo>
                    <a:cubicBezTo>
                      <a:pt x="11808" y="55817"/>
                      <a:pt x="9150" y="55108"/>
                      <a:pt x="7733" y="54399"/>
                    </a:cubicBezTo>
                    <a:cubicBezTo>
                      <a:pt x="7497" y="54163"/>
                      <a:pt x="7260" y="53454"/>
                      <a:pt x="7497" y="53218"/>
                    </a:cubicBezTo>
                    <a:cubicBezTo>
                      <a:pt x="7969" y="52982"/>
                      <a:pt x="7969" y="52509"/>
                      <a:pt x="8442" y="52509"/>
                    </a:cubicBezTo>
                    <a:cubicBezTo>
                      <a:pt x="8442" y="51801"/>
                      <a:pt x="8442" y="51092"/>
                      <a:pt x="8914" y="50560"/>
                    </a:cubicBezTo>
                    <a:cubicBezTo>
                      <a:pt x="9150" y="50324"/>
                      <a:pt x="9386" y="50088"/>
                      <a:pt x="9623" y="49852"/>
                    </a:cubicBezTo>
                    <a:cubicBezTo>
                      <a:pt x="10331" y="47903"/>
                      <a:pt x="8442" y="46722"/>
                      <a:pt x="7969" y="45068"/>
                    </a:cubicBezTo>
                    <a:cubicBezTo>
                      <a:pt x="7260" y="42883"/>
                      <a:pt x="8205" y="40757"/>
                      <a:pt x="7497" y="38808"/>
                    </a:cubicBezTo>
                    <a:cubicBezTo>
                      <a:pt x="7497" y="38336"/>
                      <a:pt x="6552" y="38336"/>
                      <a:pt x="6079" y="38572"/>
                    </a:cubicBezTo>
                    <a:cubicBezTo>
                      <a:pt x="4130" y="39989"/>
                      <a:pt x="1768" y="40757"/>
                      <a:pt x="292" y="39281"/>
                    </a:cubicBezTo>
                    <a:cubicBezTo>
                      <a:pt x="-181" y="38572"/>
                      <a:pt x="-4" y="36859"/>
                      <a:pt x="292" y="35678"/>
                    </a:cubicBezTo>
                    <a:cubicBezTo>
                      <a:pt x="764" y="33729"/>
                      <a:pt x="292" y="31367"/>
                      <a:pt x="1237" y="29890"/>
                    </a:cubicBezTo>
                    <a:cubicBezTo>
                      <a:pt x="2477" y="28237"/>
                      <a:pt x="4839" y="28709"/>
                      <a:pt x="6788" y="28001"/>
                    </a:cubicBezTo>
                    <a:cubicBezTo>
                      <a:pt x="11867" y="26583"/>
                      <a:pt x="16650" y="28473"/>
                      <a:pt x="21729" y="27292"/>
                    </a:cubicBezTo>
                    <a:cubicBezTo>
                      <a:pt x="23678" y="26819"/>
                      <a:pt x="26100" y="27115"/>
                      <a:pt x="27989" y="26347"/>
                    </a:cubicBezTo>
                    <a:cubicBezTo>
                      <a:pt x="29171" y="25875"/>
                      <a:pt x="30647" y="26111"/>
                      <a:pt x="31592" y="25638"/>
                    </a:cubicBezTo>
                    <a:cubicBezTo>
                      <a:pt x="32301" y="25402"/>
                      <a:pt x="31356" y="23985"/>
                      <a:pt x="31828" y="22981"/>
                    </a:cubicBezTo>
                    <a:cubicBezTo>
                      <a:pt x="33305" y="21032"/>
                      <a:pt x="35667" y="19851"/>
                      <a:pt x="38088" y="20323"/>
                    </a:cubicBezTo>
                    <a:cubicBezTo>
                      <a:pt x="38561" y="17666"/>
                      <a:pt x="35194" y="17666"/>
                      <a:pt x="33777" y="16485"/>
                    </a:cubicBezTo>
                    <a:cubicBezTo>
                      <a:pt x="33541" y="16012"/>
                      <a:pt x="33541" y="15067"/>
                      <a:pt x="34013" y="14772"/>
                    </a:cubicBezTo>
                    <a:cubicBezTo>
                      <a:pt x="37852" y="12587"/>
                      <a:pt x="41927" y="13118"/>
                      <a:pt x="45825" y="13827"/>
                    </a:cubicBezTo>
                    <a:cubicBezTo>
                      <a:pt x="47774" y="14299"/>
                      <a:pt x="49663" y="14772"/>
                      <a:pt x="51612" y="14299"/>
                    </a:cubicBezTo>
                    <a:cubicBezTo>
                      <a:pt x="56160" y="13118"/>
                      <a:pt x="60766" y="12410"/>
                      <a:pt x="64841" y="9752"/>
                    </a:cubicBezTo>
                    <a:cubicBezTo>
                      <a:pt x="66554" y="8571"/>
                      <a:pt x="67735" y="6622"/>
                      <a:pt x="69684" y="5677"/>
                    </a:cubicBezTo>
                    <a:cubicBezTo>
                      <a:pt x="72814" y="4260"/>
                      <a:pt x="75885" y="2960"/>
                      <a:pt x="79074" y="2311"/>
                    </a:cubicBezTo>
                    <a:cubicBezTo>
                      <a:pt x="81495" y="1838"/>
                      <a:pt x="83916" y="1366"/>
                      <a:pt x="86515" y="1838"/>
                    </a:cubicBezTo>
                    <a:cubicBezTo>
                      <a:pt x="86987" y="2075"/>
                      <a:pt x="87696" y="2547"/>
                      <a:pt x="88228" y="2547"/>
                    </a:cubicBezTo>
                    <a:cubicBezTo>
                      <a:pt x="90885" y="3256"/>
                      <a:pt x="93543" y="3019"/>
                      <a:pt x="95905" y="1838"/>
                    </a:cubicBezTo>
                    <a:cubicBezTo>
                      <a:pt x="96614" y="1602"/>
                      <a:pt x="96850" y="421"/>
                      <a:pt x="97618" y="185"/>
                    </a:cubicBezTo>
                    <a:cubicBezTo>
                      <a:pt x="101220" y="-996"/>
                      <a:pt x="100984" y="3787"/>
                      <a:pt x="102165" y="5972"/>
                    </a:cubicBezTo>
                    <a:cubicBezTo>
                      <a:pt x="102401" y="6445"/>
                      <a:pt x="102874" y="6917"/>
                      <a:pt x="103346" y="7154"/>
                    </a:cubicBezTo>
                    <a:cubicBezTo>
                      <a:pt x="106240" y="7626"/>
                      <a:pt x="109843" y="5972"/>
                      <a:pt x="111732" y="8394"/>
                    </a:cubicBezTo>
                    <a:cubicBezTo>
                      <a:pt x="112914" y="10047"/>
                      <a:pt x="111969" y="12469"/>
                      <a:pt x="112205" y="14654"/>
                    </a:cubicBezTo>
                    <a:cubicBezTo>
                      <a:pt x="115571" y="15599"/>
                      <a:pt x="119174" y="14181"/>
                      <a:pt x="122540" y="16130"/>
                    </a:cubicBezTo>
                    <a:cubicBezTo>
                      <a:pt x="125197" y="18079"/>
                      <a:pt x="130926" y="14713"/>
                      <a:pt x="131930" y="19024"/>
                    </a:cubicBezTo>
                    <a:cubicBezTo>
                      <a:pt x="134824" y="19496"/>
                      <a:pt x="137954" y="20028"/>
                      <a:pt x="140848" y="19260"/>
                    </a:cubicBezTo>
                    <a:cubicBezTo>
                      <a:pt x="146635" y="17607"/>
                      <a:pt x="152423" y="18788"/>
                      <a:pt x="158151" y="17607"/>
                    </a:cubicBezTo>
                    <a:cubicBezTo>
                      <a:pt x="160809" y="16898"/>
                      <a:pt x="163466" y="16662"/>
                      <a:pt x="166065" y="15244"/>
                    </a:cubicBezTo>
                    <a:cubicBezTo>
                      <a:pt x="166774" y="14772"/>
                      <a:pt x="168014" y="15008"/>
                      <a:pt x="168723" y="14536"/>
                    </a:cubicBezTo>
                    <a:cubicBezTo>
                      <a:pt x="170140" y="14063"/>
                      <a:pt x="170908" y="12351"/>
                      <a:pt x="172089" y="11406"/>
                    </a:cubicBezTo>
                    <a:cubicBezTo>
                      <a:pt x="172561" y="10697"/>
                      <a:pt x="173801" y="10224"/>
                      <a:pt x="174038" y="9516"/>
                    </a:cubicBezTo>
                    <a:lnTo>
                      <a:pt x="175987" y="9752"/>
                    </a:lnTo>
                    <a:cubicBezTo>
                      <a:pt x="178644" y="9988"/>
                      <a:pt x="180061" y="10697"/>
                      <a:pt x="182247" y="9752"/>
                    </a:cubicBezTo>
                    <a:cubicBezTo>
                      <a:pt x="183191" y="9280"/>
                      <a:pt x="183959" y="8098"/>
                      <a:pt x="184904" y="7331"/>
                    </a:cubicBezTo>
                    <a:cubicBezTo>
                      <a:pt x="185613" y="6858"/>
                      <a:pt x="186794" y="6858"/>
                      <a:pt x="187089" y="7094"/>
                    </a:cubicBezTo>
                    <a:cubicBezTo>
                      <a:pt x="188507" y="9752"/>
                      <a:pt x="189747" y="12173"/>
                      <a:pt x="192109" y="13591"/>
                    </a:cubicBezTo>
                    <a:cubicBezTo>
                      <a:pt x="193290" y="14536"/>
                      <a:pt x="194294" y="15776"/>
                      <a:pt x="195712" y="16485"/>
                    </a:cubicBezTo>
                    <a:cubicBezTo>
                      <a:pt x="195298" y="20205"/>
                      <a:pt x="195298" y="25225"/>
                      <a:pt x="196656" y="28768"/>
                    </a:cubicBezTo>
                    <a:cubicBezTo>
                      <a:pt x="196893" y="29005"/>
                      <a:pt x="197129" y="29477"/>
                      <a:pt x="197601" y="29477"/>
                    </a:cubicBezTo>
                    <a:cubicBezTo>
                      <a:pt x="199787" y="29950"/>
                      <a:pt x="201676" y="30422"/>
                      <a:pt x="203861" y="30953"/>
                    </a:cubicBezTo>
                    <a:cubicBezTo>
                      <a:pt x="204806" y="30953"/>
                      <a:pt x="205279" y="33080"/>
                      <a:pt x="205810" y="33139"/>
                    </a:cubicBezTo>
                    <a:lnTo>
                      <a:pt x="205810" y="33375"/>
                    </a:lnTo>
                    <a:cubicBezTo>
                      <a:pt x="205102" y="33139"/>
                      <a:pt x="205102" y="34084"/>
                      <a:pt x="204865" y="34556"/>
                    </a:cubicBezTo>
                    <a:cubicBezTo>
                      <a:pt x="203802" y="36682"/>
                      <a:pt x="204393" y="38867"/>
                      <a:pt x="203625" y="41288"/>
                    </a:cubicBezTo>
                    <a:cubicBezTo>
                      <a:pt x="203153" y="43237"/>
                      <a:pt x="204098" y="45127"/>
                      <a:pt x="205043" y="46840"/>
                    </a:cubicBezTo>
                    <a:cubicBezTo>
                      <a:pt x="206224" y="49497"/>
                      <a:pt x="204806" y="52864"/>
                      <a:pt x="205988" y="55521"/>
                    </a:cubicBezTo>
                    <a:cubicBezTo>
                      <a:pt x="206224" y="55994"/>
                      <a:pt x="206696" y="56466"/>
                      <a:pt x="206932" y="56939"/>
                    </a:cubicBezTo>
                    <a:cubicBezTo>
                      <a:pt x="207169" y="59596"/>
                      <a:pt x="206460" y="62490"/>
                      <a:pt x="207169" y="65089"/>
                    </a:cubicBezTo>
                    <a:cubicBezTo>
                      <a:pt x="207641" y="66801"/>
                      <a:pt x="209826" y="67746"/>
                      <a:pt x="210299" y="69400"/>
                    </a:cubicBezTo>
                    <a:cubicBezTo>
                      <a:pt x="210771" y="71112"/>
                      <a:pt x="210062" y="73002"/>
                      <a:pt x="210771" y="74715"/>
                    </a:cubicBezTo>
                    <a:lnTo>
                      <a:pt x="210535" y="74715"/>
                    </a:lnTo>
                    <a:cubicBezTo>
                      <a:pt x="209826" y="74715"/>
                      <a:pt x="209058" y="74951"/>
                      <a:pt x="208350" y="74715"/>
                    </a:cubicBezTo>
                    <a:cubicBezTo>
                      <a:pt x="207169" y="73770"/>
                      <a:pt x="206165" y="72293"/>
                      <a:pt x="204747" y="72057"/>
                    </a:cubicBezTo>
                    <a:cubicBezTo>
                      <a:pt x="202090" y="71349"/>
                      <a:pt x="198960" y="73002"/>
                      <a:pt x="196834" y="72057"/>
                    </a:cubicBezTo>
                    <a:cubicBezTo>
                      <a:pt x="195416" y="71349"/>
                      <a:pt x="194176" y="69636"/>
                      <a:pt x="192523" y="70581"/>
                    </a:cubicBezTo>
                    <a:cubicBezTo>
                      <a:pt x="190101" y="71998"/>
                      <a:pt x="188684" y="74656"/>
                      <a:pt x="186262" y="76073"/>
                    </a:cubicBezTo>
                    <a:cubicBezTo>
                      <a:pt x="184314" y="77018"/>
                      <a:pt x="181715" y="76073"/>
                      <a:pt x="179294" y="75128"/>
                    </a:cubicBezTo>
                    <a:cubicBezTo>
                      <a:pt x="177345" y="74656"/>
                      <a:pt x="175219" y="74420"/>
                      <a:pt x="173270" y="75128"/>
                    </a:cubicBezTo>
                    <a:cubicBezTo>
                      <a:pt x="171853" y="75601"/>
                      <a:pt x="170140" y="76546"/>
                      <a:pt x="168723" y="77254"/>
                    </a:cubicBezTo>
                    <a:cubicBezTo>
                      <a:pt x="165120" y="79144"/>
                      <a:pt x="161281" y="79617"/>
                      <a:pt x="157679" y="80857"/>
                    </a:cubicBezTo>
                    <a:cubicBezTo>
                      <a:pt x="153604" y="82038"/>
                      <a:pt x="149765" y="81802"/>
                      <a:pt x="145631" y="80857"/>
                    </a:cubicBezTo>
                    <a:cubicBezTo>
                      <a:pt x="141320" y="80148"/>
                      <a:pt x="137245" y="80384"/>
                      <a:pt x="132875" y="80089"/>
                    </a:cubicBezTo>
                    <a:cubicBezTo>
                      <a:pt x="129272" y="82747"/>
                      <a:pt x="124666" y="82215"/>
                      <a:pt x="120355" y="82924"/>
                    </a:cubicBezTo>
                    <a:cubicBezTo>
                      <a:pt x="119646" y="82924"/>
                      <a:pt x="118642" y="83869"/>
                      <a:pt x="118642" y="84577"/>
                    </a:cubicBezTo>
                    <a:cubicBezTo>
                      <a:pt x="118170" y="86999"/>
                      <a:pt x="118878" y="89125"/>
                      <a:pt x="117402" y="91310"/>
                    </a:cubicBezTo>
                    <a:cubicBezTo>
                      <a:pt x="116221" y="92963"/>
                      <a:pt x="114508" y="94440"/>
                      <a:pt x="113091" y="96094"/>
                    </a:cubicBezTo>
                    <a:lnTo>
                      <a:pt x="111791" y="96684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03" name="Forme libre : forme 200">
                <a:extLst>
                  <a:ext uri="{FF2B5EF4-FFF2-40B4-BE49-F238E27FC236}">
                    <a16:creationId xmlns:a16="http://schemas.microsoft.com/office/drawing/2014/main" id="{F6AE7796-532E-E11C-4150-6EDA75EDB6E0}"/>
                  </a:ext>
                </a:extLst>
              </p:cNvPr>
              <p:cNvSpPr/>
              <p:nvPr/>
            </p:nvSpPr>
            <p:spPr>
              <a:xfrm>
                <a:off x="6758101" y="3333999"/>
                <a:ext cx="5597" cy="4584"/>
              </a:xfrm>
              <a:custGeom>
                <a:avLst/>
                <a:gdLst>
                  <a:gd name="connsiteX0" fmla="*/ 5492 w 5597"/>
                  <a:gd name="connsiteY0" fmla="*/ 3012 h 4584"/>
                  <a:gd name="connsiteX1" fmla="*/ 3543 w 5597"/>
                  <a:gd name="connsiteY1" fmla="*/ 354 h 4584"/>
                  <a:gd name="connsiteX2" fmla="*/ 650 w 5597"/>
                  <a:gd name="connsiteY2" fmla="*/ 354 h 4584"/>
                  <a:gd name="connsiteX3" fmla="*/ 413 w 5597"/>
                  <a:gd name="connsiteY3" fmla="*/ 3721 h 4584"/>
                  <a:gd name="connsiteX4" fmla="*/ 4016 w 5597"/>
                  <a:gd name="connsiteY4" fmla="*/ 4429 h 4584"/>
                  <a:gd name="connsiteX5" fmla="*/ 5492 w 5597"/>
                  <a:gd name="connsiteY5" fmla="*/ 4193 h 4584"/>
                  <a:gd name="connsiteX6" fmla="*/ 5492 w 5597"/>
                  <a:gd name="connsiteY6" fmla="*/ 3012 h 4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97" h="4584">
                    <a:moveTo>
                      <a:pt x="5492" y="3012"/>
                    </a:moveTo>
                    <a:cubicBezTo>
                      <a:pt x="5492" y="1949"/>
                      <a:pt x="4547" y="1063"/>
                      <a:pt x="3543" y="354"/>
                    </a:cubicBezTo>
                    <a:cubicBezTo>
                      <a:pt x="2599" y="-118"/>
                      <a:pt x="1358" y="-118"/>
                      <a:pt x="650" y="354"/>
                    </a:cubicBezTo>
                    <a:cubicBezTo>
                      <a:pt x="-295" y="827"/>
                      <a:pt x="-59" y="2776"/>
                      <a:pt x="413" y="3721"/>
                    </a:cubicBezTo>
                    <a:cubicBezTo>
                      <a:pt x="886" y="4665"/>
                      <a:pt x="2835" y="3484"/>
                      <a:pt x="4016" y="4429"/>
                    </a:cubicBezTo>
                    <a:cubicBezTo>
                      <a:pt x="4488" y="4665"/>
                      <a:pt x="5197" y="4665"/>
                      <a:pt x="5492" y="4193"/>
                    </a:cubicBezTo>
                    <a:cubicBezTo>
                      <a:pt x="5729" y="3957"/>
                      <a:pt x="5492" y="3484"/>
                      <a:pt x="5492" y="301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</p:grpSp>
        <p:grpSp>
          <p:nvGrpSpPr>
            <p:cNvPr id="204" name="Graphique 78">
              <a:extLst>
                <a:ext uri="{FF2B5EF4-FFF2-40B4-BE49-F238E27FC236}">
                  <a16:creationId xmlns:a16="http://schemas.microsoft.com/office/drawing/2014/main" id="{7BB60D95-3D9F-AB91-5F40-450865B27532}"/>
                </a:ext>
              </a:extLst>
            </p:cNvPr>
            <p:cNvGrpSpPr/>
            <p:nvPr/>
          </p:nvGrpSpPr>
          <p:grpSpPr>
            <a:xfrm>
              <a:off x="8962025" y="3418429"/>
              <a:ext cx="167987" cy="174962"/>
              <a:chOff x="6689654" y="3301754"/>
              <a:chExt cx="95966" cy="99751"/>
            </a:xfrm>
            <a:solidFill>
              <a:srgbClr val="D6E9FE"/>
            </a:solidFill>
          </p:grpSpPr>
          <p:sp>
            <p:nvSpPr>
              <p:cNvPr id="205" name="Forme libre : forme 202">
                <a:extLst>
                  <a:ext uri="{FF2B5EF4-FFF2-40B4-BE49-F238E27FC236}">
                    <a16:creationId xmlns:a16="http://schemas.microsoft.com/office/drawing/2014/main" id="{34794148-25BC-FC2C-F200-AF6C12077B8C}"/>
                  </a:ext>
                </a:extLst>
              </p:cNvPr>
              <p:cNvSpPr/>
              <p:nvPr/>
            </p:nvSpPr>
            <p:spPr>
              <a:xfrm>
                <a:off x="6689654" y="3301754"/>
                <a:ext cx="69333" cy="76183"/>
              </a:xfrm>
              <a:custGeom>
                <a:avLst/>
                <a:gdLst>
                  <a:gd name="connsiteX0" fmla="*/ 67266 w 69333"/>
                  <a:gd name="connsiteY0" fmla="*/ 11930 h 76183"/>
                  <a:gd name="connsiteX1" fmla="*/ 66321 w 69333"/>
                  <a:gd name="connsiteY1" fmla="*/ 11930 h 76183"/>
                  <a:gd name="connsiteX2" fmla="*/ 65612 w 69333"/>
                  <a:gd name="connsiteY2" fmla="*/ 10748 h 76183"/>
                  <a:gd name="connsiteX3" fmla="*/ 59116 w 69333"/>
                  <a:gd name="connsiteY3" fmla="*/ 9744 h 76183"/>
                  <a:gd name="connsiteX4" fmla="*/ 53092 w 69333"/>
                  <a:gd name="connsiteY4" fmla="*/ 11398 h 76183"/>
                  <a:gd name="connsiteX5" fmla="*/ 44942 w 69333"/>
                  <a:gd name="connsiteY5" fmla="*/ 12107 h 76183"/>
                  <a:gd name="connsiteX6" fmla="*/ 44942 w 69333"/>
                  <a:gd name="connsiteY6" fmla="*/ 14056 h 76183"/>
                  <a:gd name="connsiteX7" fmla="*/ 47836 w 69333"/>
                  <a:gd name="connsiteY7" fmla="*/ 17422 h 76183"/>
                  <a:gd name="connsiteX8" fmla="*/ 47836 w 69333"/>
                  <a:gd name="connsiteY8" fmla="*/ 19843 h 76183"/>
                  <a:gd name="connsiteX9" fmla="*/ 36556 w 69333"/>
                  <a:gd name="connsiteY9" fmla="*/ 18367 h 76183"/>
                  <a:gd name="connsiteX10" fmla="*/ 33426 w 69333"/>
                  <a:gd name="connsiteY10" fmla="*/ 15473 h 76183"/>
                  <a:gd name="connsiteX11" fmla="*/ 29588 w 69333"/>
                  <a:gd name="connsiteY11" fmla="*/ 15473 h 76183"/>
                  <a:gd name="connsiteX12" fmla="*/ 27875 w 69333"/>
                  <a:gd name="connsiteY12" fmla="*/ 17127 h 76183"/>
                  <a:gd name="connsiteX13" fmla="*/ 27875 w 69333"/>
                  <a:gd name="connsiteY13" fmla="*/ 23150 h 76183"/>
                  <a:gd name="connsiteX14" fmla="*/ 34844 w 69333"/>
                  <a:gd name="connsiteY14" fmla="*/ 31832 h 76183"/>
                  <a:gd name="connsiteX15" fmla="*/ 32422 w 69333"/>
                  <a:gd name="connsiteY15" fmla="*/ 37619 h 76183"/>
                  <a:gd name="connsiteX16" fmla="*/ 33131 w 69333"/>
                  <a:gd name="connsiteY16" fmla="*/ 40513 h 76183"/>
                  <a:gd name="connsiteX17" fmla="*/ 38151 w 69333"/>
                  <a:gd name="connsiteY17" fmla="*/ 44824 h 76183"/>
                  <a:gd name="connsiteX18" fmla="*/ 41045 w 69333"/>
                  <a:gd name="connsiteY18" fmla="*/ 46005 h 76183"/>
                  <a:gd name="connsiteX19" fmla="*/ 41517 w 69333"/>
                  <a:gd name="connsiteY19" fmla="*/ 46950 h 76183"/>
                  <a:gd name="connsiteX20" fmla="*/ 42462 w 69333"/>
                  <a:gd name="connsiteY20" fmla="*/ 47187 h 76183"/>
                  <a:gd name="connsiteX21" fmla="*/ 44116 w 69333"/>
                  <a:gd name="connsiteY21" fmla="*/ 50080 h 76183"/>
                  <a:gd name="connsiteX22" fmla="*/ 47009 w 69333"/>
                  <a:gd name="connsiteY22" fmla="*/ 52738 h 76183"/>
                  <a:gd name="connsiteX23" fmla="*/ 48899 w 69333"/>
                  <a:gd name="connsiteY23" fmla="*/ 57285 h 76183"/>
                  <a:gd name="connsiteX24" fmla="*/ 48899 w 69333"/>
                  <a:gd name="connsiteY24" fmla="*/ 58230 h 76183"/>
                  <a:gd name="connsiteX25" fmla="*/ 39982 w 69333"/>
                  <a:gd name="connsiteY25" fmla="*/ 57994 h 76183"/>
                  <a:gd name="connsiteX26" fmla="*/ 39745 w 69333"/>
                  <a:gd name="connsiteY26" fmla="*/ 60179 h 76183"/>
                  <a:gd name="connsiteX27" fmla="*/ 40690 w 69333"/>
                  <a:gd name="connsiteY27" fmla="*/ 64727 h 76183"/>
                  <a:gd name="connsiteX28" fmla="*/ 38978 w 69333"/>
                  <a:gd name="connsiteY28" fmla="*/ 64490 h 76183"/>
                  <a:gd name="connsiteX29" fmla="*/ 36556 w 69333"/>
                  <a:gd name="connsiteY29" fmla="*/ 62541 h 76183"/>
                  <a:gd name="connsiteX30" fmla="*/ 33190 w 69333"/>
                  <a:gd name="connsiteY30" fmla="*/ 63486 h 76183"/>
                  <a:gd name="connsiteX31" fmla="*/ 33663 w 69333"/>
                  <a:gd name="connsiteY31" fmla="*/ 63486 h 76183"/>
                  <a:gd name="connsiteX32" fmla="*/ 35080 w 69333"/>
                  <a:gd name="connsiteY32" fmla="*/ 71164 h 76183"/>
                  <a:gd name="connsiteX33" fmla="*/ 37501 w 69333"/>
                  <a:gd name="connsiteY33" fmla="*/ 73585 h 76183"/>
                  <a:gd name="connsiteX34" fmla="*/ 37501 w 69333"/>
                  <a:gd name="connsiteY34" fmla="*/ 74530 h 76183"/>
                  <a:gd name="connsiteX35" fmla="*/ 33899 w 69333"/>
                  <a:gd name="connsiteY35" fmla="*/ 72345 h 76183"/>
                  <a:gd name="connsiteX36" fmla="*/ 31005 w 69333"/>
                  <a:gd name="connsiteY36" fmla="*/ 76184 h 76183"/>
                  <a:gd name="connsiteX37" fmla="*/ 30296 w 69333"/>
                  <a:gd name="connsiteY37" fmla="*/ 76184 h 76183"/>
                  <a:gd name="connsiteX38" fmla="*/ 30060 w 69333"/>
                  <a:gd name="connsiteY38" fmla="*/ 74471 h 76183"/>
                  <a:gd name="connsiteX39" fmla="*/ 27403 w 69333"/>
                  <a:gd name="connsiteY39" fmla="*/ 72286 h 76183"/>
                  <a:gd name="connsiteX40" fmla="*/ 25749 w 69333"/>
                  <a:gd name="connsiteY40" fmla="*/ 67975 h 76183"/>
                  <a:gd name="connsiteX41" fmla="*/ 23328 w 69333"/>
                  <a:gd name="connsiteY41" fmla="*/ 67975 h 76183"/>
                  <a:gd name="connsiteX42" fmla="*/ 22383 w 69333"/>
                  <a:gd name="connsiteY42" fmla="*/ 70160 h 76183"/>
                  <a:gd name="connsiteX43" fmla="*/ 18780 w 69333"/>
                  <a:gd name="connsiteY43" fmla="*/ 70160 h 76183"/>
                  <a:gd name="connsiteX44" fmla="*/ 15414 w 69333"/>
                  <a:gd name="connsiteY44" fmla="*/ 55514 h 76183"/>
                  <a:gd name="connsiteX45" fmla="*/ 16890 w 69333"/>
                  <a:gd name="connsiteY45" fmla="*/ 50966 h 76183"/>
                  <a:gd name="connsiteX46" fmla="*/ 21674 w 69333"/>
                  <a:gd name="connsiteY46" fmla="*/ 48309 h 76183"/>
                  <a:gd name="connsiteX47" fmla="*/ 25985 w 69333"/>
                  <a:gd name="connsiteY47" fmla="*/ 50966 h 76183"/>
                  <a:gd name="connsiteX48" fmla="*/ 30296 w 69333"/>
                  <a:gd name="connsiteY48" fmla="*/ 52206 h 76183"/>
                  <a:gd name="connsiteX49" fmla="*/ 35080 w 69333"/>
                  <a:gd name="connsiteY49" fmla="*/ 52206 h 76183"/>
                  <a:gd name="connsiteX50" fmla="*/ 34844 w 69333"/>
                  <a:gd name="connsiteY50" fmla="*/ 50494 h 76183"/>
                  <a:gd name="connsiteX51" fmla="*/ 32422 w 69333"/>
                  <a:gd name="connsiteY51" fmla="*/ 48309 h 76183"/>
                  <a:gd name="connsiteX52" fmla="*/ 29292 w 69333"/>
                  <a:gd name="connsiteY52" fmla="*/ 46832 h 76183"/>
                  <a:gd name="connsiteX53" fmla="*/ 18957 w 69333"/>
                  <a:gd name="connsiteY53" fmla="*/ 46124 h 76183"/>
                  <a:gd name="connsiteX54" fmla="*/ 10807 w 69333"/>
                  <a:gd name="connsiteY54" fmla="*/ 43230 h 76183"/>
                  <a:gd name="connsiteX55" fmla="*/ 9863 w 69333"/>
                  <a:gd name="connsiteY55" fmla="*/ 41045 h 76183"/>
                  <a:gd name="connsiteX56" fmla="*/ 9390 w 69333"/>
                  <a:gd name="connsiteY56" fmla="*/ 36734 h 76183"/>
                  <a:gd name="connsiteX57" fmla="*/ 2185 w 69333"/>
                  <a:gd name="connsiteY57" fmla="*/ 29292 h 76183"/>
                  <a:gd name="connsiteX58" fmla="*/ 768 w 69333"/>
                  <a:gd name="connsiteY58" fmla="*/ 25217 h 76183"/>
                  <a:gd name="connsiteX59" fmla="*/ 0 w 69333"/>
                  <a:gd name="connsiteY59" fmla="*/ 22324 h 76183"/>
                  <a:gd name="connsiteX60" fmla="*/ 1240 w 69333"/>
                  <a:gd name="connsiteY60" fmla="*/ 21851 h 76183"/>
                  <a:gd name="connsiteX61" fmla="*/ 1476 w 69333"/>
                  <a:gd name="connsiteY61" fmla="*/ 20906 h 76183"/>
                  <a:gd name="connsiteX62" fmla="*/ 7737 w 69333"/>
                  <a:gd name="connsiteY62" fmla="*/ 14882 h 76183"/>
                  <a:gd name="connsiteX63" fmla="*/ 10630 w 69333"/>
                  <a:gd name="connsiteY63" fmla="*/ 10335 h 76183"/>
                  <a:gd name="connsiteX64" fmla="*/ 12343 w 69333"/>
                  <a:gd name="connsiteY64" fmla="*/ 9626 h 76183"/>
                  <a:gd name="connsiteX65" fmla="*/ 18367 w 69333"/>
                  <a:gd name="connsiteY65" fmla="*/ 5551 h 76183"/>
                  <a:gd name="connsiteX66" fmla="*/ 28938 w 69333"/>
                  <a:gd name="connsiteY66" fmla="*/ 4606 h 76183"/>
                  <a:gd name="connsiteX67" fmla="*/ 30651 w 69333"/>
                  <a:gd name="connsiteY67" fmla="*/ 2185 h 76183"/>
                  <a:gd name="connsiteX68" fmla="*/ 30828 w 69333"/>
                  <a:gd name="connsiteY68" fmla="*/ 886 h 76183"/>
                  <a:gd name="connsiteX69" fmla="*/ 30828 w 69333"/>
                  <a:gd name="connsiteY69" fmla="*/ 886 h 76183"/>
                  <a:gd name="connsiteX70" fmla="*/ 42580 w 69333"/>
                  <a:gd name="connsiteY70" fmla="*/ 2776 h 76183"/>
                  <a:gd name="connsiteX71" fmla="*/ 46655 w 69333"/>
                  <a:gd name="connsiteY71" fmla="*/ 591 h 76183"/>
                  <a:gd name="connsiteX72" fmla="*/ 52679 w 69333"/>
                  <a:gd name="connsiteY72" fmla="*/ 118 h 76183"/>
                  <a:gd name="connsiteX73" fmla="*/ 54628 w 69333"/>
                  <a:gd name="connsiteY73" fmla="*/ 1299 h 76183"/>
                  <a:gd name="connsiteX74" fmla="*/ 66912 w 69333"/>
                  <a:gd name="connsiteY74" fmla="*/ 1299 h 76183"/>
                  <a:gd name="connsiteX75" fmla="*/ 68624 w 69333"/>
                  <a:gd name="connsiteY75" fmla="*/ 1536 h 76183"/>
                  <a:gd name="connsiteX76" fmla="*/ 69333 w 69333"/>
                  <a:gd name="connsiteY76" fmla="*/ 1536 h 76183"/>
                  <a:gd name="connsiteX77" fmla="*/ 68743 w 69333"/>
                  <a:gd name="connsiteY77" fmla="*/ 9154 h 76183"/>
                  <a:gd name="connsiteX78" fmla="*/ 68034 w 69333"/>
                  <a:gd name="connsiteY78" fmla="*/ 10335 h 76183"/>
                  <a:gd name="connsiteX79" fmla="*/ 67325 w 69333"/>
                  <a:gd name="connsiteY79" fmla="*/ 11752 h 76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69333" h="76183">
                    <a:moveTo>
                      <a:pt x="67266" y="11930"/>
                    </a:moveTo>
                    <a:cubicBezTo>
                      <a:pt x="67266" y="11930"/>
                      <a:pt x="66557" y="11930"/>
                      <a:pt x="66321" y="11930"/>
                    </a:cubicBezTo>
                    <a:cubicBezTo>
                      <a:pt x="66085" y="11457"/>
                      <a:pt x="65849" y="11221"/>
                      <a:pt x="65612" y="10748"/>
                    </a:cubicBezTo>
                    <a:cubicBezTo>
                      <a:pt x="64668" y="8563"/>
                      <a:pt x="61538" y="9036"/>
                      <a:pt x="59116" y="9744"/>
                    </a:cubicBezTo>
                    <a:cubicBezTo>
                      <a:pt x="56931" y="10217"/>
                      <a:pt x="55277" y="11044"/>
                      <a:pt x="53092" y="11398"/>
                    </a:cubicBezTo>
                    <a:cubicBezTo>
                      <a:pt x="50435" y="11870"/>
                      <a:pt x="47777" y="12343"/>
                      <a:pt x="44942" y="12107"/>
                    </a:cubicBezTo>
                    <a:cubicBezTo>
                      <a:pt x="44942" y="12815"/>
                      <a:pt x="44706" y="13524"/>
                      <a:pt x="44942" y="14056"/>
                    </a:cubicBezTo>
                    <a:cubicBezTo>
                      <a:pt x="45887" y="15237"/>
                      <a:pt x="47128" y="16241"/>
                      <a:pt x="47836" y="17422"/>
                    </a:cubicBezTo>
                    <a:cubicBezTo>
                      <a:pt x="48073" y="18130"/>
                      <a:pt x="48073" y="19843"/>
                      <a:pt x="47836" y="19843"/>
                    </a:cubicBezTo>
                    <a:cubicBezTo>
                      <a:pt x="43998" y="20788"/>
                      <a:pt x="40395" y="19135"/>
                      <a:pt x="36556" y="18367"/>
                    </a:cubicBezTo>
                    <a:cubicBezTo>
                      <a:pt x="35316" y="18130"/>
                      <a:pt x="34607" y="15945"/>
                      <a:pt x="33426" y="15473"/>
                    </a:cubicBezTo>
                    <a:cubicBezTo>
                      <a:pt x="32245" y="15000"/>
                      <a:pt x="30769" y="15000"/>
                      <a:pt x="29588" y="15473"/>
                    </a:cubicBezTo>
                    <a:cubicBezTo>
                      <a:pt x="28879" y="15945"/>
                      <a:pt x="27875" y="16418"/>
                      <a:pt x="27875" y="17127"/>
                    </a:cubicBezTo>
                    <a:cubicBezTo>
                      <a:pt x="27403" y="19075"/>
                      <a:pt x="27166" y="21201"/>
                      <a:pt x="27875" y="23150"/>
                    </a:cubicBezTo>
                    <a:cubicBezTo>
                      <a:pt x="29292" y="26517"/>
                      <a:pt x="33367" y="28465"/>
                      <a:pt x="34844" y="31832"/>
                    </a:cubicBezTo>
                    <a:cubicBezTo>
                      <a:pt x="36025" y="34253"/>
                      <a:pt x="33604" y="35670"/>
                      <a:pt x="32422" y="37619"/>
                    </a:cubicBezTo>
                    <a:cubicBezTo>
                      <a:pt x="31714" y="38564"/>
                      <a:pt x="32422" y="40041"/>
                      <a:pt x="33131" y="40513"/>
                    </a:cubicBezTo>
                    <a:cubicBezTo>
                      <a:pt x="35316" y="41694"/>
                      <a:pt x="36497" y="43643"/>
                      <a:pt x="38151" y="44824"/>
                    </a:cubicBezTo>
                    <a:cubicBezTo>
                      <a:pt x="38860" y="45533"/>
                      <a:pt x="40100" y="45297"/>
                      <a:pt x="41045" y="46005"/>
                    </a:cubicBezTo>
                    <a:cubicBezTo>
                      <a:pt x="41045" y="46005"/>
                      <a:pt x="41753" y="46478"/>
                      <a:pt x="41517" y="46950"/>
                    </a:cubicBezTo>
                    <a:cubicBezTo>
                      <a:pt x="41753" y="46950"/>
                      <a:pt x="41990" y="47423"/>
                      <a:pt x="42462" y="47187"/>
                    </a:cubicBezTo>
                    <a:cubicBezTo>
                      <a:pt x="42462" y="48604"/>
                      <a:pt x="43407" y="49135"/>
                      <a:pt x="44116" y="50080"/>
                    </a:cubicBezTo>
                    <a:cubicBezTo>
                      <a:pt x="45061" y="51025"/>
                      <a:pt x="46005" y="52029"/>
                      <a:pt x="47009" y="52738"/>
                    </a:cubicBezTo>
                    <a:cubicBezTo>
                      <a:pt x="48191" y="53683"/>
                      <a:pt x="47009" y="56104"/>
                      <a:pt x="48899" y="57285"/>
                    </a:cubicBezTo>
                    <a:cubicBezTo>
                      <a:pt x="49136" y="57522"/>
                      <a:pt x="48899" y="58230"/>
                      <a:pt x="48899" y="58230"/>
                    </a:cubicBezTo>
                    <a:cubicBezTo>
                      <a:pt x="45769" y="58939"/>
                      <a:pt x="43112" y="57285"/>
                      <a:pt x="39982" y="57994"/>
                    </a:cubicBezTo>
                    <a:cubicBezTo>
                      <a:pt x="39273" y="57994"/>
                      <a:pt x="39745" y="59411"/>
                      <a:pt x="39745" y="60179"/>
                    </a:cubicBezTo>
                    <a:cubicBezTo>
                      <a:pt x="40218" y="61597"/>
                      <a:pt x="41458" y="63309"/>
                      <a:pt x="40690" y="64727"/>
                    </a:cubicBezTo>
                    <a:cubicBezTo>
                      <a:pt x="40454" y="64963"/>
                      <a:pt x="39509" y="64490"/>
                      <a:pt x="38978" y="64490"/>
                    </a:cubicBezTo>
                    <a:cubicBezTo>
                      <a:pt x="38033" y="64018"/>
                      <a:pt x="37324" y="62778"/>
                      <a:pt x="36556" y="62541"/>
                    </a:cubicBezTo>
                    <a:cubicBezTo>
                      <a:pt x="35611" y="62069"/>
                      <a:pt x="33426" y="61833"/>
                      <a:pt x="33190" y="63486"/>
                    </a:cubicBezTo>
                    <a:lnTo>
                      <a:pt x="33663" y="63486"/>
                    </a:lnTo>
                    <a:cubicBezTo>
                      <a:pt x="33426" y="66144"/>
                      <a:pt x="34371" y="68802"/>
                      <a:pt x="35080" y="71164"/>
                    </a:cubicBezTo>
                    <a:cubicBezTo>
                      <a:pt x="35552" y="72109"/>
                      <a:pt x="36261" y="73113"/>
                      <a:pt x="37501" y="73585"/>
                    </a:cubicBezTo>
                    <a:cubicBezTo>
                      <a:pt x="37501" y="73821"/>
                      <a:pt x="37501" y="74294"/>
                      <a:pt x="37501" y="74530"/>
                    </a:cubicBezTo>
                    <a:cubicBezTo>
                      <a:pt x="36084" y="74766"/>
                      <a:pt x="35080" y="73113"/>
                      <a:pt x="33899" y="72345"/>
                    </a:cubicBezTo>
                    <a:cubicBezTo>
                      <a:pt x="31714" y="71636"/>
                      <a:pt x="31477" y="74530"/>
                      <a:pt x="31005" y="76184"/>
                    </a:cubicBezTo>
                    <a:cubicBezTo>
                      <a:pt x="31005" y="76184"/>
                      <a:pt x="30533" y="76184"/>
                      <a:pt x="30296" y="76184"/>
                    </a:cubicBezTo>
                    <a:cubicBezTo>
                      <a:pt x="29824" y="75711"/>
                      <a:pt x="30296" y="75003"/>
                      <a:pt x="30060" y="74471"/>
                    </a:cubicBezTo>
                    <a:cubicBezTo>
                      <a:pt x="29351" y="73526"/>
                      <a:pt x="28111" y="73054"/>
                      <a:pt x="27403" y="72286"/>
                    </a:cubicBezTo>
                    <a:cubicBezTo>
                      <a:pt x="26458" y="70810"/>
                      <a:pt x="26694" y="68920"/>
                      <a:pt x="25749" y="67975"/>
                    </a:cubicBezTo>
                    <a:cubicBezTo>
                      <a:pt x="25276" y="67266"/>
                      <a:pt x="23564" y="67030"/>
                      <a:pt x="23328" y="67975"/>
                    </a:cubicBezTo>
                    <a:cubicBezTo>
                      <a:pt x="23091" y="68920"/>
                      <a:pt x="22855" y="69628"/>
                      <a:pt x="22383" y="70160"/>
                    </a:cubicBezTo>
                    <a:cubicBezTo>
                      <a:pt x="21438" y="71105"/>
                      <a:pt x="19016" y="71105"/>
                      <a:pt x="18780" y="70160"/>
                    </a:cubicBezTo>
                    <a:cubicBezTo>
                      <a:pt x="17599" y="65081"/>
                      <a:pt x="21202" y="58171"/>
                      <a:pt x="15414" y="55514"/>
                    </a:cubicBezTo>
                    <a:cubicBezTo>
                      <a:pt x="15178" y="53801"/>
                      <a:pt x="15650" y="52147"/>
                      <a:pt x="16890" y="50966"/>
                    </a:cubicBezTo>
                    <a:cubicBezTo>
                      <a:pt x="18308" y="50021"/>
                      <a:pt x="20257" y="49313"/>
                      <a:pt x="21674" y="48309"/>
                    </a:cubicBezTo>
                    <a:cubicBezTo>
                      <a:pt x="23150" y="47364"/>
                      <a:pt x="24568" y="50021"/>
                      <a:pt x="25985" y="50966"/>
                    </a:cubicBezTo>
                    <a:cubicBezTo>
                      <a:pt x="27166" y="51911"/>
                      <a:pt x="28879" y="51675"/>
                      <a:pt x="30296" y="52206"/>
                    </a:cubicBezTo>
                    <a:cubicBezTo>
                      <a:pt x="31714" y="52679"/>
                      <a:pt x="33663" y="52915"/>
                      <a:pt x="35080" y="52206"/>
                    </a:cubicBezTo>
                    <a:cubicBezTo>
                      <a:pt x="35316" y="52206"/>
                      <a:pt x="35080" y="51025"/>
                      <a:pt x="34844" y="50494"/>
                    </a:cubicBezTo>
                    <a:cubicBezTo>
                      <a:pt x="34135" y="49549"/>
                      <a:pt x="33426" y="48781"/>
                      <a:pt x="32422" y="48309"/>
                    </a:cubicBezTo>
                    <a:cubicBezTo>
                      <a:pt x="31714" y="47600"/>
                      <a:pt x="30473" y="47128"/>
                      <a:pt x="29292" y="46832"/>
                    </a:cubicBezTo>
                    <a:cubicBezTo>
                      <a:pt x="25926" y="45651"/>
                      <a:pt x="22324" y="45828"/>
                      <a:pt x="18957" y="46124"/>
                    </a:cubicBezTo>
                    <a:cubicBezTo>
                      <a:pt x="16064" y="46360"/>
                      <a:pt x="12225" y="46596"/>
                      <a:pt x="10807" y="43230"/>
                    </a:cubicBezTo>
                    <a:cubicBezTo>
                      <a:pt x="10571" y="42521"/>
                      <a:pt x="10099" y="41812"/>
                      <a:pt x="9863" y="41045"/>
                    </a:cubicBezTo>
                    <a:cubicBezTo>
                      <a:pt x="9626" y="39627"/>
                      <a:pt x="10571" y="37678"/>
                      <a:pt x="9390" y="36734"/>
                    </a:cubicBezTo>
                    <a:cubicBezTo>
                      <a:pt x="6733" y="34548"/>
                      <a:pt x="4843" y="31655"/>
                      <a:pt x="2185" y="29292"/>
                    </a:cubicBezTo>
                    <a:cubicBezTo>
                      <a:pt x="1240" y="28347"/>
                      <a:pt x="532" y="26635"/>
                      <a:pt x="768" y="25217"/>
                    </a:cubicBezTo>
                    <a:cubicBezTo>
                      <a:pt x="945" y="24036"/>
                      <a:pt x="591" y="23091"/>
                      <a:pt x="0" y="22324"/>
                    </a:cubicBezTo>
                    <a:lnTo>
                      <a:pt x="1240" y="21851"/>
                    </a:lnTo>
                    <a:cubicBezTo>
                      <a:pt x="1004" y="21379"/>
                      <a:pt x="1476" y="21142"/>
                      <a:pt x="1476" y="20906"/>
                    </a:cubicBezTo>
                    <a:cubicBezTo>
                      <a:pt x="3898" y="19016"/>
                      <a:pt x="5551" y="16831"/>
                      <a:pt x="7737" y="14882"/>
                    </a:cubicBezTo>
                    <a:cubicBezTo>
                      <a:pt x="8681" y="13760"/>
                      <a:pt x="10099" y="11752"/>
                      <a:pt x="10630" y="10335"/>
                    </a:cubicBezTo>
                    <a:cubicBezTo>
                      <a:pt x="11339" y="10099"/>
                      <a:pt x="11811" y="9626"/>
                      <a:pt x="12343" y="9626"/>
                    </a:cubicBezTo>
                    <a:cubicBezTo>
                      <a:pt x="15001" y="9626"/>
                      <a:pt x="17894" y="8445"/>
                      <a:pt x="18367" y="5551"/>
                    </a:cubicBezTo>
                    <a:cubicBezTo>
                      <a:pt x="21733" y="3898"/>
                      <a:pt x="25336" y="5551"/>
                      <a:pt x="28938" y="4606"/>
                    </a:cubicBezTo>
                    <a:cubicBezTo>
                      <a:pt x="30119" y="4370"/>
                      <a:pt x="30355" y="3425"/>
                      <a:pt x="30651" y="2185"/>
                    </a:cubicBezTo>
                    <a:cubicBezTo>
                      <a:pt x="30710" y="1772"/>
                      <a:pt x="30769" y="1358"/>
                      <a:pt x="30828" y="886"/>
                    </a:cubicBezTo>
                    <a:lnTo>
                      <a:pt x="30828" y="886"/>
                    </a:lnTo>
                    <a:cubicBezTo>
                      <a:pt x="34903" y="1358"/>
                      <a:pt x="38505" y="3484"/>
                      <a:pt x="42580" y="2776"/>
                    </a:cubicBezTo>
                    <a:cubicBezTo>
                      <a:pt x="43998" y="2539"/>
                      <a:pt x="45238" y="1358"/>
                      <a:pt x="46655" y="591"/>
                    </a:cubicBezTo>
                    <a:cubicBezTo>
                      <a:pt x="48604" y="-354"/>
                      <a:pt x="50730" y="118"/>
                      <a:pt x="52679" y="118"/>
                    </a:cubicBezTo>
                    <a:cubicBezTo>
                      <a:pt x="53388" y="354"/>
                      <a:pt x="54096" y="1063"/>
                      <a:pt x="54628" y="1299"/>
                    </a:cubicBezTo>
                    <a:cubicBezTo>
                      <a:pt x="58703" y="3012"/>
                      <a:pt x="62778" y="118"/>
                      <a:pt x="66912" y="1299"/>
                    </a:cubicBezTo>
                    <a:cubicBezTo>
                      <a:pt x="67384" y="1299"/>
                      <a:pt x="68093" y="827"/>
                      <a:pt x="68624" y="1536"/>
                    </a:cubicBezTo>
                    <a:lnTo>
                      <a:pt x="69333" y="1536"/>
                    </a:lnTo>
                    <a:cubicBezTo>
                      <a:pt x="69333" y="3543"/>
                      <a:pt x="69038" y="7205"/>
                      <a:pt x="68743" y="9154"/>
                    </a:cubicBezTo>
                    <a:cubicBezTo>
                      <a:pt x="68743" y="9390"/>
                      <a:pt x="68743" y="10335"/>
                      <a:pt x="68034" y="10335"/>
                    </a:cubicBezTo>
                    <a:lnTo>
                      <a:pt x="67325" y="11752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06" name="Forme libre : forme 203">
                <a:extLst>
                  <a:ext uri="{FF2B5EF4-FFF2-40B4-BE49-F238E27FC236}">
                    <a16:creationId xmlns:a16="http://schemas.microsoft.com/office/drawing/2014/main" id="{039A8675-73BF-0268-E989-247A45F71593}"/>
                  </a:ext>
                </a:extLst>
              </p:cNvPr>
              <p:cNvSpPr/>
              <p:nvPr/>
            </p:nvSpPr>
            <p:spPr>
              <a:xfrm>
                <a:off x="6732259" y="3344748"/>
                <a:ext cx="11191" cy="10653"/>
              </a:xfrm>
              <a:custGeom>
                <a:avLst/>
                <a:gdLst>
                  <a:gd name="connsiteX0" fmla="*/ 9424 w 11191"/>
                  <a:gd name="connsiteY0" fmla="*/ 7855 h 10653"/>
                  <a:gd name="connsiteX1" fmla="*/ 8007 w 11191"/>
                  <a:gd name="connsiteY1" fmla="*/ 6673 h 10653"/>
                  <a:gd name="connsiteX2" fmla="*/ 4877 w 11191"/>
                  <a:gd name="connsiteY2" fmla="*/ 650 h 10653"/>
                  <a:gd name="connsiteX3" fmla="*/ 566 w 11191"/>
                  <a:gd name="connsiteY3" fmla="*/ 413 h 10653"/>
                  <a:gd name="connsiteX4" fmla="*/ 329 w 11191"/>
                  <a:gd name="connsiteY4" fmla="*/ 2362 h 10653"/>
                  <a:gd name="connsiteX5" fmla="*/ 3932 w 11191"/>
                  <a:gd name="connsiteY5" fmla="*/ 6201 h 10653"/>
                  <a:gd name="connsiteX6" fmla="*/ 6826 w 11191"/>
                  <a:gd name="connsiteY6" fmla="*/ 9331 h 10653"/>
                  <a:gd name="connsiteX7" fmla="*/ 10901 w 11191"/>
                  <a:gd name="connsiteY7" fmla="*/ 10276 h 10653"/>
                  <a:gd name="connsiteX8" fmla="*/ 9483 w 11191"/>
                  <a:gd name="connsiteY8" fmla="*/ 7855 h 10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91" h="10653">
                    <a:moveTo>
                      <a:pt x="9424" y="7855"/>
                    </a:moveTo>
                    <a:cubicBezTo>
                      <a:pt x="8125" y="6555"/>
                      <a:pt x="8007" y="6910"/>
                      <a:pt x="8007" y="6673"/>
                    </a:cubicBezTo>
                    <a:cubicBezTo>
                      <a:pt x="7062" y="4488"/>
                      <a:pt x="6826" y="1890"/>
                      <a:pt x="4877" y="650"/>
                    </a:cubicBezTo>
                    <a:cubicBezTo>
                      <a:pt x="3696" y="-295"/>
                      <a:pt x="1983" y="-59"/>
                      <a:pt x="566" y="413"/>
                    </a:cubicBezTo>
                    <a:cubicBezTo>
                      <a:pt x="-143" y="413"/>
                      <a:pt x="-143" y="2067"/>
                      <a:pt x="329" y="2362"/>
                    </a:cubicBezTo>
                    <a:cubicBezTo>
                      <a:pt x="2278" y="2835"/>
                      <a:pt x="3223" y="4784"/>
                      <a:pt x="3932" y="6201"/>
                    </a:cubicBezTo>
                    <a:cubicBezTo>
                      <a:pt x="4640" y="7382"/>
                      <a:pt x="5585" y="8859"/>
                      <a:pt x="6826" y="9331"/>
                    </a:cubicBezTo>
                    <a:cubicBezTo>
                      <a:pt x="8302" y="10040"/>
                      <a:pt x="9956" y="11280"/>
                      <a:pt x="10901" y="10276"/>
                    </a:cubicBezTo>
                    <a:cubicBezTo>
                      <a:pt x="11845" y="9331"/>
                      <a:pt x="10251" y="8622"/>
                      <a:pt x="9483" y="785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07" name="Forme libre : forme 204">
                <a:extLst>
                  <a:ext uri="{FF2B5EF4-FFF2-40B4-BE49-F238E27FC236}">
                    <a16:creationId xmlns:a16="http://schemas.microsoft.com/office/drawing/2014/main" id="{5FCB4638-A77D-1A21-5097-382D25B561CB}"/>
                  </a:ext>
                </a:extLst>
              </p:cNvPr>
              <p:cNvSpPr/>
              <p:nvPr/>
            </p:nvSpPr>
            <p:spPr>
              <a:xfrm>
                <a:off x="6746238" y="3323262"/>
                <a:ext cx="4940" cy="4068"/>
              </a:xfrm>
              <a:custGeom>
                <a:avLst/>
                <a:gdLst>
                  <a:gd name="connsiteX0" fmla="*/ 2945 w 4940"/>
                  <a:gd name="connsiteY0" fmla="*/ 48 h 4068"/>
                  <a:gd name="connsiteX1" fmla="*/ 288 w 4940"/>
                  <a:gd name="connsiteY1" fmla="*/ 1466 h 4068"/>
                  <a:gd name="connsiteX2" fmla="*/ 1233 w 4940"/>
                  <a:gd name="connsiteY2" fmla="*/ 3887 h 4068"/>
                  <a:gd name="connsiteX3" fmla="*/ 4835 w 4940"/>
                  <a:gd name="connsiteY3" fmla="*/ 2706 h 4068"/>
                  <a:gd name="connsiteX4" fmla="*/ 4835 w 4940"/>
                  <a:gd name="connsiteY4" fmla="*/ 521 h 4068"/>
                  <a:gd name="connsiteX5" fmla="*/ 2886 w 4940"/>
                  <a:gd name="connsiteY5" fmla="*/ 48 h 4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40" h="4068">
                    <a:moveTo>
                      <a:pt x="2945" y="48"/>
                    </a:moveTo>
                    <a:cubicBezTo>
                      <a:pt x="2001" y="521"/>
                      <a:pt x="760" y="757"/>
                      <a:pt x="288" y="1466"/>
                    </a:cubicBezTo>
                    <a:cubicBezTo>
                      <a:pt x="-421" y="2411"/>
                      <a:pt x="288" y="3414"/>
                      <a:pt x="1233" y="3887"/>
                    </a:cubicBezTo>
                    <a:cubicBezTo>
                      <a:pt x="2650" y="4359"/>
                      <a:pt x="3890" y="3887"/>
                      <a:pt x="4835" y="2706"/>
                    </a:cubicBezTo>
                    <a:cubicBezTo>
                      <a:pt x="5072" y="1997"/>
                      <a:pt x="4835" y="1288"/>
                      <a:pt x="4835" y="521"/>
                    </a:cubicBezTo>
                    <a:cubicBezTo>
                      <a:pt x="4127" y="521"/>
                      <a:pt x="3418" y="-188"/>
                      <a:pt x="2886" y="4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08" name="Forme libre : forme 205">
                <a:extLst>
                  <a:ext uri="{FF2B5EF4-FFF2-40B4-BE49-F238E27FC236}">
                    <a16:creationId xmlns:a16="http://schemas.microsoft.com/office/drawing/2014/main" id="{AF0E5639-C6AC-8162-A2B3-1F325E884591}"/>
                  </a:ext>
                </a:extLst>
              </p:cNvPr>
              <p:cNvSpPr/>
              <p:nvPr/>
            </p:nvSpPr>
            <p:spPr>
              <a:xfrm>
                <a:off x="6732283" y="3391677"/>
                <a:ext cx="32055" cy="9828"/>
              </a:xfrm>
              <a:custGeom>
                <a:avLst/>
                <a:gdLst>
                  <a:gd name="connsiteX0" fmla="*/ 29303 w 32055"/>
                  <a:gd name="connsiteY0" fmla="*/ 4745 h 9828"/>
                  <a:gd name="connsiteX1" fmla="*/ 25700 w 32055"/>
                  <a:gd name="connsiteY1" fmla="*/ 4509 h 9828"/>
                  <a:gd name="connsiteX2" fmla="*/ 24519 w 32055"/>
                  <a:gd name="connsiteY2" fmla="*/ 2088 h 9828"/>
                  <a:gd name="connsiteX3" fmla="*/ 19204 w 32055"/>
                  <a:gd name="connsiteY3" fmla="*/ 1143 h 9828"/>
                  <a:gd name="connsiteX4" fmla="*/ 17255 w 32055"/>
                  <a:gd name="connsiteY4" fmla="*/ 2324 h 9828"/>
                  <a:gd name="connsiteX5" fmla="*/ 10759 w 32055"/>
                  <a:gd name="connsiteY5" fmla="*/ 2797 h 9828"/>
                  <a:gd name="connsiteX6" fmla="*/ 1132 w 32055"/>
                  <a:gd name="connsiteY6" fmla="*/ 611 h 9828"/>
                  <a:gd name="connsiteX7" fmla="*/ 424 w 32055"/>
                  <a:gd name="connsiteY7" fmla="*/ 3978 h 9828"/>
                  <a:gd name="connsiteX8" fmla="*/ 2077 w 32055"/>
                  <a:gd name="connsiteY8" fmla="*/ 4686 h 9828"/>
                  <a:gd name="connsiteX9" fmla="*/ 9282 w 32055"/>
                  <a:gd name="connsiteY9" fmla="*/ 4923 h 9828"/>
                  <a:gd name="connsiteX10" fmla="*/ 15306 w 32055"/>
                  <a:gd name="connsiteY10" fmla="*/ 6872 h 9828"/>
                  <a:gd name="connsiteX11" fmla="*/ 16723 w 32055"/>
                  <a:gd name="connsiteY11" fmla="*/ 9529 h 9828"/>
                  <a:gd name="connsiteX12" fmla="*/ 19853 w 32055"/>
                  <a:gd name="connsiteY12" fmla="*/ 9057 h 9828"/>
                  <a:gd name="connsiteX13" fmla="*/ 25641 w 32055"/>
                  <a:gd name="connsiteY13" fmla="*/ 8348 h 9828"/>
                  <a:gd name="connsiteX14" fmla="*/ 26114 w 32055"/>
                  <a:gd name="connsiteY14" fmla="*/ 8820 h 9828"/>
                  <a:gd name="connsiteX15" fmla="*/ 28535 w 32055"/>
                  <a:gd name="connsiteY15" fmla="*/ 8584 h 9828"/>
                  <a:gd name="connsiteX16" fmla="*/ 31665 w 32055"/>
                  <a:gd name="connsiteY16" fmla="*/ 7875 h 9828"/>
                  <a:gd name="connsiteX17" fmla="*/ 31901 w 32055"/>
                  <a:gd name="connsiteY17" fmla="*/ 5454 h 9828"/>
                  <a:gd name="connsiteX18" fmla="*/ 29244 w 32055"/>
                  <a:gd name="connsiteY18" fmla="*/ 5218 h 9828"/>
                  <a:gd name="connsiteX19" fmla="*/ 29244 w 32055"/>
                  <a:gd name="connsiteY19" fmla="*/ 4745 h 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2055" h="9828">
                    <a:moveTo>
                      <a:pt x="29303" y="4745"/>
                    </a:moveTo>
                    <a:cubicBezTo>
                      <a:pt x="28121" y="4745"/>
                      <a:pt x="26881" y="4982"/>
                      <a:pt x="25700" y="4509"/>
                    </a:cubicBezTo>
                    <a:cubicBezTo>
                      <a:pt x="24991" y="4273"/>
                      <a:pt x="24755" y="3092"/>
                      <a:pt x="24519" y="2088"/>
                    </a:cubicBezTo>
                    <a:cubicBezTo>
                      <a:pt x="23574" y="139"/>
                      <a:pt x="20916" y="611"/>
                      <a:pt x="19204" y="1143"/>
                    </a:cubicBezTo>
                    <a:cubicBezTo>
                      <a:pt x="18731" y="1379"/>
                      <a:pt x="18023" y="2088"/>
                      <a:pt x="17255" y="2324"/>
                    </a:cubicBezTo>
                    <a:cubicBezTo>
                      <a:pt x="15070" y="3269"/>
                      <a:pt x="12944" y="2797"/>
                      <a:pt x="10759" y="2797"/>
                    </a:cubicBezTo>
                    <a:cubicBezTo>
                      <a:pt x="8574" y="-570"/>
                      <a:pt x="4499" y="-333"/>
                      <a:pt x="1132" y="611"/>
                    </a:cubicBezTo>
                    <a:cubicBezTo>
                      <a:pt x="424" y="611"/>
                      <a:pt x="-580" y="2501"/>
                      <a:pt x="424" y="3978"/>
                    </a:cubicBezTo>
                    <a:cubicBezTo>
                      <a:pt x="660" y="4450"/>
                      <a:pt x="1369" y="4450"/>
                      <a:pt x="2077" y="4686"/>
                    </a:cubicBezTo>
                    <a:cubicBezTo>
                      <a:pt x="4499" y="4923"/>
                      <a:pt x="6920" y="4214"/>
                      <a:pt x="9282" y="4923"/>
                    </a:cubicBezTo>
                    <a:cubicBezTo>
                      <a:pt x="11231" y="5631"/>
                      <a:pt x="13357" y="5868"/>
                      <a:pt x="15306" y="6872"/>
                    </a:cubicBezTo>
                    <a:cubicBezTo>
                      <a:pt x="16015" y="7344"/>
                      <a:pt x="16015" y="8820"/>
                      <a:pt x="16723" y="9529"/>
                    </a:cubicBezTo>
                    <a:cubicBezTo>
                      <a:pt x="17668" y="10238"/>
                      <a:pt x="18909" y="9529"/>
                      <a:pt x="19853" y="9057"/>
                    </a:cubicBezTo>
                    <a:cubicBezTo>
                      <a:pt x="21507" y="8112"/>
                      <a:pt x="23692" y="8348"/>
                      <a:pt x="25641" y="8348"/>
                    </a:cubicBezTo>
                    <a:cubicBezTo>
                      <a:pt x="25405" y="8820"/>
                      <a:pt x="26114" y="8348"/>
                      <a:pt x="26114" y="8820"/>
                    </a:cubicBezTo>
                    <a:cubicBezTo>
                      <a:pt x="27058" y="8820"/>
                      <a:pt x="28062" y="9057"/>
                      <a:pt x="28535" y="8584"/>
                    </a:cubicBezTo>
                    <a:cubicBezTo>
                      <a:pt x="29716" y="7875"/>
                      <a:pt x="30720" y="8348"/>
                      <a:pt x="31665" y="7875"/>
                    </a:cubicBezTo>
                    <a:cubicBezTo>
                      <a:pt x="32374" y="7403"/>
                      <a:pt x="31901" y="6163"/>
                      <a:pt x="31901" y="5454"/>
                    </a:cubicBezTo>
                    <a:cubicBezTo>
                      <a:pt x="30956" y="5454"/>
                      <a:pt x="29952" y="5690"/>
                      <a:pt x="29244" y="5218"/>
                    </a:cubicBezTo>
                    <a:lnTo>
                      <a:pt x="29244" y="4745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09" name="Forme libre : forme 206">
                <a:extLst>
                  <a:ext uri="{FF2B5EF4-FFF2-40B4-BE49-F238E27FC236}">
                    <a16:creationId xmlns:a16="http://schemas.microsoft.com/office/drawing/2014/main" id="{B4AE1893-11C3-1E68-3B47-0B8EF3B2D3F8}"/>
                  </a:ext>
                </a:extLst>
              </p:cNvPr>
              <p:cNvSpPr/>
              <p:nvPr/>
            </p:nvSpPr>
            <p:spPr>
              <a:xfrm>
                <a:off x="6779508" y="3377417"/>
                <a:ext cx="6112" cy="8706"/>
              </a:xfrm>
              <a:custGeom>
                <a:avLst/>
                <a:gdLst>
                  <a:gd name="connsiteX0" fmla="*/ 3279 w 6112"/>
                  <a:gd name="connsiteY0" fmla="*/ 1702 h 8706"/>
                  <a:gd name="connsiteX1" fmla="*/ 149 w 6112"/>
                  <a:gd name="connsiteY1" fmla="*/ 7253 h 8706"/>
                  <a:gd name="connsiteX2" fmla="*/ 2806 w 6112"/>
                  <a:gd name="connsiteY2" fmla="*/ 8434 h 8706"/>
                  <a:gd name="connsiteX3" fmla="*/ 5228 w 6112"/>
                  <a:gd name="connsiteY3" fmla="*/ 5304 h 8706"/>
                  <a:gd name="connsiteX4" fmla="*/ 5700 w 6112"/>
                  <a:gd name="connsiteY4" fmla="*/ 284 h 8706"/>
                  <a:gd name="connsiteX5" fmla="*/ 3279 w 6112"/>
                  <a:gd name="connsiteY5" fmla="*/ 1702 h 8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12" h="8706">
                    <a:moveTo>
                      <a:pt x="3279" y="1702"/>
                    </a:moveTo>
                    <a:cubicBezTo>
                      <a:pt x="1389" y="3119"/>
                      <a:pt x="-560" y="5068"/>
                      <a:pt x="149" y="7253"/>
                    </a:cubicBezTo>
                    <a:cubicBezTo>
                      <a:pt x="385" y="8198"/>
                      <a:pt x="2098" y="9202"/>
                      <a:pt x="2806" y="8434"/>
                    </a:cubicBezTo>
                    <a:cubicBezTo>
                      <a:pt x="3751" y="7726"/>
                      <a:pt x="4224" y="6485"/>
                      <a:pt x="5228" y="5304"/>
                    </a:cubicBezTo>
                    <a:cubicBezTo>
                      <a:pt x="6173" y="3651"/>
                      <a:pt x="6409" y="1466"/>
                      <a:pt x="5700" y="284"/>
                    </a:cubicBezTo>
                    <a:cubicBezTo>
                      <a:pt x="5228" y="-661"/>
                      <a:pt x="4283" y="993"/>
                      <a:pt x="3279" y="170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</p:grpSp>
        <p:sp>
          <p:nvSpPr>
            <p:cNvPr id="210" name="Forme libre : forme 207">
              <a:extLst>
                <a:ext uri="{FF2B5EF4-FFF2-40B4-BE49-F238E27FC236}">
                  <a16:creationId xmlns:a16="http://schemas.microsoft.com/office/drawing/2014/main" id="{4ABB5D98-19F3-3F16-AE14-9316F975803B}"/>
                </a:ext>
              </a:extLst>
            </p:cNvPr>
            <p:cNvSpPr/>
            <p:nvPr/>
          </p:nvSpPr>
          <p:spPr>
            <a:xfrm>
              <a:off x="9214107" y="3573807"/>
              <a:ext cx="42132" cy="27243"/>
            </a:xfrm>
            <a:custGeom>
              <a:avLst/>
              <a:gdLst>
                <a:gd name="connsiteX0" fmla="*/ 18341 w 24069"/>
                <a:gd name="connsiteY0" fmla="*/ 1181 h 15532"/>
                <a:gd name="connsiteX1" fmla="*/ 13558 w 24069"/>
                <a:gd name="connsiteY1" fmla="*/ 2835 h 15532"/>
                <a:gd name="connsiteX2" fmla="*/ 6825 w 24069"/>
                <a:gd name="connsiteY2" fmla="*/ 4252 h 15532"/>
                <a:gd name="connsiteX3" fmla="*/ 1274 w 24069"/>
                <a:gd name="connsiteY3" fmla="*/ 6910 h 15532"/>
                <a:gd name="connsiteX4" fmla="*/ 565 w 24069"/>
                <a:gd name="connsiteY4" fmla="*/ 7146 h 15532"/>
                <a:gd name="connsiteX5" fmla="*/ 93 w 24069"/>
                <a:gd name="connsiteY5" fmla="*/ 9567 h 15532"/>
                <a:gd name="connsiteX6" fmla="*/ 801 w 24069"/>
                <a:gd name="connsiteY6" fmla="*/ 12934 h 15532"/>
                <a:gd name="connsiteX7" fmla="*/ 7061 w 24069"/>
                <a:gd name="connsiteY7" fmla="*/ 15355 h 15532"/>
                <a:gd name="connsiteX8" fmla="*/ 8479 w 24069"/>
                <a:gd name="connsiteY8" fmla="*/ 15355 h 15532"/>
                <a:gd name="connsiteX9" fmla="*/ 14503 w 24069"/>
                <a:gd name="connsiteY9" fmla="*/ 11752 h 15532"/>
                <a:gd name="connsiteX10" fmla="*/ 18814 w 24069"/>
                <a:gd name="connsiteY10" fmla="*/ 10335 h 15532"/>
                <a:gd name="connsiteX11" fmla="*/ 19286 w 24069"/>
                <a:gd name="connsiteY11" fmla="*/ 4075 h 15532"/>
                <a:gd name="connsiteX12" fmla="*/ 24070 w 24069"/>
                <a:gd name="connsiteY12" fmla="*/ 0 h 15532"/>
                <a:gd name="connsiteX13" fmla="*/ 20940 w 24069"/>
                <a:gd name="connsiteY13" fmla="*/ 236 h 15532"/>
                <a:gd name="connsiteX14" fmla="*/ 17337 w 24069"/>
                <a:gd name="connsiteY14" fmla="*/ 1417 h 15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069" h="15532">
                  <a:moveTo>
                    <a:pt x="18341" y="1181"/>
                  </a:moveTo>
                  <a:cubicBezTo>
                    <a:pt x="16629" y="1181"/>
                    <a:pt x="15211" y="2362"/>
                    <a:pt x="13558" y="2835"/>
                  </a:cubicBezTo>
                  <a:cubicBezTo>
                    <a:pt x="11373" y="3780"/>
                    <a:pt x="8774" y="3071"/>
                    <a:pt x="6825" y="4252"/>
                  </a:cubicBezTo>
                  <a:cubicBezTo>
                    <a:pt x="5113" y="5197"/>
                    <a:pt x="3459" y="6673"/>
                    <a:pt x="1274" y="6910"/>
                  </a:cubicBezTo>
                  <a:cubicBezTo>
                    <a:pt x="1274" y="6910"/>
                    <a:pt x="801" y="6910"/>
                    <a:pt x="565" y="7146"/>
                  </a:cubicBezTo>
                  <a:cubicBezTo>
                    <a:pt x="93" y="7855"/>
                    <a:pt x="-144" y="8859"/>
                    <a:pt x="93" y="9567"/>
                  </a:cubicBezTo>
                  <a:cubicBezTo>
                    <a:pt x="801" y="10748"/>
                    <a:pt x="-144" y="12461"/>
                    <a:pt x="801" y="12934"/>
                  </a:cubicBezTo>
                  <a:cubicBezTo>
                    <a:pt x="2987" y="13878"/>
                    <a:pt x="5113" y="13642"/>
                    <a:pt x="7061" y="15355"/>
                  </a:cubicBezTo>
                  <a:cubicBezTo>
                    <a:pt x="7534" y="15591"/>
                    <a:pt x="8479" y="15591"/>
                    <a:pt x="8479" y="15355"/>
                  </a:cubicBezTo>
                  <a:cubicBezTo>
                    <a:pt x="10191" y="13170"/>
                    <a:pt x="12554" y="12697"/>
                    <a:pt x="14503" y="11752"/>
                  </a:cubicBezTo>
                  <a:cubicBezTo>
                    <a:pt x="15920" y="11280"/>
                    <a:pt x="17869" y="11516"/>
                    <a:pt x="18814" y="10335"/>
                  </a:cubicBezTo>
                  <a:cubicBezTo>
                    <a:pt x="20526" y="8681"/>
                    <a:pt x="17633" y="5551"/>
                    <a:pt x="19286" y="4075"/>
                  </a:cubicBezTo>
                  <a:cubicBezTo>
                    <a:pt x="20704" y="2894"/>
                    <a:pt x="24070" y="2658"/>
                    <a:pt x="24070" y="0"/>
                  </a:cubicBezTo>
                  <a:cubicBezTo>
                    <a:pt x="23125" y="236"/>
                    <a:pt x="21885" y="-236"/>
                    <a:pt x="20940" y="236"/>
                  </a:cubicBezTo>
                  <a:cubicBezTo>
                    <a:pt x="19759" y="472"/>
                    <a:pt x="18519" y="1181"/>
                    <a:pt x="17337" y="1417"/>
                  </a:cubicBezTo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211" name="Forme libre : forme 208">
              <a:extLst>
                <a:ext uri="{FF2B5EF4-FFF2-40B4-BE49-F238E27FC236}">
                  <a16:creationId xmlns:a16="http://schemas.microsoft.com/office/drawing/2014/main" id="{A877CB5E-84A7-58A8-B7B9-EF34462FEBA3}"/>
                </a:ext>
              </a:extLst>
            </p:cNvPr>
            <p:cNvSpPr/>
            <p:nvPr/>
          </p:nvSpPr>
          <p:spPr>
            <a:xfrm>
              <a:off x="8384691" y="3357441"/>
              <a:ext cx="253488" cy="205063"/>
            </a:xfrm>
            <a:custGeom>
              <a:avLst/>
              <a:gdLst>
                <a:gd name="connsiteX0" fmla="*/ 20413 w 144810"/>
                <a:gd name="connsiteY0" fmla="*/ 98967 h 116913"/>
                <a:gd name="connsiteX1" fmla="*/ 27264 w 144810"/>
                <a:gd name="connsiteY1" fmla="*/ 98967 h 116913"/>
                <a:gd name="connsiteX2" fmla="*/ 32284 w 144810"/>
                <a:gd name="connsiteY2" fmla="*/ 105935 h 116913"/>
                <a:gd name="connsiteX3" fmla="*/ 33229 w 144810"/>
                <a:gd name="connsiteY3" fmla="*/ 107884 h 116913"/>
                <a:gd name="connsiteX4" fmla="*/ 36123 w 144810"/>
                <a:gd name="connsiteY4" fmla="*/ 114381 h 116913"/>
                <a:gd name="connsiteX5" fmla="*/ 38544 w 144810"/>
                <a:gd name="connsiteY5" fmla="*/ 116093 h 116913"/>
                <a:gd name="connsiteX6" fmla="*/ 41910 w 144810"/>
                <a:gd name="connsiteY6" fmla="*/ 116802 h 116913"/>
                <a:gd name="connsiteX7" fmla="*/ 47934 w 144810"/>
                <a:gd name="connsiteY7" fmla="*/ 110542 h 116913"/>
                <a:gd name="connsiteX8" fmla="*/ 57088 w 144810"/>
                <a:gd name="connsiteY8" fmla="*/ 105758 h 116913"/>
                <a:gd name="connsiteX9" fmla="*/ 63820 w 144810"/>
                <a:gd name="connsiteY9" fmla="*/ 105994 h 116913"/>
                <a:gd name="connsiteX10" fmla="*/ 82305 w 144810"/>
                <a:gd name="connsiteY10" fmla="*/ 106290 h 116913"/>
                <a:gd name="connsiteX11" fmla="*/ 85435 w 144810"/>
                <a:gd name="connsiteY11" fmla="*/ 100030 h 116913"/>
                <a:gd name="connsiteX12" fmla="*/ 88093 w 144810"/>
                <a:gd name="connsiteY12" fmla="*/ 95246 h 116913"/>
                <a:gd name="connsiteX13" fmla="*/ 97483 w 144810"/>
                <a:gd name="connsiteY13" fmla="*/ 93592 h 116913"/>
                <a:gd name="connsiteX14" fmla="*/ 97719 w 144810"/>
                <a:gd name="connsiteY14" fmla="*/ 91880 h 116913"/>
                <a:gd name="connsiteX15" fmla="*/ 95829 w 144810"/>
                <a:gd name="connsiteY15" fmla="*/ 90167 h 116913"/>
                <a:gd name="connsiteX16" fmla="*/ 95593 w 144810"/>
                <a:gd name="connsiteY16" fmla="*/ 86565 h 116913"/>
                <a:gd name="connsiteX17" fmla="*/ 96538 w 144810"/>
                <a:gd name="connsiteY17" fmla="*/ 85383 h 116913"/>
                <a:gd name="connsiteX18" fmla="*/ 102326 w 144810"/>
                <a:gd name="connsiteY18" fmla="*/ 78887 h 116913"/>
                <a:gd name="connsiteX19" fmla="*/ 105219 w 144810"/>
                <a:gd name="connsiteY19" fmla="*/ 77234 h 116913"/>
                <a:gd name="connsiteX20" fmla="*/ 104038 w 144810"/>
                <a:gd name="connsiteY20" fmla="*/ 72922 h 116913"/>
                <a:gd name="connsiteX21" fmla="*/ 103566 w 144810"/>
                <a:gd name="connsiteY21" fmla="*/ 69320 h 116913"/>
                <a:gd name="connsiteX22" fmla="*/ 101145 w 144810"/>
                <a:gd name="connsiteY22" fmla="*/ 65954 h 116913"/>
                <a:gd name="connsiteX23" fmla="*/ 101145 w 144810"/>
                <a:gd name="connsiteY23" fmla="*/ 61406 h 116913"/>
                <a:gd name="connsiteX24" fmla="*/ 107405 w 144810"/>
                <a:gd name="connsiteY24" fmla="*/ 54201 h 116913"/>
                <a:gd name="connsiteX25" fmla="*/ 110771 w 144810"/>
                <a:gd name="connsiteY25" fmla="*/ 51308 h 116913"/>
                <a:gd name="connsiteX26" fmla="*/ 113192 w 144810"/>
                <a:gd name="connsiteY26" fmla="*/ 48886 h 116913"/>
                <a:gd name="connsiteX27" fmla="*/ 126657 w 144810"/>
                <a:gd name="connsiteY27" fmla="*/ 37842 h 116913"/>
                <a:gd name="connsiteX28" fmla="*/ 129315 w 144810"/>
                <a:gd name="connsiteY28" fmla="*/ 36189 h 116913"/>
                <a:gd name="connsiteX29" fmla="*/ 131027 w 144810"/>
                <a:gd name="connsiteY29" fmla="*/ 36189 h 116913"/>
                <a:gd name="connsiteX30" fmla="*/ 131972 w 144810"/>
                <a:gd name="connsiteY30" fmla="*/ 35716 h 116913"/>
                <a:gd name="connsiteX31" fmla="*/ 135811 w 144810"/>
                <a:gd name="connsiteY31" fmla="*/ 31878 h 116913"/>
                <a:gd name="connsiteX32" fmla="*/ 140358 w 144810"/>
                <a:gd name="connsiteY32" fmla="*/ 30697 h 116913"/>
                <a:gd name="connsiteX33" fmla="*/ 142544 w 144810"/>
                <a:gd name="connsiteY33" fmla="*/ 29279 h 116913"/>
                <a:gd name="connsiteX34" fmla="*/ 143488 w 144810"/>
                <a:gd name="connsiteY34" fmla="*/ 23964 h 116913"/>
                <a:gd name="connsiteX35" fmla="*/ 144433 w 144810"/>
                <a:gd name="connsiteY35" fmla="*/ 19653 h 116913"/>
                <a:gd name="connsiteX36" fmla="*/ 142130 w 144810"/>
                <a:gd name="connsiteY36" fmla="*/ 17527 h 116913"/>
                <a:gd name="connsiteX37" fmla="*/ 141126 w 144810"/>
                <a:gd name="connsiteY37" fmla="*/ 18177 h 116913"/>
                <a:gd name="connsiteX38" fmla="*/ 131736 w 144810"/>
                <a:gd name="connsiteY38" fmla="*/ 20834 h 116913"/>
                <a:gd name="connsiteX39" fmla="*/ 123586 w 144810"/>
                <a:gd name="connsiteY39" fmla="*/ 20834 h 116913"/>
                <a:gd name="connsiteX40" fmla="*/ 115436 w 144810"/>
                <a:gd name="connsiteY40" fmla="*/ 17704 h 116913"/>
                <a:gd name="connsiteX41" fmla="*/ 101263 w 144810"/>
                <a:gd name="connsiteY41" fmla="*/ 15519 h 116913"/>
                <a:gd name="connsiteX42" fmla="*/ 93821 w 144810"/>
                <a:gd name="connsiteY42" fmla="*/ 13570 h 116913"/>
                <a:gd name="connsiteX43" fmla="*/ 90455 w 144810"/>
                <a:gd name="connsiteY43" fmla="*/ 11621 h 116913"/>
                <a:gd name="connsiteX44" fmla="*/ 88034 w 144810"/>
                <a:gd name="connsiteY44" fmla="*/ 9200 h 116913"/>
                <a:gd name="connsiteX45" fmla="*/ 84668 w 144810"/>
                <a:gd name="connsiteY45" fmla="*/ 6778 h 116913"/>
                <a:gd name="connsiteX46" fmla="*/ 83546 w 144810"/>
                <a:gd name="connsiteY46" fmla="*/ 6011 h 116913"/>
                <a:gd name="connsiteX47" fmla="*/ 81301 w 144810"/>
                <a:gd name="connsiteY47" fmla="*/ 6542 h 116913"/>
                <a:gd name="connsiteX48" fmla="*/ 64470 w 144810"/>
                <a:gd name="connsiteY48" fmla="*/ 6247 h 116913"/>
                <a:gd name="connsiteX49" fmla="*/ 50533 w 144810"/>
                <a:gd name="connsiteY49" fmla="*/ 5715 h 116913"/>
                <a:gd name="connsiteX50" fmla="*/ 43800 w 144810"/>
                <a:gd name="connsiteY50" fmla="*/ 4475 h 116913"/>
                <a:gd name="connsiteX51" fmla="*/ 32756 w 144810"/>
                <a:gd name="connsiteY51" fmla="*/ 2999 h 116913"/>
                <a:gd name="connsiteX52" fmla="*/ 25079 w 144810"/>
                <a:gd name="connsiteY52" fmla="*/ 2763 h 116913"/>
                <a:gd name="connsiteX53" fmla="*/ 17874 w 144810"/>
                <a:gd name="connsiteY53" fmla="*/ 105 h 116913"/>
                <a:gd name="connsiteX54" fmla="*/ 14508 w 144810"/>
                <a:gd name="connsiteY54" fmla="*/ 105 h 116913"/>
                <a:gd name="connsiteX55" fmla="*/ 13799 w 144810"/>
                <a:gd name="connsiteY55" fmla="*/ 1050 h 116913"/>
                <a:gd name="connsiteX56" fmla="*/ 10905 w 144810"/>
                <a:gd name="connsiteY56" fmla="*/ 2467 h 116913"/>
                <a:gd name="connsiteX57" fmla="*/ 10197 w 144810"/>
                <a:gd name="connsiteY57" fmla="*/ 5361 h 116913"/>
                <a:gd name="connsiteX58" fmla="*/ 5413 w 144810"/>
                <a:gd name="connsiteY58" fmla="*/ 7015 h 116913"/>
                <a:gd name="connsiteX59" fmla="*/ 1810 w 144810"/>
                <a:gd name="connsiteY59" fmla="*/ 7960 h 116913"/>
                <a:gd name="connsiteX60" fmla="*/ 334 w 144810"/>
                <a:gd name="connsiteY60" fmla="*/ 12979 h 116913"/>
                <a:gd name="connsiteX61" fmla="*/ 807 w 144810"/>
                <a:gd name="connsiteY61" fmla="*/ 14928 h 116913"/>
                <a:gd name="connsiteX62" fmla="*/ 1515 w 144810"/>
                <a:gd name="connsiteY62" fmla="*/ 16109 h 116913"/>
                <a:gd name="connsiteX63" fmla="*/ 4173 w 144810"/>
                <a:gd name="connsiteY63" fmla="*/ 18295 h 116913"/>
                <a:gd name="connsiteX64" fmla="*/ 4409 w 144810"/>
                <a:gd name="connsiteY64" fmla="*/ 23078 h 116913"/>
                <a:gd name="connsiteX65" fmla="*/ 4114 w 144810"/>
                <a:gd name="connsiteY65" fmla="*/ 25500 h 116913"/>
                <a:gd name="connsiteX66" fmla="*/ 5413 w 144810"/>
                <a:gd name="connsiteY66" fmla="*/ 24732 h 116913"/>
                <a:gd name="connsiteX67" fmla="*/ 10964 w 144810"/>
                <a:gd name="connsiteY67" fmla="*/ 24968 h 116913"/>
                <a:gd name="connsiteX68" fmla="*/ 12382 w 144810"/>
                <a:gd name="connsiteY68" fmla="*/ 27389 h 116913"/>
                <a:gd name="connsiteX69" fmla="*/ 18642 w 144810"/>
                <a:gd name="connsiteY69" fmla="*/ 28866 h 116913"/>
                <a:gd name="connsiteX70" fmla="*/ 22717 w 144810"/>
                <a:gd name="connsiteY70" fmla="*/ 27448 h 116913"/>
                <a:gd name="connsiteX71" fmla="*/ 27028 w 144810"/>
                <a:gd name="connsiteY71" fmla="*/ 27448 h 116913"/>
                <a:gd name="connsiteX72" fmla="*/ 29922 w 144810"/>
                <a:gd name="connsiteY72" fmla="*/ 27212 h 116913"/>
                <a:gd name="connsiteX73" fmla="*/ 30867 w 144810"/>
                <a:gd name="connsiteY73" fmla="*/ 30578 h 116913"/>
                <a:gd name="connsiteX74" fmla="*/ 32284 w 144810"/>
                <a:gd name="connsiteY74" fmla="*/ 32527 h 116913"/>
                <a:gd name="connsiteX75" fmla="*/ 32284 w 144810"/>
                <a:gd name="connsiteY75" fmla="*/ 35421 h 116913"/>
                <a:gd name="connsiteX76" fmla="*/ 26969 w 144810"/>
                <a:gd name="connsiteY76" fmla="*/ 42154 h 116913"/>
                <a:gd name="connsiteX77" fmla="*/ 26969 w 144810"/>
                <a:gd name="connsiteY77" fmla="*/ 53197 h 116913"/>
                <a:gd name="connsiteX78" fmla="*/ 26201 w 144810"/>
                <a:gd name="connsiteY78" fmla="*/ 58749 h 116913"/>
                <a:gd name="connsiteX79" fmla="*/ 21417 w 144810"/>
                <a:gd name="connsiteY79" fmla="*/ 63532 h 116913"/>
                <a:gd name="connsiteX80" fmla="*/ 24311 w 144810"/>
                <a:gd name="connsiteY80" fmla="*/ 68848 h 116913"/>
                <a:gd name="connsiteX81" fmla="*/ 23071 w 144810"/>
                <a:gd name="connsiteY81" fmla="*/ 78238 h 116913"/>
                <a:gd name="connsiteX82" fmla="*/ 22126 w 144810"/>
                <a:gd name="connsiteY82" fmla="*/ 86624 h 116913"/>
                <a:gd name="connsiteX83" fmla="*/ 20177 w 144810"/>
                <a:gd name="connsiteY83" fmla="*/ 97195 h 116913"/>
                <a:gd name="connsiteX84" fmla="*/ 20532 w 144810"/>
                <a:gd name="connsiteY84" fmla="*/ 98908 h 116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144810" h="116913">
                  <a:moveTo>
                    <a:pt x="20413" y="98967"/>
                  </a:moveTo>
                  <a:cubicBezTo>
                    <a:pt x="22540" y="98258"/>
                    <a:pt x="24725" y="98376"/>
                    <a:pt x="27264" y="98967"/>
                  </a:cubicBezTo>
                  <a:cubicBezTo>
                    <a:pt x="29922" y="99675"/>
                    <a:pt x="32048" y="103042"/>
                    <a:pt x="32284" y="105935"/>
                  </a:cubicBezTo>
                  <a:cubicBezTo>
                    <a:pt x="32284" y="106408"/>
                    <a:pt x="32993" y="107353"/>
                    <a:pt x="33229" y="107884"/>
                  </a:cubicBezTo>
                  <a:cubicBezTo>
                    <a:pt x="35178" y="110778"/>
                    <a:pt x="34942" y="111250"/>
                    <a:pt x="36123" y="114381"/>
                  </a:cubicBezTo>
                  <a:cubicBezTo>
                    <a:pt x="36123" y="114381"/>
                    <a:pt x="38013" y="116093"/>
                    <a:pt x="38544" y="116093"/>
                  </a:cubicBezTo>
                  <a:cubicBezTo>
                    <a:pt x="39725" y="116093"/>
                    <a:pt x="40729" y="117274"/>
                    <a:pt x="41910" y="116802"/>
                  </a:cubicBezTo>
                  <a:cubicBezTo>
                    <a:pt x="44568" y="115384"/>
                    <a:pt x="45513" y="112254"/>
                    <a:pt x="47934" y="110542"/>
                  </a:cubicBezTo>
                  <a:cubicBezTo>
                    <a:pt x="51064" y="108652"/>
                    <a:pt x="53958" y="106703"/>
                    <a:pt x="57088" y="105758"/>
                  </a:cubicBezTo>
                  <a:cubicBezTo>
                    <a:pt x="59273" y="105286"/>
                    <a:pt x="61399" y="105286"/>
                    <a:pt x="63820" y="105994"/>
                  </a:cubicBezTo>
                  <a:cubicBezTo>
                    <a:pt x="70081" y="107707"/>
                    <a:pt x="76104" y="105286"/>
                    <a:pt x="82305" y="106290"/>
                  </a:cubicBezTo>
                  <a:cubicBezTo>
                    <a:pt x="84018" y="104636"/>
                    <a:pt x="83782" y="101979"/>
                    <a:pt x="85435" y="100030"/>
                  </a:cubicBezTo>
                  <a:cubicBezTo>
                    <a:pt x="86616" y="98612"/>
                    <a:pt x="86616" y="96427"/>
                    <a:pt x="88093" y="95246"/>
                  </a:cubicBezTo>
                  <a:cubicBezTo>
                    <a:pt x="90514" y="92825"/>
                    <a:pt x="94353" y="95010"/>
                    <a:pt x="97483" y="93592"/>
                  </a:cubicBezTo>
                  <a:cubicBezTo>
                    <a:pt x="97955" y="93356"/>
                    <a:pt x="97955" y="92411"/>
                    <a:pt x="97719" y="91880"/>
                  </a:cubicBezTo>
                  <a:cubicBezTo>
                    <a:pt x="97247" y="91171"/>
                    <a:pt x="96302" y="90935"/>
                    <a:pt x="95829" y="90167"/>
                  </a:cubicBezTo>
                  <a:cubicBezTo>
                    <a:pt x="95357" y="88986"/>
                    <a:pt x="95357" y="87746"/>
                    <a:pt x="95593" y="86565"/>
                  </a:cubicBezTo>
                  <a:cubicBezTo>
                    <a:pt x="95829" y="86092"/>
                    <a:pt x="96302" y="85856"/>
                    <a:pt x="96538" y="85383"/>
                  </a:cubicBezTo>
                  <a:cubicBezTo>
                    <a:pt x="97247" y="82253"/>
                    <a:pt x="99668" y="80127"/>
                    <a:pt x="102326" y="78887"/>
                  </a:cubicBezTo>
                  <a:cubicBezTo>
                    <a:pt x="103271" y="78415"/>
                    <a:pt x="104511" y="78179"/>
                    <a:pt x="105219" y="77234"/>
                  </a:cubicBezTo>
                  <a:cubicBezTo>
                    <a:pt x="106164" y="75580"/>
                    <a:pt x="104747" y="74340"/>
                    <a:pt x="104038" y="72922"/>
                  </a:cubicBezTo>
                  <a:cubicBezTo>
                    <a:pt x="103566" y="72214"/>
                    <a:pt x="103566" y="70501"/>
                    <a:pt x="103566" y="69320"/>
                  </a:cubicBezTo>
                  <a:cubicBezTo>
                    <a:pt x="103330" y="67903"/>
                    <a:pt x="101440" y="67135"/>
                    <a:pt x="101145" y="65954"/>
                  </a:cubicBezTo>
                  <a:cubicBezTo>
                    <a:pt x="100672" y="64536"/>
                    <a:pt x="100436" y="62824"/>
                    <a:pt x="101145" y="61406"/>
                  </a:cubicBezTo>
                  <a:cubicBezTo>
                    <a:pt x="102326" y="58513"/>
                    <a:pt x="105219" y="56623"/>
                    <a:pt x="107405" y="54201"/>
                  </a:cubicBezTo>
                  <a:cubicBezTo>
                    <a:pt x="108586" y="53256"/>
                    <a:pt x="109826" y="52548"/>
                    <a:pt x="110771" y="51308"/>
                  </a:cubicBezTo>
                  <a:cubicBezTo>
                    <a:pt x="111539" y="50363"/>
                    <a:pt x="112720" y="49654"/>
                    <a:pt x="113192" y="48886"/>
                  </a:cubicBezTo>
                  <a:cubicBezTo>
                    <a:pt x="116795" y="43866"/>
                    <a:pt x="120397" y="39260"/>
                    <a:pt x="126657" y="37842"/>
                  </a:cubicBezTo>
                  <a:cubicBezTo>
                    <a:pt x="127602" y="37606"/>
                    <a:pt x="128370" y="36898"/>
                    <a:pt x="129315" y="36189"/>
                  </a:cubicBezTo>
                  <a:cubicBezTo>
                    <a:pt x="129787" y="35953"/>
                    <a:pt x="130496" y="36189"/>
                    <a:pt x="131027" y="36189"/>
                  </a:cubicBezTo>
                  <a:cubicBezTo>
                    <a:pt x="131264" y="35953"/>
                    <a:pt x="131736" y="35953"/>
                    <a:pt x="131972" y="35716"/>
                  </a:cubicBezTo>
                  <a:cubicBezTo>
                    <a:pt x="133449" y="34535"/>
                    <a:pt x="133921" y="32350"/>
                    <a:pt x="135811" y="31878"/>
                  </a:cubicBezTo>
                  <a:cubicBezTo>
                    <a:pt x="137288" y="31642"/>
                    <a:pt x="138941" y="31642"/>
                    <a:pt x="140358" y="30697"/>
                  </a:cubicBezTo>
                  <a:cubicBezTo>
                    <a:pt x="141067" y="30460"/>
                    <a:pt x="142071" y="30224"/>
                    <a:pt x="142544" y="29279"/>
                  </a:cubicBezTo>
                  <a:cubicBezTo>
                    <a:pt x="143488" y="27567"/>
                    <a:pt x="142544" y="25677"/>
                    <a:pt x="143488" y="23964"/>
                  </a:cubicBezTo>
                  <a:cubicBezTo>
                    <a:pt x="144197" y="22547"/>
                    <a:pt x="145437" y="21070"/>
                    <a:pt x="144433" y="19653"/>
                  </a:cubicBezTo>
                  <a:cubicBezTo>
                    <a:pt x="143902" y="18767"/>
                    <a:pt x="142839" y="18236"/>
                    <a:pt x="142130" y="17527"/>
                  </a:cubicBezTo>
                  <a:lnTo>
                    <a:pt x="141126" y="18177"/>
                  </a:lnTo>
                  <a:cubicBezTo>
                    <a:pt x="138232" y="19594"/>
                    <a:pt x="134866" y="19594"/>
                    <a:pt x="131736" y="20834"/>
                  </a:cubicBezTo>
                  <a:cubicBezTo>
                    <a:pt x="129079" y="21543"/>
                    <a:pt x="126185" y="21543"/>
                    <a:pt x="123586" y="20834"/>
                  </a:cubicBezTo>
                  <a:cubicBezTo>
                    <a:pt x="120929" y="20125"/>
                    <a:pt x="118035" y="18649"/>
                    <a:pt x="115436" y="17704"/>
                  </a:cubicBezTo>
                  <a:cubicBezTo>
                    <a:pt x="110357" y="15991"/>
                    <a:pt x="106283" y="17232"/>
                    <a:pt x="101263" y="15519"/>
                  </a:cubicBezTo>
                  <a:cubicBezTo>
                    <a:pt x="98841" y="14810"/>
                    <a:pt x="96243" y="14279"/>
                    <a:pt x="93821" y="13570"/>
                  </a:cubicBezTo>
                  <a:cubicBezTo>
                    <a:pt x="92640" y="13098"/>
                    <a:pt x="91400" y="12625"/>
                    <a:pt x="90455" y="11621"/>
                  </a:cubicBezTo>
                  <a:cubicBezTo>
                    <a:pt x="89747" y="10912"/>
                    <a:pt x="88743" y="10440"/>
                    <a:pt x="88034" y="9200"/>
                  </a:cubicBezTo>
                  <a:cubicBezTo>
                    <a:pt x="87089" y="8019"/>
                    <a:pt x="85613" y="8019"/>
                    <a:pt x="84668" y="6778"/>
                  </a:cubicBezTo>
                  <a:lnTo>
                    <a:pt x="83546" y="6011"/>
                  </a:lnTo>
                  <a:cubicBezTo>
                    <a:pt x="82837" y="6365"/>
                    <a:pt x="82010" y="6542"/>
                    <a:pt x="81301" y="6542"/>
                  </a:cubicBezTo>
                  <a:cubicBezTo>
                    <a:pt x="75750" y="7015"/>
                    <a:pt x="70258" y="6778"/>
                    <a:pt x="64470" y="6247"/>
                  </a:cubicBezTo>
                  <a:cubicBezTo>
                    <a:pt x="59923" y="5774"/>
                    <a:pt x="55375" y="6719"/>
                    <a:pt x="50533" y="5715"/>
                  </a:cubicBezTo>
                  <a:cubicBezTo>
                    <a:pt x="48347" y="5243"/>
                    <a:pt x="46221" y="4534"/>
                    <a:pt x="43800" y="4475"/>
                  </a:cubicBezTo>
                  <a:cubicBezTo>
                    <a:pt x="40906" y="1581"/>
                    <a:pt x="36359" y="3471"/>
                    <a:pt x="32756" y="2999"/>
                  </a:cubicBezTo>
                  <a:cubicBezTo>
                    <a:pt x="30335" y="2704"/>
                    <a:pt x="27441" y="3471"/>
                    <a:pt x="25079" y="2763"/>
                  </a:cubicBezTo>
                  <a:cubicBezTo>
                    <a:pt x="22658" y="2054"/>
                    <a:pt x="20295" y="1050"/>
                    <a:pt x="17874" y="105"/>
                  </a:cubicBezTo>
                  <a:cubicBezTo>
                    <a:pt x="16929" y="-131"/>
                    <a:pt x="15689" y="105"/>
                    <a:pt x="14508" y="105"/>
                  </a:cubicBezTo>
                  <a:cubicBezTo>
                    <a:pt x="14744" y="577"/>
                    <a:pt x="14035" y="814"/>
                    <a:pt x="13799" y="1050"/>
                  </a:cubicBezTo>
                  <a:cubicBezTo>
                    <a:pt x="12854" y="1522"/>
                    <a:pt x="11614" y="1759"/>
                    <a:pt x="10905" y="2467"/>
                  </a:cubicBezTo>
                  <a:cubicBezTo>
                    <a:pt x="9960" y="2940"/>
                    <a:pt x="10905" y="4889"/>
                    <a:pt x="10197" y="5361"/>
                  </a:cubicBezTo>
                  <a:cubicBezTo>
                    <a:pt x="9015" y="6542"/>
                    <a:pt x="7067" y="6542"/>
                    <a:pt x="5413" y="7015"/>
                  </a:cubicBezTo>
                  <a:cubicBezTo>
                    <a:pt x="4232" y="7487"/>
                    <a:pt x="2755" y="7251"/>
                    <a:pt x="1810" y="7960"/>
                  </a:cubicBezTo>
                  <a:cubicBezTo>
                    <a:pt x="629" y="9377"/>
                    <a:pt x="-611" y="11090"/>
                    <a:pt x="334" y="12979"/>
                  </a:cubicBezTo>
                  <a:cubicBezTo>
                    <a:pt x="570" y="13452"/>
                    <a:pt x="570" y="14397"/>
                    <a:pt x="807" y="14928"/>
                  </a:cubicBezTo>
                  <a:cubicBezTo>
                    <a:pt x="1043" y="15165"/>
                    <a:pt x="1279" y="15637"/>
                    <a:pt x="1515" y="16109"/>
                  </a:cubicBezTo>
                  <a:cubicBezTo>
                    <a:pt x="2460" y="17054"/>
                    <a:pt x="3937" y="17527"/>
                    <a:pt x="4173" y="18295"/>
                  </a:cubicBezTo>
                  <a:cubicBezTo>
                    <a:pt x="4645" y="19712"/>
                    <a:pt x="4645" y="21425"/>
                    <a:pt x="4409" y="23078"/>
                  </a:cubicBezTo>
                  <a:cubicBezTo>
                    <a:pt x="4232" y="23905"/>
                    <a:pt x="4173" y="24732"/>
                    <a:pt x="4114" y="25500"/>
                  </a:cubicBezTo>
                  <a:lnTo>
                    <a:pt x="5413" y="24732"/>
                  </a:lnTo>
                  <a:cubicBezTo>
                    <a:pt x="7362" y="24732"/>
                    <a:pt x="9015" y="24496"/>
                    <a:pt x="10964" y="24968"/>
                  </a:cubicBezTo>
                  <a:cubicBezTo>
                    <a:pt x="11909" y="24968"/>
                    <a:pt x="11909" y="26385"/>
                    <a:pt x="12382" y="27389"/>
                  </a:cubicBezTo>
                  <a:cubicBezTo>
                    <a:pt x="13799" y="29574"/>
                    <a:pt x="16220" y="27153"/>
                    <a:pt x="18642" y="28866"/>
                  </a:cubicBezTo>
                  <a:cubicBezTo>
                    <a:pt x="19823" y="29811"/>
                    <a:pt x="21299" y="28157"/>
                    <a:pt x="22717" y="27448"/>
                  </a:cubicBezTo>
                  <a:cubicBezTo>
                    <a:pt x="23662" y="26740"/>
                    <a:pt x="25611" y="28157"/>
                    <a:pt x="27028" y="27448"/>
                  </a:cubicBezTo>
                  <a:cubicBezTo>
                    <a:pt x="27973" y="27212"/>
                    <a:pt x="28977" y="26504"/>
                    <a:pt x="29922" y="27212"/>
                  </a:cubicBezTo>
                  <a:cubicBezTo>
                    <a:pt x="30630" y="28157"/>
                    <a:pt x="30394" y="29397"/>
                    <a:pt x="30867" y="30578"/>
                  </a:cubicBezTo>
                  <a:cubicBezTo>
                    <a:pt x="31103" y="31287"/>
                    <a:pt x="32048" y="31760"/>
                    <a:pt x="32284" y="32527"/>
                  </a:cubicBezTo>
                  <a:cubicBezTo>
                    <a:pt x="32756" y="33236"/>
                    <a:pt x="32756" y="34712"/>
                    <a:pt x="32284" y="35421"/>
                  </a:cubicBezTo>
                  <a:cubicBezTo>
                    <a:pt x="30571" y="37842"/>
                    <a:pt x="29154" y="39969"/>
                    <a:pt x="26969" y="42154"/>
                  </a:cubicBezTo>
                  <a:cubicBezTo>
                    <a:pt x="26733" y="45756"/>
                    <a:pt x="27678" y="49595"/>
                    <a:pt x="26969" y="53197"/>
                  </a:cubicBezTo>
                  <a:cubicBezTo>
                    <a:pt x="26496" y="55146"/>
                    <a:pt x="26969" y="57036"/>
                    <a:pt x="26201" y="58749"/>
                  </a:cubicBezTo>
                  <a:cubicBezTo>
                    <a:pt x="25256" y="60639"/>
                    <a:pt x="23544" y="62351"/>
                    <a:pt x="21417" y="63532"/>
                  </a:cubicBezTo>
                  <a:cubicBezTo>
                    <a:pt x="21654" y="65717"/>
                    <a:pt x="22599" y="67607"/>
                    <a:pt x="24311" y="68848"/>
                  </a:cubicBezTo>
                  <a:cubicBezTo>
                    <a:pt x="24075" y="71978"/>
                    <a:pt x="24784" y="75344"/>
                    <a:pt x="23071" y="78238"/>
                  </a:cubicBezTo>
                  <a:cubicBezTo>
                    <a:pt x="21595" y="80895"/>
                    <a:pt x="23071" y="84025"/>
                    <a:pt x="22126" y="86624"/>
                  </a:cubicBezTo>
                  <a:cubicBezTo>
                    <a:pt x="20886" y="89990"/>
                    <a:pt x="19941" y="93356"/>
                    <a:pt x="20177" y="97195"/>
                  </a:cubicBezTo>
                  <a:lnTo>
                    <a:pt x="20532" y="98908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212" name="Forme libre : forme 209">
              <a:extLst>
                <a:ext uri="{FF2B5EF4-FFF2-40B4-BE49-F238E27FC236}">
                  <a16:creationId xmlns:a16="http://schemas.microsoft.com/office/drawing/2014/main" id="{2CAE4697-0B3F-50C4-7803-F8B5BF2A41D2}"/>
                </a:ext>
              </a:extLst>
            </p:cNvPr>
            <p:cNvSpPr/>
            <p:nvPr/>
          </p:nvSpPr>
          <p:spPr>
            <a:xfrm>
              <a:off x="8377327" y="3400922"/>
              <a:ext cx="64393" cy="135592"/>
            </a:xfrm>
            <a:custGeom>
              <a:avLst/>
              <a:gdLst>
                <a:gd name="connsiteX0" fmla="*/ 24621 w 36786"/>
                <a:gd name="connsiteY0" fmla="*/ 74176 h 77305"/>
                <a:gd name="connsiteX1" fmla="*/ 20664 w 36786"/>
                <a:gd name="connsiteY1" fmla="*/ 76597 h 77305"/>
                <a:gd name="connsiteX2" fmla="*/ 18242 w 36786"/>
                <a:gd name="connsiteY2" fmla="*/ 76833 h 77305"/>
                <a:gd name="connsiteX3" fmla="*/ 16589 w 36786"/>
                <a:gd name="connsiteY3" fmla="*/ 75416 h 77305"/>
                <a:gd name="connsiteX4" fmla="*/ 13459 w 36786"/>
                <a:gd name="connsiteY4" fmla="*/ 75416 h 77305"/>
                <a:gd name="connsiteX5" fmla="*/ 11982 w 36786"/>
                <a:gd name="connsiteY5" fmla="*/ 76833 h 77305"/>
                <a:gd name="connsiteX6" fmla="*/ 8380 w 36786"/>
                <a:gd name="connsiteY6" fmla="*/ 76361 h 77305"/>
                <a:gd name="connsiteX7" fmla="*/ 9384 w 36786"/>
                <a:gd name="connsiteY7" fmla="*/ 70573 h 77305"/>
                <a:gd name="connsiteX8" fmla="*/ 9384 w 36786"/>
                <a:gd name="connsiteY8" fmla="*/ 64313 h 77305"/>
                <a:gd name="connsiteX9" fmla="*/ 8675 w 36786"/>
                <a:gd name="connsiteY9" fmla="*/ 62660 h 77305"/>
                <a:gd name="connsiteX10" fmla="*/ 7967 w 36786"/>
                <a:gd name="connsiteY10" fmla="*/ 59057 h 77305"/>
                <a:gd name="connsiteX11" fmla="*/ 6549 w 36786"/>
                <a:gd name="connsiteY11" fmla="*/ 53506 h 77305"/>
                <a:gd name="connsiteX12" fmla="*/ 5840 w 36786"/>
                <a:gd name="connsiteY12" fmla="*/ 50140 h 77305"/>
                <a:gd name="connsiteX13" fmla="*/ 3419 w 36786"/>
                <a:gd name="connsiteY13" fmla="*/ 52029 h 77305"/>
                <a:gd name="connsiteX14" fmla="*/ 1234 w 36786"/>
                <a:gd name="connsiteY14" fmla="*/ 50317 h 77305"/>
                <a:gd name="connsiteX15" fmla="*/ 289 w 36786"/>
                <a:gd name="connsiteY15" fmla="*/ 41931 h 77305"/>
                <a:gd name="connsiteX16" fmla="*/ 3183 w 36786"/>
                <a:gd name="connsiteY16" fmla="*/ 39745 h 77305"/>
                <a:gd name="connsiteX17" fmla="*/ 8734 w 36786"/>
                <a:gd name="connsiteY17" fmla="*/ 33249 h 77305"/>
                <a:gd name="connsiteX18" fmla="*/ 8970 w 36786"/>
                <a:gd name="connsiteY18" fmla="*/ 29883 h 77305"/>
                <a:gd name="connsiteX19" fmla="*/ 7317 w 36786"/>
                <a:gd name="connsiteY19" fmla="*/ 28406 h 77305"/>
                <a:gd name="connsiteX20" fmla="*/ 8793 w 36786"/>
                <a:gd name="connsiteY20" fmla="*/ 20493 h 77305"/>
                <a:gd name="connsiteX21" fmla="*/ 9030 w 36786"/>
                <a:gd name="connsiteY21" fmla="*/ 8977 h 77305"/>
                <a:gd name="connsiteX22" fmla="*/ 8262 w 36786"/>
                <a:gd name="connsiteY22" fmla="*/ 827 h 77305"/>
                <a:gd name="connsiteX23" fmla="*/ 9561 w 36786"/>
                <a:gd name="connsiteY23" fmla="*/ 59 h 77305"/>
                <a:gd name="connsiteX24" fmla="*/ 15112 w 36786"/>
                <a:gd name="connsiteY24" fmla="*/ 295 h 77305"/>
                <a:gd name="connsiteX25" fmla="*/ 16530 w 36786"/>
                <a:gd name="connsiteY25" fmla="*/ 2717 h 77305"/>
                <a:gd name="connsiteX26" fmla="*/ 22790 w 36786"/>
                <a:gd name="connsiteY26" fmla="*/ 4193 h 77305"/>
                <a:gd name="connsiteX27" fmla="*/ 26865 w 36786"/>
                <a:gd name="connsiteY27" fmla="*/ 2776 h 77305"/>
                <a:gd name="connsiteX28" fmla="*/ 31176 w 36786"/>
                <a:gd name="connsiteY28" fmla="*/ 2776 h 77305"/>
                <a:gd name="connsiteX29" fmla="*/ 34070 w 36786"/>
                <a:gd name="connsiteY29" fmla="*/ 2539 h 77305"/>
                <a:gd name="connsiteX30" fmla="*/ 35015 w 36786"/>
                <a:gd name="connsiteY30" fmla="*/ 5906 h 77305"/>
                <a:gd name="connsiteX31" fmla="*/ 36432 w 36786"/>
                <a:gd name="connsiteY31" fmla="*/ 7855 h 77305"/>
                <a:gd name="connsiteX32" fmla="*/ 36432 w 36786"/>
                <a:gd name="connsiteY32" fmla="*/ 10748 h 77305"/>
                <a:gd name="connsiteX33" fmla="*/ 31117 w 36786"/>
                <a:gd name="connsiteY33" fmla="*/ 17481 h 77305"/>
                <a:gd name="connsiteX34" fmla="*/ 31117 w 36786"/>
                <a:gd name="connsiteY34" fmla="*/ 28525 h 77305"/>
                <a:gd name="connsiteX35" fmla="*/ 30349 w 36786"/>
                <a:gd name="connsiteY35" fmla="*/ 34076 h 77305"/>
                <a:gd name="connsiteX36" fmla="*/ 25566 w 36786"/>
                <a:gd name="connsiteY36" fmla="*/ 38860 h 77305"/>
                <a:gd name="connsiteX37" fmla="*/ 28459 w 36786"/>
                <a:gd name="connsiteY37" fmla="*/ 44175 h 77305"/>
                <a:gd name="connsiteX38" fmla="*/ 27219 w 36786"/>
                <a:gd name="connsiteY38" fmla="*/ 53565 h 77305"/>
                <a:gd name="connsiteX39" fmla="*/ 26274 w 36786"/>
                <a:gd name="connsiteY39" fmla="*/ 61951 h 77305"/>
                <a:gd name="connsiteX40" fmla="*/ 24325 w 36786"/>
                <a:gd name="connsiteY40" fmla="*/ 72522 h 77305"/>
                <a:gd name="connsiteX41" fmla="*/ 24680 w 36786"/>
                <a:gd name="connsiteY41" fmla="*/ 74235 h 77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6786" h="77305">
                  <a:moveTo>
                    <a:pt x="24621" y="74176"/>
                  </a:moveTo>
                  <a:cubicBezTo>
                    <a:pt x="23321" y="74648"/>
                    <a:pt x="22022" y="75416"/>
                    <a:pt x="20664" y="76597"/>
                  </a:cubicBezTo>
                  <a:cubicBezTo>
                    <a:pt x="20191" y="77070"/>
                    <a:pt x="19246" y="77070"/>
                    <a:pt x="18242" y="76833"/>
                  </a:cubicBezTo>
                  <a:cubicBezTo>
                    <a:pt x="17534" y="76597"/>
                    <a:pt x="17061" y="75652"/>
                    <a:pt x="16589" y="75416"/>
                  </a:cubicBezTo>
                  <a:cubicBezTo>
                    <a:pt x="15644" y="74943"/>
                    <a:pt x="14404" y="74943"/>
                    <a:pt x="13459" y="75416"/>
                  </a:cubicBezTo>
                  <a:cubicBezTo>
                    <a:pt x="12986" y="75652"/>
                    <a:pt x="12514" y="76597"/>
                    <a:pt x="11982" y="76833"/>
                  </a:cubicBezTo>
                  <a:cubicBezTo>
                    <a:pt x="10801" y="77306"/>
                    <a:pt x="8852" y="77778"/>
                    <a:pt x="8380" y="76361"/>
                  </a:cubicBezTo>
                  <a:cubicBezTo>
                    <a:pt x="7907" y="74648"/>
                    <a:pt x="8144" y="72286"/>
                    <a:pt x="9384" y="70573"/>
                  </a:cubicBezTo>
                  <a:cubicBezTo>
                    <a:pt x="10565" y="68861"/>
                    <a:pt x="10093" y="66498"/>
                    <a:pt x="9384" y="64313"/>
                  </a:cubicBezTo>
                  <a:cubicBezTo>
                    <a:pt x="9384" y="63841"/>
                    <a:pt x="8911" y="63132"/>
                    <a:pt x="8675" y="62660"/>
                  </a:cubicBezTo>
                  <a:cubicBezTo>
                    <a:pt x="7967" y="61715"/>
                    <a:pt x="8439" y="60002"/>
                    <a:pt x="7967" y="59057"/>
                  </a:cubicBezTo>
                  <a:cubicBezTo>
                    <a:pt x="7258" y="57344"/>
                    <a:pt x="7494" y="55218"/>
                    <a:pt x="6549" y="53506"/>
                  </a:cubicBezTo>
                  <a:cubicBezTo>
                    <a:pt x="6077" y="52325"/>
                    <a:pt x="6785" y="50848"/>
                    <a:pt x="5840" y="50140"/>
                  </a:cubicBezTo>
                  <a:cubicBezTo>
                    <a:pt x="4659" y="49195"/>
                    <a:pt x="4128" y="51321"/>
                    <a:pt x="3419" y="52029"/>
                  </a:cubicBezTo>
                  <a:cubicBezTo>
                    <a:pt x="2474" y="52738"/>
                    <a:pt x="1234" y="51557"/>
                    <a:pt x="1234" y="50317"/>
                  </a:cubicBezTo>
                  <a:cubicBezTo>
                    <a:pt x="998" y="47423"/>
                    <a:pt x="-656" y="44765"/>
                    <a:pt x="289" y="41931"/>
                  </a:cubicBezTo>
                  <a:cubicBezTo>
                    <a:pt x="525" y="40749"/>
                    <a:pt x="2002" y="40277"/>
                    <a:pt x="3183" y="39745"/>
                  </a:cubicBezTo>
                  <a:cubicBezTo>
                    <a:pt x="5840" y="38564"/>
                    <a:pt x="7022" y="35671"/>
                    <a:pt x="8734" y="33249"/>
                  </a:cubicBezTo>
                  <a:cubicBezTo>
                    <a:pt x="9443" y="32540"/>
                    <a:pt x="9207" y="31064"/>
                    <a:pt x="8970" y="29883"/>
                  </a:cubicBezTo>
                  <a:cubicBezTo>
                    <a:pt x="8734" y="28938"/>
                    <a:pt x="7553" y="28938"/>
                    <a:pt x="7317" y="28406"/>
                  </a:cubicBezTo>
                  <a:cubicBezTo>
                    <a:pt x="6372" y="25749"/>
                    <a:pt x="8262" y="23091"/>
                    <a:pt x="8793" y="20493"/>
                  </a:cubicBezTo>
                  <a:cubicBezTo>
                    <a:pt x="9502" y="16654"/>
                    <a:pt x="9502" y="12815"/>
                    <a:pt x="9030" y="8977"/>
                  </a:cubicBezTo>
                  <a:cubicBezTo>
                    <a:pt x="8498" y="6201"/>
                    <a:pt x="8085" y="3543"/>
                    <a:pt x="8262" y="827"/>
                  </a:cubicBezTo>
                  <a:lnTo>
                    <a:pt x="9561" y="59"/>
                  </a:lnTo>
                  <a:cubicBezTo>
                    <a:pt x="11510" y="59"/>
                    <a:pt x="13164" y="-177"/>
                    <a:pt x="15112" y="295"/>
                  </a:cubicBezTo>
                  <a:cubicBezTo>
                    <a:pt x="16057" y="295"/>
                    <a:pt x="16057" y="1713"/>
                    <a:pt x="16530" y="2717"/>
                  </a:cubicBezTo>
                  <a:cubicBezTo>
                    <a:pt x="17947" y="4902"/>
                    <a:pt x="20369" y="2480"/>
                    <a:pt x="22790" y="4193"/>
                  </a:cubicBezTo>
                  <a:cubicBezTo>
                    <a:pt x="23971" y="5138"/>
                    <a:pt x="25447" y="3484"/>
                    <a:pt x="26865" y="2776"/>
                  </a:cubicBezTo>
                  <a:cubicBezTo>
                    <a:pt x="27810" y="2067"/>
                    <a:pt x="29759" y="3484"/>
                    <a:pt x="31176" y="2776"/>
                  </a:cubicBezTo>
                  <a:cubicBezTo>
                    <a:pt x="32121" y="2539"/>
                    <a:pt x="33125" y="1831"/>
                    <a:pt x="34070" y="2539"/>
                  </a:cubicBezTo>
                  <a:cubicBezTo>
                    <a:pt x="34778" y="3484"/>
                    <a:pt x="34542" y="4725"/>
                    <a:pt x="35015" y="5906"/>
                  </a:cubicBezTo>
                  <a:cubicBezTo>
                    <a:pt x="35251" y="6614"/>
                    <a:pt x="36196" y="7087"/>
                    <a:pt x="36432" y="7855"/>
                  </a:cubicBezTo>
                  <a:cubicBezTo>
                    <a:pt x="36905" y="8563"/>
                    <a:pt x="36905" y="10040"/>
                    <a:pt x="36432" y="10748"/>
                  </a:cubicBezTo>
                  <a:cubicBezTo>
                    <a:pt x="34719" y="13170"/>
                    <a:pt x="33302" y="15296"/>
                    <a:pt x="31117" y="17481"/>
                  </a:cubicBezTo>
                  <a:cubicBezTo>
                    <a:pt x="30881" y="21083"/>
                    <a:pt x="31826" y="24922"/>
                    <a:pt x="31117" y="28525"/>
                  </a:cubicBezTo>
                  <a:cubicBezTo>
                    <a:pt x="30644" y="30473"/>
                    <a:pt x="31117" y="32363"/>
                    <a:pt x="30349" y="34076"/>
                  </a:cubicBezTo>
                  <a:cubicBezTo>
                    <a:pt x="29404" y="35966"/>
                    <a:pt x="27692" y="37678"/>
                    <a:pt x="25566" y="38860"/>
                  </a:cubicBezTo>
                  <a:cubicBezTo>
                    <a:pt x="25802" y="41045"/>
                    <a:pt x="26747" y="42935"/>
                    <a:pt x="28459" y="44175"/>
                  </a:cubicBezTo>
                  <a:cubicBezTo>
                    <a:pt x="28223" y="47305"/>
                    <a:pt x="28932" y="50671"/>
                    <a:pt x="27219" y="53565"/>
                  </a:cubicBezTo>
                  <a:cubicBezTo>
                    <a:pt x="25743" y="56222"/>
                    <a:pt x="27219" y="59352"/>
                    <a:pt x="26274" y="61951"/>
                  </a:cubicBezTo>
                  <a:cubicBezTo>
                    <a:pt x="25034" y="65317"/>
                    <a:pt x="24089" y="68683"/>
                    <a:pt x="24325" y="72522"/>
                  </a:cubicBezTo>
                  <a:lnTo>
                    <a:pt x="24680" y="74235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213" name="Forme libre : forme 210">
              <a:extLst>
                <a:ext uri="{FF2B5EF4-FFF2-40B4-BE49-F238E27FC236}">
                  <a16:creationId xmlns:a16="http://schemas.microsoft.com/office/drawing/2014/main" id="{2240F465-574E-7F2E-AD69-2195CFD8EE18}"/>
                </a:ext>
              </a:extLst>
            </p:cNvPr>
            <p:cNvSpPr/>
            <p:nvPr/>
          </p:nvSpPr>
          <p:spPr>
            <a:xfrm>
              <a:off x="9445599" y="4721084"/>
              <a:ext cx="154538" cy="324978"/>
            </a:xfrm>
            <a:custGeom>
              <a:avLst/>
              <a:gdLst>
                <a:gd name="connsiteX0" fmla="*/ 46201 w 88283"/>
                <a:gd name="connsiteY0" fmla="*/ 173174 h 185280"/>
                <a:gd name="connsiteX1" fmla="*/ 47914 w 88283"/>
                <a:gd name="connsiteY1" fmla="*/ 170044 h 185280"/>
                <a:gd name="connsiteX2" fmla="*/ 52757 w 88283"/>
                <a:gd name="connsiteY2" fmla="*/ 144827 h 185280"/>
                <a:gd name="connsiteX3" fmla="*/ 57835 w 88283"/>
                <a:gd name="connsiteY3" fmla="*/ 136204 h 185280"/>
                <a:gd name="connsiteX4" fmla="*/ 59312 w 88283"/>
                <a:gd name="connsiteY4" fmla="*/ 129235 h 185280"/>
                <a:gd name="connsiteX5" fmla="*/ 62442 w 88283"/>
                <a:gd name="connsiteY5" fmla="*/ 118192 h 185280"/>
                <a:gd name="connsiteX6" fmla="*/ 64863 w 88283"/>
                <a:gd name="connsiteY6" fmla="*/ 108329 h 185280"/>
                <a:gd name="connsiteX7" fmla="*/ 67521 w 88283"/>
                <a:gd name="connsiteY7" fmla="*/ 100652 h 185280"/>
                <a:gd name="connsiteX8" fmla="*/ 68997 w 88283"/>
                <a:gd name="connsiteY8" fmla="*/ 95337 h 185280"/>
                <a:gd name="connsiteX9" fmla="*/ 72600 w 88283"/>
                <a:gd name="connsiteY9" fmla="*/ 86478 h 185280"/>
                <a:gd name="connsiteX10" fmla="*/ 74549 w 88283"/>
                <a:gd name="connsiteY10" fmla="*/ 82639 h 185280"/>
                <a:gd name="connsiteX11" fmla="*/ 75789 w 88283"/>
                <a:gd name="connsiteY11" fmla="*/ 77383 h 185280"/>
                <a:gd name="connsiteX12" fmla="*/ 76261 w 88283"/>
                <a:gd name="connsiteY12" fmla="*/ 70887 h 185280"/>
                <a:gd name="connsiteX13" fmla="*/ 78446 w 88283"/>
                <a:gd name="connsiteY13" fmla="*/ 66340 h 185280"/>
                <a:gd name="connsiteX14" fmla="*/ 79450 w 88283"/>
                <a:gd name="connsiteY14" fmla="*/ 59135 h 185280"/>
                <a:gd name="connsiteX15" fmla="*/ 79687 w 88283"/>
                <a:gd name="connsiteY15" fmla="*/ 46851 h 185280"/>
                <a:gd name="connsiteX16" fmla="*/ 81635 w 88283"/>
                <a:gd name="connsiteY16" fmla="*/ 45138 h 185280"/>
                <a:gd name="connsiteX17" fmla="*/ 82817 w 88283"/>
                <a:gd name="connsiteY17" fmla="*/ 52343 h 185280"/>
                <a:gd name="connsiteX18" fmla="*/ 84234 w 88283"/>
                <a:gd name="connsiteY18" fmla="*/ 52343 h 185280"/>
                <a:gd name="connsiteX19" fmla="*/ 87128 w 88283"/>
                <a:gd name="connsiteY19" fmla="*/ 44902 h 185280"/>
                <a:gd name="connsiteX20" fmla="*/ 87836 w 88283"/>
                <a:gd name="connsiteY20" fmla="*/ 43721 h 185280"/>
                <a:gd name="connsiteX21" fmla="*/ 87836 w 88283"/>
                <a:gd name="connsiteY21" fmla="*/ 40355 h 185280"/>
                <a:gd name="connsiteX22" fmla="*/ 84706 w 88283"/>
                <a:gd name="connsiteY22" fmla="*/ 27362 h 185280"/>
                <a:gd name="connsiteX23" fmla="*/ 84706 w 88283"/>
                <a:gd name="connsiteY23" fmla="*/ 20157 h 185280"/>
                <a:gd name="connsiteX24" fmla="*/ 83998 w 88283"/>
                <a:gd name="connsiteY24" fmla="*/ 14606 h 185280"/>
                <a:gd name="connsiteX25" fmla="*/ 83289 w 88283"/>
                <a:gd name="connsiteY25" fmla="*/ 13661 h 185280"/>
                <a:gd name="connsiteX26" fmla="*/ 81872 w 88283"/>
                <a:gd name="connsiteY26" fmla="*/ 10531 h 185280"/>
                <a:gd name="connsiteX27" fmla="*/ 78978 w 88283"/>
                <a:gd name="connsiteY27" fmla="*/ 9586 h 185280"/>
                <a:gd name="connsiteX28" fmla="*/ 78269 w 88283"/>
                <a:gd name="connsiteY28" fmla="*/ 8346 h 185280"/>
                <a:gd name="connsiteX29" fmla="*/ 76084 w 88283"/>
                <a:gd name="connsiteY29" fmla="*/ 668 h 185280"/>
                <a:gd name="connsiteX30" fmla="*/ 74430 w 88283"/>
                <a:gd name="connsiteY30" fmla="*/ 196 h 185280"/>
                <a:gd name="connsiteX31" fmla="*/ 67934 w 88283"/>
                <a:gd name="connsiteY31" fmla="*/ 6220 h 185280"/>
                <a:gd name="connsiteX32" fmla="*/ 68643 w 88283"/>
                <a:gd name="connsiteY32" fmla="*/ 15373 h 185280"/>
                <a:gd name="connsiteX33" fmla="*/ 65985 w 88283"/>
                <a:gd name="connsiteY33" fmla="*/ 19685 h 185280"/>
                <a:gd name="connsiteX34" fmla="*/ 60434 w 88283"/>
                <a:gd name="connsiteY34" fmla="*/ 21338 h 185280"/>
                <a:gd name="connsiteX35" fmla="*/ 58721 w 88283"/>
                <a:gd name="connsiteY35" fmla="*/ 22756 h 185280"/>
                <a:gd name="connsiteX36" fmla="*/ 58958 w 88283"/>
                <a:gd name="connsiteY36" fmla="*/ 28779 h 185280"/>
                <a:gd name="connsiteX37" fmla="*/ 57717 w 88283"/>
                <a:gd name="connsiteY37" fmla="*/ 29016 h 185280"/>
                <a:gd name="connsiteX38" fmla="*/ 57009 w 88283"/>
                <a:gd name="connsiteY38" fmla="*/ 29960 h 185280"/>
                <a:gd name="connsiteX39" fmla="*/ 56772 w 88283"/>
                <a:gd name="connsiteY39" fmla="*/ 34744 h 185280"/>
                <a:gd name="connsiteX40" fmla="*/ 52225 w 88283"/>
                <a:gd name="connsiteY40" fmla="*/ 37874 h 185280"/>
                <a:gd name="connsiteX41" fmla="*/ 48859 w 88283"/>
                <a:gd name="connsiteY41" fmla="*/ 40532 h 185280"/>
                <a:gd name="connsiteX42" fmla="*/ 48386 w 88283"/>
                <a:gd name="connsiteY42" fmla="*/ 43662 h 185280"/>
                <a:gd name="connsiteX43" fmla="*/ 46733 w 88283"/>
                <a:gd name="connsiteY43" fmla="*/ 42185 h 185280"/>
                <a:gd name="connsiteX44" fmla="*/ 44548 w 88283"/>
                <a:gd name="connsiteY44" fmla="*/ 42422 h 185280"/>
                <a:gd name="connsiteX45" fmla="*/ 41654 w 88283"/>
                <a:gd name="connsiteY45" fmla="*/ 45788 h 185280"/>
                <a:gd name="connsiteX46" fmla="*/ 41181 w 88283"/>
                <a:gd name="connsiteY46" fmla="*/ 51812 h 185280"/>
                <a:gd name="connsiteX47" fmla="*/ 39469 w 88283"/>
                <a:gd name="connsiteY47" fmla="*/ 51812 h 185280"/>
                <a:gd name="connsiteX48" fmla="*/ 34921 w 88283"/>
                <a:gd name="connsiteY48" fmla="*/ 49154 h 185280"/>
                <a:gd name="connsiteX49" fmla="*/ 28189 w 88283"/>
                <a:gd name="connsiteY49" fmla="*/ 52757 h 185280"/>
                <a:gd name="connsiteX50" fmla="*/ 27244 w 88283"/>
                <a:gd name="connsiteY50" fmla="*/ 53465 h 185280"/>
                <a:gd name="connsiteX51" fmla="*/ 19094 w 88283"/>
                <a:gd name="connsiteY51" fmla="*/ 54883 h 185280"/>
                <a:gd name="connsiteX52" fmla="*/ 17145 w 88283"/>
                <a:gd name="connsiteY52" fmla="*/ 55591 h 185280"/>
                <a:gd name="connsiteX53" fmla="*/ 16673 w 88283"/>
                <a:gd name="connsiteY53" fmla="*/ 56772 h 185280"/>
                <a:gd name="connsiteX54" fmla="*/ 16436 w 88283"/>
                <a:gd name="connsiteY54" fmla="*/ 64686 h 185280"/>
                <a:gd name="connsiteX55" fmla="*/ 15728 w 88283"/>
                <a:gd name="connsiteY55" fmla="*/ 65867 h 185280"/>
                <a:gd name="connsiteX56" fmla="*/ 12361 w 88283"/>
                <a:gd name="connsiteY56" fmla="*/ 69942 h 185280"/>
                <a:gd name="connsiteX57" fmla="*/ 10649 w 88283"/>
                <a:gd name="connsiteY57" fmla="*/ 75730 h 185280"/>
                <a:gd name="connsiteX58" fmla="*/ 12066 w 88283"/>
                <a:gd name="connsiteY58" fmla="*/ 77915 h 185280"/>
                <a:gd name="connsiteX59" fmla="*/ 11594 w 88283"/>
                <a:gd name="connsiteY59" fmla="*/ 82758 h 185280"/>
                <a:gd name="connsiteX60" fmla="*/ 11357 w 88283"/>
                <a:gd name="connsiteY60" fmla="*/ 88781 h 185280"/>
                <a:gd name="connsiteX61" fmla="*/ 15196 w 88283"/>
                <a:gd name="connsiteY61" fmla="*/ 100829 h 185280"/>
                <a:gd name="connsiteX62" fmla="*/ 16377 w 88283"/>
                <a:gd name="connsiteY62" fmla="*/ 103959 h 185280"/>
                <a:gd name="connsiteX63" fmla="*/ 16141 w 88283"/>
                <a:gd name="connsiteY63" fmla="*/ 108270 h 185280"/>
                <a:gd name="connsiteX64" fmla="*/ 12066 w 88283"/>
                <a:gd name="connsiteY64" fmla="*/ 113526 h 185280"/>
                <a:gd name="connsiteX65" fmla="*/ 10117 w 88283"/>
                <a:gd name="connsiteY65" fmla="*/ 117601 h 185280"/>
                <a:gd name="connsiteX66" fmla="*/ 8168 w 88283"/>
                <a:gd name="connsiteY66" fmla="*/ 120495 h 185280"/>
                <a:gd name="connsiteX67" fmla="*/ 7696 w 88283"/>
                <a:gd name="connsiteY67" fmla="*/ 124570 h 185280"/>
                <a:gd name="connsiteX68" fmla="*/ 2381 w 88283"/>
                <a:gd name="connsiteY68" fmla="*/ 133429 h 185280"/>
                <a:gd name="connsiteX69" fmla="*/ 668 w 88283"/>
                <a:gd name="connsiteY69" fmla="*/ 135850 h 185280"/>
                <a:gd name="connsiteX70" fmla="*/ 196 w 88283"/>
                <a:gd name="connsiteY70" fmla="*/ 139689 h 185280"/>
                <a:gd name="connsiteX71" fmla="*/ 1613 w 88283"/>
                <a:gd name="connsiteY71" fmla="*/ 140870 h 185280"/>
                <a:gd name="connsiteX72" fmla="*/ 2794 w 88283"/>
                <a:gd name="connsiteY72" fmla="*/ 144709 h 185280"/>
                <a:gd name="connsiteX73" fmla="*/ 4448 w 88283"/>
                <a:gd name="connsiteY73" fmla="*/ 169217 h 185280"/>
                <a:gd name="connsiteX74" fmla="*/ 4920 w 88283"/>
                <a:gd name="connsiteY74" fmla="*/ 170162 h 185280"/>
                <a:gd name="connsiteX75" fmla="*/ 8050 w 88283"/>
                <a:gd name="connsiteY75" fmla="*/ 175005 h 185280"/>
                <a:gd name="connsiteX76" fmla="*/ 8286 w 88283"/>
                <a:gd name="connsiteY76" fmla="*/ 176481 h 185280"/>
                <a:gd name="connsiteX77" fmla="*/ 9468 w 88283"/>
                <a:gd name="connsiteY77" fmla="*/ 177426 h 185280"/>
                <a:gd name="connsiteX78" fmla="*/ 14547 w 88283"/>
                <a:gd name="connsiteY78" fmla="*/ 180792 h 185280"/>
                <a:gd name="connsiteX79" fmla="*/ 15964 w 88283"/>
                <a:gd name="connsiteY79" fmla="*/ 181501 h 185280"/>
                <a:gd name="connsiteX80" fmla="*/ 18621 w 88283"/>
                <a:gd name="connsiteY80" fmla="*/ 181974 h 185280"/>
                <a:gd name="connsiteX81" fmla="*/ 21279 w 88283"/>
                <a:gd name="connsiteY81" fmla="*/ 184631 h 185280"/>
                <a:gd name="connsiteX82" fmla="*/ 26063 w 88283"/>
                <a:gd name="connsiteY82" fmla="*/ 184867 h 185280"/>
                <a:gd name="connsiteX83" fmla="*/ 30905 w 88283"/>
                <a:gd name="connsiteY83" fmla="*/ 181265 h 185280"/>
                <a:gd name="connsiteX84" fmla="*/ 39587 w 88283"/>
                <a:gd name="connsiteY84" fmla="*/ 179375 h 185280"/>
                <a:gd name="connsiteX85" fmla="*/ 44370 w 88283"/>
                <a:gd name="connsiteY85" fmla="*/ 175064 h 185280"/>
                <a:gd name="connsiteX86" fmla="*/ 45552 w 88283"/>
                <a:gd name="connsiteY86" fmla="*/ 174355 h 185280"/>
                <a:gd name="connsiteX87" fmla="*/ 46260 w 88283"/>
                <a:gd name="connsiteY87" fmla="*/ 173174 h 18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88283" h="185280">
                  <a:moveTo>
                    <a:pt x="46201" y="173174"/>
                  </a:moveTo>
                  <a:cubicBezTo>
                    <a:pt x="47028" y="172347"/>
                    <a:pt x="47678" y="171225"/>
                    <a:pt x="47914" y="170044"/>
                  </a:cubicBezTo>
                  <a:cubicBezTo>
                    <a:pt x="50099" y="161422"/>
                    <a:pt x="52048" y="153449"/>
                    <a:pt x="52757" y="144827"/>
                  </a:cubicBezTo>
                  <a:cubicBezTo>
                    <a:pt x="54705" y="142169"/>
                    <a:pt x="56359" y="139098"/>
                    <a:pt x="57835" y="136204"/>
                  </a:cubicBezTo>
                  <a:cubicBezTo>
                    <a:pt x="58780" y="134019"/>
                    <a:pt x="58544" y="131657"/>
                    <a:pt x="59312" y="129235"/>
                  </a:cubicBezTo>
                  <a:cubicBezTo>
                    <a:pt x="60257" y="125397"/>
                    <a:pt x="61024" y="121794"/>
                    <a:pt x="62442" y="118192"/>
                  </a:cubicBezTo>
                  <a:cubicBezTo>
                    <a:pt x="63623" y="115062"/>
                    <a:pt x="63682" y="111459"/>
                    <a:pt x="64863" y="108329"/>
                  </a:cubicBezTo>
                  <a:cubicBezTo>
                    <a:pt x="65808" y="105672"/>
                    <a:pt x="66340" y="103014"/>
                    <a:pt x="67521" y="100652"/>
                  </a:cubicBezTo>
                  <a:cubicBezTo>
                    <a:pt x="68229" y="98998"/>
                    <a:pt x="68820" y="97286"/>
                    <a:pt x="68997" y="95337"/>
                  </a:cubicBezTo>
                  <a:cubicBezTo>
                    <a:pt x="69233" y="91970"/>
                    <a:pt x="71182" y="89313"/>
                    <a:pt x="72600" y="86478"/>
                  </a:cubicBezTo>
                  <a:cubicBezTo>
                    <a:pt x="73072" y="85297"/>
                    <a:pt x="74017" y="83821"/>
                    <a:pt x="74549" y="82639"/>
                  </a:cubicBezTo>
                  <a:cubicBezTo>
                    <a:pt x="75257" y="80927"/>
                    <a:pt x="75021" y="79037"/>
                    <a:pt x="75789" y="77383"/>
                  </a:cubicBezTo>
                  <a:cubicBezTo>
                    <a:pt x="76261" y="75198"/>
                    <a:pt x="75789" y="73072"/>
                    <a:pt x="76261" y="70887"/>
                  </a:cubicBezTo>
                  <a:cubicBezTo>
                    <a:pt x="76970" y="69174"/>
                    <a:pt x="77679" y="67757"/>
                    <a:pt x="78446" y="66340"/>
                  </a:cubicBezTo>
                  <a:cubicBezTo>
                    <a:pt x="79628" y="64155"/>
                    <a:pt x="79155" y="61497"/>
                    <a:pt x="79450" y="59135"/>
                  </a:cubicBezTo>
                  <a:cubicBezTo>
                    <a:pt x="79864" y="55060"/>
                    <a:pt x="79450" y="50985"/>
                    <a:pt x="79687" y="46851"/>
                  </a:cubicBezTo>
                  <a:cubicBezTo>
                    <a:pt x="79687" y="45906"/>
                    <a:pt x="80927" y="43957"/>
                    <a:pt x="81635" y="45138"/>
                  </a:cubicBezTo>
                  <a:cubicBezTo>
                    <a:pt x="82817" y="47323"/>
                    <a:pt x="81399" y="50217"/>
                    <a:pt x="82817" y="52343"/>
                  </a:cubicBezTo>
                  <a:cubicBezTo>
                    <a:pt x="83053" y="52579"/>
                    <a:pt x="83998" y="52579"/>
                    <a:pt x="84234" y="52343"/>
                  </a:cubicBezTo>
                  <a:cubicBezTo>
                    <a:pt x="86183" y="50394"/>
                    <a:pt x="86419" y="47560"/>
                    <a:pt x="87128" y="44902"/>
                  </a:cubicBezTo>
                  <a:cubicBezTo>
                    <a:pt x="87128" y="44430"/>
                    <a:pt x="87600" y="44193"/>
                    <a:pt x="87836" y="43721"/>
                  </a:cubicBezTo>
                  <a:cubicBezTo>
                    <a:pt x="88309" y="42540"/>
                    <a:pt x="88545" y="41063"/>
                    <a:pt x="87836" y="40355"/>
                  </a:cubicBezTo>
                  <a:cubicBezTo>
                    <a:pt x="84706" y="36752"/>
                    <a:pt x="83762" y="31909"/>
                    <a:pt x="84706" y="27362"/>
                  </a:cubicBezTo>
                  <a:cubicBezTo>
                    <a:pt x="85179" y="24941"/>
                    <a:pt x="85888" y="22578"/>
                    <a:pt x="84706" y="20157"/>
                  </a:cubicBezTo>
                  <a:cubicBezTo>
                    <a:pt x="83998" y="18681"/>
                    <a:pt x="84470" y="16555"/>
                    <a:pt x="83998" y="14606"/>
                  </a:cubicBezTo>
                  <a:cubicBezTo>
                    <a:pt x="83998" y="14369"/>
                    <a:pt x="83525" y="13897"/>
                    <a:pt x="83289" y="13661"/>
                  </a:cubicBezTo>
                  <a:cubicBezTo>
                    <a:pt x="82580" y="12480"/>
                    <a:pt x="82817" y="11003"/>
                    <a:pt x="81872" y="10531"/>
                  </a:cubicBezTo>
                  <a:cubicBezTo>
                    <a:pt x="80927" y="9822"/>
                    <a:pt x="79923" y="9822"/>
                    <a:pt x="78978" y="9586"/>
                  </a:cubicBezTo>
                  <a:cubicBezTo>
                    <a:pt x="78742" y="9350"/>
                    <a:pt x="78269" y="8877"/>
                    <a:pt x="78269" y="8346"/>
                  </a:cubicBezTo>
                  <a:cubicBezTo>
                    <a:pt x="78269" y="5688"/>
                    <a:pt x="77560" y="2794"/>
                    <a:pt x="76084" y="668"/>
                  </a:cubicBezTo>
                  <a:cubicBezTo>
                    <a:pt x="75848" y="196"/>
                    <a:pt x="74667" y="-277"/>
                    <a:pt x="74430" y="196"/>
                  </a:cubicBezTo>
                  <a:cubicBezTo>
                    <a:pt x="72718" y="3090"/>
                    <a:pt x="68879" y="3562"/>
                    <a:pt x="67934" y="6220"/>
                  </a:cubicBezTo>
                  <a:cubicBezTo>
                    <a:pt x="66989" y="8877"/>
                    <a:pt x="69352" y="12243"/>
                    <a:pt x="68643" y="15373"/>
                  </a:cubicBezTo>
                  <a:cubicBezTo>
                    <a:pt x="68170" y="16791"/>
                    <a:pt x="66694" y="18031"/>
                    <a:pt x="65985" y="19685"/>
                  </a:cubicBezTo>
                  <a:cubicBezTo>
                    <a:pt x="65277" y="21574"/>
                    <a:pt x="62619" y="21102"/>
                    <a:pt x="60434" y="21338"/>
                  </a:cubicBezTo>
                  <a:cubicBezTo>
                    <a:pt x="59725" y="21574"/>
                    <a:pt x="58958" y="22283"/>
                    <a:pt x="58721" y="22756"/>
                  </a:cubicBezTo>
                  <a:cubicBezTo>
                    <a:pt x="58013" y="24704"/>
                    <a:pt x="60139" y="26831"/>
                    <a:pt x="58958" y="28779"/>
                  </a:cubicBezTo>
                  <a:cubicBezTo>
                    <a:pt x="58721" y="28779"/>
                    <a:pt x="58249" y="29016"/>
                    <a:pt x="57717" y="29016"/>
                  </a:cubicBezTo>
                  <a:cubicBezTo>
                    <a:pt x="57481" y="29016"/>
                    <a:pt x="57245" y="29724"/>
                    <a:pt x="57009" y="29960"/>
                  </a:cubicBezTo>
                  <a:cubicBezTo>
                    <a:pt x="56772" y="31614"/>
                    <a:pt x="57481" y="33327"/>
                    <a:pt x="56772" y="34744"/>
                  </a:cubicBezTo>
                  <a:cubicBezTo>
                    <a:pt x="55591" y="36457"/>
                    <a:pt x="53879" y="36929"/>
                    <a:pt x="52225" y="37874"/>
                  </a:cubicBezTo>
                  <a:cubicBezTo>
                    <a:pt x="50985" y="38583"/>
                    <a:pt x="49331" y="39292"/>
                    <a:pt x="48859" y="40532"/>
                  </a:cubicBezTo>
                  <a:cubicBezTo>
                    <a:pt x="48386" y="41477"/>
                    <a:pt x="49095" y="43189"/>
                    <a:pt x="48386" y="43662"/>
                  </a:cubicBezTo>
                  <a:cubicBezTo>
                    <a:pt x="47678" y="44607"/>
                    <a:pt x="47441" y="42717"/>
                    <a:pt x="46733" y="42185"/>
                  </a:cubicBezTo>
                  <a:cubicBezTo>
                    <a:pt x="46024" y="41949"/>
                    <a:pt x="44784" y="41949"/>
                    <a:pt x="44548" y="42422"/>
                  </a:cubicBezTo>
                  <a:cubicBezTo>
                    <a:pt x="43366" y="43367"/>
                    <a:pt x="42126" y="44548"/>
                    <a:pt x="41654" y="45788"/>
                  </a:cubicBezTo>
                  <a:cubicBezTo>
                    <a:pt x="40945" y="47737"/>
                    <a:pt x="41890" y="49863"/>
                    <a:pt x="41181" y="51812"/>
                  </a:cubicBezTo>
                  <a:cubicBezTo>
                    <a:pt x="41181" y="52048"/>
                    <a:pt x="39941" y="52048"/>
                    <a:pt x="39469" y="51812"/>
                  </a:cubicBezTo>
                  <a:cubicBezTo>
                    <a:pt x="38288" y="50158"/>
                    <a:pt x="36575" y="48209"/>
                    <a:pt x="34921" y="49154"/>
                  </a:cubicBezTo>
                  <a:cubicBezTo>
                    <a:pt x="32500" y="50335"/>
                    <a:pt x="30374" y="51280"/>
                    <a:pt x="28189" y="52757"/>
                  </a:cubicBezTo>
                  <a:cubicBezTo>
                    <a:pt x="27953" y="52757"/>
                    <a:pt x="27480" y="53229"/>
                    <a:pt x="27244" y="53465"/>
                  </a:cubicBezTo>
                  <a:cubicBezTo>
                    <a:pt x="24586" y="55119"/>
                    <a:pt x="21692" y="53702"/>
                    <a:pt x="19094" y="54883"/>
                  </a:cubicBezTo>
                  <a:cubicBezTo>
                    <a:pt x="18621" y="55119"/>
                    <a:pt x="17677" y="55119"/>
                    <a:pt x="17145" y="55591"/>
                  </a:cubicBezTo>
                  <a:cubicBezTo>
                    <a:pt x="16909" y="56064"/>
                    <a:pt x="16673" y="56300"/>
                    <a:pt x="16673" y="56772"/>
                  </a:cubicBezTo>
                  <a:cubicBezTo>
                    <a:pt x="16436" y="59430"/>
                    <a:pt x="16909" y="62029"/>
                    <a:pt x="16436" y="64686"/>
                  </a:cubicBezTo>
                  <a:cubicBezTo>
                    <a:pt x="16436" y="64922"/>
                    <a:pt x="15728" y="65631"/>
                    <a:pt x="15728" y="65867"/>
                  </a:cubicBezTo>
                  <a:cubicBezTo>
                    <a:pt x="14783" y="67521"/>
                    <a:pt x="13543" y="68525"/>
                    <a:pt x="12361" y="69942"/>
                  </a:cubicBezTo>
                  <a:cubicBezTo>
                    <a:pt x="11180" y="71655"/>
                    <a:pt x="9704" y="73545"/>
                    <a:pt x="10649" y="75730"/>
                  </a:cubicBezTo>
                  <a:cubicBezTo>
                    <a:pt x="10885" y="76439"/>
                    <a:pt x="11830" y="77147"/>
                    <a:pt x="12066" y="77915"/>
                  </a:cubicBezTo>
                  <a:cubicBezTo>
                    <a:pt x="12775" y="79628"/>
                    <a:pt x="11830" y="81045"/>
                    <a:pt x="11594" y="82758"/>
                  </a:cubicBezTo>
                  <a:cubicBezTo>
                    <a:pt x="11121" y="84707"/>
                    <a:pt x="11357" y="86832"/>
                    <a:pt x="11357" y="88781"/>
                  </a:cubicBezTo>
                  <a:cubicBezTo>
                    <a:pt x="15432" y="91675"/>
                    <a:pt x="13720" y="96695"/>
                    <a:pt x="15196" y="100829"/>
                  </a:cubicBezTo>
                  <a:cubicBezTo>
                    <a:pt x="15432" y="101774"/>
                    <a:pt x="16141" y="102778"/>
                    <a:pt x="16377" y="103959"/>
                  </a:cubicBezTo>
                  <a:cubicBezTo>
                    <a:pt x="16673" y="105377"/>
                    <a:pt x="16614" y="107089"/>
                    <a:pt x="16141" y="108270"/>
                  </a:cubicBezTo>
                  <a:cubicBezTo>
                    <a:pt x="15432" y="110219"/>
                    <a:pt x="13956" y="112109"/>
                    <a:pt x="12066" y="113526"/>
                  </a:cubicBezTo>
                  <a:cubicBezTo>
                    <a:pt x="11062" y="114707"/>
                    <a:pt x="10826" y="116184"/>
                    <a:pt x="10117" y="117601"/>
                  </a:cubicBezTo>
                  <a:cubicBezTo>
                    <a:pt x="9645" y="118546"/>
                    <a:pt x="8405" y="119255"/>
                    <a:pt x="8168" y="120495"/>
                  </a:cubicBezTo>
                  <a:cubicBezTo>
                    <a:pt x="7696" y="121912"/>
                    <a:pt x="8405" y="123625"/>
                    <a:pt x="7696" y="124570"/>
                  </a:cubicBezTo>
                  <a:cubicBezTo>
                    <a:pt x="5747" y="127464"/>
                    <a:pt x="3326" y="130062"/>
                    <a:pt x="2381" y="133429"/>
                  </a:cubicBezTo>
                  <a:cubicBezTo>
                    <a:pt x="2145" y="134137"/>
                    <a:pt x="1200" y="135082"/>
                    <a:pt x="668" y="135850"/>
                  </a:cubicBezTo>
                  <a:cubicBezTo>
                    <a:pt x="196" y="137031"/>
                    <a:pt x="-277" y="138507"/>
                    <a:pt x="196" y="139689"/>
                  </a:cubicBezTo>
                  <a:cubicBezTo>
                    <a:pt x="432" y="140161"/>
                    <a:pt x="1141" y="140397"/>
                    <a:pt x="1613" y="140870"/>
                  </a:cubicBezTo>
                  <a:cubicBezTo>
                    <a:pt x="2322" y="142110"/>
                    <a:pt x="2794" y="143527"/>
                    <a:pt x="2794" y="144709"/>
                  </a:cubicBezTo>
                  <a:cubicBezTo>
                    <a:pt x="3975" y="152858"/>
                    <a:pt x="3030" y="160831"/>
                    <a:pt x="4448" y="169217"/>
                  </a:cubicBezTo>
                  <a:cubicBezTo>
                    <a:pt x="4448" y="169217"/>
                    <a:pt x="4920" y="169926"/>
                    <a:pt x="4920" y="170162"/>
                  </a:cubicBezTo>
                  <a:cubicBezTo>
                    <a:pt x="5629" y="172111"/>
                    <a:pt x="6810" y="173292"/>
                    <a:pt x="8050" y="175005"/>
                  </a:cubicBezTo>
                  <a:cubicBezTo>
                    <a:pt x="8050" y="175477"/>
                    <a:pt x="8286" y="175950"/>
                    <a:pt x="8286" y="176481"/>
                  </a:cubicBezTo>
                  <a:cubicBezTo>
                    <a:pt x="8523" y="176954"/>
                    <a:pt x="9231" y="176954"/>
                    <a:pt x="9468" y="177426"/>
                  </a:cubicBezTo>
                  <a:cubicBezTo>
                    <a:pt x="10294" y="179080"/>
                    <a:pt x="12598" y="179847"/>
                    <a:pt x="14547" y="180792"/>
                  </a:cubicBezTo>
                  <a:cubicBezTo>
                    <a:pt x="15019" y="181029"/>
                    <a:pt x="15491" y="181265"/>
                    <a:pt x="15964" y="181501"/>
                  </a:cubicBezTo>
                  <a:cubicBezTo>
                    <a:pt x="16673" y="181974"/>
                    <a:pt x="17854" y="181501"/>
                    <a:pt x="18621" y="181974"/>
                  </a:cubicBezTo>
                  <a:cubicBezTo>
                    <a:pt x="19566" y="182682"/>
                    <a:pt x="20275" y="183922"/>
                    <a:pt x="21279" y="184631"/>
                  </a:cubicBezTo>
                  <a:cubicBezTo>
                    <a:pt x="22756" y="185576"/>
                    <a:pt x="24645" y="185340"/>
                    <a:pt x="26063" y="184867"/>
                  </a:cubicBezTo>
                  <a:cubicBezTo>
                    <a:pt x="27775" y="184159"/>
                    <a:pt x="28956" y="181974"/>
                    <a:pt x="30905" y="181265"/>
                  </a:cubicBezTo>
                  <a:cubicBezTo>
                    <a:pt x="33799" y="180320"/>
                    <a:pt x="36929" y="180792"/>
                    <a:pt x="39587" y="179375"/>
                  </a:cubicBezTo>
                  <a:cubicBezTo>
                    <a:pt x="41477" y="178430"/>
                    <a:pt x="42953" y="176717"/>
                    <a:pt x="44370" y="175064"/>
                  </a:cubicBezTo>
                  <a:cubicBezTo>
                    <a:pt x="44607" y="174828"/>
                    <a:pt x="44843" y="174355"/>
                    <a:pt x="45552" y="174355"/>
                  </a:cubicBezTo>
                  <a:cubicBezTo>
                    <a:pt x="45552" y="173883"/>
                    <a:pt x="46024" y="173410"/>
                    <a:pt x="46260" y="173174"/>
                  </a:cubicBez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214" name="Forme libre : forme 211">
              <a:extLst>
                <a:ext uri="{FF2B5EF4-FFF2-40B4-BE49-F238E27FC236}">
                  <a16:creationId xmlns:a16="http://schemas.microsoft.com/office/drawing/2014/main" id="{A1095609-D485-1755-2581-9F7544F418E5}"/>
                </a:ext>
              </a:extLst>
            </p:cNvPr>
            <p:cNvSpPr/>
            <p:nvPr/>
          </p:nvSpPr>
          <p:spPr>
            <a:xfrm>
              <a:off x="9437139" y="3987837"/>
              <a:ext cx="212147" cy="152530"/>
            </a:xfrm>
            <a:custGeom>
              <a:avLst/>
              <a:gdLst>
                <a:gd name="connsiteX0" fmla="*/ 121193 w 121193"/>
                <a:gd name="connsiteY0" fmla="*/ 33072 h 86962"/>
                <a:gd name="connsiteX1" fmla="*/ 114520 w 121193"/>
                <a:gd name="connsiteY1" fmla="*/ 35493 h 86962"/>
                <a:gd name="connsiteX2" fmla="*/ 111154 w 121193"/>
                <a:gd name="connsiteY2" fmla="*/ 47009 h 86962"/>
                <a:gd name="connsiteX3" fmla="*/ 102708 w 121193"/>
                <a:gd name="connsiteY3" fmla="*/ 50139 h 86962"/>
                <a:gd name="connsiteX4" fmla="*/ 100760 w 121193"/>
                <a:gd name="connsiteY4" fmla="*/ 51321 h 86962"/>
                <a:gd name="connsiteX5" fmla="*/ 84637 w 121193"/>
                <a:gd name="connsiteY5" fmla="*/ 55868 h 86962"/>
                <a:gd name="connsiteX6" fmla="*/ 81743 w 121193"/>
                <a:gd name="connsiteY6" fmla="*/ 58289 h 86962"/>
                <a:gd name="connsiteX7" fmla="*/ 73534 w 121193"/>
                <a:gd name="connsiteY7" fmla="*/ 64018 h 86962"/>
                <a:gd name="connsiteX8" fmla="*/ 69223 w 121193"/>
                <a:gd name="connsiteY8" fmla="*/ 67620 h 86962"/>
                <a:gd name="connsiteX9" fmla="*/ 60305 w 121193"/>
                <a:gd name="connsiteY9" fmla="*/ 68093 h 86962"/>
                <a:gd name="connsiteX10" fmla="*/ 49498 w 121193"/>
                <a:gd name="connsiteY10" fmla="*/ 73349 h 86962"/>
                <a:gd name="connsiteX11" fmla="*/ 37214 w 121193"/>
                <a:gd name="connsiteY11" fmla="*/ 74294 h 86962"/>
                <a:gd name="connsiteX12" fmla="*/ 35501 w 121193"/>
                <a:gd name="connsiteY12" fmla="*/ 76243 h 86962"/>
                <a:gd name="connsiteX13" fmla="*/ 26584 w 121193"/>
                <a:gd name="connsiteY13" fmla="*/ 83920 h 86962"/>
                <a:gd name="connsiteX14" fmla="*/ 19143 w 121193"/>
                <a:gd name="connsiteY14" fmla="*/ 86282 h 86962"/>
                <a:gd name="connsiteX15" fmla="*/ 11701 w 121193"/>
                <a:gd name="connsiteY15" fmla="*/ 84806 h 86962"/>
                <a:gd name="connsiteX16" fmla="*/ 10757 w 121193"/>
                <a:gd name="connsiteY16" fmla="*/ 84570 h 86962"/>
                <a:gd name="connsiteX17" fmla="*/ 9044 w 121193"/>
                <a:gd name="connsiteY17" fmla="*/ 82621 h 86962"/>
                <a:gd name="connsiteX18" fmla="*/ 7627 w 121193"/>
                <a:gd name="connsiteY18" fmla="*/ 69392 h 86962"/>
                <a:gd name="connsiteX19" fmla="*/ 6682 w 121193"/>
                <a:gd name="connsiteY19" fmla="*/ 66262 h 86962"/>
                <a:gd name="connsiteX20" fmla="*/ 2843 w 121193"/>
                <a:gd name="connsiteY20" fmla="*/ 54982 h 86962"/>
                <a:gd name="connsiteX21" fmla="*/ 185 w 121193"/>
                <a:gd name="connsiteY21" fmla="*/ 50671 h 86962"/>
                <a:gd name="connsiteX22" fmla="*/ 1130 w 121193"/>
                <a:gd name="connsiteY22" fmla="*/ 47305 h 86962"/>
                <a:gd name="connsiteX23" fmla="*/ 1366 w 121193"/>
                <a:gd name="connsiteY23" fmla="*/ 42994 h 86962"/>
                <a:gd name="connsiteX24" fmla="*/ 1839 w 121193"/>
                <a:gd name="connsiteY24" fmla="*/ 42757 h 86962"/>
                <a:gd name="connsiteX25" fmla="*/ 1603 w 121193"/>
                <a:gd name="connsiteY25" fmla="*/ 36025 h 86962"/>
                <a:gd name="connsiteX26" fmla="*/ 2784 w 121193"/>
                <a:gd name="connsiteY26" fmla="*/ 34371 h 86962"/>
                <a:gd name="connsiteX27" fmla="*/ 4496 w 121193"/>
                <a:gd name="connsiteY27" fmla="*/ 32954 h 86962"/>
                <a:gd name="connsiteX28" fmla="*/ 7154 w 121193"/>
                <a:gd name="connsiteY28" fmla="*/ 24568 h 86962"/>
                <a:gd name="connsiteX29" fmla="*/ 8571 w 121193"/>
                <a:gd name="connsiteY29" fmla="*/ 22914 h 86962"/>
                <a:gd name="connsiteX30" fmla="*/ 12883 w 121193"/>
                <a:gd name="connsiteY30" fmla="*/ 24627 h 86962"/>
                <a:gd name="connsiteX31" fmla="*/ 25639 w 121193"/>
                <a:gd name="connsiteY31" fmla="*/ 23918 h 86962"/>
                <a:gd name="connsiteX32" fmla="*/ 35029 w 121193"/>
                <a:gd name="connsiteY32" fmla="*/ 27284 h 86962"/>
                <a:gd name="connsiteX33" fmla="*/ 41525 w 121193"/>
                <a:gd name="connsiteY33" fmla="*/ 32363 h 86962"/>
                <a:gd name="connsiteX34" fmla="*/ 44655 w 121193"/>
                <a:gd name="connsiteY34" fmla="*/ 46065 h 86962"/>
                <a:gd name="connsiteX35" fmla="*/ 52392 w 121193"/>
                <a:gd name="connsiteY35" fmla="*/ 38623 h 86962"/>
                <a:gd name="connsiteX36" fmla="*/ 66152 w 121193"/>
                <a:gd name="connsiteY36" fmla="*/ 10512 h 86962"/>
                <a:gd name="connsiteX37" fmla="*/ 86113 w 121193"/>
                <a:gd name="connsiteY37" fmla="*/ 5965 h 86962"/>
                <a:gd name="connsiteX38" fmla="*/ 89243 w 121193"/>
                <a:gd name="connsiteY38" fmla="*/ 5256 h 86962"/>
                <a:gd name="connsiteX39" fmla="*/ 92610 w 121193"/>
                <a:gd name="connsiteY39" fmla="*/ 4075 h 86962"/>
                <a:gd name="connsiteX40" fmla="*/ 99342 w 121193"/>
                <a:gd name="connsiteY40" fmla="*/ 2658 h 86962"/>
                <a:gd name="connsiteX41" fmla="*/ 107551 w 121193"/>
                <a:gd name="connsiteY41" fmla="*/ 0 h 86962"/>
                <a:gd name="connsiteX42" fmla="*/ 107787 w 121193"/>
                <a:gd name="connsiteY42" fmla="*/ 0 h 86962"/>
                <a:gd name="connsiteX43" fmla="*/ 107787 w 121193"/>
                <a:gd name="connsiteY43" fmla="*/ 1181 h 86962"/>
                <a:gd name="connsiteX44" fmla="*/ 111390 w 121193"/>
                <a:gd name="connsiteY44" fmla="*/ 8859 h 86962"/>
                <a:gd name="connsiteX45" fmla="*/ 120957 w 121193"/>
                <a:gd name="connsiteY45" fmla="*/ 31477 h 86962"/>
                <a:gd name="connsiteX46" fmla="*/ 121134 w 121193"/>
                <a:gd name="connsiteY46" fmla="*/ 33131 h 86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21193" h="86962">
                  <a:moveTo>
                    <a:pt x="121193" y="33072"/>
                  </a:moveTo>
                  <a:cubicBezTo>
                    <a:pt x="118831" y="33604"/>
                    <a:pt x="116469" y="34076"/>
                    <a:pt x="114520" y="35493"/>
                  </a:cubicBezTo>
                  <a:cubicBezTo>
                    <a:pt x="110917" y="38387"/>
                    <a:pt x="113280" y="43407"/>
                    <a:pt x="111154" y="47009"/>
                  </a:cubicBezTo>
                  <a:cubicBezTo>
                    <a:pt x="109441" y="49903"/>
                    <a:pt x="105602" y="49135"/>
                    <a:pt x="102708" y="50139"/>
                  </a:cubicBezTo>
                  <a:cubicBezTo>
                    <a:pt x="102000" y="50612"/>
                    <a:pt x="101527" y="50848"/>
                    <a:pt x="100760" y="51321"/>
                  </a:cubicBezTo>
                  <a:cubicBezTo>
                    <a:pt x="95681" y="53742"/>
                    <a:pt x="89716" y="53210"/>
                    <a:pt x="84637" y="55868"/>
                  </a:cubicBezTo>
                  <a:cubicBezTo>
                    <a:pt x="83397" y="56340"/>
                    <a:pt x="82924" y="58053"/>
                    <a:pt x="81743" y="58289"/>
                  </a:cubicBezTo>
                  <a:cubicBezTo>
                    <a:pt x="78613" y="59470"/>
                    <a:pt x="73357" y="59707"/>
                    <a:pt x="73534" y="64018"/>
                  </a:cubicBezTo>
                  <a:cubicBezTo>
                    <a:pt x="72058" y="65199"/>
                    <a:pt x="70877" y="67148"/>
                    <a:pt x="69223" y="67620"/>
                  </a:cubicBezTo>
                  <a:cubicBezTo>
                    <a:pt x="66329" y="68329"/>
                    <a:pt x="62963" y="67148"/>
                    <a:pt x="60305" y="68093"/>
                  </a:cubicBezTo>
                  <a:cubicBezTo>
                    <a:pt x="56703" y="69510"/>
                    <a:pt x="53868" y="72876"/>
                    <a:pt x="49498" y="73349"/>
                  </a:cubicBezTo>
                  <a:cubicBezTo>
                    <a:pt x="45423" y="73821"/>
                    <a:pt x="41112" y="72109"/>
                    <a:pt x="37214" y="74294"/>
                  </a:cubicBezTo>
                  <a:cubicBezTo>
                    <a:pt x="36505" y="74766"/>
                    <a:pt x="36033" y="75475"/>
                    <a:pt x="35501" y="76243"/>
                  </a:cubicBezTo>
                  <a:cubicBezTo>
                    <a:pt x="32371" y="78900"/>
                    <a:pt x="29950" y="81735"/>
                    <a:pt x="26584" y="83920"/>
                  </a:cubicBezTo>
                  <a:cubicBezTo>
                    <a:pt x="24399" y="85101"/>
                    <a:pt x="21564" y="84865"/>
                    <a:pt x="19143" y="86282"/>
                  </a:cubicBezTo>
                  <a:cubicBezTo>
                    <a:pt x="16958" y="87700"/>
                    <a:pt x="13887" y="86755"/>
                    <a:pt x="11701" y="84806"/>
                  </a:cubicBezTo>
                  <a:cubicBezTo>
                    <a:pt x="11465" y="84806"/>
                    <a:pt x="10993" y="84570"/>
                    <a:pt x="10757" y="84570"/>
                  </a:cubicBezTo>
                  <a:cubicBezTo>
                    <a:pt x="10048" y="84097"/>
                    <a:pt x="9339" y="83389"/>
                    <a:pt x="9044" y="82621"/>
                  </a:cubicBezTo>
                  <a:cubicBezTo>
                    <a:pt x="7390" y="78310"/>
                    <a:pt x="8571" y="73940"/>
                    <a:pt x="7627" y="69392"/>
                  </a:cubicBezTo>
                  <a:cubicBezTo>
                    <a:pt x="7627" y="68447"/>
                    <a:pt x="7390" y="67207"/>
                    <a:pt x="6682" y="66262"/>
                  </a:cubicBezTo>
                  <a:cubicBezTo>
                    <a:pt x="4496" y="62896"/>
                    <a:pt x="2843" y="59293"/>
                    <a:pt x="2843" y="54982"/>
                  </a:cubicBezTo>
                  <a:cubicBezTo>
                    <a:pt x="2843" y="53329"/>
                    <a:pt x="658" y="52325"/>
                    <a:pt x="185" y="50671"/>
                  </a:cubicBezTo>
                  <a:cubicBezTo>
                    <a:pt x="-287" y="49490"/>
                    <a:pt x="185" y="48250"/>
                    <a:pt x="1130" y="47305"/>
                  </a:cubicBezTo>
                  <a:cubicBezTo>
                    <a:pt x="1839" y="46596"/>
                    <a:pt x="1366" y="44411"/>
                    <a:pt x="1366" y="42994"/>
                  </a:cubicBezTo>
                  <a:lnTo>
                    <a:pt x="1839" y="42757"/>
                  </a:lnTo>
                  <a:cubicBezTo>
                    <a:pt x="1839" y="40572"/>
                    <a:pt x="2311" y="38210"/>
                    <a:pt x="1603" y="36025"/>
                  </a:cubicBezTo>
                  <a:lnTo>
                    <a:pt x="2784" y="34371"/>
                  </a:lnTo>
                  <a:cubicBezTo>
                    <a:pt x="3493" y="34135"/>
                    <a:pt x="3965" y="33426"/>
                    <a:pt x="4496" y="32954"/>
                  </a:cubicBezTo>
                  <a:cubicBezTo>
                    <a:pt x="5973" y="30296"/>
                    <a:pt x="5737" y="27166"/>
                    <a:pt x="7154" y="24568"/>
                  </a:cubicBezTo>
                  <a:cubicBezTo>
                    <a:pt x="7627" y="24095"/>
                    <a:pt x="8099" y="23150"/>
                    <a:pt x="8571" y="22914"/>
                  </a:cubicBezTo>
                  <a:cubicBezTo>
                    <a:pt x="10284" y="22442"/>
                    <a:pt x="12174" y="22914"/>
                    <a:pt x="12883" y="24627"/>
                  </a:cubicBezTo>
                  <a:cubicBezTo>
                    <a:pt x="17194" y="24154"/>
                    <a:pt x="21269" y="23446"/>
                    <a:pt x="25639" y="23918"/>
                  </a:cubicBezTo>
                  <a:cubicBezTo>
                    <a:pt x="29005" y="24627"/>
                    <a:pt x="31899" y="25631"/>
                    <a:pt x="35029" y="27284"/>
                  </a:cubicBezTo>
                  <a:cubicBezTo>
                    <a:pt x="37450" y="28761"/>
                    <a:pt x="39340" y="30651"/>
                    <a:pt x="41525" y="32363"/>
                  </a:cubicBezTo>
                  <a:lnTo>
                    <a:pt x="44655" y="46065"/>
                  </a:lnTo>
                  <a:lnTo>
                    <a:pt x="52392" y="38623"/>
                  </a:lnTo>
                  <a:lnTo>
                    <a:pt x="66152" y="10512"/>
                  </a:lnTo>
                  <a:cubicBezTo>
                    <a:pt x="72176" y="8859"/>
                    <a:pt x="80090" y="8386"/>
                    <a:pt x="86113" y="5965"/>
                  </a:cubicBezTo>
                  <a:cubicBezTo>
                    <a:pt x="87058" y="5492"/>
                    <a:pt x="88299" y="5492"/>
                    <a:pt x="89243" y="5256"/>
                  </a:cubicBezTo>
                  <a:cubicBezTo>
                    <a:pt x="90484" y="4784"/>
                    <a:pt x="91429" y="4547"/>
                    <a:pt x="92610" y="4075"/>
                  </a:cubicBezTo>
                  <a:cubicBezTo>
                    <a:pt x="94795" y="3366"/>
                    <a:pt x="96921" y="3130"/>
                    <a:pt x="99342" y="2658"/>
                  </a:cubicBezTo>
                  <a:cubicBezTo>
                    <a:pt x="102236" y="1949"/>
                    <a:pt x="104657" y="472"/>
                    <a:pt x="107551" y="0"/>
                  </a:cubicBezTo>
                  <a:lnTo>
                    <a:pt x="107787" y="0"/>
                  </a:lnTo>
                  <a:cubicBezTo>
                    <a:pt x="107787" y="0"/>
                    <a:pt x="107551" y="945"/>
                    <a:pt x="107787" y="1181"/>
                  </a:cubicBezTo>
                  <a:cubicBezTo>
                    <a:pt x="109736" y="3602"/>
                    <a:pt x="110445" y="6260"/>
                    <a:pt x="111390" y="8859"/>
                  </a:cubicBezTo>
                  <a:cubicBezTo>
                    <a:pt x="114047" y="16772"/>
                    <a:pt x="117355" y="24272"/>
                    <a:pt x="120957" y="31477"/>
                  </a:cubicBezTo>
                  <a:lnTo>
                    <a:pt x="121134" y="33131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215" name="Forme libre : forme 212">
              <a:extLst>
                <a:ext uri="{FF2B5EF4-FFF2-40B4-BE49-F238E27FC236}">
                  <a16:creationId xmlns:a16="http://schemas.microsoft.com/office/drawing/2014/main" id="{EAAFFAF7-69C6-0E21-8A4C-BB7258DB7A0B}"/>
                </a:ext>
              </a:extLst>
            </p:cNvPr>
            <p:cNvSpPr/>
            <p:nvPr/>
          </p:nvSpPr>
          <p:spPr>
            <a:xfrm>
              <a:off x="9688053" y="3792994"/>
              <a:ext cx="16850" cy="12302"/>
            </a:xfrm>
            <a:custGeom>
              <a:avLst/>
              <a:gdLst>
                <a:gd name="connsiteX0" fmla="*/ 7973 w 9626"/>
                <a:gd name="connsiteY0" fmla="*/ 236 h 7014"/>
                <a:gd name="connsiteX1" fmla="*/ 7973 w 9626"/>
                <a:gd name="connsiteY1" fmla="*/ 709 h 7014"/>
                <a:gd name="connsiteX2" fmla="*/ 4370 w 9626"/>
                <a:gd name="connsiteY2" fmla="*/ 1417 h 7014"/>
                <a:gd name="connsiteX3" fmla="*/ 0 w 9626"/>
                <a:gd name="connsiteY3" fmla="*/ 6910 h 7014"/>
                <a:gd name="connsiteX4" fmla="*/ 1713 w 9626"/>
                <a:gd name="connsiteY4" fmla="*/ 6910 h 7014"/>
                <a:gd name="connsiteX5" fmla="*/ 2894 w 9626"/>
                <a:gd name="connsiteY5" fmla="*/ 6201 h 7014"/>
                <a:gd name="connsiteX6" fmla="*/ 6260 w 9626"/>
                <a:gd name="connsiteY6" fmla="*/ 5492 h 7014"/>
                <a:gd name="connsiteX7" fmla="*/ 8445 w 9626"/>
                <a:gd name="connsiteY7" fmla="*/ 4311 h 7014"/>
                <a:gd name="connsiteX8" fmla="*/ 9626 w 9626"/>
                <a:gd name="connsiteY8" fmla="*/ 0 h 7014"/>
                <a:gd name="connsiteX9" fmla="*/ 7914 w 9626"/>
                <a:gd name="connsiteY9" fmla="*/ 236 h 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26" h="7014">
                  <a:moveTo>
                    <a:pt x="7973" y="236"/>
                  </a:moveTo>
                  <a:lnTo>
                    <a:pt x="7973" y="709"/>
                  </a:lnTo>
                  <a:cubicBezTo>
                    <a:pt x="6792" y="1417"/>
                    <a:pt x="5079" y="709"/>
                    <a:pt x="4370" y="1417"/>
                  </a:cubicBezTo>
                  <a:cubicBezTo>
                    <a:pt x="2421" y="2599"/>
                    <a:pt x="295" y="4547"/>
                    <a:pt x="0" y="6910"/>
                  </a:cubicBezTo>
                  <a:cubicBezTo>
                    <a:pt x="472" y="6910"/>
                    <a:pt x="1181" y="7146"/>
                    <a:pt x="1713" y="6910"/>
                  </a:cubicBezTo>
                  <a:cubicBezTo>
                    <a:pt x="2185" y="6673"/>
                    <a:pt x="2421" y="6437"/>
                    <a:pt x="2894" y="6201"/>
                  </a:cubicBezTo>
                  <a:cubicBezTo>
                    <a:pt x="4075" y="5729"/>
                    <a:pt x="5315" y="5965"/>
                    <a:pt x="6260" y="5492"/>
                  </a:cubicBezTo>
                  <a:cubicBezTo>
                    <a:pt x="6969" y="5256"/>
                    <a:pt x="7677" y="4784"/>
                    <a:pt x="8445" y="4311"/>
                  </a:cubicBezTo>
                  <a:cubicBezTo>
                    <a:pt x="9863" y="3130"/>
                    <a:pt x="9390" y="1417"/>
                    <a:pt x="9626" y="0"/>
                  </a:cubicBezTo>
                  <a:cubicBezTo>
                    <a:pt x="9154" y="0"/>
                    <a:pt x="8445" y="0"/>
                    <a:pt x="7914" y="236"/>
                  </a:cubicBez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216" name="Forme libre : forme 213">
              <a:extLst>
                <a:ext uri="{FF2B5EF4-FFF2-40B4-BE49-F238E27FC236}">
                  <a16:creationId xmlns:a16="http://schemas.microsoft.com/office/drawing/2014/main" id="{FF67B06E-6F14-BB7B-59B5-5B3A4EF79A38}"/>
                </a:ext>
              </a:extLst>
            </p:cNvPr>
            <p:cNvSpPr/>
            <p:nvPr/>
          </p:nvSpPr>
          <p:spPr>
            <a:xfrm>
              <a:off x="10202981" y="4211601"/>
              <a:ext cx="46209" cy="86161"/>
            </a:xfrm>
            <a:custGeom>
              <a:avLst/>
              <a:gdLst>
                <a:gd name="connsiteX0" fmla="*/ 22560 w 26398"/>
                <a:gd name="connsiteY0" fmla="*/ 23197 h 49123"/>
                <a:gd name="connsiteX1" fmla="*/ 17067 w 26398"/>
                <a:gd name="connsiteY1" fmla="*/ 14516 h 49123"/>
                <a:gd name="connsiteX2" fmla="*/ 15414 w 26398"/>
                <a:gd name="connsiteY2" fmla="*/ 7784 h 49123"/>
                <a:gd name="connsiteX3" fmla="*/ 10866 w 26398"/>
                <a:gd name="connsiteY3" fmla="*/ 2468 h 49123"/>
                <a:gd name="connsiteX4" fmla="*/ 9685 w 26398"/>
                <a:gd name="connsiteY4" fmla="*/ 520 h 49123"/>
                <a:gd name="connsiteX5" fmla="*/ 3425 w 26398"/>
                <a:gd name="connsiteY5" fmla="*/ 3413 h 49123"/>
                <a:gd name="connsiteX6" fmla="*/ 2185 w 26398"/>
                <a:gd name="connsiteY6" fmla="*/ 11799 h 49123"/>
                <a:gd name="connsiteX7" fmla="*/ 1476 w 26398"/>
                <a:gd name="connsiteY7" fmla="*/ 16347 h 49123"/>
                <a:gd name="connsiteX8" fmla="*/ 0 w 26398"/>
                <a:gd name="connsiteY8" fmla="*/ 20658 h 49123"/>
                <a:gd name="connsiteX9" fmla="*/ 236 w 26398"/>
                <a:gd name="connsiteY9" fmla="*/ 26209 h 49123"/>
                <a:gd name="connsiteX10" fmla="*/ 709 w 26398"/>
                <a:gd name="connsiteY10" fmla="*/ 33414 h 49123"/>
                <a:gd name="connsiteX11" fmla="*/ 3602 w 26398"/>
                <a:gd name="connsiteY11" fmla="*/ 42568 h 49123"/>
                <a:gd name="connsiteX12" fmla="*/ 5551 w 26398"/>
                <a:gd name="connsiteY12" fmla="*/ 45226 h 49123"/>
                <a:gd name="connsiteX13" fmla="*/ 6024 w 26398"/>
                <a:gd name="connsiteY13" fmla="*/ 46938 h 49123"/>
                <a:gd name="connsiteX14" fmla="*/ 7914 w 26398"/>
                <a:gd name="connsiteY14" fmla="*/ 48415 h 49123"/>
                <a:gd name="connsiteX15" fmla="*/ 14410 w 26398"/>
                <a:gd name="connsiteY15" fmla="*/ 48415 h 49123"/>
                <a:gd name="connsiteX16" fmla="*/ 16064 w 26398"/>
                <a:gd name="connsiteY16" fmla="*/ 47942 h 49123"/>
                <a:gd name="connsiteX17" fmla="*/ 21379 w 26398"/>
                <a:gd name="connsiteY17" fmla="*/ 42923 h 49123"/>
                <a:gd name="connsiteX18" fmla="*/ 25454 w 26398"/>
                <a:gd name="connsiteY18" fmla="*/ 36426 h 49123"/>
                <a:gd name="connsiteX19" fmla="*/ 25926 w 26398"/>
                <a:gd name="connsiteY19" fmla="*/ 30402 h 49123"/>
                <a:gd name="connsiteX20" fmla="*/ 23505 w 26398"/>
                <a:gd name="connsiteY20" fmla="*/ 25087 h 49123"/>
                <a:gd name="connsiteX21" fmla="*/ 22560 w 26398"/>
                <a:gd name="connsiteY21" fmla="*/ 23138 h 49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398" h="49123">
                  <a:moveTo>
                    <a:pt x="22560" y="23197"/>
                  </a:moveTo>
                  <a:cubicBezTo>
                    <a:pt x="20138" y="20540"/>
                    <a:pt x="18721" y="17410"/>
                    <a:pt x="17067" y="14516"/>
                  </a:cubicBezTo>
                  <a:cubicBezTo>
                    <a:pt x="16123" y="12331"/>
                    <a:pt x="16831" y="9732"/>
                    <a:pt x="15414" y="7784"/>
                  </a:cubicBezTo>
                  <a:cubicBezTo>
                    <a:pt x="13997" y="5835"/>
                    <a:pt x="12284" y="4417"/>
                    <a:pt x="10866" y="2468"/>
                  </a:cubicBezTo>
                  <a:cubicBezTo>
                    <a:pt x="10394" y="1760"/>
                    <a:pt x="10158" y="756"/>
                    <a:pt x="9685" y="520"/>
                  </a:cubicBezTo>
                  <a:cubicBezTo>
                    <a:pt x="7028" y="-898"/>
                    <a:pt x="3662" y="756"/>
                    <a:pt x="3425" y="3413"/>
                  </a:cubicBezTo>
                  <a:cubicBezTo>
                    <a:pt x="3189" y="6307"/>
                    <a:pt x="2717" y="8965"/>
                    <a:pt x="2185" y="11799"/>
                  </a:cubicBezTo>
                  <a:cubicBezTo>
                    <a:pt x="1713" y="13217"/>
                    <a:pt x="1949" y="14930"/>
                    <a:pt x="1476" y="16347"/>
                  </a:cubicBezTo>
                  <a:cubicBezTo>
                    <a:pt x="1240" y="17764"/>
                    <a:pt x="236" y="19241"/>
                    <a:pt x="0" y="20658"/>
                  </a:cubicBezTo>
                  <a:cubicBezTo>
                    <a:pt x="0" y="22607"/>
                    <a:pt x="0" y="24260"/>
                    <a:pt x="236" y="26209"/>
                  </a:cubicBezTo>
                  <a:cubicBezTo>
                    <a:pt x="709" y="28631"/>
                    <a:pt x="0" y="31229"/>
                    <a:pt x="709" y="33414"/>
                  </a:cubicBezTo>
                  <a:cubicBezTo>
                    <a:pt x="1890" y="36308"/>
                    <a:pt x="2362" y="39674"/>
                    <a:pt x="3602" y="42568"/>
                  </a:cubicBezTo>
                  <a:cubicBezTo>
                    <a:pt x="4075" y="43277"/>
                    <a:pt x="5020" y="44281"/>
                    <a:pt x="5551" y="45226"/>
                  </a:cubicBezTo>
                  <a:cubicBezTo>
                    <a:pt x="5551" y="45698"/>
                    <a:pt x="5788" y="46407"/>
                    <a:pt x="6024" y="46938"/>
                  </a:cubicBezTo>
                  <a:cubicBezTo>
                    <a:pt x="6260" y="47647"/>
                    <a:pt x="7205" y="48120"/>
                    <a:pt x="7914" y="48415"/>
                  </a:cubicBezTo>
                  <a:cubicBezTo>
                    <a:pt x="10099" y="49360"/>
                    <a:pt x="12225" y="49360"/>
                    <a:pt x="14410" y="48415"/>
                  </a:cubicBezTo>
                  <a:cubicBezTo>
                    <a:pt x="14882" y="48415"/>
                    <a:pt x="15591" y="48179"/>
                    <a:pt x="16064" y="47942"/>
                  </a:cubicBezTo>
                  <a:cubicBezTo>
                    <a:pt x="18012" y="46289"/>
                    <a:pt x="19666" y="44812"/>
                    <a:pt x="21379" y="42923"/>
                  </a:cubicBezTo>
                  <a:cubicBezTo>
                    <a:pt x="22796" y="40737"/>
                    <a:pt x="23800" y="38611"/>
                    <a:pt x="25454" y="36426"/>
                  </a:cubicBezTo>
                  <a:cubicBezTo>
                    <a:pt x="26871" y="34773"/>
                    <a:pt x="26399" y="32351"/>
                    <a:pt x="25926" y="30402"/>
                  </a:cubicBezTo>
                  <a:cubicBezTo>
                    <a:pt x="25217" y="28217"/>
                    <a:pt x="25690" y="26800"/>
                    <a:pt x="23505" y="25087"/>
                  </a:cubicBezTo>
                  <a:lnTo>
                    <a:pt x="22560" y="23138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217" name="Forme libre : forme 214">
              <a:extLst>
                <a:ext uri="{FF2B5EF4-FFF2-40B4-BE49-F238E27FC236}">
                  <a16:creationId xmlns:a16="http://schemas.microsoft.com/office/drawing/2014/main" id="{FD228BB1-63D1-599F-74E9-EF6EDCFF1CF5}"/>
                </a:ext>
              </a:extLst>
            </p:cNvPr>
            <p:cNvSpPr/>
            <p:nvPr/>
          </p:nvSpPr>
          <p:spPr>
            <a:xfrm>
              <a:off x="8895759" y="4964988"/>
              <a:ext cx="337014" cy="313105"/>
            </a:xfrm>
            <a:custGeom>
              <a:avLst/>
              <a:gdLst>
                <a:gd name="connsiteX0" fmla="*/ 192408 w 192526"/>
                <a:gd name="connsiteY0" fmla="*/ 63941 h 178511"/>
                <a:gd name="connsiteX1" fmla="*/ 191050 w 192526"/>
                <a:gd name="connsiteY1" fmla="*/ 69138 h 178511"/>
                <a:gd name="connsiteX2" fmla="*/ 190341 w 192526"/>
                <a:gd name="connsiteY2" fmla="*/ 78764 h 178511"/>
                <a:gd name="connsiteX3" fmla="*/ 186502 w 192526"/>
                <a:gd name="connsiteY3" fmla="*/ 82839 h 178511"/>
                <a:gd name="connsiteX4" fmla="*/ 184081 w 192526"/>
                <a:gd name="connsiteY4" fmla="*/ 90753 h 178511"/>
                <a:gd name="connsiteX5" fmla="*/ 177821 w 192526"/>
                <a:gd name="connsiteY5" fmla="*/ 96776 h 178511"/>
                <a:gd name="connsiteX6" fmla="*/ 174691 w 192526"/>
                <a:gd name="connsiteY6" fmla="*/ 98962 h 178511"/>
                <a:gd name="connsiteX7" fmla="*/ 172742 w 192526"/>
                <a:gd name="connsiteY7" fmla="*/ 102328 h 178511"/>
                <a:gd name="connsiteX8" fmla="*/ 169612 w 192526"/>
                <a:gd name="connsiteY8" fmla="*/ 106167 h 178511"/>
                <a:gd name="connsiteX9" fmla="*/ 168136 w 192526"/>
                <a:gd name="connsiteY9" fmla="*/ 110005 h 178511"/>
                <a:gd name="connsiteX10" fmla="*/ 167663 w 192526"/>
                <a:gd name="connsiteY10" fmla="*/ 111186 h 178511"/>
                <a:gd name="connsiteX11" fmla="*/ 165478 w 192526"/>
                <a:gd name="connsiteY11" fmla="*/ 116738 h 178511"/>
                <a:gd name="connsiteX12" fmla="*/ 159690 w 192526"/>
                <a:gd name="connsiteY12" fmla="*/ 123470 h 178511"/>
                <a:gd name="connsiteX13" fmla="*/ 160163 w 192526"/>
                <a:gd name="connsiteY13" fmla="*/ 123234 h 178511"/>
                <a:gd name="connsiteX14" fmla="*/ 151954 w 192526"/>
                <a:gd name="connsiteY14" fmla="*/ 132093 h 178511"/>
                <a:gd name="connsiteX15" fmla="*/ 148588 w 192526"/>
                <a:gd name="connsiteY15" fmla="*/ 138116 h 178511"/>
                <a:gd name="connsiteX16" fmla="*/ 143745 w 192526"/>
                <a:gd name="connsiteY16" fmla="*/ 141955 h 178511"/>
                <a:gd name="connsiteX17" fmla="*/ 139198 w 192526"/>
                <a:gd name="connsiteY17" fmla="*/ 145558 h 178511"/>
                <a:gd name="connsiteX18" fmla="*/ 132229 w 192526"/>
                <a:gd name="connsiteY18" fmla="*/ 153471 h 178511"/>
                <a:gd name="connsiteX19" fmla="*/ 124788 w 192526"/>
                <a:gd name="connsiteY19" fmla="*/ 158491 h 178511"/>
                <a:gd name="connsiteX20" fmla="*/ 123075 w 192526"/>
                <a:gd name="connsiteY20" fmla="*/ 158964 h 178511"/>
                <a:gd name="connsiteX21" fmla="*/ 119000 w 192526"/>
                <a:gd name="connsiteY21" fmla="*/ 161857 h 178511"/>
                <a:gd name="connsiteX22" fmla="*/ 108901 w 192526"/>
                <a:gd name="connsiteY22" fmla="*/ 163275 h 178511"/>
                <a:gd name="connsiteX23" fmla="*/ 106716 w 192526"/>
                <a:gd name="connsiteY23" fmla="*/ 166405 h 178511"/>
                <a:gd name="connsiteX24" fmla="*/ 98566 w 192526"/>
                <a:gd name="connsiteY24" fmla="*/ 166877 h 178511"/>
                <a:gd name="connsiteX25" fmla="*/ 97326 w 192526"/>
                <a:gd name="connsiteY25" fmla="*/ 170007 h 178511"/>
                <a:gd name="connsiteX26" fmla="*/ 91066 w 192526"/>
                <a:gd name="connsiteY26" fmla="*/ 170007 h 178511"/>
                <a:gd name="connsiteX27" fmla="*/ 89649 w 192526"/>
                <a:gd name="connsiteY27" fmla="*/ 169062 h 178511"/>
                <a:gd name="connsiteX28" fmla="*/ 85810 w 192526"/>
                <a:gd name="connsiteY28" fmla="*/ 167350 h 178511"/>
                <a:gd name="connsiteX29" fmla="*/ 81735 w 192526"/>
                <a:gd name="connsiteY29" fmla="*/ 168058 h 178511"/>
                <a:gd name="connsiteX30" fmla="*/ 73585 w 192526"/>
                <a:gd name="connsiteY30" fmla="*/ 168295 h 178511"/>
                <a:gd name="connsiteX31" fmla="*/ 69746 w 192526"/>
                <a:gd name="connsiteY31" fmla="*/ 167586 h 178511"/>
                <a:gd name="connsiteX32" fmla="*/ 68093 w 192526"/>
                <a:gd name="connsiteY32" fmla="*/ 168767 h 178511"/>
                <a:gd name="connsiteX33" fmla="*/ 62541 w 192526"/>
                <a:gd name="connsiteY33" fmla="*/ 171661 h 178511"/>
                <a:gd name="connsiteX34" fmla="*/ 59175 w 192526"/>
                <a:gd name="connsiteY34" fmla="*/ 173551 h 178511"/>
                <a:gd name="connsiteX35" fmla="*/ 58230 w 192526"/>
                <a:gd name="connsiteY35" fmla="*/ 174259 h 178511"/>
                <a:gd name="connsiteX36" fmla="*/ 54628 w 192526"/>
                <a:gd name="connsiteY36" fmla="*/ 173787 h 178511"/>
                <a:gd name="connsiteX37" fmla="*/ 50789 w 192526"/>
                <a:gd name="connsiteY37" fmla="*/ 173551 h 178511"/>
                <a:gd name="connsiteX38" fmla="*/ 41399 w 192526"/>
                <a:gd name="connsiteY38" fmla="*/ 178098 h 178511"/>
                <a:gd name="connsiteX39" fmla="*/ 35139 w 192526"/>
                <a:gd name="connsiteY39" fmla="*/ 177862 h 178511"/>
                <a:gd name="connsiteX40" fmla="*/ 32481 w 192526"/>
                <a:gd name="connsiteY40" fmla="*/ 172547 h 178511"/>
                <a:gd name="connsiteX41" fmla="*/ 26458 w 192526"/>
                <a:gd name="connsiteY41" fmla="*/ 171307 h 178511"/>
                <a:gd name="connsiteX42" fmla="*/ 24272 w 192526"/>
                <a:gd name="connsiteY42" fmla="*/ 168177 h 178511"/>
                <a:gd name="connsiteX43" fmla="*/ 21142 w 192526"/>
                <a:gd name="connsiteY43" fmla="*/ 167940 h 178511"/>
                <a:gd name="connsiteX44" fmla="*/ 21615 w 192526"/>
                <a:gd name="connsiteY44" fmla="*/ 165991 h 178511"/>
                <a:gd name="connsiteX45" fmla="*/ 19961 w 192526"/>
                <a:gd name="connsiteY45" fmla="*/ 159967 h 178511"/>
                <a:gd name="connsiteX46" fmla="*/ 16595 w 192526"/>
                <a:gd name="connsiteY46" fmla="*/ 157546 h 178511"/>
                <a:gd name="connsiteX47" fmla="*/ 16123 w 192526"/>
                <a:gd name="connsiteY47" fmla="*/ 149869 h 178511"/>
                <a:gd name="connsiteX48" fmla="*/ 17304 w 192526"/>
                <a:gd name="connsiteY48" fmla="*/ 148688 h 178511"/>
                <a:gd name="connsiteX49" fmla="*/ 19725 w 192526"/>
                <a:gd name="connsiteY49" fmla="*/ 147270 h 178511"/>
                <a:gd name="connsiteX50" fmla="*/ 18544 w 192526"/>
                <a:gd name="connsiteY50" fmla="*/ 132093 h 178511"/>
                <a:gd name="connsiteX51" fmla="*/ 15650 w 192526"/>
                <a:gd name="connsiteY51" fmla="*/ 127545 h 178511"/>
                <a:gd name="connsiteX52" fmla="*/ 14233 w 192526"/>
                <a:gd name="connsiteY52" fmla="*/ 122939 h 178511"/>
                <a:gd name="connsiteX53" fmla="*/ 12815 w 192526"/>
                <a:gd name="connsiteY53" fmla="*/ 119572 h 178511"/>
                <a:gd name="connsiteX54" fmla="*/ 9685 w 192526"/>
                <a:gd name="connsiteY54" fmla="*/ 111423 h 178511"/>
                <a:gd name="connsiteX55" fmla="*/ 9213 w 192526"/>
                <a:gd name="connsiteY55" fmla="*/ 107348 h 178511"/>
                <a:gd name="connsiteX56" fmla="*/ 4429 w 192526"/>
                <a:gd name="connsiteY56" fmla="*/ 95772 h 178511"/>
                <a:gd name="connsiteX57" fmla="*/ 827 w 192526"/>
                <a:gd name="connsiteY57" fmla="*/ 90930 h 178511"/>
                <a:gd name="connsiteX58" fmla="*/ 0 w 192526"/>
                <a:gd name="connsiteY58" fmla="*/ 90044 h 178511"/>
                <a:gd name="connsiteX59" fmla="*/ 1535 w 192526"/>
                <a:gd name="connsiteY59" fmla="*/ 88272 h 178511"/>
                <a:gd name="connsiteX60" fmla="*/ 7323 w 192526"/>
                <a:gd name="connsiteY60" fmla="*/ 82248 h 178511"/>
                <a:gd name="connsiteX61" fmla="*/ 10689 w 192526"/>
                <a:gd name="connsiteY61" fmla="*/ 82721 h 178511"/>
                <a:gd name="connsiteX62" fmla="*/ 11398 w 192526"/>
                <a:gd name="connsiteY62" fmla="*/ 88981 h 178511"/>
                <a:gd name="connsiteX63" fmla="*/ 13819 w 192526"/>
                <a:gd name="connsiteY63" fmla="*/ 91639 h 178511"/>
                <a:gd name="connsiteX64" fmla="*/ 22973 w 192526"/>
                <a:gd name="connsiteY64" fmla="*/ 92111 h 178511"/>
                <a:gd name="connsiteX65" fmla="*/ 27284 w 192526"/>
                <a:gd name="connsiteY65" fmla="*/ 91402 h 178511"/>
                <a:gd name="connsiteX66" fmla="*/ 34726 w 192526"/>
                <a:gd name="connsiteY66" fmla="*/ 92879 h 178511"/>
                <a:gd name="connsiteX67" fmla="*/ 38092 w 192526"/>
                <a:gd name="connsiteY67" fmla="*/ 89276 h 178511"/>
                <a:gd name="connsiteX68" fmla="*/ 41931 w 192526"/>
                <a:gd name="connsiteY68" fmla="*/ 87859 h 178511"/>
                <a:gd name="connsiteX69" fmla="*/ 42167 w 192526"/>
                <a:gd name="connsiteY69" fmla="*/ 86678 h 178511"/>
                <a:gd name="connsiteX70" fmla="*/ 43466 w 192526"/>
                <a:gd name="connsiteY70" fmla="*/ 37365 h 178511"/>
                <a:gd name="connsiteX71" fmla="*/ 47069 w 192526"/>
                <a:gd name="connsiteY71" fmla="*/ 37601 h 178511"/>
                <a:gd name="connsiteX72" fmla="*/ 49195 w 192526"/>
                <a:gd name="connsiteY72" fmla="*/ 44570 h 178511"/>
                <a:gd name="connsiteX73" fmla="*/ 49903 w 192526"/>
                <a:gd name="connsiteY73" fmla="*/ 45987 h 178511"/>
                <a:gd name="connsiteX74" fmla="*/ 50376 w 192526"/>
                <a:gd name="connsiteY74" fmla="*/ 49590 h 178511"/>
                <a:gd name="connsiteX75" fmla="*/ 50848 w 192526"/>
                <a:gd name="connsiteY75" fmla="*/ 50299 h 178511"/>
                <a:gd name="connsiteX76" fmla="*/ 50612 w 192526"/>
                <a:gd name="connsiteY76" fmla="*/ 55614 h 178511"/>
                <a:gd name="connsiteX77" fmla="*/ 48899 w 192526"/>
                <a:gd name="connsiteY77" fmla="*/ 58744 h 178511"/>
                <a:gd name="connsiteX78" fmla="*/ 54392 w 192526"/>
                <a:gd name="connsiteY78" fmla="*/ 62582 h 178511"/>
                <a:gd name="connsiteX79" fmla="*/ 60179 w 192526"/>
                <a:gd name="connsiteY79" fmla="*/ 62110 h 178511"/>
                <a:gd name="connsiteX80" fmla="*/ 64254 w 192526"/>
                <a:gd name="connsiteY80" fmla="*/ 62582 h 178511"/>
                <a:gd name="connsiteX81" fmla="*/ 73644 w 192526"/>
                <a:gd name="connsiteY81" fmla="*/ 53724 h 178511"/>
                <a:gd name="connsiteX82" fmla="*/ 77483 w 192526"/>
                <a:gd name="connsiteY82" fmla="*/ 45810 h 178511"/>
                <a:gd name="connsiteX83" fmla="*/ 79432 w 192526"/>
                <a:gd name="connsiteY83" fmla="*/ 43389 h 178511"/>
                <a:gd name="connsiteX84" fmla="*/ 82562 w 192526"/>
                <a:gd name="connsiteY84" fmla="*/ 41204 h 178511"/>
                <a:gd name="connsiteX85" fmla="*/ 85219 w 192526"/>
                <a:gd name="connsiteY85" fmla="*/ 41440 h 178511"/>
                <a:gd name="connsiteX86" fmla="*/ 86873 w 192526"/>
                <a:gd name="connsiteY86" fmla="*/ 43625 h 178511"/>
                <a:gd name="connsiteX87" fmla="*/ 92661 w 192526"/>
                <a:gd name="connsiteY87" fmla="*/ 48468 h 178511"/>
                <a:gd name="connsiteX88" fmla="*/ 100338 w 192526"/>
                <a:gd name="connsiteY88" fmla="*/ 49472 h 178511"/>
                <a:gd name="connsiteX89" fmla="*/ 103232 w 192526"/>
                <a:gd name="connsiteY89" fmla="*/ 48054 h 178511"/>
                <a:gd name="connsiteX90" fmla="*/ 109256 w 192526"/>
                <a:gd name="connsiteY90" fmla="*/ 42267 h 178511"/>
                <a:gd name="connsiteX91" fmla="*/ 109964 w 192526"/>
                <a:gd name="connsiteY91" fmla="*/ 38900 h 178511"/>
                <a:gd name="connsiteX92" fmla="*/ 115279 w 192526"/>
                <a:gd name="connsiteY92" fmla="*/ 31459 h 178511"/>
                <a:gd name="connsiteX93" fmla="*/ 121540 w 192526"/>
                <a:gd name="connsiteY93" fmla="*/ 26912 h 178511"/>
                <a:gd name="connsiteX94" fmla="*/ 124197 w 192526"/>
                <a:gd name="connsiteY94" fmla="*/ 19471 h 178511"/>
                <a:gd name="connsiteX95" fmla="*/ 132642 w 192526"/>
                <a:gd name="connsiteY95" fmla="*/ 12738 h 178511"/>
                <a:gd name="connsiteX96" fmla="*/ 133823 w 192526"/>
                <a:gd name="connsiteY96" fmla="*/ 11793 h 178511"/>
                <a:gd name="connsiteX97" fmla="*/ 143213 w 192526"/>
                <a:gd name="connsiteY97" fmla="*/ 4825 h 178511"/>
                <a:gd name="connsiteX98" fmla="*/ 147820 w 192526"/>
                <a:gd name="connsiteY98" fmla="*/ 1694 h 178511"/>
                <a:gd name="connsiteX99" fmla="*/ 152131 w 192526"/>
                <a:gd name="connsiteY99" fmla="*/ 513 h 178511"/>
                <a:gd name="connsiteX100" fmla="*/ 174750 w 192526"/>
                <a:gd name="connsiteY100" fmla="*/ 336 h 178511"/>
                <a:gd name="connsiteX101" fmla="*/ 178352 w 192526"/>
                <a:gd name="connsiteY101" fmla="*/ 13329 h 178511"/>
                <a:gd name="connsiteX102" fmla="*/ 179061 w 192526"/>
                <a:gd name="connsiteY102" fmla="*/ 17640 h 178511"/>
                <a:gd name="connsiteX103" fmla="*/ 184317 w 192526"/>
                <a:gd name="connsiteY103" fmla="*/ 38310 h 178511"/>
                <a:gd name="connsiteX104" fmla="*/ 183372 w 192526"/>
                <a:gd name="connsiteY104" fmla="*/ 40259 h 178511"/>
                <a:gd name="connsiteX105" fmla="*/ 182664 w 192526"/>
                <a:gd name="connsiteY105" fmla="*/ 51539 h 178511"/>
                <a:gd name="connsiteX106" fmla="*/ 177171 w 192526"/>
                <a:gd name="connsiteY106" fmla="*/ 49826 h 178511"/>
                <a:gd name="connsiteX107" fmla="*/ 173333 w 192526"/>
                <a:gd name="connsiteY107" fmla="*/ 50535 h 178511"/>
                <a:gd name="connsiteX108" fmla="*/ 172860 w 192526"/>
                <a:gd name="connsiteY108" fmla="*/ 53429 h 178511"/>
                <a:gd name="connsiteX109" fmla="*/ 168254 w 192526"/>
                <a:gd name="connsiteY109" fmla="*/ 57504 h 178511"/>
                <a:gd name="connsiteX110" fmla="*/ 168254 w 192526"/>
                <a:gd name="connsiteY110" fmla="*/ 61106 h 178511"/>
                <a:gd name="connsiteX111" fmla="*/ 169966 w 192526"/>
                <a:gd name="connsiteY111" fmla="*/ 63291 h 178511"/>
                <a:gd name="connsiteX112" fmla="*/ 171620 w 192526"/>
                <a:gd name="connsiteY112" fmla="*/ 67602 h 178511"/>
                <a:gd name="connsiteX113" fmla="*/ 174986 w 192526"/>
                <a:gd name="connsiteY113" fmla="*/ 70732 h 178511"/>
                <a:gd name="connsiteX114" fmla="*/ 177880 w 192526"/>
                <a:gd name="connsiteY114" fmla="*/ 70969 h 178511"/>
                <a:gd name="connsiteX115" fmla="*/ 183195 w 192526"/>
                <a:gd name="connsiteY115" fmla="*/ 65240 h 178511"/>
                <a:gd name="connsiteX116" fmla="*/ 185144 w 192526"/>
                <a:gd name="connsiteY116" fmla="*/ 63823 h 178511"/>
                <a:gd name="connsiteX117" fmla="*/ 185144 w 192526"/>
                <a:gd name="connsiteY117" fmla="*/ 63586 h 178511"/>
                <a:gd name="connsiteX118" fmla="*/ 190695 w 192526"/>
                <a:gd name="connsiteY118" fmla="*/ 63823 h 178511"/>
                <a:gd name="connsiteX119" fmla="*/ 192526 w 192526"/>
                <a:gd name="connsiteY119" fmla="*/ 63823 h 17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192526" h="178511">
                  <a:moveTo>
                    <a:pt x="192408" y="63941"/>
                  </a:moveTo>
                  <a:cubicBezTo>
                    <a:pt x="192290" y="65771"/>
                    <a:pt x="191936" y="67543"/>
                    <a:pt x="191050" y="69138"/>
                  </a:cubicBezTo>
                  <a:cubicBezTo>
                    <a:pt x="189337" y="72268"/>
                    <a:pt x="190577" y="75634"/>
                    <a:pt x="190341" y="78764"/>
                  </a:cubicBezTo>
                  <a:cubicBezTo>
                    <a:pt x="190105" y="81185"/>
                    <a:pt x="187211" y="81422"/>
                    <a:pt x="186502" y="82839"/>
                  </a:cubicBezTo>
                  <a:cubicBezTo>
                    <a:pt x="185557" y="85497"/>
                    <a:pt x="186739" y="88863"/>
                    <a:pt x="184081" y="90753"/>
                  </a:cubicBezTo>
                  <a:cubicBezTo>
                    <a:pt x="181423" y="92406"/>
                    <a:pt x="180478" y="95064"/>
                    <a:pt x="177821" y="96776"/>
                  </a:cubicBezTo>
                  <a:cubicBezTo>
                    <a:pt x="176581" y="97485"/>
                    <a:pt x="175636" y="98194"/>
                    <a:pt x="174691" y="98962"/>
                  </a:cubicBezTo>
                  <a:cubicBezTo>
                    <a:pt x="173746" y="99906"/>
                    <a:pt x="173510" y="101147"/>
                    <a:pt x="172742" y="102328"/>
                  </a:cubicBezTo>
                  <a:cubicBezTo>
                    <a:pt x="171797" y="103745"/>
                    <a:pt x="170321" y="104749"/>
                    <a:pt x="169612" y="106167"/>
                  </a:cubicBezTo>
                  <a:cubicBezTo>
                    <a:pt x="169140" y="107348"/>
                    <a:pt x="169140" y="109060"/>
                    <a:pt x="168136" y="110005"/>
                  </a:cubicBezTo>
                  <a:cubicBezTo>
                    <a:pt x="167899" y="110241"/>
                    <a:pt x="167899" y="110950"/>
                    <a:pt x="167663" y="111186"/>
                  </a:cubicBezTo>
                  <a:cubicBezTo>
                    <a:pt x="165950" y="112604"/>
                    <a:pt x="166718" y="115025"/>
                    <a:pt x="165478" y="116738"/>
                  </a:cubicBezTo>
                  <a:cubicBezTo>
                    <a:pt x="163765" y="119395"/>
                    <a:pt x="162112" y="121521"/>
                    <a:pt x="159690" y="123470"/>
                  </a:cubicBezTo>
                  <a:cubicBezTo>
                    <a:pt x="159927" y="123470"/>
                    <a:pt x="160045" y="123470"/>
                    <a:pt x="160163" y="123234"/>
                  </a:cubicBezTo>
                  <a:cubicBezTo>
                    <a:pt x="157505" y="126600"/>
                    <a:pt x="154612" y="128254"/>
                    <a:pt x="151954" y="132093"/>
                  </a:cubicBezTo>
                  <a:cubicBezTo>
                    <a:pt x="150773" y="134042"/>
                    <a:pt x="149533" y="136167"/>
                    <a:pt x="148588" y="138116"/>
                  </a:cubicBezTo>
                  <a:cubicBezTo>
                    <a:pt x="147347" y="139829"/>
                    <a:pt x="145694" y="141246"/>
                    <a:pt x="143745" y="141955"/>
                  </a:cubicBezTo>
                  <a:cubicBezTo>
                    <a:pt x="141796" y="142900"/>
                    <a:pt x="140379" y="144140"/>
                    <a:pt x="139198" y="145558"/>
                  </a:cubicBezTo>
                  <a:cubicBezTo>
                    <a:pt x="136776" y="148451"/>
                    <a:pt x="135359" y="151818"/>
                    <a:pt x="132229" y="153471"/>
                  </a:cubicBezTo>
                  <a:cubicBezTo>
                    <a:pt x="129571" y="155184"/>
                    <a:pt x="127386" y="157074"/>
                    <a:pt x="124788" y="158491"/>
                  </a:cubicBezTo>
                  <a:cubicBezTo>
                    <a:pt x="124315" y="158491"/>
                    <a:pt x="123607" y="158727"/>
                    <a:pt x="123075" y="158964"/>
                  </a:cubicBezTo>
                  <a:cubicBezTo>
                    <a:pt x="121658" y="159909"/>
                    <a:pt x="120181" y="161385"/>
                    <a:pt x="119000" y="161857"/>
                  </a:cubicBezTo>
                  <a:cubicBezTo>
                    <a:pt x="115634" y="163039"/>
                    <a:pt x="111795" y="160912"/>
                    <a:pt x="108901" y="163275"/>
                  </a:cubicBezTo>
                  <a:cubicBezTo>
                    <a:pt x="107720" y="163984"/>
                    <a:pt x="107720" y="165932"/>
                    <a:pt x="106716" y="166405"/>
                  </a:cubicBezTo>
                  <a:cubicBezTo>
                    <a:pt x="104059" y="167114"/>
                    <a:pt x="101165" y="166405"/>
                    <a:pt x="98566" y="166877"/>
                  </a:cubicBezTo>
                  <a:cubicBezTo>
                    <a:pt x="97149" y="166877"/>
                    <a:pt x="98094" y="169535"/>
                    <a:pt x="97326" y="170007"/>
                  </a:cubicBezTo>
                  <a:cubicBezTo>
                    <a:pt x="95377" y="170716"/>
                    <a:pt x="93251" y="170480"/>
                    <a:pt x="91066" y="170007"/>
                  </a:cubicBezTo>
                  <a:cubicBezTo>
                    <a:pt x="90594" y="170007"/>
                    <a:pt x="90121" y="169299"/>
                    <a:pt x="89649" y="169062"/>
                  </a:cubicBezTo>
                  <a:cubicBezTo>
                    <a:pt x="88468" y="168354"/>
                    <a:pt x="86991" y="167881"/>
                    <a:pt x="85810" y="167350"/>
                  </a:cubicBezTo>
                  <a:cubicBezTo>
                    <a:pt x="84629" y="166877"/>
                    <a:pt x="83152" y="167114"/>
                    <a:pt x="81735" y="168058"/>
                  </a:cubicBezTo>
                  <a:cubicBezTo>
                    <a:pt x="79314" y="169712"/>
                    <a:pt x="76420" y="169003"/>
                    <a:pt x="73585" y="168295"/>
                  </a:cubicBezTo>
                  <a:cubicBezTo>
                    <a:pt x="72404" y="168058"/>
                    <a:pt x="70928" y="167350"/>
                    <a:pt x="69746" y="167586"/>
                  </a:cubicBezTo>
                  <a:cubicBezTo>
                    <a:pt x="69038" y="167822"/>
                    <a:pt x="68802" y="168531"/>
                    <a:pt x="68093" y="168767"/>
                  </a:cubicBezTo>
                  <a:cubicBezTo>
                    <a:pt x="65908" y="168767"/>
                    <a:pt x="63723" y="169712"/>
                    <a:pt x="62541" y="171661"/>
                  </a:cubicBezTo>
                  <a:cubicBezTo>
                    <a:pt x="61833" y="172842"/>
                    <a:pt x="60356" y="173078"/>
                    <a:pt x="59175" y="173551"/>
                  </a:cubicBezTo>
                  <a:cubicBezTo>
                    <a:pt x="58939" y="173787"/>
                    <a:pt x="58467" y="174259"/>
                    <a:pt x="58230" y="174259"/>
                  </a:cubicBezTo>
                  <a:cubicBezTo>
                    <a:pt x="57049" y="174259"/>
                    <a:pt x="55809" y="174496"/>
                    <a:pt x="54628" y="173787"/>
                  </a:cubicBezTo>
                  <a:cubicBezTo>
                    <a:pt x="53447" y="173314"/>
                    <a:pt x="51970" y="173314"/>
                    <a:pt x="50789" y="173551"/>
                  </a:cubicBezTo>
                  <a:cubicBezTo>
                    <a:pt x="47187" y="174259"/>
                    <a:pt x="44529" y="176917"/>
                    <a:pt x="41399" y="178098"/>
                  </a:cubicBezTo>
                  <a:cubicBezTo>
                    <a:pt x="39450" y="178571"/>
                    <a:pt x="37088" y="178807"/>
                    <a:pt x="35139" y="177862"/>
                  </a:cubicBezTo>
                  <a:cubicBezTo>
                    <a:pt x="32954" y="176917"/>
                    <a:pt x="34430" y="173787"/>
                    <a:pt x="32481" y="172547"/>
                  </a:cubicBezTo>
                  <a:cubicBezTo>
                    <a:pt x="30828" y="171307"/>
                    <a:pt x="28170" y="172783"/>
                    <a:pt x="26458" y="171307"/>
                  </a:cubicBezTo>
                  <a:cubicBezTo>
                    <a:pt x="25276" y="170598"/>
                    <a:pt x="25749" y="168649"/>
                    <a:pt x="24272" y="168177"/>
                  </a:cubicBezTo>
                  <a:cubicBezTo>
                    <a:pt x="23091" y="167940"/>
                    <a:pt x="21851" y="168649"/>
                    <a:pt x="21142" y="167940"/>
                  </a:cubicBezTo>
                  <a:cubicBezTo>
                    <a:pt x="20434" y="167704"/>
                    <a:pt x="21379" y="166759"/>
                    <a:pt x="21615" y="165991"/>
                  </a:cubicBezTo>
                  <a:cubicBezTo>
                    <a:pt x="22324" y="163806"/>
                    <a:pt x="21910" y="160617"/>
                    <a:pt x="19961" y="159967"/>
                  </a:cubicBezTo>
                  <a:cubicBezTo>
                    <a:pt x="18544" y="159495"/>
                    <a:pt x="17067" y="158491"/>
                    <a:pt x="16595" y="157546"/>
                  </a:cubicBezTo>
                  <a:cubicBezTo>
                    <a:pt x="15414" y="155125"/>
                    <a:pt x="16123" y="152526"/>
                    <a:pt x="16123" y="149869"/>
                  </a:cubicBezTo>
                  <a:cubicBezTo>
                    <a:pt x="16359" y="149396"/>
                    <a:pt x="16831" y="148924"/>
                    <a:pt x="17304" y="148688"/>
                  </a:cubicBezTo>
                  <a:cubicBezTo>
                    <a:pt x="18249" y="148451"/>
                    <a:pt x="19725" y="147979"/>
                    <a:pt x="19725" y="147270"/>
                  </a:cubicBezTo>
                  <a:cubicBezTo>
                    <a:pt x="20198" y="142191"/>
                    <a:pt x="20965" y="136935"/>
                    <a:pt x="18544" y="132093"/>
                  </a:cubicBezTo>
                  <a:cubicBezTo>
                    <a:pt x="17599" y="130675"/>
                    <a:pt x="16359" y="128962"/>
                    <a:pt x="15650" y="127545"/>
                  </a:cubicBezTo>
                  <a:cubicBezTo>
                    <a:pt x="15178" y="125596"/>
                    <a:pt x="14941" y="124888"/>
                    <a:pt x="14233" y="122939"/>
                  </a:cubicBezTo>
                  <a:cubicBezTo>
                    <a:pt x="13997" y="121758"/>
                    <a:pt x="13052" y="120754"/>
                    <a:pt x="12815" y="119572"/>
                  </a:cubicBezTo>
                  <a:cubicBezTo>
                    <a:pt x="11870" y="116679"/>
                    <a:pt x="10926" y="114021"/>
                    <a:pt x="9685" y="111423"/>
                  </a:cubicBezTo>
                  <a:cubicBezTo>
                    <a:pt x="9213" y="110241"/>
                    <a:pt x="9449" y="108765"/>
                    <a:pt x="9213" y="107348"/>
                  </a:cubicBezTo>
                  <a:cubicBezTo>
                    <a:pt x="7796" y="103509"/>
                    <a:pt x="6083" y="99670"/>
                    <a:pt x="4429" y="95772"/>
                  </a:cubicBezTo>
                  <a:cubicBezTo>
                    <a:pt x="3721" y="93824"/>
                    <a:pt x="2244" y="92406"/>
                    <a:pt x="827" y="90930"/>
                  </a:cubicBezTo>
                  <a:cubicBezTo>
                    <a:pt x="531" y="90694"/>
                    <a:pt x="236" y="90339"/>
                    <a:pt x="0" y="90044"/>
                  </a:cubicBezTo>
                  <a:lnTo>
                    <a:pt x="1535" y="88272"/>
                  </a:lnTo>
                  <a:cubicBezTo>
                    <a:pt x="3484" y="86382"/>
                    <a:pt x="5374" y="84197"/>
                    <a:pt x="7323" y="82248"/>
                  </a:cubicBezTo>
                  <a:cubicBezTo>
                    <a:pt x="8032" y="81540"/>
                    <a:pt x="9981" y="81776"/>
                    <a:pt x="10689" y="82721"/>
                  </a:cubicBezTo>
                  <a:cubicBezTo>
                    <a:pt x="11870" y="84670"/>
                    <a:pt x="10689" y="87032"/>
                    <a:pt x="11398" y="88981"/>
                  </a:cubicBezTo>
                  <a:cubicBezTo>
                    <a:pt x="11870" y="89926"/>
                    <a:pt x="12815" y="91166"/>
                    <a:pt x="13819" y="91639"/>
                  </a:cubicBezTo>
                  <a:cubicBezTo>
                    <a:pt x="16713" y="93056"/>
                    <a:pt x="20079" y="93115"/>
                    <a:pt x="22973" y="92111"/>
                  </a:cubicBezTo>
                  <a:cubicBezTo>
                    <a:pt x="24391" y="91402"/>
                    <a:pt x="26103" y="90457"/>
                    <a:pt x="27284" y="91402"/>
                  </a:cubicBezTo>
                  <a:cubicBezTo>
                    <a:pt x="29706" y="92879"/>
                    <a:pt x="32068" y="94060"/>
                    <a:pt x="34726" y="92879"/>
                  </a:cubicBezTo>
                  <a:cubicBezTo>
                    <a:pt x="36202" y="92406"/>
                    <a:pt x="36911" y="90457"/>
                    <a:pt x="38092" y="89276"/>
                  </a:cubicBezTo>
                  <a:cubicBezTo>
                    <a:pt x="39273" y="88331"/>
                    <a:pt x="40986" y="89040"/>
                    <a:pt x="41931" y="87859"/>
                  </a:cubicBezTo>
                  <a:cubicBezTo>
                    <a:pt x="41931" y="87623"/>
                    <a:pt x="42167" y="87150"/>
                    <a:pt x="42167" y="86678"/>
                  </a:cubicBezTo>
                  <a:lnTo>
                    <a:pt x="43466" y="37365"/>
                  </a:lnTo>
                  <a:cubicBezTo>
                    <a:pt x="44647" y="37365"/>
                    <a:pt x="46360" y="36892"/>
                    <a:pt x="47069" y="37601"/>
                  </a:cubicBezTo>
                  <a:cubicBezTo>
                    <a:pt x="49254" y="39078"/>
                    <a:pt x="48486" y="42149"/>
                    <a:pt x="49195" y="44570"/>
                  </a:cubicBezTo>
                  <a:cubicBezTo>
                    <a:pt x="49431" y="45042"/>
                    <a:pt x="49667" y="45515"/>
                    <a:pt x="49903" y="45987"/>
                  </a:cubicBezTo>
                  <a:cubicBezTo>
                    <a:pt x="50376" y="47169"/>
                    <a:pt x="49903" y="48409"/>
                    <a:pt x="50376" y="49590"/>
                  </a:cubicBezTo>
                  <a:cubicBezTo>
                    <a:pt x="50376" y="49826"/>
                    <a:pt x="50612" y="50062"/>
                    <a:pt x="50848" y="50299"/>
                  </a:cubicBezTo>
                  <a:cubicBezTo>
                    <a:pt x="51084" y="52011"/>
                    <a:pt x="51084" y="53901"/>
                    <a:pt x="50612" y="55614"/>
                  </a:cubicBezTo>
                  <a:cubicBezTo>
                    <a:pt x="50376" y="56559"/>
                    <a:pt x="49372" y="57799"/>
                    <a:pt x="48899" y="58744"/>
                  </a:cubicBezTo>
                  <a:cubicBezTo>
                    <a:pt x="47718" y="62110"/>
                    <a:pt x="51793" y="64531"/>
                    <a:pt x="54392" y="62582"/>
                  </a:cubicBezTo>
                  <a:cubicBezTo>
                    <a:pt x="56104" y="61637"/>
                    <a:pt x="58467" y="61637"/>
                    <a:pt x="60179" y="62110"/>
                  </a:cubicBezTo>
                  <a:cubicBezTo>
                    <a:pt x="61656" y="62582"/>
                    <a:pt x="63309" y="63350"/>
                    <a:pt x="64254" y="62582"/>
                  </a:cubicBezTo>
                  <a:cubicBezTo>
                    <a:pt x="67620" y="59925"/>
                    <a:pt x="69805" y="56086"/>
                    <a:pt x="73644" y="53724"/>
                  </a:cubicBezTo>
                  <a:cubicBezTo>
                    <a:pt x="76302" y="52070"/>
                    <a:pt x="76302" y="48704"/>
                    <a:pt x="77483" y="45810"/>
                  </a:cubicBezTo>
                  <a:cubicBezTo>
                    <a:pt x="77955" y="44865"/>
                    <a:pt x="78664" y="43861"/>
                    <a:pt x="79432" y="43389"/>
                  </a:cubicBezTo>
                  <a:cubicBezTo>
                    <a:pt x="80613" y="42680"/>
                    <a:pt x="81617" y="41971"/>
                    <a:pt x="82562" y="41204"/>
                  </a:cubicBezTo>
                  <a:cubicBezTo>
                    <a:pt x="83271" y="40967"/>
                    <a:pt x="84511" y="40967"/>
                    <a:pt x="85219" y="41440"/>
                  </a:cubicBezTo>
                  <a:cubicBezTo>
                    <a:pt x="85928" y="41912"/>
                    <a:pt x="86164" y="43153"/>
                    <a:pt x="86873" y="43625"/>
                  </a:cubicBezTo>
                  <a:cubicBezTo>
                    <a:pt x="89294" y="44865"/>
                    <a:pt x="90475" y="47227"/>
                    <a:pt x="92661" y="48468"/>
                  </a:cubicBezTo>
                  <a:cubicBezTo>
                    <a:pt x="95082" y="49413"/>
                    <a:pt x="97680" y="50180"/>
                    <a:pt x="100338" y="49472"/>
                  </a:cubicBezTo>
                  <a:cubicBezTo>
                    <a:pt x="101519" y="49235"/>
                    <a:pt x="102287" y="48527"/>
                    <a:pt x="103232" y="48054"/>
                  </a:cubicBezTo>
                  <a:cubicBezTo>
                    <a:pt x="105653" y="46873"/>
                    <a:pt x="108311" y="44924"/>
                    <a:pt x="109256" y="42267"/>
                  </a:cubicBezTo>
                  <a:cubicBezTo>
                    <a:pt x="109492" y="41322"/>
                    <a:pt x="109256" y="39845"/>
                    <a:pt x="109964" y="38900"/>
                  </a:cubicBezTo>
                  <a:cubicBezTo>
                    <a:pt x="111913" y="36243"/>
                    <a:pt x="112149" y="32404"/>
                    <a:pt x="115279" y="31459"/>
                  </a:cubicBezTo>
                  <a:cubicBezTo>
                    <a:pt x="117937" y="30514"/>
                    <a:pt x="120831" y="29806"/>
                    <a:pt x="121540" y="26912"/>
                  </a:cubicBezTo>
                  <a:cubicBezTo>
                    <a:pt x="122248" y="24254"/>
                    <a:pt x="122721" y="21656"/>
                    <a:pt x="124197" y="19471"/>
                  </a:cubicBezTo>
                  <a:cubicBezTo>
                    <a:pt x="126382" y="16341"/>
                    <a:pt x="128804" y="13211"/>
                    <a:pt x="132642" y="12738"/>
                  </a:cubicBezTo>
                  <a:cubicBezTo>
                    <a:pt x="133115" y="12502"/>
                    <a:pt x="133351" y="12029"/>
                    <a:pt x="133823" y="11793"/>
                  </a:cubicBezTo>
                  <a:cubicBezTo>
                    <a:pt x="137367" y="10022"/>
                    <a:pt x="140083" y="7246"/>
                    <a:pt x="143213" y="4825"/>
                  </a:cubicBezTo>
                  <a:cubicBezTo>
                    <a:pt x="144926" y="3643"/>
                    <a:pt x="146107" y="2403"/>
                    <a:pt x="147820" y="1694"/>
                  </a:cubicBezTo>
                  <a:cubicBezTo>
                    <a:pt x="149237" y="1222"/>
                    <a:pt x="150714" y="513"/>
                    <a:pt x="152131" y="513"/>
                  </a:cubicBezTo>
                  <a:cubicBezTo>
                    <a:pt x="159218" y="-491"/>
                    <a:pt x="167663" y="277"/>
                    <a:pt x="174750" y="336"/>
                  </a:cubicBezTo>
                  <a:cubicBezTo>
                    <a:pt x="175459" y="4884"/>
                    <a:pt x="177644" y="8722"/>
                    <a:pt x="178352" y="13329"/>
                  </a:cubicBezTo>
                  <a:cubicBezTo>
                    <a:pt x="178825" y="14805"/>
                    <a:pt x="178589" y="16222"/>
                    <a:pt x="179061" y="17640"/>
                  </a:cubicBezTo>
                  <a:cubicBezTo>
                    <a:pt x="180951" y="24609"/>
                    <a:pt x="185557" y="30632"/>
                    <a:pt x="184317" y="38310"/>
                  </a:cubicBezTo>
                  <a:cubicBezTo>
                    <a:pt x="184081" y="39019"/>
                    <a:pt x="183372" y="39727"/>
                    <a:pt x="183372" y="40259"/>
                  </a:cubicBezTo>
                  <a:cubicBezTo>
                    <a:pt x="182900" y="43034"/>
                    <a:pt x="182486" y="48822"/>
                    <a:pt x="182664" y="51539"/>
                  </a:cubicBezTo>
                  <a:cubicBezTo>
                    <a:pt x="180478" y="51775"/>
                    <a:pt x="179061" y="51066"/>
                    <a:pt x="177171" y="49826"/>
                  </a:cubicBezTo>
                  <a:cubicBezTo>
                    <a:pt x="176226" y="49117"/>
                    <a:pt x="174041" y="49117"/>
                    <a:pt x="173333" y="50535"/>
                  </a:cubicBezTo>
                  <a:cubicBezTo>
                    <a:pt x="173096" y="51480"/>
                    <a:pt x="173333" y="52720"/>
                    <a:pt x="172860" y="53429"/>
                  </a:cubicBezTo>
                  <a:cubicBezTo>
                    <a:pt x="171384" y="55141"/>
                    <a:pt x="169258" y="55850"/>
                    <a:pt x="168254" y="57504"/>
                  </a:cubicBezTo>
                  <a:cubicBezTo>
                    <a:pt x="167545" y="58448"/>
                    <a:pt x="167781" y="59925"/>
                    <a:pt x="168254" y="61106"/>
                  </a:cubicBezTo>
                  <a:cubicBezTo>
                    <a:pt x="168726" y="61815"/>
                    <a:pt x="169671" y="62346"/>
                    <a:pt x="169966" y="63291"/>
                  </a:cubicBezTo>
                  <a:cubicBezTo>
                    <a:pt x="170439" y="64709"/>
                    <a:pt x="170675" y="66185"/>
                    <a:pt x="171620" y="67602"/>
                  </a:cubicBezTo>
                  <a:cubicBezTo>
                    <a:pt x="172565" y="68783"/>
                    <a:pt x="173569" y="70024"/>
                    <a:pt x="174986" y="70732"/>
                  </a:cubicBezTo>
                  <a:cubicBezTo>
                    <a:pt x="175459" y="71205"/>
                    <a:pt x="176935" y="71205"/>
                    <a:pt x="177880" y="70969"/>
                  </a:cubicBezTo>
                  <a:cubicBezTo>
                    <a:pt x="180774" y="70260"/>
                    <a:pt x="181482" y="67602"/>
                    <a:pt x="183195" y="65240"/>
                  </a:cubicBezTo>
                  <a:cubicBezTo>
                    <a:pt x="183431" y="64767"/>
                    <a:pt x="184140" y="63823"/>
                    <a:pt x="185144" y="63823"/>
                  </a:cubicBezTo>
                  <a:lnTo>
                    <a:pt x="185144" y="63586"/>
                  </a:lnTo>
                  <a:cubicBezTo>
                    <a:pt x="187093" y="64295"/>
                    <a:pt x="188746" y="63586"/>
                    <a:pt x="190695" y="63823"/>
                  </a:cubicBezTo>
                  <a:lnTo>
                    <a:pt x="192526" y="63823"/>
                  </a:lnTo>
                  <a:close/>
                </a:path>
              </a:pathLst>
            </a:custGeom>
            <a:solidFill>
              <a:srgbClr val="F67536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218" name="Forme libre : forme 215">
              <a:extLst>
                <a:ext uri="{FF2B5EF4-FFF2-40B4-BE49-F238E27FC236}">
                  <a16:creationId xmlns:a16="http://schemas.microsoft.com/office/drawing/2014/main" id="{E5813599-FA33-6501-A85A-B821F295769C}"/>
                </a:ext>
              </a:extLst>
            </p:cNvPr>
            <p:cNvSpPr/>
            <p:nvPr/>
          </p:nvSpPr>
          <p:spPr>
            <a:xfrm>
              <a:off x="8660658" y="2506915"/>
              <a:ext cx="458135" cy="441607"/>
            </a:xfrm>
            <a:custGeom>
              <a:avLst/>
              <a:gdLst>
                <a:gd name="connsiteX0" fmla="*/ 67572 w 261719"/>
                <a:gd name="connsiteY0" fmla="*/ 231484 h 251774"/>
                <a:gd name="connsiteX1" fmla="*/ 64678 w 261719"/>
                <a:gd name="connsiteY1" fmla="*/ 229062 h 251774"/>
                <a:gd name="connsiteX2" fmla="*/ 61312 w 261719"/>
                <a:gd name="connsiteY2" fmla="*/ 224515 h 251774"/>
                <a:gd name="connsiteX3" fmla="*/ 59836 w 261719"/>
                <a:gd name="connsiteY3" fmla="*/ 224515 h 251774"/>
                <a:gd name="connsiteX4" fmla="*/ 58891 w 261719"/>
                <a:gd name="connsiteY4" fmla="*/ 230302 h 251774"/>
                <a:gd name="connsiteX5" fmla="*/ 56469 w 261719"/>
                <a:gd name="connsiteY5" fmla="*/ 231956 h 251774"/>
                <a:gd name="connsiteX6" fmla="*/ 56233 w 261719"/>
                <a:gd name="connsiteY6" fmla="*/ 234850 h 251774"/>
                <a:gd name="connsiteX7" fmla="*/ 50977 w 261719"/>
                <a:gd name="connsiteY7" fmla="*/ 234377 h 251774"/>
                <a:gd name="connsiteX8" fmla="*/ 47611 w 261719"/>
                <a:gd name="connsiteY8" fmla="*/ 234850 h 251774"/>
                <a:gd name="connsiteX9" fmla="*/ 47375 w 261719"/>
                <a:gd name="connsiteY9" fmla="*/ 237271 h 251774"/>
                <a:gd name="connsiteX10" fmla="*/ 42827 w 261719"/>
                <a:gd name="connsiteY10" fmla="*/ 242823 h 251774"/>
                <a:gd name="connsiteX11" fmla="*/ 37748 w 261719"/>
                <a:gd name="connsiteY11" fmla="*/ 245244 h 251774"/>
                <a:gd name="connsiteX12" fmla="*/ 31725 w 261719"/>
                <a:gd name="connsiteY12" fmla="*/ 250028 h 251774"/>
                <a:gd name="connsiteX13" fmla="*/ 27886 w 261719"/>
                <a:gd name="connsiteY13" fmla="*/ 251445 h 251774"/>
                <a:gd name="connsiteX14" fmla="*/ 24047 w 261719"/>
                <a:gd name="connsiteY14" fmla="*/ 251209 h 251774"/>
                <a:gd name="connsiteX15" fmla="*/ 10346 w 261719"/>
                <a:gd name="connsiteY15" fmla="*/ 242055 h 251774"/>
                <a:gd name="connsiteX16" fmla="*/ 7925 w 261719"/>
                <a:gd name="connsiteY16" fmla="*/ 235322 h 251774"/>
                <a:gd name="connsiteX17" fmla="*/ 11291 w 261719"/>
                <a:gd name="connsiteY17" fmla="*/ 235322 h 251774"/>
                <a:gd name="connsiteX18" fmla="*/ 10818 w 261719"/>
                <a:gd name="connsiteY18" fmla="*/ 234141 h 251774"/>
                <a:gd name="connsiteX19" fmla="*/ 10582 w 261719"/>
                <a:gd name="connsiteY19" fmla="*/ 231956 h 251774"/>
                <a:gd name="connsiteX20" fmla="*/ 12295 w 261719"/>
                <a:gd name="connsiteY20" fmla="*/ 231011 h 251774"/>
                <a:gd name="connsiteX21" fmla="*/ 13476 w 261719"/>
                <a:gd name="connsiteY21" fmla="*/ 230302 h 251774"/>
                <a:gd name="connsiteX22" fmla="*/ 13003 w 261719"/>
                <a:gd name="connsiteY22" fmla="*/ 227172 h 251774"/>
                <a:gd name="connsiteX23" fmla="*/ 11822 w 261719"/>
                <a:gd name="connsiteY23" fmla="*/ 227172 h 251774"/>
                <a:gd name="connsiteX24" fmla="*/ 10169 w 261719"/>
                <a:gd name="connsiteY24" fmla="*/ 224987 h 251774"/>
                <a:gd name="connsiteX25" fmla="*/ 3436 w 261719"/>
                <a:gd name="connsiteY25" fmla="*/ 223747 h 251774"/>
                <a:gd name="connsiteX26" fmla="*/ 7747 w 261719"/>
                <a:gd name="connsiteY26" fmla="*/ 219672 h 251774"/>
                <a:gd name="connsiteX27" fmla="*/ 11114 w 261719"/>
                <a:gd name="connsiteY27" fmla="*/ 214889 h 251774"/>
                <a:gd name="connsiteX28" fmla="*/ 5858 w 261719"/>
                <a:gd name="connsiteY28" fmla="*/ 213944 h 251774"/>
                <a:gd name="connsiteX29" fmla="*/ 3909 w 261719"/>
                <a:gd name="connsiteY29" fmla="*/ 209869 h 251774"/>
                <a:gd name="connsiteX30" fmla="*/ 2255 w 261719"/>
                <a:gd name="connsiteY30" fmla="*/ 204317 h 251774"/>
                <a:gd name="connsiteX31" fmla="*/ 1310 w 261719"/>
                <a:gd name="connsiteY31" fmla="*/ 203136 h 251774"/>
                <a:gd name="connsiteX32" fmla="*/ 1310 w 261719"/>
                <a:gd name="connsiteY32" fmla="*/ 200715 h 251774"/>
                <a:gd name="connsiteX33" fmla="*/ 2255 w 261719"/>
                <a:gd name="connsiteY33" fmla="*/ 200006 h 251774"/>
                <a:gd name="connsiteX34" fmla="*/ 1310 w 261719"/>
                <a:gd name="connsiteY34" fmla="*/ 196167 h 251774"/>
                <a:gd name="connsiteX35" fmla="*/ 1310 w 261719"/>
                <a:gd name="connsiteY35" fmla="*/ 192801 h 251774"/>
                <a:gd name="connsiteX36" fmla="*/ 365 w 261719"/>
                <a:gd name="connsiteY36" fmla="*/ 186069 h 251774"/>
                <a:gd name="connsiteX37" fmla="*/ 2550 w 261719"/>
                <a:gd name="connsiteY37" fmla="*/ 179100 h 251774"/>
                <a:gd name="connsiteX38" fmla="*/ 10523 w 261719"/>
                <a:gd name="connsiteY38" fmla="*/ 175025 h 251774"/>
                <a:gd name="connsiteX39" fmla="*/ 14834 w 261719"/>
                <a:gd name="connsiteY39" fmla="*/ 172840 h 251774"/>
                <a:gd name="connsiteX40" fmla="*/ 15779 w 261719"/>
                <a:gd name="connsiteY40" fmla="*/ 169474 h 251774"/>
                <a:gd name="connsiteX41" fmla="*/ 23220 w 261719"/>
                <a:gd name="connsiteY41" fmla="*/ 168765 h 251774"/>
                <a:gd name="connsiteX42" fmla="*/ 22748 w 261719"/>
                <a:gd name="connsiteY42" fmla="*/ 166816 h 251774"/>
                <a:gd name="connsiteX43" fmla="*/ 24461 w 261719"/>
                <a:gd name="connsiteY43" fmla="*/ 163450 h 251774"/>
                <a:gd name="connsiteX44" fmla="*/ 28772 w 261719"/>
                <a:gd name="connsiteY44" fmla="*/ 161560 h 251774"/>
                <a:gd name="connsiteX45" fmla="*/ 33083 w 261719"/>
                <a:gd name="connsiteY45" fmla="*/ 163745 h 251774"/>
                <a:gd name="connsiteX46" fmla="*/ 35032 w 261719"/>
                <a:gd name="connsiteY46" fmla="*/ 163745 h 251774"/>
                <a:gd name="connsiteX47" fmla="*/ 35268 w 261719"/>
                <a:gd name="connsiteY47" fmla="*/ 161324 h 251774"/>
                <a:gd name="connsiteX48" fmla="*/ 39579 w 261719"/>
                <a:gd name="connsiteY48" fmla="*/ 159434 h 251774"/>
                <a:gd name="connsiteX49" fmla="*/ 40819 w 261719"/>
                <a:gd name="connsiteY49" fmla="*/ 156304 h 251774"/>
                <a:gd name="connsiteX50" fmla="*/ 45603 w 261719"/>
                <a:gd name="connsiteY50" fmla="*/ 155595 h 251774"/>
                <a:gd name="connsiteX51" fmla="*/ 47020 w 261719"/>
                <a:gd name="connsiteY51" fmla="*/ 152938 h 251774"/>
                <a:gd name="connsiteX52" fmla="*/ 51568 w 261719"/>
                <a:gd name="connsiteY52" fmla="*/ 153883 h 251774"/>
                <a:gd name="connsiteX53" fmla="*/ 56351 w 261719"/>
                <a:gd name="connsiteY53" fmla="*/ 154355 h 251774"/>
                <a:gd name="connsiteX54" fmla="*/ 56351 w 261719"/>
                <a:gd name="connsiteY54" fmla="*/ 152938 h 251774"/>
                <a:gd name="connsiteX55" fmla="*/ 53458 w 261719"/>
                <a:gd name="connsiteY55" fmla="*/ 152229 h 251774"/>
                <a:gd name="connsiteX56" fmla="*/ 52276 w 261719"/>
                <a:gd name="connsiteY56" fmla="*/ 150044 h 251774"/>
                <a:gd name="connsiteX57" fmla="*/ 48438 w 261719"/>
                <a:gd name="connsiteY57" fmla="*/ 148095 h 251774"/>
                <a:gd name="connsiteX58" fmla="*/ 49383 w 261719"/>
                <a:gd name="connsiteY58" fmla="*/ 145437 h 251774"/>
                <a:gd name="connsiteX59" fmla="*/ 49855 w 261719"/>
                <a:gd name="connsiteY59" fmla="*/ 141599 h 251774"/>
                <a:gd name="connsiteX60" fmla="*/ 53221 w 261719"/>
                <a:gd name="connsiteY60" fmla="*/ 139945 h 251774"/>
                <a:gd name="connsiteX61" fmla="*/ 56824 w 261719"/>
                <a:gd name="connsiteY61" fmla="*/ 135870 h 251774"/>
                <a:gd name="connsiteX62" fmla="*/ 57532 w 261719"/>
                <a:gd name="connsiteY62" fmla="*/ 135870 h 251774"/>
                <a:gd name="connsiteX63" fmla="*/ 60190 w 261719"/>
                <a:gd name="connsiteY63" fmla="*/ 132976 h 251774"/>
                <a:gd name="connsiteX64" fmla="*/ 65505 w 261719"/>
                <a:gd name="connsiteY64" fmla="*/ 132976 h 251774"/>
                <a:gd name="connsiteX65" fmla="*/ 68635 w 261719"/>
                <a:gd name="connsiteY65" fmla="*/ 132976 h 251774"/>
                <a:gd name="connsiteX66" fmla="*/ 68399 w 261719"/>
                <a:gd name="connsiteY66" fmla="*/ 129610 h 251774"/>
                <a:gd name="connsiteX67" fmla="*/ 68163 w 261719"/>
                <a:gd name="connsiteY67" fmla="*/ 124590 h 251774"/>
                <a:gd name="connsiteX68" fmla="*/ 69344 w 261719"/>
                <a:gd name="connsiteY68" fmla="*/ 123409 h 251774"/>
                <a:gd name="connsiteX69" fmla="*/ 73183 w 261719"/>
                <a:gd name="connsiteY69" fmla="*/ 122700 h 251774"/>
                <a:gd name="connsiteX70" fmla="*/ 74423 w 261719"/>
                <a:gd name="connsiteY70" fmla="*/ 121283 h 251774"/>
                <a:gd name="connsiteX71" fmla="*/ 74895 w 261719"/>
                <a:gd name="connsiteY71" fmla="*/ 118153 h 251774"/>
                <a:gd name="connsiteX72" fmla="*/ 78025 w 261719"/>
                <a:gd name="connsiteY72" fmla="*/ 114787 h 251774"/>
                <a:gd name="connsiteX73" fmla="*/ 78734 w 261719"/>
                <a:gd name="connsiteY73" fmla="*/ 113606 h 251774"/>
                <a:gd name="connsiteX74" fmla="*/ 82336 w 261719"/>
                <a:gd name="connsiteY74" fmla="*/ 105220 h 251774"/>
                <a:gd name="connsiteX75" fmla="*/ 83577 w 261719"/>
                <a:gd name="connsiteY75" fmla="*/ 103271 h 251774"/>
                <a:gd name="connsiteX76" fmla="*/ 83813 w 261719"/>
                <a:gd name="connsiteY76" fmla="*/ 94117 h 251774"/>
                <a:gd name="connsiteX77" fmla="*/ 87179 w 261719"/>
                <a:gd name="connsiteY77" fmla="*/ 92463 h 251774"/>
                <a:gd name="connsiteX78" fmla="*/ 88124 w 261719"/>
                <a:gd name="connsiteY78" fmla="*/ 91518 h 251774"/>
                <a:gd name="connsiteX79" fmla="*/ 90309 w 261719"/>
                <a:gd name="connsiteY79" fmla="*/ 86498 h 251774"/>
                <a:gd name="connsiteX80" fmla="*/ 94620 w 261719"/>
                <a:gd name="connsiteY80" fmla="*/ 84077 h 251774"/>
                <a:gd name="connsiteX81" fmla="*/ 98223 w 261719"/>
                <a:gd name="connsiteY81" fmla="*/ 83605 h 251774"/>
                <a:gd name="connsiteX82" fmla="*/ 98223 w 261719"/>
                <a:gd name="connsiteY82" fmla="*/ 80238 h 251774"/>
                <a:gd name="connsiteX83" fmla="*/ 101825 w 261719"/>
                <a:gd name="connsiteY83" fmla="*/ 77108 h 251774"/>
                <a:gd name="connsiteX84" fmla="*/ 105192 w 261719"/>
                <a:gd name="connsiteY84" fmla="*/ 76400 h 251774"/>
                <a:gd name="connsiteX85" fmla="*/ 102770 w 261719"/>
                <a:gd name="connsiteY85" fmla="*/ 72797 h 251774"/>
                <a:gd name="connsiteX86" fmla="*/ 103715 w 261719"/>
                <a:gd name="connsiteY86" fmla="*/ 69667 h 251774"/>
                <a:gd name="connsiteX87" fmla="*/ 114050 w 261719"/>
                <a:gd name="connsiteY87" fmla="*/ 63407 h 251774"/>
                <a:gd name="connsiteX88" fmla="*/ 118420 w 261719"/>
                <a:gd name="connsiteY88" fmla="*/ 57619 h 251774"/>
                <a:gd name="connsiteX89" fmla="*/ 119365 w 261719"/>
                <a:gd name="connsiteY89" fmla="*/ 55198 h 251774"/>
                <a:gd name="connsiteX90" fmla="*/ 122495 w 261719"/>
                <a:gd name="connsiteY90" fmla="*/ 54489 h 251774"/>
                <a:gd name="connsiteX91" fmla="*/ 124680 w 261719"/>
                <a:gd name="connsiteY91" fmla="*/ 52541 h 251774"/>
                <a:gd name="connsiteX92" fmla="*/ 125153 w 261719"/>
                <a:gd name="connsiteY92" fmla="*/ 47757 h 251774"/>
                <a:gd name="connsiteX93" fmla="*/ 127102 w 261719"/>
                <a:gd name="connsiteY93" fmla="*/ 45572 h 251774"/>
                <a:gd name="connsiteX94" fmla="*/ 130232 w 261719"/>
                <a:gd name="connsiteY94" fmla="*/ 43918 h 251774"/>
                <a:gd name="connsiteX95" fmla="*/ 132181 w 261719"/>
                <a:gd name="connsiteY95" fmla="*/ 38131 h 251774"/>
                <a:gd name="connsiteX96" fmla="*/ 137201 w 261719"/>
                <a:gd name="connsiteY96" fmla="*/ 41733 h 251774"/>
                <a:gd name="connsiteX97" fmla="*/ 138145 w 261719"/>
                <a:gd name="connsiteY97" fmla="*/ 41733 h 251774"/>
                <a:gd name="connsiteX98" fmla="*/ 138145 w 261719"/>
                <a:gd name="connsiteY98" fmla="*/ 36949 h 251774"/>
                <a:gd name="connsiteX99" fmla="*/ 139563 w 261719"/>
                <a:gd name="connsiteY99" fmla="*/ 36949 h 251774"/>
                <a:gd name="connsiteX100" fmla="*/ 140980 w 261719"/>
                <a:gd name="connsiteY100" fmla="*/ 38603 h 251774"/>
                <a:gd name="connsiteX101" fmla="*/ 142929 w 261719"/>
                <a:gd name="connsiteY101" fmla="*/ 38131 h 251774"/>
                <a:gd name="connsiteX102" fmla="*/ 142929 w 261719"/>
                <a:gd name="connsiteY102" fmla="*/ 35473 h 251774"/>
                <a:gd name="connsiteX103" fmla="*/ 146532 w 261719"/>
                <a:gd name="connsiteY103" fmla="*/ 32579 h 251774"/>
                <a:gd name="connsiteX104" fmla="*/ 149662 w 261719"/>
                <a:gd name="connsiteY104" fmla="*/ 31162 h 251774"/>
                <a:gd name="connsiteX105" fmla="*/ 152319 w 261719"/>
                <a:gd name="connsiteY105" fmla="*/ 28268 h 251774"/>
                <a:gd name="connsiteX106" fmla="*/ 155449 w 261719"/>
                <a:gd name="connsiteY106" fmla="*/ 31871 h 251774"/>
                <a:gd name="connsiteX107" fmla="*/ 158107 w 261719"/>
                <a:gd name="connsiteY107" fmla="*/ 31162 h 251774"/>
                <a:gd name="connsiteX108" fmla="*/ 162182 w 261719"/>
                <a:gd name="connsiteY108" fmla="*/ 28032 h 251774"/>
                <a:gd name="connsiteX109" fmla="*/ 167202 w 261719"/>
                <a:gd name="connsiteY109" fmla="*/ 28032 h 251774"/>
                <a:gd name="connsiteX110" fmla="*/ 169623 w 261719"/>
                <a:gd name="connsiteY110" fmla="*/ 30217 h 251774"/>
                <a:gd name="connsiteX111" fmla="*/ 169623 w 261719"/>
                <a:gd name="connsiteY111" fmla="*/ 30926 h 251774"/>
                <a:gd name="connsiteX112" fmla="*/ 170095 w 261719"/>
                <a:gd name="connsiteY112" fmla="*/ 32107 h 251774"/>
                <a:gd name="connsiteX113" fmla="*/ 171040 w 261719"/>
                <a:gd name="connsiteY113" fmla="*/ 32107 h 251774"/>
                <a:gd name="connsiteX114" fmla="*/ 170568 w 261719"/>
                <a:gd name="connsiteY114" fmla="*/ 27796 h 251774"/>
                <a:gd name="connsiteX115" fmla="*/ 165312 w 261719"/>
                <a:gd name="connsiteY115" fmla="*/ 23721 h 251774"/>
                <a:gd name="connsiteX116" fmla="*/ 166020 w 261719"/>
                <a:gd name="connsiteY116" fmla="*/ 19646 h 251774"/>
                <a:gd name="connsiteX117" fmla="*/ 175174 w 261719"/>
                <a:gd name="connsiteY117" fmla="*/ 19882 h 251774"/>
                <a:gd name="connsiteX118" fmla="*/ 180194 w 261719"/>
                <a:gd name="connsiteY118" fmla="*/ 20354 h 251774"/>
                <a:gd name="connsiteX119" fmla="*/ 182379 w 261719"/>
                <a:gd name="connsiteY119" fmla="*/ 21831 h 251774"/>
                <a:gd name="connsiteX120" fmla="*/ 182852 w 261719"/>
                <a:gd name="connsiteY120" fmla="*/ 26378 h 251774"/>
                <a:gd name="connsiteX121" fmla="*/ 186927 w 261719"/>
                <a:gd name="connsiteY121" fmla="*/ 26614 h 251774"/>
                <a:gd name="connsiteX122" fmla="*/ 186927 w 261719"/>
                <a:gd name="connsiteY122" fmla="*/ 19410 h 251774"/>
                <a:gd name="connsiteX123" fmla="*/ 192478 w 261719"/>
                <a:gd name="connsiteY123" fmla="*/ 13858 h 251774"/>
                <a:gd name="connsiteX124" fmla="*/ 196317 w 261719"/>
                <a:gd name="connsiteY124" fmla="*/ 8307 h 251774"/>
                <a:gd name="connsiteX125" fmla="*/ 201100 w 261719"/>
                <a:gd name="connsiteY125" fmla="*/ 8779 h 251774"/>
                <a:gd name="connsiteX126" fmla="*/ 201809 w 261719"/>
                <a:gd name="connsiteY126" fmla="*/ 8071 h 251774"/>
                <a:gd name="connsiteX127" fmla="*/ 202518 w 261719"/>
                <a:gd name="connsiteY127" fmla="*/ 2755 h 251774"/>
                <a:gd name="connsiteX128" fmla="*/ 205648 w 261719"/>
                <a:gd name="connsiteY128" fmla="*/ 2047 h 251774"/>
                <a:gd name="connsiteX129" fmla="*/ 207360 w 261719"/>
                <a:gd name="connsiteY129" fmla="*/ 393 h 251774"/>
                <a:gd name="connsiteX130" fmla="*/ 210490 w 261719"/>
                <a:gd name="connsiteY130" fmla="*/ 3051 h 251774"/>
                <a:gd name="connsiteX131" fmla="*/ 206652 w 261719"/>
                <a:gd name="connsiteY131" fmla="*/ 6181 h 251774"/>
                <a:gd name="connsiteX132" fmla="*/ 202577 w 261719"/>
                <a:gd name="connsiteY132" fmla="*/ 13149 h 251774"/>
                <a:gd name="connsiteX133" fmla="*/ 203049 w 261719"/>
                <a:gd name="connsiteY133" fmla="*/ 25197 h 251774"/>
                <a:gd name="connsiteX134" fmla="*/ 204230 w 261719"/>
                <a:gd name="connsiteY134" fmla="*/ 24961 h 251774"/>
                <a:gd name="connsiteX135" fmla="*/ 206415 w 261719"/>
                <a:gd name="connsiteY135" fmla="*/ 22540 h 251774"/>
                <a:gd name="connsiteX136" fmla="*/ 207124 w 261719"/>
                <a:gd name="connsiteY136" fmla="*/ 16988 h 251774"/>
                <a:gd name="connsiteX137" fmla="*/ 209782 w 261719"/>
                <a:gd name="connsiteY137" fmla="*/ 14567 h 251774"/>
                <a:gd name="connsiteX138" fmla="*/ 211199 w 261719"/>
                <a:gd name="connsiteY138" fmla="*/ 11437 h 251774"/>
                <a:gd name="connsiteX139" fmla="*/ 216278 w 261719"/>
                <a:gd name="connsiteY139" fmla="*/ 5177 h 251774"/>
                <a:gd name="connsiteX140" fmla="*/ 217223 w 261719"/>
                <a:gd name="connsiteY140" fmla="*/ 5177 h 251774"/>
                <a:gd name="connsiteX141" fmla="*/ 215274 w 261719"/>
                <a:gd name="connsiteY141" fmla="*/ 11909 h 251774"/>
                <a:gd name="connsiteX142" fmla="*/ 216219 w 261719"/>
                <a:gd name="connsiteY142" fmla="*/ 16929 h 251774"/>
                <a:gd name="connsiteX143" fmla="*/ 219349 w 261719"/>
                <a:gd name="connsiteY143" fmla="*/ 16929 h 251774"/>
                <a:gd name="connsiteX144" fmla="*/ 222007 w 261719"/>
                <a:gd name="connsiteY144" fmla="*/ 14508 h 251774"/>
                <a:gd name="connsiteX145" fmla="*/ 222715 w 261719"/>
                <a:gd name="connsiteY145" fmla="*/ 10905 h 251774"/>
                <a:gd name="connsiteX146" fmla="*/ 224428 w 261719"/>
                <a:gd name="connsiteY146" fmla="*/ 9488 h 251774"/>
                <a:gd name="connsiteX147" fmla="*/ 224428 w 261719"/>
                <a:gd name="connsiteY147" fmla="*/ 7834 h 251774"/>
                <a:gd name="connsiteX148" fmla="*/ 223955 w 261719"/>
                <a:gd name="connsiteY148" fmla="*/ 7598 h 251774"/>
                <a:gd name="connsiteX149" fmla="*/ 227085 w 261719"/>
                <a:gd name="connsiteY149" fmla="*/ 1810 h 251774"/>
                <a:gd name="connsiteX150" fmla="*/ 233109 w 261719"/>
                <a:gd name="connsiteY150" fmla="*/ 2755 h 251774"/>
                <a:gd name="connsiteX151" fmla="*/ 235531 w 261719"/>
                <a:gd name="connsiteY151" fmla="*/ 6358 h 251774"/>
                <a:gd name="connsiteX152" fmla="*/ 232637 w 261719"/>
                <a:gd name="connsiteY152" fmla="*/ 8543 h 251774"/>
                <a:gd name="connsiteX153" fmla="*/ 230688 w 261719"/>
                <a:gd name="connsiteY153" fmla="*/ 11909 h 251774"/>
                <a:gd name="connsiteX154" fmla="*/ 230924 w 261719"/>
                <a:gd name="connsiteY154" fmla="*/ 15039 h 251774"/>
                <a:gd name="connsiteX155" fmla="*/ 233818 w 261719"/>
                <a:gd name="connsiteY155" fmla="*/ 14803 h 251774"/>
                <a:gd name="connsiteX156" fmla="*/ 237657 w 261719"/>
                <a:gd name="connsiteY156" fmla="*/ 11673 h 251774"/>
                <a:gd name="connsiteX157" fmla="*/ 241968 w 261719"/>
                <a:gd name="connsiteY157" fmla="*/ 8543 h 251774"/>
                <a:gd name="connsiteX158" fmla="*/ 245334 w 261719"/>
                <a:gd name="connsiteY158" fmla="*/ 8307 h 251774"/>
                <a:gd name="connsiteX159" fmla="*/ 248464 w 261719"/>
                <a:gd name="connsiteY159" fmla="*/ 9015 h 251774"/>
                <a:gd name="connsiteX160" fmla="*/ 253484 w 261719"/>
                <a:gd name="connsiteY160" fmla="*/ 9960 h 251774"/>
                <a:gd name="connsiteX161" fmla="*/ 256850 w 261719"/>
                <a:gd name="connsiteY161" fmla="*/ 14803 h 251774"/>
                <a:gd name="connsiteX162" fmla="*/ 260925 w 261719"/>
                <a:gd name="connsiteY162" fmla="*/ 16988 h 251774"/>
                <a:gd name="connsiteX163" fmla="*/ 261634 w 261719"/>
                <a:gd name="connsiteY163" fmla="*/ 17697 h 251774"/>
                <a:gd name="connsiteX164" fmla="*/ 260689 w 261719"/>
                <a:gd name="connsiteY164" fmla="*/ 19882 h 251774"/>
                <a:gd name="connsiteX165" fmla="*/ 257559 w 261719"/>
                <a:gd name="connsiteY165" fmla="*/ 20354 h 251774"/>
                <a:gd name="connsiteX166" fmla="*/ 254193 w 261719"/>
                <a:gd name="connsiteY166" fmla="*/ 24429 h 251774"/>
                <a:gd name="connsiteX167" fmla="*/ 249114 w 261719"/>
                <a:gd name="connsiteY167" fmla="*/ 27323 h 251774"/>
                <a:gd name="connsiteX168" fmla="*/ 250295 w 261719"/>
                <a:gd name="connsiteY168" fmla="*/ 28032 h 251774"/>
                <a:gd name="connsiteX169" fmla="*/ 253425 w 261719"/>
                <a:gd name="connsiteY169" fmla="*/ 30689 h 251774"/>
                <a:gd name="connsiteX170" fmla="*/ 258740 w 261719"/>
                <a:gd name="connsiteY170" fmla="*/ 31398 h 251774"/>
                <a:gd name="connsiteX171" fmla="*/ 256319 w 261719"/>
                <a:gd name="connsiteY171" fmla="*/ 33288 h 251774"/>
                <a:gd name="connsiteX172" fmla="*/ 244743 w 261719"/>
                <a:gd name="connsiteY172" fmla="*/ 44095 h 251774"/>
                <a:gd name="connsiteX173" fmla="*/ 241495 w 261719"/>
                <a:gd name="connsiteY173" fmla="*/ 46399 h 251774"/>
                <a:gd name="connsiteX174" fmla="*/ 241377 w 261719"/>
                <a:gd name="connsiteY174" fmla="*/ 46221 h 251774"/>
                <a:gd name="connsiteX175" fmla="*/ 243799 w 261719"/>
                <a:gd name="connsiteY175" fmla="*/ 37835 h 251774"/>
                <a:gd name="connsiteX176" fmla="*/ 243799 w 261719"/>
                <a:gd name="connsiteY176" fmla="*/ 34942 h 251774"/>
                <a:gd name="connsiteX177" fmla="*/ 240196 w 261719"/>
                <a:gd name="connsiteY177" fmla="*/ 30394 h 251774"/>
                <a:gd name="connsiteX178" fmla="*/ 228208 w 261719"/>
                <a:gd name="connsiteY178" fmla="*/ 28445 h 251774"/>
                <a:gd name="connsiteX179" fmla="*/ 223188 w 261719"/>
                <a:gd name="connsiteY179" fmla="*/ 28682 h 251774"/>
                <a:gd name="connsiteX180" fmla="*/ 216219 w 261719"/>
                <a:gd name="connsiteY180" fmla="*/ 30571 h 251774"/>
                <a:gd name="connsiteX181" fmla="*/ 210668 w 261719"/>
                <a:gd name="connsiteY181" fmla="*/ 37068 h 251774"/>
                <a:gd name="connsiteX182" fmla="*/ 209900 w 261719"/>
                <a:gd name="connsiteY182" fmla="*/ 47166 h 251774"/>
                <a:gd name="connsiteX183" fmla="*/ 205589 w 261719"/>
                <a:gd name="connsiteY183" fmla="*/ 51241 h 251774"/>
                <a:gd name="connsiteX184" fmla="*/ 202459 w 261719"/>
                <a:gd name="connsiteY184" fmla="*/ 53663 h 251774"/>
                <a:gd name="connsiteX185" fmla="*/ 199329 w 261719"/>
                <a:gd name="connsiteY185" fmla="*/ 53663 h 251774"/>
                <a:gd name="connsiteX186" fmla="*/ 195017 w 261719"/>
                <a:gd name="connsiteY186" fmla="*/ 51714 h 251774"/>
                <a:gd name="connsiteX187" fmla="*/ 187812 w 261719"/>
                <a:gd name="connsiteY187" fmla="*/ 49765 h 251774"/>
                <a:gd name="connsiteX188" fmla="*/ 185864 w 261719"/>
                <a:gd name="connsiteY188" fmla="*/ 50710 h 251774"/>
                <a:gd name="connsiteX189" fmla="*/ 179131 w 261719"/>
                <a:gd name="connsiteY189" fmla="*/ 51418 h 251774"/>
                <a:gd name="connsiteX190" fmla="*/ 175056 w 261719"/>
                <a:gd name="connsiteY190" fmla="*/ 50946 h 251774"/>
                <a:gd name="connsiteX191" fmla="*/ 172399 w 261719"/>
                <a:gd name="connsiteY191" fmla="*/ 48288 h 251774"/>
                <a:gd name="connsiteX192" fmla="*/ 169505 w 261719"/>
                <a:gd name="connsiteY192" fmla="*/ 41083 h 251774"/>
                <a:gd name="connsiteX193" fmla="*/ 166375 w 261719"/>
                <a:gd name="connsiteY193" fmla="*/ 37953 h 251774"/>
                <a:gd name="connsiteX194" fmla="*/ 162300 w 261719"/>
                <a:gd name="connsiteY194" fmla="*/ 37717 h 251774"/>
                <a:gd name="connsiteX195" fmla="*/ 160587 w 261719"/>
                <a:gd name="connsiteY195" fmla="*/ 44450 h 251774"/>
                <a:gd name="connsiteX196" fmla="*/ 156985 w 261719"/>
                <a:gd name="connsiteY196" fmla="*/ 44214 h 251774"/>
                <a:gd name="connsiteX197" fmla="*/ 152437 w 261719"/>
                <a:gd name="connsiteY197" fmla="*/ 43977 h 251774"/>
                <a:gd name="connsiteX198" fmla="*/ 152437 w 261719"/>
                <a:gd name="connsiteY198" fmla="*/ 56734 h 251774"/>
                <a:gd name="connsiteX199" fmla="*/ 149307 w 261719"/>
                <a:gd name="connsiteY199" fmla="*/ 57442 h 251774"/>
                <a:gd name="connsiteX200" fmla="*/ 133893 w 261719"/>
                <a:gd name="connsiteY200" fmla="*/ 53545 h 251774"/>
                <a:gd name="connsiteX201" fmla="*/ 131236 w 261719"/>
                <a:gd name="connsiteY201" fmla="*/ 63880 h 251774"/>
                <a:gd name="connsiteX202" fmla="*/ 127633 w 261719"/>
                <a:gd name="connsiteY202" fmla="*/ 64588 h 251774"/>
                <a:gd name="connsiteX203" fmla="*/ 123795 w 261719"/>
                <a:gd name="connsiteY203" fmla="*/ 61458 h 251774"/>
                <a:gd name="connsiteX204" fmla="*/ 121137 w 261719"/>
                <a:gd name="connsiteY204" fmla="*/ 61694 h 251774"/>
                <a:gd name="connsiteX205" fmla="*/ 115822 w 261719"/>
                <a:gd name="connsiteY205" fmla="*/ 71321 h 251774"/>
                <a:gd name="connsiteX206" fmla="*/ 114109 w 261719"/>
                <a:gd name="connsiteY206" fmla="*/ 76341 h 251774"/>
                <a:gd name="connsiteX207" fmla="*/ 113105 w 261719"/>
                <a:gd name="connsiteY207" fmla="*/ 85731 h 251774"/>
                <a:gd name="connsiteX208" fmla="*/ 109975 w 261719"/>
                <a:gd name="connsiteY208" fmla="*/ 91754 h 251774"/>
                <a:gd name="connsiteX209" fmla="*/ 109030 w 261719"/>
                <a:gd name="connsiteY209" fmla="*/ 93703 h 251774"/>
                <a:gd name="connsiteX210" fmla="*/ 105664 w 261719"/>
                <a:gd name="connsiteY210" fmla="*/ 97306 h 251774"/>
                <a:gd name="connsiteX211" fmla="*/ 99876 w 261719"/>
                <a:gd name="connsiteY211" fmla="*/ 100672 h 251774"/>
                <a:gd name="connsiteX212" fmla="*/ 97219 w 261719"/>
                <a:gd name="connsiteY212" fmla="*/ 103093 h 251774"/>
                <a:gd name="connsiteX213" fmla="*/ 96746 w 261719"/>
                <a:gd name="connsiteY213" fmla="*/ 113665 h 251774"/>
                <a:gd name="connsiteX214" fmla="*/ 92612 w 261719"/>
                <a:gd name="connsiteY214" fmla="*/ 124945 h 251774"/>
                <a:gd name="connsiteX215" fmla="*/ 89010 w 261719"/>
                <a:gd name="connsiteY215" fmla="*/ 129964 h 251774"/>
                <a:gd name="connsiteX216" fmla="*/ 89719 w 261719"/>
                <a:gd name="connsiteY216" fmla="*/ 135280 h 251774"/>
                <a:gd name="connsiteX217" fmla="*/ 93557 w 261719"/>
                <a:gd name="connsiteY217" fmla="*/ 137701 h 251774"/>
                <a:gd name="connsiteX218" fmla="*/ 93794 w 261719"/>
                <a:gd name="connsiteY218" fmla="*/ 141067 h 251774"/>
                <a:gd name="connsiteX219" fmla="*/ 85407 w 261719"/>
                <a:gd name="connsiteY219" fmla="*/ 140359 h 251774"/>
                <a:gd name="connsiteX220" fmla="*/ 76962 w 261719"/>
                <a:gd name="connsiteY220" fmla="*/ 145615 h 251774"/>
                <a:gd name="connsiteX221" fmla="*/ 74777 w 261719"/>
                <a:gd name="connsiteY221" fmla="*/ 151166 h 251774"/>
                <a:gd name="connsiteX222" fmla="*/ 74305 w 261719"/>
                <a:gd name="connsiteY222" fmla="*/ 158371 h 251774"/>
                <a:gd name="connsiteX223" fmla="*/ 74777 w 261719"/>
                <a:gd name="connsiteY223" fmla="*/ 174257 h 251774"/>
                <a:gd name="connsiteX224" fmla="*/ 75958 w 261719"/>
                <a:gd name="connsiteY224" fmla="*/ 184356 h 251774"/>
                <a:gd name="connsiteX225" fmla="*/ 77907 w 261719"/>
                <a:gd name="connsiteY225" fmla="*/ 186541 h 251774"/>
                <a:gd name="connsiteX226" fmla="*/ 78616 w 261719"/>
                <a:gd name="connsiteY226" fmla="*/ 187959 h 251774"/>
                <a:gd name="connsiteX227" fmla="*/ 80269 w 261719"/>
                <a:gd name="connsiteY227" fmla="*/ 189907 h 251774"/>
                <a:gd name="connsiteX228" fmla="*/ 80506 w 261719"/>
                <a:gd name="connsiteY228" fmla="*/ 193982 h 251774"/>
                <a:gd name="connsiteX229" fmla="*/ 76195 w 261719"/>
                <a:gd name="connsiteY229" fmla="*/ 198766 h 251774"/>
                <a:gd name="connsiteX230" fmla="*/ 75958 w 261719"/>
                <a:gd name="connsiteY230" fmla="*/ 205971 h 251774"/>
                <a:gd name="connsiteX231" fmla="*/ 78143 w 261719"/>
                <a:gd name="connsiteY231" fmla="*/ 211286 h 251774"/>
                <a:gd name="connsiteX232" fmla="*/ 76667 w 261719"/>
                <a:gd name="connsiteY232" fmla="*/ 216542 h 251774"/>
                <a:gd name="connsiteX233" fmla="*/ 71588 w 261719"/>
                <a:gd name="connsiteY233" fmla="*/ 221798 h 251774"/>
                <a:gd name="connsiteX234" fmla="*/ 71116 w 261719"/>
                <a:gd name="connsiteY234" fmla="*/ 227822 h 251774"/>
                <a:gd name="connsiteX235" fmla="*/ 68931 w 261719"/>
                <a:gd name="connsiteY235" fmla="*/ 230243 h 251774"/>
                <a:gd name="connsiteX236" fmla="*/ 67218 w 261719"/>
                <a:gd name="connsiteY236" fmla="*/ 231425 h 251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</a:cxnLst>
              <a:rect l="l" t="t" r="r" b="b"/>
              <a:pathLst>
                <a:path w="261719" h="251774">
                  <a:moveTo>
                    <a:pt x="67572" y="231484"/>
                  </a:moveTo>
                  <a:cubicBezTo>
                    <a:pt x="67100" y="230539"/>
                    <a:pt x="65860" y="229771"/>
                    <a:pt x="64678" y="229062"/>
                  </a:cubicBezTo>
                  <a:cubicBezTo>
                    <a:pt x="63261" y="227881"/>
                    <a:pt x="62789" y="225932"/>
                    <a:pt x="61312" y="224515"/>
                  </a:cubicBezTo>
                  <a:cubicBezTo>
                    <a:pt x="61076" y="224279"/>
                    <a:pt x="60131" y="224279"/>
                    <a:pt x="59836" y="224515"/>
                  </a:cubicBezTo>
                  <a:cubicBezTo>
                    <a:pt x="58891" y="226464"/>
                    <a:pt x="60544" y="228826"/>
                    <a:pt x="58891" y="230302"/>
                  </a:cubicBezTo>
                  <a:cubicBezTo>
                    <a:pt x="58418" y="231011"/>
                    <a:pt x="56942" y="231247"/>
                    <a:pt x="56469" y="231956"/>
                  </a:cubicBezTo>
                  <a:cubicBezTo>
                    <a:pt x="55997" y="232665"/>
                    <a:pt x="56233" y="233905"/>
                    <a:pt x="56233" y="234850"/>
                  </a:cubicBezTo>
                  <a:cubicBezTo>
                    <a:pt x="54580" y="234614"/>
                    <a:pt x="52631" y="235086"/>
                    <a:pt x="50977" y="234377"/>
                  </a:cubicBezTo>
                  <a:cubicBezTo>
                    <a:pt x="50032" y="233905"/>
                    <a:pt x="48320" y="233669"/>
                    <a:pt x="47611" y="234850"/>
                  </a:cubicBezTo>
                  <a:cubicBezTo>
                    <a:pt x="47375" y="235559"/>
                    <a:pt x="47847" y="236563"/>
                    <a:pt x="47375" y="237271"/>
                  </a:cubicBezTo>
                  <a:cubicBezTo>
                    <a:pt x="45957" y="239220"/>
                    <a:pt x="44953" y="241346"/>
                    <a:pt x="42827" y="242823"/>
                  </a:cubicBezTo>
                  <a:cubicBezTo>
                    <a:pt x="41115" y="243768"/>
                    <a:pt x="39461" y="244240"/>
                    <a:pt x="37748" y="245244"/>
                  </a:cubicBezTo>
                  <a:cubicBezTo>
                    <a:pt x="35327" y="246425"/>
                    <a:pt x="34146" y="249083"/>
                    <a:pt x="31725" y="250028"/>
                  </a:cubicBezTo>
                  <a:cubicBezTo>
                    <a:pt x="30248" y="250500"/>
                    <a:pt x="29067" y="250972"/>
                    <a:pt x="27886" y="251445"/>
                  </a:cubicBezTo>
                  <a:cubicBezTo>
                    <a:pt x="26705" y="251917"/>
                    <a:pt x="25228" y="251917"/>
                    <a:pt x="24047" y="251209"/>
                  </a:cubicBezTo>
                  <a:cubicBezTo>
                    <a:pt x="19500" y="247606"/>
                    <a:pt x="15425" y="244712"/>
                    <a:pt x="10346" y="242055"/>
                  </a:cubicBezTo>
                  <a:cubicBezTo>
                    <a:pt x="8161" y="240874"/>
                    <a:pt x="6743" y="237507"/>
                    <a:pt x="7925" y="235322"/>
                  </a:cubicBezTo>
                  <a:cubicBezTo>
                    <a:pt x="8397" y="234614"/>
                    <a:pt x="10110" y="236031"/>
                    <a:pt x="11291" y="235322"/>
                  </a:cubicBezTo>
                  <a:cubicBezTo>
                    <a:pt x="11527" y="235086"/>
                    <a:pt x="11055" y="234614"/>
                    <a:pt x="10818" y="234141"/>
                  </a:cubicBezTo>
                  <a:cubicBezTo>
                    <a:pt x="10346" y="233669"/>
                    <a:pt x="10346" y="232724"/>
                    <a:pt x="10582" y="231956"/>
                  </a:cubicBezTo>
                  <a:cubicBezTo>
                    <a:pt x="10818" y="231484"/>
                    <a:pt x="11763" y="231011"/>
                    <a:pt x="12295" y="231011"/>
                  </a:cubicBezTo>
                  <a:cubicBezTo>
                    <a:pt x="12826" y="231011"/>
                    <a:pt x="13240" y="230539"/>
                    <a:pt x="13476" y="230302"/>
                  </a:cubicBezTo>
                  <a:cubicBezTo>
                    <a:pt x="13476" y="229121"/>
                    <a:pt x="13948" y="227881"/>
                    <a:pt x="13003" y="227172"/>
                  </a:cubicBezTo>
                  <a:cubicBezTo>
                    <a:pt x="12767" y="226936"/>
                    <a:pt x="12059" y="227409"/>
                    <a:pt x="11822" y="227172"/>
                  </a:cubicBezTo>
                  <a:cubicBezTo>
                    <a:pt x="11350" y="226228"/>
                    <a:pt x="10877" y="225460"/>
                    <a:pt x="10169" y="224987"/>
                  </a:cubicBezTo>
                  <a:cubicBezTo>
                    <a:pt x="8220" y="223511"/>
                    <a:pt x="5858" y="224279"/>
                    <a:pt x="3436" y="223747"/>
                  </a:cubicBezTo>
                  <a:cubicBezTo>
                    <a:pt x="3436" y="221562"/>
                    <a:pt x="6094" y="220381"/>
                    <a:pt x="7747" y="219672"/>
                  </a:cubicBezTo>
                  <a:cubicBezTo>
                    <a:pt x="9460" y="218727"/>
                    <a:pt x="11350" y="217015"/>
                    <a:pt x="11114" y="214889"/>
                  </a:cubicBezTo>
                  <a:cubicBezTo>
                    <a:pt x="9224" y="214652"/>
                    <a:pt x="6566" y="215833"/>
                    <a:pt x="5858" y="213944"/>
                  </a:cubicBezTo>
                  <a:cubicBezTo>
                    <a:pt x="5149" y="212526"/>
                    <a:pt x="4913" y="211286"/>
                    <a:pt x="3909" y="209869"/>
                  </a:cubicBezTo>
                  <a:cubicBezTo>
                    <a:pt x="2728" y="208451"/>
                    <a:pt x="2964" y="206266"/>
                    <a:pt x="2255" y="204317"/>
                  </a:cubicBezTo>
                  <a:cubicBezTo>
                    <a:pt x="2019" y="204081"/>
                    <a:pt x="1546" y="203609"/>
                    <a:pt x="1310" y="203136"/>
                  </a:cubicBezTo>
                  <a:cubicBezTo>
                    <a:pt x="1074" y="202428"/>
                    <a:pt x="1310" y="201483"/>
                    <a:pt x="1310" y="200715"/>
                  </a:cubicBezTo>
                  <a:cubicBezTo>
                    <a:pt x="1783" y="200715"/>
                    <a:pt x="2019" y="200242"/>
                    <a:pt x="2255" y="200006"/>
                  </a:cubicBezTo>
                  <a:cubicBezTo>
                    <a:pt x="2491" y="198589"/>
                    <a:pt x="2019" y="197585"/>
                    <a:pt x="1310" y="196167"/>
                  </a:cubicBezTo>
                  <a:cubicBezTo>
                    <a:pt x="838" y="195459"/>
                    <a:pt x="1074" y="193982"/>
                    <a:pt x="1310" y="192801"/>
                  </a:cubicBezTo>
                  <a:cubicBezTo>
                    <a:pt x="2019" y="190616"/>
                    <a:pt x="1310" y="188490"/>
                    <a:pt x="365" y="186069"/>
                  </a:cubicBezTo>
                  <a:cubicBezTo>
                    <a:pt x="-580" y="183884"/>
                    <a:pt x="365" y="180517"/>
                    <a:pt x="2550" y="179100"/>
                  </a:cubicBezTo>
                  <a:cubicBezTo>
                    <a:pt x="4972" y="177446"/>
                    <a:pt x="7452" y="175438"/>
                    <a:pt x="10523" y="175025"/>
                  </a:cubicBezTo>
                  <a:cubicBezTo>
                    <a:pt x="12236" y="174789"/>
                    <a:pt x="14126" y="174316"/>
                    <a:pt x="14834" y="172840"/>
                  </a:cubicBezTo>
                  <a:cubicBezTo>
                    <a:pt x="15307" y="171895"/>
                    <a:pt x="14834" y="169946"/>
                    <a:pt x="15779" y="169474"/>
                  </a:cubicBezTo>
                  <a:cubicBezTo>
                    <a:pt x="17964" y="168056"/>
                    <a:pt x="20858" y="169710"/>
                    <a:pt x="23220" y="168765"/>
                  </a:cubicBezTo>
                  <a:cubicBezTo>
                    <a:pt x="23457" y="168765"/>
                    <a:pt x="23220" y="167584"/>
                    <a:pt x="22748" y="166816"/>
                  </a:cubicBezTo>
                  <a:cubicBezTo>
                    <a:pt x="21803" y="165399"/>
                    <a:pt x="23457" y="163922"/>
                    <a:pt x="24461" y="163450"/>
                  </a:cubicBezTo>
                  <a:cubicBezTo>
                    <a:pt x="25937" y="162977"/>
                    <a:pt x="27354" y="162741"/>
                    <a:pt x="28772" y="161560"/>
                  </a:cubicBezTo>
                  <a:cubicBezTo>
                    <a:pt x="30189" y="160379"/>
                    <a:pt x="31902" y="162269"/>
                    <a:pt x="33083" y="163745"/>
                  </a:cubicBezTo>
                  <a:cubicBezTo>
                    <a:pt x="33319" y="164218"/>
                    <a:pt x="34500" y="164454"/>
                    <a:pt x="35032" y="163745"/>
                  </a:cubicBezTo>
                  <a:cubicBezTo>
                    <a:pt x="35268" y="163036"/>
                    <a:pt x="34796" y="161560"/>
                    <a:pt x="35268" y="161324"/>
                  </a:cubicBezTo>
                  <a:cubicBezTo>
                    <a:pt x="36744" y="160379"/>
                    <a:pt x="39107" y="161088"/>
                    <a:pt x="39579" y="159434"/>
                  </a:cubicBezTo>
                  <a:cubicBezTo>
                    <a:pt x="40052" y="158253"/>
                    <a:pt x="39815" y="156776"/>
                    <a:pt x="40819" y="156304"/>
                  </a:cubicBezTo>
                  <a:cubicBezTo>
                    <a:pt x="42237" y="155595"/>
                    <a:pt x="44422" y="156540"/>
                    <a:pt x="45603" y="155595"/>
                  </a:cubicBezTo>
                  <a:cubicBezTo>
                    <a:pt x="46548" y="155123"/>
                    <a:pt x="46312" y="153410"/>
                    <a:pt x="47020" y="152938"/>
                  </a:cubicBezTo>
                  <a:cubicBezTo>
                    <a:pt x="48438" y="152229"/>
                    <a:pt x="50150" y="152938"/>
                    <a:pt x="51568" y="153883"/>
                  </a:cubicBezTo>
                  <a:cubicBezTo>
                    <a:pt x="52985" y="154827"/>
                    <a:pt x="54698" y="154355"/>
                    <a:pt x="56351" y="154355"/>
                  </a:cubicBezTo>
                  <a:cubicBezTo>
                    <a:pt x="56351" y="153883"/>
                    <a:pt x="56588" y="153410"/>
                    <a:pt x="56351" y="152938"/>
                  </a:cubicBezTo>
                  <a:cubicBezTo>
                    <a:pt x="55643" y="151993"/>
                    <a:pt x="54402" y="152701"/>
                    <a:pt x="53458" y="152229"/>
                  </a:cubicBezTo>
                  <a:cubicBezTo>
                    <a:pt x="52749" y="151757"/>
                    <a:pt x="52985" y="150516"/>
                    <a:pt x="52276" y="150044"/>
                  </a:cubicBezTo>
                  <a:cubicBezTo>
                    <a:pt x="50859" y="149335"/>
                    <a:pt x="49383" y="148863"/>
                    <a:pt x="48438" y="148095"/>
                  </a:cubicBezTo>
                  <a:cubicBezTo>
                    <a:pt x="47493" y="147623"/>
                    <a:pt x="48910" y="146382"/>
                    <a:pt x="49383" y="145437"/>
                  </a:cubicBezTo>
                  <a:cubicBezTo>
                    <a:pt x="49855" y="144256"/>
                    <a:pt x="49383" y="142780"/>
                    <a:pt x="49855" y="141599"/>
                  </a:cubicBezTo>
                  <a:cubicBezTo>
                    <a:pt x="50328" y="140418"/>
                    <a:pt x="52040" y="140418"/>
                    <a:pt x="53221" y="139945"/>
                  </a:cubicBezTo>
                  <a:cubicBezTo>
                    <a:pt x="54934" y="139236"/>
                    <a:pt x="54875" y="135870"/>
                    <a:pt x="56824" y="135870"/>
                  </a:cubicBezTo>
                  <a:cubicBezTo>
                    <a:pt x="57060" y="135870"/>
                    <a:pt x="57532" y="135870"/>
                    <a:pt x="57532" y="135870"/>
                  </a:cubicBezTo>
                  <a:cubicBezTo>
                    <a:pt x="58005" y="134453"/>
                    <a:pt x="59245" y="133449"/>
                    <a:pt x="60190" y="132976"/>
                  </a:cubicBezTo>
                  <a:cubicBezTo>
                    <a:pt x="61903" y="132504"/>
                    <a:pt x="63556" y="132504"/>
                    <a:pt x="65505" y="132976"/>
                  </a:cubicBezTo>
                  <a:cubicBezTo>
                    <a:pt x="66450" y="133449"/>
                    <a:pt x="68163" y="133685"/>
                    <a:pt x="68635" y="132976"/>
                  </a:cubicBezTo>
                  <a:cubicBezTo>
                    <a:pt x="69108" y="132031"/>
                    <a:pt x="69108" y="130791"/>
                    <a:pt x="68399" y="129610"/>
                  </a:cubicBezTo>
                  <a:cubicBezTo>
                    <a:pt x="67690" y="128193"/>
                    <a:pt x="67927" y="126244"/>
                    <a:pt x="68163" y="124590"/>
                  </a:cubicBezTo>
                  <a:cubicBezTo>
                    <a:pt x="68399" y="124118"/>
                    <a:pt x="68871" y="123882"/>
                    <a:pt x="69344" y="123409"/>
                  </a:cubicBezTo>
                  <a:cubicBezTo>
                    <a:pt x="70525" y="122700"/>
                    <a:pt x="72001" y="122937"/>
                    <a:pt x="73183" y="122700"/>
                  </a:cubicBezTo>
                  <a:cubicBezTo>
                    <a:pt x="73891" y="122464"/>
                    <a:pt x="74128" y="121756"/>
                    <a:pt x="74423" y="121283"/>
                  </a:cubicBezTo>
                  <a:cubicBezTo>
                    <a:pt x="74895" y="120338"/>
                    <a:pt x="74423" y="119098"/>
                    <a:pt x="74895" y="118153"/>
                  </a:cubicBezTo>
                  <a:cubicBezTo>
                    <a:pt x="75604" y="116736"/>
                    <a:pt x="77080" y="115968"/>
                    <a:pt x="78025" y="114787"/>
                  </a:cubicBezTo>
                  <a:cubicBezTo>
                    <a:pt x="78262" y="114314"/>
                    <a:pt x="78498" y="113606"/>
                    <a:pt x="78734" y="113606"/>
                  </a:cubicBezTo>
                  <a:cubicBezTo>
                    <a:pt x="81628" y="111184"/>
                    <a:pt x="81392" y="108290"/>
                    <a:pt x="82336" y="105220"/>
                  </a:cubicBezTo>
                  <a:cubicBezTo>
                    <a:pt x="82336" y="104511"/>
                    <a:pt x="83281" y="104038"/>
                    <a:pt x="83577" y="103271"/>
                  </a:cubicBezTo>
                  <a:cubicBezTo>
                    <a:pt x="84522" y="100141"/>
                    <a:pt x="83104" y="97247"/>
                    <a:pt x="83813" y="94117"/>
                  </a:cubicBezTo>
                  <a:cubicBezTo>
                    <a:pt x="84049" y="92936"/>
                    <a:pt x="85762" y="92168"/>
                    <a:pt x="87179" y="92463"/>
                  </a:cubicBezTo>
                  <a:cubicBezTo>
                    <a:pt x="87415" y="92463"/>
                    <a:pt x="87888" y="91754"/>
                    <a:pt x="88124" y="91518"/>
                  </a:cubicBezTo>
                  <a:cubicBezTo>
                    <a:pt x="89069" y="89806"/>
                    <a:pt x="88833" y="87443"/>
                    <a:pt x="90309" y="86498"/>
                  </a:cubicBezTo>
                  <a:cubicBezTo>
                    <a:pt x="91786" y="85317"/>
                    <a:pt x="93203" y="85081"/>
                    <a:pt x="94620" y="84077"/>
                  </a:cubicBezTo>
                  <a:cubicBezTo>
                    <a:pt x="95565" y="83368"/>
                    <a:pt x="97042" y="83605"/>
                    <a:pt x="98223" y="83605"/>
                  </a:cubicBezTo>
                  <a:cubicBezTo>
                    <a:pt x="98223" y="82423"/>
                    <a:pt x="97987" y="81183"/>
                    <a:pt x="98223" y="80238"/>
                  </a:cubicBezTo>
                  <a:cubicBezTo>
                    <a:pt x="98932" y="78526"/>
                    <a:pt x="100644" y="77817"/>
                    <a:pt x="101825" y="77108"/>
                  </a:cubicBezTo>
                  <a:cubicBezTo>
                    <a:pt x="102770" y="76400"/>
                    <a:pt x="104483" y="77345"/>
                    <a:pt x="105192" y="76400"/>
                  </a:cubicBezTo>
                  <a:cubicBezTo>
                    <a:pt x="106373" y="74982"/>
                    <a:pt x="104247" y="73506"/>
                    <a:pt x="102770" y="72797"/>
                  </a:cubicBezTo>
                  <a:cubicBezTo>
                    <a:pt x="102062" y="72325"/>
                    <a:pt x="102770" y="69667"/>
                    <a:pt x="103715" y="69667"/>
                  </a:cubicBezTo>
                  <a:cubicBezTo>
                    <a:pt x="108263" y="69667"/>
                    <a:pt x="111924" y="67305"/>
                    <a:pt x="114050" y="63407"/>
                  </a:cubicBezTo>
                  <a:cubicBezTo>
                    <a:pt x="115231" y="61222"/>
                    <a:pt x="117416" y="59805"/>
                    <a:pt x="118420" y="57619"/>
                  </a:cubicBezTo>
                  <a:cubicBezTo>
                    <a:pt x="118657" y="56911"/>
                    <a:pt x="118657" y="55671"/>
                    <a:pt x="119365" y="55198"/>
                  </a:cubicBezTo>
                  <a:cubicBezTo>
                    <a:pt x="120310" y="54962"/>
                    <a:pt x="121550" y="55198"/>
                    <a:pt x="122495" y="54489"/>
                  </a:cubicBezTo>
                  <a:cubicBezTo>
                    <a:pt x="123204" y="53781"/>
                    <a:pt x="124444" y="53308"/>
                    <a:pt x="124680" y="52541"/>
                  </a:cubicBezTo>
                  <a:cubicBezTo>
                    <a:pt x="125389" y="51123"/>
                    <a:pt x="124680" y="49411"/>
                    <a:pt x="125153" y="47757"/>
                  </a:cubicBezTo>
                  <a:cubicBezTo>
                    <a:pt x="125389" y="47048"/>
                    <a:pt x="126334" y="46576"/>
                    <a:pt x="127102" y="45572"/>
                  </a:cubicBezTo>
                  <a:cubicBezTo>
                    <a:pt x="127810" y="44627"/>
                    <a:pt x="129287" y="44627"/>
                    <a:pt x="130232" y="43918"/>
                  </a:cubicBezTo>
                  <a:cubicBezTo>
                    <a:pt x="132181" y="42737"/>
                    <a:pt x="131708" y="40080"/>
                    <a:pt x="132181" y="38131"/>
                  </a:cubicBezTo>
                  <a:cubicBezTo>
                    <a:pt x="134602" y="37658"/>
                    <a:pt x="135783" y="40316"/>
                    <a:pt x="137201" y="41733"/>
                  </a:cubicBezTo>
                  <a:cubicBezTo>
                    <a:pt x="137437" y="41733"/>
                    <a:pt x="137909" y="41733"/>
                    <a:pt x="138145" y="41733"/>
                  </a:cubicBezTo>
                  <a:cubicBezTo>
                    <a:pt x="138145" y="40020"/>
                    <a:pt x="136197" y="38367"/>
                    <a:pt x="138145" y="36949"/>
                  </a:cubicBezTo>
                  <a:cubicBezTo>
                    <a:pt x="138618" y="36713"/>
                    <a:pt x="139090" y="36713"/>
                    <a:pt x="139563" y="36949"/>
                  </a:cubicBezTo>
                  <a:cubicBezTo>
                    <a:pt x="140272" y="37422"/>
                    <a:pt x="140508" y="38131"/>
                    <a:pt x="140980" y="38603"/>
                  </a:cubicBezTo>
                  <a:cubicBezTo>
                    <a:pt x="141689" y="38839"/>
                    <a:pt x="142693" y="38839"/>
                    <a:pt x="142929" y="38131"/>
                  </a:cubicBezTo>
                  <a:cubicBezTo>
                    <a:pt x="143165" y="37422"/>
                    <a:pt x="142693" y="36182"/>
                    <a:pt x="142929" y="35473"/>
                  </a:cubicBezTo>
                  <a:cubicBezTo>
                    <a:pt x="143638" y="33819"/>
                    <a:pt x="145350" y="33288"/>
                    <a:pt x="146532" y="32579"/>
                  </a:cubicBezTo>
                  <a:cubicBezTo>
                    <a:pt x="147476" y="31871"/>
                    <a:pt x="148953" y="31871"/>
                    <a:pt x="149662" y="31162"/>
                  </a:cubicBezTo>
                  <a:cubicBezTo>
                    <a:pt x="150370" y="29981"/>
                    <a:pt x="151138" y="28741"/>
                    <a:pt x="152319" y="28268"/>
                  </a:cubicBezTo>
                  <a:cubicBezTo>
                    <a:pt x="154268" y="27087"/>
                    <a:pt x="154740" y="30217"/>
                    <a:pt x="155449" y="31871"/>
                  </a:cubicBezTo>
                  <a:cubicBezTo>
                    <a:pt x="155922" y="32579"/>
                    <a:pt x="157103" y="31575"/>
                    <a:pt x="158107" y="31162"/>
                  </a:cubicBezTo>
                  <a:cubicBezTo>
                    <a:pt x="159819" y="30453"/>
                    <a:pt x="160764" y="28741"/>
                    <a:pt x="162182" y="28032"/>
                  </a:cubicBezTo>
                  <a:cubicBezTo>
                    <a:pt x="163599" y="27559"/>
                    <a:pt x="165548" y="27323"/>
                    <a:pt x="167202" y="28032"/>
                  </a:cubicBezTo>
                  <a:cubicBezTo>
                    <a:pt x="168146" y="28504"/>
                    <a:pt x="168619" y="29508"/>
                    <a:pt x="169623" y="30217"/>
                  </a:cubicBezTo>
                  <a:cubicBezTo>
                    <a:pt x="169623" y="30453"/>
                    <a:pt x="169623" y="30689"/>
                    <a:pt x="169623" y="30926"/>
                  </a:cubicBezTo>
                  <a:cubicBezTo>
                    <a:pt x="170095" y="31162"/>
                    <a:pt x="170095" y="31634"/>
                    <a:pt x="170095" y="32107"/>
                  </a:cubicBezTo>
                  <a:cubicBezTo>
                    <a:pt x="170568" y="32107"/>
                    <a:pt x="171040" y="32107"/>
                    <a:pt x="171040" y="32107"/>
                  </a:cubicBezTo>
                  <a:cubicBezTo>
                    <a:pt x="171749" y="30689"/>
                    <a:pt x="171513" y="28977"/>
                    <a:pt x="170568" y="27796"/>
                  </a:cubicBezTo>
                  <a:cubicBezTo>
                    <a:pt x="169150" y="25847"/>
                    <a:pt x="166729" y="25374"/>
                    <a:pt x="165312" y="23721"/>
                  </a:cubicBezTo>
                  <a:cubicBezTo>
                    <a:pt x="163894" y="22540"/>
                    <a:pt x="164839" y="20118"/>
                    <a:pt x="166020" y="19646"/>
                  </a:cubicBezTo>
                  <a:cubicBezTo>
                    <a:pt x="168678" y="18701"/>
                    <a:pt x="172044" y="18937"/>
                    <a:pt x="175174" y="19882"/>
                  </a:cubicBezTo>
                  <a:cubicBezTo>
                    <a:pt x="176887" y="20354"/>
                    <a:pt x="178540" y="20118"/>
                    <a:pt x="180194" y="20354"/>
                  </a:cubicBezTo>
                  <a:cubicBezTo>
                    <a:pt x="180903" y="20591"/>
                    <a:pt x="181907" y="21063"/>
                    <a:pt x="182379" y="21831"/>
                  </a:cubicBezTo>
                  <a:cubicBezTo>
                    <a:pt x="183088" y="23248"/>
                    <a:pt x="182379" y="24961"/>
                    <a:pt x="182852" y="26378"/>
                  </a:cubicBezTo>
                  <a:cubicBezTo>
                    <a:pt x="183560" y="28032"/>
                    <a:pt x="186454" y="28091"/>
                    <a:pt x="186927" y="26614"/>
                  </a:cubicBezTo>
                  <a:cubicBezTo>
                    <a:pt x="187872" y="24193"/>
                    <a:pt x="186690" y="21831"/>
                    <a:pt x="186927" y="19410"/>
                  </a:cubicBezTo>
                  <a:cubicBezTo>
                    <a:pt x="187163" y="16516"/>
                    <a:pt x="189820" y="15098"/>
                    <a:pt x="192478" y="13858"/>
                  </a:cubicBezTo>
                  <a:cubicBezTo>
                    <a:pt x="194663" y="12913"/>
                    <a:pt x="194427" y="9783"/>
                    <a:pt x="196317" y="8307"/>
                  </a:cubicBezTo>
                  <a:cubicBezTo>
                    <a:pt x="197557" y="7362"/>
                    <a:pt x="199447" y="8779"/>
                    <a:pt x="201100" y="8779"/>
                  </a:cubicBezTo>
                  <a:cubicBezTo>
                    <a:pt x="201337" y="8779"/>
                    <a:pt x="201809" y="8307"/>
                    <a:pt x="201809" y="8071"/>
                  </a:cubicBezTo>
                  <a:cubicBezTo>
                    <a:pt x="202045" y="6122"/>
                    <a:pt x="201337" y="4232"/>
                    <a:pt x="202518" y="2755"/>
                  </a:cubicBezTo>
                  <a:cubicBezTo>
                    <a:pt x="203463" y="2047"/>
                    <a:pt x="204703" y="2519"/>
                    <a:pt x="205648" y="2047"/>
                  </a:cubicBezTo>
                  <a:cubicBezTo>
                    <a:pt x="206356" y="1574"/>
                    <a:pt x="206829" y="629"/>
                    <a:pt x="207360" y="393"/>
                  </a:cubicBezTo>
                  <a:cubicBezTo>
                    <a:pt x="209309" y="-788"/>
                    <a:pt x="211672" y="866"/>
                    <a:pt x="210490" y="3051"/>
                  </a:cubicBezTo>
                  <a:cubicBezTo>
                    <a:pt x="209782" y="4468"/>
                    <a:pt x="207833" y="4704"/>
                    <a:pt x="206652" y="6181"/>
                  </a:cubicBezTo>
                  <a:cubicBezTo>
                    <a:pt x="205234" y="8602"/>
                    <a:pt x="204230" y="10964"/>
                    <a:pt x="202577" y="13149"/>
                  </a:cubicBezTo>
                  <a:cubicBezTo>
                    <a:pt x="202813" y="17224"/>
                    <a:pt x="201868" y="21063"/>
                    <a:pt x="203049" y="25197"/>
                  </a:cubicBezTo>
                  <a:cubicBezTo>
                    <a:pt x="203049" y="25433"/>
                    <a:pt x="203994" y="25197"/>
                    <a:pt x="204230" y="24961"/>
                  </a:cubicBezTo>
                  <a:cubicBezTo>
                    <a:pt x="204939" y="24252"/>
                    <a:pt x="206179" y="23780"/>
                    <a:pt x="206415" y="22540"/>
                  </a:cubicBezTo>
                  <a:cubicBezTo>
                    <a:pt x="206415" y="20591"/>
                    <a:pt x="206179" y="18701"/>
                    <a:pt x="207124" y="16988"/>
                  </a:cubicBezTo>
                  <a:cubicBezTo>
                    <a:pt x="207833" y="16043"/>
                    <a:pt x="209073" y="15571"/>
                    <a:pt x="209782" y="14567"/>
                  </a:cubicBezTo>
                  <a:cubicBezTo>
                    <a:pt x="210490" y="13622"/>
                    <a:pt x="210727" y="12382"/>
                    <a:pt x="211199" y="11437"/>
                  </a:cubicBezTo>
                  <a:cubicBezTo>
                    <a:pt x="212912" y="9252"/>
                    <a:pt x="214802" y="7598"/>
                    <a:pt x="216278" y="5177"/>
                  </a:cubicBezTo>
                  <a:cubicBezTo>
                    <a:pt x="216514" y="4941"/>
                    <a:pt x="217223" y="5177"/>
                    <a:pt x="217223" y="5177"/>
                  </a:cubicBezTo>
                  <a:cubicBezTo>
                    <a:pt x="217932" y="7598"/>
                    <a:pt x="215983" y="9724"/>
                    <a:pt x="215274" y="11909"/>
                  </a:cubicBezTo>
                  <a:cubicBezTo>
                    <a:pt x="214565" y="13563"/>
                    <a:pt x="214565" y="15984"/>
                    <a:pt x="216219" y="16929"/>
                  </a:cubicBezTo>
                  <a:cubicBezTo>
                    <a:pt x="217164" y="17402"/>
                    <a:pt x="218404" y="17402"/>
                    <a:pt x="219349" y="16929"/>
                  </a:cubicBezTo>
                  <a:cubicBezTo>
                    <a:pt x="220294" y="16220"/>
                    <a:pt x="221534" y="15512"/>
                    <a:pt x="222007" y="14508"/>
                  </a:cubicBezTo>
                  <a:cubicBezTo>
                    <a:pt x="222479" y="13327"/>
                    <a:pt x="222007" y="11850"/>
                    <a:pt x="222715" y="10905"/>
                  </a:cubicBezTo>
                  <a:cubicBezTo>
                    <a:pt x="223188" y="10433"/>
                    <a:pt x="223660" y="9960"/>
                    <a:pt x="224428" y="9488"/>
                  </a:cubicBezTo>
                  <a:cubicBezTo>
                    <a:pt x="224664" y="9252"/>
                    <a:pt x="224428" y="8307"/>
                    <a:pt x="224428" y="7834"/>
                  </a:cubicBezTo>
                  <a:cubicBezTo>
                    <a:pt x="224192" y="8071"/>
                    <a:pt x="224192" y="7362"/>
                    <a:pt x="223955" y="7598"/>
                  </a:cubicBezTo>
                  <a:cubicBezTo>
                    <a:pt x="223483" y="4941"/>
                    <a:pt x="224664" y="2578"/>
                    <a:pt x="227085" y="1810"/>
                  </a:cubicBezTo>
                  <a:cubicBezTo>
                    <a:pt x="229034" y="1102"/>
                    <a:pt x="231397" y="1338"/>
                    <a:pt x="233109" y="2755"/>
                  </a:cubicBezTo>
                  <a:cubicBezTo>
                    <a:pt x="234290" y="3700"/>
                    <a:pt x="236712" y="4704"/>
                    <a:pt x="235531" y="6358"/>
                  </a:cubicBezTo>
                  <a:cubicBezTo>
                    <a:pt x="235058" y="7303"/>
                    <a:pt x="233109" y="7303"/>
                    <a:pt x="232637" y="8543"/>
                  </a:cubicBezTo>
                  <a:cubicBezTo>
                    <a:pt x="231928" y="9724"/>
                    <a:pt x="231160" y="10728"/>
                    <a:pt x="230688" y="11909"/>
                  </a:cubicBezTo>
                  <a:cubicBezTo>
                    <a:pt x="230452" y="13090"/>
                    <a:pt x="230215" y="14567"/>
                    <a:pt x="230924" y="15039"/>
                  </a:cubicBezTo>
                  <a:cubicBezTo>
                    <a:pt x="231397" y="15748"/>
                    <a:pt x="232873" y="15276"/>
                    <a:pt x="233818" y="14803"/>
                  </a:cubicBezTo>
                  <a:cubicBezTo>
                    <a:pt x="235235" y="14331"/>
                    <a:pt x="236239" y="12618"/>
                    <a:pt x="237657" y="11673"/>
                  </a:cubicBezTo>
                  <a:cubicBezTo>
                    <a:pt x="239133" y="10728"/>
                    <a:pt x="240787" y="9783"/>
                    <a:pt x="241968" y="8543"/>
                  </a:cubicBezTo>
                  <a:cubicBezTo>
                    <a:pt x="242913" y="7834"/>
                    <a:pt x="244153" y="8071"/>
                    <a:pt x="245334" y="8307"/>
                  </a:cubicBezTo>
                  <a:cubicBezTo>
                    <a:pt x="246279" y="8779"/>
                    <a:pt x="247519" y="8543"/>
                    <a:pt x="248464" y="9015"/>
                  </a:cubicBezTo>
                  <a:cubicBezTo>
                    <a:pt x="249881" y="9960"/>
                    <a:pt x="252067" y="9252"/>
                    <a:pt x="253484" y="9960"/>
                  </a:cubicBezTo>
                  <a:cubicBezTo>
                    <a:pt x="255197" y="11142"/>
                    <a:pt x="255905" y="13090"/>
                    <a:pt x="256850" y="14803"/>
                  </a:cubicBezTo>
                  <a:cubicBezTo>
                    <a:pt x="257795" y="16279"/>
                    <a:pt x="259508" y="16516"/>
                    <a:pt x="260925" y="16988"/>
                  </a:cubicBezTo>
                  <a:cubicBezTo>
                    <a:pt x="261161" y="17224"/>
                    <a:pt x="261634" y="17224"/>
                    <a:pt x="261634" y="17697"/>
                  </a:cubicBezTo>
                  <a:cubicBezTo>
                    <a:pt x="261870" y="18642"/>
                    <a:pt x="261634" y="19646"/>
                    <a:pt x="260689" y="19882"/>
                  </a:cubicBezTo>
                  <a:cubicBezTo>
                    <a:pt x="259744" y="20118"/>
                    <a:pt x="258504" y="19882"/>
                    <a:pt x="257559" y="20354"/>
                  </a:cubicBezTo>
                  <a:cubicBezTo>
                    <a:pt x="255846" y="21063"/>
                    <a:pt x="255846" y="23957"/>
                    <a:pt x="254193" y="24429"/>
                  </a:cubicBezTo>
                  <a:cubicBezTo>
                    <a:pt x="252244" y="25138"/>
                    <a:pt x="247224" y="24193"/>
                    <a:pt x="249114" y="27323"/>
                  </a:cubicBezTo>
                  <a:cubicBezTo>
                    <a:pt x="249114" y="27559"/>
                    <a:pt x="249822" y="27796"/>
                    <a:pt x="250295" y="28032"/>
                  </a:cubicBezTo>
                  <a:cubicBezTo>
                    <a:pt x="251476" y="28741"/>
                    <a:pt x="252244" y="30217"/>
                    <a:pt x="253425" y="30689"/>
                  </a:cubicBezTo>
                  <a:cubicBezTo>
                    <a:pt x="255078" y="31398"/>
                    <a:pt x="257027" y="30453"/>
                    <a:pt x="258740" y="31398"/>
                  </a:cubicBezTo>
                  <a:lnTo>
                    <a:pt x="256319" y="33288"/>
                  </a:lnTo>
                  <a:cubicBezTo>
                    <a:pt x="253425" y="37835"/>
                    <a:pt x="249586" y="41202"/>
                    <a:pt x="244743" y="44095"/>
                  </a:cubicBezTo>
                  <a:cubicBezTo>
                    <a:pt x="243621" y="44745"/>
                    <a:pt x="242381" y="45513"/>
                    <a:pt x="241495" y="46399"/>
                  </a:cubicBezTo>
                  <a:lnTo>
                    <a:pt x="241377" y="46221"/>
                  </a:lnTo>
                  <a:cubicBezTo>
                    <a:pt x="241141" y="43091"/>
                    <a:pt x="242086" y="40434"/>
                    <a:pt x="243799" y="37835"/>
                  </a:cubicBezTo>
                  <a:cubicBezTo>
                    <a:pt x="244271" y="37127"/>
                    <a:pt x="244271" y="35650"/>
                    <a:pt x="243799" y="34942"/>
                  </a:cubicBezTo>
                  <a:cubicBezTo>
                    <a:pt x="242854" y="33229"/>
                    <a:pt x="242145" y="31103"/>
                    <a:pt x="240196" y="30394"/>
                  </a:cubicBezTo>
                  <a:cubicBezTo>
                    <a:pt x="236357" y="29213"/>
                    <a:pt x="232046" y="29922"/>
                    <a:pt x="228208" y="28445"/>
                  </a:cubicBezTo>
                  <a:cubicBezTo>
                    <a:pt x="226554" y="27737"/>
                    <a:pt x="224605" y="27737"/>
                    <a:pt x="223188" y="28682"/>
                  </a:cubicBezTo>
                  <a:cubicBezTo>
                    <a:pt x="221003" y="29863"/>
                    <a:pt x="218640" y="29863"/>
                    <a:pt x="216219" y="30571"/>
                  </a:cubicBezTo>
                  <a:cubicBezTo>
                    <a:pt x="213561" y="31516"/>
                    <a:pt x="211612" y="34410"/>
                    <a:pt x="210668" y="37068"/>
                  </a:cubicBezTo>
                  <a:cubicBezTo>
                    <a:pt x="209427" y="40434"/>
                    <a:pt x="210904" y="43800"/>
                    <a:pt x="209900" y="47166"/>
                  </a:cubicBezTo>
                  <a:cubicBezTo>
                    <a:pt x="209427" y="49115"/>
                    <a:pt x="207242" y="50060"/>
                    <a:pt x="205589" y="51241"/>
                  </a:cubicBezTo>
                  <a:cubicBezTo>
                    <a:pt x="204467" y="52068"/>
                    <a:pt x="203404" y="52895"/>
                    <a:pt x="202459" y="53663"/>
                  </a:cubicBezTo>
                  <a:cubicBezTo>
                    <a:pt x="201514" y="54135"/>
                    <a:pt x="200273" y="54371"/>
                    <a:pt x="199329" y="53663"/>
                  </a:cubicBezTo>
                  <a:cubicBezTo>
                    <a:pt x="197911" y="52482"/>
                    <a:pt x="195962" y="53190"/>
                    <a:pt x="195017" y="51714"/>
                  </a:cubicBezTo>
                  <a:cubicBezTo>
                    <a:pt x="193069" y="49292"/>
                    <a:pt x="190234" y="49056"/>
                    <a:pt x="187812" y="49765"/>
                  </a:cubicBezTo>
                  <a:cubicBezTo>
                    <a:pt x="187104" y="50001"/>
                    <a:pt x="186631" y="50237"/>
                    <a:pt x="185864" y="50710"/>
                  </a:cubicBezTo>
                  <a:cubicBezTo>
                    <a:pt x="183678" y="52127"/>
                    <a:pt x="181316" y="51891"/>
                    <a:pt x="179131" y="51418"/>
                  </a:cubicBezTo>
                  <a:cubicBezTo>
                    <a:pt x="177714" y="51182"/>
                    <a:pt x="176237" y="51655"/>
                    <a:pt x="175056" y="50946"/>
                  </a:cubicBezTo>
                  <a:cubicBezTo>
                    <a:pt x="174111" y="50237"/>
                    <a:pt x="173107" y="49233"/>
                    <a:pt x="172399" y="48288"/>
                  </a:cubicBezTo>
                  <a:cubicBezTo>
                    <a:pt x="171454" y="45867"/>
                    <a:pt x="170509" y="43446"/>
                    <a:pt x="169505" y="41083"/>
                  </a:cubicBezTo>
                  <a:cubicBezTo>
                    <a:pt x="169032" y="39666"/>
                    <a:pt x="167615" y="38426"/>
                    <a:pt x="166375" y="37953"/>
                  </a:cubicBezTo>
                  <a:cubicBezTo>
                    <a:pt x="165194" y="37481"/>
                    <a:pt x="163481" y="37009"/>
                    <a:pt x="162300" y="37717"/>
                  </a:cubicBezTo>
                  <a:cubicBezTo>
                    <a:pt x="160115" y="39135"/>
                    <a:pt x="161355" y="42265"/>
                    <a:pt x="160587" y="44450"/>
                  </a:cubicBezTo>
                  <a:cubicBezTo>
                    <a:pt x="160115" y="45631"/>
                    <a:pt x="158166" y="44922"/>
                    <a:pt x="156985" y="44214"/>
                  </a:cubicBezTo>
                  <a:cubicBezTo>
                    <a:pt x="155567" y="43505"/>
                    <a:pt x="153855" y="44214"/>
                    <a:pt x="152437" y="43977"/>
                  </a:cubicBezTo>
                  <a:cubicBezTo>
                    <a:pt x="152437" y="48288"/>
                    <a:pt x="153382" y="52363"/>
                    <a:pt x="152437" y="56734"/>
                  </a:cubicBezTo>
                  <a:cubicBezTo>
                    <a:pt x="152201" y="57915"/>
                    <a:pt x="150252" y="58151"/>
                    <a:pt x="149307" y="57442"/>
                  </a:cubicBezTo>
                  <a:cubicBezTo>
                    <a:pt x="144524" y="54312"/>
                    <a:pt x="139208" y="52600"/>
                    <a:pt x="133893" y="53545"/>
                  </a:cubicBezTo>
                  <a:cubicBezTo>
                    <a:pt x="129346" y="54489"/>
                    <a:pt x="132653" y="60513"/>
                    <a:pt x="131236" y="63880"/>
                  </a:cubicBezTo>
                  <a:cubicBezTo>
                    <a:pt x="130527" y="65297"/>
                    <a:pt x="128578" y="65297"/>
                    <a:pt x="127633" y="64588"/>
                  </a:cubicBezTo>
                  <a:cubicBezTo>
                    <a:pt x="126216" y="63880"/>
                    <a:pt x="125212" y="62167"/>
                    <a:pt x="123795" y="61458"/>
                  </a:cubicBezTo>
                  <a:cubicBezTo>
                    <a:pt x="123086" y="61222"/>
                    <a:pt x="121846" y="61222"/>
                    <a:pt x="121137" y="61694"/>
                  </a:cubicBezTo>
                  <a:cubicBezTo>
                    <a:pt x="118007" y="63880"/>
                    <a:pt x="117298" y="67954"/>
                    <a:pt x="115822" y="71321"/>
                  </a:cubicBezTo>
                  <a:cubicBezTo>
                    <a:pt x="115113" y="72974"/>
                    <a:pt x="114345" y="74687"/>
                    <a:pt x="114109" y="76341"/>
                  </a:cubicBezTo>
                  <a:cubicBezTo>
                    <a:pt x="113401" y="79471"/>
                    <a:pt x="113873" y="82601"/>
                    <a:pt x="113105" y="85731"/>
                  </a:cubicBezTo>
                  <a:cubicBezTo>
                    <a:pt x="112633" y="88152"/>
                    <a:pt x="111156" y="89806"/>
                    <a:pt x="109975" y="91754"/>
                  </a:cubicBezTo>
                  <a:cubicBezTo>
                    <a:pt x="109503" y="92463"/>
                    <a:pt x="109266" y="92936"/>
                    <a:pt x="109030" y="93703"/>
                  </a:cubicBezTo>
                  <a:cubicBezTo>
                    <a:pt x="108085" y="95121"/>
                    <a:pt x="106845" y="96361"/>
                    <a:pt x="105664" y="97306"/>
                  </a:cubicBezTo>
                  <a:cubicBezTo>
                    <a:pt x="103715" y="98723"/>
                    <a:pt x="102062" y="99963"/>
                    <a:pt x="99876" y="100672"/>
                  </a:cubicBezTo>
                  <a:cubicBezTo>
                    <a:pt x="98932" y="101381"/>
                    <a:pt x="97455" y="101853"/>
                    <a:pt x="97219" y="103093"/>
                  </a:cubicBezTo>
                  <a:cubicBezTo>
                    <a:pt x="96510" y="106696"/>
                    <a:pt x="97455" y="110062"/>
                    <a:pt x="96746" y="113665"/>
                  </a:cubicBezTo>
                  <a:cubicBezTo>
                    <a:pt x="96038" y="117740"/>
                    <a:pt x="94089" y="121106"/>
                    <a:pt x="92612" y="124945"/>
                  </a:cubicBezTo>
                  <a:cubicBezTo>
                    <a:pt x="91667" y="126893"/>
                    <a:pt x="89246" y="127838"/>
                    <a:pt x="89010" y="129964"/>
                  </a:cubicBezTo>
                  <a:cubicBezTo>
                    <a:pt x="88537" y="131677"/>
                    <a:pt x="88301" y="133803"/>
                    <a:pt x="89719" y="135280"/>
                  </a:cubicBezTo>
                  <a:cubicBezTo>
                    <a:pt x="90900" y="136225"/>
                    <a:pt x="92849" y="136461"/>
                    <a:pt x="93557" y="137701"/>
                  </a:cubicBezTo>
                  <a:cubicBezTo>
                    <a:pt x="94266" y="138646"/>
                    <a:pt x="94502" y="140595"/>
                    <a:pt x="93794" y="141067"/>
                  </a:cubicBezTo>
                  <a:cubicBezTo>
                    <a:pt x="91372" y="142721"/>
                    <a:pt x="88006" y="141540"/>
                    <a:pt x="85407" y="140359"/>
                  </a:cubicBezTo>
                  <a:cubicBezTo>
                    <a:pt x="81332" y="138646"/>
                    <a:pt x="78675" y="142485"/>
                    <a:pt x="76962" y="145615"/>
                  </a:cubicBezTo>
                  <a:cubicBezTo>
                    <a:pt x="76017" y="147563"/>
                    <a:pt x="75250" y="149217"/>
                    <a:pt x="74777" y="151166"/>
                  </a:cubicBezTo>
                  <a:cubicBezTo>
                    <a:pt x="74068" y="153587"/>
                    <a:pt x="74068" y="155950"/>
                    <a:pt x="74305" y="158371"/>
                  </a:cubicBezTo>
                  <a:cubicBezTo>
                    <a:pt x="74836" y="163686"/>
                    <a:pt x="73596" y="168706"/>
                    <a:pt x="74777" y="174257"/>
                  </a:cubicBezTo>
                  <a:cubicBezTo>
                    <a:pt x="75486" y="177624"/>
                    <a:pt x="74777" y="180990"/>
                    <a:pt x="75958" y="184356"/>
                  </a:cubicBezTo>
                  <a:cubicBezTo>
                    <a:pt x="76195" y="185065"/>
                    <a:pt x="77139" y="185773"/>
                    <a:pt x="77907" y="186541"/>
                  </a:cubicBezTo>
                  <a:cubicBezTo>
                    <a:pt x="78143" y="187014"/>
                    <a:pt x="78616" y="187486"/>
                    <a:pt x="78616" y="187959"/>
                  </a:cubicBezTo>
                  <a:cubicBezTo>
                    <a:pt x="79088" y="188667"/>
                    <a:pt x="79797" y="189140"/>
                    <a:pt x="80269" y="189907"/>
                  </a:cubicBezTo>
                  <a:cubicBezTo>
                    <a:pt x="81214" y="190852"/>
                    <a:pt x="80978" y="192565"/>
                    <a:pt x="80506" y="193982"/>
                  </a:cubicBezTo>
                  <a:cubicBezTo>
                    <a:pt x="80033" y="196404"/>
                    <a:pt x="77376" y="196876"/>
                    <a:pt x="76195" y="198766"/>
                  </a:cubicBezTo>
                  <a:cubicBezTo>
                    <a:pt x="75013" y="200715"/>
                    <a:pt x="75486" y="203550"/>
                    <a:pt x="75958" y="205971"/>
                  </a:cubicBezTo>
                  <a:cubicBezTo>
                    <a:pt x="76195" y="207920"/>
                    <a:pt x="77907" y="209101"/>
                    <a:pt x="78143" y="211286"/>
                  </a:cubicBezTo>
                  <a:cubicBezTo>
                    <a:pt x="78616" y="213471"/>
                    <a:pt x="78616" y="215361"/>
                    <a:pt x="76667" y="216542"/>
                  </a:cubicBezTo>
                  <a:cubicBezTo>
                    <a:pt x="74246" y="217723"/>
                    <a:pt x="72120" y="219200"/>
                    <a:pt x="71588" y="221798"/>
                  </a:cubicBezTo>
                  <a:cubicBezTo>
                    <a:pt x="71116" y="223747"/>
                    <a:pt x="71588" y="225873"/>
                    <a:pt x="71116" y="227822"/>
                  </a:cubicBezTo>
                  <a:cubicBezTo>
                    <a:pt x="71116" y="229003"/>
                    <a:pt x="69698" y="229239"/>
                    <a:pt x="68931" y="230243"/>
                  </a:cubicBezTo>
                  <a:lnTo>
                    <a:pt x="67218" y="231425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grpSp>
          <p:nvGrpSpPr>
            <p:cNvPr id="219" name="Graphique 78">
              <a:extLst>
                <a:ext uri="{FF2B5EF4-FFF2-40B4-BE49-F238E27FC236}">
                  <a16:creationId xmlns:a16="http://schemas.microsoft.com/office/drawing/2014/main" id="{333E93E6-E4E5-A3AF-0758-14D7D5F4C694}"/>
                </a:ext>
              </a:extLst>
            </p:cNvPr>
            <p:cNvGrpSpPr/>
            <p:nvPr/>
          </p:nvGrpSpPr>
          <p:grpSpPr>
            <a:xfrm>
              <a:off x="10971808" y="3993430"/>
              <a:ext cx="191179" cy="313616"/>
              <a:chOff x="7837783" y="3629580"/>
              <a:chExt cx="109215" cy="178802"/>
            </a:xfrm>
            <a:solidFill>
              <a:srgbClr val="D6E9FE"/>
            </a:solidFill>
          </p:grpSpPr>
          <p:sp>
            <p:nvSpPr>
              <p:cNvPr id="220" name="Forme libre : forme 217">
                <a:extLst>
                  <a:ext uri="{FF2B5EF4-FFF2-40B4-BE49-F238E27FC236}">
                    <a16:creationId xmlns:a16="http://schemas.microsoft.com/office/drawing/2014/main" id="{6B54CE7C-D8B3-DBF3-8F41-4AAF1B4AA663}"/>
                  </a:ext>
                </a:extLst>
              </p:cNvPr>
              <p:cNvSpPr/>
              <p:nvPr/>
            </p:nvSpPr>
            <p:spPr>
              <a:xfrm>
                <a:off x="7891547" y="3753009"/>
                <a:ext cx="55451" cy="55373"/>
              </a:xfrm>
              <a:custGeom>
                <a:avLst/>
                <a:gdLst>
                  <a:gd name="connsiteX0" fmla="*/ 40668 w 55451"/>
                  <a:gd name="connsiteY0" fmla="*/ 36793 h 55373"/>
                  <a:gd name="connsiteX1" fmla="*/ 40905 w 55451"/>
                  <a:gd name="connsiteY1" fmla="*/ 35080 h 55373"/>
                  <a:gd name="connsiteX2" fmla="*/ 43090 w 55451"/>
                  <a:gd name="connsiteY2" fmla="*/ 29765 h 55373"/>
                  <a:gd name="connsiteX3" fmla="*/ 44507 w 55451"/>
                  <a:gd name="connsiteY3" fmla="*/ 29529 h 55373"/>
                  <a:gd name="connsiteX4" fmla="*/ 46928 w 55451"/>
                  <a:gd name="connsiteY4" fmla="*/ 35316 h 55373"/>
                  <a:gd name="connsiteX5" fmla="*/ 49822 w 55451"/>
                  <a:gd name="connsiteY5" fmla="*/ 43466 h 55373"/>
                  <a:gd name="connsiteX6" fmla="*/ 51240 w 55451"/>
                  <a:gd name="connsiteY6" fmla="*/ 42049 h 55373"/>
                  <a:gd name="connsiteX7" fmla="*/ 54133 w 55451"/>
                  <a:gd name="connsiteY7" fmla="*/ 33190 h 55373"/>
                  <a:gd name="connsiteX8" fmla="*/ 54842 w 55451"/>
                  <a:gd name="connsiteY8" fmla="*/ 25985 h 55373"/>
                  <a:gd name="connsiteX9" fmla="*/ 51712 w 55451"/>
                  <a:gd name="connsiteY9" fmla="*/ 16359 h 55373"/>
                  <a:gd name="connsiteX10" fmla="*/ 48582 w 55451"/>
                  <a:gd name="connsiteY10" fmla="*/ 12993 h 55373"/>
                  <a:gd name="connsiteX11" fmla="*/ 48582 w 55451"/>
                  <a:gd name="connsiteY11" fmla="*/ 11044 h 55373"/>
                  <a:gd name="connsiteX12" fmla="*/ 49527 w 55451"/>
                  <a:gd name="connsiteY12" fmla="*/ 10808 h 55373"/>
                  <a:gd name="connsiteX13" fmla="*/ 50236 w 55451"/>
                  <a:gd name="connsiteY13" fmla="*/ 6969 h 55373"/>
                  <a:gd name="connsiteX14" fmla="*/ 49054 w 55451"/>
                  <a:gd name="connsiteY14" fmla="*/ 4311 h 55373"/>
                  <a:gd name="connsiteX15" fmla="*/ 43267 w 55451"/>
                  <a:gd name="connsiteY15" fmla="*/ 2126 h 55373"/>
                  <a:gd name="connsiteX16" fmla="*/ 41850 w 55451"/>
                  <a:gd name="connsiteY16" fmla="*/ 177 h 55373"/>
                  <a:gd name="connsiteX17" fmla="*/ 40432 w 55451"/>
                  <a:gd name="connsiteY17" fmla="*/ 177 h 55373"/>
                  <a:gd name="connsiteX18" fmla="*/ 38956 w 55451"/>
                  <a:gd name="connsiteY18" fmla="*/ 5492 h 55373"/>
                  <a:gd name="connsiteX19" fmla="*/ 35826 w 55451"/>
                  <a:gd name="connsiteY19" fmla="*/ 7146 h 55373"/>
                  <a:gd name="connsiteX20" fmla="*/ 29093 w 55451"/>
                  <a:gd name="connsiteY20" fmla="*/ 12874 h 55373"/>
                  <a:gd name="connsiteX21" fmla="*/ 26672 w 55451"/>
                  <a:gd name="connsiteY21" fmla="*/ 15768 h 55373"/>
                  <a:gd name="connsiteX22" fmla="*/ 22124 w 55451"/>
                  <a:gd name="connsiteY22" fmla="*/ 19134 h 55373"/>
                  <a:gd name="connsiteX23" fmla="*/ 18758 w 55451"/>
                  <a:gd name="connsiteY23" fmla="*/ 12638 h 55373"/>
                  <a:gd name="connsiteX24" fmla="*/ 16337 w 55451"/>
                  <a:gd name="connsiteY24" fmla="*/ 12638 h 55373"/>
                  <a:gd name="connsiteX25" fmla="*/ 13443 w 55451"/>
                  <a:gd name="connsiteY25" fmla="*/ 15296 h 55373"/>
                  <a:gd name="connsiteX26" fmla="*/ 12203 w 55451"/>
                  <a:gd name="connsiteY26" fmla="*/ 15768 h 55373"/>
                  <a:gd name="connsiteX27" fmla="*/ 8600 w 55451"/>
                  <a:gd name="connsiteY27" fmla="*/ 19843 h 55373"/>
                  <a:gd name="connsiteX28" fmla="*/ 4762 w 55451"/>
                  <a:gd name="connsiteY28" fmla="*/ 20552 h 55373"/>
                  <a:gd name="connsiteX29" fmla="*/ 3285 w 55451"/>
                  <a:gd name="connsiteY29" fmla="*/ 22973 h 55373"/>
                  <a:gd name="connsiteX30" fmla="*/ 3285 w 55451"/>
                  <a:gd name="connsiteY30" fmla="*/ 27284 h 55373"/>
                  <a:gd name="connsiteX31" fmla="*/ 155 w 55451"/>
                  <a:gd name="connsiteY31" fmla="*/ 32777 h 55373"/>
                  <a:gd name="connsiteX32" fmla="*/ 391 w 55451"/>
                  <a:gd name="connsiteY32" fmla="*/ 35198 h 55373"/>
                  <a:gd name="connsiteX33" fmla="*/ 2104 w 55451"/>
                  <a:gd name="connsiteY33" fmla="*/ 35198 h 55373"/>
                  <a:gd name="connsiteX34" fmla="*/ 4289 w 55451"/>
                  <a:gd name="connsiteY34" fmla="*/ 31359 h 55373"/>
                  <a:gd name="connsiteX35" fmla="*/ 6474 w 55451"/>
                  <a:gd name="connsiteY35" fmla="*/ 27048 h 55373"/>
                  <a:gd name="connsiteX36" fmla="*/ 9368 w 55451"/>
                  <a:gd name="connsiteY36" fmla="*/ 26103 h 55373"/>
                  <a:gd name="connsiteX37" fmla="*/ 10313 w 55451"/>
                  <a:gd name="connsiteY37" fmla="*/ 30414 h 55373"/>
                  <a:gd name="connsiteX38" fmla="*/ 12262 w 55451"/>
                  <a:gd name="connsiteY38" fmla="*/ 30887 h 55373"/>
                  <a:gd name="connsiteX39" fmla="*/ 12734 w 55451"/>
                  <a:gd name="connsiteY39" fmla="*/ 28466 h 55373"/>
                  <a:gd name="connsiteX40" fmla="*/ 15628 w 55451"/>
                  <a:gd name="connsiteY40" fmla="*/ 27284 h 55373"/>
                  <a:gd name="connsiteX41" fmla="*/ 17282 w 55451"/>
                  <a:gd name="connsiteY41" fmla="*/ 29469 h 55373"/>
                  <a:gd name="connsiteX42" fmla="*/ 18699 w 55451"/>
                  <a:gd name="connsiteY42" fmla="*/ 29706 h 55373"/>
                  <a:gd name="connsiteX43" fmla="*/ 18699 w 55451"/>
                  <a:gd name="connsiteY43" fmla="*/ 26103 h 55373"/>
                  <a:gd name="connsiteX44" fmla="*/ 18463 w 55451"/>
                  <a:gd name="connsiteY44" fmla="*/ 23446 h 55373"/>
                  <a:gd name="connsiteX45" fmla="*/ 24250 w 55451"/>
                  <a:gd name="connsiteY45" fmla="*/ 24154 h 55373"/>
                  <a:gd name="connsiteX46" fmla="*/ 28089 w 55451"/>
                  <a:gd name="connsiteY46" fmla="*/ 26812 h 55373"/>
                  <a:gd name="connsiteX47" fmla="*/ 28089 w 55451"/>
                  <a:gd name="connsiteY47" fmla="*/ 30414 h 55373"/>
                  <a:gd name="connsiteX48" fmla="*/ 23069 w 55451"/>
                  <a:gd name="connsiteY48" fmla="*/ 33308 h 55373"/>
                  <a:gd name="connsiteX49" fmla="*/ 22597 w 55451"/>
                  <a:gd name="connsiteY49" fmla="*/ 35730 h 55373"/>
                  <a:gd name="connsiteX50" fmla="*/ 24546 w 55451"/>
                  <a:gd name="connsiteY50" fmla="*/ 37147 h 55373"/>
                  <a:gd name="connsiteX51" fmla="*/ 25018 w 55451"/>
                  <a:gd name="connsiteY51" fmla="*/ 41222 h 55373"/>
                  <a:gd name="connsiteX52" fmla="*/ 25727 w 55451"/>
                  <a:gd name="connsiteY52" fmla="*/ 43407 h 55373"/>
                  <a:gd name="connsiteX53" fmla="*/ 28148 w 55451"/>
                  <a:gd name="connsiteY53" fmla="*/ 45356 h 55373"/>
                  <a:gd name="connsiteX54" fmla="*/ 35117 w 55451"/>
                  <a:gd name="connsiteY54" fmla="*/ 49667 h 55373"/>
                  <a:gd name="connsiteX55" fmla="*/ 38956 w 55451"/>
                  <a:gd name="connsiteY55" fmla="*/ 48250 h 55373"/>
                  <a:gd name="connsiteX56" fmla="*/ 39901 w 55451"/>
                  <a:gd name="connsiteY56" fmla="*/ 48250 h 55373"/>
                  <a:gd name="connsiteX57" fmla="*/ 40373 w 55451"/>
                  <a:gd name="connsiteY57" fmla="*/ 54982 h 55373"/>
                  <a:gd name="connsiteX58" fmla="*/ 41790 w 55451"/>
                  <a:gd name="connsiteY58" fmla="*/ 55218 h 55373"/>
                  <a:gd name="connsiteX59" fmla="*/ 43267 w 55451"/>
                  <a:gd name="connsiteY59" fmla="*/ 50671 h 55373"/>
                  <a:gd name="connsiteX60" fmla="*/ 44448 w 55451"/>
                  <a:gd name="connsiteY60" fmla="*/ 49490 h 55373"/>
                  <a:gd name="connsiteX61" fmla="*/ 41082 w 55451"/>
                  <a:gd name="connsiteY61" fmla="*/ 39864 h 55373"/>
                  <a:gd name="connsiteX62" fmla="*/ 40609 w 55451"/>
                  <a:gd name="connsiteY62" fmla="*/ 36734 h 55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55451" h="55373">
                    <a:moveTo>
                      <a:pt x="40668" y="36793"/>
                    </a:moveTo>
                    <a:cubicBezTo>
                      <a:pt x="40432" y="36320"/>
                      <a:pt x="40668" y="35611"/>
                      <a:pt x="40905" y="35080"/>
                    </a:cubicBezTo>
                    <a:cubicBezTo>
                      <a:pt x="42322" y="33367"/>
                      <a:pt x="41850" y="31477"/>
                      <a:pt x="43090" y="29765"/>
                    </a:cubicBezTo>
                    <a:cubicBezTo>
                      <a:pt x="43326" y="29292"/>
                      <a:pt x="44271" y="28820"/>
                      <a:pt x="44507" y="29529"/>
                    </a:cubicBezTo>
                    <a:cubicBezTo>
                      <a:pt x="45452" y="31477"/>
                      <a:pt x="45452" y="33367"/>
                      <a:pt x="46928" y="35316"/>
                    </a:cubicBezTo>
                    <a:cubicBezTo>
                      <a:pt x="48582" y="37738"/>
                      <a:pt x="48110" y="41104"/>
                      <a:pt x="49822" y="43466"/>
                    </a:cubicBezTo>
                    <a:cubicBezTo>
                      <a:pt x="50295" y="44411"/>
                      <a:pt x="51003" y="42757"/>
                      <a:pt x="51240" y="42049"/>
                    </a:cubicBezTo>
                    <a:cubicBezTo>
                      <a:pt x="52184" y="39155"/>
                      <a:pt x="52184" y="36025"/>
                      <a:pt x="54133" y="33190"/>
                    </a:cubicBezTo>
                    <a:cubicBezTo>
                      <a:pt x="55610" y="31005"/>
                      <a:pt x="55846" y="28111"/>
                      <a:pt x="54842" y="25985"/>
                    </a:cubicBezTo>
                    <a:cubicBezTo>
                      <a:pt x="53425" y="22855"/>
                      <a:pt x="52716" y="19725"/>
                      <a:pt x="51712" y="16359"/>
                    </a:cubicBezTo>
                    <a:cubicBezTo>
                      <a:pt x="51476" y="14882"/>
                      <a:pt x="49527" y="14174"/>
                      <a:pt x="48582" y="12993"/>
                    </a:cubicBezTo>
                    <a:cubicBezTo>
                      <a:pt x="48346" y="12520"/>
                      <a:pt x="48582" y="11811"/>
                      <a:pt x="48582" y="11044"/>
                    </a:cubicBezTo>
                    <a:cubicBezTo>
                      <a:pt x="48818" y="11044"/>
                      <a:pt x="49291" y="10808"/>
                      <a:pt x="49527" y="10808"/>
                    </a:cubicBezTo>
                    <a:cubicBezTo>
                      <a:pt x="50472" y="9863"/>
                      <a:pt x="50944" y="8150"/>
                      <a:pt x="50236" y="6969"/>
                    </a:cubicBezTo>
                    <a:cubicBezTo>
                      <a:pt x="49999" y="6260"/>
                      <a:pt x="49763" y="5020"/>
                      <a:pt x="49054" y="4311"/>
                    </a:cubicBezTo>
                    <a:cubicBezTo>
                      <a:pt x="47637" y="1890"/>
                      <a:pt x="44980" y="3603"/>
                      <a:pt x="43267" y="2126"/>
                    </a:cubicBezTo>
                    <a:cubicBezTo>
                      <a:pt x="42794" y="1417"/>
                      <a:pt x="42558" y="709"/>
                      <a:pt x="41850" y="177"/>
                    </a:cubicBezTo>
                    <a:cubicBezTo>
                      <a:pt x="41377" y="-59"/>
                      <a:pt x="40668" y="-59"/>
                      <a:pt x="40432" y="177"/>
                    </a:cubicBezTo>
                    <a:cubicBezTo>
                      <a:pt x="39192" y="1831"/>
                      <a:pt x="41377" y="4961"/>
                      <a:pt x="38956" y="5492"/>
                    </a:cubicBezTo>
                    <a:cubicBezTo>
                      <a:pt x="37775" y="5965"/>
                      <a:pt x="36770" y="6673"/>
                      <a:pt x="35826" y="7146"/>
                    </a:cubicBezTo>
                    <a:cubicBezTo>
                      <a:pt x="33168" y="8563"/>
                      <a:pt x="30038" y="9803"/>
                      <a:pt x="29093" y="12874"/>
                    </a:cubicBezTo>
                    <a:cubicBezTo>
                      <a:pt x="28857" y="14056"/>
                      <a:pt x="27144" y="14823"/>
                      <a:pt x="26672" y="15768"/>
                    </a:cubicBezTo>
                    <a:cubicBezTo>
                      <a:pt x="25727" y="17658"/>
                      <a:pt x="24250" y="19607"/>
                      <a:pt x="22124" y="19134"/>
                    </a:cubicBezTo>
                    <a:cubicBezTo>
                      <a:pt x="22597" y="16477"/>
                      <a:pt x="20471" y="14587"/>
                      <a:pt x="18758" y="12638"/>
                    </a:cubicBezTo>
                    <a:cubicBezTo>
                      <a:pt x="18049" y="11930"/>
                      <a:pt x="17045" y="12166"/>
                      <a:pt x="16337" y="12638"/>
                    </a:cubicBezTo>
                    <a:cubicBezTo>
                      <a:pt x="15392" y="13347"/>
                      <a:pt x="14624" y="14528"/>
                      <a:pt x="13443" y="15296"/>
                    </a:cubicBezTo>
                    <a:cubicBezTo>
                      <a:pt x="12970" y="15296"/>
                      <a:pt x="12498" y="15532"/>
                      <a:pt x="12203" y="15768"/>
                    </a:cubicBezTo>
                    <a:cubicBezTo>
                      <a:pt x="11022" y="17422"/>
                      <a:pt x="10490" y="19371"/>
                      <a:pt x="8600" y="19843"/>
                    </a:cubicBezTo>
                    <a:cubicBezTo>
                      <a:pt x="7183" y="20079"/>
                      <a:pt x="5943" y="20079"/>
                      <a:pt x="4762" y="20552"/>
                    </a:cubicBezTo>
                    <a:cubicBezTo>
                      <a:pt x="3817" y="21024"/>
                      <a:pt x="3521" y="21969"/>
                      <a:pt x="3285" y="22973"/>
                    </a:cubicBezTo>
                    <a:cubicBezTo>
                      <a:pt x="3049" y="24450"/>
                      <a:pt x="3285" y="25867"/>
                      <a:pt x="3285" y="27284"/>
                    </a:cubicBezTo>
                    <a:cubicBezTo>
                      <a:pt x="3285" y="29469"/>
                      <a:pt x="1336" y="30887"/>
                      <a:pt x="155" y="32777"/>
                    </a:cubicBezTo>
                    <a:cubicBezTo>
                      <a:pt x="-81" y="33485"/>
                      <a:pt x="-81" y="34489"/>
                      <a:pt x="391" y="35198"/>
                    </a:cubicBezTo>
                    <a:cubicBezTo>
                      <a:pt x="628" y="35434"/>
                      <a:pt x="1573" y="35434"/>
                      <a:pt x="2104" y="35198"/>
                    </a:cubicBezTo>
                    <a:cubicBezTo>
                      <a:pt x="2813" y="34017"/>
                      <a:pt x="3580" y="32777"/>
                      <a:pt x="4289" y="31359"/>
                    </a:cubicBezTo>
                    <a:cubicBezTo>
                      <a:pt x="4998" y="29942"/>
                      <a:pt x="5766" y="28466"/>
                      <a:pt x="6474" y="27048"/>
                    </a:cubicBezTo>
                    <a:cubicBezTo>
                      <a:pt x="7183" y="26103"/>
                      <a:pt x="8659" y="25336"/>
                      <a:pt x="9368" y="26103"/>
                    </a:cubicBezTo>
                    <a:cubicBezTo>
                      <a:pt x="10549" y="27048"/>
                      <a:pt x="10313" y="28761"/>
                      <a:pt x="10313" y="30414"/>
                    </a:cubicBezTo>
                    <a:cubicBezTo>
                      <a:pt x="10549" y="31123"/>
                      <a:pt x="11730" y="31596"/>
                      <a:pt x="12262" y="30887"/>
                    </a:cubicBezTo>
                    <a:cubicBezTo>
                      <a:pt x="12498" y="30178"/>
                      <a:pt x="12734" y="29469"/>
                      <a:pt x="12734" y="28466"/>
                    </a:cubicBezTo>
                    <a:cubicBezTo>
                      <a:pt x="12970" y="27048"/>
                      <a:pt x="14447" y="26517"/>
                      <a:pt x="15628" y="27284"/>
                    </a:cubicBezTo>
                    <a:cubicBezTo>
                      <a:pt x="16337" y="27521"/>
                      <a:pt x="16573" y="28761"/>
                      <a:pt x="17282" y="29469"/>
                    </a:cubicBezTo>
                    <a:cubicBezTo>
                      <a:pt x="17754" y="29706"/>
                      <a:pt x="18699" y="29942"/>
                      <a:pt x="18699" y="29706"/>
                    </a:cubicBezTo>
                    <a:cubicBezTo>
                      <a:pt x="19172" y="28761"/>
                      <a:pt x="19172" y="27284"/>
                      <a:pt x="18699" y="26103"/>
                    </a:cubicBezTo>
                    <a:cubicBezTo>
                      <a:pt x="18463" y="25395"/>
                      <a:pt x="18463" y="24391"/>
                      <a:pt x="18463" y="23446"/>
                    </a:cubicBezTo>
                    <a:cubicBezTo>
                      <a:pt x="20412" y="23446"/>
                      <a:pt x="22774" y="22737"/>
                      <a:pt x="24250" y="24154"/>
                    </a:cubicBezTo>
                    <a:cubicBezTo>
                      <a:pt x="25668" y="25099"/>
                      <a:pt x="27144" y="25631"/>
                      <a:pt x="28089" y="26812"/>
                    </a:cubicBezTo>
                    <a:cubicBezTo>
                      <a:pt x="28562" y="27993"/>
                      <a:pt x="28798" y="29469"/>
                      <a:pt x="28089" y="30414"/>
                    </a:cubicBezTo>
                    <a:cubicBezTo>
                      <a:pt x="27144" y="32068"/>
                      <a:pt x="24959" y="32304"/>
                      <a:pt x="23069" y="33308"/>
                    </a:cubicBezTo>
                    <a:cubicBezTo>
                      <a:pt x="22361" y="33544"/>
                      <a:pt x="22361" y="34962"/>
                      <a:pt x="22597" y="35730"/>
                    </a:cubicBezTo>
                    <a:cubicBezTo>
                      <a:pt x="23069" y="36202"/>
                      <a:pt x="24073" y="36438"/>
                      <a:pt x="24546" y="37147"/>
                    </a:cubicBezTo>
                    <a:cubicBezTo>
                      <a:pt x="25254" y="38387"/>
                      <a:pt x="24310" y="40041"/>
                      <a:pt x="25018" y="41222"/>
                    </a:cubicBezTo>
                    <a:cubicBezTo>
                      <a:pt x="25254" y="41931"/>
                      <a:pt x="25254" y="42639"/>
                      <a:pt x="25727" y="43407"/>
                    </a:cubicBezTo>
                    <a:cubicBezTo>
                      <a:pt x="26436" y="44116"/>
                      <a:pt x="27440" y="44588"/>
                      <a:pt x="28148" y="45356"/>
                    </a:cubicBezTo>
                    <a:cubicBezTo>
                      <a:pt x="30570" y="46773"/>
                      <a:pt x="32696" y="48486"/>
                      <a:pt x="35117" y="49667"/>
                    </a:cubicBezTo>
                    <a:cubicBezTo>
                      <a:pt x="36593" y="50376"/>
                      <a:pt x="38247" y="49903"/>
                      <a:pt x="38956" y="48250"/>
                    </a:cubicBezTo>
                    <a:lnTo>
                      <a:pt x="39901" y="48250"/>
                    </a:lnTo>
                    <a:cubicBezTo>
                      <a:pt x="40373" y="50435"/>
                      <a:pt x="39901" y="52797"/>
                      <a:pt x="40373" y="54982"/>
                    </a:cubicBezTo>
                    <a:cubicBezTo>
                      <a:pt x="40373" y="55455"/>
                      <a:pt x="41790" y="55455"/>
                      <a:pt x="41790" y="55218"/>
                    </a:cubicBezTo>
                    <a:cubicBezTo>
                      <a:pt x="42735" y="53801"/>
                      <a:pt x="42027" y="51852"/>
                      <a:pt x="43267" y="50671"/>
                    </a:cubicBezTo>
                    <a:cubicBezTo>
                      <a:pt x="43503" y="50435"/>
                      <a:pt x="44212" y="49962"/>
                      <a:pt x="44448" y="49490"/>
                    </a:cubicBezTo>
                    <a:cubicBezTo>
                      <a:pt x="45924" y="46124"/>
                      <a:pt x="44920" y="41812"/>
                      <a:pt x="41082" y="39864"/>
                    </a:cubicBezTo>
                    <a:cubicBezTo>
                      <a:pt x="40137" y="39391"/>
                      <a:pt x="41082" y="37678"/>
                      <a:pt x="40609" y="3673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21" name="Forme libre : forme 218">
                <a:extLst>
                  <a:ext uri="{FF2B5EF4-FFF2-40B4-BE49-F238E27FC236}">
                    <a16:creationId xmlns:a16="http://schemas.microsoft.com/office/drawing/2014/main" id="{ED4D1827-5B06-EEEC-671C-DD1DF7FC42BA}"/>
                  </a:ext>
                </a:extLst>
              </p:cNvPr>
              <p:cNvSpPr/>
              <p:nvPr/>
            </p:nvSpPr>
            <p:spPr>
              <a:xfrm>
                <a:off x="7914439" y="3745557"/>
                <a:ext cx="6755" cy="6684"/>
              </a:xfrm>
              <a:custGeom>
                <a:avLst/>
                <a:gdLst>
                  <a:gd name="connsiteX0" fmla="*/ 4370 w 6755"/>
                  <a:gd name="connsiteY0" fmla="*/ 11 h 6684"/>
                  <a:gd name="connsiteX1" fmla="*/ 295 w 6755"/>
                  <a:gd name="connsiteY1" fmla="*/ 1901 h 6684"/>
                  <a:gd name="connsiteX2" fmla="*/ 59 w 6755"/>
                  <a:gd name="connsiteY2" fmla="*/ 6685 h 6684"/>
                  <a:gd name="connsiteX3" fmla="*/ 768 w 6755"/>
                  <a:gd name="connsiteY3" fmla="*/ 5976 h 6684"/>
                  <a:gd name="connsiteX4" fmla="*/ 6024 w 6755"/>
                  <a:gd name="connsiteY4" fmla="*/ 4559 h 6684"/>
                  <a:gd name="connsiteX5" fmla="*/ 4370 w 6755"/>
                  <a:gd name="connsiteY5" fmla="*/ 11 h 6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55" h="6684">
                    <a:moveTo>
                      <a:pt x="4370" y="11"/>
                    </a:moveTo>
                    <a:cubicBezTo>
                      <a:pt x="2717" y="129"/>
                      <a:pt x="1004" y="484"/>
                      <a:pt x="295" y="1901"/>
                    </a:cubicBezTo>
                    <a:cubicBezTo>
                      <a:pt x="-177" y="3318"/>
                      <a:pt x="59" y="5031"/>
                      <a:pt x="59" y="6685"/>
                    </a:cubicBezTo>
                    <a:cubicBezTo>
                      <a:pt x="532" y="6448"/>
                      <a:pt x="532" y="5976"/>
                      <a:pt x="768" y="5976"/>
                    </a:cubicBezTo>
                    <a:cubicBezTo>
                      <a:pt x="2717" y="5503"/>
                      <a:pt x="4843" y="6212"/>
                      <a:pt x="6024" y="4559"/>
                    </a:cubicBezTo>
                    <a:cubicBezTo>
                      <a:pt x="6969" y="3377"/>
                      <a:pt x="7500" y="-225"/>
                      <a:pt x="4370" y="1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22" name="Forme libre : forme 219">
                <a:extLst>
                  <a:ext uri="{FF2B5EF4-FFF2-40B4-BE49-F238E27FC236}">
                    <a16:creationId xmlns:a16="http://schemas.microsoft.com/office/drawing/2014/main" id="{12E3A5A3-5BC9-6277-6879-573BA0567C30}"/>
                  </a:ext>
                </a:extLst>
              </p:cNvPr>
              <p:cNvSpPr/>
              <p:nvPr/>
            </p:nvSpPr>
            <p:spPr>
              <a:xfrm>
                <a:off x="7917724" y="3726554"/>
                <a:ext cx="11040" cy="19684"/>
              </a:xfrm>
              <a:custGeom>
                <a:avLst/>
                <a:gdLst>
                  <a:gd name="connsiteX0" fmla="*/ 10003 w 11040"/>
                  <a:gd name="connsiteY0" fmla="*/ 12518 h 19684"/>
                  <a:gd name="connsiteX1" fmla="*/ 8585 w 11040"/>
                  <a:gd name="connsiteY1" fmla="*/ 10097 h 19684"/>
                  <a:gd name="connsiteX2" fmla="*/ 6164 w 11040"/>
                  <a:gd name="connsiteY2" fmla="*/ 1947 h 19684"/>
                  <a:gd name="connsiteX3" fmla="*/ 1144 w 11040"/>
                  <a:gd name="connsiteY3" fmla="*/ 470 h 19684"/>
                  <a:gd name="connsiteX4" fmla="*/ 672 w 11040"/>
                  <a:gd name="connsiteY4" fmla="*/ 6258 h 19684"/>
                  <a:gd name="connsiteX5" fmla="*/ 5219 w 11040"/>
                  <a:gd name="connsiteY5" fmla="*/ 7203 h 19684"/>
                  <a:gd name="connsiteX6" fmla="*/ 6400 w 11040"/>
                  <a:gd name="connsiteY6" fmla="*/ 11514 h 19684"/>
                  <a:gd name="connsiteX7" fmla="*/ 4452 w 11040"/>
                  <a:gd name="connsiteY7" fmla="*/ 13404 h 19684"/>
                  <a:gd name="connsiteX8" fmla="*/ 7582 w 11040"/>
                  <a:gd name="connsiteY8" fmla="*/ 19428 h 19684"/>
                  <a:gd name="connsiteX9" fmla="*/ 10712 w 11040"/>
                  <a:gd name="connsiteY9" fmla="*/ 15116 h 19684"/>
                  <a:gd name="connsiteX10" fmla="*/ 10475 w 11040"/>
                  <a:gd name="connsiteY10" fmla="*/ 12459 h 19684"/>
                  <a:gd name="connsiteX11" fmla="*/ 10003 w 11040"/>
                  <a:gd name="connsiteY11" fmla="*/ 12459 h 19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040" h="19684">
                    <a:moveTo>
                      <a:pt x="10003" y="12518"/>
                    </a:moveTo>
                    <a:cubicBezTo>
                      <a:pt x="9294" y="11809"/>
                      <a:pt x="8585" y="10805"/>
                      <a:pt x="8585" y="10097"/>
                    </a:cubicBezTo>
                    <a:cubicBezTo>
                      <a:pt x="8349" y="7203"/>
                      <a:pt x="7404" y="4545"/>
                      <a:pt x="6164" y="1947"/>
                    </a:cubicBezTo>
                    <a:cubicBezTo>
                      <a:pt x="5455" y="-2"/>
                      <a:pt x="2562" y="-475"/>
                      <a:pt x="1144" y="470"/>
                    </a:cubicBezTo>
                    <a:cubicBezTo>
                      <a:pt x="-509" y="1651"/>
                      <a:pt x="-96" y="4781"/>
                      <a:pt x="672" y="6258"/>
                    </a:cubicBezTo>
                    <a:cubicBezTo>
                      <a:pt x="1381" y="7439"/>
                      <a:pt x="3802" y="6494"/>
                      <a:pt x="5219" y="7203"/>
                    </a:cubicBezTo>
                    <a:cubicBezTo>
                      <a:pt x="6637" y="8148"/>
                      <a:pt x="7109" y="9860"/>
                      <a:pt x="6400" y="11514"/>
                    </a:cubicBezTo>
                    <a:cubicBezTo>
                      <a:pt x="6164" y="12223"/>
                      <a:pt x="4688" y="12459"/>
                      <a:pt x="4452" y="13404"/>
                    </a:cubicBezTo>
                    <a:cubicBezTo>
                      <a:pt x="3743" y="16061"/>
                      <a:pt x="3743" y="20845"/>
                      <a:pt x="7582" y="19428"/>
                    </a:cubicBezTo>
                    <a:cubicBezTo>
                      <a:pt x="9294" y="18955"/>
                      <a:pt x="9767" y="16534"/>
                      <a:pt x="10712" y="15116"/>
                    </a:cubicBezTo>
                    <a:cubicBezTo>
                      <a:pt x="11184" y="14408"/>
                      <a:pt x="11184" y="13168"/>
                      <a:pt x="10475" y="12459"/>
                    </a:cubicBezTo>
                    <a:lnTo>
                      <a:pt x="10003" y="12459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23" name="Forme libre : forme 220">
                <a:extLst>
                  <a:ext uri="{FF2B5EF4-FFF2-40B4-BE49-F238E27FC236}">
                    <a16:creationId xmlns:a16="http://schemas.microsoft.com/office/drawing/2014/main" id="{42F9C099-6E05-9C05-AF67-C2D2BE2E371D}"/>
                  </a:ext>
                </a:extLst>
              </p:cNvPr>
              <p:cNvSpPr/>
              <p:nvPr/>
            </p:nvSpPr>
            <p:spPr>
              <a:xfrm>
                <a:off x="7915011" y="3710189"/>
                <a:ext cx="18030" cy="20905"/>
              </a:xfrm>
              <a:custGeom>
                <a:avLst/>
                <a:gdLst>
                  <a:gd name="connsiteX0" fmla="*/ 15905 w 18030"/>
                  <a:gd name="connsiteY0" fmla="*/ 6264 h 20905"/>
                  <a:gd name="connsiteX1" fmla="*/ 15905 w 18030"/>
                  <a:gd name="connsiteY1" fmla="*/ 4846 h 20905"/>
                  <a:gd name="connsiteX2" fmla="*/ 12302 w 18030"/>
                  <a:gd name="connsiteY2" fmla="*/ 1008 h 20905"/>
                  <a:gd name="connsiteX3" fmla="*/ 7991 w 18030"/>
                  <a:gd name="connsiteY3" fmla="*/ 535 h 20905"/>
                  <a:gd name="connsiteX4" fmla="*/ 1259 w 18030"/>
                  <a:gd name="connsiteY4" fmla="*/ 2189 h 20905"/>
                  <a:gd name="connsiteX5" fmla="*/ 314 w 18030"/>
                  <a:gd name="connsiteY5" fmla="*/ 4846 h 20905"/>
                  <a:gd name="connsiteX6" fmla="*/ 2499 w 18030"/>
                  <a:gd name="connsiteY6" fmla="*/ 8213 h 20905"/>
                  <a:gd name="connsiteX7" fmla="*/ 5629 w 18030"/>
                  <a:gd name="connsiteY7" fmla="*/ 10398 h 20905"/>
                  <a:gd name="connsiteX8" fmla="*/ 8523 w 18030"/>
                  <a:gd name="connsiteY8" fmla="*/ 12347 h 20905"/>
                  <a:gd name="connsiteX9" fmla="*/ 9468 w 18030"/>
                  <a:gd name="connsiteY9" fmla="*/ 17426 h 20905"/>
                  <a:gd name="connsiteX10" fmla="*/ 11121 w 18030"/>
                  <a:gd name="connsiteY10" fmla="*/ 19847 h 20905"/>
                  <a:gd name="connsiteX11" fmla="*/ 17854 w 18030"/>
                  <a:gd name="connsiteY11" fmla="*/ 20319 h 20905"/>
                  <a:gd name="connsiteX12" fmla="*/ 17854 w 18030"/>
                  <a:gd name="connsiteY12" fmla="*/ 18370 h 20905"/>
                  <a:gd name="connsiteX13" fmla="*/ 15669 w 18030"/>
                  <a:gd name="connsiteY13" fmla="*/ 16185 h 20905"/>
                  <a:gd name="connsiteX14" fmla="*/ 15669 w 18030"/>
                  <a:gd name="connsiteY14" fmla="*/ 10870 h 20905"/>
                  <a:gd name="connsiteX15" fmla="*/ 15905 w 18030"/>
                  <a:gd name="connsiteY15" fmla="*/ 6323 h 2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030" h="20905">
                    <a:moveTo>
                      <a:pt x="15905" y="6264"/>
                    </a:moveTo>
                    <a:cubicBezTo>
                      <a:pt x="15905" y="5791"/>
                      <a:pt x="16141" y="5083"/>
                      <a:pt x="15905" y="4846"/>
                    </a:cubicBezTo>
                    <a:cubicBezTo>
                      <a:pt x="14724" y="3429"/>
                      <a:pt x="14192" y="1480"/>
                      <a:pt x="12302" y="1008"/>
                    </a:cubicBezTo>
                    <a:cubicBezTo>
                      <a:pt x="10885" y="535"/>
                      <a:pt x="9172" y="-705"/>
                      <a:pt x="7991" y="535"/>
                    </a:cubicBezTo>
                    <a:cubicBezTo>
                      <a:pt x="6279" y="2484"/>
                      <a:pt x="3444" y="1480"/>
                      <a:pt x="1259" y="2189"/>
                    </a:cubicBezTo>
                    <a:cubicBezTo>
                      <a:pt x="314" y="2425"/>
                      <a:pt x="-454" y="4138"/>
                      <a:pt x="314" y="4846"/>
                    </a:cubicBezTo>
                    <a:cubicBezTo>
                      <a:pt x="1022" y="6027"/>
                      <a:pt x="1259" y="7504"/>
                      <a:pt x="2499" y="8213"/>
                    </a:cubicBezTo>
                    <a:cubicBezTo>
                      <a:pt x="3680" y="8921"/>
                      <a:pt x="4920" y="9394"/>
                      <a:pt x="5629" y="10398"/>
                    </a:cubicBezTo>
                    <a:cubicBezTo>
                      <a:pt x="6337" y="11343"/>
                      <a:pt x="7814" y="11815"/>
                      <a:pt x="8523" y="12347"/>
                    </a:cubicBezTo>
                    <a:cubicBezTo>
                      <a:pt x="10235" y="13292"/>
                      <a:pt x="8523" y="15713"/>
                      <a:pt x="9468" y="17426"/>
                    </a:cubicBezTo>
                    <a:cubicBezTo>
                      <a:pt x="10176" y="18370"/>
                      <a:pt x="10412" y="19611"/>
                      <a:pt x="11121" y="19847"/>
                    </a:cubicBezTo>
                    <a:cubicBezTo>
                      <a:pt x="13306" y="20556"/>
                      <a:pt x="15669" y="21559"/>
                      <a:pt x="17854" y="20319"/>
                    </a:cubicBezTo>
                    <a:cubicBezTo>
                      <a:pt x="18090" y="20083"/>
                      <a:pt x="18090" y="19138"/>
                      <a:pt x="17854" y="18370"/>
                    </a:cubicBezTo>
                    <a:cubicBezTo>
                      <a:pt x="17145" y="17426"/>
                      <a:pt x="15669" y="17189"/>
                      <a:pt x="15669" y="16185"/>
                    </a:cubicBezTo>
                    <a:cubicBezTo>
                      <a:pt x="15432" y="14473"/>
                      <a:pt x="15196" y="12583"/>
                      <a:pt x="15669" y="10870"/>
                    </a:cubicBezTo>
                    <a:cubicBezTo>
                      <a:pt x="16141" y="9453"/>
                      <a:pt x="15905" y="7740"/>
                      <a:pt x="15905" y="632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24" name="Forme libre : forme 221">
                <a:extLst>
                  <a:ext uri="{FF2B5EF4-FFF2-40B4-BE49-F238E27FC236}">
                    <a16:creationId xmlns:a16="http://schemas.microsoft.com/office/drawing/2014/main" id="{1948081C-9704-4F60-BDAF-809CF99EE1AB}"/>
                  </a:ext>
                </a:extLst>
              </p:cNvPr>
              <p:cNvSpPr/>
              <p:nvPr/>
            </p:nvSpPr>
            <p:spPr>
              <a:xfrm>
                <a:off x="7901590" y="3712990"/>
                <a:ext cx="12347" cy="9661"/>
              </a:xfrm>
              <a:custGeom>
                <a:avLst/>
                <a:gdLst>
                  <a:gd name="connsiteX0" fmla="*/ 10782 w 12347"/>
                  <a:gd name="connsiteY0" fmla="*/ 5412 h 9661"/>
                  <a:gd name="connsiteX1" fmla="*/ 447 w 12347"/>
                  <a:gd name="connsiteY1" fmla="*/ 97 h 9661"/>
                  <a:gd name="connsiteX2" fmla="*/ 447 w 12347"/>
                  <a:gd name="connsiteY2" fmla="*/ 6830 h 9661"/>
                  <a:gd name="connsiteX3" fmla="*/ 2160 w 12347"/>
                  <a:gd name="connsiteY3" fmla="*/ 5412 h 9661"/>
                  <a:gd name="connsiteX4" fmla="*/ 5526 w 12347"/>
                  <a:gd name="connsiteY4" fmla="*/ 5412 h 9661"/>
                  <a:gd name="connsiteX5" fmla="*/ 12022 w 12347"/>
                  <a:gd name="connsiteY5" fmla="*/ 9487 h 9661"/>
                  <a:gd name="connsiteX6" fmla="*/ 11550 w 12347"/>
                  <a:gd name="connsiteY6" fmla="*/ 5885 h 9661"/>
                  <a:gd name="connsiteX7" fmla="*/ 10841 w 12347"/>
                  <a:gd name="connsiteY7" fmla="*/ 5412 h 9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347" h="9661">
                    <a:moveTo>
                      <a:pt x="10782" y="5412"/>
                    </a:moveTo>
                    <a:cubicBezTo>
                      <a:pt x="6530" y="5412"/>
                      <a:pt x="4817" y="-848"/>
                      <a:pt x="447" y="97"/>
                    </a:cubicBezTo>
                    <a:cubicBezTo>
                      <a:pt x="-25" y="2282"/>
                      <a:pt x="-261" y="4881"/>
                      <a:pt x="447" y="6830"/>
                    </a:cubicBezTo>
                    <a:cubicBezTo>
                      <a:pt x="684" y="7302"/>
                      <a:pt x="1392" y="5885"/>
                      <a:pt x="2160" y="5412"/>
                    </a:cubicBezTo>
                    <a:cubicBezTo>
                      <a:pt x="3341" y="4940"/>
                      <a:pt x="4817" y="4940"/>
                      <a:pt x="5526" y="5412"/>
                    </a:cubicBezTo>
                    <a:cubicBezTo>
                      <a:pt x="7947" y="6889"/>
                      <a:pt x="9601" y="10491"/>
                      <a:pt x="12022" y="9487"/>
                    </a:cubicBezTo>
                    <a:cubicBezTo>
                      <a:pt x="12967" y="9015"/>
                      <a:pt x="11550" y="7066"/>
                      <a:pt x="11550" y="5885"/>
                    </a:cubicBezTo>
                    <a:cubicBezTo>
                      <a:pt x="11078" y="5885"/>
                      <a:pt x="11078" y="5412"/>
                      <a:pt x="10841" y="541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25" name="Forme libre : forme 222">
                <a:extLst>
                  <a:ext uri="{FF2B5EF4-FFF2-40B4-BE49-F238E27FC236}">
                    <a16:creationId xmlns:a16="http://schemas.microsoft.com/office/drawing/2014/main" id="{9D51E6C2-0457-4B6B-18E3-6DA07BB7AC2A}"/>
                  </a:ext>
                </a:extLst>
              </p:cNvPr>
              <p:cNvSpPr/>
              <p:nvPr/>
            </p:nvSpPr>
            <p:spPr>
              <a:xfrm>
                <a:off x="7906388" y="3732804"/>
                <a:ext cx="8642" cy="20442"/>
              </a:xfrm>
              <a:custGeom>
                <a:avLst/>
                <a:gdLst>
                  <a:gd name="connsiteX0" fmla="*/ 8642 w 8642"/>
                  <a:gd name="connsiteY0" fmla="*/ 6741 h 20442"/>
                  <a:gd name="connsiteX1" fmla="*/ 6221 w 8642"/>
                  <a:gd name="connsiteY1" fmla="*/ 8 h 20442"/>
                  <a:gd name="connsiteX2" fmla="*/ 1851 w 8642"/>
                  <a:gd name="connsiteY2" fmla="*/ 9162 h 20442"/>
                  <a:gd name="connsiteX3" fmla="*/ 374 w 8642"/>
                  <a:gd name="connsiteY3" fmla="*/ 17548 h 20442"/>
                  <a:gd name="connsiteX4" fmla="*/ 374 w 8642"/>
                  <a:gd name="connsiteY4" fmla="*/ 20442 h 20442"/>
                  <a:gd name="connsiteX5" fmla="*/ 1083 w 8642"/>
                  <a:gd name="connsiteY5" fmla="*/ 20442 h 20442"/>
                  <a:gd name="connsiteX6" fmla="*/ 3504 w 8642"/>
                  <a:gd name="connsiteY6" fmla="*/ 15186 h 20442"/>
                  <a:gd name="connsiteX7" fmla="*/ 7875 w 8642"/>
                  <a:gd name="connsiteY7" fmla="*/ 8690 h 20442"/>
                  <a:gd name="connsiteX8" fmla="*/ 8583 w 8642"/>
                  <a:gd name="connsiteY8" fmla="*/ 6505 h 20442"/>
                  <a:gd name="connsiteX9" fmla="*/ 8583 w 8642"/>
                  <a:gd name="connsiteY9" fmla="*/ 6741 h 20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42" h="20442">
                    <a:moveTo>
                      <a:pt x="8642" y="6741"/>
                    </a:moveTo>
                    <a:cubicBezTo>
                      <a:pt x="7934" y="4556"/>
                      <a:pt x="9587" y="-228"/>
                      <a:pt x="6221" y="8"/>
                    </a:cubicBezTo>
                    <a:cubicBezTo>
                      <a:pt x="4745" y="3138"/>
                      <a:pt x="2855" y="6032"/>
                      <a:pt x="1851" y="9162"/>
                    </a:cubicBezTo>
                    <a:cubicBezTo>
                      <a:pt x="906" y="11820"/>
                      <a:pt x="1142" y="14714"/>
                      <a:pt x="374" y="17548"/>
                    </a:cubicBezTo>
                    <a:cubicBezTo>
                      <a:pt x="138" y="18493"/>
                      <a:pt x="-334" y="19497"/>
                      <a:pt x="374" y="20442"/>
                    </a:cubicBezTo>
                    <a:cubicBezTo>
                      <a:pt x="611" y="20442"/>
                      <a:pt x="847" y="20442"/>
                      <a:pt x="1083" y="20442"/>
                    </a:cubicBezTo>
                    <a:cubicBezTo>
                      <a:pt x="2028" y="18789"/>
                      <a:pt x="3032" y="17076"/>
                      <a:pt x="3504" y="15186"/>
                    </a:cubicBezTo>
                    <a:cubicBezTo>
                      <a:pt x="4213" y="12765"/>
                      <a:pt x="6398" y="10875"/>
                      <a:pt x="7875" y="8690"/>
                    </a:cubicBezTo>
                    <a:cubicBezTo>
                      <a:pt x="8347" y="8217"/>
                      <a:pt x="8583" y="7509"/>
                      <a:pt x="8583" y="6505"/>
                    </a:cubicBezTo>
                    <a:lnTo>
                      <a:pt x="8583" y="6741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26" name="Forme libre : forme 223">
                <a:extLst>
                  <a:ext uri="{FF2B5EF4-FFF2-40B4-BE49-F238E27FC236}">
                    <a16:creationId xmlns:a16="http://schemas.microsoft.com/office/drawing/2014/main" id="{59B3ED7D-9606-5747-A12B-5CA0966F00C3}"/>
                  </a:ext>
                </a:extLst>
              </p:cNvPr>
              <p:cNvSpPr/>
              <p:nvPr/>
            </p:nvSpPr>
            <p:spPr>
              <a:xfrm>
                <a:off x="7895122" y="3730952"/>
                <a:ext cx="11913" cy="24733"/>
              </a:xfrm>
              <a:custGeom>
                <a:avLst/>
                <a:gdLst>
                  <a:gd name="connsiteX0" fmla="*/ 10282 w 11913"/>
                  <a:gd name="connsiteY0" fmla="*/ 148 h 24733"/>
                  <a:gd name="connsiteX1" fmla="*/ 7152 w 11913"/>
                  <a:gd name="connsiteY1" fmla="*/ 1565 h 24733"/>
                  <a:gd name="connsiteX2" fmla="*/ 6679 w 11913"/>
                  <a:gd name="connsiteY2" fmla="*/ 7353 h 24733"/>
                  <a:gd name="connsiteX3" fmla="*/ 4494 w 11913"/>
                  <a:gd name="connsiteY3" fmla="*/ 12904 h 24733"/>
                  <a:gd name="connsiteX4" fmla="*/ 183 w 11913"/>
                  <a:gd name="connsiteY4" fmla="*/ 17215 h 24733"/>
                  <a:gd name="connsiteX5" fmla="*/ 2368 w 11913"/>
                  <a:gd name="connsiteY5" fmla="*/ 19164 h 24733"/>
                  <a:gd name="connsiteX6" fmla="*/ 4317 w 11913"/>
                  <a:gd name="connsiteY6" fmla="*/ 20581 h 24733"/>
                  <a:gd name="connsiteX7" fmla="*/ 4553 w 11913"/>
                  <a:gd name="connsiteY7" fmla="*/ 23475 h 24733"/>
                  <a:gd name="connsiteX8" fmla="*/ 8156 w 11913"/>
                  <a:gd name="connsiteY8" fmla="*/ 24420 h 24733"/>
                  <a:gd name="connsiteX9" fmla="*/ 9101 w 11913"/>
                  <a:gd name="connsiteY9" fmla="*/ 18396 h 24733"/>
                  <a:gd name="connsiteX10" fmla="*/ 9101 w 11913"/>
                  <a:gd name="connsiteY10" fmla="*/ 14321 h 24733"/>
                  <a:gd name="connsiteX11" fmla="*/ 10046 w 11913"/>
                  <a:gd name="connsiteY11" fmla="*/ 13140 h 24733"/>
                  <a:gd name="connsiteX12" fmla="*/ 11522 w 11913"/>
                  <a:gd name="connsiteY12" fmla="*/ 4754 h 24733"/>
                  <a:gd name="connsiteX13" fmla="*/ 11758 w 11913"/>
                  <a:gd name="connsiteY13" fmla="*/ 679 h 24733"/>
                  <a:gd name="connsiteX14" fmla="*/ 10341 w 11913"/>
                  <a:gd name="connsiteY14" fmla="*/ 207 h 2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913" h="24733">
                    <a:moveTo>
                      <a:pt x="10282" y="148"/>
                    </a:moveTo>
                    <a:cubicBezTo>
                      <a:pt x="9160" y="-384"/>
                      <a:pt x="7624" y="620"/>
                      <a:pt x="7152" y="1565"/>
                    </a:cubicBezTo>
                    <a:cubicBezTo>
                      <a:pt x="6679" y="3514"/>
                      <a:pt x="7388" y="5876"/>
                      <a:pt x="6679" y="7353"/>
                    </a:cubicBezTo>
                    <a:cubicBezTo>
                      <a:pt x="5734" y="9301"/>
                      <a:pt x="6207" y="12136"/>
                      <a:pt x="4494" y="12904"/>
                    </a:cubicBezTo>
                    <a:cubicBezTo>
                      <a:pt x="2545" y="13613"/>
                      <a:pt x="-821" y="14558"/>
                      <a:pt x="183" y="17215"/>
                    </a:cubicBezTo>
                    <a:cubicBezTo>
                      <a:pt x="419" y="18160"/>
                      <a:pt x="1364" y="19164"/>
                      <a:pt x="2368" y="19164"/>
                    </a:cubicBezTo>
                    <a:cubicBezTo>
                      <a:pt x="3313" y="19400"/>
                      <a:pt x="3785" y="19873"/>
                      <a:pt x="4317" y="20581"/>
                    </a:cubicBezTo>
                    <a:cubicBezTo>
                      <a:pt x="4553" y="21526"/>
                      <a:pt x="4081" y="22767"/>
                      <a:pt x="4553" y="23475"/>
                    </a:cubicBezTo>
                    <a:cubicBezTo>
                      <a:pt x="5262" y="24420"/>
                      <a:pt x="7211" y="25188"/>
                      <a:pt x="8156" y="24420"/>
                    </a:cubicBezTo>
                    <a:cubicBezTo>
                      <a:pt x="10105" y="23239"/>
                      <a:pt x="9573" y="20581"/>
                      <a:pt x="9101" y="18396"/>
                    </a:cubicBezTo>
                    <a:cubicBezTo>
                      <a:pt x="8864" y="17215"/>
                      <a:pt x="8628" y="15739"/>
                      <a:pt x="9101" y="14321"/>
                    </a:cubicBezTo>
                    <a:cubicBezTo>
                      <a:pt x="9101" y="13849"/>
                      <a:pt x="9573" y="13376"/>
                      <a:pt x="10046" y="13140"/>
                    </a:cubicBezTo>
                    <a:cubicBezTo>
                      <a:pt x="11522" y="10483"/>
                      <a:pt x="10754" y="7589"/>
                      <a:pt x="11522" y="4754"/>
                    </a:cubicBezTo>
                    <a:cubicBezTo>
                      <a:pt x="11994" y="3573"/>
                      <a:pt x="11994" y="2097"/>
                      <a:pt x="11758" y="679"/>
                    </a:cubicBezTo>
                    <a:cubicBezTo>
                      <a:pt x="11522" y="443"/>
                      <a:pt x="10813" y="443"/>
                      <a:pt x="10341" y="207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27" name="Forme libre : forme 224">
                <a:extLst>
                  <a:ext uri="{FF2B5EF4-FFF2-40B4-BE49-F238E27FC236}">
                    <a16:creationId xmlns:a16="http://schemas.microsoft.com/office/drawing/2014/main" id="{C94072C3-7839-D071-A380-6F9E88EDCCCD}"/>
                  </a:ext>
                </a:extLst>
              </p:cNvPr>
              <p:cNvSpPr/>
              <p:nvPr/>
            </p:nvSpPr>
            <p:spPr>
              <a:xfrm>
                <a:off x="7890108" y="3721318"/>
                <a:ext cx="13557" cy="19276"/>
              </a:xfrm>
              <a:custGeom>
                <a:avLst/>
                <a:gdLst>
                  <a:gd name="connsiteX0" fmla="*/ 8563 w 13557"/>
                  <a:gd name="connsiteY0" fmla="*/ 3049 h 19276"/>
                  <a:gd name="connsiteX1" fmla="*/ 5197 w 13557"/>
                  <a:gd name="connsiteY1" fmla="*/ 2813 h 19276"/>
                  <a:gd name="connsiteX2" fmla="*/ 2303 w 13557"/>
                  <a:gd name="connsiteY2" fmla="*/ 391 h 19276"/>
                  <a:gd name="connsiteX3" fmla="*/ 591 w 13557"/>
                  <a:gd name="connsiteY3" fmla="*/ 155 h 19276"/>
                  <a:gd name="connsiteX4" fmla="*/ 1535 w 13557"/>
                  <a:gd name="connsiteY4" fmla="*/ 5470 h 19276"/>
                  <a:gd name="connsiteX5" fmla="*/ 1299 w 13557"/>
                  <a:gd name="connsiteY5" fmla="*/ 10785 h 19276"/>
                  <a:gd name="connsiteX6" fmla="*/ 354 w 13557"/>
                  <a:gd name="connsiteY6" fmla="*/ 15569 h 19276"/>
                  <a:gd name="connsiteX7" fmla="*/ 354 w 13557"/>
                  <a:gd name="connsiteY7" fmla="*/ 19172 h 19276"/>
                  <a:gd name="connsiteX8" fmla="*/ 1535 w 13557"/>
                  <a:gd name="connsiteY8" fmla="*/ 19172 h 19276"/>
                  <a:gd name="connsiteX9" fmla="*/ 2776 w 13557"/>
                  <a:gd name="connsiteY9" fmla="*/ 17754 h 19276"/>
                  <a:gd name="connsiteX10" fmla="*/ 6851 w 13557"/>
                  <a:gd name="connsiteY10" fmla="*/ 16337 h 19276"/>
                  <a:gd name="connsiteX11" fmla="*/ 7559 w 13557"/>
                  <a:gd name="connsiteY11" fmla="*/ 15392 h 19276"/>
                  <a:gd name="connsiteX12" fmla="*/ 9981 w 13557"/>
                  <a:gd name="connsiteY12" fmla="*/ 9840 h 19276"/>
                  <a:gd name="connsiteX13" fmla="*/ 10453 w 13557"/>
                  <a:gd name="connsiteY13" fmla="*/ 8187 h 19276"/>
                  <a:gd name="connsiteX14" fmla="*/ 13111 w 13557"/>
                  <a:gd name="connsiteY14" fmla="*/ 5293 h 19276"/>
                  <a:gd name="connsiteX15" fmla="*/ 13111 w 13557"/>
                  <a:gd name="connsiteY15" fmla="*/ 3344 h 19276"/>
                  <a:gd name="connsiteX16" fmla="*/ 8563 w 13557"/>
                  <a:gd name="connsiteY16" fmla="*/ 3108 h 19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557" h="19276">
                    <a:moveTo>
                      <a:pt x="8563" y="3049"/>
                    </a:moveTo>
                    <a:cubicBezTo>
                      <a:pt x="7382" y="3403"/>
                      <a:pt x="6142" y="3285"/>
                      <a:pt x="5197" y="2813"/>
                    </a:cubicBezTo>
                    <a:cubicBezTo>
                      <a:pt x="4252" y="2340"/>
                      <a:pt x="3248" y="1100"/>
                      <a:pt x="2303" y="391"/>
                    </a:cubicBezTo>
                    <a:cubicBezTo>
                      <a:pt x="1831" y="-81"/>
                      <a:pt x="591" y="-81"/>
                      <a:pt x="591" y="155"/>
                    </a:cubicBezTo>
                    <a:cubicBezTo>
                      <a:pt x="-354" y="1809"/>
                      <a:pt x="1063" y="3758"/>
                      <a:pt x="1535" y="5470"/>
                    </a:cubicBezTo>
                    <a:cubicBezTo>
                      <a:pt x="2244" y="7183"/>
                      <a:pt x="2008" y="9073"/>
                      <a:pt x="1299" y="10785"/>
                    </a:cubicBezTo>
                    <a:cubicBezTo>
                      <a:pt x="591" y="12203"/>
                      <a:pt x="1063" y="14152"/>
                      <a:pt x="354" y="15569"/>
                    </a:cubicBezTo>
                    <a:cubicBezTo>
                      <a:pt x="-118" y="16750"/>
                      <a:pt x="-118" y="17990"/>
                      <a:pt x="354" y="19172"/>
                    </a:cubicBezTo>
                    <a:cubicBezTo>
                      <a:pt x="354" y="19172"/>
                      <a:pt x="1299" y="19408"/>
                      <a:pt x="1535" y="19172"/>
                    </a:cubicBezTo>
                    <a:cubicBezTo>
                      <a:pt x="1772" y="18699"/>
                      <a:pt x="2480" y="17990"/>
                      <a:pt x="2776" y="17754"/>
                    </a:cubicBezTo>
                    <a:cubicBezTo>
                      <a:pt x="3957" y="16809"/>
                      <a:pt x="5670" y="17282"/>
                      <a:pt x="6851" y="16337"/>
                    </a:cubicBezTo>
                    <a:cubicBezTo>
                      <a:pt x="7087" y="16101"/>
                      <a:pt x="7323" y="15628"/>
                      <a:pt x="7559" y="15392"/>
                    </a:cubicBezTo>
                    <a:cubicBezTo>
                      <a:pt x="7795" y="13207"/>
                      <a:pt x="8268" y="11553"/>
                      <a:pt x="9981" y="9840"/>
                    </a:cubicBezTo>
                    <a:cubicBezTo>
                      <a:pt x="10217" y="9368"/>
                      <a:pt x="10217" y="8659"/>
                      <a:pt x="10453" y="8187"/>
                    </a:cubicBezTo>
                    <a:cubicBezTo>
                      <a:pt x="11162" y="7006"/>
                      <a:pt x="12638" y="6297"/>
                      <a:pt x="13111" y="5293"/>
                    </a:cubicBezTo>
                    <a:cubicBezTo>
                      <a:pt x="13583" y="4821"/>
                      <a:pt x="13819" y="3640"/>
                      <a:pt x="13111" y="3344"/>
                    </a:cubicBezTo>
                    <a:cubicBezTo>
                      <a:pt x="11693" y="2636"/>
                      <a:pt x="10217" y="2636"/>
                      <a:pt x="8563" y="310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28" name="Forme libre : forme 225">
                <a:extLst>
                  <a:ext uri="{FF2B5EF4-FFF2-40B4-BE49-F238E27FC236}">
                    <a16:creationId xmlns:a16="http://schemas.microsoft.com/office/drawing/2014/main" id="{A38B7E1C-D9D1-23B3-54EC-B36AF8F309E8}"/>
                  </a:ext>
                </a:extLst>
              </p:cNvPr>
              <p:cNvSpPr/>
              <p:nvPr/>
            </p:nvSpPr>
            <p:spPr>
              <a:xfrm>
                <a:off x="7837783" y="3736001"/>
                <a:ext cx="27074" cy="32113"/>
              </a:xfrm>
              <a:custGeom>
                <a:avLst/>
                <a:gdLst>
                  <a:gd name="connsiteX0" fmla="*/ 26517 w 27074"/>
                  <a:gd name="connsiteY0" fmla="*/ 2953 h 32113"/>
                  <a:gd name="connsiteX1" fmla="*/ 24568 w 27074"/>
                  <a:gd name="connsiteY1" fmla="*/ 1004 h 32113"/>
                  <a:gd name="connsiteX2" fmla="*/ 24095 w 27074"/>
                  <a:gd name="connsiteY2" fmla="*/ 59 h 32113"/>
                  <a:gd name="connsiteX3" fmla="*/ 21674 w 27074"/>
                  <a:gd name="connsiteY3" fmla="*/ 295 h 32113"/>
                  <a:gd name="connsiteX4" fmla="*/ 19489 w 27074"/>
                  <a:gd name="connsiteY4" fmla="*/ 4370 h 32113"/>
                  <a:gd name="connsiteX5" fmla="*/ 19253 w 27074"/>
                  <a:gd name="connsiteY5" fmla="*/ 6555 h 32113"/>
                  <a:gd name="connsiteX6" fmla="*/ 18308 w 27074"/>
                  <a:gd name="connsiteY6" fmla="*/ 7500 h 32113"/>
                  <a:gd name="connsiteX7" fmla="*/ 13229 w 27074"/>
                  <a:gd name="connsiteY7" fmla="*/ 9390 h 32113"/>
                  <a:gd name="connsiteX8" fmla="*/ 11811 w 27074"/>
                  <a:gd name="connsiteY8" fmla="*/ 12520 h 32113"/>
                  <a:gd name="connsiteX9" fmla="*/ 5315 w 27074"/>
                  <a:gd name="connsiteY9" fmla="*/ 20906 h 32113"/>
                  <a:gd name="connsiteX10" fmla="*/ 4843 w 27074"/>
                  <a:gd name="connsiteY10" fmla="*/ 22855 h 32113"/>
                  <a:gd name="connsiteX11" fmla="*/ 0 w 27074"/>
                  <a:gd name="connsiteY11" fmla="*/ 32009 h 32113"/>
                  <a:gd name="connsiteX12" fmla="*/ 1181 w 27074"/>
                  <a:gd name="connsiteY12" fmla="*/ 32009 h 32113"/>
                  <a:gd name="connsiteX13" fmla="*/ 11989 w 27074"/>
                  <a:gd name="connsiteY13" fmla="*/ 21201 h 32113"/>
                  <a:gd name="connsiteX14" fmla="*/ 13465 w 27074"/>
                  <a:gd name="connsiteY14" fmla="*/ 17835 h 32113"/>
                  <a:gd name="connsiteX15" fmla="*/ 15178 w 27074"/>
                  <a:gd name="connsiteY15" fmla="*/ 13288 h 32113"/>
                  <a:gd name="connsiteX16" fmla="*/ 23623 w 27074"/>
                  <a:gd name="connsiteY16" fmla="*/ 6555 h 32113"/>
                  <a:gd name="connsiteX17" fmla="*/ 26044 w 27074"/>
                  <a:gd name="connsiteY17" fmla="*/ 5847 h 32113"/>
                  <a:gd name="connsiteX18" fmla="*/ 26989 w 27074"/>
                  <a:gd name="connsiteY18" fmla="*/ 2480 h 32113"/>
                  <a:gd name="connsiteX19" fmla="*/ 26517 w 27074"/>
                  <a:gd name="connsiteY19" fmla="*/ 2953 h 32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7074" h="32113">
                    <a:moveTo>
                      <a:pt x="26517" y="2953"/>
                    </a:moveTo>
                    <a:cubicBezTo>
                      <a:pt x="25808" y="2244"/>
                      <a:pt x="25572" y="1240"/>
                      <a:pt x="24568" y="1004"/>
                    </a:cubicBezTo>
                    <a:cubicBezTo>
                      <a:pt x="24804" y="532"/>
                      <a:pt x="24095" y="532"/>
                      <a:pt x="24095" y="59"/>
                    </a:cubicBezTo>
                    <a:cubicBezTo>
                      <a:pt x="23387" y="59"/>
                      <a:pt x="22383" y="-177"/>
                      <a:pt x="21674" y="295"/>
                    </a:cubicBezTo>
                    <a:cubicBezTo>
                      <a:pt x="20493" y="1476"/>
                      <a:pt x="20493" y="3189"/>
                      <a:pt x="19489" y="4370"/>
                    </a:cubicBezTo>
                    <a:cubicBezTo>
                      <a:pt x="19253" y="5079"/>
                      <a:pt x="19725" y="5788"/>
                      <a:pt x="19253" y="6555"/>
                    </a:cubicBezTo>
                    <a:cubicBezTo>
                      <a:pt x="19016" y="7028"/>
                      <a:pt x="18544" y="7264"/>
                      <a:pt x="18308" y="7500"/>
                    </a:cubicBezTo>
                    <a:cubicBezTo>
                      <a:pt x="16359" y="7973"/>
                      <a:pt x="14705" y="7736"/>
                      <a:pt x="13229" y="9390"/>
                    </a:cubicBezTo>
                    <a:cubicBezTo>
                      <a:pt x="12520" y="10335"/>
                      <a:pt x="12520" y="11811"/>
                      <a:pt x="11811" y="12520"/>
                    </a:cubicBezTo>
                    <a:cubicBezTo>
                      <a:pt x="9626" y="15650"/>
                      <a:pt x="6969" y="17776"/>
                      <a:pt x="5315" y="20906"/>
                    </a:cubicBezTo>
                    <a:cubicBezTo>
                      <a:pt x="4843" y="21379"/>
                      <a:pt x="5079" y="22324"/>
                      <a:pt x="4843" y="22855"/>
                    </a:cubicBezTo>
                    <a:cubicBezTo>
                      <a:pt x="2658" y="25513"/>
                      <a:pt x="1004" y="28643"/>
                      <a:pt x="0" y="32009"/>
                    </a:cubicBezTo>
                    <a:cubicBezTo>
                      <a:pt x="472" y="32009"/>
                      <a:pt x="945" y="32245"/>
                      <a:pt x="1181" y="32009"/>
                    </a:cubicBezTo>
                    <a:cubicBezTo>
                      <a:pt x="5256" y="28643"/>
                      <a:pt x="8386" y="24804"/>
                      <a:pt x="11989" y="21201"/>
                    </a:cubicBezTo>
                    <a:cubicBezTo>
                      <a:pt x="12697" y="20257"/>
                      <a:pt x="13465" y="19016"/>
                      <a:pt x="13465" y="17835"/>
                    </a:cubicBezTo>
                    <a:cubicBezTo>
                      <a:pt x="13701" y="16182"/>
                      <a:pt x="14174" y="14469"/>
                      <a:pt x="15178" y="13288"/>
                    </a:cubicBezTo>
                    <a:cubicBezTo>
                      <a:pt x="17363" y="10158"/>
                      <a:pt x="20965" y="9213"/>
                      <a:pt x="23623" y="6555"/>
                    </a:cubicBezTo>
                    <a:cubicBezTo>
                      <a:pt x="24331" y="6083"/>
                      <a:pt x="25336" y="6319"/>
                      <a:pt x="26044" y="5847"/>
                    </a:cubicBezTo>
                    <a:cubicBezTo>
                      <a:pt x="26989" y="4902"/>
                      <a:pt x="27225" y="3662"/>
                      <a:pt x="26989" y="2480"/>
                    </a:cubicBezTo>
                    <a:cubicBezTo>
                      <a:pt x="26989" y="2480"/>
                      <a:pt x="26830" y="2640"/>
                      <a:pt x="26517" y="295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29" name="Forme libre : forme 226">
                <a:extLst>
                  <a:ext uri="{FF2B5EF4-FFF2-40B4-BE49-F238E27FC236}">
                    <a16:creationId xmlns:a16="http://schemas.microsoft.com/office/drawing/2014/main" id="{C3CF7418-2C9C-1755-563F-C6F72C16B489}"/>
                  </a:ext>
                </a:extLst>
              </p:cNvPr>
              <p:cNvSpPr/>
              <p:nvPr/>
            </p:nvSpPr>
            <p:spPr>
              <a:xfrm>
                <a:off x="7858745" y="3728324"/>
                <a:ext cx="3274" cy="4438"/>
              </a:xfrm>
              <a:custGeom>
                <a:avLst/>
                <a:gdLst>
                  <a:gd name="connsiteX0" fmla="*/ 2425 w 3274"/>
                  <a:gd name="connsiteY0" fmla="*/ 59 h 4438"/>
                  <a:gd name="connsiteX1" fmla="*/ 1008 w 3274"/>
                  <a:gd name="connsiteY1" fmla="*/ 295 h 4438"/>
                  <a:gd name="connsiteX2" fmla="*/ 772 w 3274"/>
                  <a:gd name="connsiteY2" fmla="*/ 2480 h 4438"/>
                  <a:gd name="connsiteX3" fmla="*/ 63 w 3274"/>
                  <a:gd name="connsiteY3" fmla="*/ 4193 h 4438"/>
                  <a:gd name="connsiteX4" fmla="*/ 3193 w 3274"/>
                  <a:gd name="connsiteY4" fmla="*/ 118 h 4438"/>
                  <a:gd name="connsiteX5" fmla="*/ 2484 w 3274"/>
                  <a:gd name="connsiteY5" fmla="*/ 118 h 4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74" h="4438">
                    <a:moveTo>
                      <a:pt x="2425" y="59"/>
                    </a:moveTo>
                    <a:cubicBezTo>
                      <a:pt x="1953" y="59"/>
                      <a:pt x="1244" y="-177"/>
                      <a:pt x="1008" y="295"/>
                    </a:cubicBezTo>
                    <a:cubicBezTo>
                      <a:pt x="772" y="1004"/>
                      <a:pt x="1244" y="2008"/>
                      <a:pt x="772" y="2480"/>
                    </a:cubicBezTo>
                    <a:cubicBezTo>
                      <a:pt x="299" y="2953"/>
                      <a:pt x="-173" y="3898"/>
                      <a:pt x="63" y="4193"/>
                    </a:cubicBezTo>
                    <a:cubicBezTo>
                      <a:pt x="2012" y="5374"/>
                      <a:pt x="3665" y="2008"/>
                      <a:pt x="3193" y="118"/>
                    </a:cubicBezTo>
                    <a:lnTo>
                      <a:pt x="2484" y="118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30" name="Forme libre : forme 227">
                <a:extLst>
                  <a:ext uri="{FF2B5EF4-FFF2-40B4-BE49-F238E27FC236}">
                    <a16:creationId xmlns:a16="http://schemas.microsoft.com/office/drawing/2014/main" id="{C4F4B45F-28DC-72C6-38FD-D00C7017BAD0}"/>
                  </a:ext>
                </a:extLst>
              </p:cNvPr>
              <p:cNvSpPr/>
              <p:nvPr/>
            </p:nvSpPr>
            <p:spPr>
              <a:xfrm>
                <a:off x="7864477" y="3715626"/>
                <a:ext cx="6260" cy="4094"/>
              </a:xfrm>
              <a:custGeom>
                <a:avLst/>
                <a:gdLst>
                  <a:gd name="connsiteX0" fmla="*/ 4902 w 6260"/>
                  <a:gd name="connsiteY0" fmla="*/ 1713 h 4094"/>
                  <a:gd name="connsiteX1" fmla="*/ 2244 w 6260"/>
                  <a:gd name="connsiteY1" fmla="*/ 236 h 4094"/>
                  <a:gd name="connsiteX2" fmla="*/ 59 w 6260"/>
                  <a:gd name="connsiteY2" fmla="*/ 0 h 4094"/>
                  <a:gd name="connsiteX3" fmla="*/ 295 w 6260"/>
                  <a:gd name="connsiteY3" fmla="*/ 2421 h 4094"/>
                  <a:gd name="connsiteX4" fmla="*/ 6083 w 6260"/>
                  <a:gd name="connsiteY4" fmla="*/ 3662 h 4094"/>
                  <a:gd name="connsiteX5" fmla="*/ 6083 w 6260"/>
                  <a:gd name="connsiteY5" fmla="*/ 1713 h 4094"/>
                  <a:gd name="connsiteX6" fmla="*/ 4902 w 6260"/>
                  <a:gd name="connsiteY6" fmla="*/ 1713 h 4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60" h="4094">
                    <a:moveTo>
                      <a:pt x="4902" y="1713"/>
                    </a:moveTo>
                    <a:cubicBezTo>
                      <a:pt x="3662" y="1713"/>
                      <a:pt x="3248" y="531"/>
                      <a:pt x="2244" y="236"/>
                    </a:cubicBezTo>
                    <a:cubicBezTo>
                      <a:pt x="1535" y="0"/>
                      <a:pt x="827" y="236"/>
                      <a:pt x="59" y="0"/>
                    </a:cubicBezTo>
                    <a:cubicBezTo>
                      <a:pt x="59" y="709"/>
                      <a:pt x="-177" y="1713"/>
                      <a:pt x="295" y="2421"/>
                    </a:cubicBezTo>
                    <a:cubicBezTo>
                      <a:pt x="1476" y="4370"/>
                      <a:pt x="4134" y="4370"/>
                      <a:pt x="6083" y="3662"/>
                    </a:cubicBezTo>
                    <a:cubicBezTo>
                      <a:pt x="6319" y="3662"/>
                      <a:pt x="6319" y="2480"/>
                      <a:pt x="6083" y="1713"/>
                    </a:cubicBezTo>
                    <a:cubicBezTo>
                      <a:pt x="5847" y="1476"/>
                      <a:pt x="5374" y="1713"/>
                      <a:pt x="4902" y="171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31" name="Forme libre : forme 228">
                <a:extLst>
                  <a:ext uri="{FF2B5EF4-FFF2-40B4-BE49-F238E27FC236}">
                    <a16:creationId xmlns:a16="http://schemas.microsoft.com/office/drawing/2014/main" id="{C376BB37-4DC3-BB96-7B07-72C83A1BEE20}"/>
                  </a:ext>
                </a:extLst>
              </p:cNvPr>
              <p:cNvSpPr/>
              <p:nvPr/>
            </p:nvSpPr>
            <p:spPr>
              <a:xfrm>
                <a:off x="7867607" y="3697732"/>
                <a:ext cx="17898" cy="21434"/>
              </a:xfrm>
              <a:custGeom>
                <a:avLst/>
                <a:gdLst>
                  <a:gd name="connsiteX0" fmla="*/ 15709 w 17898"/>
                  <a:gd name="connsiteY0" fmla="*/ 4016 h 21434"/>
                  <a:gd name="connsiteX1" fmla="*/ 11634 w 17898"/>
                  <a:gd name="connsiteY1" fmla="*/ 2539 h 21434"/>
                  <a:gd name="connsiteX2" fmla="*/ 7796 w 17898"/>
                  <a:gd name="connsiteY2" fmla="*/ 354 h 21434"/>
                  <a:gd name="connsiteX3" fmla="*/ 5138 w 17898"/>
                  <a:gd name="connsiteY3" fmla="*/ 354 h 21434"/>
                  <a:gd name="connsiteX4" fmla="*/ 59 w 17898"/>
                  <a:gd name="connsiteY4" fmla="*/ 2244 h 21434"/>
                  <a:gd name="connsiteX5" fmla="*/ 295 w 17898"/>
                  <a:gd name="connsiteY5" fmla="*/ 3662 h 21434"/>
                  <a:gd name="connsiteX6" fmla="*/ 3662 w 17898"/>
                  <a:gd name="connsiteY6" fmla="*/ 4134 h 21434"/>
                  <a:gd name="connsiteX7" fmla="*/ 7736 w 17898"/>
                  <a:gd name="connsiteY7" fmla="*/ 9213 h 21434"/>
                  <a:gd name="connsiteX8" fmla="*/ 8445 w 17898"/>
                  <a:gd name="connsiteY8" fmla="*/ 15000 h 21434"/>
                  <a:gd name="connsiteX9" fmla="*/ 9390 w 17898"/>
                  <a:gd name="connsiteY9" fmla="*/ 16949 h 21434"/>
                  <a:gd name="connsiteX10" fmla="*/ 9626 w 17898"/>
                  <a:gd name="connsiteY10" fmla="*/ 20079 h 21434"/>
                  <a:gd name="connsiteX11" fmla="*/ 12756 w 17898"/>
                  <a:gd name="connsiteY11" fmla="*/ 21261 h 21434"/>
                  <a:gd name="connsiteX12" fmla="*/ 14705 w 17898"/>
                  <a:gd name="connsiteY12" fmla="*/ 19075 h 21434"/>
                  <a:gd name="connsiteX13" fmla="*/ 15650 w 17898"/>
                  <a:gd name="connsiteY13" fmla="*/ 18603 h 21434"/>
                  <a:gd name="connsiteX14" fmla="*/ 17363 w 17898"/>
                  <a:gd name="connsiteY14" fmla="*/ 11634 h 21434"/>
                  <a:gd name="connsiteX15" fmla="*/ 15709 w 17898"/>
                  <a:gd name="connsiteY15" fmla="*/ 3957 h 21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898" h="21434">
                    <a:moveTo>
                      <a:pt x="15709" y="4016"/>
                    </a:moveTo>
                    <a:cubicBezTo>
                      <a:pt x="14469" y="3425"/>
                      <a:pt x="12815" y="3543"/>
                      <a:pt x="11634" y="2539"/>
                    </a:cubicBezTo>
                    <a:cubicBezTo>
                      <a:pt x="10453" y="1594"/>
                      <a:pt x="9213" y="827"/>
                      <a:pt x="7796" y="354"/>
                    </a:cubicBezTo>
                    <a:cubicBezTo>
                      <a:pt x="6851" y="-118"/>
                      <a:pt x="5847" y="-118"/>
                      <a:pt x="5138" y="354"/>
                    </a:cubicBezTo>
                    <a:cubicBezTo>
                      <a:pt x="3484" y="1063"/>
                      <a:pt x="1299" y="827"/>
                      <a:pt x="59" y="2244"/>
                    </a:cubicBezTo>
                    <a:cubicBezTo>
                      <a:pt x="59" y="2480"/>
                      <a:pt x="-177" y="3425"/>
                      <a:pt x="295" y="3662"/>
                    </a:cubicBezTo>
                    <a:cubicBezTo>
                      <a:pt x="1476" y="3898"/>
                      <a:pt x="2717" y="3898"/>
                      <a:pt x="3662" y="4134"/>
                    </a:cubicBezTo>
                    <a:cubicBezTo>
                      <a:pt x="5551" y="5079"/>
                      <a:pt x="6319" y="7500"/>
                      <a:pt x="7736" y="9213"/>
                    </a:cubicBezTo>
                    <a:cubicBezTo>
                      <a:pt x="8918" y="10926"/>
                      <a:pt x="7973" y="13052"/>
                      <a:pt x="8445" y="15000"/>
                    </a:cubicBezTo>
                    <a:cubicBezTo>
                      <a:pt x="8681" y="15709"/>
                      <a:pt x="9154" y="16182"/>
                      <a:pt x="9390" y="16949"/>
                    </a:cubicBezTo>
                    <a:cubicBezTo>
                      <a:pt x="9626" y="17894"/>
                      <a:pt x="9154" y="19134"/>
                      <a:pt x="9626" y="20079"/>
                    </a:cubicBezTo>
                    <a:cubicBezTo>
                      <a:pt x="10099" y="21024"/>
                      <a:pt x="11339" y="21792"/>
                      <a:pt x="12756" y="21261"/>
                    </a:cubicBezTo>
                    <a:cubicBezTo>
                      <a:pt x="13465" y="20788"/>
                      <a:pt x="13938" y="19548"/>
                      <a:pt x="14705" y="19075"/>
                    </a:cubicBezTo>
                    <a:cubicBezTo>
                      <a:pt x="15178" y="19075"/>
                      <a:pt x="15650" y="18603"/>
                      <a:pt x="15650" y="18603"/>
                    </a:cubicBezTo>
                    <a:cubicBezTo>
                      <a:pt x="17127" y="16418"/>
                      <a:pt x="16595" y="13819"/>
                      <a:pt x="17363" y="11634"/>
                    </a:cubicBezTo>
                    <a:cubicBezTo>
                      <a:pt x="17835" y="9213"/>
                      <a:pt x="18839" y="5374"/>
                      <a:pt x="15709" y="3957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32" name="Forme libre : forme 229">
                <a:extLst>
                  <a:ext uri="{FF2B5EF4-FFF2-40B4-BE49-F238E27FC236}">
                    <a16:creationId xmlns:a16="http://schemas.microsoft.com/office/drawing/2014/main" id="{15F267BB-9957-C27D-68FD-2130044E68C3}"/>
                  </a:ext>
                </a:extLst>
              </p:cNvPr>
              <p:cNvSpPr/>
              <p:nvPr/>
            </p:nvSpPr>
            <p:spPr>
              <a:xfrm>
                <a:off x="7889008" y="3688097"/>
                <a:ext cx="24191" cy="21494"/>
              </a:xfrm>
              <a:custGeom>
                <a:avLst/>
                <a:gdLst>
                  <a:gd name="connsiteX0" fmla="*/ 18581 w 24191"/>
                  <a:gd name="connsiteY0" fmla="*/ 8631 h 21494"/>
                  <a:gd name="connsiteX1" fmla="*/ 19053 w 24191"/>
                  <a:gd name="connsiteY1" fmla="*/ 10580 h 21494"/>
                  <a:gd name="connsiteX2" fmla="*/ 20471 w 24191"/>
                  <a:gd name="connsiteY2" fmla="*/ 13238 h 21494"/>
                  <a:gd name="connsiteX3" fmla="*/ 21180 w 24191"/>
                  <a:gd name="connsiteY3" fmla="*/ 16604 h 21494"/>
                  <a:gd name="connsiteX4" fmla="*/ 23837 w 24191"/>
                  <a:gd name="connsiteY4" fmla="*/ 18553 h 21494"/>
                  <a:gd name="connsiteX5" fmla="*/ 23837 w 24191"/>
                  <a:gd name="connsiteY5" fmla="*/ 21447 h 21494"/>
                  <a:gd name="connsiteX6" fmla="*/ 22420 w 24191"/>
                  <a:gd name="connsiteY6" fmla="*/ 20738 h 21494"/>
                  <a:gd name="connsiteX7" fmla="*/ 19762 w 24191"/>
                  <a:gd name="connsiteY7" fmla="*/ 19793 h 21494"/>
                  <a:gd name="connsiteX8" fmla="*/ 17813 w 24191"/>
                  <a:gd name="connsiteY8" fmla="*/ 18848 h 21494"/>
                  <a:gd name="connsiteX9" fmla="*/ 15923 w 24191"/>
                  <a:gd name="connsiteY9" fmla="*/ 16663 h 21494"/>
                  <a:gd name="connsiteX10" fmla="*/ 12321 w 24191"/>
                  <a:gd name="connsiteY10" fmla="*/ 13061 h 21494"/>
                  <a:gd name="connsiteX11" fmla="*/ 8246 w 24191"/>
                  <a:gd name="connsiteY11" fmla="*/ 10639 h 21494"/>
                  <a:gd name="connsiteX12" fmla="*/ 7301 w 24191"/>
                  <a:gd name="connsiteY12" fmla="*/ 8218 h 21494"/>
                  <a:gd name="connsiteX13" fmla="*/ 6356 w 24191"/>
                  <a:gd name="connsiteY13" fmla="*/ 8218 h 21494"/>
                  <a:gd name="connsiteX14" fmla="*/ 5884 w 24191"/>
                  <a:gd name="connsiteY14" fmla="*/ 13002 h 21494"/>
                  <a:gd name="connsiteX15" fmla="*/ 4703 w 24191"/>
                  <a:gd name="connsiteY15" fmla="*/ 12765 h 21494"/>
                  <a:gd name="connsiteX16" fmla="*/ 391 w 24191"/>
                  <a:gd name="connsiteY16" fmla="*/ 8454 h 21494"/>
                  <a:gd name="connsiteX17" fmla="*/ 155 w 24191"/>
                  <a:gd name="connsiteY17" fmla="*/ 7273 h 21494"/>
                  <a:gd name="connsiteX18" fmla="*/ 3049 w 24191"/>
                  <a:gd name="connsiteY18" fmla="*/ 6092 h 21494"/>
                  <a:gd name="connsiteX19" fmla="*/ 3521 w 24191"/>
                  <a:gd name="connsiteY19" fmla="*/ 3434 h 21494"/>
                  <a:gd name="connsiteX20" fmla="*/ 3758 w 24191"/>
                  <a:gd name="connsiteY20" fmla="*/ 541 h 21494"/>
                  <a:gd name="connsiteX21" fmla="*/ 8541 w 24191"/>
                  <a:gd name="connsiteY21" fmla="*/ 1249 h 21494"/>
                  <a:gd name="connsiteX22" fmla="*/ 12144 w 24191"/>
                  <a:gd name="connsiteY22" fmla="*/ 5324 h 21494"/>
                  <a:gd name="connsiteX23" fmla="*/ 12616 w 24191"/>
                  <a:gd name="connsiteY23" fmla="*/ 9399 h 21494"/>
                  <a:gd name="connsiteX24" fmla="*/ 14565 w 24191"/>
                  <a:gd name="connsiteY24" fmla="*/ 9635 h 21494"/>
                  <a:gd name="connsiteX25" fmla="*/ 14093 w 24191"/>
                  <a:gd name="connsiteY25" fmla="*/ 6033 h 21494"/>
                  <a:gd name="connsiteX26" fmla="*/ 13620 w 24191"/>
                  <a:gd name="connsiteY26" fmla="*/ 3612 h 21494"/>
                  <a:gd name="connsiteX27" fmla="*/ 18876 w 24191"/>
                  <a:gd name="connsiteY27" fmla="*/ 5560 h 21494"/>
                  <a:gd name="connsiteX28" fmla="*/ 19585 w 24191"/>
                  <a:gd name="connsiteY28" fmla="*/ 7982 h 21494"/>
                  <a:gd name="connsiteX29" fmla="*/ 18640 w 24191"/>
                  <a:gd name="connsiteY29" fmla="*/ 8690 h 21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4191" h="21494">
                    <a:moveTo>
                      <a:pt x="18581" y="8631"/>
                    </a:moveTo>
                    <a:cubicBezTo>
                      <a:pt x="18581" y="9340"/>
                      <a:pt x="18581" y="9813"/>
                      <a:pt x="19053" y="10580"/>
                    </a:cubicBezTo>
                    <a:cubicBezTo>
                      <a:pt x="19526" y="11525"/>
                      <a:pt x="19998" y="12293"/>
                      <a:pt x="20471" y="13238"/>
                    </a:cubicBezTo>
                    <a:cubicBezTo>
                      <a:pt x="20943" y="14183"/>
                      <a:pt x="20707" y="15659"/>
                      <a:pt x="21180" y="16604"/>
                    </a:cubicBezTo>
                    <a:cubicBezTo>
                      <a:pt x="21652" y="17785"/>
                      <a:pt x="23365" y="17549"/>
                      <a:pt x="23837" y="18553"/>
                    </a:cubicBezTo>
                    <a:cubicBezTo>
                      <a:pt x="24310" y="19498"/>
                      <a:pt x="24310" y="20738"/>
                      <a:pt x="23837" y="21447"/>
                    </a:cubicBezTo>
                    <a:cubicBezTo>
                      <a:pt x="23601" y="21683"/>
                      <a:pt x="22892" y="20974"/>
                      <a:pt x="22420" y="20738"/>
                    </a:cubicBezTo>
                    <a:cubicBezTo>
                      <a:pt x="21711" y="20266"/>
                      <a:pt x="20530" y="20029"/>
                      <a:pt x="19762" y="19793"/>
                    </a:cubicBezTo>
                    <a:cubicBezTo>
                      <a:pt x="19053" y="19321"/>
                      <a:pt x="18522" y="19144"/>
                      <a:pt x="17813" y="18848"/>
                    </a:cubicBezTo>
                    <a:cubicBezTo>
                      <a:pt x="16868" y="18376"/>
                      <a:pt x="16337" y="17667"/>
                      <a:pt x="15923" y="16663"/>
                    </a:cubicBezTo>
                    <a:cubicBezTo>
                      <a:pt x="15215" y="15246"/>
                      <a:pt x="13502" y="14242"/>
                      <a:pt x="12321" y="13061"/>
                    </a:cubicBezTo>
                    <a:cubicBezTo>
                      <a:pt x="11140" y="12116"/>
                      <a:pt x="9191" y="11879"/>
                      <a:pt x="8246" y="10639"/>
                    </a:cubicBezTo>
                    <a:cubicBezTo>
                      <a:pt x="7773" y="10167"/>
                      <a:pt x="7537" y="8927"/>
                      <a:pt x="7301" y="8218"/>
                    </a:cubicBezTo>
                    <a:cubicBezTo>
                      <a:pt x="7065" y="8218"/>
                      <a:pt x="6356" y="8218"/>
                      <a:pt x="6356" y="8218"/>
                    </a:cubicBezTo>
                    <a:cubicBezTo>
                      <a:pt x="5884" y="9931"/>
                      <a:pt x="6356" y="11584"/>
                      <a:pt x="5884" y="13002"/>
                    </a:cubicBezTo>
                    <a:cubicBezTo>
                      <a:pt x="5884" y="13238"/>
                      <a:pt x="5175" y="13002"/>
                      <a:pt x="4703" y="12765"/>
                    </a:cubicBezTo>
                    <a:cubicBezTo>
                      <a:pt x="3285" y="11348"/>
                      <a:pt x="2045" y="9872"/>
                      <a:pt x="391" y="8454"/>
                    </a:cubicBezTo>
                    <a:cubicBezTo>
                      <a:pt x="-81" y="7982"/>
                      <a:pt x="-81" y="7273"/>
                      <a:pt x="155" y="7273"/>
                    </a:cubicBezTo>
                    <a:cubicBezTo>
                      <a:pt x="1100" y="6564"/>
                      <a:pt x="2576" y="6801"/>
                      <a:pt x="3049" y="6092"/>
                    </a:cubicBezTo>
                    <a:cubicBezTo>
                      <a:pt x="3758" y="5619"/>
                      <a:pt x="3521" y="4438"/>
                      <a:pt x="3521" y="3434"/>
                    </a:cubicBezTo>
                    <a:cubicBezTo>
                      <a:pt x="3521" y="2430"/>
                      <a:pt x="3049" y="777"/>
                      <a:pt x="3758" y="541"/>
                    </a:cubicBezTo>
                    <a:cubicBezTo>
                      <a:pt x="5234" y="-168"/>
                      <a:pt x="7596" y="-404"/>
                      <a:pt x="8541" y="1249"/>
                    </a:cubicBezTo>
                    <a:cubicBezTo>
                      <a:pt x="9486" y="3198"/>
                      <a:pt x="11671" y="3671"/>
                      <a:pt x="12144" y="5324"/>
                    </a:cubicBezTo>
                    <a:cubicBezTo>
                      <a:pt x="12616" y="6505"/>
                      <a:pt x="12144" y="8218"/>
                      <a:pt x="12616" y="9399"/>
                    </a:cubicBezTo>
                    <a:cubicBezTo>
                      <a:pt x="12852" y="10108"/>
                      <a:pt x="13797" y="9635"/>
                      <a:pt x="14565" y="9635"/>
                    </a:cubicBezTo>
                    <a:cubicBezTo>
                      <a:pt x="14565" y="8454"/>
                      <a:pt x="14801" y="6978"/>
                      <a:pt x="14093" y="6033"/>
                    </a:cubicBezTo>
                    <a:cubicBezTo>
                      <a:pt x="13384" y="5324"/>
                      <a:pt x="13148" y="3848"/>
                      <a:pt x="13620" y="3612"/>
                    </a:cubicBezTo>
                    <a:cubicBezTo>
                      <a:pt x="15038" y="2903"/>
                      <a:pt x="17754" y="3848"/>
                      <a:pt x="18876" y="5560"/>
                    </a:cubicBezTo>
                    <a:cubicBezTo>
                      <a:pt x="19349" y="6269"/>
                      <a:pt x="20294" y="7037"/>
                      <a:pt x="19585" y="7982"/>
                    </a:cubicBezTo>
                    <a:cubicBezTo>
                      <a:pt x="19585" y="8218"/>
                      <a:pt x="18640" y="8454"/>
                      <a:pt x="18640" y="869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33" name="Forme libre : forme 230">
                <a:extLst>
                  <a:ext uri="{FF2B5EF4-FFF2-40B4-BE49-F238E27FC236}">
                    <a16:creationId xmlns:a16="http://schemas.microsoft.com/office/drawing/2014/main" id="{2571CF11-DDF9-A6B1-C415-6EB868CC9A8C}"/>
                  </a:ext>
                </a:extLst>
              </p:cNvPr>
              <p:cNvSpPr/>
              <p:nvPr/>
            </p:nvSpPr>
            <p:spPr>
              <a:xfrm>
                <a:off x="7912064" y="3692023"/>
                <a:ext cx="3497" cy="5971"/>
              </a:xfrm>
              <a:custGeom>
                <a:avLst/>
                <a:gdLst>
                  <a:gd name="connsiteX0" fmla="*/ 3498 w 3497"/>
                  <a:gd name="connsiteY0" fmla="*/ 4941 h 5971"/>
                  <a:gd name="connsiteX1" fmla="*/ 1076 w 3497"/>
                  <a:gd name="connsiteY1" fmla="*/ 394 h 5971"/>
                  <a:gd name="connsiteX2" fmla="*/ 367 w 3497"/>
                  <a:gd name="connsiteY2" fmla="*/ 4941 h 5971"/>
                  <a:gd name="connsiteX3" fmla="*/ 3498 w 3497"/>
                  <a:gd name="connsiteY3" fmla="*/ 5886 h 5971"/>
                  <a:gd name="connsiteX4" fmla="*/ 3498 w 3497"/>
                  <a:gd name="connsiteY4" fmla="*/ 4941 h 5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97" h="5971">
                    <a:moveTo>
                      <a:pt x="3498" y="4941"/>
                    </a:moveTo>
                    <a:cubicBezTo>
                      <a:pt x="3498" y="2992"/>
                      <a:pt x="3261" y="-1319"/>
                      <a:pt x="1076" y="394"/>
                    </a:cubicBezTo>
                    <a:cubicBezTo>
                      <a:pt x="131" y="1103"/>
                      <a:pt x="-400" y="3524"/>
                      <a:pt x="367" y="4941"/>
                    </a:cubicBezTo>
                    <a:cubicBezTo>
                      <a:pt x="604" y="5886"/>
                      <a:pt x="2316" y="6122"/>
                      <a:pt x="3498" y="5886"/>
                    </a:cubicBezTo>
                    <a:cubicBezTo>
                      <a:pt x="3498" y="5650"/>
                      <a:pt x="3498" y="5177"/>
                      <a:pt x="3498" y="494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34" name="Forme libre : forme 231">
                <a:extLst>
                  <a:ext uri="{FF2B5EF4-FFF2-40B4-BE49-F238E27FC236}">
                    <a16:creationId xmlns:a16="http://schemas.microsoft.com/office/drawing/2014/main" id="{2705B1F6-014F-0125-82F5-C8D5452FBF59}"/>
                  </a:ext>
                </a:extLst>
              </p:cNvPr>
              <p:cNvSpPr/>
              <p:nvPr/>
            </p:nvSpPr>
            <p:spPr>
              <a:xfrm>
                <a:off x="7859289" y="3629580"/>
                <a:ext cx="32156" cy="66223"/>
              </a:xfrm>
              <a:custGeom>
                <a:avLst/>
                <a:gdLst>
                  <a:gd name="connsiteX0" fmla="*/ 23850 w 32156"/>
                  <a:gd name="connsiteY0" fmla="*/ 55337 h 66223"/>
                  <a:gd name="connsiteX1" fmla="*/ 22669 w 32156"/>
                  <a:gd name="connsiteY1" fmla="*/ 49313 h 66223"/>
                  <a:gd name="connsiteX2" fmla="*/ 21252 w 32156"/>
                  <a:gd name="connsiteY2" fmla="*/ 46655 h 66223"/>
                  <a:gd name="connsiteX3" fmla="*/ 21488 w 32156"/>
                  <a:gd name="connsiteY3" fmla="*/ 43525 h 66223"/>
                  <a:gd name="connsiteX4" fmla="*/ 22728 w 32156"/>
                  <a:gd name="connsiteY4" fmla="*/ 41872 h 66223"/>
                  <a:gd name="connsiteX5" fmla="*/ 22728 w 32156"/>
                  <a:gd name="connsiteY5" fmla="*/ 38505 h 66223"/>
                  <a:gd name="connsiteX6" fmla="*/ 22728 w 32156"/>
                  <a:gd name="connsiteY6" fmla="*/ 36320 h 66223"/>
                  <a:gd name="connsiteX7" fmla="*/ 24382 w 32156"/>
                  <a:gd name="connsiteY7" fmla="*/ 34371 h 66223"/>
                  <a:gd name="connsiteX8" fmla="*/ 26567 w 32156"/>
                  <a:gd name="connsiteY8" fmla="*/ 33190 h 66223"/>
                  <a:gd name="connsiteX9" fmla="*/ 27984 w 32156"/>
                  <a:gd name="connsiteY9" fmla="*/ 32954 h 66223"/>
                  <a:gd name="connsiteX10" fmla="*/ 29697 w 32156"/>
                  <a:gd name="connsiteY10" fmla="*/ 30296 h 66223"/>
                  <a:gd name="connsiteX11" fmla="*/ 32118 w 32156"/>
                  <a:gd name="connsiteY11" fmla="*/ 23091 h 66223"/>
                  <a:gd name="connsiteX12" fmla="*/ 27571 w 32156"/>
                  <a:gd name="connsiteY12" fmla="*/ 16123 h 66223"/>
                  <a:gd name="connsiteX13" fmla="*/ 26390 w 32156"/>
                  <a:gd name="connsiteY13" fmla="*/ 2421 h 66223"/>
                  <a:gd name="connsiteX14" fmla="*/ 25917 w 32156"/>
                  <a:gd name="connsiteY14" fmla="*/ 1713 h 66223"/>
                  <a:gd name="connsiteX15" fmla="*/ 24441 w 32156"/>
                  <a:gd name="connsiteY15" fmla="*/ 1713 h 66223"/>
                  <a:gd name="connsiteX16" fmla="*/ 18890 w 32156"/>
                  <a:gd name="connsiteY16" fmla="*/ 5551 h 66223"/>
                  <a:gd name="connsiteX17" fmla="*/ 8791 w 32156"/>
                  <a:gd name="connsiteY17" fmla="*/ 0 h 66223"/>
                  <a:gd name="connsiteX18" fmla="*/ 4716 w 32156"/>
                  <a:gd name="connsiteY18" fmla="*/ 3839 h 66223"/>
                  <a:gd name="connsiteX19" fmla="*/ 4716 w 32156"/>
                  <a:gd name="connsiteY19" fmla="*/ 14174 h 66223"/>
                  <a:gd name="connsiteX20" fmla="*/ 5897 w 32156"/>
                  <a:gd name="connsiteY20" fmla="*/ 18485 h 66223"/>
                  <a:gd name="connsiteX21" fmla="*/ 5897 w 32156"/>
                  <a:gd name="connsiteY21" fmla="*/ 23505 h 66223"/>
                  <a:gd name="connsiteX22" fmla="*/ 1054 w 32156"/>
                  <a:gd name="connsiteY22" fmla="*/ 28288 h 66223"/>
                  <a:gd name="connsiteX23" fmla="*/ 110 w 32156"/>
                  <a:gd name="connsiteY23" fmla="*/ 29706 h 66223"/>
                  <a:gd name="connsiteX24" fmla="*/ 1291 w 32156"/>
                  <a:gd name="connsiteY24" fmla="*/ 35730 h 66223"/>
                  <a:gd name="connsiteX25" fmla="*/ 1527 w 32156"/>
                  <a:gd name="connsiteY25" fmla="*/ 42935 h 66223"/>
                  <a:gd name="connsiteX26" fmla="*/ 5602 w 32156"/>
                  <a:gd name="connsiteY26" fmla="*/ 48722 h 66223"/>
                  <a:gd name="connsiteX27" fmla="*/ 6310 w 32156"/>
                  <a:gd name="connsiteY27" fmla="*/ 52561 h 66223"/>
                  <a:gd name="connsiteX28" fmla="*/ 15937 w 32156"/>
                  <a:gd name="connsiteY28" fmla="*/ 54746 h 66223"/>
                  <a:gd name="connsiteX29" fmla="*/ 15937 w 32156"/>
                  <a:gd name="connsiteY29" fmla="*/ 56931 h 66223"/>
                  <a:gd name="connsiteX30" fmla="*/ 13043 w 32156"/>
                  <a:gd name="connsiteY30" fmla="*/ 62719 h 66223"/>
                  <a:gd name="connsiteX31" fmla="*/ 19303 w 32156"/>
                  <a:gd name="connsiteY31" fmla="*/ 65849 h 66223"/>
                  <a:gd name="connsiteX32" fmla="*/ 21252 w 32156"/>
                  <a:gd name="connsiteY32" fmla="*/ 65849 h 66223"/>
                  <a:gd name="connsiteX33" fmla="*/ 27276 w 32156"/>
                  <a:gd name="connsiteY33" fmla="*/ 63723 h 66223"/>
                  <a:gd name="connsiteX34" fmla="*/ 24382 w 32156"/>
                  <a:gd name="connsiteY34" fmla="*/ 57699 h 66223"/>
                  <a:gd name="connsiteX35" fmla="*/ 24146 w 32156"/>
                  <a:gd name="connsiteY35" fmla="*/ 54333 h 6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2156" h="66223">
                    <a:moveTo>
                      <a:pt x="23850" y="55337"/>
                    </a:moveTo>
                    <a:cubicBezTo>
                      <a:pt x="23378" y="53388"/>
                      <a:pt x="23378" y="51262"/>
                      <a:pt x="22669" y="49313"/>
                    </a:cubicBezTo>
                    <a:cubicBezTo>
                      <a:pt x="22433" y="48368"/>
                      <a:pt x="21488" y="47600"/>
                      <a:pt x="21252" y="46655"/>
                    </a:cubicBezTo>
                    <a:cubicBezTo>
                      <a:pt x="21016" y="45710"/>
                      <a:pt x="21016" y="44470"/>
                      <a:pt x="21488" y="43525"/>
                    </a:cubicBezTo>
                    <a:cubicBezTo>
                      <a:pt x="21724" y="43053"/>
                      <a:pt x="22433" y="42580"/>
                      <a:pt x="22728" y="41872"/>
                    </a:cubicBezTo>
                    <a:cubicBezTo>
                      <a:pt x="22965" y="40690"/>
                      <a:pt x="22965" y="39450"/>
                      <a:pt x="22728" y="38505"/>
                    </a:cubicBezTo>
                    <a:cubicBezTo>
                      <a:pt x="22256" y="37560"/>
                      <a:pt x="22020" y="37088"/>
                      <a:pt x="22728" y="36320"/>
                    </a:cubicBezTo>
                    <a:cubicBezTo>
                      <a:pt x="23201" y="35611"/>
                      <a:pt x="23437" y="34903"/>
                      <a:pt x="24382" y="34371"/>
                    </a:cubicBezTo>
                    <a:cubicBezTo>
                      <a:pt x="25091" y="33899"/>
                      <a:pt x="25799" y="33663"/>
                      <a:pt x="26567" y="33190"/>
                    </a:cubicBezTo>
                    <a:cubicBezTo>
                      <a:pt x="27040" y="32718"/>
                      <a:pt x="27512" y="33190"/>
                      <a:pt x="27984" y="32954"/>
                    </a:cubicBezTo>
                    <a:cubicBezTo>
                      <a:pt x="29165" y="32481"/>
                      <a:pt x="29697" y="31537"/>
                      <a:pt x="29697" y="30296"/>
                    </a:cubicBezTo>
                    <a:cubicBezTo>
                      <a:pt x="29933" y="27639"/>
                      <a:pt x="31410" y="25749"/>
                      <a:pt x="32118" y="23091"/>
                    </a:cubicBezTo>
                    <a:cubicBezTo>
                      <a:pt x="32591" y="19725"/>
                      <a:pt x="28516" y="18780"/>
                      <a:pt x="27571" y="16123"/>
                    </a:cubicBezTo>
                    <a:cubicBezTo>
                      <a:pt x="25858" y="11811"/>
                      <a:pt x="27099" y="6969"/>
                      <a:pt x="26390" y="2421"/>
                    </a:cubicBezTo>
                    <a:cubicBezTo>
                      <a:pt x="26390" y="2421"/>
                      <a:pt x="26154" y="1713"/>
                      <a:pt x="25917" y="1713"/>
                    </a:cubicBezTo>
                    <a:cubicBezTo>
                      <a:pt x="25445" y="1713"/>
                      <a:pt x="24441" y="1476"/>
                      <a:pt x="24441" y="1713"/>
                    </a:cubicBezTo>
                    <a:cubicBezTo>
                      <a:pt x="22965" y="3662"/>
                      <a:pt x="21783" y="7028"/>
                      <a:pt x="18890" y="5551"/>
                    </a:cubicBezTo>
                    <a:cubicBezTo>
                      <a:pt x="17236" y="1713"/>
                      <a:pt x="12866" y="236"/>
                      <a:pt x="8791" y="0"/>
                    </a:cubicBezTo>
                    <a:cubicBezTo>
                      <a:pt x="7846" y="1417"/>
                      <a:pt x="6606" y="3366"/>
                      <a:pt x="4716" y="3839"/>
                    </a:cubicBezTo>
                    <a:cubicBezTo>
                      <a:pt x="4007" y="7205"/>
                      <a:pt x="4243" y="10807"/>
                      <a:pt x="4716" y="14174"/>
                    </a:cubicBezTo>
                    <a:cubicBezTo>
                      <a:pt x="4952" y="15591"/>
                      <a:pt x="4952" y="17068"/>
                      <a:pt x="5897" y="18485"/>
                    </a:cubicBezTo>
                    <a:cubicBezTo>
                      <a:pt x="6606" y="20138"/>
                      <a:pt x="6370" y="22087"/>
                      <a:pt x="5897" y="23505"/>
                    </a:cubicBezTo>
                    <a:cubicBezTo>
                      <a:pt x="5188" y="25690"/>
                      <a:pt x="2767" y="26635"/>
                      <a:pt x="1054" y="28288"/>
                    </a:cubicBezTo>
                    <a:cubicBezTo>
                      <a:pt x="818" y="28761"/>
                      <a:pt x="346" y="29233"/>
                      <a:pt x="110" y="29706"/>
                    </a:cubicBezTo>
                    <a:cubicBezTo>
                      <a:pt x="-363" y="31891"/>
                      <a:pt x="818" y="33544"/>
                      <a:pt x="1291" y="35730"/>
                    </a:cubicBezTo>
                    <a:cubicBezTo>
                      <a:pt x="1763" y="38151"/>
                      <a:pt x="1291" y="40513"/>
                      <a:pt x="1527" y="42935"/>
                    </a:cubicBezTo>
                    <a:cubicBezTo>
                      <a:pt x="1999" y="45592"/>
                      <a:pt x="5129" y="46301"/>
                      <a:pt x="5602" y="48722"/>
                    </a:cubicBezTo>
                    <a:cubicBezTo>
                      <a:pt x="6074" y="49903"/>
                      <a:pt x="5838" y="51380"/>
                      <a:pt x="6310" y="52561"/>
                    </a:cubicBezTo>
                    <a:cubicBezTo>
                      <a:pt x="8496" y="55927"/>
                      <a:pt x="13043" y="52561"/>
                      <a:pt x="15937" y="54746"/>
                    </a:cubicBezTo>
                    <a:cubicBezTo>
                      <a:pt x="16409" y="55218"/>
                      <a:pt x="16409" y="56695"/>
                      <a:pt x="15937" y="56931"/>
                    </a:cubicBezTo>
                    <a:cubicBezTo>
                      <a:pt x="13988" y="58348"/>
                      <a:pt x="11862" y="60061"/>
                      <a:pt x="13043" y="62719"/>
                    </a:cubicBezTo>
                    <a:cubicBezTo>
                      <a:pt x="15700" y="62246"/>
                      <a:pt x="17590" y="64195"/>
                      <a:pt x="19303" y="65849"/>
                    </a:cubicBezTo>
                    <a:cubicBezTo>
                      <a:pt x="20012" y="66557"/>
                      <a:pt x="21016" y="66085"/>
                      <a:pt x="21252" y="65849"/>
                    </a:cubicBezTo>
                    <a:cubicBezTo>
                      <a:pt x="22965" y="63959"/>
                      <a:pt x="24854" y="63427"/>
                      <a:pt x="27276" y="63723"/>
                    </a:cubicBezTo>
                    <a:cubicBezTo>
                      <a:pt x="27748" y="61065"/>
                      <a:pt x="25622" y="59648"/>
                      <a:pt x="24382" y="57699"/>
                    </a:cubicBezTo>
                    <a:cubicBezTo>
                      <a:pt x="23673" y="56990"/>
                      <a:pt x="24146" y="55514"/>
                      <a:pt x="24146" y="54333"/>
                    </a:cubicBez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</p:grpSp>
        <p:sp>
          <p:nvSpPr>
            <p:cNvPr id="235" name="Forme libre : forme 235">
              <a:extLst>
                <a:ext uri="{FF2B5EF4-FFF2-40B4-BE49-F238E27FC236}">
                  <a16:creationId xmlns:a16="http://schemas.microsoft.com/office/drawing/2014/main" id="{2BFFA87E-094F-204D-8FC3-7D59D632CB32}"/>
                </a:ext>
              </a:extLst>
            </p:cNvPr>
            <p:cNvSpPr/>
            <p:nvPr/>
          </p:nvSpPr>
          <p:spPr>
            <a:xfrm>
              <a:off x="11003058" y="3828463"/>
              <a:ext cx="30984" cy="84274"/>
            </a:xfrm>
            <a:custGeom>
              <a:avLst/>
              <a:gdLst>
                <a:gd name="connsiteX0" fmla="*/ 5830 w 17700"/>
                <a:gd name="connsiteY0" fmla="*/ 10605 h 48047"/>
                <a:gd name="connsiteX1" fmla="*/ 1460 w 17700"/>
                <a:gd name="connsiteY1" fmla="*/ 21649 h 48047"/>
                <a:gd name="connsiteX2" fmla="*/ 219 w 17700"/>
                <a:gd name="connsiteY2" fmla="*/ 31511 h 48047"/>
                <a:gd name="connsiteX3" fmla="*/ 928 w 17700"/>
                <a:gd name="connsiteY3" fmla="*/ 32929 h 48047"/>
                <a:gd name="connsiteX4" fmla="*/ 1401 w 17700"/>
                <a:gd name="connsiteY4" fmla="*/ 38008 h 48047"/>
                <a:gd name="connsiteX5" fmla="*/ 6420 w 17700"/>
                <a:gd name="connsiteY5" fmla="*/ 42319 h 48047"/>
                <a:gd name="connsiteX6" fmla="*/ 7602 w 17700"/>
                <a:gd name="connsiteY6" fmla="*/ 47870 h 48047"/>
                <a:gd name="connsiteX7" fmla="*/ 9255 w 17700"/>
                <a:gd name="connsiteY7" fmla="*/ 47870 h 48047"/>
                <a:gd name="connsiteX8" fmla="*/ 10200 w 17700"/>
                <a:gd name="connsiteY8" fmla="*/ 41610 h 48047"/>
                <a:gd name="connsiteX9" fmla="*/ 10200 w 17700"/>
                <a:gd name="connsiteY9" fmla="*/ 37771 h 48047"/>
                <a:gd name="connsiteX10" fmla="*/ 13803 w 17700"/>
                <a:gd name="connsiteY10" fmla="*/ 32752 h 48047"/>
                <a:gd name="connsiteX11" fmla="*/ 14747 w 17700"/>
                <a:gd name="connsiteY11" fmla="*/ 30094 h 48047"/>
                <a:gd name="connsiteX12" fmla="*/ 14984 w 17700"/>
                <a:gd name="connsiteY12" fmla="*/ 20940 h 48047"/>
                <a:gd name="connsiteX13" fmla="*/ 17169 w 17700"/>
                <a:gd name="connsiteY13" fmla="*/ 14916 h 48047"/>
                <a:gd name="connsiteX14" fmla="*/ 17169 w 17700"/>
                <a:gd name="connsiteY14" fmla="*/ 2632 h 48047"/>
                <a:gd name="connsiteX15" fmla="*/ 14984 w 17700"/>
                <a:gd name="connsiteY15" fmla="*/ 447 h 48047"/>
                <a:gd name="connsiteX16" fmla="*/ 12326 w 17700"/>
                <a:gd name="connsiteY16" fmla="*/ 447 h 48047"/>
                <a:gd name="connsiteX17" fmla="*/ 8251 w 17700"/>
                <a:gd name="connsiteY17" fmla="*/ 4522 h 48047"/>
                <a:gd name="connsiteX18" fmla="*/ 7070 w 17700"/>
                <a:gd name="connsiteY18" fmla="*/ 8833 h 48047"/>
                <a:gd name="connsiteX19" fmla="*/ 5594 w 17700"/>
                <a:gd name="connsiteY19" fmla="*/ 10487 h 48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700" h="48047">
                  <a:moveTo>
                    <a:pt x="5830" y="10605"/>
                  </a:moveTo>
                  <a:cubicBezTo>
                    <a:pt x="2287" y="12967"/>
                    <a:pt x="2936" y="18282"/>
                    <a:pt x="1460" y="21649"/>
                  </a:cubicBezTo>
                  <a:cubicBezTo>
                    <a:pt x="-17" y="24779"/>
                    <a:pt x="-253" y="28145"/>
                    <a:pt x="219" y="31511"/>
                  </a:cubicBezTo>
                  <a:cubicBezTo>
                    <a:pt x="219" y="31984"/>
                    <a:pt x="692" y="32456"/>
                    <a:pt x="928" y="32929"/>
                  </a:cubicBezTo>
                  <a:cubicBezTo>
                    <a:pt x="928" y="34641"/>
                    <a:pt x="692" y="36531"/>
                    <a:pt x="1401" y="38008"/>
                  </a:cubicBezTo>
                  <a:cubicBezTo>
                    <a:pt x="2109" y="39957"/>
                    <a:pt x="4294" y="41610"/>
                    <a:pt x="6420" y="42319"/>
                  </a:cubicBezTo>
                  <a:cubicBezTo>
                    <a:pt x="8369" y="43027"/>
                    <a:pt x="5948" y="46394"/>
                    <a:pt x="7602" y="47870"/>
                  </a:cubicBezTo>
                  <a:cubicBezTo>
                    <a:pt x="8074" y="48106"/>
                    <a:pt x="9019" y="48106"/>
                    <a:pt x="9255" y="47870"/>
                  </a:cubicBezTo>
                  <a:cubicBezTo>
                    <a:pt x="10732" y="45921"/>
                    <a:pt x="10968" y="43795"/>
                    <a:pt x="10200" y="41610"/>
                  </a:cubicBezTo>
                  <a:cubicBezTo>
                    <a:pt x="9964" y="40429"/>
                    <a:pt x="9728" y="38952"/>
                    <a:pt x="10200" y="37771"/>
                  </a:cubicBezTo>
                  <a:cubicBezTo>
                    <a:pt x="10909" y="35822"/>
                    <a:pt x="12858" y="34641"/>
                    <a:pt x="13803" y="32752"/>
                  </a:cubicBezTo>
                  <a:cubicBezTo>
                    <a:pt x="14039" y="31807"/>
                    <a:pt x="14511" y="31098"/>
                    <a:pt x="14747" y="30094"/>
                  </a:cubicBezTo>
                  <a:cubicBezTo>
                    <a:pt x="15220" y="26964"/>
                    <a:pt x="14511" y="24070"/>
                    <a:pt x="14984" y="20940"/>
                  </a:cubicBezTo>
                  <a:cubicBezTo>
                    <a:pt x="15220" y="18755"/>
                    <a:pt x="16696" y="17101"/>
                    <a:pt x="17169" y="14916"/>
                  </a:cubicBezTo>
                  <a:cubicBezTo>
                    <a:pt x="17878" y="10841"/>
                    <a:pt x="17878" y="6766"/>
                    <a:pt x="17169" y="2632"/>
                  </a:cubicBezTo>
                  <a:cubicBezTo>
                    <a:pt x="16933" y="2160"/>
                    <a:pt x="15988" y="1215"/>
                    <a:pt x="14984" y="447"/>
                  </a:cubicBezTo>
                  <a:cubicBezTo>
                    <a:pt x="14039" y="-261"/>
                    <a:pt x="12799" y="-25"/>
                    <a:pt x="12326" y="447"/>
                  </a:cubicBezTo>
                  <a:cubicBezTo>
                    <a:pt x="10614" y="1392"/>
                    <a:pt x="9669" y="3105"/>
                    <a:pt x="8251" y="4522"/>
                  </a:cubicBezTo>
                  <a:cubicBezTo>
                    <a:pt x="7306" y="5703"/>
                    <a:pt x="7306" y="7416"/>
                    <a:pt x="7070" y="8833"/>
                  </a:cubicBezTo>
                  <a:cubicBezTo>
                    <a:pt x="7070" y="9542"/>
                    <a:pt x="6361" y="10015"/>
                    <a:pt x="5594" y="10487"/>
                  </a:cubicBez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236" name="Forme libre : forme 236">
              <a:extLst>
                <a:ext uri="{FF2B5EF4-FFF2-40B4-BE49-F238E27FC236}">
                  <a16:creationId xmlns:a16="http://schemas.microsoft.com/office/drawing/2014/main" id="{40DD3A91-6909-338F-9979-2FDFF7F92485}"/>
                </a:ext>
              </a:extLst>
            </p:cNvPr>
            <p:cNvSpPr/>
            <p:nvPr/>
          </p:nvSpPr>
          <p:spPr>
            <a:xfrm>
              <a:off x="11068570" y="3497879"/>
              <a:ext cx="77907" cy="108245"/>
            </a:xfrm>
            <a:custGeom>
              <a:avLst/>
              <a:gdLst>
                <a:gd name="connsiteX0" fmla="*/ 0 w 44506"/>
                <a:gd name="connsiteY0" fmla="*/ 9213 h 61714"/>
                <a:gd name="connsiteX1" fmla="*/ 5256 w 44506"/>
                <a:gd name="connsiteY1" fmla="*/ 10926 h 61714"/>
                <a:gd name="connsiteX2" fmla="*/ 6201 w 44506"/>
                <a:gd name="connsiteY2" fmla="*/ 12874 h 61714"/>
                <a:gd name="connsiteX3" fmla="*/ 6437 w 44506"/>
                <a:gd name="connsiteY3" fmla="*/ 30887 h 61714"/>
                <a:gd name="connsiteX4" fmla="*/ 10512 w 44506"/>
                <a:gd name="connsiteY4" fmla="*/ 39332 h 61714"/>
                <a:gd name="connsiteX5" fmla="*/ 10276 w 44506"/>
                <a:gd name="connsiteY5" fmla="*/ 42698 h 61714"/>
                <a:gd name="connsiteX6" fmla="*/ 10040 w 44506"/>
                <a:gd name="connsiteY6" fmla="*/ 46537 h 61714"/>
                <a:gd name="connsiteX7" fmla="*/ 10985 w 44506"/>
                <a:gd name="connsiteY7" fmla="*/ 54923 h 61714"/>
                <a:gd name="connsiteX8" fmla="*/ 10748 w 44506"/>
                <a:gd name="connsiteY8" fmla="*/ 59943 h 61714"/>
                <a:gd name="connsiteX9" fmla="*/ 10040 w 44506"/>
                <a:gd name="connsiteY9" fmla="*/ 61360 h 61714"/>
                <a:gd name="connsiteX10" fmla="*/ 13878 w 44506"/>
                <a:gd name="connsiteY10" fmla="*/ 61360 h 61714"/>
                <a:gd name="connsiteX11" fmla="*/ 17953 w 44506"/>
                <a:gd name="connsiteY11" fmla="*/ 58230 h 61714"/>
                <a:gd name="connsiteX12" fmla="*/ 20611 w 44506"/>
                <a:gd name="connsiteY12" fmla="*/ 57758 h 61714"/>
                <a:gd name="connsiteX13" fmla="*/ 23741 w 44506"/>
                <a:gd name="connsiteY13" fmla="*/ 57994 h 61714"/>
                <a:gd name="connsiteX14" fmla="*/ 28584 w 44506"/>
                <a:gd name="connsiteY14" fmla="*/ 53683 h 61714"/>
                <a:gd name="connsiteX15" fmla="*/ 34608 w 44506"/>
                <a:gd name="connsiteY15" fmla="*/ 53210 h 61714"/>
                <a:gd name="connsiteX16" fmla="*/ 35552 w 44506"/>
                <a:gd name="connsiteY16" fmla="*/ 50789 h 61714"/>
                <a:gd name="connsiteX17" fmla="*/ 41813 w 44506"/>
                <a:gd name="connsiteY17" fmla="*/ 49372 h 61714"/>
                <a:gd name="connsiteX18" fmla="*/ 43289 w 44506"/>
                <a:gd name="connsiteY18" fmla="*/ 45297 h 61714"/>
                <a:gd name="connsiteX19" fmla="*/ 43998 w 44506"/>
                <a:gd name="connsiteY19" fmla="*/ 44116 h 61714"/>
                <a:gd name="connsiteX20" fmla="*/ 41872 w 44506"/>
                <a:gd name="connsiteY20" fmla="*/ 34726 h 61714"/>
                <a:gd name="connsiteX21" fmla="*/ 40927 w 44506"/>
                <a:gd name="connsiteY21" fmla="*/ 29174 h 61714"/>
                <a:gd name="connsiteX22" fmla="*/ 39745 w 44506"/>
                <a:gd name="connsiteY22" fmla="*/ 20493 h 61714"/>
                <a:gd name="connsiteX23" fmla="*/ 36379 w 44506"/>
                <a:gd name="connsiteY23" fmla="*/ 14705 h 61714"/>
                <a:gd name="connsiteX24" fmla="*/ 35907 w 44506"/>
                <a:gd name="connsiteY24" fmla="*/ 12284 h 61714"/>
                <a:gd name="connsiteX25" fmla="*/ 33249 w 44506"/>
                <a:gd name="connsiteY25" fmla="*/ 8445 h 61714"/>
                <a:gd name="connsiteX26" fmla="*/ 31832 w 44506"/>
                <a:gd name="connsiteY26" fmla="*/ 7973 h 61714"/>
                <a:gd name="connsiteX27" fmla="*/ 24155 w 44506"/>
                <a:gd name="connsiteY27" fmla="*/ 0 h 61714"/>
                <a:gd name="connsiteX28" fmla="*/ 22678 w 44506"/>
                <a:gd name="connsiteY28" fmla="*/ 472 h 61714"/>
                <a:gd name="connsiteX29" fmla="*/ 14764 w 44506"/>
                <a:gd name="connsiteY29" fmla="*/ 2126 h 61714"/>
                <a:gd name="connsiteX30" fmla="*/ 5847 w 44506"/>
                <a:gd name="connsiteY30" fmla="*/ 177 h 61714"/>
                <a:gd name="connsiteX31" fmla="*/ 1240 w 44506"/>
                <a:gd name="connsiteY31" fmla="*/ 7855 h 61714"/>
                <a:gd name="connsiteX32" fmla="*/ 59 w 44506"/>
                <a:gd name="connsiteY32" fmla="*/ 9036 h 61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506" h="61714">
                  <a:moveTo>
                    <a:pt x="0" y="9213"/>
                  </a:moveTo>
                  <a:cubicBezTo>
                    <a:pt x="1654" y="10158"/>
                    <a:pt x="3839" y="9449"/>
                    <a:pt x="5256" y="10926"/>
                  </a:cubicBezTo>
                  <a:cubicBezTo>
                    <a:pt x="5729" y="11398"/>
                    <a:pt x="5965" y="12107"/>
                    <a:pt x="6201" y="12874"/>
                  </a:cubicBezTo>
                  <a:cubicBezTo>
                    <a:pt x="6437" y="18898"/>
                    <a:pt x="6673" y="24922"/>
                    <a:pt x="6437" y="30887"/>
                  </a:cubicBezTo>
                  <a:cubicBezTo>
                    <a:pt x="9095" y="33072"/>
                    <a:pt x="9804" y="36202"/>
                    <a:pt x="10512" y="39332"/>
                  </a:cubicBezTo>
                  <a:cubicBezTo>
                    <a:pt x="10748" y="40513"/>
                    <a:pt x="10985" y="41753"/>
                    <a:pt x="10276" y="42698"/>
                  </a:cubicBezTo>
                  <a:cubicBezTo>
                    <a:pt x="9331" y="43879"/>
                    <a:pt x="9331" y="45356"/>
                    <a:pt x="10040" y="46537"/>
                  </a:cubicBezTo>
                  <a:cubicBezTo>
                    <a:pt x="11457" y="49195"/>
                    <a:pt x="10748" y="52088"/>
                    <a:pt x="10985" y="54923"/>
                  </a:cubicBezTo>
                  <a:cubicBezTo>
                    <a:pt x="11103" y="56636"/>
                    <a:pt x="10985" y="58289"/>
                    <a:pt x="10748" y="59943"/>
                  </a:cubicBezTo>
                  <a:cubicBezTo>
                    <a:pt x="10512" y="60415"/>
                    <a:pt x="9804" y="61124"/>
                    <a:pt x="10040" y="61360"/>
                  </a:cubicBezTo>
                  <a:cubicBezTo>
                    <a:pt x="11221" y="61833"/>
                    <a:pt x="12697" y="61833"/>
                    <a:pt x="13878" y="61360"/>
                  </a:cubicBezTo>
                  <a:cubicBezTo>
                    <a:pt x="15296" y="60652"/>
                    <a:pt x="16772" y="59707"/>
                    <a:pt x="17953" y="58230"/>
                  </a:cubicBezTo>
                  <a:cubicBezTo>
                    <a:pt x="18662" y="56813"/>
                    <a:pt x="20138" y="57285"/>
                    <a:pt x="20611" y="57758"/>
                  </a:cubicBezTo>
                  <a:cubicBezTo>
                    <a:pt x="21556" y="58230"/>
                    <a:pt x="22796" y="58467"/>
                    <a:pt x="23741" y="57994"/>
                  </a:cubicBezTo>
                  <a:cubicBezTo>
                    <a:pt x="25690" y="57049"/>
                    <a:pt x="26635" y="54392"/>
                    <a:pt x="28584" y="53683"/>
                  </a:cubicBezTo>
                  <a:cubicBezTo>
                    <a:pt x="30533" y="52974"/>
                    <a:pt x="32659" y="53919"/>
                    <a:pt x="34608" y="53210"/>
                  </a:cubicBezTo>
                  <a:cubicBezTo>
                    <a:pt x="35316" y="52974"/>
                    <a:pt x="34844" y="51262"/>
                    <a:pt x="35552" y="50789"/>
                  </a:cubicBezTo>
                  <a:cubicBezTo>
                    <a:pt x="37206" y="49136"/>
                    <a:pt x="39627" y="50317"/>
                    <a:pt x="41813" y="49372"/>
                  </a:cubicBezTo>
                  <a:cubicBezTo>
                    <a:pt x="43230" y="48427"/>
                    <a:pt x="42521" y="46714"/>
                    <a:pt x="43289" y="45297"/>
                  </a:cubicBezTo>
                  <a:cubicBezTo>
                    <a:pt x="43525" y="44824"/>
                    <a:pt x="43998" y="44352"/>
                    <a:pt x="43998" y="44116"/>
                  </a:cubicBezTo>
                  <a:cubicBezTo>
                    <a:pt x="45179" y="40986"/>
                    <a:pt x="44234" y="37147"/>
                    <a:pt x="41872" y="34726"/>
                  </a:cubicBezTo>
                  <a:cubicBezTo>
                    <a:pt x="40454" y="33308"/>
                    <a:pt x="41635" y="31123"/>
                    <a:pt x="40927" y="29174"/>
                  </a:cubicBezTo>
                  <a:cubicBezTo>
                    <a:pt x="40218" y="26280"/>
                    <a:pt x="40218" y="23387"/>
                    <a:pt x="39745" y="20493"/>
                  </a:cubicBezTo>
                  <a:cubicBezTo>
                    <a:pt x="39273" y="18308"/>
                    <a:pt x="37324" y="16654"/>
                    <a:pt x="36379" y="14705"/>
                  </a:cubicBezTo>
                  <a:cubicBezTo>
                    <a:pt x="36143" y="13997"/>
                    <a:pt x="36143" y="12993"/>
                    <a:pt x="35907" y="12284"/>
                  </a:cubicBezTo>
                  <a:cubicBezTo>
                    <a:pt x="35198" y="10866"/>
                    <a:pt x="34490" y="9626"/>
                    <a:pt x="33249" y="8445"/>
                  </a:cubicBezTo>
                  <a:cubicBezTo>
                    <a:pt x="32777" y="8209"/>
                    <a:pt x="32304" y="8209"/>
                    <a:pt x="31832" y="7973"/>
                  </a:cubicBezTo>
                  <a:cubicBezTo>
                    <a:pt x="29174" y="5315"/>
                    <a:pt x="25808" y="3366"/>
                    <a:pt x="24155" y="0"/>
                  </a:cubicBezTo>
                  <a:lnTo>
                    <a:pt x="22678" y="472"/>
                  </a:lnTo>
                  <a:cubicBezTo>
                    <a:pt x="20257" y="2362"/>
                    <a:pt x="17127" y="3130"/>
                    <a:pt x="14764" y="2126"/>
                  </a:cubicBezTo>
                  <a:cubicBezTo>
                    <a:pt x="11871" y="650"/>
                    <a:pt x="8977" y="177"/>
                    <a:pt x="5847" y="177"/>
                  </a:cubicBezTo>
                  <a:cubicBezTo>
                    <a:pt x="4429" y="2835"/>
                    <a:pt x="3189" y="5433"/>
                    <a:pt x="1240" y="7855"/>
                  </a:cubicBezTo>
                  <a:lnTo>
                    <a:pt x="59" y="9036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grpSp>
          <p:nvGrpSpPr>
            <p:cNvPr id="237" name="Graphique 78">
              <a:extLst>
                <a:ext uri="{FF2B5EF4-FFF2-40B4-BE49-F238E27FC236}">
                  <a16:creationId xmlns:a16="http://schemas.microsoft.com/office/drawing/2014/main" id="{A9E8F2E2-B8ED-28B8-FBAA-ED697CC4AA68}"/>
                </a:ext>
              </a:extLst>
            </p:cNvPr>
            <p:cNvGrpSpPr/>
            <p:nvPr/>
          </p:nvGrpSpPr>
          <p:grpSpPr>
            <a:xfrm>
              <a:off x="11457377" y="4494892"/>
              <a:ext cx="307665" cy="188799"/>
              <a:chOff x="8115174" y="3915479"/>
              <a:chExt cx="175760" cy="107640"/>
            </a:xfrm>
            <a:solidFill>
              <a:srgbClr val="D6E9FE"/>
            </a:solidFill>
          </p:grpSpPr>
          <p:sp>
            <p:nvSpPr>
              <p:cNvPr id="238" name="Forme libre : forme 238">
                <a:extLst>
                  <a:ext uri="{FF2B5EF4-FFF2-40B4-BE49-F238E27FC236}">
                    <a16:creationId xmlns:a16="http://schemas.microsoft.com/office/drawing/2014/main" id="{2F7349D9-AFA3-0A9E-AA38-F4BDFA45B50F}"/>
                  </a:ext>
                </a:extLst>
              </p:cNvPr>
              <p:cNvSpPr/>
              <p:nvPr/>
            </p:nvSpPr>
            <p:spPr>
              <a:xfrm>
                <a:off x="8115174" y="3916539"/>
                <a:ext cx="110057" cy="106580"/>
              </a:xfrm>
              <a:custGeom>
                <a:avLst/>
                <a:gdLst>
                  <a:gd name="connsiteX0" fmla="*/ 591 w 110057"/>
                  <a:gd name="connsiteY0" fmla="*/ 87227 h 106580"/>
                  <a:gd name="connsiteX1" fmla="*/ 25454 w 110057"/>
                  <a:gd name="connsiteY1" fmla="*/ 86282 h 106580"/>
                  <a:gd name="connsiteX2" fmla="*/ 28111 w 110057"/>
                  <a:gd name="connsiteY2" fmla="*/ 81204 h 106580"/>
                  <a:gd name="connsiteX3" fmla="*/ 24509 w 110057"/>
                  <a:gd name="connsiteY3" fmla="*/ 80022 h 106580"/>
                  <a:gd name="connsiteX4" fmla="*/ 21615 w 110057"/>
                  <a:gd name="connsiteY4" fmla="*/ 77129 h 106580"/>
                  <a:gd name="connsiteX5" fmla="*/ 21142 w 110057"/>
                  <a:gd name="connsiteY5" fmla="*/ 75888 h 106580"/>
                  <a:gd name="connsiteX6" fmla="*/ 30060 w 110057"/>
                  <a:gd name="connsiteY6" fmla="*/ 75652 h 106580"/>
                  <a:gd name="connsiteX7" fmla="*/ 32718 w 110057"/>
                  <a:gd name="connsiteY7" fmla="*/ 73703 h 106580"/>
                  <a:gd name="connsiteX8" fmla="*/ 35139 w 110057"/>
                  <a:gd name="connsiteY8" fmla="*/ 68152 h 106580"/>
                  <a:gd name="connsiteX9" fmla="*/ 39214 w 110057"/>
                  <a:gd name="connsiteY9" fmla="*/ 67207 h 106580"/>
                  <a:gd name="connsiteX10" fmla="*/ 47600 w 110057"/>
                  <a:gd name="connsiteY10" fmla="*/ 67916 h 106580"/>
                  <a:gd name="connsiteX11" fmla="*/ 51675 w 110057"/>
                  <a:gd name="connsiteY11" fmla="*/ 69864 h 106580"/>
                  <a:gd name="connsiteX12" fmla="*/ 53092 w 110057"/>
                  <a:gd name="connsiteY12" fmla="*/ 70573 h 106580"/>
                  <a:gd name="connsiteX13" fmla="*/ 60534 w 110057"/>
                  <a:gd name="connsiteY13" fmla="*/ 75121 h 106580"/>
                  <a:gd name="connsiteX14" fmla="*/ 61478 w 110057"/>
                  <a:gd name="connsiteY14" fmla="*/ 76302 h 106580"/>
                  <a:gd name="connsiteX15" fmla="*/ 62955 w 110057"/>
                  <a:gd name="connsiteY15" fmla="*/ 78959 h 106580"/>
                  <a:gd name="connsiteX16" fmla="*/ 63427 w 110057"/>
                  <a:gd name="connsiteY16" fmla="*/ 84983 h 106580"/>
                  <a:gd name="connsiteX17" fmla="*/ 68211 w 110057"/>
                  <a:gd name="connsiteY17" fmla="*/ 88349 h 106580"/>
                  <a:gd name="connsiteX18" fmla="*/ 72286 w 110057"/>
                  <a:gd name="connsiteY18" fmla="*/ 91952 h 106580"/>
                  <a:gd name="connsiteX19" fmla="*/ 73467 w 110057"/>
                  <a:gd name="connsiteY19" fmla="*/ 94373 h 106580"/>
                  <a:gd name="connsiteX20" fmla="*/ 74176 w 110057"/>
                  <a:gd name="connsiteY20" fmla="*/ 97976 h 106580"/>
                  <a:gd name="connsiteX21" fmla="*/ 78723 w 110057"/>
                  <a:gd name="connsiteY21" fmla="*/ 100397 h 106580"/>
                  <a:gd name="connsiteX22" fmla="*/ 79668 w 110057"/>
                  <a:gd name="connsiteY22" fmla="*/ 100161 h 106580"/>
                  <a:gd name="connsiteX23" fmla="*/ 82798 w 110057"/>
                  <a:gd name="connsiteY23" fmla="*/ 101342 h 106580"/>
                  <a:gd name="connsiteX24" fmla="*/ 103941 w 110057"/>
                  <a:gd name="connsiteY24" fmla="*/ 105417 h 106580"/>
                  <a:gd name="connsiteX25" fmla="*/ 109492 w 110057"/>
                  <a:gd name="connsiteY25" fmla="*/ 105889 h 106580"/>
                  <a:gd name="connsiteX26" fmla="*/ 109728 w 110057"/>
                  <a:gd name="connsiteY26" fmla="*/ 102996 h 106580"/>
                  <a:gd name="connsiteX27" fmla="*/ 102287 w 110057"/>
                  <a:gd name="connsiteY27" fmla="*/ 98684 h 106580"/>
                  <a:gd name="connsiteX28" fmla="*/ 102051 w 110057"/>
                  <a:gd name="connsiteY28" fmla="*/ 97739 h 106580"/>
                  <a:gd name="connsiteX29" fmla="*/ 103527 w 110057"/>
                  <a:gd name="connsiteY29" fmla="*/ 95554 h 106580"/>
                  <a:gd name="connsiteX30" fmla="*/ 99216 w 110057"/>
                  <a:gd name="connsiteY30" fmla="*/ 94846 h 106580"/>
                  <a:gd name="connsiteX31" fmla="*/ 97031 w 110057"/>
                  <a:gd name="connsiteY31" fmla="*/ 92188 h 106580"/>
                  <a:gd name="connsiteX32" fmla="*/ 95613 w 110057"/>
                  <a:gd name="connsiteY32" fmla="*/ 86932 h 106580"/>
                  <a:gd name="connsiteX33" fmla="*/ 94905 w 110057"/>
                  <a:gd name="connsiteY33" fmla="*/ 85987 h 106580"/>
                  <a:gd name="connsiteX34" fmla="*/ 87936 w 110057"/>
                  <a:gd name="connsiteY34" fmla="*/ 85042 h 106580"/>
                  <a:gd name="connsiteX35" fmla="*/ 86991 w 110057"/>
                  <a:gd name="connsiteY35" fmla="*/ 83152 h 106580"/>
                  <a:gd name="connsiteX36" fmla="*/ 84806 w 110057"/>
                  <a:gd name="connsiteY36" fmla="*/ 80495 h 106580"/>
                  <a:gd name="connsiteX37" fmla="*/ 81912 w 110057"/>
                  <a:gd name="connsiteY37" fmla="*/ 73054 h 106580"/>
                  <a:gd name="connsiteX38" fmla="*/ 76833 w 110057"/>
                  <a:gd name="connsiteY38" fmla="*/ 67502 h 106580"/>
                  <a:gd name="connsiteX39" fmla="*/ 75888 w 110057"/>
                  <a:gd name="connsiteY39" fmla="*/ 66321 h 106580"/>
                  <a:gd name="connsiteX40" fmla="*/ 71341 w 110057"/>
                  <a:gd name="connsiteY40" fmla="*/ 58171 h 106580"/>
                  <a:gd name="connsiteX41" fmla="*/ 71577 w 110057"/>
                  <a:gd name="connsiteY41" fmla="*/ 54096 h 106580"/>
                  <a:gd name="connsiteX42" fmla="*/ 79018 w 110057"/>
                  <a:gd name="connsiteY42" fmla="*/ 52915 h 106580"/>
                  <a:gd name="connsiteX43" fmla="*/ 80199 w 110057"/>
                  <a:gd name="connsiteY43" fmla="*/ 51970 h 106580"/>
                  <a:gd name="connsiteX44" fmla="*/ 79255 w 110057"/>
                  <a:gd name="connsiteY44" fmla="*/ 45946 h 106580"/>
                  <a:gd name="connsiteX45" fmla="*/ 65790 w 110057"/>
                  <a:gd name="connsiteY45" fmla="*/ 40690 h 106580"/>
                  <a:gd name="connsiteX46" fmla="*/ 60238 w 110057"/>
                  <a:gd name="connsiteY46" fmla="*/ 36615 h 106580"/>
                  <a:gd name="connsiteX47" fmla="*/ 59293 w 110057"/>
                  <a:gd name="connsiteY47" fmla="*/ 36379 h 106580"/>
                  <a:gd name="connsiteX48" fmla="*/ 57876 w 110057"/>
                  <a:gd name="connsiteY48" fmla="*/ 34430 h 106580"/>
                  <a:gd name="connsiteX49" fmla="*/ 55691 w 110057"/>
                  <a:gd name="connsiteY49" fmla="*/ 26280 h 106580"/>
                  <a:gd name="connsiteX50" fmla="*/ 50671 w 110057"/>
                  <a:gd name="connsiteY50" fmla="*/ 21733 h 106580"/>
                  <a:gd name="connsiteX51" fmla="*/ 48722 w 110057"/>
                  <a:gd name="connsiteY51" fmla="*/ 19784 h 106580"/>
                  <a:gd name="connsiteX52" fmla="*/ 46301 w 110057"/>
                  <a:gd name="connsiteY52" fmla="*/ 19075 h 106580"/>
                  <a:gd name="connsiteX53" fmla="*/ 45120 w 110057"/>
                  <a:gd name="connsiteY53" fmla="*/ 18130 h 106580"/>
                  <a:gd name="connsiteX54" fmla="*/ 43171 w 110057"/>
                  <a:gd name="connsiteY54" fmla="*/ 14528 h 106580"/>
                  <a:gd name="connsiteX55" fmla="*/ 36911 w 110057"/>
                  <a:gd name="connsiteY55" fmla="*/ 13347 h 106580"/>
                  <a:gd name="connsiteX56" fmla="*/ 31596 w 110057"/>
                  <a:gd name="connsiteY56" fmla="*/ 11398 h 106580"/>
                  <a:gd name="connsiteX57" fmla="*/ 28702 w 110057"/>
                  <a:gd name="connsiteY57" fmla="*/ 9213 h 106580"/>
                  <a:gd name="connsiteX58" fmla="*/ 19784 w 110057"/>
                  <a:gd name="connsiteY58" fmla="*/ 7795 h 106580"/>
                  <a:gd name="connsiteX59" fmla="*/ 17599 w 110057"/>
                  <a:gd name="connsiteY59" fmla="*/ 6614 h 106580"/>
                  <a:gd name="connsiteX60" fmla="*/ 8918 w 110057"/>
                  <a:gd name="connsiteY60" fmla="*/ 1299 h 106580"/>
                  <a:gd name="connsiteX61" fmla="*/ 2894 w 110057"/>
                  <a:gd name="connsiteY61" fmla="*/ 0 h 106580"/>
                  <a:gd name="connsiteX62" fmla="*/ 2658 w 110057"/>
                  <a:gd name="connsiteY62" fmla="*/ 3721 h 106580"/>
                  <a:gd name="connsiteX63" fmla="*/ 0 w 110057"/>
                  <a:gd name="connsiteY63" fmla="*/ 83034 h 106580"/>
                  <a:gd name="connsiteX64" fmla="*/ 354 w 110057"/>
                  <a:gd name="connsiteY64" fmla="*/ 87345 h 106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110057" h="106580">
                    <a:moveTo>
                      <a:pt x="591" y="87227"/>
                    </a:moveTo>
                    <a:cubicBezTo>
                      <a:pt x="8859" y="87109"/>
                      <a:pt x="16949" y="88113"/>
                      <a:pt x="25454" y="86282"/>
                    </a:cubicBezTo>
                    <a:cubicBezTo>
                      <a:pt x="27875" y="85810"/>
                      <a:pt x="29292" y="82916"/>
                      <a:pt x="28111" y="81204"/>
                    </a:cubicBezTo>
                    <a:cubicBezTo>
                      <a:pt x="27639" y="80495"/>
                      <a:pt x="25690" y="80731"/>
                      <a:pt x="24509" y="80022"/>
                    </a:cubicBezTo>
                    <a:cubicBezTo>
                      <a:pt x="23328" y="79550"/>
                      <a:pt x="22796" y="78073"/>
                      <a:pt x="21615" y="77129"/>
                    </a:cubicBezTo>
                    <a:cubicBezTo>
                      <a:pt x="21379" y="76656"/>
                      <a:pt x="20906" y="75888"/>
                      <a:pt x="21142" y="75888"/>
                    </a:cubicBezTo>
                    <a:cubicBezTo>
                      <a:pt x="24036" y="75416"/>
                      <a:pt x="27166" y="76361"/>
                      <a:pt x="30060" y="75652"/>
                    </a:cubicBezTo>
                    <a:cubicBezTo>
                      <a:pt x="31005" y="75416"/>
                      <a:pt x="32245" y="74471"/>
                      <a:pt x="32718" y="73703"/>
                    </a:cubicBezTo>
                    <a:cubicBezTo>
                      <a:pt x="33899" y="72286"/>
                      <a:pt x="33190" y="69392"/>
                      <a:pt x="35139" y="68152"/>
                    </a:cubicBezTo>
                    <a:cubicBezTo>
                      <a:pt x="36084" y="67443"/>
                      <a:pt x="37797" y="67207"/>
                      <a:pt x="39214" y="67207"/>
                    </a:cubicBezTo>
                    <a:cubicBezTo>
                      <a:pt x="42108" y="67207"/>
                      <a:pt x="45001" y="66971"/>
                      <a:pt x="47600" y="67916"/>
                    </a:cubicBezTo>
                    <a:cubicBezTo>
                      <a:pt x="48781" y="68624"/>
                      <a:pt x="50258" y="69392"/>
                      <a:pt x="51675" y="69864"/>
                    </a:cubicBezTo>
                    <a:cubicBezTo>
                      <a:pt x="52147" y="69864"/>
                      <a:pt x="52620" y="70337"/>
                      <a:pt x="53092" y="70573"/>
                    </a:cubicBezTo>
                    <a:cubicBezTo>
                      <a:pt x="56222" y="71046"/>
                      <a:pt x="59116" y="72522"/>
                      <a:pt x="60534" y="75121"/>
                    </a:cubicBezTo>
                    <a:cubicBezTo>
                      <a:pt x="60770" y="75593"/>
                      <a:pt x="61242" y="76066"/>
                      <a:pt x="61478" y="76302"/>
                    </a:cubicBezTo>
                    <a:cubicBezTo>
                      <a:pt x="61951" y="77010"/>
                      <a:pt x="62659" y="78014"/>
                      <a:pt x="62955" y="78959"/>
                    </a:cubicBezTo>
                    <a:cubicBezTo>
                      <a:pt x="63427" y="80908"/>
                      <a:pt x="62719" y="83034"/>
                      <a:pt x="63427" y="84983"/>
                    </a:cubicBezTo>
                    <a:cubicBezTo>
                      <a:pt x="64136" y="86696"/>
                      <a:pt x="66321" y="87404"/>
                      <a:pt x="68211" y="88349"/>
                    </a:cubicBezTo>
                    <a:cubicBezTo>
                      <a:pt x="69687" y="89058"/>
                      <a:pt x="71105" y="90534"/>
                      <a:pt x="72286" y="91952"/>
                    </a:cubicBezTo>
                    <a:cubicBezTo>
                      <a:pt x="72758" y="92661"/>
                      <a:pt x="73231" y="93369"/>
                      <a:pt x="73467" y="94373"/>
                    </a:cubicBezTo>
                    <a:cubicBezTo>
                      <a:pt x="73939" y="95554"/>
                      <a:pt x="72994" y="97031"/>
                      <a:pt x="74176" y="97976"/>
                    </a:cubicBezTo>
                    <a:cubicBezTo>
                      <a:pt x="75593" y="98921"/>
                      <a:pt x="77069" y="99629"/>
                      <a:pt x="78723" y="100397"/>
                    </a:cubicBezTo>
                    <a:cubicBezTo>
                      <a:pt x="78723" y="100397"/>
                      <a:pt x="79432" y="100161"/>
                      <a:pt x="79668" y="100161"/>
                    </a:cubicBezTo>
                    <a:cubicBezTo>
                      <a:pt x="80613" y="101106"/>
                      <a:pt x="81853" y="101342"/>
                      <a:pt x="82798" y="101342"/>
                    </a:cubicBezTo>
                    <a:cubicBezTo>
                      <a:pt x="90003" y="101578"/>
                      <a:pt x="97208" y="102523"/>
                      <a:pt x="103941" y="105417"/>
                    </a:cubicBezTo>
                    <a:cubicBezTo>
                      <a:pt x="105358" y="106126"/>
                      <a:pt x="107779" y="107366"/>
                      <a:pt x="109492" y="105889"/>
                    </a:cubicBezTo>
                    <a:cubicBezTo>
                      <a:pt x="110201" y="105417"/>
                      <a:pt x="110201" y="103940"/>
                      <a:pt x="109728" y="102996"/>
                    </a:cubicBezTo>
                    <a:cubicBezTo>
                      <a:pt x="108074" y="100574"/>
                      <a:pt x="104885" y="100338"/>
                      <a:pt x="102287" y="98684"/>
                    </a:cubicBezTo>
                    <a:cubicBezTo>
                      <a:pt x="102287" y="98684"/>
                      <a:pt x="101814" y="97976"/>
                      <a:pt x="102051" y="97739"/>
                    </a:cubicBezTo>
                    <a:cubicBezTo>
                      <a:pt x="103232" y="97267"/>
                      <a:pt x="104472" y="96795"/>
                      <a:pt x="103527" y="95554"/>
                    </a:cubicBezTo>
                    <a:cubicBezTo>
                      <a:pt x="102582" y="94137"/>
                      <a:pt x="100633" y="95082"/>
                      <a:pt x="99216" y="94846"/>
                    </a:cubicBezTo>
                    <a:cubicBezTo>
                      <a:pt x="98035" y="94373"/>
                      <a:pt x="97799" y="93133"/>
                      <a:pt x="97031" y="92188"/>
                    </a:cubicBezTo>
                    <a:cubicBezTo>
                      <a:pt x="96086" y="90475"/>
                      <a:pt x="96322" y="88586"/>
                      <a:pt x="95613" y="86932"/>
                    </a:cubicBezTo>
                    <a:cubicBezTo>
                      <a:pt x="95613" y="86696"/>
                      <a:pt x="95141" y="86223"/>
                      <a:pt x="94905" y="85987"/>
                    </a:cubicBezTo>
                    <a:cubicBezTo>
                      <a:pt x="92483" y="84806"/>
                      <a:pt x="89826" y="86460"/>
                      <a:pt x="87936" y="85042"/>
                    </a:cubicBezTo>
                    <a:cubicBezTo>
                      <a:pt x="87464" y="84806"/>
                      <a:pt x="87227" y="83861"/>
                      <a:pt x="86991" y="83152"/>
                    </a:cubicBezTo>
                    <a:cubicBezTo>
                      <a:pt x="86282" y="82207"/>
                      <a:pt x="85278" y="81440"/>
                      <a:pt x="84806" y="80495"/>
                    </a:cubicBezTo>
                    <a:cubicBezTo>
                      <a:pt x="83389" y="78073"/>
                      <a:pt x="84806" y="74471"/>
                      <a:pt x="81912" y="73054"/>
                    </a:cubicBezTo>
                    <a:cubicBezTo>
                      <a:pt x="79255" y="72109"/>
                      <a:pt x="78310" y="69924"/>
                      <a:pt x="76833" y="67502"/>
                    </a:cubicBezTo>
                    <a:cubicBezTo>
                      <a:pt x="76361" y="67030"/>
                      <a:pt x="75888" y="66794"/>
                      <a:pt x="75888" y="66321"/>
                    </a:cubicBezTo>
                    <a:cubicBezTo>
                      <a:pt x="74943" y="62955"/>
                      <a:pt x="72286" y="61006"/>
                      <a:pt x="71341" y="58171"/>
                    </a:cubicBezTo>
                    <a:cubicBezTo>
                      <a:pt x="70869" y="56754"/>
                      <a:pt x="70632" y="55041"/>
                      <a:pt x="71577" y="54096"/>
                    </a:cubicBezTo>
                    <a:cubicBezTo>
                      <a:pt x="73526" y="52147"/>
                      <a:pt x="76361" y="53624"/>
                      <a:pt x="79018" y="52915"/>
                    </a:cubicBezTo>
                    <a:cubicBezTo>
                      <a:pt x="79255" y="52915"/>
                      <a:pt x="79963" y="52679"/>
                      <a:pt x="80199" y="51970"/>
                    </a:cubicBezTo>
                    <a:cubicBezTo>
                      <a:pt x="80672" y="49785"/>
                      <a:pt x="79255" y="48132"/>
                      <a:pt x="79255" y="45946"/>
                    </a:cubicBezTo>
                    <a:cubicBezTo>
                      <a:pt x="75652" y="42580"/>
                      <a:pt x="70101" y="42580"/>
                      <a:pt x="65790" y="40690"/>
                    </a:cubicBezTo>
                    <a:cubicBezTo>
                      <a:pt x="63604" y="39982"/>
                      <a:pt x="61951" y="38269"/>
                      <a:pt x="60238" y="36615"/>
                    </a:cubicBezTo>
                    <a:cubicBezTo>
                      <a:pt x="60002" y="36615"/>
                      <a:pt x="59529" y="36379"/>
                      <a:pt x="59293" y="36379"/>
                    </a:cubicBezTo>
                    <a:cubicBezTo>
                      <a:pt x="58585" y="35907"/>
                      <a:pt x="58348" y="35198"/>
                      <a:pt x="57876" y="34430"/>
                    </a:cubicBezTo>
                    <a:cubicBezTo>
                      <a:pt x="56695" y="31773"/>
                      <a:pt x="57167" y="28879"/>
                      <a:pt x="55691" y="26280"/>
                    </a:cubicBezTo>
                    <a:cubicBezTo>
                      <a:pt x="54510" y="24332"/>
                      <a:pt x="52088" y="23623"/>
                      <a:pt x="50671" y="21733"/>
                    </a:cubicBezTo>
                    <a:cubicBezTo>
                      <a:pt x="49962" y="21024"/>
                      <a:pt x="49490" y="20552"/>
                      <a:pt x="48722" y="19784"/>
                    </a:cubicBezTo>
                    <a:cubicBezTo>
                      <a:pt x="48013" y="19312"/>
                      <a:pt x="47305" y="19312"/>
                      <a:pt x="46301" y="19075"/>
                    </a:cubicBezTo>
                    <a:cubicBezTo>
                      <a:pt x="45828" y="18839"/>
                      <a:pt x="45356" y="18603"/>
                      <a:pt x="45120" y="18130"/>
                    </a:cubicBezTo>
                    <a:cubicBezTo>
                      <a:pt x="44411" y="16949"/>
                      <a:pt x="44883" y="15000"/>
                      <a:pt x="43171" y="14528"/>
                    </a:cubicBezTo>
                    <a:cubicBezTo>
                      <a:pt x="40986" y="14056"/>
                      <a:pt x="38859" y="14292"/>
                      <a:pt x="36911" y="13347"/>
                    </a:cubicBezTo>
                    <a:cubicBezTo>
                      <a:pt x="35257" y="12638"/>
                      <a:pt x="33308" y="12638"/>
                      <a:pt x="31596" y="11398"/>
                    </a:cubicBezTo>
                    <a:cubicBezTo>
                      <a:pt x="30651" y="10453"/>
                      <a:pt x="29706" y="9449"/>
                      <a:pt x="28702" y="9213"/>
                    </a:cubicBezTo>
                    <a:cubicBezTo>
                      <a:pt x="25808" y="8504"/>
                      <a:pt x="22678" y="8977"/>
                      <a:pt x="19784" y="7795"/>
                    </a:cubicBezTo>
                    <a:cubicBezTo>
                      <a:pt x="19076" y="7323"/>
                      <a:pt x="18603" y="6614"/>
                      <a:pt x="17599" y="6614"/>
                    </a:cubicBezTo>
                    <a:cubicBezTo>
                      <a:pt x="14469" y="6614"/>
                      <a:pt x="12048" y="3248"/>
                      <a:pt x="8918" y="1299"/>
                    </a:cubicBezTo>
                    <a:cubicBezTo>
                      <a:pt x="7087" y="118"/>
                      <a:pt x="5020" y="118"/>
                      <a:pt x="2894" y="0"/>
                    </a:cubicBezTo>
                    <a:lnTo>
                      <a:pt x="2658" y="3721"/>
                    </a:lnTo>
                    <a:lnTo>
                      <a:pt x="0" y="83034"/>
                    </a:lnTo>
                    <a:lnTo>
                      <a:pt x="354" y="87345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39" name="Forme libre : forme 239">
                <a:extLst>
                  <a:ext uri="{FF2B5EF4-FFF2-40B4-BE49-F238E27FC236}">
                    <a16:creationId xmlns:a16="http://schemas.microsoft.com/office/drawing/2014/main" id="{9A37A6DC-B182-3DEB-B6C5-6270A6ED26B4}"/>
                  </a:ext>
                </a:extLst>
              </p:cNvPr>
              <p:cNvSpPr/>
              <p:nvPr/>
            </p:nvSpPr>
            <p:spPr>
              <a:xfrm>
                <a:off x="8232816" y="3915479"/>
                <a:ext cx="26137" cy="27649"/>
              </a:xfrm>
              <a:custGeom>
                <a:avLst/>
                <a:gdLst>
                  <a:gd name="connsiteX0" fmla="*/ 21083 w 26137"/>
                  <a:gd name="connsiteY0" fmla="*/ 16178 h 27649"/>
                  <a:gd name="connsiteX1" fmla="*/ 17008 w 26137"/>
                  <a:gd name="connsiteY1" fmla="*/ 12339 h 27649"/>
                  <a:gd name="connsiteX2" fmla="*/ 7618 w 26137"/>
                  <a:gd name="connsiteY2" fmla="*/ 3953 h 27649"/>
                  <a:gd name="connsiteX3" fmla="*/ 3780 w 26137"/>
                  <a:gd name="connsiteY3" fmla="*/ 823 h 27649"/>
                  <a:gd name="connsiteX4" fmla="*/ 177 w 26137"/>
                  <a:gd name="connsiteY4" fmla="*/ 351 h 27649"/>
                  <a:gd name="connsiteX5" fmla="*/ 177 w 26137"/>
                  <a:gd name="connsiteY5" fmla="*/ 1768 h 27649"/>
                  <a:gd name="connsiteX6" fmla="*/ 15827 w 26137"/>
                  <a:gd name="connsiteY6" fmla="*/ 14760 h 27649"/>
                  <a:gd name="connsiteX7" fmla="*/ 18957 w 26137"/>
                  <a:gd name="connsiteY7" fmla="*/ 19544 h 27649"/>
                  <a:gd name="connsiteX8" fmla="*/ 22324 w 26137"/>
                  <a:gd name="connsiteY8" fmla="*/ 26985 h 27649"/>
                  <a:gd name="connsiteX9" fmla="*/ 24981 w 26137"/>
                  <a:gd name="connsiteY9" fmla="*/ 27222 h 27649"/>
                  <a:gd name="connsiteX10" fmla="*/ 25690 w 26137"/>
                  <a:gd name="connsiteY10" fmla="*/ 25745 h 27649"/>
                  <a:gd name="connsiteX11" fmla="*/ 25690 w 26137"/>
                  <a:gd name="connsiteY11" fmla="*/ 20489 h 27649"/>
                  <a:gd name="connsiteX12" fmla="*/ 21142 w 26137"/>
                  <a:gd name="connsiteY12" fmla="*/ 16178 h 27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137" h="27649">
                    <a:moveTo>
                      <a:pt x="21083" y="16178"/>
                    </a:moveTo>
                    <a:cubicBezTo>
                      <a:pt x="19607" y="15233"/>
                      <a:pt x="18662" y="13284"/>
                      <a:pt x="17008" y="12339"/>
                    </a:cubicBezTo>
                    <a:cubicBezTo>
                      <a:pt x="13170" y="9682"/>
                      <a:pt x="10512" y="6788"/>
                      <a:pt x="7618" y="3953"/>
                    </a:cubicBezTo>
                    <a:cubicBezTo>
                      <a:pt x="6437" y="3008"/>
                      <a:pt x="4961" y="2063"/>
                      <a:pt x="3780" y="823"/>
                    </a:cubicBezTo>
                    <a:cubicBezTo>
                      <a:pt x="2835" y="114"/>
                      <a:pt x="1358" y="-358"/>
                      <a:pt x="177" y="351"/>
                    </a:cubicBezTo>
                    <a:cubicBezTo>
                      <a:pt x="-59" y="351"/>
                      <a:pt x="-59" y="1295"/>
                      <a:pt x="177" y="1768"/>
                    </a:cubicBezTo>
                    <a:cubicBezTo>
                      <a:pt x="5256" y="6552"/>
                      <a:pt x="11457" y="8973"/>
                      <a:pt x="15827" y="14760"/>
                    </a:cubicBezTo>
                    <a:cubicBezTo>
                      <a:pt x="17008" y="16473"/>
                      <a:pt x="18249" y="17891"/>
                      <a:pt x="18957" y="19544"/>
                    </a:cubicBezTo>
                    <a:cubicBezTo>
                      <a:pt x="20138" y="21965"/>
                      <a:pt x="21142" y="24623"/>
                      <a:pt x="22324" y="26985"/>
                    </a:cubicBezTo>
                    <a:cubicBezTo>
                      <a:pt x="22560" y="27694"/>
                      <a:pt x="24036" y="27930"/>
                      <a:pt x="24981" y="27222"/>
                    </a:cubicBezTo>
                    <a:cubicBezTo>
                      <a:pt x="25217" y="26749"/>
                      <a:pt x="25690" y="26277"/>
                      <a:pt x="25690" y="25745"/>
                    </a:cubicBezTo>
                    <a:cubicBezTo>
                      <a:pt x="26162" y="24092"/>
                      <a:pt x="26398" y="22143"/>
                      <a:pt x="25690" y="20489"/>
                    </a:cubicBezTo>
                    <a:cubicBezTo>
                      <a:pt x="24981" y="18776"/>
                      <a:pt x="23032" y="17359"/>
                      <a:pt x="21142" y="1617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40" name="Forme libre : forme 240">
                <a:extLst>
                  <a:ext uri="{FF2B5EF4-FFF2-40B4-BE49-F238E27FC236}">
                    <a16:creationId xmlns:a16="http://schemas.microsoft.com/office/drawing/2014/main" id="{56C43F3B-E3A3-244D-710E-42CBE5A0A8EC}"/>
                  </a:ext>
                </a:extLst>
              </p:cNvPr>
              <p:cNvSpPr/>
              <p:nvPr/>
            </p:nvSpPr>
            <p:spPr>
              <a:xfrm>
                <a:off x="8203196" y="3937634"/>
                <a:ext cx="45160" cy="26020"/>
              </a:xfrm>
              <a:custGeom>
                <a:avLst/>
                <a:gdLst>
                  <a:gd name="connsiteX0" fmla="*/ 42494 w 45160"/>
                  <a:gd name="connsiteY0" fmla="*/ 283 h 26020"/>
                  <a:gd name="connsiteX1" fmla="*/ 38892 w 45160"/>
                  <a:gd name="connsiteY1" fmla="*/ 520 h 26020"/>
                  <a:gd name="connsiteX2" fmla="*/ 36707 w 45160"/>
                  <a:gd name="connsiteY2" fmla="*/ 7016 h 26020"/>
                  <a:gd name="connsiteX3" fmla="*/ 32632 w 45160"/>
                  <a:gd name="connsiteY3" fmla="*/ 8433 h 26020"/>
                  <a:gd name="connsiteX4" fmla="*/ 31155 w 45160"/>
                  <a:gd name="connsiteY4" fmla="*/ 13217 h 26020"/>
                  <a:gd name="connsiteX5" fmla="*/ 26608 w 45160"/>
                  <a:gd name="connsiteY5" fmla="*/ 16583 h 26020"/>
                  <a:gd name="connsiteX6" fmla="*/ 22769 w 45160"/>
                  <a:gd name="connsiteY6" fmla="*/ 16347 h 26020"/>
                  <a:gd name="connsiteX7" fmla="*/ 19639 w 45160"/>
                  <a:gd name="connsiteY7" fmla="*/ 12744 h 26020"/>
                  <a:gd name="connsiteX8" fmla="*/ 18458 w 45160"/>
                  <a:gd name="connsiteY8" fmla="*/ 12744 h 26020"/>
                  <a:gd name="connsiteX9" fmla="*/ 17277 w 45160"/>
                  <a:gd name="connsiteY9" fmla="*/ 15402 h 26020"/>
                  <a:gd name="connsiteX10" fmla="*/ 918 w 45160"/>
                  <a:gd name="connsiteY10" fmla="*/ 16111 h 26020"/>
                  <a:gd name="connsiteX11" fmla="*/ 682 w 45160"/>
                  <a:gd name="connsiteY11" fmla="*/ 19713 h 26020"/>
                  <a:gd name="connsiteX12" fmla="*/ 4520 w 45160"/>
                  <a:gd name="connsiteY12" fmla="*/ 23079 h 26020"/>
                  <a:gd name="connsiteX13" fmla="*/ 11962 w 45160"/>
                  <a:gd name="connsiteY13" fmla="*/ 23788 h 26020"/>
                  <a:gd name="connsiteX14" fmla="*/ 16273 w 45160"/>
                  <a:gd name="connsiteY14" fmla="*/ 25973 h 26020"/>
                  <a:gd name="connsiteX15" fmla="*/ 25663 w 45160"/>
                  <a:gd name="connsiteY15" fmla="*/ 25265 h 26020"/>
                  <a:gd name="connsiteX16" fmla="*/ 29502 w 45160"/>
                  <a:gd name="connsiteY16" fmla="*/ 24083 h 26020"/>
                  <a:gd name="connsiteX17" fmla="*/ 41549 w 45160"/>
                  <a:gd name="connsiteY17" fmla="*/ 16642 h 26020"/>
                  <a:gd name="connsiteX18" fmla="*/ 42022 w 45160"/>
                  <a:gd name="connsiteY18" fmla="*/ 13040 h 26020"/>
                  <a:gd name="connsiteX19" fmla="*/ 42022 w 45160"/>
                  <a:gd name="connsiteY19" fmla="*/ 9910 h 26020"/>
                  <a:gd name="connsiteX20" fmla="*/ 43971 w 45160"/>
                  <a:gd name="connsiteY20" fmla="*/ 3886 h 26020"/>
                  <a:gd name="connsiteX21" fmla="*/ 44916 w 45160"/>
                  <a:gd name="connsiteY21" fmla="*/ 520 h 26020"/>
                  <a:gd name="connsiteX22" fmla="*/ 42494 w 45160"/>
                  <a:gd name="connsiteY22" fmla="*/ 283 h 26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5160" h="26020">
                    <a:moveTo>
                      <a:pt x="42494" y="283"/>
                    </a:moveTo>
                    <a:cubicBezTo>
                      <a:pt x="41372" y="-248"/>
                      <a:pt x="40073" y="47"/>
                      <a:pt x="38892" y="520"/>
                    </a:cubicBezTo>
                    <a:cubicBezTo>
                      <a:pt x="36470" y="1465"/>
                      <a:pt x="37415" y="4831"/>
                      <a:pt x="36707" y="7016"/>
                    </a:cubicBezTo>
                    <a:cubicBezTo>
                      <a:pt x="36234" y="8197"/>
                      <a:pt x="33813" y="7488"/>
                      <a:pt x="32632" y="8433"/>
                    </a:cubicBezTo>
                    <a:cubicBezTo>
                      <a:pt x="31155" y="9851"/>
                      <a:pt x="32395" y="11800"/>
                      <a:pt x="31155" y="13217"/>
                    </a:cubicBezTo>
                    <a:cubicBezTo>
                      <a:pt x="30210" y="14930"/>
                      <a:pt x="28261" y="15638"/>
                      <a:pt x="26608" y="16583"/>
                    </a:cubicBezTo>
                    <a:cubicBezTo>
                      <a:pt x="25427" y="17292"/>
                      <a:pt x="23950" y="16819"/>
                      <a:pt x="22769" y="16347"/>
                    </a:cubicBezTo>
                    <a:cubicBezTo>
                      <a:pt x="21352" y="15874"/>
                      <a:pt x="20584" y="14162"/>
                      <a:pt x="19639" y="12744"/>
                    </a:cubicBezTo>
                    <a:cubicBezTo>
                      <a:pt x="19639" y="12508"/>
                      <a:pt x="18694" y="12508"/>
                      <a:pt x="18458" y="12744"/>
                    </a:cubicBezTo>
                    <a:cubicBezTo>
                      <a:pt x="17749" y="13689"/>
                      <a:pt x="18222" y="15166"/>
                      <a:pt x="17277" y="15402"/>
                    </a:cubicBezTo>
                    <a:cubicBezTo>
                      <a:pt x="11725" y="16347"/>
                      <a:pt x="6469" y="15402"/>
                      <a:pt x="918" y="16111"/>
                    </a:cubicBezTo>
                    <a:cubicBezTo>
                      <a:pt x="-263" y="16347"/>
                      <a:pt x="-263" y="19005"/>
                      <a:pt x="682" y="19713"/>
                    </a:cubicBezTo>
                    <a:cubicBezTo>
                      <a:pt x="1863" y="20894"/>
                      <a:pt x="3103" y="22371"/>
                      <a:pt x="4520" y="23079"/>
                    </a:cubicBezTo>
                    <a:cubicBezTo>
                      <a:pt x="6942" y="24024"/>
                      <a:pt x="9540" y="23079"/>
                      <a:pt x="11962" y="23788"/>
                    </a:cubicBezTo>
                    <a:cubicBezTo>
                      <a:pt x="13438" y="24261"/>
                      <a:pt x="14619" y="25973"/>
                      <a:pt x="16273" y="25973"/>
                    </a:cubicBezTo>
                    <a:cubicBezTo>
                      <a:pt x="19403" y="26209"/>
                      <a:pt x="22533" y="25501"/>
                      <a:pt x="25663" y="25265"/>
                    </a:cubicBezTo>
                    <a:cubicBezTo>
                      <a:pt x="27080" y="25265"/>
                      <a:pt x="28320" y="24792"/>
                      <a:pt x="29502" y="24083"/>
                    </a:cubicBezTo>
                    <a:cubicBezTo>
                      <a:pt x="33576" y="21898"/>
                      <a:pt x="36707" y="18296"/>
                      <a:pt x="41549" y="16642"/>
                    </a:cubicBezTo>
                    <a:cubicBezTo>
                      <a:pt x="42789" y="16170"/>
                      <a:pt x="42494" y="14221"/>
                      <a:pt x="42022" y="13040"/>
                    </a:cubicBezTo>
                    <a:cubicBezTo>
                      <a:pt x="41786" y="12095"/>
                      <a:pt x="41549" y="10382"/>
                      <a:pt x="42022" y="9910"/>
                    </a:cubicBezTo>
                    <a:cubicBezTo>
                      <a:pt x="43439" y="7961"/>
                      <a:pt x="43203" y="5835"/>
                      <a:pt x="43971" y="3886"/>
                    </a:cubicBezTo>
                    <a:cubicBezTo>
                      <a:pt x="44443" y="2941"/>
                      <a:pt x="45683" y="1701"/>
                      <a:pt x="44916" y="520"/>
                    </a:cubicBezTo>
                    <a:cubicBezTo>
                      <a:pt x="44679" y="47"/>
                      <a:pt x="43498" y="756"/>
                      <a:pt x="42494" y="28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41" name="Forme libre : forme 241">
                <a:extLst>
                  <a:ext uri="{FF2B5EF4-FFF2-40B4-BE49-F238E27FC236}">
                    <a16:creationId xmlns:a16="http://schemas.microsoft.com/office/drawing/2014/main" id="{F1D58968-0109-BBA9-8FC5-717ABED17CAC}"/>
                  </a:ext>
                </a:extLst>
              </p:cNvPr>
              <p:cNvSpPr/>
              <p:nvPr/>
            </p:nvSpPr>
            <p:spPr>
              <a:xfrm>
                <a:off x="8276543" y="3953958"/>
                <a:ext cx="14391" cy="17858"/>
              </a:xfrm>
              <a:custGeom>
                <a:avLst/>
                <a:gdLst>
                  <a:gd name="connsiteX0" fmla="*/ 11255 w 14391"/>
                  <a:gd name="connsiteY0" fmla="*/ 9177 h 17858"/>
                  <a:gd name="connsiteX1" fmla="*/ 8597 w 14391"/>
                  <a:gd name="connsiteY1" fmla="*/ 7464 h 17858"/>
                  <a:gd name="connsiteX2" fmla="*/ 5703 w 14391"/>
                  <a:gd name="connsiteY2" fmla="*/ 5279 h 17858"/>
                  <a:gd name="connsiteX3" fmla="*/ 4758 w 14391"/>
                  <a:gd name="connsiteY3" fmla="*/ 436 h 17858"/>
                  <a:gd name="connsiteX4" fmla="*/ 447 w 14391"/>
                  <a:gd name="connsiteY4" fmla="*/ 1617 h 17858"/>
                  <a:gd name="connsiteX5" fmla="*/ 447 w 14391"/>
                  <a:gd name="connsiteY5" fmla="*/ 6165 h 17858"/>
                  <a:gd name="connsiteX6" fmla="*/ 4758 w 14391"/>
                  <a:gd name="connsiteY6" fmla="*/ 10003 h 17858"/>
                  <a:gd name="connsiteX7" fmla="*/ 5467 w 14391"/>
                  <a:gd name="connsiteY7" fmla="*/ 15791 h 17858"/>
                  <a:gd name="connsiteX8" fmla="*/ 10487 w 14391"/>
                  <a:gd name="connsiteY8" fmla="*/ 17740 h 17858"/>
                  <a:gd name="connsiteX9" fmla="*/ 14089 w 14391"/>
                  <a:gd name="connsiteY9" fmla="*/ 11480 h 17858"/>
                  <a:gd name="connsiteX10" fmla="*/ 11196 w 14391"/>
                  <a:gd name="connsiteY10" fmla="*/ 9058 h 17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391" h="17858">
                    <a:moveTo>
                      <a:pt x="11255" y="9177"/>
                    </a:moveTo>
                    <a:cubicBezTo>
                      <a:pt x="10428" y="8350"/>
                      <a:pt x="9601" y="7995"/>
                      <a:pt x="8597" y="7464"/>
                    </a:cubicBezTo>
                    <a:cubicBezTo>
                      <a:pt x="7652" y="7228"/>
                      <a:pt x="6176" y="6519"/>
                      <a:pt x="5703" y="5279"/>
                    </a:cubicBezTo>
                    <a:cubicBezTo>
                      <a:pt x="5231" y="3566"/>
                      <a:pt x="6412" y="1440"/>
                      <a:pt x="4758" y="436"/>
                    </a:cubicBezTo>
                    <a:cubicBezTo>
                      <a:pt x="3577" y="-273"/>
                      <a:pt x="1392" y="-273"/>
                      <a:pt x="447" y="1617"/>
                    </a:cubicBezTo>
                    <a:cubicBezTo>
                      <a:pt x="-261" y="3094"/>
                      <a:pt x="-25" y="4747"/>
                      <a:pt x="447" y="6165"/>
                    </a:cubicBezTo>
                    <a:cubicBezTo>
                      <a:pt x="1156" y="7818"/>
                      <a:pt x="3814" y="8350"/>
                      <a:pt x="4758" y="10003"/>
                    </a:cubicBezTo>
                    <a:cubicBezTo>
                      <a:pt x="5703" y="11421"/>
                      <a:pt x="4286" y="13842"/>
                      <a:pt x="5467" y="15791"/>
                    </a:cubicBezTo>
                    <a:cubicBezTo>
                      <a:pt x="6412" y="17208"/>
                      <a:pt x="8361" y="18212"/>
                      <a:pt x="10487" y="17740"/>
                    </a:cubicBezTo>
                    <a:cubicBezTo>
                      <a:pt x="11196" y="15082"/>
                      <a:pt x="15566" y="14137"/>
                      <a:pt x="14089" y="11480"/>
                    </a:cubicBezTo>
                    <a:cubicBezTo>
                      <a:pt x="13617" y="10535"/>
                      <a:pt x="12141" y="10062"/>
                      <a:pt x="11196" y="905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</p:grpSp>
        <p:grpSp>
          <p:nvGrpSpPr>
            <p:cNvPr id="242" name="Graphique 78">
              <a:extLst>
                <a:ext uri="{FF2B5EF4-FFF2-40B4-BE49-F238E27FC236}">
                  <a16:creationId xmlns:a16="http://schemas.microsoft.com/office/drawing/2014/main" id="{CE88DDB5-EAAB-650F-35A3-59B2E6121584}"/>
                </a:ext>
              </a:extLst>
            </p:cNvPr>
            <p:cNvGrpSpPr/>
            <p:nvPr/>
          </p:nvGrpSpPr>
          <p:grpSpPr>
            <a:xfrm>
              <a:off x="10852947" y="4689949"/>
              <a:ext cx="1094045" cy="817684"/>
              <a:chOff x="7769881" y="4026687"/>
              <a:chExt cx="624995" cy="466187"/>
            </a:xfrm>
            <a:solidFill>
              <a:srgbClr val="F67536"/>
            </a:solidFill>
          </p:grpSpPr>
          <p:sp>
            <p:nvSpPr>
              <p:cNvPr id="243" name="Forme libre : forme 243">
                <a:extLst>
                  <a:ext uri="{FF2B5EF4-FFF2-40B4-BE49-F238E27FC236}">
                    <a16:creationId xmlns:a16="http://schemas.microsoft.com/office/drawing/2014/main" id="{37BE4D34-E85D-A057-551A-79DA0877A778}"/>
                  </a:ext>
                </a:extLst>
              </p:cNvPr>
              <p:cNvSpPr/>
              <p:nvPr/>
            </p:nvSpPr>
            <p:spPr>
              <a:xfrm>
                <a:off x="8094922" y="4449497"/>
                <a:ext cx="38987" cy="43377"/>
              </a:xfrm>
              <a:custGeom>
                <a:avLst/>
                <a:gdLst>
                  <a:gd name="connsiteX0" fmla="*/ 27694 w 38987"/>
                  <a:gd name="connsiteY0" fmla="*/ 3339 h 43377"/>
                  <a:gd name="connsiteX1" fmla="*/ 26749 w 38987"/>
                  <a:gd name="connsiteY1" fmla="*/ 4284 h 43377"/>
                  <a:gd name="connsiteX2" fmla="*/ 20253 w 38987"/>
                  <a:gd name="connsiteY2" fmla="*/ 5701 h 43377"/>
                  <a:gd name="connsiteX3" fmla="*/ 14701 w 38987"/>
                  <a:gd name="connsiteY3" fmla="*/ 4756 h 43377"/>
                  <a:gd name="connsiteX4" fmla="*/ 9622 w 38987"/>
                  <a:gd name="connsiteY4" fmla="*/ 918 h 43377"/>
                  <a:gd name="connsiteX5" fmla="*/ 1472 w 38987"/>
                  <a:gd name="connsiteY5" fmla="*/ 682 h 43377"/>
                  <a:gd name="connsiteX6" fmla="*/ 528 w 38987"/>
                  <a:gd name="connsiteY6" fmla="*/ 3103 h 43377"/>
                  <a:gd name="connsiteX7" fmla="*/ 764 w 38987"/>
                  <a:gd name="connsiteY7" fmla="*/ 14619 h 43377"/>
                  <a:gd name="connsiteX8" fmla="*/ 2181 w 38987"/>
                  <a:gd name="connsiteY8" fmla="*/ 24009 h 43377"/>
                  <a:gd name="connsiteX9" fmla="*/ 1709 w 38987"/>
                  <a:gd name="connsiteY9" fmla="*/ 29797 h 43377"/>
                  <a:gd name="connsiteX10" fmla="*/ 4366 w 38987"/>
                  <a:gd name="connsiteY10" fmla="*/ 39423 h 43377"/>
                  <a:gd name="connsiteX11" fmla="*/ 8205 w 38987"/>
                  <a:gd name="connsiteY11" fmla="*/ 42317 h 43377"/>
                  <a:gd name="connsiteX12" fmla="*/ 11335 w 38987"/>
                  <a:gd name="connsiteY12" fmla="*/ 42081 h 43377"/>
                  <a:gd name="connsiteX13" fmla="*/ 15174 w 38987"/>
                  <a:gd name="connsiteY13" fmla="*/ 43026 h 43377"/>
                  <a:gd name="connsiteX14" fmla="*/ 23560 w 38987"/>
                  <a:gd name="connsiteY14" fmla="*/ 35348 h 43377"/>
                  <a:gd name="connsiteX15" fmla="*/ 28816 w 38987"/>
                  <a:gd name="connsiteY15" fmla="*/ 34639 h 43377"/>
                  <a:gd name="connsiteX16" fmla="*/ 30292 w 38987"/>
                  <a:gd name="connsiteY16" fmla="*/ 25486 h 43377"/>
                  <a:gd name="connsiteX17" fmla="*/ 36080 w 38987"/>
                  <a:gd name="connsiteY17" fmla="*/ 19226 h 43377"/>
                  <a:gd name="connsiteX18" fmla="*/ 37497 w 38987"/>
                  <a:gd name="connsiteY18" fmla="*/ 15151 h 43377"/>
                  <a:gd name="connsiteX19" fmla="*/ 38442 w 38987"/>
                  <a:gd name="connsiteY19" fmla="*/ 8182 h 43377"/>
                  <a:gd name="connsiteX20" fmla="*/ 38442 w 38987"/>
                  <a:gd name="connsiteY20" fmla="*/ 2158 h 43377"/>
                  <a:gd name="connsiteX21" fmla="*/ 32655 w 38987"/>
                  <a:gd name="connsiteY21" fmla="*/ 1449 h 43377"/>
                  <a:gd name="connsiteX22" fmla="*/ 27576 w 38987"/>
                  <a:gd name="connsiteY22" fmla="*/ 3398 h 43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8987" h="43377">
                    <a:moveTo>
                      <a:pt x="27694" y="3339"/>
                    </a:moveTo>
                    <a:cubicBezTo>
                      <a:pt x="27694" y="3339"/>
                      <a:pt x="26985" y="4048"/>
                      <a:pt x="26749" y="4284"/>
                    </a:cubicBezTo>
                    <a:cubicBezTo>
                      <a:pt x="24800" y="5701"/>
                      <a:pt x="22438" y="5465"/>
                      <a:pt x="20253" y="5701"/>
                    </a:cubicBezTo>
                    <a:cubicBezTo>
                      <a:pt x="18304" y="5701"/>
                      <a:pt x="16178" y="6174"/>
                      <a:pt x="14701" y="4756"/>
                    </a:cubicBezTo>
                    <a:cubicBezTo>
                      <a:pt x="13225" y="3339"/>
                      <a:pt x="11571" y="1863"/>
                      <a:pt x="9622" y="918"/>
                    </a:cubicBezTo>
                    <a:cubicBezTo>
                      <a:pt x="7201" y="-500"/>
                      <a:pt x="4071" y="-27"/>
                      <a:pt x="1472" y="682"/>
                    </a:cubicBezTo>
                    <a:cubicBezTo>
                      <a:pt x="528" y="1154"/>
                      <a:pt x="528" y="2158"/>
                      <a:pt x="528" y="3103"/>
                    </a:cubicBezTo>
                    <a:cubicBezTo>
                      <a:pt x="291" y="6942"/>
                      <a:pt x="-654" y="11253"/>
                      <a:pt x="764" y="14619"/>
                    </a:cubicBezTo>
                    <a:cubicBezTo>
                      <a:pt x="1945" y="17749"/>
                      <a:pt x="2949" y="20879"/>
                      <a:pt x="2181" y="24009"/>
                    </a:cubicBezTo>
                    <a:cubicBezTo>
                      <a:pt x="1709" y="25958"/>
                      <a:pt x="764" y="28320"/>
                      <a:pt x="1709" y="29797"/>
                    </a:cubicBezTo>
                    <a:cubicBezTo>
                      <a:pt x="3658" y="32927"/>
                      <a:pt x="3126" y="36293"/>
                      <a:pt x="4366" y="39423"/>
                    </a:cubicBezTo>
                    <a:cubicBezTo>
                      <a:pt x="5075" y="40840"/>
                      <a:pt x="6079" y="43498"/>
                      <a:pt x="8205" y="42317"/>
                    </a:cubicBezTo>
                    <a:cubicBezTo>
                      <a:pt x="9150" y="41844"/>
                      <a:pt x="10390" y="41608"/>
                      <a:pt x="11335" y="42081"/>
                    </a:cubicBezTo>
                    <a:cubicBezTo>
                      <a:pt x="12516" y="42789"/>
                      <a:pt x="14229" y="43970"/>
                      <a:pt x="15174" y="43026"/>
                    </a:cubicBezTo>
                    <a:cubicBezTo>
                      <a:pt x="18068" y="40368"/>
                      <a:pt x="20193" y="37474"/>
                      <a:pt x="23560" y="35348"/>
                    </a:cubicBezTo>
                    <a:cubicBezTo>
                      <a:pt x="25272" y="34403"/>
                      <a:pt x="27635" y="35584"/>
                      <a:pt x="28816" y="34639"/>
                    </a:cubicBezTo>
                    <a:cubicBezTo>
                      <a:pt x="31473" y="32691"/>
                      <a:pt x="29052" y="28143"/>
                      <a:pt x="30292" y="25486"/>
                    </a:cubicBezTo>
                    <a:cubicBezTo>
                      <a:pt x="31473" y="22828"/>
                      <a:pt x="34367" y="21647"/>
                      <a:pt x="36080" y="19226"/>
                    </a:cubicBezTo>
                    <a:cubicBezTo>
                      <a:pt x="36789" y="18044"/>
                      <a:pt x="37025" y="16568"/>
                      <a:pt x="37497" y="15151"/>
                    </a:cubicBezTo>
                    <a:cubicBezTo>
                      <a:pt x="37970" y="12729"/>
                      <a:pt x="37970" y="10603"/>
                      <a:pt x="38442" y="8182"/>
                    </a:cubicBezTo>
                    <a:cubicBezTo>
                      <a:pt x="38915" y="5997"/>
                      <a:pt x="39387" y="3634"/>
                      <a:pt x="38442" y="2158"/>
                    </a:cubicBezTo>
                    <a:cubicBezTo>
                      <a:pt x="37497" y="445"/>
                      <a:pt x="34603" y="1686"/>
                      <a:pt x="32655" y="1449"/>
                    </a:cubicBezTo>
                    <a:cubicBezTo>
                      <a:pt x="31473" y="3398"/>
                      <a:pt x="29052" y="2158"/>
                      <a:pt x="27576" y="339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44" name="Forme libre : forme 244">
                <a:extLst>
                  <a:ext uri="{FF2B5EF4-FFF2-40B4-BE49-F238E27FC236}">
                    <a16:creationId xmlns:a16="http://schemas.microsoft.com/office/drawing/2014/main" id="{CA5EB2E3-F595-4458-39A1-11A9655778C3}"/>
                  </a:ext>
                </a:extLst>
              </p:cNvPr>
              <p:cNvSpPr/>
              <p:nvPr/>
            </p:nvSpPr>
            <p:spPr>
              <a:xfrm>
                <a:off x="7769881" y="4026687"/>
                <a:ext cx="462758" cy="395926"/>
              </a:xfrm>
              <a:custGeom>
                <a:avLst/>
                <a:gdLst>
                  <a:gd name="connsiteX0" fmla="*/ 367145 w 462758"/>
                  <a:gd name="connsiteY0" fmla="*/ 381443 h 395926"/>
                  <a:gd name="connsiteX1" fmla="*/ 377952 w 462758"/>
                  <a:gd name="connsiteY1" fmla="*/ 379022 h 395926"/>
                  <a:gd name="connsiteX2" fmla="*/ 381082 w 462758"/>
                  <a:gd name="connsiteY2" fmla="*/ 378077 h 395926"/>
                  <a:gd name="connsiteX3" fmla="*/ 392126 w 462758"/>
                  <a:gd name="connsiteY3" fmla="*/ 376128 h 395926"/>
                  <a:gd name="connsiteX4" fmla="*/ 398622 w 462758"/>
                  <a:gd name="connsiteY4" fmla="*/ 360242 h 395926"/>
                  <a:gd name="connsiteX5" fmla="*/ 401516 w 462758"/>
                  <a:gd name="connsiteY5" fmla="*/ 355222 h 395926"/>
                  <a:gd name="connsiteX6" fmla="*/ 407776 w 462758"/>
                  <a:gd name="connsiteY6" fmla="*/ 341521 h 395926"/>
                  <a:gd name="connsiteX7" fmla="*/ 414981 w 462758"/>
                  <a:gd name="connsiteY7" fmla="*/ 330713 h 395926"/>
                  <a:gd name="connsiteX8" fmla="*/ 423604 w 462758"/>
                  <a:gd name="connsiteY8" fmla="*/ 317484 h 395926"/>
                  <a:gd name="connsiteX9" fmla="*/ 427678 w 462758"/>
                  <a:gd name="connsiteY9" fmla="*/ 309571 h 395926"/>
                  <a:gd name="connsiteX10" fmla="*/ 436124 w 462758"/>
                  <a:gd name="connsiteY10" fmla="*/ 303311 h 395926"/>
                  <a:gd name="connsiteX11" fmla="*/ 439017 w 462758"/>
                  <a:gd name="connsiteY11" fmla="*/ 300181 h 395926"/>
                  <a:gd name="connsiteX12" fmla="*/ 449116 w 462758"/>
                  <a:gd name="connsiteY12" fmla="*/ 280219 h 395926"/>
                  <a:gd name="connsiteX13" fmla="*/ 450061 w 462758"/>
                  <a:gd name="connsiteY13" fmla="*/ 272778 h 395926"/>
                  <a:gd name="connsiteX14" fmla="*/ 457266 w 462758"/>
                  <a:gd name="connsiteY14" fmla="*/ 255474 h 395926"/>
                  <a:gd name="connsiteX15" fmla="*/ 458979 w 462758"/>
                  <a:gd name="connsiteY15" fmla="*/ 251163 h 395926"/>
                  <a:gd name="connsiteX16" fmla="*/ 460396 w 462758"/>
                  <a:gd name="connsiteY16" fmla="*/ 243722 h 395926"/>
                  <a:gd name="connsiteX17" fmla="*/ 459924 w 462758"/>
                  <a:gd name="connsiteY17" fmla="*/ 236517 h 395926"/>
                  <a:gd name="connsiteX18" fmla="*/ 460869 w 462758"/>
                  <a:gd name="connsiteY18" fmla="*/ 215847 h 395926"/>
                  <a:gd name="connsiteX19" fmla="*/ 462522 w 462758"/>
                  <a:gd name="connsiteY19" fmla="*/ 208878 h 395926"/>
                  <a:gd name="connsiteX20" fmla="*/ 462286 w 462758"/>
                  <a:gd name="connsiteY20" fmla="*/ 205512 h 395926"/>
                  <a:gd name="connsiteX21" fmla="*/ 459156 w 462758"/>
                  <a:gd name="connsiteY21" fmla="*/ 200728 h 395926"/>
                  <a:gd name="connsiteX22" fmla="*/ 458683 w 462758"/>
                  <a:gd name="connsiteY22" fmla="*/ 195472 h 395926"/>
                  <a:gd name="connsiteX23" fmla="*/ 455081 w 462758"/>
                  <a:gd name="connsiteY23" fmla="*/ 188976 h 395926"/>
                  <a:gd name="connsiteX24" fmla="*/ 444037 w 462758"/>
                  <a:gd name="connsiteY24" fmla="*/ 175983 h 395926"/>
                  <a:gd name="connsiteX25" fmla="*/ 442147 w 462758"/>
                  <a:gd name="connsiteY25" fmla="*/ 173090 h 395926"/>
                  <a:gd name="connsiteX26" fmla="*/ 441675 w 462758"/>
                  <a:gd name="connsiteY26" fmla="*/ 173090 h 395926"/>
                  <a:gd name="connsiteX27" fmla="*/ 439726 w 462758"/>
                  <a:gd name="connsiteY27" fmla="*/ 161101 h 395926"/>
                  <a:gd name="connsiteX28" fmla="*/ 434411 w 462758"/>
                  <a:gd name="connsiteY28" fmla="*/ 156554 h 395926"/>
                  <a:gd name="connsiteX29" fmla="*/ 432226 w 462758"/>
                  <a:gd name="connsiteY29" fmla="*/ 156554 h 395926"/>
                  <a:gd name="connsiteX30" fmla="*/ 431517 w 462758"/>
                  <a:gd name="connsiteY30" fmla="*/ 159448 h 395926"/>
                  <a:gd name="connsiteX31" fmla="*/ 428623 w 462758"/>
                  <a:gd name="connsiteY31" fmla="*/ 159448 h 395926"/>
                  <a:gd name="connsiteX32" fmla="*/ 426674 w 462758"/>
                  <a:gd name="connsiteY32" fmla="*/ 152951 h 395926"/>
                  <a:gd name="connsiteX33" fmla="*/ 425966 w 462758"/>
                  <a:gd name="connsiteY33" fmla="*/ 144270 h 395926"/>
                  <a:gd name="connsiteX34" fmla="*/ 424253 w 462758"/>
                  <a:gd name="connsiteY34" fmla="*/ 136829 h 395926"/>
                  <a:gd name="connsiteX35" fmla="*/ 424253 w 462758"/>
                  <a:gd name="connsiteY35" fmla="*/ 137065 h 395926"/>
                  <a:gd name="connsiteX36" fmla="*/ 422836 w 462758"/>
                  <a:gd name="connsiteY36" fmla="*/ 133699 h 395926"/>
                  <a:gd name="connsiteX37" fmla="*/ 419469 w 462758"/>
                  <a:gd name="connsiteY37" fmla="*/ 131750 h 395926"/>
                  <a:gd name="connsiteX38" fmla="*/ 419469 w 462758"/>
                  <a:gd name="connsiteY38" fmla="*/ 131041 h 395926"/>
                  <a:gd name="connsiteX39" fmla="*/ 421655 w 462758"/>
                  <a:gd name="connsiteY39" fmla="*/ 129860 h 395926"/>
                  <a:gd name="connsiteX40" fmla="*/ 421182 w 462758"/>
                  <a:gd name="connsiteY40" fmla="*/ 126730 h 395926"/>
                  <a:gd name="connsiteX41" fmla="*/ 413032 w 462758"/>
                  <a:gd name="connsiteY41" fmla="*/ 124072 h 395926"/>
                  <a:gd name="connsiteX42" fmla="*/ 409902 w 462758"/>
                  <a:gd name="connsiteY42" fmla="*/ 120706 h 395926"/>
                  <a:gd name="connsiteX43" fmla="*/ 407481 w 462758"/>
                  <a:gd name="connsiteY43" fmla="*/ 116867 h 395926"/>
                  <a:gd name="connsiteX44" fmla="*/ 403406 w 462758"/>
                  <a:gd name="connsiteY44" fmla="*/ 113973 h 395926"/>
                  <a:gd name="connsiteX45" fmla="*/ 400748 w 462758"/>
                  <a:gd name="connsiteY45" fmla="*/ 113973 h 395926"/>
                  <a:gd name="connsiteX46" fmla="*/ 396674 w 462758"/>
                  <a:gd name="connsiteY46" fmla="*/ 114210 h 395926"/>
                  <a:gd name="connsiteX47" fmla="*/ 395729 w 462758"/>
                  <a:gd name="connsiteY47" fmla="*/ 104820 h 395926"/>
                  <a:gd name="connsiteX48" fmla="*/ 395256 w 462758"/>
                  <a:gd name="connsiteY48" fmla="*/ 104583 h 395926"/>
                  <a:gd name="connsiteX49" fmla="*/ 395256 w 462758"/>
                  <a:gd name="connsiteY49" fmla="*/ 86099 h 395926"/>
                  <a:gd name="connsiteX50" fmla="*/ 389232 w 462758"/>
                  <a:gd name="connsiteY50" fmla="*/ 82024 h 395926"/>
                  <a:gd name="connsiteX51" fmla="*/ 388760 w 462758"/>
                  <a:gd name="connsiteY51" fmla="*/ 81551 h 395926"/>
                  <a:gd name="connsiteX52" fmla="*/ 388524 w 462758"/>
                  <a:gd name="connsiteY52" fmla="*/ 68795 h 395926"/>
                  <a:gd name="connsiteX53" fmla="*/ 387579 w 462758"/>
                  <a:gd name="connsiteY53" fmla="*/ 63243 h 395926"/>
                  <a:gd name="connsiteX54" fmla="*/ 389055 w 462758"/>
                  <a:gd name="connsiteY54" fmla="*/ 53617 h 395926"/>
                  <a:gd name="connsiteX55" fmla="*/ 381378 w 462758"/>
                  <a:gd name="connsiteY55" fmla="*/ 46176 h 395926"/>
                  <a:gd name="connsiteX56" fmla="*/ 378484 w 462758"/>
                  <a:gd name="connsiteY56" fmla="*/ 46176 h 395926"/>
                  <a:gd name="connsiteX57" fmla="*/ 375826 w 462758"/>
                  <a:gd name="connsiteY57" fmla="*/ 48833 h 395926"/>
                  <a:gd name="connsiteX58" fmla="*/ 372932 w 462758"/>
                  <a:gd name="connsiteY58" fmla="*/ 49070 h 395926"/>
                  <a:gd name="connsiteX59" fmla="*/ 372224 w 462758"/>
                  <a:gd name="connsiteY59" fmla="*/ 35841 h 395926"/>
                  <a:gd name="connsiteX60" fmla="*/ 371988 w 462758"/>
                  <a:gd name="connsiteY60" fmla="*/ 26923 h 395926"/>
                  <a:gd name="connsiteX61" fmla="*/ 369330 w 462758"/>
                  <a:gd name="connsiteY61" fmla="*/ 26451 h 395926"/>
                  <a:gd name="connsiteX62" fmla="*/ 367913 w 462758"/>
                  <a:gd name="connsiteY62" fmla="*/ 20191 h 395926"/>
                  <a:gd name="connsiteX63" fmla="*/ 367204 w 462758"/>
                  <a:gd name="connsiteY63" fmla="*/ 13931 h 395926"/>
                  <a:gd name="connsiteX64" fmla="*/ 364783 w 462758"/>
                  <a:gd name="connsiteY64" fmla="*/ 11037 h 395926"/>
                  <a:gd name="connsiteX65" fmla="*/ 363602 w 462758"/>
                  <a:gd name="connsiteY65" fmla="*/ 4304 h 395926"/>
                  <a:gd name="connsiteX66" fmla="*/ 360471 w 462758"/>
                  <a:gd name="connsiteY66" fmla="*/ 702 h 395926"/>
                  <a:gd name="connsiteX67" fmla="*/ 358050 w 462758"/>
                  <a:gd name="connsiteY67" fmla="*/ 466 h 395926"/>
                  <a:gd name="connsiteX68" fmla="*/ 355629 w 462758"/>
                  <a:gd name="connsiteY68" fmla="*/ 7198 h 395926"/>
                  <a:gd name="connsiteX69" fmla="*/ 354920 w 462758"/>
                  <a:gd name="connsiteY69" fmla="*/ 13222 h 395926"/>
                  <a:gd name="connsiteX70" fmla="*/ 351318 w 462758"/>
                  <a:gd name="connsiteY70" fmla="*/ 18773 h 395926"/>
                  <a:gd name="connsiteX71" fmla="*/ 351554 w 462758"/>
                  <a:gd name="connsiteY71" fmla="*/ 22376 h 395926"/>
                  <a:gd name="connsiteX72" fmla="*/ 351554 w 462758"/>
                  <a:gd name="connsiteY72" fmla="*/ 25270 h 395926"/>
                  <a:gd name="connsiteX73" fmla="*/ 348660 w 462758"/>
                  <a:gd name="connsiteY73" fmla="*/ 27927 h 395926"/>
                  <a:gd name="connsiteX74" fmla="*/ 347715 w 462758"/>
                  <a:gd name="connsiteY74" fmla="*/ 38262 h 395926"/>
                  <a:gd name="connsiteX75" fmla="*/ 346002 w 462758"/>
                  <a:gd name="connsiteY75" fmla="*/ 44759 h 395926"/>
                  <a:gd name="connsiteX76" fmla="*/ 346947 w 462758"/>
                  <a:gd name="connsiteY76" fmla="*/ 46944 h 395926"/>
                  <a:gd name="connsiteX77" fmla="*/ 347184 w 462758"/>
                  <a:gd name="connsiteY77" fmla="*/ 55861 h 395926"/>
                  <a:gd name="connsiteX78" fmla="*/ 340687 w 462758"/>
                  <a:gd name="connsiteY78" fmla="*/ 74641 h 395926"/>
                  <a:gd name="connsiteX79" fmla="*/ 338502 w 462758"/>
                  <a:gd name="connsiteY79" fmla="*/ 78480 h 395926"/>
                  <a:gd name="connsiteX80" fmla="*/ 336790 w 462758"/>
                  <a:gd name="connsiteY80" fmla="*/ 84740 h 395926"/>
                  <a:gd name="connsiteX81" fmla="*/ 329348 w 462758"/>
                  <a:gd name="connsiteY81" fmla="*/ 92181 h 395926"/>
                  <a:gd name="connsiteX82" fmla="*/ 320962 w 462758"/>
                  <a:gd name="connsiteY82" fmla="*/ 91709 h 395926"/>
                  <a:gd name="connsiteX83" fmla="*/ 316179 w 462758"/>
                  <a:gd name="connsiteY83" fmla="*/ 87870 h 395926"/>
                  <a:gd name="connsiteX84" fmla="*/ 313757 w 462758"/>
                  <a:gd name="connsiteY84" fmla="*/ 83323 h 395926"/>
                  <a:gd name="connsiteX85" fmla="*/ 311572 w 462758"/>
                  <a:gd name="connsiteY85" fmla="*/ 81138 h 395926"/>
                  <a:gd name="connsiteX86" fmla="*/ 309387 w 462758"/>
                  <a:gd name="connsiteY86" fmla="*/ 80665 h 395926"/>
                  <a:gd name="connsiteX87" fmla="*/ 305076 w 462758"/>
                  <a:gd name="connsiteY87" fmla="*/ 78953 h 395926"/>
                  <a:gd name="connsiteX88" fmla="*/ 302418 w 462758"/>
                  <a:gd name="connsiteY88" fmla="*/ 74641 h 395926"/>
                  <a:gd name="connsiteX89" fmla="*/ 295450 w 462758"/>
                  <a:gd name="connsiteY89" fmla="*/ 71984 h 395926"/>
                  <a:gd name="connsiteX90" fmla="*/ 290371 w 462758"/>
                  <a:gd name="connsiteY90" fmla="*/ 66433 h 395926"/>
                  <a:gd name="connsiteX91" fmla="*/ 285587 w 462758"/>
                  <a:gd name="connsiteY91" fmla="*/ 65015 h 395926"/>
                  <a:gd name="connsiteX92" fmla="*/ 282929 w 462758"/>
                  <a:gd name="connsiteY92" fmla="*/ 62358 h 395926"/>
                  <a:gd name="connsiteX93" fmla="*/ 278146 w 462758"/>
                  <a:gd name="connsiteY93" fmla="*/ 61117 h 395926"/>
                  <a:gd name="connsiteX94" fmla="*/ 275961 w 462758"/>
                  <a:gd name="connsiteY94" fmla="*/ 57515 h 395926"/>
                  <a:gd name="connsiteX95" fmla="*/ 275725 w 462758"/>
                  <a:gd name="connsiteY95" fmla="*/ 52436 h 395926"/>
                  <a:gd name="connsiteX96" fmla="*/ 277201 w 462758"/>
                  <a:gd name="connsiteY96" fmla="*/ 48833 h 395926"/>
                  <a:gd name="connsiteX97" fmla="*/ 279150 w 462758"/>
                  <a:gd name="connsiteY97" fmla="*/ 47416 h 395926"/>
                  <a:gd name="connsiteX98" fmla="*/ 281099 w 462758"/>
                  <a:gd name="connsiteY98" fmla="*/ 43341 h 395926"/>
                  <a:gd name="connsiteX99" fmla="*/ 280862 w 462758"/>
                  <a:gd name="connsiteY99" fmla="*/ 38085 h 395926"/>
                  <a:gd name="connsiteX100" fmla="*/ 281335 w 462758"/>
                  <a:gd name="connsiteY100" fmla="*/ 32534 h 395926"/>
                  <a:gd name="connsiteX101" fmla="*/ 287831 w 462758"/>
                  <a:gd name="connsiteY101" fmla="*/ 30349 h 395926"/>
                  <a:gd name="connsiteX102" fmla="*/ 289308 w 462758"/>
                  <a:gd name="connsiteY102" fmla="*/ 25801 h 395926"/>
                  <a:gd name="connsiteX103" fmla="*/ 292201 w 462758"/>
                  <a:gd name="connsiteY103" fmla="*/ 19305 h 395926"/>
                  <a:gd name="connsiteX104" fmla="*/ 289544 w 462758"/>
                  <a:gd name="connsiteY104" fmla="*/ 18596 h 395926"/>
                  <a:gd name="connsiteX105" fmla="*/ 286886 w 462758"/>
                  <a:gd name="connsiteY105" fmla="*/ 17120 h 395926"/>
                  <a:gd name="connsiteX106" fmla="*/ 285705 w 462758"/>
                  <a:gd name="connsiteY106" fmla="*/ 19541 h 395926"/>
                  <a:gd name="connsiteX107" fmla="*/ 285233 w 462758"/>
                  <a:gd name="connsiteY107" fmla="*/ 23144 h 395926"/>
                  <a:gd name="connsiteX108" fmla="*/ 284288 w 462758"/>
                  <a:gd name="connsiteY108" fmla="*/ 23144 h 395926"/>
                  <a:gd name="connsiteX109" fmla="*/ 282811 w 462758"/>
                  <a:gd name="connsiteY109" fmla="*/ 18833 h 395926"/>
                  <a:gd name="connsiteX110" fmla="*/ 278736 w 462758"/>
                  <a:gd name="connsiteY110" fmla="*/ 15466 h 395926"/>
                  <a:gd name="connsiteX111" fmla="*/ 277083 w 462758"/>
                  <a:gd name="connsiteY111" fmla="*/ 15466 h 395926"/>
                  <a:gd name="connsiteX112" fmla="*/ 274662 w 462758"/>
                  <a:gd name="connsiteY112" fmla="*/ 18360 h 395926"/>
                  <a:gd name="connsiteX113" fmla="*/ 269878 w 462758"/>
                  <a:gd name="connsiteY113" fmla="*/ 18360 h 395926"/>
                  <a:gd name="connsiteX114" fmla="*/ 268697 w 462758"/>
                  <a:gd name="connsiteY114" fmla="*/ 16647 h 395926"/>
                  <a:gd name="connsiteX115" fmla="*/ 261255 w 462758"/>
                  <a:gd name="connsiteY115" fmla="*/ 15703 h 395926"/>
                  <a:gd name="connsiteX116" fmla="*/ 258362 w 462758"/>
                  <a:gd name="connsiteY116" fmla="*/ 13754 h 395926"/>
                  <a:gd name="connsiteX117" fmla="*/ 253047 w 462758"/>
                  <a:gd name="connsiteY117" fmla="*/ 13045 h 395926"/>
                  <a:gd name="connsiteX118" fmla="*/ 250625 w 462758"/>
                  <a:gd name="connsiteY118" fmla="*/ 10151 h 395926"/>
                  <a:gd name="connsiteX119" fmla="*/ 245842 w 462758"/>
                  <a:gd name="connsiteY119" fmla="*/ 9206 h 395926"/>
                  <a:gd name="connsiteX120" fmla="*/ 241767 w 462758"/>
                  <a:gd name="connsiteY120" fmla="*/ 6785 h 395926"/>
                  <a:gd name="connsiteX121" fmla="*/ 237455 w 462758"/>
                  <a:gd name="connsiteY121" fmla="*/ 7021 h 395926"/>
                  <a:gd name="connsiteX122" fmla="*/ 237455 w 462758"/>
                  <a:gd name="connsiteY122" fmla="*/ 9206 h 395926"/>
                  <a:gd name="connsiteX123" fmla="*/ 241058 w 462758"/>
                  <a:gd name="connsiteY123" fmla="*/ 10860 h 395926"/>
                  <a:gd name="connsiteX124" fmla="*/ 244897 w 462758"/>
                  <a:gd name="connsiteY124" fmla="*/ 11805 h 395926"/>
                  <a:gd name="connsiteX125" fmla="*/ 245369 w 462758"/>
                  <a:gd name="connsiteY125" fmla="*/ 18537 h 395926"/>
                  <a:gd name="connsiteX126" fmla="*/ 226353 w 462758"/>
                  <a:gd name="connsiteY126" fmla="*/ 19482 h 395926"/>
                  <a:gd name="connsiteX127" fmla="*/ 224168 w 462758"/>
                  <a:gd name="connsiteY127" fmla="*/ 20899 h 395926"/>
                  <a:gd name="connsiteX128" fmla="*/ 220565 w 462758"/>
                  <a:gd name="connsiteY128" fmla="*/ 21608 h 395926"/>
                  <a:gd name="connsiteX129" fmla="*/ 218380 w 462758"/>
                  <a:gd name="connsiteY129" fmla="*/ 23557 h 395926"/>
                  <a:gd name="connsiteX130" fmla="*/ 216963 w 462758"/>
                  <a:gd name="connsiteY130" fmla="*/ 27160 h 395926"/>
                  <a:gd name="connsiteX131" fmla="*/ 214305 w 462758"/>
                  <a:gd name="connsiteY131" fmla="*/ 29345 h 395926"/>
                  <a:gd name="connsiteX132" fmla="*/ 214305 w 462758"/>
                  <a:gd name="connsiteY132" fmla="*/ 31766 h 395926"/>
                  <a:gd name="connsiteX133" fmla="*/ 215250 w 462758"/>
                  <a:gd name="connsiteY133" fmla="*/ 35132 h 395926"/>
                  <a:gd name="connsiteX134" fmla="*/ 214305 w 462758"/>
                  <a:gd name="connsiteY134" fmla="*/ 36077 h 395926"/>
                  <a:gd name="connsiteX135" fmla="*/ 210230 w 462758"/>
                  <a:gd name="connsiteY135" fmla="*/ 36550 h 395926"/>
                  <a:gd name="connsiteX136" fmla="*/ 208517 w 462758"/>
                  <a:gd name="connsiteY136" fmla="*/ 40152 h 395926"/>
                  <a:gd name="connsiteX137" fmla="*/ 204443 w 462758"/>
                  <a:gd name="connsiteY137" fmla="*/ 45231 h 395926"/>
                  <a:gd name="connsiteX138" fmla="*/ 201785 w 462758"/>
                  <a:gd name="connsiteY138" fmla="*/ 48833 h 395926"/>
                  <a:gd name="connsiteX139" fmla="*/ 202021 w 462758"/>
                  <a:gd name="connsiteY139" fmla="*/ 50015 h 395926"/>
                  <a:gd name="connsiteX140" fmla="*/ 205151 w 462758"/>
                  <a:gd name="connsiteY140" fmla="*/ 52672 h 395926"/>
                  <a:gd name="connsiteX141" fmla="*/ 208990 w 462758"/>
                  <a:gd name="connsiteY141" fmla="*/ 53617 h 395926"/>
                  <a:gd name="connsiteX142" fmla="*/ 208990 w 462758"/>
                  <a:gd name="connsiteY142" fmla="*/ 55566 h 395926"/>
                  <a:gd name="connsiteX143" fmla="*/ 206569 w 462758"/>
                  <a:gd name="connsiteY143" fmla="*/ 56275 h 395926"/>
                  <a:gd name="connsiteX144" fmla="*/ 206569 w 462758"/>
                  <a:gd name="connsiteY144" fmla="*/ 57456 h 395926"/>
                  <a:gd name="connsiteX145" fmla="*/ 209462 w 462758"/>
                  <a:gd name="connsiteY145" fmla="*/ 62003 h 395926"/>
                  <a:gd name="connsiteX146" fmla="*/ 202257 w 462758"/>
                  <a:gd name="connsiteY146" fmla="*/ 56216 h 395926"/>
                  <a:gd name="connsiteX147" fmla="*/ 201313 w 462758"/>
                  <a:gd name="connsiteY147" fmla="*/ 56216 h 395926"/>
                  <a:gd name="connsiteX148" fmla="*/ 199895 w 462758"/>
                  <a:gd name="connsiteY148" fmla="*/ 57633 h 395926"/>
                  <a:gd name="connsiteX149" fmla="*/ 194344 w 462758"/>
                  <a:gd name="connsiteY149" fmla="*/ 55212 h 395926"/>
                  <a:gd name="connsiteX150" fmla="*/ 191214 w 462758"/>
                  <a:gd name="connsiteY150" fmla="*/ 57869 h 395926"/>
                  <a:gd name="connsiteX151" fmla="*/ 189501 w 462758"/>
                  <a:gd name="connsiteY151" fmla="*/ 60763 h 395926"/>
                  <a:gd name="connsiteX152" fmla="*/ 188556 w 462758"/>
                  <a:gd name="connsiteY152" fmla="*/ 60527 h 395926"/>
                  <a:gd name="connsiteX153" fmla="*/ 188320 w 462758"/>
                  <a:gd name="connsiteY153" fmla="*/ 56688 h 395926"/>
                  <a:gd name="connsiteX154" fmla="*/ 185899 w 462758"/>
                  <a:gd name="connsiteY154" fmla="*/ 53322 h 395926"/>
                  <a:gd name="connsiteX155" fmla="*/ 183950 w 462758"/>
                  <a:gd name="connsiteY155" fmla="*/ 51373 h 395926"/>
                  <a:gd name="connsiteX156" fmla="*/ 182473 w 462758"/>
                  <a:gd name="connsiteY156" fmla="*/ 47771 h 395926"/>
                  <a:gd name="connsiteX157" fmla="*/ 181528 w 462758"/>
                  <a:gd name="connsiteY157" fmla="*/ 43459 h 395926"/>
                  <a:gd name="connsiteX158" fmla="*/ 177690 w 462758"/>
                  <a:gd name="connsiteY158" fmla="*/ 40802 h 395926"/>
                  <a:gd name="connsiteX159" fmla="*/ 173851 w 462758"/>
                  <a:gd name="connsiteY159" fmla="*/ 40093 h 395926"/>
                  <a:gd name="connsiteX160" fmla="*/ 167118 w 462758"/>
                  <a:gd name="connsiteY160" fmla="*/ 45644 h 395926"/>
                  <a:gd name="connsiteX161" fmla="*/ 164697 w 462758"/>
                  <a:gd name="connsiteY161" fmla="*/ 45172 h 395926"/>
                  <a:gd name="connsiteX162" fmla="*/ 164225 w 462758"/>
                  <a:gd name="connsiteY162" fmla="*/ 48775 h 395926"/>
                  <a:gd name="connsiteX163" fmla="*/ 162040 w 462758"/>
                  <a:gd name="connsiteY163" fmla="*/ 50723 h 395926"/>
                  <a:gd name="connsiteX164" fmla="*/ 161803 w 462758"/>
                  <a:gd name="connsiteY164" fmla="*/ 50015 h 395926"/>
                  <a:gd name="connsiteX165" fmla="*/ 160091 w 462758"/>
                  <a:gd name="connsiteY165" fmla="*/ 49542 h 395926"/>
                  <a:gd name="connsiteX166" fmla="*/ 154067 w 462758"/>
                  <a:gd name="connsiteY166" fmla="*/ 52672 h 395926"/>
                  <a:gd name="connsiteX167" fmla="*/ 153831 w 462758"/>
                  <a:gd name="connsiteY167" fmla="*/ 54621 h 395926"/>
                  <a:gd name="connsiteX168" fmla="*/ 155012 w 462758"/>
                  <a:gd name="connsiteY168" fmla="*/ 56806 h 395926"/>
                  <a:gd name="connsiteX169" fmla="*/ 155484 w 462758"/>
                  <a:gd name="connsiteY169" fmla="*/ 59228 h 395926"/>
                  <a:gd name="connsiteX170" fmla="*/ 152354 w 462758"/>
                  <a:gd name="connsiteY170" fmla="*/ 59700 h 395926"/>
                  <a:gd name="connsiteX171" fmla="*/ 151645 w 462758"/>
                  <a:gd name="connsiteY171" fmla="*/ 64011 h 395926"/>
                  <a:gd name="connsiteX172" fmla="*/ 145385 w 462758"/>
                  <a:gd name="connsiteY172" fmla="*/ 64011 h 395926"/>
                  <a:gd name="connsiteX173" fmla="*/ 144440 w 462758"/>
                  <a:gd name="connsiteY173" fmla="*/ 65429 h 395926"/>
                  <a:gd name="connsiteX174" fmla="*/ 145149 w 462758"/>
                  <a:gd name="connsiteY174" fmla="*/ 69976 h 395926"/>
                  <a:gd name="connsiteX175" fmla="*/ 145858 w 462758"/>
                  <a:gd name="connsiteY175" fmla="*/ 73815 h 395926"/>
                  <a:gd name="connsiteX176" fmla="*/ 146094 w 462758"/>
                  <a:gd name="connsiteY176" fmla="*/ 76000 h 395926"/>
                  <a:gd name="connsiteX177" fmla="*/ 143437 w 462758"/>
                  <a:gd name="connsiteY177" fmla="*/ 76000 h 395926"/>
                  <a:gd name="connsiteX178" fmla="*/ 139598 w 462758"/>
                  <a:gd name="connsiteY178" fmla="*/ 74051 h 395926"/>
                  <a:gd name="connsiteX179" fmla="*/ 133338 w 462758"/>
                  <a:gd name="connsiteY179" fmla="*/ 73342 h 395926"/>
                  <a:gd name="connsiteX180" fmla="*/ 133102 w 462758"/>
                  <a:gd name="connsiteY180" fmla="*/ 79838 h 395926"/>
                  <a:gd name="connsiteX181" fmla="*/ 135995 w 462758"/>
                  <a:gd name="connsiteY181" fmla="*/ 83205 h 395926"/>
                  <a:gd name="connsiteX182" fmla="*/ 136232 w 462758"/>
                  <a:gd name="connsiteY182" fmla="*/ 86807 h 395926"/>
                  <a:gd name="connsiteX183" fmla="*/ 131153 w 462758"/>
                  <a:gd name="connsiteY183" fmla="*/ 91118 h 395926"/>
                  <a:gd name="connsiteX184" fmla="*/ 129972 w 462758"/>
                  <a:gd name="connsiteY184" fmla="*/ 91118 h 395926"/>
                  <a:gd name="connsiteX185" fmla="*/ 127314 w 462758"/>
                  <a:gd name="connsiteY185" fmla="*/ 81492 h 395926"/>
                  <a:gd name="connsiteX186" fmla="*/ 127078 w 462758"/>
                  <a:gd name="connsiteY186" fmla="*/ 74760 h 395926"/>
                  <a:gd name="connsiteX187" fmla="*/ 125897 w 462758"/>
                  <a:gd name="connsiteY187" fmla="*/ 74760 h 395926"/>
                  <a:gd name="connsiteX188" fmla="*/ 122530 w 462758"/>
                  <a:gd name="connsiteY188" fmla="*/ 79307 h 395926"/>
                  <a:gd name="connsiteX189" fmla="*/ 117747 w 462758"/>
                  <a:gd name="connsiteY189" fmla="*/ 83146 h 395926"/>
                  <a:gd name="connsiteX190" fmla="*/ 116802 w 462758"/>
                  <a:gd name="connsiteY190" fmla="*/ 84799 h 395926"/>
                  <a:gd name="connsiteX191" fmla="*/ 116329 w 462758"/>
                  <a:gd name="connsiteY191" fmla="*/ 92004 h 395926"/>
                  <a:gd name="connsiteX192" fmla="*/ 114617 w 462758"/>
                  <a:gd name="connsiteY192" fmla="*/ 102575 h 395926"/>
                  <a:gd name="connsiteX193" fmla="*/ 109302 w 462758"/>
                  <a:gd name="connsiteY193" fmla="*/ 106414 h 395926"/>
                  <a:gd name="connsiteX194" fmla="*/ 108593 w 462758"/>
                  <a:gd name="connsiteY194" fmla="*/ 112438 h 395926"/>
                  <a:gd name="connsiteX195" fmla="*/ 102333 w 462758"/>
                  <a:gd name="connsiteY195" fmla="*/ 119643 h 395926"/>
                  <a:gd name="connsiteX196" fmla="*/ 97549 w 462758"/>
                  <a:gd name="connsiteY196" fmla="*/ 122301 h 395926"/>
                  <a:gd name="connsiteX197" fmla="*/ 93710 w 462758"/>
                  <a:gd name="connsiteY197" fmla="*/ 124190 h 395926"/>
                  <a:gd name="connsiteX198" fmla="*/ 86505 w 462758"/>
                  <a:gd name="connsiteY198" fmla="*/ 126316 h 395926"/>
                  <a:gd name="connsiteX199" fmla="*/ 76171 w 462758"/>
                  <a:gd name="connsiteY199" fmla="*/ 127498 h 395926"/>
                  <a:gd name="connsiteX200" fmla="*/ 66308 w 462758"/>
                  <a:gd name="connsiteY200" fmla="*/ 131336 h 395926"/>
                  <a:gd name="connsiteX201" fmla="*/ 64832 w 462758"/>
                  <a:gd name="connsiteY201" fmla="*/ 132281 h 395926"/>
                  <a:gd name="connsiteX202" fmla="*/ 62410 w 462758"/>
                  <a:gd name="connsiteY202" fmla="*/ 135175 h 395926"/>
                  <a:gd name="connsiteX203" fmla="*/ 53493 w 462758"/>
                  <a:gd name="connsiteY203" fmla="*/ 135411 h 395926"/>
                  <a:gd name="connsiteX204" fmla="*/ 53020 w 462758"/>
                  <a:gd name="connsiteY204" fmla="*/ 136120 h 395926"/>
                  <a:gd name="connsiteX205" fmla="*/ 49418 w 462758"/>
                  <a:gd name="connsiteY205" fmla="*/ 134171 h 395926"/>
                  <a:gd name="connsiteX206" fmla="*/ 48237 w 462758"/>
                  <a:gd name="connsiteY206" fmla="*/ 134171 h 395926"/>
                  <a:gd name="connsiteX207" fmla="*/ 47055 w 462758"/>
                  <a:gd name="connsiteY207" fmla="*/ 136120 h 395926"/>
                  <a:gd name="connsiteX208" fmla="*/ 42449 w 462758"/>
                  <a:gd name="connsiteY208" fmla="*/ 137301 h 395926"/>
                  <a:gd name="connsiteX209" fmla="*/ 39791 w 462758"/>
                  <a:gd name="connsiteY209" fmla="*/ 139959 h 395926"/>
                  <a:gd name="connsiteX210" fmla="*/ 37134 w 462758"/>
                  <a:gd name="connsiteY210" fmla="*/ 144270 h 395926"/>
                  <a:gd name="connsiteX211" fmla="*/ 31582 w 462758"/>
                  <a:gd name="connsiteY211" fmla="*/ 147400 h 395926"/>
                  <a:gd name="connsiteX212" fmla="*/ 30165 w 462758"/>
                  <a:gd name="connsiteY212" fmla="*/ 148345 h 395926"/>
                  <a:gd name="connsiteX213" fmla="*/ 27035 w 462758"/>
                  <a:gd name="connsiteY213" fmla="*/ 148817 h 395926"/>
                  <a:gd name="connsiteX214" fmla="*/ 24141 w 462758"/>
                  <a:gd name="connsiteY214" fmla="*/ 150235 h 395926"/>
                  <a:gd name="connsiteX215" fmla="*/ 23433 w 462758"/>
                  <a:gd name="connsiteY215" fmla="*/ 150943 h 395926"/>
                  <a:gd name="connsiteX216" fmla="*/ 22724 w 462758"/>
                  <a:gd name="connsiteY216" fmla="*/ 155491 h 395926"/>
                  <a:gd name="connsiteX217" fmla="*/ 20066 w 462758"/>
                  <a:gd name="connsiteY217" fmla="*/ 158385 h 395926"/>
                  <a:gd name="connsiteX218" fmla="*/ 17881 w 462758"/>
                  <a:gd name="connsiteY218" fmla="*/ 158857 h 395926"/>
                  <a:gd name="connsiteX219" fmla="*/ 17881 w 462758"/>
                  <a:gd name="connsiteY219" fmla="*/ 152125 h 395926"/>
                  <a:gd name="connsiteX220" fmla="*/ 18826 w 462758"/>
                  <a:gd name="connsiteY220" fmla="*/ 150412 h 395926"/>
                  <a:gd name="connsiteX221" fmla="*/ 18826 w 462758"/>
                  <a:gd name="connsiteY221" fmla="*/ 149231 h 395926"/>
                  <a:gd name="connsiteX222" fmla="*/ 17409 w 462758"/>
                  <a:gd name="connsiteY222" fmla="*/ 149231 h 395926"/>
                  <a:gd name="connsiteX223" fmla="*/ 13038 w 462758"/>
                  <a:gd name="connsiteY223" fmla="*/ 156199 h 395926"/>
                  <a:gd name="connsiteX224" fmla="*/ 11857 w 462758"/>
                  <a:gd name="connsiteY224" fmla="*/ 161751 h 395926"/>
                  <a:gd name="connsiteX225" fmla="*/ 11857 w 462758"/>
                  <a:gd name="connsiteY225" fmla="*/ 171377 h 395926"/>
                  <a:gd name="connsiteX226" fmla="*/ 8727 w 462758"/>
                  <a:gd name="connsiteY226" fmla="*/ 179055 h 395926"/>
                  <a:gd name="connsiteX227" fmla="*/ 7782 w 462758"/>
                  <a:gd name="connsiteY227" fmla="*/ 183602 h 395926"/>
                  <a:gd name="connsiteX228" fmla="*/ 7546 w 462758"/>
                  <a:gd name="connsiteY228" fmla="*/ 184547 h 395926"/>
                  <a:gd name="connsiteX229" fmla="*/ 8255 w 462758"/>
                  <a:gd name="connsiteY229" fmla="*/ 192460 h 395926"/>
                  <a:gd name="connsiteX230" fmla="*/ 10204 w 462758"/>
                  <a:gd name="connsiteY230" fmla="*/ 196772 h 395926"/>
                  <a:gd name="connsiteX231" fmla="*/ 10912 w 462758"/>
                  <a:gd name="connsiteY231" fmla="*/ 197008 h 395926"/>
                  <a:gd name="connsiteX232" fmla="*/ 14042 w 462758"/>
                  <a:gd name="connsiteY232" fmla="*/ 204213 h 395926"/>
                  <a:gd name="connsiteX233" fmla="*/ 14279 w 462758"/>
                  <a:gd name="connsiteY233" fmla="*/ 208288 h 395926"/>
                  <a:gd name="connsiteX234" fmla="*/ 14279 w 462758"/>
                  <a:gd name="connsiteY234" fmla="*/ 211418 h 395926"/>
                  <a:gd name="connsiteX235" fmla="*/ 13038 w 462758"/>
                  <a:gd name="connsiteY235" fmla="*/ 215729 h 395926"/>
                  <a:gd name="connsiteX236" fmla="*/ 11090 w 462758"/>
                  <a:gd name="connsiteY236" fmla="*/ 215965 h 395926"/>
                  <a:gd name="connsiteX237" fmla="*/ 10145 w 462758"/>
                  <a:gd name="connsiteY237" fmla="*/ 212599 h 395926"/>
                  <a:gd name="connsiteX238" fmla="*/ 7487 w 462758"/>
                  <a:gd name="connsiteY238" fmla="*/ 205630 h 395926"/>
                  <a:gd name="connsiteX239" fmla="*/ 5597 w 462758"/>
                  <a:gd name="connsiteY239" fmla="*/ 203681 h 395926"/>
                  <a:gd name="connsiteX240" fmla="*/ 5125 w 462758"/>
                  <a:gd name="connsiteY240" fmla="*/ 208465 h 395926"/>
                  <a:gd name="connsiteX241" fmla="*/ 8019 w 462758"/>
                  <a:gd name="connsiteY241" fmla="*/ 215670 h 395926"/>
                  <a:gd name="connsiteX242" fmla="*/ 2763 w 462758"/>
                  <a:gd name="connsiteY242" fmla="*/ 206516 h 395926"/>
                  <a:gd name="connsiteX243" fmla="*/ 105 w 462758"/>
                  <a:gd name="connsiteY243" fmla="*/ 206280 h 395926"/>
                  <a:gd name="connsiteX244" fmla="*/ 105 w 462758"/>
                  <a:gd name="connsiteY244" fmla="*/ 208170 h 395926"/>
                  <a:gd name="connsiteX245" fmla="*/ 2763 w 462758"/>
                  <a:gd name="connsiteY245" fmla="*/ 213248 h 395926"/>
                  <a:gd name="connsiteX246" fmla="*/ 3471 w 462758"/>
                  <a:gd name="connsiteY246" fmla="*/ 214193 h 395926"/>
                  <a:gd name="connsiteX247" fmla="*/ 5125 w 462758"/>
                  <a:gd name="connsiteY247" fmla="*/ 221871 h 395926"/>
                  <a:gd name="connsiteX248" fmla="*/ 9672 w 462758"/>
                  <a:gd name="connsiteY248" fmla="*/ 227658 h 395926"/>
                  <a:gd name="connsiteX249" fmla="*/ 10381 w 462758"/>
                  <a:gd name="connsiteY249" fmla="*/ 237048 h 395926"/>
                  <a:gd name="connsiteX250" fmla="*/ 10381 w 462758"/>
                  <a:gd name="connsiteY250" fmla="*/ 240415 h 395926"/>
                  <a:gd name="connsiteX251" fmla="*/ 12566 w 462758"/>
                  <a:gd name="connsiteY251" fmla="*/ 245258 h 395926"/>
                  <a:gd name="connsiteX252" fmla="*/ 16168 w 462758"/>
                  <a:gd name="connsiteY252" fmla="*/ 254884 h 395926"/>
                  <a:gd name="connsiteX253" fmla="*/ 16168 w 462758"/>
                  <a:gd name="connsiteY253" fmla="*/ 261144 h 395926"/>
                  <a:gd name="connsiteX254" fmla="*/ 14928 w 462758"/>
                  <a:gd name="connsiteY254" fmla="*/ 267640 h 395926"/>
                  <a:gd name="connsiteX255" fmla="*/ 15637 w 462758"/>
                  <a:gd name="connsiteY255" fmla="*/ 268585 h 395926"/>
                  <a:gd name="connsiteX256" fmla="*/ 18944 w 462758"/>
                  <a:gd name="connsiteY256" fmla="*/ 290968 h 395926"/>
                  <a:gd name="connsiteX257" fmla="*/ 19889 w 462758"/>
                  <a:gd name="connsiteY257" fmla="*/ 294098 h 395926"/>
                  <a:gd name="connsiteX258" fmla="*/ 19889 w 462758"/>
                  <a:gd name="connsiteY258" fmla="*/ 299649 h 395926"/>
                  <a:gd name="connsiteX259" fmla="*/ 18944 w 462758"/>
                  <a:gd name="connsiteY259" fmla="*/ 301598 h 395926"/>
                  <a:gd name="connsiteX260" fmla="*/ 15578 w 462758"/>
                  <a:gd name="connsiteY260" fmla="*/ 314354 h 395926"/>
                  <a:gd name="connsiteX261" fmla="*/ 14633 w 462758"/>
                  <a:gd name="connsiteY261" fmla="*/ 317012 h 395926"/>
                  <a:gd name="connsiteX262" fmla="*/ 12212 w 462758"/>
                  <a:gd name="connsiteY262" fmla="*/ 318429 h 395926"/>
                  <a:gd name="connsiteX263" fmla="*/ 8609 w 462758"/>
                  <a:gd name="connsiteY263" fmla="*/ 318902 h 395926"/>
                  <a:gd name="connsiteX264" fmla="*/ 7901 w 462758"/>
                  <a:gd name="connsiteY264" fmla="*/ 326343 h 395926"/>
                  <a:gd name="connsiteX265" fmla="*/ 12448 w 462758"/>
                  <a:gd name="connsiteY265" fmla="*/ 329473 h 395926"/>
                  <a:gd name="connsiteX266" fmla="*/ 20362 w 462758"/>
                  <a:gd name="connsiteY266" fmla="*/ 335733 h 395926"/>
                  <a:gd name="connsiteX267" fmla="*/ 26149 w 462758"/>
                  <a:gd name="connsiteY267" fmla="*/ 336442 h 395926"/>
                  <a:gd name="connsiteX268" fmla="*/ 29515 w 462758"/>
                  <a:gd name="connsiteY268" fmla="*/ 338391 h 395926"/>
                  <a:gd name="connsiteX269" fmla="*/ 41032 w 462758"/>
                  <a:gd name="connsiteY269" fmla="*/ 339395 h 395926"/>
                  <a:gd name="connsiteX270" fmla="*/ 53552 w 462758"/>
                  <a:gd name="connsiteY270" fmla="*/ 330772 h 395926"/>
                  <a:gd name="connsiteX271" fmla="*/ 57390 w 462758"/>
                  <a:gd name="connsiteY271" fmla="*/ 330300 h 395926"/>
                  <a:gd name="connsiteX272" fmla="*/ 60048 w 462758"/>
                  <a:gd name="connsiteY272" fmla="*/ 327170 h 395926"/>
                  <a:gd name="connsiteX273" fmla="*/ 64832 w 462758"/>
                  <a:gd name="connsiteY273" fmla="*/ 322622 h 395926"/>
                  <a:gd name="connsiteX274" fmla="*/ 74458 w 462758"/>
                  <a:gd name="connsiteY274" fmla="*/ 321677 h 395926"/>
                  <a:gd name="connsiteX275" fmla="*/ 86978 w 462758"/>
                  <a:gd name="connsiteY275" fmla="*/ 321441 h 395926"/>
                  <a:gd name="connsiteX276" fmla="*/ 91053 w 462758"/>
                  <a:gd name="connsiteY276" fmla="*/ 322918 h 395926"/>
                  <a:gd name="connsiteX277" fmla="*/ 93710 w 462758"/>
                  <a:gd name="connsiteY277" fmla="*/ 322918 h 395926"/>
                  <a:gd name="connsiteX278" fmla="*/ 102156 w 462758"/>
                  <a:gd name="connsiteY278" fmla="*/ 321973 h 395926"/>
                  <a:gd name="connsiteX279" fmla="*/ 102392 w 462758"/>
                  <a:gd name="connsiteY279" fmla="*/ 321500 h 395926"/>
                  <a:gd name="connsiteX280" fmla="*/ 107707 w 462758"/>
                  <a:gd name="connsiteY280" fmla="*/ 319079 h 395926"/>
                  <a:gd name="connsiteX281" fmla="*/ 109124 w 462758"/>
                  <a:gd name="connsiteY281" fmla="*/ 315240 h 395926"/>
                  <a:gd name="connsiteX282" fmla="*/ 119696 w 462758"/>
                  <a:gd name="connsiteY282" fmla="*/ 307799 h 395926"/>
                  <a:gd name="connsiteX283" fmla="*/ 122589 w 462758"/>
                  <a:gd name="connsiteY283" fmla="*/ 305673 h 395926"/>
                  <a:gd name="connsiteX284" fmla="*/ 131980 w 462758"/>
                  <a:gd name="connsiteY284" fmla="*/ 301834 h 395926"/>
                  <a:gd name="connsiteX285" fmla="*/ 139421 w 462758"/>
                  <a:gd name="connsiteY285" fmla="*/ 299236 h 395926"/>
                  <a:gd name="connsiteX286" fmla="*/ 147571 w 462758"/>
                  <a:gd name="connsiteY286" fmla="*/ 300476 h 395926"/>
                  <a:gd name="connsiteX287" fmla="*/ 152590 w 462758"/>
                  <a:gd name="connsiteY287" fmla="*/ 300003 h 395926"/>
                  <a:gd name="connsiteX288" fmla="*/ 154303 w 462758"/>
                  <a:gd name="connsiteY288" fmla="*/ 298350 h 395926"/>
                  <a:gd name="connsiteX289" fmla="*/ 158850 w 462758"/>
                  <a:gd name="connsiteY289" fmla="*/ 297169 h 395926"/>
                  <a:gd name="connsiteX290" fmla="*/ 165583 w 462758"/>
                  <a:gd name="connsiteY290" fmla="*/ 294039 h 395926"/>
                  <a:gd name="connsiteX291" fmla="*/ 167532 w 462758"/>
                  <a:gd name="connsiteY291" fmla="*/ 292326 h 395926"/>
                  <a:gd name="connsiteX292" fmla="*/ 172788 w 462758"/>
                  <a:gd name="connsiteY292" fmla="*/ 290909 h 395926"/>
                  <a:gd name="connsiteX293" fmla="*/ 181647 w 462758"/>
                  <a:gd name="connsiteY293" fmla="*/ 289668 h 395926"/>
                  <a:gd name="connsiteX294" fmla="*/ 192927 w 462758"/>
                  <a:gd name="connsiteY294" fmla="*/ 288723 h 395926"/>
                  <a:gd name="connsiteX295" fmla="*/ 197001 w 462758"/>
                  <a:gd name="connsiteY295" fmla="*/ 286066 h 395926"/>
                  <a:gd name="connsiteX296" fmla="*/ 200131 w 462758"/>
                  <a:gd name="connsiteY296" fmla="*/ 286302 h 395926"/>
                  <a:gd name="connsiteX297" fmla="*/ 205447 w 462758"/>
                  <a:gd name="connsiteY297" fmla="*/ 293507 h 395926"/>
                  <a:gd name="connsiteX298" fmla="*/ 209049 w 462758"/>
                  <a:gd name="connsiteY298" fmla="*/ 295692 h 395926"/>
                  <a:gd name="connsiteX299" fmla="*/ 217671 w 462758"/>
                  <a:gd name="connsiteY299" fmla="*/ 296165 h 395926"/>
                  <a:gd name="connsiteX300" fmla="*/ 219148 w 462758"/>
                  <a:gd name="connsiteY300" fmla="*/ 297346 h 395926"/>
                  <a:gd name="connsiteX301" fmla="*/ 226589 w 462758"/>
                  <a:gd name="connsiteY301" fmla="*/ 298822 h 395926"/>
                  <a:gd name="connsiteX302" fmla="*/ 229010 w 462758"/>
                  <a:gd name="connsiteY302" fmla="*/ 302425 h 395926"/>
                  <a:gd name="connsiteX303" fmla="*/ 229010 w 462758"/>
                  <a:gd name="connsiteY303" fmla="*/ 302189 h 395926"/>
                  <a:gd name="connsiteX304" fmla="*/ 229247 w 462758"/>
                  <a:gd name="connsiteY304" fmla="*/ 309157 h 395926"/>
                  <a:gd name="connsiteX305" fmla="*/ 233794 w 462758"/>
                  <a:gd name="connsiteY305" fmla="*/ 313941 h 395926"/>
                  <a:gd name="connsiteX306" fmla="*/ 234975 w 462758"/>
                  <a:gd name="connsiteY306" fmla="*/ 320201 h 395926"/>
                  <a:gd name="connsiteX307" fmla="*/ 236924 w 462758"/>
                  <a:gd name="connsiteY307" fmla="*/ 322386 h 395926"/>
                  <a:gd name="connsiteX308" fmla="*/ 237633 w 462758"/>
                  <a:gd name="connsiteY308" fmla="*/ 323803 h 395926"/>
                  <a:gd name="connsiteX309" fmla="*/ 238341 w 462758"/>
                  <a:gd name="connsiteY309" fmla="*/ 324512 h 395926"/>
                  <a:gd name="connsiteX310" fmla="*/ 238578 w 462758"/>
                  <a:gd name="connsiteY310" fmla="*/ 333902 h 395926"/>
                  <a:gd name="connsiteX311" fmla="*/ 245074 w 462758"/>
                  <a:gd name="connsiteY311" fmla="*/ 334847 h 395926"/>
                  <a:gd name="connsiteX312" fmla="*/ 247731 w 462758"/>
                  <a:gd name="connsiteY312" fmla="*/ 327878 h 395926"/>
                  <a:gd name="connsiteX313" fmla="*/ 250153 w 462758"/>
                  <a:gd name="connsiteY313" fmla="*/ 325693 h 395926"/>
                  <a:gd name="connsiteX314" fmla="*/ 254936 w 462758"/>
                  <a:gd name="connsiteY314" fmla="*/ 319433 h 395926"/>
                  <a:gd name="connsiteX315" fmla="*/ 257830 w 462758"/>
                  <a:gd name="connsiteY315" fmla="*/ 318961 h 395926"/>
                  <a:gd name="connsiteX316" fmla="*/ 260724 w 462758"/>
                  <a:gd name="connsiteY316" fmla="*/ 316776 h 395926"/>
                  <a:gd name="connsiteX317" fmla="*/ 264327 w 462758"/>
                  <a:gd name="connsiteY317" fmla="*/ 310279 h 395926"/>
                  <a:gd name="connsiteX318" fmla="*/ 268401 w 462758"/>
                  <a:gd name="connsiteY318" fmla="*/ 308567 h 395926"/>
                  <a:gd name="connsiteX319" fmla="*/ 270350 w 462758"/>
                  <a:gd name="connsiteY319" fmla="*/ 307090 h 395926"/>
                  <a:gd name="connsiteX320" fmla="*/ 270350 w 462758"/>
                  <a:gd name="connsiteY320" fmla="*/ 312642 h 395926"/>
                  <a:gd name="connsiteX321" fmla="*/ 269169 w 462758"/>
                  <a:gd name="connsiteY321" fmla="*/ 315535 h 395926"/>
                  <a:gd name="connsiteX322" fmla="*/ 263618 w 462758"/>
                  <a:gd name="connsiteY322" fmla="*/ 325870 h 395926"/>
                  <a:gd name="connsiteX323" fmla="*/ 262437 w 462758"/>
                  <a:gd name="connsiteY323" fmla="*/ 328764 h 395926"/>
                  <a:gd name="connsiteX324" fmla="*/ 261964 w 462758"/>
                  <a:gd name="connsiteY324" fmla="*/ 333075 h 395926"/>
                  <a:gd name="connsiteX325" fmla="*/ 260783 w 462758"/>
                  <a:gd name="connsiteY325" fmla="*/ 334493 h 395926"/>
                  <a:gd name="connsiteX326" fmla="*/ 255704 w 462758"/>
                  <a:gd name="connsiteY326" fmla="*/ 339513 h 395926"/>
                  <a:gd name="connsiteX327" fmla="*/ 259070 w 462758"/>
                  <a:gd name="connsiteY327" fmla="*/ 339513 h 395926"/>
                  <a:gd name="connsiteX328" fmla="*/ 260547 w 462758"/>
                  <a:gd name="connsiteY328" fmla="*/ 338568 h 395926"/>
                  <a:gd name="connsiteX329" fmla="*/ 264622 w 462758"/>
                  <a:gd name="connsiteY329" fmla="*/ 337150 h 395926"/>
                  <a:gd name="connsiteX330" fmla="*/ 267988 w 462758"/>
                  <a:gd name="connsiteY330" fmla="*/ 331599 h 395926"/>
                  <a:gd name="connsiteX331" fmla="*/ 269405 w 462758"/>
                  <a:gd name="connsiteY331" fmla="*/ 323449 h 395926"/>
                  <a:gd name="connsiteX332" fmla="*/ 270114 w 462758"/>
                  <a:gd name="connsiteY332" fmla="*/ 323213 h 395926"/>
                  <a:gd name="connsiteX333" fmla="*/ 270823 w 462758"/>
                  <a:gd name="connsiteY333" fmla="*/ 327997 h 395926"/>
                  <a:gd name="connsiteX334" fmla="*/ 272299 w 462758"/>
                  <a:gd name="connsiteY334" fmla="*/ 332072 h 395926"/>
                  <a:gd name="connsiteX335" fmla="*/ 273953 w 462758"/>
                  <a:gd name="connsiteY335" fmla="*/ 334493 h 395926"/>
                  <a:gd name="connsiteX336" fmla="*/ 273717 w 462758"/>
                  <a:gd name="connsiteY336" fmla="*/ 336914 h 395926"/>
                  <a:gd name="connsiteX337" fmla="*/ 269878 w 462758"/>
                  <a:gd name="connsiteY337" fmla="*/ 339808 h 395926"/>
                  <a:gd name="connsiteX338" fmla="*/ 268933 w 462758"/>
                  <a:gd name="connsiteY338" fmla="*/ 343174 h 395926"/>
                  <a:gd name="connsiteX339" fmla="*/ 267988 w 462758"/>
                  <a:gd name="connsiteY339" fmla="*/ 344119 h 395926"/>
                  <a:gd name="connsiteX340" fmla="*/ 268224 w 462758"/>
                  <a:gd name="connsiteY340" fmla="*/ 347249 h 395926"/>
                  <a:gd name="connsiteX341" fmla="*/ 276906 w 462758"/>
                  <a:gd name="connsiteY341" fmla="*/ 347722 h 395926"/>
                  <a:gd name="connsiteX342" fmla="*/ 277142 w 462758"/>
                  <a:gd name="connsiteY342" fmla="*/ 348903 h 395926"/>
                  <a:gd name="connsiteX343" fmla="*/ 280980 w 462758"/>
                  <a:gd name="connsiteY343" fmla="*/ 352269 h 395926"/>
                  <a:gd name="connsiteX344" fmla="*/ 281925 w 462758"/>
                  <a:gd name="connsiteY344" fmla="*/ 354690 h 395926"/>
                  <a:gd name="connsiteX345" fmla="*/ 283343 w 462758"/>
                  <a:gd name="connsiteY345" fmla="*/ 356580 h 395926"/>
                  <a:gd name="connsiteX346" fmla="*/ 283343 w 462758"/>
                  <a:gd name="connsiteY346" fmla="*/ 361364 h 395926"/>
                  <a:gd name="connsiteX347" fmla="*/ 281394 w 462758"/>
                  <a:gd name="connsiteY347" fmla="*/ 370754 h 395926"/>
                  <a:gd name="connsiteX348" fmla="*/ 281394 w 462758"/>
                  <a:gd name="connsiteY348" fmla="*/ 374120 h 395926"/>
                  <a:gd name="connsiteX349" fmla="*/ 284288 w 462758"/>
                  <a:gd name="connsiteY349" fmla="*/ 375537 h 395926"/>
                  <a:gd name="connsiteX350" fmla="*/ 284997 w 462758"/>
                  <a:gd name="connsiteY350" fmla="*/ 376010 h 395926"/>
                  <a:gd name="connsiteX351" fmla="*/ 288835 w 462758"/>
                  <a:gd name="connsiteY351" fmla="*/ 381798 h 395926"/>
                  <a:gd name="connsiteX352" fmla="*/ 291965 w 462758"/>
                  <a:gd name="connsiteY352" fmla="*/ 382506 h 395926"/>
                  <a:gd name="connsiteX353" fmla="*/ 300351 w 462758"/>
                  <a:gd name="connsiteY353" fmla="*/ 386581 h 395926"/>
                  <a:gd name="connsiteX354" fmla="*/ 303718 w 462758"/>
                  <a:gd name="connsiteY354" fmla="*/ 385400 h 395926"/>
                  <a:gd name="connsiteX355" fmla="*/ 316710 w 462758"/>
                  <a:gd name="connsiteY355" fmla="*/ 392841 h 395926"/>
                  <a:gd name="connsiteX356" fmla="*/ 319368 w 462758"/>
                  <a:gd name="connsiteY356" fmla="*/ 392841 h 395926"/>
                  <a:gd name="connsiteX357" fmla="*/ 321317 w 462758"/>
                  <a:gd name="connsiteY357" fmla="*/ 391896 h 395926"/>
                  <a:gd name="connsiteX358" fmla="*/ 327577 w 462758"/>
                  <a:gd name="connsiteY358" fmla="*/ 387585 h 395926"/>
                  <a:gd name="connsiteX359" fmla="*/ 336494 w 462758"/>
                  <a:gd name="connsiteY359" fmla="*/ 381798 h 395926"/>
                  <a:gd name="connsiteX360" fmla="*/ 336494 w 462758"/>
                  <a:gd name="connsiteY360" fmla="*/ 384928 h 395926"/>
                  <a:gd name="connsiteX361" fmla="*/ 336258 w 462758"/>
                  <a:gd name="connsiteY361" fmla="*/ 386109 h 395926"/>
                  <a:gd name="connsiteX362" fmla="*/ 341573 w 462758"/>
                  <a:gd name="connsiteY362" fmla="*/ 386109 h 395926"/>
                  <a:gd name="connsiteX363" fmla="*/ 341809 w 462758"/>
                  <a:gd name="connsiteY363" fmla="*/ 389003 h 395926"/>
                  <a:gd name="connsiteX364" fmla="*/ 344231 w 462758"/>
                  <a:gd name="connsiteY364" fmla="*/ 391660 h 395926"/>
                  <a:gd name="connsiteX365" fmla="*/ 346416 w 462758"/>
                  <a:gd name="connsiteY365" fmla="*/ 395263 h 395926"/>
                  <a:gd name="connsiteX366" fmla="*/ 349782 w 462758"/>
                  <a:gd name="connsiteY366" fmla="*/ 395499 h 395926"/>
                  <a:gd name="connsiteX367" fmla="*/ 351495 w 462758"/>
                  <a:gd name="connsiteY367" fmla="*/ 391896 h 395926"/>
                  <a:gd name="connsiteX368" fmla="*/ 356574 w 462758"/>
                  <a:gd name="connsiteY368" fmla="*/ 391424 h 395926"/>
                  <a:gd name="connsiteX369" fmla="*/ 358759 w 462758"/>
                  <a:gd name="connsiteY369" fmla="*/ 390243 h 395926"/>
                  <a:gd name="connsiteX370" fmla="*/ 363070 w 462758"/>
                  <a:gd name="connsiteY370" fmla="*/ 386168 h 395926"/>
                  <a:gd name="connsiteX371" fmla="*/ 367617 w 462758"/>
                  <a:gd name="connsiteY371" fmla="*/ 380616 h 395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</a:cxnLst>
                <a:rect l="l" t="t" r="r" b="b"/>
                <a:pathLst>
                  <a:path w="462758" h="395926">
                    <a:moveTo>
                      <a:pt x="367145" y="381443"/>
                    </a:moveTo>
                    <a:cubicBezTo>
                      <a:pt x="369802" y="378313"/>
                      <a:pt x="374350" y="379790"/>
                      <a:pt x="377952" y="379022"/>
                    </a:cubicBezTo>
                    <a:cubicBezTo>
                      <a:pt x="378897" y="379022"/>
                      <a:pt x="380137" y="378313"/>
                      <a:pt x="381082" y="378077"/>
                    </a:cubicBezTo>
                    <a:cubicBezTo>
                      <a:pt x="384921" y="377605"/>
                      <a:pt x="388524" y="377368"/>
                      <a:pt x="392126" y="376128"/>
                    </a:cubicBezTo>
                    <a:cubicBezTo>
                      <a:pt x="395729" y="371581"/>
                      <a:pt x="396437" y="365557"/>
                      <a:pt x="398622" y="360242"/>
                    </a:cubicBezTo>
                    <a:cubicBezTo>
                      <a:pt x="399331" y="358529"/>
                      <a:pt x="401280" y="357112"/>
                      <a:pt x="401516" y="355222"/>
                    </a:cubicBezTo>
                    <a:cubicBezTo>
                      <a:pt x="402697" y="349907"/>
                      <a:pt x="404410" y="345359"/>
                      <a:pt x="407776" y="341521"/>
                    </a:cubicBezTo>
                    <a:cubicBezTo>
                      <a:pt x="410670" y="338154"/>
                      <a:pt x="412796" y="334316"/>
                      <a:pt x="414981" y="330713"/>
                    </a:cubicBezTo>
                    <a:cubicBezTo>
                      <a:pt x="417639" y="326166"/>
                      <a:pt x="422659" y="323036"/>
                      <a:pt x="423604" y="317484"/>
                    </a:cubicBezTo>
                    <a:cubicBezTo>
                      <a:pt x="424135" y="314591"/>
                      <a:pt x="425789" y="311933"/>
                      <a:pt x="427678" y="309571"/>
                    </a:cubicBezTo>
                    <a:cubicBezTo>
                      <a:pt x="430100" y="306913"/>
                      <a:pt x="432757" y="304787"/>
                      <a:pt x="436124" y="303311"/>
                    </a:cubicBezTo>
                    <a:cubicBezTo>
                      <a:pt x="437305" y="302602"/>
                      <a:pt x="438309" y="301362"/>
                      <a:pt x="439017" y="300181"/>
                    </a:cubicBezTo>
                    <a:cubicBezTo>
                      <a:pt x="443092" y="293448"/>
                      <a:pt x="446931" y="287660"/>
                      <a:pt x="449116" y="280219"/>
                    </a:cubicBezTo>
                    <a:cubicBezTo>
                      <a:pt x="449825" y="277798"/>
                      <a:pt x="449116" y="275200"/>
                      <a:pt x="450061" y="272778"/>
                    </a:cubicBezTo>
                    <a:cubicBezTo>
                      <a:pt x="452955" y="267227"/>
                      <a:pt x="455081" y="261498"/>
                      <a:pt x="457266" y="255474"/>
                    </a:cubicBezTo>
                    <a:cubicBezTo>
                      <a:pt x="457739" y="254057"/>
                      <a:pt x="458447" y="252581"/>
                      <a:pt x="458979" y="251163"/>
                    </a:cubicBezTo>
                    <a:cubicBezTo>
                      <a:pt x="459687" y="248742"/>
                      <a:pt x="460691" y="246320"/>
                      <a:pt x="460396" y="243722"/>
                    </a:cubicBezTo>
                    <a:cubicBezTo>
                      <a:pt x="460160" y="241301"/>
                      <a:pt x="459924" y="238938"/>
                      <a:pt x="459924" y="236517"/>
                    </a:cubicBezTo>
                    <a:cubicBezTo>
                      <a:pt x="459451" y="229548"/>
                      <a:pt x="460869" y="222816"/>
                      <a:pt x="460869" y="215847"/>
                    </a:cubicBezTo>
                    <a:cubicBezTo>
                      <a:pt x="460869" y="213426"/>
                      <a:pt x="462050" y="211300"/>
                      <a:pt x="462522" y="208878"/>
                    </a:cubicBezTo>
                    <a:cubicBezTo>
                      <a:pt x="462758" y="207697"/>
                      <a:pt x="462995" y="206221"/>
                      <a:pt x="462286" y="205512"/>
                    </a:cubicBezTo>
                    <a:cubicBezTo>
                      <a:pt x="461105" y="203799"/>
                      <a:pt x="459628" y="202382"/>
                      <a:pt x="459156" y="200728"/>
                    </a:cubicBezTo>
                    <a:cubicBezTo>
                      <a:pt x="458447" y="199075"/>
                      <a:pt x="459392" y="197126"/>
                      <a:pt x="458683" y="195472"/>
                    </a:cubicBezTo>
                    <a:cubicBezTo>
                      <a:pt x="457739" y="193051"/>
                      <a:pt x="456498" y="190925"/>
                      <a:pt x="455081" y="188976"/>
                    </a:cubicBezTo>
                    <a:cubicBezTo>
                      <a:pt x="451951" y="183897"/>
                      <a:pt x="448112" y="180058"/>
                      <a:pt x="444037" y="175983"/>
                    </a:cubicBezTo>
                    <a:cubicBezTo>
                      <a:pt x="443329" y="175039"/>
                      <a:pt x="442856" y="174035"/>
                      <a:pt x="442147" y="173090"/>
                    </a:cubicBezTo>
                    <a:lnTo>
                      <a:pt x="441675" y="173090"/>
                    </a:lnTo>
                    <a:cubicBezTo>
                      <a:pt x="439254" y="169251"/>
                      <a:pt x="442384" y="164940"/>
                      <a:pt x="439726" y="161101"/>
                    </a:cubicBezTo>
                    <a:cubicBezTo>
                      <a:pt x="438545" y="159152"/>
                      <a:pt x="436360" y="157971"/>
                      <a:pt x="434411" y="156554"/>
                    </a:cubicBezTo>
                    <a:cubicBezTo>
                      <a:pt x="433702" y="156318"/>
                      <a:pt x="432994" y="156318"/>
                      <a:pt x="432226" y="156554"/>
                    </a:cubicBezTo>
                    <a:cubicBezTo>
                      <a:pt x="431045" y="157262"/>
                      <a:pt x="432226" y="158975"/>
                      <a:pt x="431517" y="159448"/>
                    </a:cubicBezTo>
                    <a:cubicBezTo>
                      <a:pt x="430572" y="159920"/>
                      <a:pt x="429096" y="159920"/>
                      <a:pt x="428623" y="159448"/>
                    </a:cubicBezTo>
                    <a:cubicBezTo>
                      <a:pt x="426438" y="157971"/>
                      <a:pt x="428151" y="155373"/>
                      <a:pt x="426674" y="152951"/>
                    </a:cubicBezTo>
                    <a:cubicBezTo>
                      <a:pt x="425198" y="150530"/>
                      <a:pt x="426674" y="147400"/>
                      <a:pt x="425966" y="144270"/>
                    </a:cubicBezTo>
                    <a:cubicBezTo>
                      <a:pt x="425257" y="141848"/>
                      <a:pt x="424548" y="139486"/>
                      <a:pt x="424253" y="136829"/>
                    </a:cubicBezTo>
                    <a:lnTo>
                      <a:pt x="424253" y="137065"/>
                    </a:lnTo>
                    <a:cubicBezTo>
                      <a:pt x="424726" y="135588"/>
                      <a:pt x="423781" y="134407"/>
                      <a:pt x="422836" y="133699"/>
                    </a:cubicBezTo>
                    <a:cubicBezTo>
                      <a:pt x="422127" y="132754"/>
                      <a:pt x="420651" y="132518"/>
                      <a:pt x="419469" y="131750"/>
                    </a:cubicBezTo>
                    <a:lnTo>
                      <a:pt x="419469" y="131041"/>
                    </a:lnTo>
                    <a:cubicBezTo>
                      <a:pt x="420651" y="131277"/>
                      <a:pt x="421359" y="130805"/>
                      <a:pt x="421655" y="129860"/>
                    </a:cubicBezTo>
                    <a:cubicBezTo>
                      <a:pt x="421891" y="128679"/>
                      <a:pt x="422127" y="127675"/>
                      <a:pt x="421182" y="126730"/>
                    </a:cubicBezTo>
                    <a:cubicBezTo>
                      <a:pt x="418879" y="124427"/>
                      <a:pt x="415395" y="125785"/>
                      <a:pt x="413032" y="124072"/>
                    </a:cubicBezTo>
                    <a:cubicBezTo>
                      <a:pt x="411615" y="123364"/>
                      <a:pt x="410847" y="121887"/>
                      <a:pt x="409902" y="120706"/>
                    </a:cubicBezTo>
                    <a:cubicBezTo>
                      <a:pt x="408957" y="119525"/>
                      <a:pt x="408426" y="118048"/>
                      <a:pt x="407481" y="116867"/>
                    </a:cubicBezTo>
                    <a:cubicBezTo>
                      <a:pt x="406300" y="115686"/>
                      <a:pt x="404587" y="115155"/>
                      <a:pt x="403406" y="113973"/>
                    </a:cubicBezTo>
                    <a:cubicBezTo>
                      <a:pt x="402697" y="113265"/>
                      <a:pt x="401457" y="113501"/>
                      <a:pt x="400748" y="113973"/>
                    </a:cubicBezTo>
                    <a:cubicBezTo>
                      <a:pt x="399567" y="114446"/>
                      <a:pt x="397146" y="115155"/>
                      <a:pt x="396674" y="114210"/>
                    </a:cubicBezTo>
                    <a:cubicBezTo>
                      <a:pt x="395492" y="111552"/>
                      <a:pt x="395729" y="107950"/>
                      <a:pt x="395729" y="104820"/>
                    </a:cubicBezTo>
                    <a:lnTo>
                      <a:pt x="395256" y="104583"/>
                    </a:lnTo>
                    <a:cubicBezTo>
                      <a:pt x="394784" y="98323"/>
                      <a:pt x="395965" y="92300"/>
                      <a:pt x="395256" y="86099"/>
                    </a:cubicBezTo>
                    <a:cubicBezTo>
                      <a:pt x="395020" y="82968"/>
                      <a:pt x="392362" y="81315"/>
                      <a:pt x="389232" y="82024"/>
                    </a:cubicBezTo>
                    <a:cubicBezTo>
                      <a:pt x="388760" y="82024"/>
                      <a:pt x="389232" y="81315"/>
                      <a:pt x="388760" y="81551"/>
                    </a:cubicBezTo>
                    <a:cubicBezTo>
                      <a:pt x="388760" y="77240"/>
                      <a:pt x="389469" y="72929"/>
                      <a:pt x="388524" y="68795"/>
                    </a:cubicBezTo>
                    <a:cubicBezTo>
                      <a:pt x="388051" y="67141"/>
                      <a:pt x="386811" y="64956"/>
                      <a:pt x="387579" y="63243"/>
                    </a:cubicBezTo>
                    <a:cubicBezTo>
                      <a:pt x="389055" y="60350"/>
                      <a:pt x="389055" y="56747"/>
                      <a:pt x="389055" y="53617"/>
                    </a:cubicBezTo>
                    <a:cubicBezTo>
                      <a:pt x="386161" y="51196"/>
                      <a:pt x="384508" y="48302"/>
                      <a:pt x="381378" y="46176"/>
                    </a:cubicBezTo>
                    <a:cubicBezTo>
                      <a:pt x="380669" y="45467"/>
                      <a:pt x="379192" y="45467"/>
                      <a:pt x="378484" y="46176"/>
                    </a:cubicBezTo>
                    <a:cubicBezTo>
                      <a:pt x="377539" y="46885"/>
                      <a:pt x="377007" y="48361"/>
                      <a:pt x="375826" y="48833"/>
                    </a:cubicBezTo>
                    <a:cubicBezTo>
                      <a:pt x="374881" y="49306"/>
                      <a:pt x="373877" y="49070"/>
                      <a:pt x="372932" y="49070"/>
                    </a:cubicBezTo>
                    <a:cubicBezTo>
                      <a:pt x="373169" y="44759"/>
                      <a:pt x="372932" y="40152"/>
                      <a:pt x="372224" y="35841"/>
                    </a:cubicBezTo>
                    <a:cubicBezTo>
                      <a:pt x="371751" y="32947"/>
                      <a:pt x="372696" y="29817"/>
                      <a:pt x="371988" y="26923"/>
                    </a:cubicBezTo>
                    <a:cubicBezTo>
                      <a:pt x="371751" y="26451"/>
                      <a:pt x="369566" y="27160"/>
                      <a:pt x="369330" y="26451"/>
                    </a:cubicBezTo>
                    <a:cubicBezTo>
                      <a:pt x="368385" y="24738"/>
                      <a:pt x="369094" y="22376"/>
                      <a:pt x="367913" y="20191"/>
                    </a:cubicBezTo>
                    <a:cubicBezTo>
                      <a:pt x="366732" y="18537"/>
                      <a:pt x="367913" y="16116"/>
                      <a:pt x="367204" y="13931"/>
                    </a:cubicBezTo>
                    <a:cubicBezTo>
                      <a:pt x="366968" y="12750"/>
                      <a:pt x="365019" y="12277"/>
                      <a:pt x="364783" y="11037"/>
                    </a:cubicBezTo>
                    <a:cubicBezTo>
                      <a:pt x="364074" y="8616"/>
                      <a:pt x="364546" y="6253"/>
                      <a:pt x="363602" y="4304"/>
                    </a:cubicBezTo>
                    <a:cubicBezTo>
                      <a:pt x="362893" y="3123"/>
                      <a:pt x="361653" y="1883"/>
                      <a:pt x="360471" y="702"/>
                    </a:cubicBezTo>
                    <a:cubicBezTo>
                      <a:pt x="359763" y="230"/>
                      <a:pt x="358286" y="-479"/>
                      <a:pt x="358050" y="466"/>
                    </a:cubicBezTo>
                    <a:cubicBezTo>
                      <a:pt x="357105" y="2651"/>
                      <a:pt x="356337" y="5013"/>
                      <a:pt x="355629" y="7198"/>
                    </a:cubicBezTo>
                    <a:cubicBezTo>
                      <a:pt x="354920" y="9147"/>
                      <a:pt x="355629" y="11273"/>
                      <a:pt x="354920" y="13222"/>
                    </a:cubicBezTo>
                    <a:cubicBezTo>
                      <a:pt x="354211" y="15171"/>
                      <a:pt x="352262" y="16825"/>
                      <a:pt x="351318" y="18773"/>
                    </a:cubicBezTo>
                    <a:cubicBezTo>
                      <a:pt x="350845" y="19955"/>
                      <a:pt x="351081" y="21195"/>
                      <a:pt x="351554" y="22376"/>
                    </a:cubicBezTo>
                    <a:cubicBezTo>
                      <a:pt x="352026" y="23321"/>
                      <a:pt x="352026" y="24797"/>
                      <a:pt x="351554" y="25270"/>
                    </a:cubicBezTo>
                    <a:cubicBezTo>
                      <a:pt x="350845" y="26215"/>
                      <a:pt x="349132" y="26982"/>
                      <a:pt x="348660" y="27927"/>
                    </a:cubicBezTo>
                    <a:cubicBezTo>
                      <a:pt x="346947" y="31294"/>
                      <a:pt x="348660" y="34896"/>
                      <a:pt x="347715" y="38262"/>
                    </a:cubicBezTo>
                    <a:cubicBezTo>
                      <a:pt x="347243" y="40447"/>
                      <a:pt x="345057" y="42337"/>
                      <a:pt x="346002" y="44759"/>
                    </a:cubicBezTo>
                    <a:cubicBezTo>
                      <a:pt x="346239" y="45467"/>
                      <a:pt x="346711" y="46176"/>
                      <a:pt x="346947" y="46944"/>
                    </a:cubicBezTo>
                    <a:cubicBezTo>
                      <a:pt x="348129" y="49838"/>
                      <a:pt x="347892" y="53204"/>
                      <a:pt x="347184" y="55861"/>
                    </a:cubicBezTo>
                    <a:cubicBezTo>
                      <a:pt x="344999" y="62121"/>
                      <a:pt x="343581" y="68381"/>
                      <a:pt x="340687" y="74641"/>
                    </a:cubicBezTo>
                    <a:cubicBezTo>
                      <a:pt x="340215" y="75823"/>
                      <a:pt x="338738" y="77063"/>
                      <a:pt x="338502" y="78480"/>
                    </a:cubicBezTo>
                    <a:cubicBezTo>
                      <a:pt x="338030" y="80665"/>
                      <a:pt x="338266" y="83028"/>
                      <a:pt x="336790" y="84740"/>
                    </a:cubicBezTo>
                    <a:cubicBezTo>
                      <a:pt x="334368" y="87398"/>
                      <a:pt x="332715" y="91000"/>
                      <a:pt x="329348" y="92181"/>
                    </a:cubicBezTo>
                    <a:cubicBezTo>
                      <a:pt x="326691" y="92890"/>
                      <a:pt x="323561" y="92654"/>
                      <a:pt x="320962" y="91709"/>
                    </a:cubicBezTo>
                    <a:cubicBezTo>
                      <a:pt x="319013" y="91000"/>
                      <a:pt x="317832" y="89051"/>
                      <a:pt x="316179" y="87870"/>
                    </a:cubicBezTo>
                    <a:cubicBezTo>
                      <a:pt x="314761" y="86689"/>
                      <a:pt x="314230" y="84976"/>
                      <a:pt x="313757" y="83323"/>
                    </a:cubicBezTo>
                    <a:cubicBezTo>
                      <a:pt x="313285" y="82378"/>
                      <a:pt x="312576" y="81374"/>
                      <a:pt x="311572" y="81138"/>
                    </a:cubicBezTo>
                    <a:cubicBezTo>
                      <a:pt x="310864" y="80902"/>
                      <a:pt x="310155" y="80665"/>
                      <a:pt x="309387" y="80665"/>
                    </a:cubicBezTo>
                    <a:cubicBezTo>
                      <a:pt x="307674" y="80665"/>
                      <a:pt x="306257" y="79957"/>
                      <a:pt x="305076" y="78953"/>
                    </a:cubicBezTo>
                    <a:cubicBezTo>
                      <a:pt x="303659" y="77772"/>
                      <a:pt x="304131" y="75114"/>
                      <a:pt x="302418" y="74641"/>
                    </a:cubicBezTo>
                    <a:cubicBezTo>
                      <a:pt x="299997" y="73933"/>
                      <a:pt x="297635" y="73165"/>
                      <a:pt x="295450" y="71984"/>
                    </a:cubicBezTo>
                    <a:cubicBezTo>
                      <a:pt x="293028" y="70803"/>
                      <a:pt x="292792" y="67673"/>
                      <a:pt x="290371" y="66433"/>
                    </a:cubicBezTo>
                    <a:cubicBezTo>
                      <a:pt x="288953" y="65724"/>
                      <a:pt x="287004" y="65724"/>
                      <a:pt x="285587" y="65015"/>
                    </a:cubicBezTo>
                    <a:cubicBezTo>
                      <a:pt x="284642" y="64543"/>
                      <a:pt x="283874" y="63303"/>
                      <a:pt x="282929" y="62358"/>
                    </a:cubicBezTo>
                    <a:cubicBezTo>
                      <a:pt x="281512" y="61413"/>
                      <a:pt x="279563" y="62121"/>
                      <a:pt x="278146" y="61117"/>
                    </a:cubicBezTo>
                    <a:cubicBezTo>
                      <a:pt x="276965" y="60409"/>
                      <a:pt x="276728" y="58696"/>
                      <a:pt x="275961" y="57515"/>
                    </a:cubicBezTo>
                    <a:cubicBezTo>
                      <a:pt x="275016" y="55802"/>
                      <a:pt x="275252" y="54149"/>
                      <a:pt x="275725" y="52436"/>
                    </a:cubicBezTo>
                    <a:cubicBezTo>
                      <a:pt x="275961" y="51255"/>
                      <a:pt x="276965" y="50015"/>
                      <a:pt x="277201" y="48833"/>
                    </a:cubicBezTo>
                    <a:cubicBezTo>
                      <a:pt x="277437" y="48125"/>
                      <a:pt x="278618" y="48125"/>
                      <a:pt x="279150" y="47416"/>
                    </a:cubicBezTo>
                    <a:cubicBezTo>
                      <a:pt x="279622" y="46708"/>
                      <a:pt x="281335" y="44050"/>
                      <a:pt x="281099" y="43341"/>
                    </a:cubicBezTo>
                    <a:cubicBezTo>
                      <a:pt x="280567" y="41688"/>
                      <a:pt x="281571" y="39503"/>
                      <a:pt x="280862" y="38085"/>
                    </a:cubicBezTo>
                    <a:cubicBezTo>
                      <a:pt x="279918" y="36373"/>
                      <a:pt x="279681" y="33243"/>
                      <a:pt x="281335" y="32534"/>
                    </a:cubicBezTo>
                    <a:cubicBezTo>
                      <a:pt x="283520" y="31825"/>
                      <a:pt x="286355" y="32534"/>
                      <a:pt x="287831" y="30349"/>
                    </a:cubicBezTo>
                    <a:cubicBezTo>
                      <a:pt x="288776" y="29168"/>
                      <a:pt x="288067" y="26746"/>
                      <a:pt x="289308" y="25801"/>
                    </a:cubicBezTo>
                    <a:cubicBezTo>
                      <a:pt x="291020" y="24089"/>
                      <a:pt x="292438" y="21726"/>
                      <a:pt x="292201" y="19305"/>
                    </a:cubicBezTo>
                    <a:cubicBezTo>
                      <a:pt x="291257" y="19541"/>
                      <a:pt x="290489" y="18596"/>
                      <a:pt x="289544" y="18596"/>
                    </a:cubicBezTo>
                    <a:cubicBezTo>
                      <a:pt x="288599" y="18596"/>
                      <a:pt x="287831" y="15466"/>
                      <a:pt x="286886" y="17120"/>
                    </a:cubicBezTo>
                    <a:cubicBezTo>
                      <a:pt x="286414" y="17592"/>
                      <a:pt x="285941" y="18596"/>
                      <a:pt x="285705" y="19541"/>
                    </a:cubicBezTo>
                    <a:cubicBezTo>
                      <a:pt x="285233" y="20722"/>
                      <a:pt x="285941" y="21963"/>
                      <a:pt x="285233" y="23144"/>
                    </a:cubicBezTo>
                    <a:cubicBezTo>
                      <a:pt x="285233" y="23380"/>
                      <a:pt x="284288" y="23380"/>
                      <a:pt x="284288" y="23144"/>
                    </a:cubicBezTo>
                    <a:cubicBezTo>
                      <a:pt x="283343" y="21726"/>
                      <a:pt x="284288" y="19541"/>
                      <a:pt x="282811" y="18833"/>
                    </a:cubicBezTo>
                    <a:cubicBezTo>
                      <a:pt x="281394" y="17888"/>
                      <a:pt x="280154" y="16647"/>
                      <a:pt x="278736" y="15466"/>
                    </a:cubicBezTo>
                    <a:cubicBezTo>
                      <a:pt x="278264" y="15230"/>
                      <a:pt x="277319" y="15230"/>
                      <a:pt x="277083" y="15466"/>
                    </a:cubicBezTo>
                    <a:cubicBezTo>
                      <a:pt x="276138" y="16411"/>
                      <a:pt x="275606" y="17651"/>
                      <a:pt x="274662" y="18360"/>
                    </a:cubicBezTo>
                    <a:cubicBezTo>
                      <a:pt x="273244" y="19069"/>
                      <a:pt x="271532" y="18833"/>
                      <a:pt x="269878" y="18360"/>
                    </a:cubicBezTo>
                    <a:cubicBezTo>
                      <a:pt x="269169" y="18360"/>
                      <a:pt x="269169" y="16943"/>
                      <a:pt x="268697" y="16647"/>
                    </a:cubicBezTo>
                    <a:cubicBezTo>
                      <a:pt x="266275" y="15230"/>
                      <a:pt x="263618" y="16647"/>
                      <a:pt x="261255" y="15703"/>
                    </a:cubicBezTo>
                    <a:cubicBezTo>
                      <a:pt x="260547" y="15230"/>
                      <a:pt x="259307" y="14521"/>
                      <a:pt x="258362" y="13754"/>
                    </a:cubicBezTo>
                    <a:cubicBezTo>
                      <a:pt x="256944" y="12573"/>
                      <a:pt x="254759" y="13754"/>
                      <a:pt x="253047" y="13045"/>
                    </a:cubicBezTo>
                    <a:cubicBezTo>
                      <a:pt x="251865" y="12336"/>
                      <a:pt x="251865" y="10860"/>
                      <a:pt x="250625" y="10151"/>
                    </a:cubicBezTo>
                    <a:cubicBezTo>
                      <a:pt x="249208" y="9206"/>
                      <a:pt x="247259" y="9915"/>
                      <a:pt x="245842" y="9206"/>
                    </a:cubicBezTo>
                    <a:cubicBezTo>
                      <a:pt x="244424" y="8498"/>
                      <a:pt x="243184" y="7021"/>
                      <a:pt x="241767" y="6785"/>
                    </a:cubicBezTo>
                    <a:cubicBezTo>
                      <a:pt x="240290" y="6312"/>
                      <a:pt x="238400" y="5840"/>
                      <a:pt x="237455" y="7021"/>
                    </a:cubicBezTo>
                    <a:cubicBezTo>
                      <a:pt x="236983" y="7257"/>
                      <a:pt x="236983" y="8438"/>
                      <a:pt x="237455" y="9206"/>
                    </a:cubicBezTo>
                    <a:cubicBezTo>
                      <a:pt x="238164" y="10387"/>
                      <a:pt x="239641" y="10151"/>
                      <a:pt x="241058" y="10860"/>
                    </a:cubicBezTo>
                    <a:cubicBezTo>
                      <a:pt x="242003" y="11568"/>
                      <a:pt x="244188" y="10624"/>
                      <a:pt x="244897" y="11805"/>
                    </a:cubicBezTo>
                    <a:cubicBezTo>
                      <a:pt x="245842" y="13754"/>
                      <a:pt x="245369" y="16116"/>
                      <a:pt x="245369" y="18537"/>
                    </a:cubicBezTo>
                    <a:cubicBezTo>
                      <a:pt x="239109" y="19482"/>
                      <a:pt x="232849" y="17829"/>
                      <a:pt x="226353" y="19482"/>
                    </a:cubicBezTo>
                    <a:cubicBezTo>
                      <a:pt x="225644" y="19718"/>
                      <a:pt x="225172" y="20663"/>
                      <a:pt x="224168" y="20899"/>
                    </a:cubicBezTo>
                    <a:cubicBezTo>
                      <a:pt x="222987" y="21372"/>
                      <a:pt x="221746" y="21372"/>
                      <a:pt x="220565" y="21608"/>
                    </a:cubicBezTo>
                    <a:cubicBezTo>
                      <a:pt x="219857" y="22081"/>
                      <a:pt x="219148" y="22848"/>
                      <a:pt x="218380" y="23557"/>
                    </a:cubicBezTo>
                    <a:cubicBezTo>
                      <a:pt x="217435" y="24502"/>
                      <a:pt x="217671" y="25978"/>
                      <a:pt x="216963" y="27160"/>
                    </a:cubicBezTo>
                    <a:cubicBezTo>
                      <a:pt x="216490" y="28104"/>
                      <a:pt x="215014" y="28341"/>
                      <a:pt x="214305" y="29345"/>
                    </a:cubicBezTo>
                    <a:cubicBezTo>
                      <a:pt x="213833" y="30053"/>
                      <a:pt x="213833" y="31294"/>
                      <a:pt x="214305" y="31766"/>
                    </a:cubicBezTo>
                    <a:cubicBezTo>
                      <a:pt x="215014" y="32711"/>
                      <a:pt x="215486" y="34187"/>
                      <a:pt x="215250" y="35132"/>
                    </a:cubicBezTo>
                    <a:cubicBezTo>
                      <a:pt x="215014" y="35369"/>
                      <a:pt x="214541" y="35841"/>
                      <a:pt x="214305" y="36077"/>
                    </a:cubicBezTo>
                    <a:cubicBezTo>
                      <a:pt x="213124" y="36550"/>
                      <a:pt x="211411" y="35841"/>
                      <a:pt x="210230" y="36550"/>
                    </a:cubicBezTo>
                    <a:cubicBezTo>
                      <a:pt x="209285" y="37022"/>
                      <a:pt x="209049" y="38735"/>
                      <a:pt x="208517" y="40152"/>
                    </a:cubicBezTo>
                    <a:cubicBezTo>
                      <a:pt x="208045" y="42101"/>
                      <a:pt x="205860" y="43518"/>
                      <a:pt x="204443" y="45231"/>
                    </a:cubicBezTo>
                    <a:cubicBezTo>
                      <a:pt x="203439" y="46412"/>
                      <a:pt x="202789" y="47652"/>
                      <a:pt x="201785" y="48833"/>
                    </a:cubicBezTo>
                    <a:cubicBezTo>
                      <a:pt x="201549" y="49070"/>
                      <a:pt x="201785" y="49778"/>
                      <a:pt x="202021" y="50015"/>
                    </a:cubicBezTo>
                    <a:cubicBezTo>
                      <a:pt x="203439" y="50487"/>
                      <a:pt x="204679" y="51196"/>
                      <a:pt x="205151" y="52672"/>
                    </a:cubicBezTo>
                    <a:cubicBezTo>
                      <a:pt x="205624" y="54090"/>
                      <a:pt x="207809" y="52908"/>
                      <a:pt x="208990" y="53617"/>
                    </a:cubicBezTo>
                    <a:cubicBezTo>
                      <a:pt x="209699" y="53853"/>
                      <a:pt x="209462" y="55094"/>
                      <a:pt x="208990" y="55566"/>
                    </a:cubicBezTo>
                    <a:cubicBezTo>
                      <a:pt x="208754" y="56275"/>
                      <a:pt x="207277" y="55330"/>
                      <a:pt x="206569" y="56275"/>
                    </a:cubicBezTo>
                    <a:cubicBezTo>
                      <a:pt x="206332" y="56511"/>
                      <a:pt x="206332" y="57220"/>
                      <a:pt x="206569" y="57456"/>
                    </a:cubicBezTo>
                    <a:cubicBezTo>
                      <a:pt x="207986" y="58637"/>
                      <a:pt x="209699" y="60113"/>
                      <a:pt x="209462" y="62003"/>
                    </a:cubicBezTo>
                    <a:cubicBezTo>
                      <a:pt x="205860" y="62476"/>
                      <a:pt x="204383" y="58401"/>
                      <a:pt x="202257" y="56216"/>
                    </a:cubicBezTo>
                    <a:lnTo>
                      <a:pt x="201313" y="56216"/>
                    </a:lnTo>
                    <a:cubicBezTo>
                      <a:pt x="201076" y="57397"/>
                      <a:pt x="200368" y="58637"/>
                      <a:pt x="199895" y="57633"/>
                    </a:cubicBezTo>
                    <a:cubicBezTo>
                      <a:pt x="198950" y="55448"/>
                      <a:pt x="196529" y="54267"/>
                      <a:pt x="194344" y="55212"/>
                    </a:cubicBezTo>
                    <a:cubicBezTo>
                      <a:pt x="193163" y="55684"/>
                      <a:pt x="192159" y="56924"/>
                      <a:pt x="191214" y="57869"/>
                    </a:cubicBezTo>
                    <a:cubicBezTo>
                      <a:pt x="190505" y="58578"/>
                      <a:pt x="190269" y="59818"/>
                      <a:pt x="189501" y="60763"/>
                    </a:cubicBezTo>
                    <a:cubicBezTo>
                      <a:pt x="189265" y="60999"/>
                      <a:pt x="188792" y="60763"/>
                      <a:pt x="188556" y="60527"/>
                    </a:cubicBezTo>
                    <a:cubicBezTo>
                      <a:pt x="188320" y="59050"/>
                      <a:pt x="189029" y="57633"/>
                      <a:pt x="188320" y="56688"/>
                    </a:cubicBezTo>
                    <a:cubicBezTo>
                      <a:pt x="187611" y="55507"/>
                      <a:pt x="187139" y="54031"/>
                      <a:pt x="185899" y="53322"/>
                    </a:cubicBezTo>
                    <a:lnTo>
                      <a:pt x="183950" y="51373"/>
                    </a:lnTo>
                    <a:cubicBezTo>
                      <a:pt x="183713" y="50192"/>
                      <a:pt x="182710" y="49011"/>
                      <a:pt x="182473" y="47771"/>
                    </a:cubicBezTo>
                    <a:cubicBezTo>
                      <a:pt x="182473" y="46117"/>
                      <a:pt x="182237" y="44877"/>
                      <a:pt x="181528" y="43459"/>
                    </a:cubicBezTo>
                    <a:cubicBezTo>
                      <a:pt x="180583" y="42278"/>
                      <a:pt x="178871" y="41983"/>
                      <a:pt x="177690" y="40802"/>
                    </a:cubicBezTo>
                    <a:cubicBezTo>
                      <a:pt x="176509" y="39384"/>
                      <a:pt x="175032" y="40329"/>
                      <a:pt x="173851" y="40093"/>
                    </a:cubicBezTo>
                    <a:cubicBezTo>
                      <a:pt x="173615" y="43459"/>
                      <a:pt x="170248" y="46885"/>
                      <a:pt x="167118" y="45644"/>
                    </a:cubicBezTo>
                    <a:cubicBezTo>
                      <a:pt x="166174" y="45408"/>
                      <a:pt x="165170" y="44404"/>
                      <a:pt x="164697" y="45172"/>
                    </a:cubicBezTo>
                    <a:cubicBezTo>
                      <a:pt x="163988" y="45881"/>
                      <a:pt x="164697" y="47593"/>
                      <a:pt x="164225" y="48775"/>
                    </a:cubicBezTo>
                    <a:cubicBezTo>
                      <a:pt x="163988" y="49719"/>
                      <a:pt x="163516" y="51196"/>
                      <a:pt x="162040" y="50723"/>
                    </a:cubicBezTo>
                    <a:cubicBezTo>
                      <a:pt x="162276" y="50487"/>
                      <a:pt x="161803" y="50251"/>
                      <a:pt x="161803" y="50015"/>
                    </a:cubicBezTo>
                    <a:cubicBezTo>
                      <a:pt x="161331" y="49778"/>
                      <a:pt x="160150" y="49070"/>
                      <a:pt x="160091" y="49542"/>
                    </a:cubicBezTo>
                    <a:cubicBezTo>
                      <a:pt x="159146" y="52908"/>
                      <a:pt x="156016" y="50723"/>
                      <a:pt x="154067" y="52672"/>
                    </a:cubicBezTo>
                    <a:cubicBezTo>
                      <a:pt x="153594" y="52908"/>
                      <a:pt x="153594" y="54090"/>
                      <a:pt x="153831" y="54621"/>
                    </a:cubicBezTo>
                    <a:cubicBezTo>
                      <a:pt x="154539" y="55566"/>
                      <a:pt x="154539" y="56038"/>
                      <a:pt x="155012" y="56806"/>
                    </a:cubicBezTo>
                    <a:cubicBezTo>
                      <a:pt x="155484" y="57515"/>
                      <a:pt x="156193" y="58755"/>
                      <a:pt x="155484" y="59228"/>
                    </a:cubicBezTo>
                    <a:cubicBezTo>
                      <a:pt x="154775" y="59936"/>
                      <a:pt x="153063" y="58991"/>
                      <a:pt x="152354" y="59700"/>
                    </a:cubicBezTo>
                    <a:cubicBezTo>
                      <a:pt x="151173" y="60645"/>
                      <a:pt x="151645" y="62594"/>
                      <a:pt x="151645" y="64011"/>
                    </a:cubicBezTo>
                    <a:cubicBezTo>
                      <a:pt x="149460" y="64011"/>
                      <a:pt x="147571" y="63775"/>
                      <a:pt x="145385" y="64011"/>
                    </a:cubicBezTo>
                    <a:cubicBezTo>
                      <a:pt x="144677" y="64247"/>
                      <a:pt x="144440" y="64956"/>
                      <a:pt x="144440" y="65429"/>
                    </a:cubicBezTo>
                    <a:cubicBezTo>
                      <a:pt x="143968" y="66846"/>
                      <a:pt x="143968" y="68795"/>
                      <a:pt x="145149" y="69976"/>
                    </a:cubicBezTo>
                    <a:cubicBezTo>
                      <a:pt x="146094" y="70685"/>
                      <a:pt x="145149" y="72633"/>
                      <a:pt x="145858" y="73815"/>
                    </a:cubicBezTo>
                    <a:cubicBezTo>
                      <a:pt x="146094" y="74523"/>
                      <a:pt x="146567" y="75764"/>
                      <a:pt x="146094" y="76000"/>
                    </a:cubicBezTo>
                    <a:cubicBezTo>
                      <a:pt x="145622" y="76472"/>
                      <a:pt x="144145" y="76472"/>
                      <a:pt x="143437" y="76000"/>
                    </a:cubicBezTo>
                    <a:cubicBezTo>
                      <a:pt x="142255" y="75291"/>
                      <a:pt x="140779" y="74819"/>
                      <a:pt x="139598" y="74051"/>
                    </a:cubicBezTo>
                    <a:cubicBezTo>
                      <a:pt x="137944" y="73047"/>
                      <a:pt x="135523" y="73342"/>
                      <a:pt x="133338" y="73342"/>
                    </a:cubicBezTo>
                    <a:cubicBezTo>
                      <a:pt x="132865" y="75527"/>
                      <a:pt x="132393" y="78126"/>
                      <a:pt x="133102" y="79838"/>
                    </a:cubicBezTo>
                    <a:cubicBezTo>
                      <a:pt x="133574" y="81020"/>
                      <a:pt x="135050" y="82024"/>
                      <a:pt x="135995" y="83205"/>
                    </a:cubicBezTo>
                    <a:cubicBezTo>
                      <a:pt x="136704" y="84386"/>
                      <a:pt x="135995" y="85626"/>
                      <a:pt x="136232" y="86807"/>
                    </a:cubicBezTo>
                    <a:cubicBezTo>
                      <a:pt x="133574" y="86807"/>
                      <a:pt x="133102" y="89937"/>
                      <a:pt x="131153" y="91118"/>
                    </a:cubicBezTo>
                    <a:cubicBezTo>
                      <a:pt x="130917" y="91355"/>
                      <a:pt x="130444" y="91118"/>
                      <a:pt x="129972" y="91118"/>
                    </a:cubicBezTo>
                    <a:cubicBezTo>
                      <a:pt x="130208" y="87752"/>
                      <a:pt x="128554" y="84622"/>
                      <a:pt x="127314" y="81492"/>
                    </a:cubicBezTo>
                    <a:cubicBezTo>
                      <a:pt x="126842" y="79307"/>
                      <a:pt x="127078" y="76945"/>
                      <a:pt x="127078" y="74760"/>
                    </a:cubicBezTo>
                    <a:cubicBezTo>
                      <a:pt x="126605" y="74760"/>
                      <a:pt x="126133" y="74760"/>
                      <a:pt x="125897" y="74760"/>
                    </a:cubicBezTo>
                    <a:cubicBezTo>
                      <a:pt x="124952" y="76708"/>
                      <a:pt x="124184" y="78362"/>
                      <a:pt x="122530" y="79307"/>
                    </a:cubicBezTo>
                    <a:cubicBezTo>
                      <a:pt x="120582" y="80488"/>
                      <a:pt x="119637" y="82437"/>
                      <a:pt x="117747" y="83146"/>
                    </a:cubicBezTo>
                    <a:cubicBezTo>
                      <a:pt x="117274" y="83382"/>
                      <a:pt x="117038" y="84091"/>
                      <a:pt x="116802" y="84799"/>
                    </a:cubicBezTo>
                    <a:cubicBezTo>
                      <a:pt x="116093" y="87221"/>
                      <a:pt x="117274" y="89819"/>
                      <a:pt x="116329" y="92004"/>
                    </a:cubicBezTo>
                    <a:cubicBezTo>
                      <a:pt x="114853" y="95607"/>
                      <a:pt x="116093" y="99445"/>
                      <a:pt x="114617" y="102575"/>
                    </a:cubicBezTo>
                    <a:cubicBezTo>
                      <a:pt x="113672" y="104524"/>
                      <a:pt x="110069" y="104288"/>
                      <a:pt x="109302" y="106414"/>
                    </a:cubicBezTo>
                    <a:cubicBezTo>
                      <a:pt x="108593" y="108363"/>
                      <a:pt x="109774" y="110725"/>
                      <a:pt x="108593" y="112438"/>
                    </a:cubicBezTo>
                    <a:cubicBezTo>
                      <a:pt x="106644" y="115096"/>
                      <a:pt x="104990" y="117694"/>
                      <a:pt x="102333" y="119643"/>
                    </a:cubicBezTo>
                    <a:cubicBezTo>
                      <a:pt x="101152" y="120824"/>
                      <a:pt x="98967" y="121060"/>
                      <a:pt x="97549" y="122301"/>
                    </a:cubicBezTo>
                    <a:cubicBezTo>
                      <a:pt x="97549" y="122064"/>
                      <a:pt x="93710" y="124486"/>
                      <a:pt x="93710" y="124190"/>
                    </a:cubicBezTo>
                    <a:cubicBezTo>
                      <a:pt x="93710" y="126671"/>
                      <a:pt x="88927" y="125608"/>
                      <a:pt x="86505" y="126316"/>
                    </a:cubicBezTo>
                    <a:cubicBezTo>
                      <a:pt x="83139" y="127498"/>
                      <a:pt x="79537" y="126080"/>
                      <a:pt x="76171" y="127498"/>
                    </a:cubicBezTo>
                    <a:cubicBezTo>
                      <a:pt x="74458" y="131573"/>
                      <a:pt x="69910" y="130864"/>
                      <a:pt x="66308" y="131336"/>
                    </a:cubicBezTo>
                    <a:cubicBezTo>
                      <a:pt x="65836" y="131336"/>
                      <a:pt x="65363" y="131809"/>
                      <a:pt x="64832" y="132281"/>
                    </a:cubicBezTo>
                    <a:cubicBezTo>
                      <a:pt x="64123" y="133462"/>
                      <a:pt x="63650" y="134939"/>
                      <a:pt x="62410" y="135175"/>
                    </a:cubicBezTo>
                    <a:cubicBezTo>
                      <a:pt x="59516" y="135884"/>
                      <a:pt x="56386" y="135175"/>
                      <a:pt x="53493" y="135411"/>
                    </a:cubicBezTo>
                    <a:cubicBezTo>
                      <a:pt x="53256" y="135411"/>
                      <a:pt x="53020" y="135884"/>
                      <a:pt x="53020" y="136120"/>
                    </a:cubicBezTo>
                    <a:cubicBezTo>
                      <a:pt x="51603" y="136592"/>
                      <a:pt x="49890" y="135884"/>
                      <a:pt x="49418" y="134171"/>
                    </a:cubicBezTo>
                    <a:cubicBezTo>
                      <a:pt x="49181" y="134171"/>
                      <a:pt x="48473" y="133935"/>
                      <a:pt x="48237" y="134171"/>
                    </a:cubicBezTo>
                    <a:cubicBezTo>
                      <a:pt x="47764" y="134880"/>
                      <a:pt x="47528" y="135825"/>
                      <a:pt x="47055" y="136120"/>
                    </a:cubicBezTo>
                    <a:cubicBezTo>
                      <a:pt x="45579" y="136829"/>
                      <a:pt x="43925" y="136592"/>
                      <a:pt x="42449" y="137301"/>
                    </a:cubicBezTo>
                    <a:cubicBezTo>
                      <a:pt x="41504" y="138246"/>
                      <a:pt x="40028" y="138955"/>
                      <a:pt x="39791" y="139959"/>
                    </a:cubicBezTo>
                    <a:cubicBezTo>
                      <a:pt x="39555" y="141908"/>
                      <a:pt x="38610" y="143089"/>
                      <a:pt x="37134" y="144270"/>
                    </a:cubicBezTo>
                    <a:cubicBezTo>
                      <a:pt x="35185" y="145451"/>
                      <a:pt x="33531" y="146455"/>
                      <a:pt x="31582" y="147400"/>
                    </a:cubicBezTo>
                    <a:cubicBezTo>
                      <a:pt x="31110" y="147636"/>
                      <a:pt x="30638" y="148108"/>
                      <a:pt x="30165" y="148345"/>
                    </a:cubicBezTo>
                    <a:cubicBezTo>
                      <a:pt x="29220" y="148817"/>
                      <a:pt x="27980" y="148345"/>
                      <a:pt x="27035" y="148817"/>
                    </a:cubicBezTo>
                    <a:cubicBezTo>
                      <a:pt x="26090" y="149290"/>
                      <a:pt x="25322" y="150530"/>
                      <a:pt x="24141" y="150235"/>
                    </a:cubicBezTo>
                    <a:cubicBezTo>
                      <a:pt x="24141" y="150707"/>
                      <a:pt x="23433" y="150707"/>
                      <a:pt x="23433" y="150943"/>
                    </a:cubicBezTo>
                    <a:cubicBezTo>
                      <a:pt x="23196" y="152656"/>
                      <a:pt x="23669" y="154073"/>
                      <a:pt x="22724" y="155491"/>
                    </a:cubicBezTo>
                    <a:cubicBezTo>
                      <a:pt x="22251" y="156436"/>
                      <a:pt x="20775" y="157203"/>
                      <a:pt x="20066" y="158385"/>
                    </a:cubicBezTo>
                    <a:cubicBezTo>
                      <a:pt x="19594" y="158857"/>
                      <a:pt x="18117" y="159093"/>
                      <a:pt x="17881" y="158857"/>
                    </a:cubicBezTo>
                    <a:cubicBezTo>
                      <a:pt x="17173" y="156672"/>
                      <a:pt x="17173" y="154310"/>
                      <a:pt x="17881" y="152125"/>
                    </a:cubicBezTo>
                    <a:cubicBezTo>
                      <a:pt x="17881" y="151652"/>
                      <a:pt x="18354" y="150943"/>
                      <a:pt x="18826" y="150412"/>
                    </a:cubicBezTo>
                    <a:cubicBezTo>
                      <a:pt x="18826" y="150176"/>
                      <a:pt x="19062" y="149467"/>
                      <a:pt x="18826" y="149231"/>
                    </a:cubicBezTo>
                    <a:cubicBezTo>
                      <a:pt x="18590" y="148994"/>
                      <a:pt x="17645" y="148994"/>
                      <a:pt x="17409" y="149231"/>
                    </a:cubicBezTo>
                    <a:cubicBezTo>
                      <a:pt x="15460" y="151416"/>
                      <a:pt x="14279" y="153778"/>
                      <a:pt x="13038" y="156199"/>
                    </a:cubicBezTo>
                    <a:cubicBezTo>
                      <a:pt x="12330" y="157617"/>
                      <a:pt x="12094" y="159802"/>
                      <a:pt x="11857" y="161751"/>
                    </a:cubicBezTo>
                    <a:cubicBezTo>
                      <a:pt x="11621" y="164881"/>
                      <a:pt x="12566" y="168011"/>
                      <a:pt x="11857" y="171377"/>
                    </a:cubicBezTo>
                    <a:cubicBezTo>
                      <a:pt x="11385" y="174271"/>
                      <a:pt x="9672" y="176456"/>
                      <a:pt x="8727" y="179055"/>
                    </a:cubicBezTo>
                    <a:cubicBezTo>
                      <a:pt x="8255" y="180472"/>
                      <a:pt x="8491" y="182185"/>
                      <a:pt x="7782" y="183602"/>
                    </a:cubicBezTo>
                    <a:cubicBezTo>
                      <a:pt x="7782" y="183838"/>
                      <a:pt x="7546" y="184311"/>
                      <a:pt x="7546" y="184547"/>
                    </a:cubicBezTo>
                    <a:cubicBezTo>
                      <a:pt x="6601" y="187204"/>
                      <a:pt x="7546" y="190098"/>
                      <a:pt x="8255" y="192460"/>
                    </a:cubicBezTo>
                    <a:cubicBezTo>
                      <a:pt x="8727" y="193878"/>
                      <a:pt x="9200" y="195354"/>
                      <a:pt x="10204" y="196772"/>
                    </a:cubicBezTo>
                    <a:cubicBezTo>
                      <a:pt x="10440" y="196772"/>
                      <a:pt x="10676" y="197244"/>
                      <a:pt x="10912" y="197008"/>
                    </a:cubicBezTo>
                    <a:cubicBezTo>
                      <a:pt x="10204" y="200138"/>
                      <a:pt x="12094" y="202087"/>
                      <a:pt x="14042" y="204213"/>
                    </a:cubicBezTo>
                    <a:cubicBezTo>
                      <a:pt x="14987" y="205394"/>
                      <a:pt x="14987" y="207107"/>
                      <a:pt x="14279" y="208288"/>
                    </a:cubicBezTo>
                    <a:cubicBezTo>
                      <a:pt x="14042" y="209233"/>
                      <a:pt x="14279" y="210473"/>
                      <a:pt x="14279" y="211418"/>
                    </a:cubicBezTo>
                    <a:cubicBezTo>
                      <a:pt x="14279" y="212835"/>
                      <a:pt x="13570" y="214548"/>
                      <a:pt x="13038" y="215729"/>
                    </a:cubicBezTo>
                    <a:cubicBezTo>
                      <a:pt x="12566" y="216201"/>
                      <a:pt x="11621" y="216201"/>
                      <a:pt x="11090" y="215965"/>
                    </a:cubicBezTo>
                    <a:cubicBezTo>
                      <a:pt x="10145" y="215020"/>
                      <a:pt x="10853" y="213544"/>
                      <a:pt x="10145" y="212599"/>
                    </a:cubicBezTo>
                    <a:cubicBezTo>
                      <a:pt x="8963" y="210414"/>
                      <a:pt x="8255" y="208052"/>
                      <a:pt x="7487" y="205630"/>
                    </a:cubicBezTo>
                    <a:cubicBezTo>
                      <a:pt x="7251" y="204449"/>
                      <a:pt x="6306" y="202736"/>
                      <a:pt x="5597" y="203681"/>
                    </a:cubicBezTo>
                    <a:cubicBezTo>
                      <a:pt x="4652" y="204862"/>
                      <a:pt x="4416" y="206811"/>
                      <a:pt x="5125" y="208465"/>
                    </a:cubicBezTo>
                    <a:cubicBezTo>
                      <a:pt x="6070" y="210886"/>
                      <a:pt x="8255" y="212776"/>
                      <a:pt x="8019" y="215670"/>
                    </a:cubicBezTo>
                    <a:cubicBezTo>
                      <a:pt x="4180" y="214961"/>
                      <a:pt x="5361" y="209174"/>
                      <a:pt x="2763" y="206516"/>
                    </a:cubicBezTo>
                    <a:cubicBezTo>
                      <a:pt x="2054" y="206043"/>
                      <a:pt x="1050" y="206280"/>
                      <a:pt x="105" y="206280"/>
                    </a:cubicBezTo>
                    <a:cubicBezTo>
                      <a:pt x="105" y="206988"/>
                      <a:pt x="-131" y="207697"/>
                      <a:pt x="105" y="208170"/>
                    </a:cubicBezTo>
                    <a:cubicBezTo>
                      <a:pt x="1522" y="209646"/>
                      <a:pt x="1759" y="211536"/>
                      <a:pt x="2763" y="213248"/>
                    </a:cubicBezTo>
                    <a:cubicBezTo>
                      <a:pt x="2999" y="213485"/>
                      <a:pt x="3471" y="213957"/>
                      <a:pt x="3471" y="214193"/>
                    </a:cubicBezTo>
                    <a:cubicBezTo>
                      <a:pt x="4652" y="216615"/>
                      <a:pt x="4416" y="219509"/>
                      <a:pt x="5125" y="221871"/>
                    </a:cubicBezTo>
                    <a:cubicBezTo>
                      <a:pt x="5833" y="224056"/>
                      <a:pt x="8255" y="225473"/>
                      <a:pt x="9672" y="227658"/>
                    </a:cubicBezTo>
                    <a:cubicBezTo>
                      <a:pt x="11857" y="230316"/>
                      <a:pt x="10853" y="233918"/>
                      <a:pt x="10381" y="237048"/>
                    </a:cubicBezTo>
                    <a:cubicBezTo>
                      <a:pt x="10145" y="238230"/>
                      <a:pt x="9908" y="239470"/>
                      <a:pt x="10381" y="240415"/>
                    </a:cubicBezTo>
                    <a:cubicBezTo>
                      <a:pt x="11090" y="242127"/>
                      <a:pt x="10381" y="244726"/>
                      <a:pt x="12566" y="245258"/>
                    </a:cubicBezTo>
                    <a:cubicBezTo>
                      <a:pt x="13747" y="248388"/>
                      <a:pt x="15460" y="251518"/>
                      <a:pt x="16168" y="254884"/>
                    </a:cubicBezTo>
                    <a:cubicBezTo>
                      <a:pt x="16641" y="257069"/>
                      <a:pt x="16877" y="259195"/>
                      <a:pt x="16168" y="261144"/>
                    </a:cubicBezTo>
                    <a:cubicBezTo>
                      <a:pt x="15460" y="263329"/>
                      <a:pt x="14456" y="265219"/>
                      <a:pt x="14928" y="267640"/>
                    </a:cubicBezTo>
                    <a:cubicBezTo>
                      <a:pt x="15165" y="267876"/>
                      <a:pt x="15401" y="268349"/>
                      <a:pt x="15637" y="268585"/>
                    </a:cubicBezTo>
                    <a:cubicBezTo>
                      <a:pt x="17054" y="276262"/>
                      <a:pt x="17999" y="283527"/>
                      <a:pt x="18944" y="290968"/>
                    </a:cubicBezTo>
                    <a:cubicBezTo>
                      <a:pt x="19121" y="292208"/>
                      <a:pt x="19653" y="292917"/>
                      <a:pt x="19889" y="294098"/>
                    </a:cubicBezTo>
                    <a:cubicBezTo>
                      <a:pt x="20362" y="296047"/>
                      <a:pt x="20125" y="297700"/>
                      <a:pt x="19889" y="299649"/>
                    </a:cubicBezTo>
                    <a:cubicBezTo>
                      <a:pt x="19889" y="300358"/>
                      <a:pt x="19180" y="300830"/>
                      <a:pt x="18944" y="301598"/>
                    </a:cubicBezTo>
                    <a:cubicBezTo>
                      <a:pt x="18472" y="306145"/>
                      <a:pt x="17763" y="310516"/>
                      <a:pt x="15578" y="314354"/>
                    </a:cubicBezTo>
                    <a:cubicBezTo>
                      <a:pt x="15105" y="315063"/>
                      <a:pt x="15105" y="316303"/>
                      <a:pt x="14633" y="317012"/>
                    </a:cubicBezTo>
                    <a:cubicBezTo>
                      <a:pt x="14397" y="317721"/>
                      <a:pt x="13157" y="318193"/>
                      <a:pt x="12212" y="318429"/>
                    </a:cubicBezTo>
                    <a:cubicBezTo>
                      <a:pt x="11031" y="318902"/>
                      <a:pt x="9318" y="318193"/>
                      <a:pt x="8609" y="318902"/>
                    </a:cubicBezTo>
                    <a:cubicBezTo>
                      <a:pt x="6897" y="320792"/>
                      <a:pt x="8137" y="323685"/>
                      <a:pt x="7901" y="326343"/>
                    </a:cubicBezTo>
                    <a:cubicBezTo>
                      <a:pt x="9613" y="327052"/>
                      <a:pt x="11031" y="328292"/>
                      <a:pt x="12448" y="329473"/>
                    </a:cubicBezTo>
                    <a:cubicBezTo>
                      <a:pt x="14869" y="332130"/>
                      <a:pt x="17468" y="333784"/>
                      <a:pt x="20362" y="335733"/>
                    </a:cubicBezTo>
                    <a:cubicBezTo>
                      <a:pt x="22074" y="336973"/>
                      <a:pt x="24200" y="335733"/>
                      <a:pt x="26149" y="336442"/>
                    </a:cubicBezTo>
                    <a:cubicBezTo>
                      <a:pt x="27330" y="336678"/>
                      <a:pt x="28334" y="337859"/>
                      <a:pt x="29515" y="338391"/>
                    </a:cubicBezTo>
                    <a:cubicBezTo>
                      <a:pt x="33118" y="340103"/>
                      <a:pt x="37193" y="339099"/>
                      <a:pt x="41032" y="339395"/>
                    </a:cubicBezTo>
                    <a:cubicBezTo>
                      <a:pt x="45343" y="336737"/>
                      <a:pt x="48945" y="333135"/>
                      <a:pt x="53552" y="330772"/>
                    </a:cubicBezTo>
                    <a:cubicBezTo>
                      <a:pt x="54733" y="330300"/>
                      <a:pt x="56209" y="330772"/>
                      <a:pt x="57390" y="330300"/>
                    </a:cubicBezTo>
                    <a:cubicBezTo>
                      <a:pt x="58572" y="329827"/>
                      <a:pt x="58808" y="328115"/>
                      <a:pt x="60048" y="327170"/>
                    </a:cubicBezTo>
                    <a:cubicBezTo>
                      <a:pt x="61997" y="325752"/>
                      <a:pt x="62469" y="323331"/>
                      <a:pt x="64832" y="322622"/>
                    </a:cubicBezTo>
                    <a:cubicBezTo>
                      <a:pt x="67962" y="321441"/>
                      <a:pt x="71328" y="322622"/>
                      <a:pt x="74458" y="321677"/>
                    </a:cubicBezTo>
                    <a:cubicBezTo>
                      <a:pt x="78533" y="320496"/>
                      <a:pt x="82903" y="320732"/>
                      <a:pt x="86978" y="321441"/>
                    </a:cubicBezTo>
                    <a:cubicBezTo>
                      <a:pt x="88159" y="321677"/>
                      <a:pt x="89636" y="322386"/>
                      <a:pt x="91053" y="322918"/>
                    </a:cubicBezTo>
                    <a:cubicBezTo>
                      <a:pt x="91998" y="323390"/>
                      <a:pt x="93002" y="323154"/>
                      <a:pt x="93710" y="322918"/>
                    </a:cubicBezTo>
                    <a:cubicBezTo>
                      <a:pt x="96604" y="321973"/>
                      <a:pt x="99262" y="321973"/>
                      <a:pt x="102156" y="321973"/>
                    </a:cubicBezTo>
                    <a:lnTo>
                      <a:pt x="102392" y="321500"/>
                    </a:lnTo>
                    <a:cubicBezTo>
                      <a:pt x="104813" y="321973"/>
                      <a:pt x="106467" y="321028"/>
                      <a:pt x="107707" y="319079"/>
                    </a:cubicBezTo>
                    <a:cubicBezTo>
                      <a:pt x="108416" y="318134"/>
                      <a:pt x="108416" y="316421"/>
                      <a:pt x="109124" y="315240"/>
                    </a:cubicBezTo>
                    <a:cubicBezTo>
                      <a:pt x="111310" y="311402"/>
                      <a:pt x="115621" y="309512"/>
                      <a:pt x="119696" y="307799"/>
                    </a:cubicBezTo>
                    <a:cubicBezTo>
                      <a:pt x="120640" y="307327"/>
                      <a:pt x="121645" y="306145"/>
                      <a:pt x="122589" y="305673"/>
                    </a:cubicBezTo>
                    <a:cubicBezTo>
                      <a:pt x="125719" y="304492"/>
                      <a:pt x="128850" y="303252"/>
                      <a:pt x="131980" y="301834"/>
                    </a:cubicBezTo>
                    <a:cubicBezTo>
                      <a:pt x="134401" y="300653"/>
                      <a:pt x="136527" y="297995"/>
                      <a:pt x="139421" y="299236"/>
                    </a:cubicBezTo>
                    <a:cubicBezTo>
                      <a:pt x="142078" y="300181"/>
                      <a:pt x="144677" y="302130"/>
                      <a:pt x="147571" y="300476"/>
                    </a:cubicBezTo>
                    <a:cubicBezTo>
                      <a:pt x="149224" y="299767"/>
                      <a:pt x="151173" y="300712"/>
                      <a:pt x="152590" y="300003"/>
                    </a:cubicBezTo>
                    <a:cubicBezTo>
                      <a:pt x="153299" y="299767"/>
                      <a:pt x="153535" y="298822"/>
                      <a:pt x="154303" y="298350"/>
                    </a:cubicBezTo>
                    <a:cubicBezTo>
                      <a:pt x="155720" y="297877"/>
                      <a:pt x="157433" y="297641"/>
                      <a:pt x="158850" y="297169"/>
                    </a:cubicBezTo>
                    <a:cubicBezTo>
                      <a:pt x="161036" y="295988"/>
                      <a:pt x="162925" y="294511"/>
                      <a:pt x="165583" y="294039"/>
                    </a:cubicBezTo>
                    <a:cubicBezTo>
                      <a:pt x="166292" y="294039"/>
                      <a:pt x="166764" y="292858"/>
                      <a:pt x="167532" y="292326"/>
                    </a:cubicBezTo>
                    <a:cubicBezTo>
                      <a:pt x="169185" y="291381"/>
                      <a:pt x="171134" y="291617"/>
                      <a:pt x="172788" y="290909"/>
                    </a:cubicBezTo>
                    <a:cubicBezTo>
                      <a:pt x="175682" y="289728"/>
                      <a:pt x="178753" y="290141"/>
                      <a:pt x="181647" y="289668"/>
                    </a:cubicBezTo>
                    <a:cubicBezTo>
                      <a:pt x="185426" y="289019"/>
                      <a:pt x="189088" y="289668"/>
                      <a:pt x="192927" y="288723"/>
                    </a:cubicBezTo>
                    <a:cubicBezTo>
                      <a:pt x="194639" y="288487"/>
                      <a:pt x="195348" y="286538"/>
                      <a:pt x="197001" y="286066"/>
                    </a:cubicBezTo>
                    <a:cubicBezTo>
                      <a:pt x="198182" y="285830"/>
                      <a:pt x="199659" y="285593"/>
                      <a:pt x="200131" y="286302"/>
                    </a:cubicBezTo>
                    <a:cubicBezTo>
                      <a:pt x="202317" y="288487"/>
                      <a:pt x="203262" y="291381"/>
                      <a:pt x="205447" y="293507"/>
                    </a:cubicBezTo>
                    <a:cubicBezTo>
                      <a:pt x="206628" y="294452"/>
                      <a:pt x="207395" y="295456"/>
                      <a:pt x="209049" y="295692"/>
                    </a:cubicBezTo>
                    <a:cubicBezTo>
                      <a:pt x="211943" y="296165"/>
                      <a:pt x="214837" y="295456"/>
                      <a:pt x="217671" y="296165"/>
                    </a:cubicBezTo>
                    <a:cubicBezTo>
                      <a:pt x="218144" y="296165"/>
                      <a:pt x="218380" y="297110"/>
                      <a:pt x="219148" y="297346"/>
                    </a:cubicBezTo>
                    <a:cubicBezTo>
                      <a:pt x="221569" y="298527"/>
                      <a:pt x="224168" y="297582"/>
                      <a:pt x="226589" y="298822"/>
                    </a:cubicBezTo>
                    <a:cubicBezTo>
                      <a:pt x="227770" y="299767"/>
                      <a:pt x="228538" y="301007"/>
                      <a:pt x="229010" y="302425"/>
                    </a:cubicBezTo>
                    <a:lnTo>
                      <a:pt x="229010" y="302189"/>
                    </a:lnTo>
                    <a:cubicBezTo>
                      <a:pt x="229010" y="304610"/>
                      <a:pt x="228538" y="306972"/>
                      <a:pt x="229247" y="309157"/>
                    </a:cubicBezTo>
                    <a:cubicBezTo>
                      <a:pt x="229955" y="311106"/>
                      <a:pt x="232613" y="312051"/>
                      <a:pt x="233794" y="313941"/>
                    </a:cubicBezTo>
                    <a:cubicBezTo>
                      <a:pt x="234975" y="315890"/>
                      <a:pt x="233558" y="318252"/>
                      <a:pt x="234975" y="320201"/>
                    </a:cubicBezTo>
                    <a:cubicBezTo>
                      <a:pt x="235448" y="320910"/>
                      <a:pt x="236392" y="321618"/>
                      <a:pt x="236924" y="322386"/>
                    </a:cubicBezTo>
                    <a:cubicBezTo>
                      <a:pt x="237160" y="322859"/>
                      <a:pt x="237396" y="323331"/>
                      <a:pt x="237633" y="323803"/>
                    </a:cubicBezTo>
                    <a:cubicBezTo>
                      <a:pt x="237869" y="324040"/>
                      <a:pt x="238105" y="324276"/>
                      <a:pt x="238341" y="324512"/>
                    </a:cubicBezTo>
                    <a:cubicBezTo>
                      <a:pt x="239050" y="327642"/>
                      <a:pt x="238578" y="330772"/>
                      <a:pt x="238578" y="333902"/>
                    </a:cubicBezTo>
                    <a:cubicBezTo>
                      <a:pt x="240527" y="335083"/>
                      <a:pt x="243420" y="336560"/>
                      <a:pt x="245074" y="334847"/>
                    </a:cubicBezTo>
                    <a:cubicBezTo>
                      <a:pt x="246727" y="333135"/>
                      <a:pt x="246727" y="330300"/>
                      <a:pt x="247731" y="327878"/>
                    </a:cubicBezTo>
                    <a:cubicBezTo>
                      <a:pt x="248204" y="326933"/>
                      <a:pt x="249149" y="326461"/>
                      <a:pt x="250153" y="325693"/>
                    </a:cubicBezTo>
                    <a:cubicBezTo>
                      <a:pt x="252338" y="323981"/>
                      <a:pt x="252810" y="321146"/>
                      <a:pt x="254936" y="319433"/>
                    </a:cubicBezTo>
                    <a:cubicBezTo>
                      <a:pt x="255881" y="318961"/>
                      <a:pt x="256885" y="319433"/>
                      <a:pt x="257830" y="318961"/>
                    </a:cubicBezTo>
                    <a:cubicBezTo>
                      <a:pt x="258775" y="318488"/>
                      <a:pt x="260015" y="317780"/>
                      <a:pt x="260724" y="316776"/>
                    </a:cubicBezTo>
                    <a:cubicBezTo>
                      <a:pt x="262141" y="314591"/>
                      <a:pt x="262673" y="312228"/>
                      <a:pt x="264327" y="310279"/>
                    </a:cubicBezTo>
                    <a:cubicBezTo>
                      <a:pt x="265508" y="309098"/>
                      <a:pt x="267220" y="309571"/>
                      <a:pt x="268401" y="308567"/>
                    </a:cubicBezTo>
                    <a:cubicBezTo>
                      <a:pt x="269051" y="308035"/>
                      <a:pt x="270114" y="306618"/>
                      <a:pt x="270350" y="307090"/>
                    </a:cubicBezTo>
                    <a:cubicBezTo>
                      <a:pt x="270823" y="308803"/>
                      <a:pt x="270823" y="310693"/>
                      <a:pt x="270350" y="312642"/>
                    </a:cubicBezTo>
                    <a:cubicBezTo>
                      <a:pt x="270114" y="313587"/>
                      <a:pt x="269642" y="314591"/>
                      <a:pt x="269169" y="315535"/>
                    </a:cubicBezTo>
                    <a:cubicBezTo>
                      <a:pt x="267220" y="319138"/>
                      <a:pt x="265567" y="322504"/>
                      <a:pt x="263618" y="325870"/>
                    </a:cubicBezTo>
                    <a:cubicBezTo>
                      <a:pt x="263145" y="326815"/>
                      <a:pt x="262673" y="327760"/>
                      <a:pt x="262437" y="328764"/>
                    </a:cubicBezTo>
                    <a:cubicBezTo>
                      <a:pt x="261964" y="330182"/>
                      <a:pt x="262673" y="331658"/>
                      <a:pt x="261964" y="333075"/>
                    </a:cubicBezTo>
                    <a:cubicBezTo>
                      <a:pt x="261728" y="333548"/>
                      <a:pt x="261255" y="334020"/>
                      <a:pt x="260783" y="334493"/>
                    </a:cubicBezTo>
                    <a:cubicBezTo>
                      <a:pt x="258598" y="335910"/>
                      <a:pt x="254759" y="337387"/>
                      <a:pt x="255704" y="339513"/>
                    </a:cubicBezTo>
                    <a:cubicBezTo>
                      <a:pt x="255940" y="339985"/>
                      <a:pt x="257889" y="339985"/>
                      <a:pt x="259070" y="339513"/>
                    </a:cubicBezTo>
                    <a:cubicBezTo>
                      <a:pt x="259543" y="339277"/>
                      <a:pt x="260015" y="338804"/>
                      <a:pt x="260547" y="338568"/>
                    </a:cubicBezTo>
                    <a:cubicBezTo>
                      <a:pt x="262200" y="338568"/>
                      <a:pt x="263677" y="338332"/>
                      <a:pt x="264622" y="337150"/>
                    </a:cubicBezTo>
                    <a:cubicBezTo>
                      <a:pt x="265803" y="335260"/>
                      <a:pt x="266807" y="333548"/>
                      <a:pt x="267988" y="331599"/>
                    </a:cubicBezTo>
                    <a:cubicBezTo>
                      <a:pt x="269405" y="328942"/>
                      <a:pt x="269701" y="326284"/>
                      <a:pt x="269405" y="323449"/>
                    </a:cubicBezTo>
                    <a:cubicBezTo>
                      <a:pt x="269642" y="323449"/>
                      <a:pt x="269878" y="322977"/>
                      <a:pt x="270114" y="323213"/>
                    </a:cubicBezTo>
                    <a:cubicBezTo>
                      <a:pt x="270587" y="324926"/>
                      <a:pt x="270350" y="326343"/>
                      <a:pt x="270823" y="327997"/>
                    </a:cubicBezTo>
                    <a:cubicBezTo>
                      <a:pt x="271059" y="329414"/>
                      <a:pt x="271768" y="330654"/>
                      <a:pt x="272299" y="332072"/>
                    </a:cubicBezTo>
                    <a:cubicBezTo>
                      <a:pt x="272772" y="333016"/>
                      <a:pt x="273717" y="333548"/>
                      <a:pt x="273953" y="334493"/>
                    </a:cubicBezTo>
                    <a:cubicBezTo>
                      <a:pt x="273953" y="335202"/>
                      <a:pt x="274189" y="336205"/>
                      <a:pt x="273717" y="336914"/>
                    </a:cubicBezTo>
                    <a:cubicBezTo>
                      <a:pt x="272535" y="337859"/>
                      <a:pt x="271059" y="338804"/>
                      <a:pt x="269878" y="339808"/>
                    </a:cubicBezTo>
                    <a:cubicBezTo>
                      <a:pt x="269169" y="340753"/>
                      <a:pt x="269405" y="341993"/>
                      <a:pt x="268933" y="343174"/>
                    </a:cubicBezTo>
                    <a:cubicBezTo>
                      <a:pt x="268697" y="343410"/>
                      <a:pt x="268224" y="343883"/>
                      <a:pt x="267988" y="344119"/>
                    </a:cubicBezTo>
                    <a:cubicBezTo>
                      <a:pt x="267752" y="345300"/>
                      <a:pt x="267752" y="347013"/>
                      <a:pt x="268224" y="347249"/>
                    </a:cubicBezTo>
                    <a:cubicBezTo>
                      <a:pt x="270646" y="348194"/>
                      <a:pt x="274012" y="347249"/>
                      <a:pt x="276906" y="347722"/>
                    </a:cubicBezTo>
                    <a:cubicBezTo>
                      <a:pt x="276669" y="348194"/>
                      <a:pt x="277142" y="348903"/>
                      <a:pt x="277142" y="348903"/>
                    </a:cubicBezTo>
                    <a:cubicBezTo>
                      <a:pt x="278795" y="349848"/>
                      <a:pt x="279563" y="351324"/>
                      <a:pt x="280980" y="352269"/>
                    </a:cubicBezTo>
                    <a:cubicBezTo>
                      <a:pt x="281689" y="352978"/>
                      <a:pt x="281689" y="353923"/>
                      <a:pt x="281925" y="354690"/>
                    </a:cubicBezTo>
                    <a:cubicBezTo>
                      <a:pt x="282398" y="355399"/>
                      <a:pt x="283343" y="355872"/>
                      <a:pt x="283343" y="356580"/>
                    </a:cubicBezTo>
                    <a:cubicBezTo>
                      <a:pt x="283815" y="358293"/>
                      <a:pt x="284052" y="359947"/>
                      <a:pt x="283343" y="361364"/>
                    </a:cubicBezTo>
                    <a:cubicBezTo>
                      <a:pt x="281630" y="364258"/>
                      <a:pt x="281394" y="367624"/>
                      <a:pt x="281394" y="370754"/>
                    </a:cubicBezTo>
                    <a:cubicBezTo>
                      <a:pt x="281394" y="371935"/>
                      <a:pt x="281158" y="372939"/>
                      <a:pt x="281394" y="374120"/>
                    </a:cubicBezTo>
                    <a:cubicBezTo>
                      <a:pt x="281866" y="375301"/>
                      <a:pt x="283048" y="375833"/>
                      <a:pt x="284288" y="375537"/>
                    </a:cubicBezTo>
                    <a:cubicBezTo>
                      <a:pt x="284524" y="375537"/>
                      <a:pt x="284760" y="375774"/>
                      <a:pt x="284997" y="376010"/>
                    </a:cubicBezTo>
                    <a:cubicBezTo>
                      <a:pt x="285941" y="378195"/>
                      <a:pt x="286414" y="380853"/>
                      <a:pt x="288835" y="381798"/>
                    </a:cubicBezTo>
                    <a:cubicBezTo>
                      <a:pt x="289780" y="382034"/>
                      <a:pt x="291020" y="382034"/>
                      <a:pt x="291965" y="382506"/>
                    </a:cubicBezTo>
                    <a:cubicBezTo>
                      <a:pt x="294623" y="383924"/>
                      <a:pt x="297044" y="386345"/>
                      <a:pt x="300351" y="386581"/>
                    </a:cubicBezTo>
                    <a:cubicBezTo>
                      <a:pt x="301532" y="386581"/>
                      <a:pt x="303245" y="386817"/>
                      <a:pt x="303718" y="385400"/>
                    </a:cubicBezTo>
                    <a:cubicBezTo>
                      <a:pt x="309269" y="384691"/>
                      <a:pt x="312340" y="389947"/>
                      <a:pt x="316710" y="392841"/>
                    </a:cubicBezTo>
                    <a:cubicBezTo>
                      <a:pt x="317419" y="393314"/>
                      <a:pt x="318659" y="393314"/>
                      <a:pt x="319368" y="392841"/>
                    </a:cubicBezTo>
                    <a:cubicBezTo>
                      <a:pt x="320076" y="392605"/>
                      <a:pt x="320785" y="392133"/>
                      <a:pt x="321317" y="391896"/>
                    </a:cubicBezTo>
                    <a:cubicBezTo>
                      <a:pt x="323738" y="390479"/>
                      <a:pt x="325628" y="389239"/>
                      <a:pt x="327577" y="387585"/>
                    </a:cubicBezTo>
                    <a:cubicBezTo>
                      <a:pt x="330293" y="385223"/>
                      <a:pt x="333128" y="380616"/>
                      <a:pt x="336494" y="381798"/>
                    </a:cubicBezTo>
                    <a:cubicBezTo>
                      <a:pt x="336967" y="381798"/>
                      <a:pt x="336967" y="383983"/>
                      <a:pt x="336494" y="384928"/>
                    </a:cubicBezTo>
                    <a:cubicBezTo>
                      <a:pt x="336494" y="385164"/>
                      <a:pt x="336258" y="386109"/>
                      <a:pt x="336258" y="386109"/>
                    </a:cubicBezTo>
                    <a:cubicBezTo>
                      <a:pt x="337971" y="386817"/>
                      <a:pt x="340097" y="385164"/>
                      <a:pt x="341573" y="386109"/>
                    </a:cubicBezTo>
                    <a:cubicBezTo>
                      <a:pt x="342046" y="386581"/>
                      <a:pt x="341573" y="388058"/>
                      <a:pt x="341809" y="389003"/>
                    </a:cubicBezTo>
                    <a:cubicBezTo>
                      <a:pt x="342282" y="389947"/>
                      <a:pt x="343522" y="390715"/>
                      <a:pt x="344231" y="391660"/>
                    </a:cubicBezTo>
                    <a:cubicBezTo>
                      <a:pt x="344939" y="393077"/>
                      <a:pt x="345176" y="394554"/>
                      <a:pt x="346416" y="395263"/>
                    </a:cubicBezTo>
                    <a:cubicBezTo>
                      <a:pt x="347361" y="395971"/>
                      <a:pt x="349073" y="396207"/>
                      <a:pt x="349782" y="395499"/>
                    </a:cubicBezTo>
                    <a:cubicBezTo>
                      <a:pt x="350963" y="394790"/>
                      <a:pt x="350018" y="392841"/>
                      <a:pt x="351495" y="391896"/>
                    </a:cubicBezTo>
                    <a:cubicBezTo>
                      <a:pt x="353207" y="390951"/>
                      <a:pt x="354861" y="391660"/>
                      <a:pt x="356574" y="391424"/>
                    </a:cubicBezTo>
                    <a:cubicBezTo>
                      <a:pt x="357282" y="391188"/>
                      <a:pt x="357991" y="390479"/>
                      <a:pt x="358759" y="390243"/>
                    </a:cubicBezTo>
                    <a:cubicBezTo>
                      <a:pt x="360412" y="389062"/>
                      <a:pt x="361416" y="387349"/>
                      <a:pt x="363070" y="386168"/>
                    </a:cubicBezTo>
                    <a:cubicBezTo>
                      <a:pt x="365491" y="384987"/>
                      <a:pt x="368385" y="383747"/>
                      <a:pt x="367617" y="380616"/>
                    </a:cubicBez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45" name="Forme libre : forme 245">
                <a:extLst>
                  <a:ext uri="{FF2B5EF4-FFF2-40B4-BE49-F238E27FC236}">
                    <a16:creationId xmlns:a16="http://schemas.microsoft.com/office/drawing/2014/main" id="{2D083973-E6B7-C91B-2E3B-AA39BEC8D47A}"/>
                  </a:ext>
                </a:extLst>
              </p:cNvPr>
              <p:cNvSpPr/>
              <p:nvPr/>
            </p:nvSpPr>
            <p:spPr>
              <a:xfrm>
                <a:off x="8391516" y="4278454"/>
                <a:ext cx="3360" cy="1660"/>
              </a:xfrm>
              <a:custGeom>
                <a:avLst/>
                <a:gdLst>
                  <a:gd name="connsiteX0" fmla="*/ 1818 w 3360"/>
                  <a:gd name="connsiteY0" fmla="*/ 105 h 1660"/>
                  <a:gd name="connsiteX1" fmla="*/ 105 w 3360"/>
                  <a:gd name="connsiteY1" fmla="*/ 105 h 1660"/>
                  <a:gd name="connsiteX2" fmla="*/ 105 w 3360"/>
                  <a:gd name="connsiteY2" fmla="*/ 1286 h 1660"/>
                  <a:gd name="connsiteX3" fmla="*/ 3235 w 3360"/>
                  <a:gd name="connsiteY3" fmla="*/ 1286 h 1660"/>
                  <a:gd name="connsiteX4" fmla="*/ 1818 w 3360"/>
                  <a:gd name="connsiteY4" fmla="*/ 105 h 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60" h="1660">
                    <a:moveTo>
                      <a:pt x="1818" y="105"/>
                    </a:moveTo>
                    <a:cubicBezTo>
                      <a:pt x="1345" y="105"/>
                      <a:pt x="577" y="-131"/>
                      <a:pt x="105" y="105"/>
                    </a:cubicBezTo>
                    <a:cubicBezTo>
                      <a:pt x="-131" y="341"/>
                      <a:pt x="105" y="1050"/>
                      <a:pt x="105" y="1286"/>
                    </a:cubicBezTo>
                    <a:cubicBezTo>
                      <a:pt x="1050" y="1522"/>
                      <a:pt x="2290" y="1995"/>
                      <a:pt x="3235" y="1286"/>
                    </a:cubicBezTo>
                    <a:cubicBezTo>
                      <a:pt x="3708" y="814"/>
                      <a:pt x="2763" y="105"/>
                      <a:pt x="1818" y="10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</p:grpSp>
        <p:grpSp>
          <p:nvGrpSpPr>
            <p:cNvPr id="246" name="Graphique 78">
              <a:extLst>
                <a:ext uri="{FF2B5EF4-FFF2-40B4-BE49-F238E27FC236}">
                  <a16:creationId xmlns:a16="http://schemas.microsoft.com/office/drawing/2014/main" id="{335B5263-A03F-A9B4-2E62-099D3B652A1E}"/>
                </a:ext>
              </a:extLst>
            </p:cNvPr>
            <p:cNvGrpSpPr/>
            <p:nvPr/>
          </p:nvGrpSpPr>
          <p:grpSpPr>
            <a:xfrm>
              <a:off x="11776508" y="4589907"/>
              <a:ext cx="114025" cy="99467"/>
              <a:chOff x="8297484" y="3969650"/>
              <a:chExt cx="65139" cy="56709"/>
            </a:xfrm>
            <a:solidFill>
              <a:srgbClr val="D6E9FE"/>
            </a:solidFill>
          </p:grpSpPr>
          <p:sp>
            <p:nvSpPr>
              <p:cNvPr id="247" name="Forme libre : forme 247">
                <a:extLst>
                  <a:ext uri="{FF2B5EF4-FFF2-40B4-BE49-F238E27FC236}">
                    <a16:creationId xmlns:a16="http://schemas.microsoft.com/office/drawing/2014/main" id="{1360B363-8F2F-4291-81D2-D1C31595A4FA}"/>
                  </a:ext>
                </a:extLst>
              </p:cNvPr>
              <p:cNvSpPr/>
              <p:nvPr/>
            </p:nvSpPr>
            <p:spPr>
              <a:xfrm>
                <a:off x="8297484" y="3969650"/>
                <a:ext cx="10216" cy="9679"/>
              </a:xfrm>
              <a:custGeom>
                <a:avLst/>
                <a:gdLst>
                  <a:gd name="connsiteX0" fmla="*/ 7855 w 10216"/>
                  <a:gd name="connsiteY0" fmla="*/ 5532 h 9679"/>
                  <a:gd name="connsiteX1" fmla="*/ 177 w 10216"/>
                  <a:gd name="connsiteY1" fmla="*/ 217 h 9679"/>
                  <a:gd name="connsiteX2" fmla="*/ 177 w 10216"/>
                  <a:gd name="connsiteY2" fmla="*/ 1930 h 9679"/>
                  <a:gd name="connsiteX3" fmla="*/ 5492 w 10216"/>
                  <a:gd name="connsiteY3" fmla="*/ 8190 h 9679"/>
                  <a:gd name="connsiteX4" fmla="*/ 10040 w 10216"/>
                  <a:gd name="connsiteY4" fmla="*/ 9371 h 9679"/>
                  <a:gd name="connsiteX5" fmla="*/ 10040 w 10216"/>
                  <a:gd name="connsiteY5" fmla="*/ 7954 h 9679"/>
                  <a:gd name="connsiteX6" fmla="*/ 7855 w 10216"/>
                  <a:gd name="connsiteY6" fmla="*/ 5532 h 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16" h="9679">
                    <a:moveTo>
                      <a:pt x="7855" y="5532"/>
                    </a:moveTo>
                    <a:cubicBezTo>
                      <a:pt x="5906" y="2934"/>
                      <a:pt x="3780" y="-964"/>
                      <a:pt x="177" y="217"/>
                    </a:cubicBezTo>
                    <a:cubicBezTo>
                      <a:pt x="-59" y="217"/>
                      <a:pt x="-59" y="1458"/>
                      <a:pt x="177" y="1930"/>
                    </a:cubicBezTo>
                    <a:cubicBezTo>
                      <a:pt x="2362" y="3643"/>
                      <a:pt x="3780" y="6005"/>
                      <a:pt x="5492" y="8190"/>
                    </a:cubicBezTo>
                    <a:cubicBezTo>
                      <a:pt x="6674" y="9371"/>
                      <a:pt x="8386" y="10139"/>
                      <a:pt x="10040" y="9371"/>
                    </a:cubicBezTo>
                    <a:cubicBezTo>
                      <a:pt x="10276" y="9371"/>
                      <a:pt x="10276" y="8426"/>
                      <a:pt x="10040" y="7954"/>
                    </a:cubicBezTo>
                    <a:cubicBezTo>
                      <a:pt x="9331" y="7245"/>
                      <a:pt x="8622" y="6536"/>
                      <a:pt x="7855" y="553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48" name="Forme libre : forme 248">
                <a:extLst>
                  <a:ext uri="{FF2B5EF4-FFF2-40B4-BE49-F238E27FC236}">
                    <a16:creationId xmlns:a16="http://schemas.microsoft.com/office/drawing/2014/main" id="{020FD715-7640-BFC1-C712-284B25FC27DD}"/>
                  </a:ext>
                </a:extLst>
              </p:cNvPr>
              <p:cNvSpPr/>
              <p:nvPr/>
            </p:nvSpPr>
            <p:spPr>
              <a:xfrm>
                <a:off x="8305043" y="3986876"/>
                <a:ext cx="6143" cy="7358"/>
              </a:xfrm>
              <a:custGeom>
                <a:avLst/>
                <a:gdLst>
                  <a:gd name="connsiteX0" fmla="*/ 5610 w 6143"/>
                  <a:gd name="connsiteY0" fmla="*/ 3662 h 7358"/>
                  <a:gd name="connsiteX1" fmla="*/ 3189 w 6143"/>
                  <a:gd name="connsiteY1" fmla="*/ 295 h 7358"/>
                  <a:gd name="connsiteX2" fmla="*/ 1772 w 6143"/>
                  <a:gd name="connsiteY2" fmla="*/ 59 h 7358"/>
                  <a:gd name="connsiteX3" fmla="*/ 354 w 6143"/>
                  <a:gd name="connsiteY3" fmla="*/ 2244 h 7358"/>
                  <a:gd name="connsiteX4" fmla="*/ 354 w 6143"/>
                  <a:gd name="connsiteY4" fmla="*/ 4902 h 7358"/>
                  <a:gd name="connsiteX5" fmla="*/ 4902 w 6143"/>
                  <a:gd name="connsiteY5" fmla="*/ 7087 h 7358"/>
                  <a:gd name="connsiteX6" fmla="*/ 6083 w 6143"/>
                  <a:gd name="connsiteY6" fmla="*/ 3957 h 7358"/>
                  <a:gd name="connsiteX7" fmla="*/ 5610 w 6143"/>
                  <a:gd name="connsiteY7" fmla="*/ 3721 h 7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43" h="7358">
                    <a:moveTo>
                      <a:pt x="5610" y="3662"/>
                    </a:moveTo>
                    <a:cubicBezTo>
                      <a:pt x="4666" y="2717"/>
                      <a:pt x="3425" y="1713"/>
                      <a:pt x="3189" y="295"/>
                    </a:cubicBezTo>
                    <a:cubicBezTo>
                      <a:pt x="3189" y="-177"/>
                      <a:pt x="2244" y="59"/>
                      <a:pt x="1772" y="59"/>
                    </a:cubicBezTo>
                    <a:cubicBezTo>
                      <a:pt x="1772" y="1299"/>
                      <a:pt x="591" y="1299"/>
                      <a:pt x="354" y="2244"/>
                    </a:cubicBezTo>
                    <a:cubicBezTo>
                      <a:pt x="-118" y="3189"/>
                      <a:pt x="-118" y="4429"/>
                      <a:pt x="354" y="4902"/>
                    </a:cubicBezTo>
                    <a:cubicBezTo>
                      <a:pt x="1535" y="6319"/>
                      <a:pt x="3012" y="8032"/>
                      <a:pt x="4902" y="7087"/>
                    </a:cubicBezTo>
                    <a:cubicBezTo>
                      <a:pt x="5847" y="6851"/>
                      <a:pt x="6319" y="5197"/>
                      <a:pt x="6083" y="3957"/>
                    </a:cubicBezTo>
                    <a:cubicBezTo>
                      <a:pt x="6083" y="3957"/>
                      <a:pt x="5923" y="3880"/>
                      <a:pt x="5610" y="372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49" name="Forme libre : forme 249">
                <a:extLst>
                  <a:ext uri="{FF2B5EF4-FFF2-40B4-BE49-F238E27FC236}">
                    <a16:creationId xmlns:a16="http://schemas.microsoft.com/office/drawing/2014/main" id="{953C07CD-DA00-100B-24A4-29F738324679}"/>
                  </a:ext>
                </a:extLst>
              </p:cNvPr>
              <p:cNvSpPr/>
              <p:nvPr/>
            </p:nvSpPr>
            <p:spPr>
              <a:xfrm>
                <a:off x="8317989" y="3982624"/>
                <a:ext cx="17054" cy="10748"/>
              </a:xfrm>
              <a:custGeom>
                <a:avLst/>
                <a:gdLst>
                  <a:gd name="connsiteX0" fmla="*/ 12330 w 17054"/>
                  <a:gd name="connsiteY0" fmla="*/ 4075 h 10748"/>
                  <a:gd name="connsiteX1" fmla="*/ 11149 w 17054"/>
                  <a:gd name="connsiteY1" fmla="*/ 3130 h 10748"/>
                  <a:gd name="connsiteX2" fmla="*/ 6365 w 17054"/>
                  <a:gd name="connsiteY2" fmla="*/ 2421 h 10748"/>
                  <a:gd name="connsiteX3" fmla="*/ 105 w 17054"/>
                  <a:gd name="connsiteY3" fmla="*/ 0 h 10748"/>
                  <a:gd name="connsiteX4" fmla="*/ 105 w 17054"/>
                  <a:gd name="connsiteY4" fmla="*/ 1949 h 10748"/>
                  <a:gd name="connsiteX5" fmla="*/ 6365 w 17054"/>
                  <a:gd name="connsiteY5" fmla="*/ 7028 h 10748"/>
                  <a:gd name="connsiteX6" fmla="*/ 11385 w 17054"/>
                  <a:gd name="connsiteY6" fmla="*/ 8445 h 10748"/>
                  <a:gd name="connsiteX7" fmla="*/ 14279 w 17054"/>
                  <a:gd name="connsiteY7" fmla="*/ 10394 h 10748"/>
                  <a:gd name="connsiteX8" fmla="*/ 16700 w 17054"/>
                  <a:gd name="connsiteY8" fmla="*/ 10394 h 10748"/>
                  <a:gd name="connsiteX9" fmla="*/ 16700 w 17054"/>
                  <a:gd name="connsiteY9" fmla="*/ 8209 h 10748"/>
                  <a:gd name="connsiteX10" fmla="*/ 12389 w 17054"/>
                  <a:gd name="connsiteY10" fmla="*/ 4134 h 10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054" h="10748">
                    <a:moveTo>
                      <a:pt x="12330" y="4075"/>
                    </a:moveTo>
                    <a:cubicBezTo>
                      <a:pt x="12094" y="3602"/>
                      <a:pt x="11385" y="3602"/>
                      <a:pt x="11149" y="3130"/>
                    </a:cubicBezTo>
                    <a:cubicBezTo>
                      <a:pt x="9731" y="2421"/>
                      <a:pt x="7546" y="3602"/>
                      <a:pt x="6365" y="2421"/>
                    </a:cubicBezTo>
                    <a:cubicBezTo>
                      <a:pt x="4652" y="472"/>
                      <a:pt x="2526" y="236"/>
                      <a:pt x="105" y="0"/>
                    </a:cubicBezTo>
                    <a:cubicBezTo>
                      <a:pt x="105" y="709"/>
                      <a:pt x="-131" y="1417"/>
                      <a:pt x="105" y="1949"/>
                    </a:cubicBezTo>
                    <a:cubicBezTo>
                      <a:pt x="2054" y="4134"/>
                      <a:pt x="3944" y="6024"/>
                      <a:pt x="6365" y="7028"/>
                    </a:cubicBezTo>
                    <a:cubicBezTo>
                      <a:pt x="8019" y="7737"/>
                      <a:pt x="9731" y="7737"/>
                      <a:pt x="11385" y="8445"/>
                    </a:cubicBezTo>
                    <a:cubicBezTo>
                      <a:pt x="12330" y="9154"/>
                      <a:pt x="13334" y="9863"/>
                      <a:pt x="14279" y="10394"/>
                    </a:cubicBezTo>
                    <a:cubicBezTo>
                      <a:pt x="14987" y="10867"/>
                      <a:pt x="16168" y="10867"/>
                      <a:pt x="16700" y="10394"/>
                    </a:cubicBezTo>
                    <a:cubicBezTo>
                      <a:pt x="17173" y="10158"/>
                      <a:pt x="17173" y="8977"/>
                      <a:pt x="16700" y="8209"/>
                    </a:cubicBezTo>
                    <a:cubicBezTo>
                      <a:pt x="15755" y="6496"/>
                      <a:pt x="13334" y="6024"/>
                      <a:pt x="12389" y="413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50" name="Forme libre : forme 250">
                <a:extLst>
                  <a:ext uri="{FF2B5EF4-FFF2-40B4-BE49-F238E27FC236}">
                    <a16:creationId xmlns:a16="http://schemas.microsoft.com/office/drawing/2014/main" id="{19647398-AD0C-68A1-2694-F74169CA9A67}"/>
                  </a:ext>
                </a:extLst>
              </p:cNvPr>
              <p:cNvSpPr/>
              <p:nvPr/>
            </p:nvSpPr>
            <p:spPr>
              <a:xfrm>
                <a:off x="8344464" y="3991941"/>
                <a:ext cx="9478" cy="18321"/>
              </a:xfrm>
              <a:custGeom>
                <a:avLst/>
                <a:gdLst>
                  <a:gd name="connsiteX0" fmla="*/ 8711 w 9478"/>
                  <a:gd name="connsiteY0" fmla="*/ 15191 h 18321"/>
                  <a:gd name="connsiteX1" fmla="*/ 4163 w 9478"/>
                  <a:gd name="connsiteY1" fmla="*/ 3439 h 18321"/>
                  <a:gd name="connsiteX2" fmla="*/ 3691 w 9478"/>
                  <a:gd name="connsiteY2" fmla="*/ 2494 h 18321"/>
                  <a:gd name="connsiteX3" fmla="*/ 325 w 9478"/>
                  <a:gd name="connsiteY3" fmla="*/ 73 h 18321"/>
                  <a:gd name="connsiteX4" fmla="*/ 88 w 9478"/>
                  <a:gd name="connsiteY4" fmla="*/ 8459 h 18321"/>
                  <a:gd name="connsiteX5" fmla="*/ 7293 w 9478"/>
                  <a:gd name="connsiteY5" fmla="*/ 18085 h 18321"/>
                  <a:gd name="connsiteX6" fmla="*/ 9478 w 9478"/>
                  <a:gd name="connsiteY6" fmla="*/ 18321 h 18321"/>
                  <a:gd name="connsiteX7" fmla="*/ 8770 w 9478"/>
                  <a:gd name="connsiteY7" fmla="*/ 15191 h 18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478" h="18321">
                    <a:moveTo>
                      <a:pt x="8711" y="15191"/>
                    </a:moveTo>
                    <a:cubicBezTo>
                      <a:pt x="5403" y="11884"/>
                      <a:pt x="6053" y="7278"/>
                      <a:pt x="4163" y="3439"/>
                    </a:cubicBezTo>
                    <a:cubicBezTo>
                      <a:pt x="4163" y="3439"/>
                      <a:pt x="3691" y="2730"/>
                      <a:pt x="3691" y="2494"/>
                    </a:cubicBezTo>
                    <a:cubicBezTo>
                      <a:pt x="2746" y="1549"/>
                      <a:pt x="2273" y="-400"/>
                      <a:pt x="325" y="73"/>
                    </a:cubicBezTo>
                    <a:cubicBezTo>
                      <a:pt x="-384" y="2966"/>
                      <a:pt x="325" y="5624"/>
                      <a:pt x="88" y="8459"/>
                    </a:cubicBezTo>
                    <a:cubicBezTo>
                      <a:pt x="2746" y="11589"/>
                      <a:pt x="3927" y="15428"/>
                      <a:pt x="7293" y="18085"/>
                    </a:cubicBezTo>
                    <a:cubicBezTo>
                      <a:pt x="8002" y="18558"/>
                      <a:pt x="8770" y="18085"/>
                      <a:pt x="9478" y="18321"/>
                    </a:cubicBezTo>
                    <a:cubicBezTo>
                      <a:pt x="9242" y="17376"/>
                      <a:pt x="9715" y="16136"/>
                      <a:pt x="8770" y="1519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51" name="Forme libre : forme 251">
                <a:extLst>
                  <a:ext uri="{FF2B5EF4-FFF2-40B4-BE49-F238E27FC236}">
                    <a16:creationId xmlns:a16="http://schemas.microsoft.com/office/drawing/2014/main" id="{6270912E-C5BB-3540-A7FB-FD85A0F5F3CC}"/>
                  </a:ext>
                </a:extLst>
              </p:cNvPr>
              <p:cNvSpPr/>
              <p:nvPr/>
            </p:nvSpPr>
            <p:spPr>
              <a:xfrm>
                <a:off x="8330748" y="4007664"/>
                <a:ext cx="13051" cy="5316"/>
              </a:xfrm>
              <a:custGeom>
                <a:avLst/>
                <a:gdLst>
                  <a:gd name="connsiteX0" fmla="*/ 11856 w 13051"/>
                  <a:gd name="connsiteY0" fmla="*/ 1890 h 5316"/>
                  <a:gd name="connsiteX1" fmla="*/ 9670 w 13051"/>
                  <a:gd name="connsiteY1" fmla="*/ 945 h 5316"/>
                  <a:gd name="connsiteX2" fmla="*/ 44 w 13051"/>
                  <a:gd name="connsiteY2" fmla="*/ 0 h 5316"/>
                  <a:gd name="connsiteX3" fmla="*/ 2229 w 13051"/>
                  <a:gd name="connsiteY3" fmla="*/ 4075 h 5316"/>
                  <a:gd name="connsiteX4" fmla="*/ 13037 w 13051"/>
                  <a:gd name="connsiteY4" fmla="*/ 5256 h 5316"/>
                  <a:gd name="connsiteX5" fmla="*/ 11856 w 13051"/>
                  <a:gd name="connsiteY5" fmla="*/ 1890 h 5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51" h="5316">
                    <a:moveTo>
                      <a:pt x="11856" y="1890"/>
                    </a:moveTo>
                    <a:cubicBezTo>
                      <a:pt x="11206" y="1476"/>
                      <a:pt x="10438" y="945"/>
                      <a:pt x="9670" y="945"/>
                    </a:cubicBezTo>
                    <a:cubicBezTo>
                      <a:pt x="6540" y="0"/>
                      <a:pt x="3174" y="472"/>
                      <a:pt x="44" y="0"/>
                    </a:cubicBezTo>
                    <a:cubicBezTo>
                      <a:pt x="-192" y="1713"/>
                      <a:pt x="517" y="3839"/>
                      <a:pt x="2229" y="4075"/>
                    </a:cubicBezTo>
                    <a:cubicBezTo>
                      <a:pt x="6068" y="5020"/>
                      <a:pt x="9434" y="5492"/>
                      <a:pt x="13037" y="5256"/>
                    </a:cubicBezTo>
                    <a:cubicBezTo>
                      <a:pt x="13037" y="4075"/>
                      <a:pt x="13273" y="2835"/>
                      <a:pt x="11856" y="189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52" name="Forme libre : forme 252">
                <a:extLst>
                  <a:ext uri="{FF2B5EF4-FFF2-40B4-BE49-F238E27FC236}">
                    <a16:creationId xmlns:a16="http://schemas.microsoft.com/office/drawing/2014/main" id="{18A0D649-315D-0B34-CBF7-C4AF210E53B7}"/>
                  </a:ext>
                </a:extLst>
              </p:cNvPr>
              <p:cNvSpPr/>
              <p:nvPr/>
            </p:nvSpPr>
            <p:spPr>
              <a:xfrm>
                <a:off x="8350103" y="4017408"/>
                <a:ext cx="12520" cy="8951"/>
              </a:xfrm>
              <a:custGeom>
                <a:avLst/>
                <a:gdLst>
                  <a:gd name="connsiteX0" fmla="*/ 10748 w 12520"/>
                  <a:gd name="connsiteY0" fmla="*/ 4134 h 8951"/>
                  <a:gd name="connsiteX1" fmla="*/ 5197 w 12520"/>
                  <a:gd name="connsiteY1" fmla="*/ 1476 h 8951"/>
                  <a:gd name="connsiteX2" fmla="*/ 3544 w 12520"/>
                  <a:gd name="connsiteY2" fmla="*/ 532 h 8951"/>
                  <a:gd name="connsiteX3" fmla="*/ 177 w 12520"/>
                  <a:gd name="connsiteY3" fmla="*/ 532 h 8951"/>
                  <a:gd name="connsiteX4" fmla="*/ 177 w 12520"/>
                  <a:gd name="connsiteY4" fmla="*/ 2717 h 8951"/>
                  <a:gd name="connsiteX5" fmla="*/ 6674 w 12520"/>
                  <a:gd name="connsiteY5" fmla="*/ 8268 h 8951"/>
                  <a:gd name="connsiteX6" fmla="*/ 12461 w 12520"/>
                  <a:gd name="connsiteY6" fmla="*/ 8740 h 8951"/>
                  <a:gd name="connsiteX7" fmla="*/ 12225 w 12520"/>
                  <a:gd name="connsiteY7" fmla="*/ 5138 h 8951"/>
                  <a:gd name="connsiteX8" fmla="*/ 10040 w 12520"/>
                  <a:gd name="connsiteY8" fmla="*/ 3662 h 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520" h="8951">
                    <a:moveTo>
                      <a:pt x="10748" y="4134"/>
                    </a:moveTo>
                    <a:cubicBezTo>
                      <a:pt x="8799" y="3189"/>
                      <a:pt x="7382" y="2185"/>
                      <a:pt x="5197" y="1476"/>
                    </a:cubicBezTo>
                    <a:cubicBezTo>
                      <a:pt x="4725" y="1476"/>
                      <a:pt x="4252" y="768"/>
                      <a:pt x="3544" y="532"/>
                    </a:cubicBezTo>
                    <a:cubicBezTo>
                      <a:pt x="2362" y="-177"/>
                      <a:pt x="886" y="-177"/>
                      <a:pt x="177" y="532"/>
                    </a:cubicBezTo>
                    <a:cubicBezTo>
                      <a:pt x="-59" y="1240"/>
                      <a:pt x="-59" y="2185"/>
                      <a:pt x="177" y="2717"/>
                    </a:cubicBezTo>
                    <a:cubicBezTo>
                      <a:pt x="1890" y="5138"/>
                      <a:pt x="4252" y="6555"/>
                      <a:pt x="6674" y="8268"/>
                    </a:cubicBezTo>
                    <a:cubicBezTo>
                      <a:pt x="8386" y="9449"/>
                      <a:pt x="10512" y="8740"/>
                      <a:pt x="12461" y="8740"/>
                    </a:cubicBezTo>
                    <a:cubicBezTo>
                      <a:pt x="12461" y="7559"/>
                      <a:pt x="12697" y="6319"/>
                      <a:pt x="12225" y="5138"/>
                    </a:cubicBezTo>
                    <a:cubicBezTo>
                      <a:pt x="11989" y="4429"/>
                      <a:pt x="10807" y="4193"/>
                      <a:pt x="10040" y="3662"/>
                    </a:cubicBez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</p:grpSp>
        <p:grpSp>
          <p:nvGrpSpPr>
            <p:cNvPr id="253" name="Graphique 78">
              <a:extLst>
                <a:ext uri="{FF2B5EF4-FFF2-40B4-BE49-F238E27FC236}">
                  <a16:creationId xmlns:a16="http://schemas.microsoft.com/office/drawing/2014/main" id="{B3E87303-C282-39B0-D910-FF2D903426D6}"/>
                </a:ext>
              </a:extLst>
            </p:cNvPr>
            <p:cNvGrpSpPr/>
            <p:nvPr/>
          </p:nvGrpSpPr>
          <p:grpSpPr>
            <a:xfrm>
              <a:off x="11159772" y="3308213"/>
              <a:ext cx="264796" cy="379769"/>
              <a:chOff x="7945161" y="3238917"/>
              <a:chExt cx="151270" cy="216518"/>
            </a:xfrm>
            <a:solidFill>
              <a:srgbClr val="D6E9FE"/>
            </a:solidFill>
          </p:grpSpPr>
          <p:sp>
            <p:nvSpPr>
              <p:cNvPr id="254" name="Forme libre : forme 254">
                <a:extLst>
                  <a:ext uri="{FF2B5EF4-FFF2-40B4-BE49-F238E27FC236}">
                    <a16:creationId xmlns:a16="http://schemas.microsoft.com/office/drawing/2014/main" id="{8480326C-B1D9-A850-24BF-9643C3360606}"/>
                  </a:ext>
                </a:extLst>
              </p:cNvPr>
              <p:cNvSpPr/>
              <p:nvPr/>
            </p:nvSpPr>
            <p:spPr>
              <a:xfrm>
                <a:off x="7951139" y="3413018"/>
                <a:ext cx="20829" cy="42417"/>
              </a:xfrm>
              <a:custGeom>
                <a:avLst/>
                <a:gdLst>
                  <a:gd name="connsiteX0" fmla="*/ 12318 w 20829"/>
                  <a:gd name="connsiteY0" fmla="*/ 6791 h 42417"/>
                  <a:gd name="connsiteX1" fmla="*/ 9188 w 20829"/>
                  <a:gd name="connsiteY1" fmla="*/ 3188 h 42417"/>
                  <a:gd name="connsiteX2" fmla="*/ 4877 w 20829"/>
                  <a:gd name="connsiteY2" fmla="*/ 295 h 42417"/>
                  <a:gd name="connsiteX3" fmla="*/ 565 w 20829"/>
                  <a:gd name="connsiteY3" fmla="*/ 6082 h 42417"/>
                  <a:gd name="connsiteX4" fmla="*/ 329 w 20829"/>
                  <a:gd name="connsiteY4" fmla="*/ 9921 h 42417"/>
                  <a:gd name="connsiteX5" fmla="*/ 1038 w 20829"/>
                  <a:gd name="connsiteY5" fmla="*/ 11870 h 42417"/>
                  <a:gd name="connsiteX6" fmla="*/ 5113 w 20829"/>
                  <a:gd name="connsiteY6" fmla="*/ 15945 h 42417"/>
                  <a:gd name="connsiteX7" fmla="*/ 5585 w 20829"/>
                  <a:gd name="connsiteY7" fmla="*/ 20492 h 42417"/>
                  <a:gd name="connsiteX8" fmla="*/ 2219 w 20829"/>
                  <a:gd name="connsiteY8" fmla="*/ 21673 h 42417"/>
                  <a:gd name="connsiteX9" fmla="*/ 1747 w 20829"/>
                  <a:gd name="connsiteY9" fmla="*/ 24567 h 42417"/>
                  <a:gd name="connsiteX10" fmla="*/ 5113 w 20829"/>
                  <a:gd name="connsiteY10" fmla="*/ 33012 h 42417"/>
                  <a:gd name="connsiteX11" fmla="*/ 9896 w 20829"/>
                  <a:gd name="connsiteY11" fmla="*/ 35906 h 42417"/>
                  <a:gd name="connsiteX12" fmla="*/ 11314 w 20829"/>
                  <a:gd name="connsiteY12" fmla="*/ 41221 h 42417"/>
                  <a:gd name="connsiteX13" fmla="*/ 13499 w 20829"/>
                  <a:gd name="connsiteY13" fmla="*/ 42166 h 42417"/>
                  <a:gd name="connsiteX14" fmla="*/ 14444 w 20829"/>
                  <a:gd name="connsiteY14" fmla="*/ 36851 h 42417"/>
                  <a:gd name="connsiteX15" fmla="*/ 17338 w 20829"/>
                  <a:gd name="connsiteY15" fmla="*/ 35670 h 42417"/>
                  <a:gd name="connsiteX16" fmla="*/ 18578 w 20829"/>
                  <a:gd name="connsiteY16" fmla="*/ 25099 h 42417"/>
                  <a:gd name="connsiteX17" fmla="*/ 19286 w 20829"/>
                  <a:gd name="connsiteY17" fmla="*/ 19547 h 42417"/>
                  <a:gd name="connsiteX18" fmla="*/ 20231 w 20829"/>
                  <a:gd name="connsiteY18" fmla="*/ 17894 h 42417"/>
                  <a:gd name="connsiteX19" fmla="*/ 20468 w 20829"/>
                  <a:gd name="connsiteY19" fmla="*/ 14291 h 42417"/>
                  <a:gd name="connsiteX20" fmla="*/ 18519 w 20829"/>
                  <a:gd name="connsiteY20" fmla="*/ 7086 h 42417"/>
                  <a:gd name="connsiteX21" fmla="*/ 12259 w 20829"/>
                  <a:gd name="connsiteY21" fmla="*/ 6850 h 42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0829" h="42417">
                    <a:moveTo>
                      <a:pt x="12318" y="6791"/>
                    </a:moveTo>
                    <a:cubicBezTo>
                      <a:pt x="10900" y="6259"/>
                      <a:pt x="10369" y="4370"/>
                      <a:pt x="9188" y="3188"/>
                    </a:cubicBezTo>
                    <a:cubicBezTo>
                      <a:pt x="8007" y="1771"/>
                      <a:pt x="6530" y="-886"/>
                      <a:pt x="4877" y="295"/>
                    </a:cubicBezTo>
                    <a:cubicBezTo>
                      <a:pt x="2928" y="1712"/>
                      <a:pt x="1510" y="3897"/>
                      <a:pt x="565" y="6082"/>
                    </a:cubicBezTo>
                    <a:cubicBezTo>
                      <a:pt x="-143" y="7263"/>
                      <a:pt x="-143" y="8504"/>
                      <a:pt x="329" y="9921"/>
                    </a:cubicBezTo>
                    <a:cubicBezTo>
                      <a:pt x="565" y="10630"/>
                      <a:pt x="802" y="11102"/>
                      <a:pt x="1038" y="11870"/>
                    </a:cubicBezTo>
                    <a:cubicBezTo>
                      <a:pt x="1747" y="13523"/>
                      <a:pt x="4168" y="14055"/>
                      <a:pt x="5113" y="15945"/>
                    </a:cubicBezTo>
                    <a:cubicBezTo>
                      <a:pt x="5585" y="17362"/>
                      <a:pt x="6530" y="19075"/>
                      <a:pt x="5585" y="20492"/>
                    </a:cubicBezTo>
                    <a:cubicBezTo>
                      <a:pt x="5113" y="21437"/>
                      <a:pt x="3400" y="21201"/>
                      <a:pt x="2219" y="21673"/>
                    </a:cubicBezTo>
                    <a:cubicBezTo>
                      <a:pt x="1274" y="22146"/>
                      <a:pt x="1274" y="23622"/>
                      <a:pt x="1747" y="24567"/>
                    </a:cubicBezTo>
                    <a:cubicBezTo>
                      <a:pt x="3164" y="27225"/>
                      <a:pt x="3696" y="30119"/>
                      <a:pt x="5113" y="33012"/>
                    </a:cubicBezTo>
                    <a:cubicBezTo>
                      <a:pt x="6058" y="34961"/>
                      <a:pt x="8243" y="35197"/>
                      <a:pt x="9896" y="35906"/>
                    </a:cubicBezTo>
                    <a:cubicBezTo>
                      <a:pt x="11550" y="36615"/>
                      <a:pt x="10369" y="39509"/>
                      <a:pt x="11314" y="41221"/>
                    </a:cubicBezTo>
                    <a:cubicBezTo>
                      <a:pt x="11786" y="41930"/>
                      <a:pt x="13263" y="42875"/>
                      <a:pt x="13499" y="42166"/>
                    </a:cubicBezTo>
                    <a:cubicBezTo>
                      <a:pt x="14208" y="40749"/>
                      <a:pt x="14208" y="38800"/>
                      <a:pt x="14444" y="36851"/>
                    </a:cubicBezTo>
                    <a:cubicBezTo>
                      <a:pt x="14680" y="35670"/>
                      <a:pt x="16629" y="36615"/>
                      <a:pt x="17338" y="35670"/>
                    </a:cubicBezTo>
                    <a:cubicBezTo>
                      <a:pt x="19759" y="32540"/>
                      <a:pt x="17574" y="28701"/>
                      <a:pt x="18578" y="25099"/>
                    </a:cubicBezTo>
                    <a:cubicBezTo>
                      <a:pt x="19050" y="23150"/>
                      <a:pt x="18814" y="21496"/>
                      <a:pt x="19286" y="19547"/>
                    </a:cubicBezTo>
                    <a:cubicBezTo>
                      <a:pt x="19523" y="19075"/>
                      <a:pt x="19995" y="18602"/>
                      <a:pt x="20231" y="17894"/>
                    </a:cubicBezTo>
                    <a:cubicBezTo>
                      <a:pt x="20704" y="16713"/>
                      <a:pt x="21176" y="14764"/>
                      <a:pt x="20468" y="14291"/>
                    </a:cubicBezTo>
                    <a:cubicBezTo>
                      <a:pt x="18046" y="12342"/>
                      <a:pt x="18755" y="9508"/>
                      <a:pt x="18519" y="7086"/>
                    </a:cubicBezTo>
                    <a:cubicBezTo>
                      <a:pt x="18696" y="7086"/>
                      <a:pt x="12495" y="6909"/>
                      <a:pt x="12259" y="685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55" name="Forme libre : forme 255">
                <a:extLst>
                  <a:ext uri="{FF2B5EF4-FFF2-40B4-BE49-F238E27FC236}">
                    <a16:creationId xmlns:a16="http://schemas.microsoft.com/office/drawing/2014/main" id="{619A5CE5-6FE4-2F45-8712-1CF0D7BC986F}"/>
                  </a:ext>
                </a:extLst>
              </p:cNvPr>
              <p:cNvSpPr/>
              <p:nvPr/>
            </p:nvSpPr>
            <p:spPr>
              <a:xfrm>
                <a:off x="7945161" y="3419940"/>
                <a:ext cx="7227" cy="12836"/>
              </a:xfrm>
              <a:custGeom>
                <a:avLst/>
                <a:gdLst>
                  <a:gd name="connsiteX0" fmla="*/ 6780 w 7227"/>
                  <a:gd name="connsiteY0" fmla="*/ 9968 h 12836"/>
                  <a:gd name="connsiteX1" fmla="*/ 5362 w 7227"/>
                  <a:gd name="connsiteY1" fmla="*/ 2999 h 12836"/>
                  <a:gd name="connsiteX2" fmla="*/ 2232 w 7227"/>
                  <a:gd name="connsiteY2" fmla="*/ 342 h 12836"/>
                  <a:gd name="connsiteX3" fmla="*/ 3650 w 7227"/>
                  <a:gd name="connsiteY3" fmla="*/ 12389 h 12836"/>
                  <a:gd name="connsiteX4" fmla="*/ 6780 w 7227"/>
                  <a:gd name="connsiteY4" fmla="*/ 12389 h 12836"/>
                  <a:gd name="connsiteX5" fmla="*/ 6780 w 7227"/>
                  <a:gd name="connsiteY5" fmla="*/ 9968 h 12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27" h="12836">
                    <a:moveTo>
                      <a:pt x="6780" y="9968"/>
                    </a:moveTo>
                    <a:cubicBezTo>
                      <a:pt x="5658" y="7724"/>
                      <a:pt x="5835" y="5421"/>
                      <a:pt x="5362" y="2999"/>
                    </a:cubicBezTo>
                    <a:cubicBezTo>
                      <a:pt x="4890" y="1287"/>
                      <a:pt x="3709" y="-840"/>
                      <a:pt x="2232" y="342"/>
                    </a:cubicBezTo>
                    <a:cubicBezTo>
                      <a:pt x="-1843" y="2999"/>
                      <a:pt x="284" y="9495"/>
                      <a:pt x="3650" y="12389"/>
                    </a:cubicBezTo>
                    <a:cubicBezTo>
                      <a:pt x="4595" y="13098"/>
                      <a:pt x="5835" y="12862"/>
                      <a:pt x="6780" y="12389"/>
                    </a:cubicBezTo>
                    <a:cubicBezTo>
                      <a:pt x="7489" y="12153"/>
                      <a:pt x="7252" y="10972"/>
                      <a:pt x="6780" y="996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56" name="Forme libre : forme 256">
                <a:extLst>
                  <a:ext uri="{FF2B5EF4-FFF2-40B4-BE49-F238E27FC236}">
                    <a16:creationId xmlns:a16="http://schemas.microsoft.com/office/drawing/2014/main" id="{91B14EFD-35E6-FD2A-9F19-2AED0E1432AB}"/>
                  </a:ext>
                </a:extLst>
              </p:cNvPr>
              <p:cNvSpPr/>
              <p:nvPr/>
            </p:nvSpPr>
            <p:spPr>
              <a:xfrm>
                <a:off x="7975490" y="3407164"/>
                <a:ext cx="26176" cy="21900"/>
              </a:xfrm>
              <a:custGeom>
                <a:avLst/>
                <a:gdLst>
                  <a:gd name="connsiteX0" fmla="*/ 18027 w 26176"/>
                  <a:gd name="connsiteY0" fmla="*/ 598 h 21900"/>
                  <a:gd name="connsiteX1" fmla="*/ 13007 w 26176"/>
                  <a:gd name="connsiteY1" fmla="*/ 834 h 21900"/>
                  <a:gd name="connsiteX2" fmla="*/ 10586 w 26176"/>
                  <a:gd name="connsiteY2" fmla="*/ 5854 h 21900"/>
                  <a:gd name="connsiteX3" fmla="*/ 8637 w 26176"/>
                  <a:gd name="connsiteY3" fmla="*/ 5618 h 21900"/>
                  <a:gd name="connsiteX4" fmla="*/ 5507 w 26176"/>
                  <a:gd name="connsiteY4" fmla="*/ 3196 h 21900"/>
                  <a:gd name="connsiteX5" fmla="*/ 4030 w 26176"/>
                  <a:gd name="connsiteY5" fmla="*/ 7980 h 21900"/>
                  <a:gd name="connsiteX6" fmla="*/ 1373 w 26176"/>
                  <a:gd name="connsiteY6" fmla="*/ 10165 h 21900"/>
                  <a:gd name="connsiteX7" fmla="*/ 428 w 26176"/>
                  <a:gd name="connsiteY7" fmla="*/ 14949 h 21900"/>
                  <a:gd name="connsiteX8" fmla="*/ 2613 w 26176"/>
                  <a:gd name="connsiteY8" fmla="*/ 16897 h 21900"/>
                  <a:gd name="connsiteX9" fmla="*/ 3322 w 26176"/>
                  <a:gd name="connsiteY9" fmla="*/ 20028 h 21900"/>
                  <a:gd name="connsiteX10" fmla="*/ 4030 w 26176"/>
                  <a:gd name="connsiteY10" fmla="*/ 20972 h 21900"/>
                  <a:gd name="connsiteX11" fmla="*/ 9109 w 26176"/>
                  <a:gd name="connsiteY11" fmla="*/ 21445 h 21900"/>
                  <a:gd name="connsiteX12" fmla="*/ 11058 w 26176"/>
                  <a:gd name="connsiteY12" fmla="*/ 15657 h 21900"/>
                  <a:gd name="connsiteX13" fmla="*/ 16373 w 26176"/>
                  <a:gd name="connsiteY13" fmla="*/ 14240 h 21900"/>
                  <a:gd name="connsiteX14" fmla="*/ 19503 w 26176"/>
                  <a:gd name="connsiteY14" fmla="*/ 15185 h 21900"/>
                  <a:gd name="connsiteX15" fmla="*/ 21688 w 26176"/>
                  <a:gd name="connsiteY15" fmla="*/ 11346 h 21900"/>
                  <a:gd name="connsiteX16" fmla="*/ 26000 w 26176"/>
                  <a:gd name="connsiteY16" fmla="*/ 7507 h 21900"/>
                  <a:gd name="connsiteX17" fmla="*/ 26000 w 26176"/>
                  <a:gd name="connsiteY17" fmla="*/ 5558 h 21900"/>
                  <a:gd name="connsiteX18" fmla="*/ 24582 w 26176"/>
                  <a:gd name="connsiteY18" fmla="*/ 4377 h 21900"/>
                  <a:gd name="connsiteX19" fmla="*/ 24346 w 26176"/>
                  <a:gd name="connsiteY19" fmla="*/ 1484 h 21900"/>
                  <a:gd name="connsiteX20" fmla="*/ 18322 w 26176"/>
                  <a:gd name="connsiteY20" fmla="*/ 66 h 21900"/>
                  <a:gd name="connsiteX21" fmla="*/ 18086 w 26176"/>
                  <a:gd name="connsiteY21" fmla="*/ 539 h 2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176" h="21900">
                    <a:moveTo>
                      <a:pt x="18027" y="598"/>
                    </a:moveTo>
                    <a:cubicBezTo>
                      <a:pt x="16373" y="598"/>
                      <a:pt x="14661" y="362"/>
                      <a:pt x="13007" y="834"/>
                    </a:cubicBezTo>
                    <a:cubicBezTo>
                      <a:pt x="10822" y="1306"/>
                      <a:pt x="10350" y="3728"/>
                      <a:pt x="10586" y="5854"/>
                    </a:cubicBezTo>
                    <a:cubicBezTo>
                      <a:pt x="9877" y="5618"/>
                      <a:pt x="9168" y="6326"/>
                      <a:pt x="8637" y="5618"/>
                    </a:cubicBezTo>
                    <a:cubicBezTo>
                      <a:pt x="7928" y="4436"/>
                      <a:pt x="6452" y="2251"/>
                      <a:pt x="5507" y="3196"/>
                    </a:cubicBezTo>
                    <a:cubicBezTo>
                      <a:pt x="4326" y="4377"/>
                      <a:pt x="5507" y="6799"/>
                      <a:pt x="4030" y="7980"/>
                    </a:cubicBezTo>
                    <a:cubicBezTo>
                      <a:pt x="3322" y="8688"/>
                      <a:pt x="2613" y="9693"/>
                      <a:pt x="1373" y="10165"/>
                    </a:cubicBezTo>
                    <a:cubicBezTo>
                      <a:pt x="-104" y="10874"/>
                      <a:pt x="-340" y="13295"/>
                      <a:pt x="428" y="14949"/>
                    </a:cubicBezTo>
                    <a:cubicBezTo>
                      <a:pt x="664" y="15657"/>
                      <a:pt x="2141" y="16130"/>
                      <a:pt x="2613" y="16897"/>
                    </a:cubicBezTo>
                    <a:cubicBezTo>
                      <a:pt x="3322" y="17842"/>
                      <a:pt x="2613" y="19083"/>
                      <a:pt x="3322" y="20028"/>
                    </a:cubicBezTo>
                    <a:cubicBezTo>
                      <a:pt x="3322" y="20500"/>
                      <a:pt x="3794" y="20972"/>
                      <a:pt x="4030" y="20972"/>
                    </a:cubicBezTo>
                    <a:cubicBezTo>
                      <a:pt x="5743" y="21681"/>
                      <a:pt x="7869" y="22390"/>
                      <a:pt x="9109" y="21445"/>
                    </a:cubicBezTo>
                    <a:cubicBezTo>
                      <a:pt x="10527" y="20264"/>
                      <a:pt x="10054" y="17606"/>
                      <a:pt x="11058" y="15657"/>
                    </a:cubicBezTo>
                    <a:cubicBezTo>
                      <a:pt x="12239" y="13945"/>
                      <a:pt x="14661" y="13472"/>
                      <a:pt x="16373" y="14240"/>
                    </a:cubicBezTo>
                    <a:cubicBezTo>
                      <a:pt x="17318" y="14712"/>
                      <a:pt x="18322" y="15953"/>
                      <a:pt x="19503" y="15185"/>
                    </a:cubicBezTo>
                    <a:cubicBezTo>
                      <a:pt x="20685" y="14476"/>
                      <a:pt x="20448" y="11582"/>
                      <a:pt x="21688" y="11346"/>
                    </a:cubicBezTo>
                    <a:cubicBezTo>
                      <a:pt x="24346" y="11110"/>
                      <a:pt x="24582" y="8925"/>
                      <a:pt x="26000" y="7507"/>
                    </a:cubicBezTo>
                    <a:cubicBezTo>
                      <a:pt x="26236" y="7035"/>
                      <a:pt x="26236" y="6090"/>
                      <a:pt x="26000" y="5558"/>
                    </a:cubicBezTo>
                    <a:cubicBezTo>
                      <a:pt x="25763" y="5086"/>
                      <a:pt x="24818" y="4850"/>
                      <a:pt x="24582" y="4377"/>
                    </a:cubicBezTo>
                    <a:cubicBezTo>
                      <a:pt x="24346" y="3432"/>
                      <a:pt x="24818" y="2192"/>
                      <a:pt x="24346" y="1484"/>
                    </a:cubicBezTo>
                    <a:cubicBezTo>
                      <a:pt x="23401" y="-465"/>
                      <a:pt x="20507" y="66"/>
                      <a:pt x="18322" y="66"/>
                    </a:cubicBezTo>
                    <a:cubicBezTo>
                      <a:pt x="18322" y="302"/>
                      <a:pt x="18322" y="539"/>
                      <a:pt x="18086" y="539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57" name="Forme libre : forme 257">
                <a:extLst>
                  <a:ext uri="{FF2B5EF4-FFF2-40B4-BE49-F238E27FC236}">
                    <a16:creationId xmlns:a16="http://schemas.microsoft.com/office/drawing/2014/main" id="{802AB9CB-1700-3951-96A6-14A572DD5828}"/>
                  </a:ext>
                </a:extLst>
              </p:cNvPr>
              <p:cNvSpPr/>
              <p:nvPr/>
            </p:nvSpPr>
            <p:spPr>
              <a:xfrm>
                <a:off x="7958253" y="3304057"/>
                <a:ext cx="112038" cy="114971"/>
              </a:xfrm>
              <a:custGeom>
                <a:avLst/>
                <a:gdLst>
                  <a:gd name="connsiteX0" fmla="*/ 86703 w 112038"/>
                  <a:gd name="connsiteY0" fmla="*/ 44116 h 114971"/>
                  <a:gd name="connsiteX1" fmla="*/ 86467 w 112038"/>
                  <a:gd name="connsiteY1" fmla="*/ 47954 h 114971"/>
                  <a:gd name="connsiteX2" fmla="*/ 80679 w 112038"/>
                  <a:gd name="connsiteY2" fmla="*/ 51084 h 114971"/>
                  <a:gd name="connsiteX3" fmla="*/ 77313 w 112038"/>
                  <a:gd name="connsiteY3" fmla="*/ 57108 h 114971"/>
                  <a:gd name="connsiteX4" fmla="*/ 67214 w 112038"/>
                  <a:gd name="connsiteY4" fmla="*/ 65553 h 114971"/>
                  <a:gd name="connsiteX5" fmla="*/ 66269 w 112038"/>
                  <a:gd name="connsiteY5" fmla="*/ 67975 h 114971"/>
                  <a:gd name="connsiteX6" fmla="*/ 62667 w 112038"/>
                  <a:gd name="connsiteY6" fmla="*/ 60297 h 114971"/>
                  <a:gd name="connsiteX7" fmla="*/ 62903 w 112038"/>
                  <a:gd name="connsiteY7" fmla="*/ 57640 h 114971"/>
                  <a:gd name="connsiteX8" fmla="*/ 58060 w 112038"/>
                  <a:gd name="connsiteY8" fmla="*/ 60770 h 114971"/>
                  <a:gd name="connsiteX9" fmla="*/ 57115 w 112038"/>
                  <a:gd name="connsiteY9" fmla="*/ 71341 h 114971"/>
                  <a:gd name="connsiteX10" fmla="*/ 54221 w 112038"/>
                  <a:gd name="connsiteY10" fmla="*/ 75888 h 114971"/>
                  <a:gd name="connsiteX11" fmla="*/ 53513 w 112038"/>
                  <a:gd name="connsiteY11" fmla="*/ 81912 h 114971"/>
                  <a:gd name="connsiteX12" fmla="*/ 51623 w 112038"/>
                  <a:gd name="connsiteY12" fmla="*/ 83861 h 114971"/>
                  <a:gd name="connsiteX13" fmla="*/ 45835 w 112038"/>
                  <a:gd name="connsiteY13" fmla="*/ 84570 h 114971"/>
                  <a:gd name="connsiteX14" fmla="*/ 30185 w 112038"/>
                  <a:gd name="connsiteY14" fmla="*/ 86223 h 114971"/>
                  <a:gd name="connsiteX15" fmla="*/ 28236 w 112038"/>
                  <a:gd name="connsiteY15" fmla="*/ 86696 h 114971"/>
                  <a:gd name="connsiteX16" fmla="*/ 20559 w 112038"/>
                  <a:gd name="connsiteY16" fmla="*/ 85515 h 114971"/>
                  <a:gd name="connsiteX17" fmla="*/ 14535 w 112038"/>
                  <a:gd name="connsiteY17" fmla="*/ 87700 h 114971"/>
                  <a:gd name="connsiteX18" fmla="*/ 12881 w 112038"/>
                  <a:gd name="connsiteY18" fmla="*/ 92247 h 114971"/>
                  <a:gd name="connsiteX19" fmla="*/ 8570 w 112038"/>
                  <a:gd name="connsiteY19" fmla="*/ 95613 h 114971"/>
                  <a:gd name="connsiteX20" fmla="*/ 6858 w 112038"/>
                  <a:gd name="connsiteY20" fmla="*/ 97799 h 114971"/>
                  <a:gd name="connsiteX21" fmla="*/ 361 w 112038"/>
                  <a:gd name="connsiteY21" fmla="*/ 105948 h 114971"/>
                  <a:gd name="connsiteX22" fmla="*/ 598 w 112038"/>
                  <a:gd name="connsiteY22" fmla="*/ 109079 h 114971"/>
                  <a:gd name="connsiteX23" fmla="*/ 8511 w 112038"/>
                  <a:gd name="connsiteY23" fmla="*/ 107130 h 114971"/>
                  <a:gd name="connsiteX24" fmla="*/ 11169 w 112038"/>
                  <a:gd name="connsiteY24" fmla="*/ 107130 h 114971"/>
                  <a:gd name="connsiteX25" fmla="*/ 12114 w 112038"/>
                  <a:gd name="connsiteY25" fmla="*/ 109551 h 114971"/>
                  <a:gd name="connsiteX26" fmla="*/ 14299 w 112038"/>
                  <a:gd name="connsiteY26" fmla="*/ 109551 h 114971"/>
                  <a:gd name="connsiteX27" fmla="*/ 15480 w 112038"/>
                  <a:gd name="connsiteY27" fmla="*/ 104767 h 114971"/>
                  <a:gd name="connsiteX28" fmla="*/ 23630 w 112038"/>
                  <a:gd name="connsiteY28" fmla="*/ 104059 h 114971"/>
                  <a:gd name="connsiteX29" fmla="*/ 25047 w 112038"/>
                  <a:gd name="connsiteY29" fmla="*/ 102641 h 114971"/>
                  <a:gd name="connsiteX30" fmla="*/ 32488 w 112038"/>
                  <a:gd name="connsiteY30" fmla="*/ 100456 h 114971"/>
                  <a:gd name="connsiteX31" fmla="*/ 36091 w 112038"/>
                  <a:gd name="connsiteY31" fmla="*/ 97799 h 114971"/>
                  <a:gd name="connsiteX32" fmla="*/ 42823 w 112038"/>
                  <a:gd name="connsiteY32" fmla="*/ 98271 h 114971"/>
                  <a:gd name="connsiteX33" fmla="*/ 43296 w 112038"/>
                  <a:gd name="connsiteY33" fmla="*/ 101637 h 114971"/>
                  <a:gd name="connsiteX34" fmla="*/ 45953 w 112038"/>
                  <a:gd name="connsiteY34" fmla="*/ 98507 h 114971"/>
                  <a:gd name="connsiteX35" fmla="*/ 49556 w 112038"/>
                  <a:gd name="connsiteY35" fmla="*/ 98744 h 114971"/>
                  <a:gd name="connsiteX36" fmla="*/ 49083 w 112038"/>
                  <a:gd name="connsiteY36" fmla="*/ 100456 h 114971"/>
                  <a:gd name="connsiteX37" fmla="*/ 46662 w 112038"/>
                  <a:gd name="connsiteY37" fmla="*/ 102641 h 114971"/>
                  <a:gd name="connsiteX38" fmla="*/ 46426 w 112038"/>
                  <a:gd name="connsiteY38" fmla="*/ 105299 h 114971"/>
                  <a:gd name="connsiteX39" fmla="*/ 47135 w 112038"/>
                  <a:gd name="connsiteY39" fmla="*/ 106244 h 114971"/>
                  <a:gd name="connsiteX40" fmla="*/ 50501 w 112038"/>
                  <a:gd name="connsiteY40" fmla="*/ 112268 h 114971"/>
                  <a:gd name="connsiteX41" fmla="*/ 51210 w 112038"/>
                  <a:gd name="connsiteY41" fmla="*/ 113921 h 114971"/>
                  <a:gd name="connsiteX42" fmla="*/ 51682 w 112038"/>
                  <a:gd name="connsiteY42" fmla="*/ 114866 h 114971"/>
                  <a:gd name="connsiteX43" fmla="*/ 53867 w 112038"/>
                  <a:gd name="connsiteY43" fmla="*/ 114866 h 114971"/>
                  <a:gd name="connsiteX44" fmla="*/ 56288 w 112038"/>
                  <a:gd name="connsiteY44" fmla="*/ 112917 h 114971"/>
                  <a:gd name="connsiteX45" fmla="*/ 56761 w 112038"/>
                  <a:gd name="connsiteY45" fmla="*/ 111500 h 114971"/>
                  <a:gd name="connsiteX46" fmla="*/ 62076 w 112038"/>
                  <a:gd name="connsiteY46" fmla="*/ 104059 h 114971"/>
                  <a:gd name="connsiteX47" fmla="*/ 66387 w 112038"/>
                  <a:gd name="connsiteY47" fmla="*/ 103586 h 114971"/>
                  <a:gd name="connsiteX48" fmla="*/ 65915 w 112038"/>
                  <a:gd name="connsiteY48" fmla="*/ 101637 h 114971"/>
                  <a:gd name="connsiteX49" fmla="*/ 62785 w 112038"/>
                  <a:gd name="connsiteY49" fmla="*/ 98035 h 114971"/>
                  <a:gd name="connsiteX50" fmla="*/ 62548 w 112038"/>
                  <a:gd name="connsiteY50" fmla="*/ 93960 h 114971"/>
                  <a:gd name="connsiteX51" fmla="*/ 66860 w 112038"/>
                  <a:gd name="connsiteY51" fmla="*/ 98271 h 114971"/>
                  <a:gd name="connsiteX52" fmla="*/ 77667 w 112038"/>
                  <a:gd name="connsiteY52" fmla="*/ 98744 h 114971"/>
                  <a:gd name="connsiteX53" fmla="*/ 83691 w 112038"/>
                  <a:gd name="connsiteY53" fmla="*/ 92247 h 114971"/>
                  <a:gd name="connsiteX54" fmla="*/ 85581 w 112038"/>
                  <a:gd name="connsiteY54" fmla="*/ 92011 h 114971"/>
                  <a:gd name="connsiteX55" fmla="*/ 86762 w 112038"/>
                  <a:gd name="connsiteY55" fmla="*/ 97326 h 114971"/>
                  <a:gd name="connsiteX56" fmla="*/ 88947 w 112038"/>
                  <a:gd name="connsiteY56" fmla="*/ 99275 h 114971"/>
                  <a:gd name="connsiteX57" fmla="*/ 90364 w 112038"/>
                  <a:gd name="connsiteY57" fmla="*/ 99511 h 114971"/>
                  <a:gd name="connsiteX58" fmla="*/ 94439 w 112038"/>
                  <a:gd name="connsiteY58" fmla="*/ 89885 h 114971"/>
                  <a:gd name="connsiteX59" fmla="*/ 94912 w 112038"/>
                  <a:gd name="connsiteY59" fmla="*/ 83389 h 114971"/>
                  <a:gd name="connsiteX60" fmla="*/ 97333 w 112038"/>
                  <a:gd name="connsiteY60" fmla="*/ 82680 h 114971"/>
                  <a:gd name="connsiteX61" fmla="*/ 98514 w 112038"/>
                  <a:gd name="connsiteY61" fmla="*/ 84334 h 114971"/>
                  <a:gd name="connsiteX62" fmla="*/ 99223 w 112038"/>
                  <a:gd name="connsiteY62" fmla="*/ 94905 h 114971"/>
                  <a:gd name="connsiteX63" fmla="*/ 100168 w 112038"/>
                  <a:gd name="connsiteY63" fmla="*/ 94905 h 114971"/>
                  <a:gd name="connsiteX64" fmla="*/ 104243 w 112038"/>
                  <a:gd name="connsiteY64" fmla="*/ 87227 h 114971"/>
                  <a:gd name="connsiteX65" fmla="*/ 104952 w 112038"/>
                  <a:gd name="connsiteY65" fmla="*/ 86046 h 114971"/>
                  <a:gd name="connsiteX66" fmla="*/ 105188 w 112038"/>
                  <a:gd name="connsiteY66" fmla="*/ 81026 h 114971"/>
                  <a:gd name="connsiteX67" fmla="*/ 104479 w 112038"/>
                  <a:gd name="connsiteY67" fmla="*/ 75003 h 114971"/>
                  <a:gd name="connsiteX68" fmla="*/ 104715 w 112038"/>
                  <a:gd name="connsiteY68" fmla="*/ 65849 h 114971"/>
                  <a:gd name="connsiteX69" fmla="*/ 106133 w 112038"/>
                  <a:gd name="connsiteY69" fmla="*/ 56459 h 114971"/>
                  <a:gd name="connsiteX70" fmla="*/ 103711 w 112038"/>
                  <a:gd name="connsiteY70" fmla="*/ 52856 h 114971"/>
                  <a:gd name="connsiteX71" fmla="*/ 103711 w 112038"/>
                  <a:gd name="connsiteY71" fmla="*/ 49726 h 114971"/>
                  <a:gd name="connsiteX72" fmla="*/ 102766 w 112038"/>
                  <a:gd name="connsiteY72" fmla="*/ 45179 h 114971"/>
                  <a:gd name="connsiteX73" fmla="*/ 104952 w 112038"/>
                  <a:gd name="connsiteY73" fmla="*/ 42285 h 114971"/>
                  <a:gd name="connsiteX74" fmla="*/ 108082 w 112038"/>
                  <a:gd name="connsiteY74" fmla="*/ 41576 h 114971"/>
                  <a:gd name="connsiteX75" fmla="*/ 109263 w 112038"/>
                  <a:gd name="connsiteY75" fmla="*/ 37974 h 114971"/>
                  <a:gd name="connsiteX76" fmla="*/ 110444 w 112038"/>
                  <a:gd name="connsiteY76" fmla="*/ 35080 h 114971"/>
                  <a:gd name="connsiteX77" fmla="*/ 111153 w 112038"/>
                  <a:gd name="connsiteY77" fmla="*/ 29765 h 114971"/>
                  <a:gd name="connsiteX78" fmla="*/ 111861 w 112038"/>
                  <a:gd name="connsiteY78" fmla="*/ 28584 h 114971"/>
                  <a:gd name="connsiteX79" fmla="*/ 111861 w 112038"/>
                  <a:gd name="connsiteY79" fmla="*/ 25454 h 114971"/>
                  <a:gd name="connsiteX80" fmla="*/ 111389 w 112038"/>
                  <a:gd name="connsiteY80" fmla="*/ 24745 h 114971"/>
                  <a:gd name="connsiteX81" fmla="*/ 106841 w 112038"/>
                  <a:gd name="connsiteY81" fmla="*/ 17776 h 114971"/>
                  <a:gd name="connsiteX82" fmla="*/ 103948 w 112038"/>
                  <a:gd name="connsiteY82" fmla="*/ 11752 h 114971"/>
                  <a:gd name="connsiteX83" fmla="*/ 100109 w 112038"/>
                  <a:gd name="connsiteY83" fmla="*/ 6201 h 114971"/>
                  <a:gd name="connsiteX84" fmla="*/ 98396 w 112038"/>
                  <a:gd name="connsiteY84" fmla="*/ 4016 h 114971"/>
                  <a:gd name="connsiteX85" fmla="*/ 90955 w 112038"/>
                  <a:gd name="connsiteY85" fmla="*/ 3307 h 114971"/>
                  <a:gd name="connsiteX86" fmla="*/ 90246 w 112038"/>
                  <a:gd name="connsiteY86" fmla="*/ 650 h 114971"/>
                  <a:gd name="connsiteX87" fmla="*/ 87116 w 112038"/>
                  <a:gd name="connsiteY87" fmla="*/ 413 h 114971"/>
                  <a:gd name="connsiteX88" fmla="*/ 86644 w 112038"/>
                  <a:gd name="connsiteY88" fmla="*/ 2599 h 114971"/>
                  <a:gd name="connsiteX89" fmla="*/ 83986 w 112038"/>
                  <a:gd name="connsiteY89" fmla="*/ 6673 h 114971"/>
                  <a:gd name="connsiteX90" fmla="*/ 84931 w 112038"/>
                  <a:gd name="connsiteY90" fmla="*/ 9567 h 114971"/>
                  <a:gd name="connsiteX91" fmla="*/ 85167 w 112038"/>
                  <a:gd name="connsiteY91" fmla="*/ 14351 h 114971"/>
                  <a:gd name="connsiteX92" fmla="*/ 83986 w 112038"/>
                  <a:gd name="connsiteY92" fmla="*/ 19371 h 114971"/>
                  <a:gd name="connsiteX93" fmla="*/ 87825 w 112038"/>
                  <a:gd name="connsiteY93" fmla="*/ 20788 h 114971"/>
                  <a:gd name="connsiteX94" fmla="*/ 88297 w 112038"/>
                  <a:gd name="connsiteY94" fmla="*/ 28229 h 114971"/>
                  <a:gd name="connsiteX95" fmla="*/ 89006 w 112038"/>
                  <a:gd name="connsiteY95" fmla="*/ 33781 h 114971"/>
                  <a:gd name="connsiteX96" fmla="*/ 87057 w 112038"/>
                  <a:gd name="connsiteY96" fmla="*/ 37383 h 114971"/>
                  <a:gd name="connsiteX97" fmla="*/ 86821 w 112038"/>
                  <a:gd name="connsiteY97" fmla="*/ 39568 h 114971"/>
                  <a:gd name="connsiteX98" fmla="*/ 86348 w 112038"/>
                  <a:gd name="connsiteY98" fmla="*/ 44116 h 114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</a:cxnLst>
                <a:rect l="l" t="t" r="r" b="b"/>
                <a:pathLst>
                  <a:path w="112038" h="114971">
                    <a:moveTo>
                      <a:pt x="86703" y="44116"/>
                    </a:moveTo>
                    <a:cubicBezTo>
                      <a:pt x="86939" y="45297"/>
                      <a:pt x="86703" y="46773"/>
                      <a:pt x="86467" y="47954"/>
                    </a:cubicBezTo>
                    <a:cubicBezTo>
                      <a:pt x="85758" y="50376"/>
                      <a:pt x="82628" y="50140"/>
                      <a:pt x="80679" y="51084"/>
                    </a:cubicBezTo>
                    <a:cubicBezTo>
                      <a:pt x="78258" y="52029"/>
                      <a:pt x="78730" y="55159"/>
                      <a:pt x="77313" y="57108"/>
                    </a:cubicBezTo>
                    <a:cubicBezTo>
                      <a:pt x="74655" y="60711"/>
                      <a:pt x="70580" y="62660"/>
                      <a:pt x="67214" y="65553"/>
                    </a:cubicBezTo>
                    <a:cubicBezTo>
                      <a:pt x="66742" y="66262"/>
                      <a:pt x="66742" y="67739"/>
                      <a:pt x="66269" y="67975"/>
                    </a:cubicBezTo>
                    <a:cubicBezTo>
                      <a:pt x="61722" y="69156"/>
                      <a:pt x="61958" y="63427"/>
                      <a:pt x="62667" y="60297"/>
                    </a:cubicBezTo>
                    <a:cubicBezTo>
                      <a:pt x="62903" y="59352"/>
                      <a:pt x="63375" y="57876"/>
                      <a:pt x="62903" y="57640"/>
                    </a:cubicBezTo>
                    <a:cubicBezTo>
                      <a:pt x="60954" y="56695"/>
                      <a:pt x="59064" y="58821"/>
                      <a:pt x="58060" y="60770"/>
                    </a:cubicBezTo>
                    <a:cubicBezTo>
                      <a:pt x="56407" y="63900"/>
                      <a:pt x="58296" y="67739"/>
                      <a:pt x="57115" y="71341"/>
                    </a:cubicBezTo>
                    <a:cubicBezTo>
                      <a:pt x="56643" y="73054"/>
                      <a:pt x="55403" y="74471"/>
                      <a:pt x="54221" y="75888"/>
                    </a:cubicBezTo>
                    <a:cubicBezTo>
                      <a:pt x="53277" y="77837"/>
                      <a:pt x="54221" y="79963"/>
                      <a:pt x="53513" y="81912"/>
                    </a:cubicBezTo>
                    <a:cubicBezTo>
                      <a:pt x="53277" y="82621"/>
                      <a:pt x="52568" y="83330"/>
                      <a:pt x="51623" y="83861"/>
                    </a:cubicBezTo>
                    <a:cubicBezTo>
                      <a:pt x="49674" y="84806"/>
                      <a:pt x="47784" y="84747"/>
                      <a:pt x="45835" y="84570"/>
                    </a:cubicBezTo>
                    <a:cubicBezTo>
                      <a:pt x="40520" y="84097"/>
                      <a:pt x="35500" y="85279"/>
                      <a:pt x="30185" y="86223"/>
                    </a:cubicBezTo>
                    <a:cubicBezTo>
                      <a:pt x="29477" y="86223"/>
                      <a:pt x="28768" y="86696"/>
                      <a:pt x="28236" y="86696"/>
                    </a:cubicBezTo>
                    <a:cubicBezTo>
                      <a:pt x="25579" y="87168"/>
                      <a:pt x="23157" y="86932"/>
                      <a:pt x="20559" y="85515"/>
                    </a:cubicBezTo>
                    <a:cubicBezTo>
                      <a:pt x="18610" y="84334"/>
                      <a:pt x="15775" y="85515"/>
                      <a:pt x="14535" y="87700"/>
                    </a:cubicBezTo>
                    <a:cubicBezTo>
                      <a:pt x="13590" y="89117"/>
                      <a:pt x="14063" y="91066"/>
                      <a:pt x="12881" y="92247"/>
                    </a:cubicBezTo>
                    <a:cubicBezTo>
                      <a:pt x="11464" y="93428"/>
                      <a:pt x="10224" y="94905"/>
                      <a:pt x="8570" y="95613"/>
                    </a:cubicBezTo>
                    <a:cubicBezTo>
                      <a:pt x="7862" y="96086"/>
                      <a:pt x="7094" y="97031"/>
                      <a:pt x="6858" y="97799"/>
                    </a:cubicBezTo>
                    <a:cubicBezTo>
                      <a:pt x="5145" y="101165"/>
                      <a:pt x="2074" y="102877"/>
                      <a:pt x="361" y="105948"/>
                    </a:cubicBezTo>
                    <a:cubicBezTo>
                      <a:pt x="-347" y="106893"/>
                      <a:pt x="125" y="108842"/>
                      <a:pt x="598" y="109079"/>
                    </a:cubicBezTo>
                    <a:cubicBezTo>
                      <a:pt x="3255" y="110023"/>
                      <a:pt x="6149" y="109079"/>
                      <a:pt x="8511" y="107130"/>
                    </a:cubicBezTo>
                    <a:cubicBezTo>
                      <a:pt x="8984" y="106657"/>
                      <a:pt x="10460" y="106657"/>
                      <a:pt x="11169" y="107130"/>
                    </a:cubicBezTo>
                    <a:cubicBezTo>
                      <a:pt x="11641" y="107838"/>
                      <a:pt x="11405" y="109079"/>
                      <a:pt x="12114" y="109551"/>
                    </a:cubicBezTo>
                    <a:cubicBezTo>
                      <a:pt x="12822" y="109787"/>
                      <a:pt x="13826" y="109787"/>
                      <a:pt x="14299" y="109551"/>
                    </a:cubicBezTo>
                    <a:cubicBezTo>
                      <a:pt x="15716" y="108370"/>
                      <a:pt x="13826" y="105476"/>
                      <a:pt x="15480" y="104767"/>
                    </a:cubicBezTo>
                    <a:cubicBezTo>
                      <a:pt x="18138" y="103586"/>
                      <a:pt x="21031" y="105948"/>
                      <a:pt x="23630" y="104059"/>
                    </a:cubicBezTo>
                    <a:cubicBezTo>
                      <a:pt x="24102" y="103822"/>
                      <a:pt x="24339" y="102641"/>
                      <a:pt x="25047" y="102641"/>
                    </a:cubicBezTo>
                    <a:cubicBezTo>
                      <a:pt x="27705" y="102405"/>
                      <a:pt x="30126" y="101460"/>
                      <a:pt x="32488" y="100456"/>
                    </a:cubicBezTo>
                    <a:cubicBezTo>
                      <a:pt x="33965" y="99984"/>
                      <a:pt x="34674" y="98271"/>
                      <a:pt x="36091" y="97799"/>
                    </a:cubicBezTo>
                    <a:cubicBezTo>
                      <a:pt x="38276" y="96854"/>
                      <a:pt x="41347" y="95850"/>
                      <a:pt x="42823" y="98271"/>
                    </a:cubicBezTo>
                    <a:cubicBezTo>
                      <a:pt x="43532" y="98980"/>
                      <a:pt x="43532" y="100456"/>
                      <a:pt x="43296" y="101637"/>
                    </a:cubicBezTo>
                    <a:cubicBezTo>
                      <a:pt x="44713" y="101401"/>
                      <a:pt x="45481" y="99452"/>
                      <a:pt x="45953" y="98507"/>
                    </a:cubicBezTo>
                    <a:cubicBezTo>
                      <a:pt x="46662" y="97326"/>
                      <a:pt x="48611" y="98035"/>
                      <a:pt x="49556" y="98744"/>
                    </a:cubicBezTo>
                    <a:cubicBezTo>
                      <a:pt x="49792" y="99216"/>
                      <a:pt x="49320" y="100161"/>
                      <a:pt x="49083" y="100456"/>
                    </a:cubicBezTo>
                    <a:cubicBezTo>
                      <a:pt x="48139" y="101165"/>
                      <a:pt x="47666" y="101874"/>
                      <a:pt x="46662" y="102641"/>
                    </a:cubicBezTo>
                    <a:cubicBezTo>
                      <a:pt x="45953" y="103114"/>
                      <a:pt x="46190" y="104354"/>
                      <a:pt x="46426" y="105299"/>
                    </a:cubicBezTo>
                    <a:cubicBezTo>
                      <a:pt x="46662" y="105535"/>
                      <a:pt x="47135" y="106008"/>
                      <a:pt x="47135" y="106244"/>
                    </a:cubicBezTo>
                    <a:cubicBezTo>
                      <a:pt x="47135" y="108901"/>
                      <a:pt x="48080" y="110791"/>
                      <a:pt x="50501" y="112268"/>
                    </a:cubicBezTo>
                    <a:cubicBezTo>
                      <a:pt x="50973" y="112504"/>
                      <a:pt x="50973" y="113212"/>
                      <a:pt x="51210" y="113921"/>
                    </a:cubicBezTo>
                    <a:cubicBezTo>
                      <a:pt x="51210" y="114157"/>
                      <a:pt x="51210" y="114630"/>
                      <a:pt x="51682" y="114866"/>
                    </a:cubicBezTo>
                    <a:cubicBezTo>
                      <a:pt x="52391" y="114866"/>
                      <a:pt x="53158" y="115102"/>
                      <a:pt x="53867" y="114866"/>
                    </a:cubicBezTo>
                    <a:cubicBezTo>
                      <a:pt x="54812" y="114394"/>
                      <a:pt x="55816" y="113921"/>
                      <a:pt x="56288" y="112917"/>
                    </a:cubicBezTo>
                    <a:cubicBezTo>
                      <a:pt x="56525" y="112445"/>
                      <a:pt x="56525" y="111972"/>
                      <a:pt x="56761" y="111500"/>
                    </a:cubicBezTo>
                    <a:cubicBezTo>
                      <a:pt x="58946" y="109315"/>
                      <a:pt x="59891" y="105948"/>
                      <a:pt x="62076" y="104059"/>
                    </a:cubicBezTo>
                    <a:cubicBezTo>
                      <a:pt x="63021" y="103350"/>
                      <a:pt x="64970" y="104295"/>
                      <a:pt x="66387" y="103586"/>
                    </a:cubicBezTo>
                    <a:cubicBezTo>
                      <a:pt x="66623" y="103350"/>
                      <a:pt x="66387" y="102169"/>
                      <a:pt x="65915" y="101637"/>
                    </a:cubicBezTo>
                    <a:cubicBezTo>
                      <a:pt x="64734" y="100456"/>
                      <a:pt x="63257" y="99452"/>
                      <a:pt x="62785" y="98035"/>
                    </a:cubicBezTo>
                    <a:cubicBezTo>
                      <a:pt x="62312" y="96854"/>
                      <a:pt x="62548" y="95377"/>
                      <a:pt x="62548" y="93960"/>
                    </a:cubicBezTo>
                    <a:cubicBezTo>
                      <a:pt x="65206" y="93487"/>
                      <a:pt x="64970" y="97562"/>
                      <a:pt x="66860" y="98271"/>
                    </a:cubicBezTo>
                    <a:cubicBezTo>
                      <a:pt x="70226" y="99452"/>
                      <a:pt x="74065" y="98744"/>
                      <a:pt x="77667" y="98744"/>
                    </a:cubicBezTo>
                    <a:cubicBezTo>
                      <a:pt x="80797" y="98744"/>
                      <a:pt x="82215" y="94905"/>
                      <a:pt x="83691" y="92247"/>
                    </a:cubicBezTo>
                    <a:cubicBezTo>
                      <a:pt x="83927" y="91775"/>
                      <a:pt x="85345" y="91302"/>
                      <a:pt x="85581" y="92011"/>
                    </a:cubicBezTo>
                    <a:cubicBezTo>
                      <a:pt x="86526" y="93428"/>
                      <a:pt x="86053" y="95613"/>
                      <a:pt x="86762" y="97326"/>
                    </a:cubicBezTo>
                    <a:cubicBezTo>
                      <a:pt x="87234" y="98271"/>
                      <a:pt x="88711" y="98035"/>
                      <a:pt x="88947" y="99275"/>
                    </a:cubicBezTo>
                    <a:cubicBezTo>
                      <a:pt x="89183" y="99747"/>
                      <a:pt x="90364" y="99747"/>
                      <a:pt x="90364" y="99511"/>
                    </a:cubicBezTo>
                    <a:cubicBezTo>
                      <a:pt x="92077" y="96381"/>
                      <a:pt x="93258" y="93015"/>
                      <a:pt x="94439" y="89885"/>
                    </a:cubicBezTo>
                    <a:cubicBezTo>
                      <a:pt x="95148" y="87700"/>
                      <a:pt x="94203" y="85574"/>
                      <a:pt x="94912" y="83389"/>
                    </a:cubicBezTo>
                    <a:cubicBezTo>
                      <a:pt x="95148" y="82444"/>
                      <a:pt x="96388" y="82444"/>
                      <a:pt x="97333" y="82680"/>
                    </a:cubicBezTo>
                    <a:cubicBezTo>
                      <a:pt x="98042" y="82916"/>
                      <a:pt x="98514" y="83625"/>
                      <a:pt x="98514" y="84334"/>
                    </a:cubicBezTo>
                    <a:cubicBezTo>
                      <a:pt x="99223" y="87936"/>
                      <a:pt x="98042" y="91539"/>
                      <a:pt x="99223" y="94905"/>
                    </a:cubicBezTo>
                    <a:lnTo>
                      <a:pt x="100168" y="94905"/>
                    </a:lnTo>
                    <a:cubicBezTo>
                      <a:pt x="101585" y="92247"/>
                      <a:pt x="103534" y="90357"/>
                      <a:pt x="104243" y="87227"/>
                    </a:cubicBezTo>
                    <a:cubicBezTo>
                      <a:pt x="104243" y="86755"/>
                      <a:pt x="104715" y="86519"/>
                      <a:pt x="104952" y="86046"/>
                    </a:cubicBezTo>
                    <a:cubicBezTo>
                      <a:pt x="105424" y="84393"/>
                      <a:pt x="105188" y="82680"/>
                      <a:pt x="105188" y="81026"/>
                    </a:cubicBezTo>
                    <a:cubicBezTo>
                      <a:pt x="104952" y="79077"/>
                      <a:pt x="104243" y="77188"/>
                      <a:pt x="104479" y="75003"/>
                    </a:cubicBezTo>
                    <a:cubicBezTo>
                      <a:pt x="104833" y="71873"/>
                      <a:pt x="103770" y="68742"/>
                      <a:pt x="104715" y="65849"/>
                    </a:cubicBezTo>
                    <a:cubicBezTo>
                      <a:pt x="105896" y="62955"/>
                      <a:pt x="107137" y="59589"/>
                      <a:pt x="106133" y="56459"/>
                    </a:cubicBezTo>
                    <a:cubicBezTo>
                      <a:pt x="105896" y="55277"/>
                      <a:pt x="104184" y="54274"/>
                      <a:pt x="103711" y="52856"/>
                    </a:cubicBezTo>
                    <a:cubicBezTo>
                      <a:pt x="103475" y="51911"/>
                      <a:pt x="103948" y="50671"/>
                      <a:pt x="103711" y="49726"/>
                    </a:cubicBezTo>
                    <a:cubicBezTo>
                      <a:pt x="103003" y="48309"/>
                      <a:pt x="101999" y="46596"/>
                      <a:pt x="102766" y="45179"/>
                    </a:cubicBezTo>
                    <a:cubicBezTo>
                      <a:pt x="103003" y="43998"/>
                      <a:pt x="103711" y="42757"/>
                      <a:pt x="104952" y="42285"/>
                    </a:cubicBezTo>
                    <a:cubicBezTo>
                      <a:pt x="105896" y="41812"/>
                      <a:pt x="107137" y="42049"/>
                      <a:pt x="108082" y="41576"/>
                    </a:cubicBezTo>
                    <a:cubicBezTo>
                      <a:pt x="109026" y="40631"/>
                      <a:pt x="108790" y="39155"/>
                      <a:pt x="109263" y="37974"/>
                    </a:cubicBezTo>
                    <a:cubicBezTo>
                      <a:pt x="109499" y="37029"/>
                      <a:pt x="110208" y="36025"/>
                      <a:pt x="110444" y="35080"/>
                    </a:cubicBezTo>
                    <a:cubicBezTo>
                      <a:pt x="111153" y="33367"/>
                      <a:pt x="110444" y="31477"/>
                      <a:pt x="111153" y="29765"/>
                    </a:cubicBezTo>
                    <a:cubicBezTo>
                      <a:pt x="111389" y="29529"/>
                      <a:pt x="111625" y="28820"/>
                      <a:pt x="111861" y="28584"/>
                    </a:cubicBezTo>
                    <a:cubicBezTo>
                      <a:pt x="112097" y="27639"/>
                      <a:pt x="112097" y="26399"/>
                      <a:pt x="111861" y="25454"/>
                    </a:cubicBezTo>
                    <a:cubicBezTo>
                      <a:pt x="111625" y="25217"/>
                      <a:pt x="111389" y="24981"/>
                      <a:pt x="111389" y="24745"/>
                    </a:cubicBezTo>
                    <a:cubicBezTo>
                      <a:pt x="110444" y="21851"/>
                      <a:pt x="109440" y="19725"/>
                      <a:pt x="106841" y="17776"/>
                    </a:cubicBezTo>
                    <a:cubicBezTo>
                      <a:pt x="104892" y="16064"/>
                      <a:pt x="105365" y="13465"/>
                      <a:pt x="103948" y="11752"/>
                    </a:cubicBezTo>
                    <a:cubicBezTo>
                      <a:pt x="102530" y="10099"/>
                      <a:pt x="100818" y="8386"/>
                      <a:pt x="100109" y="6201"/>
                    </a:cubicBezTo>
                    <a:cubicBezTo>
                      <a:pt x="99813" y="5256"/>
                      <a:pt x="99400" y="4252"/>
                      <a:pt x="98396" y="4016"/>
                    </a:cubicBezTo>
                    <a:cubicBezTo>
                      <a:pt x="95975" y="3307"/>
                      <a:pt x="93317" y="4488"/>
                      <a:pt x="90955" y="3307"/>
                    </a:cubicBezTo>
                    <a:cubicBezTo>
                      <a:pt x="90483" y="3071"/>
                      <a:pt x="90719" y="1595"/>
                      <a:pt x="90246" y="650"/>
                    </a:cubicBezTo>
                    <a:cubicBezTo>
                      <a:pt x="89774" y="-295"/>
                      <a:pt x="88061" y="-59"/>
                      <a:pt x="87116" y="413"/>
                    </a:cubicBezTo>
                    <a:cubicBezTo>
                      <a:pt x="86408" y="650"/>
                      <a:pt x="86880" y="1831"/>
                      <a:pt x="86644" y="2599"/>
                    </a:cubicBezTo>
                    <a:cubicBezTo>
                      <a:pt x="85699" y="4016"/>
                      <a:pt x="84459" y="5020"/>
                      <a:pt x="83986" y="6673"/>
                    </a:cubicBezTo>
                    <a:cubicBezTo>
                      <a:pt x="83750" y="7618"/>
                      <a:pt x="84222" y="8622"/>
                      <a:pt x="84931" y="9567"/>
                    </a:cubicBezTo>
                    <a:cubicBezTo>
                      <a:pt x="86112" y="10748"/>
                      <a:pt x="85876" y="13170"/>
                      <a:pt x="85167" y="14351"/>
                    </a:cubicBezTo>
                    <a:cubicBezTo>
                      <a:pt x="84459" y="16005"/>
                      <a:pt x="83986" y="17717"/>
                      <a:pt x="83986" y="19371"/>
                    </a:cubicBezTo>
                    <a:cubicBezTo>
                      <a:pt x="85404" y="19135"/>
                      <a:pt x="87116" y="19371"/>
                      <a:pt x="87825" y="20788"/>
                    </a:cubicBezTo>
                    <a:cubicBezTo>
                      <a:pt x="88534" y="23209"/>
                      <a:pt x="87353" y="25808"/>
                      <a:pt x="88297" y="28229"/>
                    </a:cubicBezTo>
                    <a:cubicBezTo>
                      <a:pt x="89006" y="30178"/>
                      <a:pt x="89006" y="31832"/>
                      <a:pt x="89006" y="33781"/>
                    </a:cubicBezTo>
                    <a:cubicBezTo>
                      <a:pt x="88770" y="35198"/>
                      <a:pt x="87825" y="36202"/>
                      <a:pt x="87057" y="37383"/>
                    </a:cubicBezTo>
                    <a:cubicBezTo>
                      <a:pt x="86821" y="38092"/>
                      <a:pt x="87057" y="38800"/>
                      <a:pt x="86821" y="39568"/>
                    </a:cubicBezTo>
                    <a:lnTo>
                      <a:pt x="86348" y="44116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58" name="Forme libre : forme 258">
                <a:extLst>
                  <a:ext uri="{FF2B5EF4-FFF2-40B4-BE49-F238E27FC236}">
                    <a16:creationId xmlns:a16="http://schemas.microsoft.com/office/drawing/2014/main" id="{F6D56522-0DE5-EC29-9069-FAA364C75863}"/>
                  </a:ext>
                </a:extLst>
              </p:cNvPr>
              <p:cNvSpPr/>
              <p:nvPr/>
            </p:nvSpPr>
            <p:spPr>
              <a:xfrm>
                <a:off x="8050555" y="3300497"/>
                <a:ext cx="6659" cy="5281"/>
              </a:xfrm>
              <a:custGeom>
                <a:avLst/>
                <a:gdLst>
                  <a:gd name="connsiteX0" fmla="*/ 5445 w 6659"/>
                  <a:gd name="connsiteY0" fmla="*/ 1493 h 5281"/>
                  <a:gd name="connsiteX1" fmla="*/ 1133 w 6659"/>
                  <a:gd name="connsiteY1" fmla="*/ 312 h 5281"/>
                  <a:gd name="connsiteX2" fmla="*/ 425 w 6659"/>
                  <a:gd name="connsiteY2" fmla="*/ 4151 h 5281"/>
                  <a:gd name="connsiteX3" fmla="*/ 6212 w 6659"/>
                  <a:gd name="connsiteY3" fmla="*/ 4623 h 5281"/>
                  <a:gd name="connsiteX4" fmla="*/ 6212 w 6659"/>
                  <a:gd name="connsiteY4" fmla="*/ 1257 h 5281"/>
                  <a:gd name="connsiteX5" fmla="*/ 5503 w 6659"/>
                  <a:gd name="connsiteY5" fmla="*/ 1493 h 5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59" h="5281">
                    <a:moveTo>
                      <a:pt x="5445" y="1493"/>
                    </a:moveTo>
                    <a:cubicBezTo>
                      <a:pt x="4736" y="-219"/>
                      <a:pt x="2315" y="-219"/>
                      <a:pt x="1133" y="312"/>
                    </a:cubicBezTo>
                    <a:cubicBezTo>
                      <a:pt x="-48" y="785"/>
                      <a:pt x="-343" y="3442"/>
                      <a:pt x="425" y="4151"/>
                    </a:cubicBezTo>
                    <a:cubicBezTo>
                      <a:pt x="1842" y="5568"/>
                      <a:pt x="4500" y="5568"/>
                      <a:pt x="6212" y="4623"/>
                    </a:cubicBezTo>
                    <a:cubicBezTo>
                      <a:pt x="6921" y="4151"/>
                      <a:pt x="6685" y="2438"/>
                      <a:pt x="6212" y="1257"/>
                    </a:cubicBezTo>
                    <a:cubicBezTo>
                      <a:pt x="5976" y="1257"/>
                      <a:pt x="5740" y="1257"/>
                      <a:pt x="5503" y="149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59" name="Forme libre : forme 259">
                <a:extLst>
                  <a:ext uri="{FF2B5EF4-FFF2-40B4-BE49-F238E27FC236}">
                    <a16:creationId xmlns:a16="http://schemas.microsoft.com/office/drawing/2014/main" id="{45DDEF5C-2E50-F57F-F6E2-004918C5C6BA}"/>
                  </a:ext>
                </a:extLst>
              </p:cNvPr>
              <p:cNvSpPr/>
              <p:nvPr/>
            </p:nvSpPr>
            <p:spPr>
              <a:xfrm>
                <a:off x="8035413" y="3238917"/>
                <a:ext cx="61018" cy="61709"/>
              </a:xfrm>
              <a:custGeom>
                <a:avLst/>
                <a:gdLst>
                  <a:gd name="connsiteX0" fmla="*/ 9306 w 61018"/>
                  <a:gd name="connsiteY0" fmla="*/ 8504 h 61709"/>
                  <a:gd name="connsiteX1" fmla="*/ 11727 w 61018"/>
                  <a:gd name="connsiteY1" fmla="*/ 12343 h 61709"/>
                  <a:gd name="connsiteX2" fmla="*/ 13676 w 61018"/>
                  <a:gd name="connsiteY2" fmla="*/ 16890 h 61709"/>
                  <a:gd name="connsiteX3" fmla="*/ 13676 w 61018"/>
                  <a:gd name="connsiteY3" fmla="*/ 21202 h 61709"/>
                  <a:gd name="connsiteX4" fmla="*/ 11018 w 61018"/>
                  <a:gd name="connsiteY4" fmla="*/ 24804 h 61709"/>
                  <a:gd name="connsiteX5" fmla="*/ 13204 w 61018"/>
                  <a:gd name="connsiteY5" fmla="*/ 29588 h 61709"/>
                  <a:gd name="connsiteX6" fmla="*/ 9601 w 61018"/>
                  <a:gd name="connsiteY6" fmla="*/ 35375 h 61709"/>
                  <a:gd name="connsiteX7" fmla="*/ 3577 w 61018"/>
                  <a:gd name="connsiteY7" fmla="*/ 32718 h 61709"/>
                  <a:gd name="connsiteX8" fmla="*/ 920 w 61018"/>
                  <a:gd name="connsiteY8" fmla="*/ 32718 h 61709"/>
                  <a:gd name="connsiteX9" fmla="*/ 4758 w 61018"/>
                  <a:gd name="connsiteY9" fmla="*/ 39450 h 61709"/>
                  <a:gd name="connsiteX10" fmla="*/ 447 w 61018"/>
                  <a:gd name="connsiteY10" fmla="*/ 44234 h 61709"/>
                  <a:gd name="connsiteX11" fmla="*/ 447 w 61018"/>
                  <a:gd name="connsiteY11" fmla="*/ 47600 h 61709"/>
                  <a:gd name="connsiteX12" fmla="*/ 4286 w 61018"/>
                  <a:gd name="connsiteY12" fmla="*/ 51675 h 61709"/>
                  <a:gd name="connsiteX13" fmla="*/ 4758 w 61018"/>
                  <a:gd name="connsiteY13" fmla="*/ 61538 h 61709"/>
                  <a:gd name="connsiteX14" fmla="*/ 7888 w 61018"/>
                  <a:gd name="connsiteY14" fmla="*/ 56518 h 61709"/>
                  <a:gd name="connsiteX15" fmla="*/ 11963 w 61018"/>
                  <a:gd name="connsiteY15" fmla="*/ 56754 h 61709"/>
                  <a:gd name="connsiteX16" fmla="*/ 16747 w 61018"/>
                  <a:gd name="connsiteY16" fmla="*/ 56754 h 61709"/>
                  <a:gd name="connsiteX17" fmla="*/ 16747 w 61018"/>
                  <a:gd name="connsiteY17" fmla="*/ 55573 h 61709"/>
                  <a:gd name="connsiteX18" fmla="*/ 11196 w 61018"/>
                  <a:gd name="connsiteY18" fmla="*/ 50789 h 61709"/>
                  <a:gd name="connsiteX19" fmla="*/ 5880 w 61018"/>
                  <a:gd name="connsiteY19" fmla="*/ 46950 h 61709"/>
                  <a:gd name="connsiteX20" fmla="*/ 11196 w 61018"/>
                  <a:gd name="connsiteY20" fmla="*/ 47187 h 61709"/>
                  <a:gd name="connsiteX21" fmla="*/ 14798 w 61018"/>
                  <a:gd name="connsiteY21" fmla="*/ 47187 h 61709"/>
                  <a:gd name="connsiteX22" fmla="*/ 15979 w 61018"/>
                  <a:gd name="connsiteY22" fmla="*/ 45238 h 61709"/>
                  <a:gd name="connsiteX23" fmla="*/ 20054 w 61018"/>
                  <a:gd name="connsiteY23" fmla="*/ 45238 h 61709"/>
                  <a:gd name="connsiteX24" fmla="*/ 29680 w 61018"/>
                  <a:gd name="connsiteY24" fmla="*/ 49549 h 61709"/>
                  <a:gd name="connsiteX25" fmla="*/ 32574 w 61018"/>
                  <a:gd name="connsiteY25" fmla="*/ 50730 h 61709"/>
                  <a:gd name="connsiteX26" fmla="*/ 37830 w 61018"/>
                  <a:gd name="connsiteY26" fmla="*/ 54805 h 61709"/>
                  <a:gd name="connsiteX27" fmla="*/ 38539 w 61018"/>
                  <a:gd name="connsiteY27" fmla="*/ 54805 h 61709"/>
                  <a:gd name="connsiteX28" fmla="*/ 38539 w 61018"/>
                  <a:gd name="connsiteY28" fmla="*/ 53388 h 61709"/>
                  <a:gd name="connsiteX29" fmla="*/ 39484 w 61018"/>
                  <a:gd name="connsiteY29" fmla="*/ 51734 h 61709"/>
                  <a:gd name="connsiteX30" fmla="*/ 40429 w 61018"/>
                  <a:gd name="connsiteY30" fmla="*/ 47659 h 61709"/>
                  <a:gd name="connsiteX31" fmla="*/ 44268 w 61018"/>
                  <a:gd name="connsiteY31" fmla="*/ 40927 h 61709"/>
                  <a:gd name="connsiteX32" fmla="*/ 45980 w 61018"/>
                  <a:gd name="connsiteY32" fmla="*/ 39745 h 61709"/>
                  <a:gd name="connsiteX33" fmla="*/ 60154 w 61018"/>
                  <a:gd name="connsiteY33" fmla="*/ 35434 h 61709"/>
                  <a:gd name="connsiteX34" fmla="*/ 60863 w 61018"/>
                  <a:gd name="connsiteY34" fmla="*/ 33249 h 61709"/>
                  <a:gd name="connsiteX35" fmla="*/ 57969 w 61018"/>
                  <a:gd name="connsiteY35" fmla="*/ 33013 h 61709"/>
                  <a:gd name="connsiteX36" fmla="*/ 54839 w 61018"/>
                  <a:gd name="connsiteY36" fmla="*/ 29174 h 61709"/>
                  <a:gd name="connsiteX37" fmla="*/ 53658 w 61018"/>
                  <a:gd name="connsiteY37" fmla="*/ 18603 h 61709"/>
                  <a:gd name="connsiteX38" fmla="*/ 49583 w 61018"/>
                  <a:gd name="connsiteY38" fmla="*/ 22914 h 61709"/>
                  <a:gd name="connsiteX39" fmla="*/ 46217 w 61018"/>
                  <a:gd name="connsiteY39" fmla="*/ 23150 h 61709"/>
                  <a:gd name="connsiteX40" fmla="*/ 44799 w 61018"/>
                  <a:gd name="connsiteY40" fmla="*/ 22205 h 61709"/>
                  <a:gd name="connsiteX41" fmla="*/ 37830 w 61018"/>
                  <a:gd name="connsiteY41" fmla="*/ 19548 h 61709"/>
                  <a:gd name="connsiteX42" fmla="*/ 24365 w 61018"/>
                  <a:gd name="connsiteY42" fmla="*/ 12107 h 61709"/>
                  <a:gd name="connsiteX43" fmla="*/ 22417 w 61018"/>
                  <a:gd name="connsiteY43" fmla="*/ 11398 h 61709"/>
                  <a:gd name="connsiteX44" fmla="*/ 19523 w 61018"/>
                  <a:gd name="connsiteY44" fmla="*/ 8268 h 61709"/>
                  <a:gd name="connsiteX45" fmla="*/ 18105 w 61018"/>
                  <a:gd name="connsiteY45" fmla="*/ 6851 h 61709"/>
                  <a:gd name="connsiteX46" fmla="*/ 15448 w 61018"/>
                  <a:gd name="connsiteY46" fmla="*/ 3484 h 61709"/>
                  <a:gd name="connsiteX47" fmla="*/ 13026 w 61018"/>
                  <a:gd name="connsiteY47" fmla="*/ 354 h 61709"/>
                  <a:gd name="connsiteX48" fmla="*/ 9896 w 61018"/>
                  <a:gd name="connsiteY48" fmla="*/ 354 h 61709"/>
                  <a:gd name="connsiteX49" fmla="*/ 8184 w 61018"/>
                  <a:gd name="connsiteY49" fmla="*/ 2008 h 61709"/>
                  <a:gd name="connsiteX50" fmla="*/ 7947 w 61018"/>
                  <a:gd name="connsiteY50" fmla="*/ 7028 h 61709"/>
                  <a:gd name="connsiteX51" fmla="*/ 9129 w 61018"/>
                  <a:gd name="connsiteY51" fmla="*/ 8445 h 61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61018" h="61709">
                    <a:moveTo>
                      <a:pt x="9306" y="8504"/>
                    </a:moveTo>
                    <a:cubicBezTo>
                      <a:pt x="10015" y="9922"/>
                      <a:pt x="10723" y="11162"/>
                      <a:pt x="11727" y="12343"/>
                    </a:cubicBezTo>
                    <a:cubicBezTo>
                      <a:pt x="12908" y="13524"/>
                      <a:pt x="13381" y="15237"/>
                      <a:pt x="13676" y="16890"/>
                    </a:cubicBezTo>
                    <a:cubicBezTo>
                      <a:pt x="14148" y="18308"/>
                      <a:pt x="14148" y="19784"/>
                      <a:pt x="13676" y="21202"/>
                    </a:cubicBezTo>
                    <a:cubicBezTo>
                      <a:pt x="13204" y="22619"/>
                      <a:pt x="11491" y="23623"/>
                      <a:pt x="11018" y="24804"/>
                    </a:cubicBezTo>
                    <a:cubicBezTo>
                      <a:pt x="10074" y="26753"/>
                      <a:pt x="11018" y="28879"/>
                      <a:pt x="13204" y="29588"/>
                    </a:cubicBezTo>
                    <a:cubicBezTo>
                      <a:pt x="13440" y="32245"/>
                      <a:pt x="11786" y="34607"/>
                      <a:pt x="9601" y="35375"/>
                    </a:cubicBezTo>
                    <a:cubicBezTo>
                      <a:pt x="6944" y="36556"/>
                      <a:pt x="5526" y="33663"/>
                      <a:pt x="3577" y="32718"/>
                    </a:cubicBezTo>
                    <a:cubicBezTo>
                      <a:pt x="2632" y="32245"/>
                      <a:pt x="1156" y="32245"/>
                      <a:pt x="920" y="32718"/>
                    </a:cubicBezTo>
                    <a:cubicBezTo>
                      <a:pt x="-25" y="35139"/>
                      <a:pt x="3813" y="37501"/>
                      <a:pt x="4758" y="39450"/>
                    </a:cubicBezTo>
                    <a:cubicBezTo>
                      <a:pt x="6176" y="41871"/>
                      <a:pt x="1865" y="42580"/>
                      <a:pt x="447" y="44234"/>
                    </a:cubicBezTo>
                    <a:cubicBezTo>
                      <a:pt x="-261" y="44706"/>
                      <a:pt x="-25" y="46655"/>
                      <a:pt x="447" y="47600"/>
                    </a:cubicBezTo>
                    <a:cubicBezTo>
                      <a:pt x="1156" y="49254"/>
                      <a:pt x="3813" y="50258"/>
                      <a:pt x="4286" y="51675"/>
                    </a:cubicBezTo>
                    <a:cubicBezTo>
                      <a:pt x="4995" y="54805"/>
                      <a:pt x="4758" y="58171"/>
                      <a:pt x="4758" y="61538"/>
                    </a:cubicBezTo>
                    <a:cubicBezTo>
                      <a:pt x="8125" y="62719"/>
                      <a:pt x="6471" y="57463"/>
                      <a:pt x="7888" y="56518"/>
                    </a:cubicBezTo>
                    <a:cubicBezTo>
                      <a:pt x="8833" y="55809"/>
                      <a:pt x="10782" y="56045"/>
                      <a:pt x="11963" y="56754"/>
                    </a:cubicBezTo>
                    <a:cubicBezTo>
                      <a:pt x="13381" y="57463"/>
                      <a:pt x="15330" y="57226"/>
                      <a:pt x="16747" y="56754"/>
                    </a:cubicBezTo>
                    <a:cubicBezTo>
                      <a:pt x="16747" y="56754"/>
                      <a:pt x="16983" y="55809"/>
                      <a:pt x="16747" y="55573"/>
                    </a:cubicBezTo>
                    <a:cubicBezTo>
                      <a:pt x="14562" y="54155"/>
                      <a:pt x="13381" y="51970"/>
                      <a:pt x="11196" y="50789"/>
                    </a:cubicBezTo>
                    <a:cubicBezTo>
                      <a:pt x="9247" y="49844"/>
                      <a:pt x="5172" y="50080"/>
                      <a:pt x="5880" y="46950"/>
                    </a:cubicBezTo>
                    <a:cubicBezTo>
                      <a:pt x="7593" y="46950"/>
                      <a:pt x="9483" y="46714"/>
                      <a:pt x="11196" y="47187"/>
                    </a:cubicBezTo>
                    <a:cubicBezTo>
                      <a:pt x="12377" y="47423"/>
                      <a:pt x="13617" y="47423"/>
                      <a:pt x="14798" y="47187"/>
                    </a:cubicBezTo>
                    <a:cubicBezTo>
                      <a:pt x="15743" y="47187"/>
                      <a:pt x="15271" y="45474"/>
                      <a:pt x="15979" y="45238"/>
                    </a:cubicBezTo>
                    <a:cubicBezTo>
                      <a:pt x="17160" y="44765"/>
                      <a:pt x="18637" y="44529"/>
                      <a:pt x="20054" y="45238"/>
                    </a:cubicBezTo>
                    <a:cubicBezTo>
                      <a:pt x="23184" y="46655"/>
                      <a:pt x="26314" y="48368"/>
                      <a:pt x="29680" y="49549"/>
                    </a:cubicBezTo>
                    <a:cubicBezTo>
                      <a:pt x="30625" y="49785"/>
                      <a:pt x="31393" y="50494"/>
                      <a:pt x="32574" y="50730"/>
                    </a:cubicBezTo>
                    <a:cubicBezTo>
                      <a:pt x="34759" y="51143"/>
                      <a:pt x="36177" y="53388"/>
                      <a:pt x="37830" y="54805"/>
                    </a:cubicBezTo>
                    <a:lnTo>
                      <a:pt x="38539" y="54805"/>
                    </a:lnTo>
                    <a:cubicBezTo>
                      <a:pt x="38775" y="54333"/>
                      <a:pt x="38539" y="53860"/>
                      <a:pt x="38539" y="53388"/>
                    </a:cubicBezTo>
                    <a:cubicBezTo>
                      <a:pt x="38775" y="52679"/>
                      <a:pt x="39248" y="52443"/>
                      <a:pt x="39484" y="51734"/>
                    </a:cubicBezTo>
                    <a:cubicBezTo>
                      <a:pt x="40193" y="50553"/>
                      <a:pt x="39720" y="48840"/>
                      <a:pt x="40429" y="47659"/>
                    </a:cubicBezTo>
                    <a:cubicBezTo>
                      <a:pt x="41846" y="45474"/>
                      <a:pt x="43323" y="43348"/>
                      <a:pt x="44268" y="40927"/>
                    </a:cubicBezTo>
                    <a:cubicBezTo>
                      <a:pt x="44740" y="40218"/>
                      <a:pt x="45449" y="39745"/>
                      <a:pt x="45980" y="39745"/>
                    </a:cubicBezTo>
                    <a:cubicBezTo>
                      <a:pt x="51000" y="39509"/>
                      <a:pt x="55607" y="37560"/>
                      <a:pt x="60154" y="35434"/>
                    </a:cubicBezTo>
                    <a:cubicBezTo>
                      <a:pt x="60626" y="34962"/>
                      <a:pt x="61335" y="34017"/>
                      <a:pt x="60863" y="33249"/>
                    </a:cubicBezTo>
                    <a:cubicBezTo>
                      <a:pt x="60154" y="32777"/>
                      <a:pt x="58914" y="33249"/>
                      <a:pt x="57969" y="33013"/>
                    </a:cubicBezTo>
                    <a:cubicBezTo>
                      <a:pt x="56256" y="32304"/>
                      <a:pt x="55311" y="30592"/>
                      <a:pt x="54839" y="29174"/>
                    </a:cubicBezTo>
                    <a:cubicBezTo>
                      <a:pt x="53422" y="25808"/>
                      <a:pt x="55311" y="21969"/>
                      <a:pt x="53658" y="18603"/>
                    </a:cubicBezTo>
                    <a:cubicBezTo>
                      <a:pt x="51000" y="17894"/>
                      <a:pt x="50764" y="21261"/>
                      <a:pt x="49583" y="22914"/>
                    </a:cubicBezTo>
                    <a:cubicBezTo>
                      <a:pt x="48638" y="23623"/>
                      <a:pt x="47161" y="23623"/>
                      <a:pt x="46217" y="23150"/>
                    </a:cubicBezTo>
                    <a:cubicBezTo>
                      <a:pt x="45744" y="22914"/>
                      <a:pt x="45272" y="22678"/>
                      <a:pt x="44799" y="22205"/>
                    </a:cubicBezTo>
                    <a:cubicBezTo>
                      <a:pt x="42614" y="20788"/>
                      <a:pt x="40015" y="21261"/>
                      <a:pt x="37830" y="19548"/>
                    </a:cubicBezTo>
                    <a:cubicBezTo>
                      <a:pt x="33283" y="16418"/>
                      <a:pt x="28913" y="14233"/>
                      <a:pt x="24365" y="12107"/>
                    </a:cubicBezTo>
                    <a:cubicBezTo>
                      <a:pt x="23893" y="11870"/>
                      <a:pt x="22948" y="11634"/>
                      <a:pt x="22417" y="11398"/>
                    </a:cubicBezTo>
                    <a:cubicBezTo>
                      <a:pt x="21235" y="10689"/>
                      <a:pt x="20704" y="8977"/>
                      <a:pt x="19523" y="8268"/>
                    </a:cubicBezTo>
                    <a:cubicBezTo>
                      <a:pt x="19050" y="7796"/>
                      <a:pt x="18814" y="7323"/>
                      <a:pt x="18105" y="6851"/>
                    </a:cubicBezTo>
                    <a:cubicBezTo>
                      <a:pt x="16924" y="6142"/>
                      <a:pt x="16157" y="4666"/>
                      <a:pt x="15448" y="3484"/>
                    </a:cubicBezTo>
                    <a:cubicBezTo>
                      <a:pt x="14739" y="2303"/>
                      <a:pt x="14030" y="1299"/>
                      <a:pt x="13026" y="354"/>
                    </a:cubicBezTo>
                    <a:cubicBezTo>
                      <a:pt x="12082" y="-118"/>
                      <a:pt x="10841" y="-118"/>
                      <a:pt x="9896" y="354"/>
                    </a:cubicBezTo>
                    <a:cubicBezTo>
                      <a:pt x="9424" y="591"/>
                      <a:pt x="8715" y="1299"/>
                      <a:pt x="8184" y="2008"/>
                    </a:cubicBezTo>
                    <a:cubicBezTo>
                      <a:pt x="7239" y="3425"/>
                      <a:pt x="7475" y="5374"/>
                      <a:pt x="7947" y="7028"/>
                    </a:cubicBezTo>
                    <a:lnTo>
                      <a:pt x="9129" y="8445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</p:grpSp>
        <p:sp>
          <p:nvSpPr>
            <p:cNvPr id="260" name="Forme libre : forme 260">
              <a:extLst>
                <a:ext uri="{FF2B5EF4-FFF2-40B4-BE49-F238E27FC236}">
                  <a16:creationId xmlns:a16="http://schemas.microsoft.com/office/drawing/2014/main" id="{4F1FFAD3-6B7D-EC53-25FB-B9BADC846963}"/>
                </a:ext>
              </a:extLst>
            </p:cNvPr>
            <p:cNvSpPr/>
            <p:nvPr/>
          </p:nvSpPr>
          <p:spPr>
            <a:xfrm>
              <a:off x="8719912" y="2979105"/>
              <a:ext cx="54767" cy="64034"/>
            </a:xfrm>
            <a:custGeom>
              <a:avLst/>
              <a:gdLst>
                <a:gd name="connsiteX0" fmla="*/ 18190 w 31287"/>
                <a:gd name="connsiteY0" fmla="*/ 36331 h 36508"/>
                <a:gd name="connsiteX1" fmla="*/ 7855 w 31287"/>
                <a:gd name="connsiteY1" fmla="*/ 36095 h 36508"/>
                <a:gd name="connsiteX2" fmla="*/ 6733 w 31287"/>
                <a:gd name="connsiteY2" fmla="*/ 36508 h 36508"/>
                <a:gd name="connsiteX3" fmla="*/ 6910 w 31287"/>
                <a:gd name="connsiteY3" fmla="*/ 33674 h 36508"/>
                <a:gd name="connsiteX4" fmla="*/ 6201 w 31287"/>
                <a:gd name="connsiteY4" fmla="*/ 28122 h 36508"/>
                <a:gd name="connsiteX5" fmla="*/ 177 w 31287"/>
                <a:gd name="connsiteY5" fmla="*/ 22807 h 36508"/>
                <a:gd name="connsiteX6" fmla="*/ 177 w 31287"/>
                <a:gd name="connsiteY6" fmla="*/ 20858 h 36508"/>
                <a:gd name="connsiteX7" fmla="*/ 1890 w 31287"/>
                <a:gd name="connsiteY7" fmla="*/ 17492 h 36508"/>
                <a:gd name="connsiteX8" fmla="*/ 1654 w 31287"/>
                <a:gd name="connsiteY8" fmla="*/ 12708 h 36508"/>
                <a:gd name="connsiteX9" fmla="*/ 945 w 31287"/>
                <a:gd name="connsiteY9" fmla="*/ 12000 h 36508"/>
                <a:gd name="connsiteX10" fmla="*/ 1181 w 31287"/>
                <a:gd name="connsiteY10" fmla="*/ 6448 h 36508"/>
                <a:gd name="connsiteX11" fmla="*/ 14646 w 31287"/>
                <a:gd name="connsiteY11" fmla="*/ 4795 h 36508"/>
                <a:gd name="connsiteX12" fmla="*/ 15886 w 31287"/>
                <a:gd name="connsiteY12" fmla="*/ 956 h 36508"/>
                <a:gd name="connsiteX13" fmla="*/ 20906 w 31287"/>
                <a:gd name="connsiteY13" fmla="*/ 484 h 36508"/>
                <a:gd name="connsiteX14" fmla="*/ 23032 w 31287"/>
                <a:gd name="connsiteY14" fmla="*/ 6271 h 36508"/>
                <a:gd name="connsiteX15" fmla="*/ 23977 w 31287"/>
                <a:gd name="connsiteY15" fmla="*/ 7452 h 36508"/>
                <a:gd name="connsiteX16" fmla="*/ 30237 w 31287"/>
                <a:gd name="connsiteY16" fmla="*/ 7925 h 36508"/>
                <a:gd name="connsiteX17" fmla="*/ 31182 w 31287"/>
                <a:gd name="connsiteY17" fmla="*/ 8397 h 36508"/>
                <a:gd name="connsiteX18" fmla="*/ 31182 w 31287"/>
                <a:gd name="connsiteY18" fmla="*/ 10110 h 36508"/>
                <a:gd name="connsiteX19" fmla="*/ 27343 w 31287"/>
                <a:gd name="connsiteY19" fmla="*/ 13476 h 36508"/>
                <a:gd name="connsiteX20" fmla="*/ 27816 w 31287"/>
                <a:gd name="connsiteY20" fmla="*/ 13476 h 36508"/>
                <a:gd name="connsiteX21" fmla="*/ 26871 w 31287"/>
                <a:gd name="connsiteY21" fmla="*/ 15661 h 36508"/>
                <a:gd name="connsiteX22" fmla="*/ 24922 w 31287"/>
                <a:gd name="connsiteY22" fmla="*/ 16843 h 36508"/>
                <a:gd name="connsiteX23" fmla="*/ 23682 w 31287"/>
                <a:gd name="connsiteY23" fmla="*/ 22394 h 36508"/>
                <a:gd name="connsiteX24" fmla="*/ 20316 w 31287"/>
                <a:gd name="connsiteY24" fmla="*/ 25524 h 36508"/>
                <a:gd name="connsiteX25" fmla="*/ 18367 w 31287"/>
                <a:gd name="connsiteY25" fmla="*/ 29363 h 36508"/>
                <a:gd name="connsiteX26" fmla="*/ 18839 w 31287"/>
                <a:gd name="connsiteY26" fmla="*/ 33438 h 36508"/>
                <a:gd name="connsiteX27" fmla="*/ 20670 w 31287"/>
                <a:gd name="connsiteY27" fmla="*/ 36036 h 36508"/>
                <a:gd name="connsiteX28" fmla="*/ 18131 w 31287"/>
                <a:gd name="connsiteY28" fmla="*/ 36272 h 36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1287" h="36508">
                  <a:moveTo>
                    <a:pt x="18190" y="36331"/>
                  </a:moveTo>
                  <a:cubicBezTo>
                    <a:pt x="14823" y="36568"/>
                    <a:pt x="11221" y="36095"/>
                    <a:pt x="7855" y="36095"/>
                  </a:cubicBezTo>
                  <a:lnTo>
                    <a:pt x="6733" y="36508"/>
                  </a:lnTo>
                  <a:cubicBezTo>
                    <a:pt x="6733" y="35564"/>
                    <a:pt x="6910" y="34619"/>
                    <a:pt x="6910" y="33674"/>
                  </a:cubicBezTo>
                  <a:cubicBezTo>
                    <a:pt x="6910" y="31725"/>
                    <a:pt x="7382" y="29835"/>
                    <a:pt x="6201" y="28122"/>
                  </a:cubicBezTo>
                  <a:cubicBezTo>
                    <a:pt x="4252" y="26173"/>
                    <a:pt x="1890" y="24992"/>
                    <a:pt x="177" y="22807"/>
                  </a:cubicBezTo>
                  <a:cubicBezTo>
                    <a:pt x="-59" y="22335"/>
                    <a:pt x="-59" y="21390"/>
                    <a:pt x="177" y="20858"/>
                  </a:cubicBezTo>
                  <a:cubicBezTo>
                    <a:pt x="650" y="19677"/>
                    <a:pt x="1654" y="18673"/>
                    <a:pt x="1890" y="17492"/>
                  </a:cubicBezTo>
                  <a:cubicBezTo>
                    <a:pt x="2362" y="16075"/>
                    <a:pt x="2599" y="14126"/>
                    <a:pt x="1654" y="12708"/>
                  </a:cubicBezTo>
                  <a:cubicBezTo>
                    <a:pt x="1654" y="12708"/>
                    <a:pt x="1417" y="12000"/>
                    <a:pt x="945" y="12000"/>
                  </a:cubicBezTo>
                  <a:cubicBezTo>
                    <a:pt x="945" y="10051"/>
                    <a:pt x="945" y="8397"/>
                    <a:pt x="1181" y="6448"/>
                  </a:cubicBezTo>
                  <a:cubicBezTo>
                    <a:pt x="5256" y="4559"/>
                    <a:pt x="10571" y="7689"/>
                    <a:pt x="14646" y="4795"/>
                  </a:cubicBezTo>
                  <a:cubicBezTo>
                    <a:pt x="15591" y="4086"/>
                    <a:pt x="14646" y="1665"/>
                    <a:pt x="15886" y="956"/>
                  </a:cubicBezTo>
                  <a:cubicBezTo>
                    <a:pt x="17068" y="-225"/>
                    <a:pt x="19253" y="-225"/>
                    <a:pt x="20906" y="484"/>
                  </a:cubicBezTo>
                  <a:cubicBezTo>
                    <a:pt x="22855" y="1192"/>
                    <a:pt x="22560" y="4322"/>
                    <a:pt x="23032" y="6271"/>
                  </a:cubicBezTo>
                  <a:cubicBezTo>
                    <a:pt x="23269" y="6744"/>
                    <a:pt x="23741" y="7452"/>
                    <a:pt x="23977" y="7452"/>
                  </a:cubicBezTo>
                  <a:cubicBezTo>
                    <a:pt x="26162" y="7925"/>
                    <a:pt x="28052" y="7452"/>
                    <a:pt x="30237" y="7925"/>
                  </a:cubicBezTo>
                  <a:cubicBezTo>
                    <a:pt x="30473" y="7925"/>
                    <a:pt x="30946" y="7925"/>
                    <a:pt x="31182" y="8397"/>
                  </a:cubicBezTo>
                  <a:cubicBezTo>
                    <a:pt x="31182" y="9106"/>
                    <a:pt x="31418" y="10110"/>
                    <a:pt x="31182" y="10110"/>
                  </a:cubicBezTo>
                  <a:cubicBezTo>
                    <a:pt x="29469" y="11055"/>
                    <a:pt x="28288" y="12000"/>
                    <a:pt x="27343" y="13476"/>
                  </a:cubicBezTo>
                  <a:lnTo>
                    <a:pt x="27816" y="13476"/>
                  </a:lnTo>
                  <a:cubicBezTo>
                    <a:pt x="27580" y="14185"/>
                    <a:pt x="27580" y="15130"/>
                    <a:pt x="26871" y="15661"/>
                  </a:cubicBezTo>
                  <a:cubicBezTo>
                    <a:pt x="26162" y="15898"/>
                    <a:pt x="24922" y="16134"/>
                    <a:pt x="24922" y="16843"/>
                  </a:cubicBezTo>
                  <a:cubicBezTo>
                    <a:pt x="24450" y="18791"/>
                    <a:pt x="25158" y="20681"/>
                    <a:pt x="23682" y="22394"/>
                  </a:cubicBezTo>
                  <a:cubicBezTo>
                    <a:pt x="22501" y="23575"/>
                    <a:pt x="21261" y="24579"/>
                    <a:pt x="20316" y="25524"/>
                  </a:cubicBezTo>
                  <a:cubicBezTo>
                    <a:pt x="19371" y="26705"/>
                    <a:pt x="18603" y="28181"/>
                    <a:pt x="18367" y="29363"/>
                  </a:cubicBezTo>
                  <a:cubicBezTo>
                    <a:pt x="17894" y="30780"/>
                    <a:pt x="17658" y="32493"/>
                    <a:pt x="18839" y="33438"/>
                  </a:cubicBezTo>
                  <a:cubicBezTo>
                    <a:pt x="19548" y="34264"/>
                    <a:pt x="20138" y="35150"/>
                    <a:pt x="20670" y="36036"/>
                  </a:cubicBezTo>
                  <a:lnTo>
                    <a:pt x="18131" y="36272"/>
                  </a:lnTo>
                  <a:close/>
                </a:path>
              </a:pathLst>
            </a:custGeom>
            <a:solidFill>
              <a:srgbClr val="F67536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261" name="Forme libre : forme 261">
              <a:extLst>
                <a:ext uri="{FF2B5EF4-FFF2-40B4-BE49-F238E27FC236}">
                  <a16:creationId xmlns:a16="http://schemas.microsoft.com/office/drawing/2014/main" id="{98B949BB-AA26-EC55-EC93-59EDB828EA68}"/>
                </a:ext>
              </a:extLst>
            </p:cNvPr>
            <p:cNvSpPr/>
            <p:nvPr/>
          </p:nvSpPr>
          <p:spPr>
            <a:xfrm>
              <a:off x="8723023" y="2958653"/>
              <a:ext cx="44627" cy="26143"/>
            </a:xfrm>
            <a:custGeom>
              <a:avLst/>
              <a:gdLst>
                <a:gd name="connsiteX0" fmla="*/ 10212 w 25494"/>
                <a:gd name="connsiteY0" fmla="*/ 6119 h 14905"/>
                <a:gd name="connsiteX1" fmla="*/ 2299 w 25494"/>
                <a:gd name="connsiteY1" fmla="*/ 9013 h 14905"/>
                <a:gd name="connsiteX2" fmla="*/ 350 w 25494"/>
                <a:gd name="connsiteY2" fmla="*/ 14800 h 14905"/>
                <a:gd name="connsiteX3" fmla="*/ 1826 w 25494"/>
                <a:gd name="connsiteY3" fmla="*/ 14800 h 14905"/>
                <a:gd name="connsiteX4" fmla="*/ 5901 w 25494"/>
                <a:gd name="connsiteY4" fmla="*/ 10962 h 14905"/>
                <a:gd name="connsiteX5" fmla="*/ 10448 w 25494"/>
                <a:gd name="connsiteY5" fmla="*/ 10017 h 14905"/>
                <a:gd name="connsiteX6" fmla="*/ 22969 w 25494"/>
                <a:gd name="connsiteY6" fmla="*/ 8836 h 14905"/>
                <a:gd name="connsiteX7" fmla="*/ 25390 w 25494"/>
                <a:gd name="connsiteY7" fmla="*/ 5942 h 14905"/>
                <a:gd name="connsiteX8" fmla="*/ 25390 w 25494"/>
                <a:gd name="connsiteY8" fmla="*/ 154 h 14905"/>
                <a:gd name="connsiteX9" fmla="*/ 21315 w 25494"/>
                <a:gd name="connsiteY9" fmla="*/ 391 h 14905"/>
                <a:gd name="connsiteX10" fmla="*/ 17713 w 25494"/>
                <a:gd name="connsiteY10" fmla="*/ 1099 h 14905"/>
                <a:gd name="connsiteX11" fmla="*/ 15291 w 25494"/>
                <a:gd name="connsiteY11" fmla="*/ 2280 h 14905"/>
                <a:gd name="connsiteX12" fmla="*/ 13638 w 25494"/>
                <a:gd name="connsiteY12" fmla="*/ 4702 h 14905"/>
                <a:gd name="connsiteX13" fmla="*/ 10271 w 25494"/>
                <a:gd name="connsiteY13" fmla="*/ 6119 h 14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494" h="14905">
                  <a:moveTo>
                    <a:pt x="10212" y="6119"/>
                  </a:moveTo>
                  <a:cubicBezTo>
                    <a:pt x="7378" y="6828"/>
                    <a:pt x="4897" y="8304"/>
                    <a:pt x="2299" y="9013"/>
                  </a:cubicBezTo>
                  <a:cubicBezTo>
                    <a:pt x="-123" y="9958"/>
                    <a:pt x="-359" y="12852"/>
                    <a:pt x="350" y="14800"/>
                  </a:cubicBezTo>
                  <a:cubicBezTo>
                    <a:pt x="350" y="14800"/>
                    <a:pt x="1295" y="15037"/>
                    <a:pt x="1826" y="14800"/>
                  </a:cubicBezTo>
                  <a:cubicBezTo>
                    <a:pt x="3303" y="13383"/>
                    <a:pt x="4247" y="11670"/>
                    <a:pt x="5901" y="10962"/>
                  </a:cubicBezTo>
                  <a:cubicBezTo>
                    <a:pt x="7318" y="10253"/>
                    <a:pt x="9031" y="10017"/>
                    <a:pt x="10448" y="10017"/>
                  </a:cubicBezTo>
                  <a:cubicBezTo>
                    <a:pt x="14523" y="9781"/>
                    <a:pt x="18835" y="10253"/>
                    <a:pt x="22969" y="8836"/>
                  </a:cubicBezTo>
                  <a:cubicBezTo>
                    <a:pt x="23914" y="8363"/>
                    <a:pt x="25154" y="7418"/>
                    <a:pt x="25390" y="5942"/>
                  </a:cubicBezTo>
                  <a:cubicBezTo>
                    <a:pt x="25626" y="3993"/>
                    <a:pt x="25390" y="2103"/>
                    <a:pt x="25390" y="154"/>
                  </a:cubicBezTo>
                  <a:cubicBezTo>
                    <a:pt x="23973" y="154"/>
                    <a:pt x="22496" y="-318"/>
                    <a:pt x="21315" y="391"/>
                  </a:cubicBezTo>
                  <a:cubicBezTo>
                    <a:pt x="20134" y="1335"/>
                    <a:pt x="18894" y="863"/>
                    <a:pt x="17713" y="1099"/>
                  </a:cubicBezTo>
                  <a:cubicBezTo>
                    <a:pt x="16768" y="1335"/>
                    <a:pt x="16000" y="1808"/>
                    <a:pt x="15291" y="2280"/>
                  </a:cubicBezTo>
                  <a:cubicBezTo>
                    <a:pt x="14582" y="2989"/>
                    <a:pt x="14346" y="3993"/>
                    <a:pt x="13638" y="4702"/>
                  </a:cubicBezTo>
                  <a:cubicBezTo>
                    <a:pt x="12693" y="5410"/>
                    <a:pt x="11216" y="5883"/>
                    <a:pt x="10271" y="6119"/>
                  </a:cubicBezTo>
                  <a:close/>
                </a:path>
              </a:pathLst>
            </a:custGeom>
            <a:solidFill>
              <a:srgbClr val="F67536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262" name="Forme libre : forme 262">
              <a:extLst>
                <a:ext uri="{FF2B5EF4-FFF2-40B4-BE49-F238E27FC236}">
                  <a16:creationId xmlns:a16="http://schemas.microsoft.com/office/drawing/2014/main" id="{641ACDD8-AB92-1E2E-CB35-215CFE87ECE3}"/>
                </a:ext>
              </a:extLst>
            </p:cNvPr>
            <p:cNvSpPr/>
            <p:nvPr/>
          </p:nvSpPr>
          <p:spPr>
            <a:xfrm>
              <a:off x="8759093" y="3022019"/>
              <a:ext cx="14982" cy="16975"/>
            </a:xfrm>
            <a:custGeom>
              <a:avLst/>
              <a:gdLst>
                <a:gd name="connsiteX0" fmla="*/ 7618 w 8559"/>
                <a:gd name="connsiteY0" fmla="*/ 4186 h 9678"/>
                <a:gd name="connsiteX1" fmla="*/ 4252 w 8559"/>
                <a:gd name="connsiteY1" fmla="*/ 111 h 9678"/>
                <a:gd name="connsiteX2" fmla="*/ 177 w 8559"/>
                <a:gd name="connsiteY2" fmla="*/ 4186 h 9678"/>
                <a:gd name="connsiteX3" fmla="*/ 177 w 8559"/>
                <a:gd name="connsiteY3" fmla="*/ 5899 h 9678"/>
                <a:gd name="connsiteX4" fmla="*/ 3543 w 8559"/>
                <a:gd name="connsiteY4" fmla="*/ 9029 h 9678"/>
                <a:gd name="connsiteX5" fmla="*/ 7382 w 8559"/>
                <a:gd name="connsiteY5" fmla="*/ 9265 h 9678"/>
                <a:gd name="connsiteX6" fmla="*/ 8091 w 8559"/>
                <a:gd name="connsiteY6" fmla="*/ 4481 h 9678"/>
                <a:gd name="connsiteX7" fmla="*/ 7618 w 8559"/>
                <a:gd name="connsiteY7" fmla="*/ 4245 h 9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59" h="9678">
                  <a:moveTo>
                    <a:pt x="7618" y="4186"/>
                  </a:moveTo>
                  <a:cubicBezTo>
                    <a:pt x="7382" y="2237"/>
                    <a:pt x="6910" y="-597"/>
                    <a:pt x="4252" y="111"/>
                  </a:cubicBezTo>
                  <a:cubicBezTo>
                    <a:pt x="4252" y="2533"/>
                    <a:pt x="1831" y="3005"/>
                    <a:pt x="177" y="4186"/>
                  </a:cubicBezTo>
                  <a:cubicBezTo>
                    <a:pt x="-59" y="4422"/>
                    <a:pt x="-59" y="5367"/>
                    <a:pt x="177" y="5899"/>
                  </a:cubicBezTo>
                  <a:cubicBezTo>
                    <a:pt x="1358" y="6844"/>
                    <a:pt x="2362" y="8084"/>
                    <a:pt x="3543" y="9029"/>
                  </a:cubicBezTo>
                  <a:cubicBezTo>
                    <a:pt x="4488" y="9974"/>
                    <a:pt x="6201" y="9738"/>
                    <a:pt x="7382" y="9265"/>
                  </a:cubicBezTo>
                  <a:cubicBezTo>
                    <a:pt x="9331" y="8556"/>
                    <a:pt x="8327" y="6135"/>
                    <a:pt x="8091" y="4481"/>
                  </a:cubicBezTo>
                  <a:lnTo>
                    <a:pt x="7618" y="4245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263" name="Forme libre : forme 263">
              <a:extLst>
                <a:ext uri="{FF2B5EF4-FFF2-40B4-BE49-F238E27FC236}">
                  <a16:creationId xmlns:a16="http://schemas.microsoft.com/office/drawing/2014/main" id="{26D8670F-6699-214B-04B2-6DB931A3C4B6}"/>
                </a:ext>
              </a:extLst>
            </p:cNvPr>
            <p:cNvSpPr/>
            <p:nvPr/>
          </p:nvSpPr>
          <p:spPr>
            <a:xfrm>
              <a:off x="8779087" y="3003078"/>
              <a:ext cx="27259" cy="37530"/>
            </a:xfrm>
            <a:custGeom>
              <a:avLst/>
              <a:gdLst>
                <a:gd name="connsiteX0" fmla="*/ 3637 w 15572"/>
                <a:gd name="connsiteY0" fmla="*/ 4887 h 21397"/>
                <a:gd name="connsiteX1" fmla="*/ 507 w 15572"/>
                <a:gd name="connsiteY1" fmla="*/ 9671 h 21397"/>
                <a:gd name="connsiteX2" fmla="*/ 980 w 15572"/>
                <a:gd name="connsiteY2" fmla="*/ 16403 h 21397"/>
                <a:gd name="connsiteX3" fmla="*/ 4346 w 15572"/>
                <a:gd name="connsiteY3" fmla="*/ 16876 h 21397"/>
                <a:gd name="connsiteX4" fmla="*/ 7004 w 15572"/>
                <a:gd name="connsiteY4" fmla="*/ 20951 h 21397"/>
                <a:gd name="connsiteX5" fmla="*/ 9189 w 15572"/>
                <a:gd name="connsiteY5" fmla="*/ 20951 h 21397"/>
                <a:gd name="connsiteX6" fmla="*/ 13027 w 15572"/>
                <a:gd name="connsiteY6" fmla="*/ 18293 h 21397"/>
                <a:gd name="connsiteX7" fmla="*/ 13736 w 15572"/>
                <a:gd name="connsiteY7" fmla="*/ 17348 h 21397"/>
                <a:gd name="connsiteX8" fmla="*/ 12791 w 15572"/>
                <a:gd name="connsiteY8" fmla="*/ 13273 h 21397"/>
                <a:gd name="connsiteX9" fmla="*/ 12791 w 15572"/>
                <a:gd name="connsiteY9" fmla="*/ 12092 h 21397"/>
                <a:gd name="connsiteX10" fmla="*/ 14976 w 15572"/>
                <a:gd name="connsiteY10" fmla="*/ 10438 h 21397"/>
                <a:gd name="connsiteX11" fmla="*/ 14740 w 15572"/>
                <a:gd name="connsiteY11" fmla="*/ 2525 h 21397"/>
                <a:gd name="connsiteX12" fmla="*/ 10429 w 15572"/>
                <a:gd name="connsiteY12" fmla="*/ 340 h 21397"/>
                <a:gd name="connsiteX13" fmla="*/ 8480 w 15572"/>
                <a:gd name="connsiteY13" fmla="*/ 3234 h 21397"/>
                <a:gd name="connsiteX14" fmla="*/ 4641 w 15572"/>
                <a:gd name="connsiteY14" fmla="*/ 3706 h 21397"/>
                <a:gd name="connsiteX15" fmla="*/ 3696 w 15572"/>
                <a:gd name="connsiteY15" fmla="*/ 4887 h 21397"/>
                <a:gd name="connsiteX16" fmla="*/ 3696 w 15572"/>
                <a:gd name="connsiteY16" fmla="*/ 4887 h 2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572" h="21397">
                  <a:moveTo>
                    <a:pt x="3637" y="4887"/>
                  </a:moveTo>
                  <a:cubicBezTo>
                    <a:pt x="2220" y="6068"/>
                    <a:pt x="507" y="7781"/>
                    <a:pt x="507" y="9671"/>
                  </a:cubicBezTo>
                  <a:cubicBezTo>
                    <a:pt x="271" y="11856"/>
                    <a:pt x="-733" y="14986"/>
                    <a:pt x="980" y="16403"/>
                  </a:cubicBezTo>
                  <a:cubicBezTo>
                    <a:pt x="1688" y="17112"/>
                    <a:pt x="3165" y="16403"/>
                    <a:pt x="4346" y="16876"/>
                  </a:cubicBezTo>
                  <a:cubicBezTo>
                    <a:pt x="6000" y="17348"/>
                    <a:pt x="5527" y="20006"/>
                    <a:pt x="7004" y="20951"/>
                  </a:cubicBezTo>
                  <a:cubicBezTo>
                    <a:pt x="7476" y="21423"/>
                    <a:pt x="8952" y="21659"/>
                    <a:pt x="9189" y="20951"/>
                  </a:cubicBezTo>
                  <a:cubicBezTo>
                    <a:pt x="10134" y="19297"/>
                    <a:pt x="11374" y="18293"/>
                    <a:pt x="13027" y="18293"/>
                  </a:cubicBezTo>
                  <a:cubicBezTo>
                    <a:pt x="13264" y="18293"/>
                    <a:pt x="13736" y="17584"/>
                    <a:pt x="13736" y="17348"/>
                  </a:cubicBezTo>
                  <a:cubicBezTo>
                    <a:pt x="14208" y="15931"/>
                    <a:pt x="14445" y="14218"/>
                    <a:pt x="12791" y="13273"/>
                  </a:cubicBezTo>
                  <a:cubicBezTo>
                    <a:pt x="12555" y="13037"/>
                    <a:pt x="12791" y="12328"/>
                    <a:pt x="12791" y="12092"/>
                  </a:cubicBezTo>
                  <a:cubicBezTo>
                    <a:pt x="13736" y="11856"/>
                    <a:pt x="14740" y="11147"/>
                    <a:pt x="14976" y="10438"/>
                  </a:cubicBezTo>
                  <a:cubicBezTo>
                    <a:pt x="16216" y="7781"/>
                    <a:pt x="15212" y="5123"/>
                    <a:pt x="14740" y="2525"/>
                  </a:cubicBezTo>
                  <a:cubicBezTo>
                    <a:pt x="14268" y="1344"/>
                    <a:pt x="12319" y="-841"/>
                    <a:pt x="10429" y="340"/>
                  </a:cubicBezTo>
                  <a:cubicBezTo>
                    <a:pt x="9484" y="812"/>
                    <a:pt x="9248" y="2525"/>
                    <a:pt x="8480" y="3234"/>
                  </a:cubicBezTo>
                  <a:cubicBezTo>
                    <a:pt x="7535" y="4178"/>
                    <a:pt x="5822" y="3470"/>
                    <a:pt x="4641" y="3706"/>
                  </a:cubicBezTo>
                  <a:cubicBezTo>
                    <a:pt x="4169" y="3942"/>
                    <a:pt x="3696" y="4415"/>
                    <a:pt x="3696" y="4887"/>
                  </a:cubicBezTo>
                  <a:cubicBezTo>
                    <a:pt x="3224" y="6304"/>
                    <a:pt x="3696" y="4887"/>
                    <a:pt x="3696" y="4887"/>
                  </a:cubicBez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264" name="Forme libre : forme 264">
              <a:extLst>
                <a:ext uri="{FF2B5EF4-FFF2-40B4-BE49-F238E27FC236}">
                  <a16:creationId xmlns:a16="http://schemas.microsoft.com/office/drawing/2014/main" id="{55711222-7323-B610-38D4-EC0D67748C96}"/>
                </a:ext>
              </a:extLst>
            </p:cNvPr>
            <p:cNvSpPr/>
            <p:nvPr/>
          </p:nvSpPr>
          <p:spPr>
            <a:xfrm>
              <a:off x="8778426" y="3044765"/>
              <a:ext cx="15712" cy="9457"/>
            </a:xfrm>
            <a:custGeom>
              <a:avLst/>
              <a:gdLst>
                <a:gd name="connsiteX0" fmla="*/ 5906 w 8976"/>
                <a:gd name="connsiteY0" fmla="*/ 136 h 5392"/>
                <a:gd name="connsiteX1" fmla="*/ 591 w 8976"/>
                <a:gd name="connsiteY1" fmla="*/ 609 h 5392"/>
                <a:gd name="connsiteX2" fmla="*/ 827 w 8976"/>
                <a:gd name="connsiteY2" fmla="*/ 4684 h 5392"/>
                <a:gd name="connsiteX3" fmla="*/ 8977 w 8976"/>
                <a:gd name="connsiteY3" fmla="*/ 5392 h 5392"/>
                <a:gd name="connsiteX4" fmla="*/ 8977 w 8976"/>
                <a:gd name="connsiteY4" fmla="*/ 2498 h 5392"/>
                <a:gd name="connsiteX5" fmla="*/ 8504 w 8976"/>
                <a:gd name="connsiteY5" fmla="*/ 2026 h 5392"/>
                <a:gd name="connsiteX6" fmla="*/ 5610 w 8976"/>
                <a:gd name="connsiteY6" fmla="*/ 77 h 5392"/>
                <a:gd name="connsiteX7" fmla="*/ 5847 w 8976"/>
                <a:gd name="connsiteY7" fmla="*/ 77 h 5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76" h="5392">
                  <a:moveTo>
                    <a:pt x="5906" y="136"/>
                  </a:moveTo>
                  <a:cubicBezTo>
                    <a:pt x="3957" y="372"/>
                    <a:pt x="1595" y="-573"/>
                    <a:pt x="591" y="609"/>
                  </a:cubicBezTo>
                  <a:cubicBezTo>
                    <a:pt x="-118" y="1554"/>
                    <a:pt x="-354" y="4211"/>
                    <a:pt x="827" y="4684"/>
                  </a:cubicBezTo>
                  <a:cubicBezTo>
                    <a:pt x="3248" y="5628"/>
                    <a:pt x="6083" y="4684"/>
                    <a:pt x="8977" y="5392"/>
                  </a:cubicBezTo>
                  <a:cubicBezTo>
                    <a:pt x="8977" y="4447"/>
                    <a:pt x="8977" y="3443"/>
                    <a:pt x="8977" y="2498"/>
                  </a:cubicBezTo>
                  <a:cubicBezTo>
                    <a:pt x="8504" y="2735"/>
                    <a:pt x="8977" y="2026"/>
                    <a:pt x="8504" y="2026"/>
                  </a:cubicBezTo>
                  <a:cubicBezTo>
                    <a:pt x="8977" y="-159"/>
                    <a:pt x="6851" y="609"/>
                    <a:pt x="5610" y="77"/>
                  </a:cubicBezTo>
                  <a:lnTo>
                    <a:pt x="5847" y="77"/>
                  </a:ln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grpSp>
          <p:nvGrpSpPr>
            <p:cNvPr id="265" name="Graphique 78">
              <a:extLst>
                <a:ext uri="{FF2B5EF4-FFF2-40B4-BE49-F238E27FC236}">
                  <a16:creationId xmlns:a16="http://schemas.microsoft.com/office/drawing/2014/main" id="{7D80537F-FEA1-C27C-BAD4-29C3EFFF1DEA}"/>
                </a:ext>
              </a:extLst>
            </p:cNvPr>
            <p:cNvGrpSpPr/>
            <p:nvPr/>
          </p:nvGrpSpPr>
          <p:grpSpPr>
            <a:xfrm>
              <a:off x="8472838" y="3153147"/>
              <a:ext cx="3483980" cy="1812419"/>
              <a:chOff x="6410196" y="3150509"/>
              <a:chExt cx="1990294" cy="1033316"/>
            </a:xfrm>
            <a:solidFill>
              <a:srgbClr val="F67536"/>
            </a:solidFill>
          </p:grpSpPr>
          <p:sp>
            <p:nvSpPr>
              <p:cNvPr id="266" name="Forme libre : forme 266">
                <a:extLst>
                  <a:ext uri="{FF2B5EF4-FFF2-40B4-BE49-F238E27FC236}">
                    <a16:creationId xmlns:a16="http://schemas.microsoft.com/office/drawing/2014/main" id="{CCBA5F49-B09B-38F2-81F3-BDA367AA78B6}"/>
                  </a:ext>
                </a:extLst>
              </p:cNvPr>
              <p:cNvSpPr/>
              <p:nvPr/>
            </p:nvSpPr>
            <p:spPr>
              <a:xfrm>
                <a:off x="6410196" y="3150509"/>
                <a:ext cx="144086" cy="137662"/>
              </a:xfrm>
              <a:custGeom>
                <a:avLst/>
                <a:gdLst>
                  <a:gd name="connsiteX0" fmla="*/ 82030 w 144086"/>
                  <a:gd name="connsiteY0" fmla="*/ 2126 h 137662"/>
                  <a:gd name="connsiteX1" fmla="*/ 100043 w 144086"/>
                  <a:gd name="connsiteY1" fmla="*/ 13229 h 137662"/>
                  <a:gd name="connsiteX2" fmla="*/ 102700 w 144086"/>
                  <a:gd name="connsiteY2" fmla="*/ 17304 h 137662"/>
                  <a:gd name="connsiteX3" fmla="*/ 107484 w 144086"/>
                  <a:gd name="connsiteY3" fmla="*/ 19489 h 137662"/>
                  <a:gd name="connsiteX4" fmla="*/ 112504 w 144086"/>
                  <a:gd name="connsiteY4" fmla="*/ 24036 h 137662"/>
                  <a:gd name="connsiteX5" fmla="*/ 118055 w 144086"/>
                  <a:gd name="connsiteY5" fmla="*/ 24272 h 137662"/>
                  <a:gd name="connsiteX6" fmla="*/ 117583 w 144086"/>
                  <a:gd name="connsiteY6" fmla="*/ 23800 h 137662"/>
                  <a:gd name="connsiteX7" fmla="*/ 120004 w 144086"/>
                  <a:gd name="connsiteY7" fmla="*/ 24981 h 137662"/>
                  <a:gd name="connsiteX8" fmla="*/ 120949 w 144086"/>
                  <a:gd name="connsiteY8" fmla="*/ 25690 h 137662"/>
                  <a:gd name="connsiteX9" fmla="*/ 124079 w 144086"/>
                  <a:gd name="connsiteY9" fmla="*/ 26162 h 137662"/>
                  <a:gd name="connsiteX10" fmla="*/ 124551 w 144086"/>
                  <a:gd name="connsiteY10" fmla="*/ 27107 h 137662"/>
                  <a:gd name="connsiteX11" fmla="*/ 129335 w 144086"/>
                  <a:gd name="connsiteY11" fmla="*/ 30001 h 137662"/>
                  <a:gd name="connsiteX12" fmla="*/ 133646 w 144086"/>
                  <a:gd name="connsiteY12" fmla="*/ 28820 h 137662"/>
                  <a:gd name="connsiteX13" fmla="*/ 136540 w 144086"/>
                  <a:gd name="connsiteY13" fmla="*/ 28584 h 137662"/>
                  <a:gd name="connsiteX14" fmla="*/ 140615 w 144086"/>
                  <a:gd name="connsiteY14" fmla="*/ 31005 h 137662"/>
                  <a:gd name="connsiteX15" fmla="*/ 143981 w 144086"/>
                  <a:gd name="connsiteY15" fmla="*/ 31950 h 137662"/>
                  <a:gd name="connsiteX16" fmla="*/ 143981 w 144086"/>
                  <a:gd name="connsiteY16" fmla="*/ 33131 h 137662"/>
                  <a:gd name="connsiteX17" fmla="*/ 143273 w 144086"/>
                  <a:gd name="connsiteY17" fmla="*/ 34076 h 137662"/>
                  <a:gd name="connsiteX18" fmla="*/ 142800 w 144086"/>
                  <a:gd name="connsiteY18" fmla="*/ 36261 h 137662"/>
                  <a:gd name="connsiteX19" fmla="*/ 139906 w 144086"/>
                  <a:gd name="connsiteY19" fmla="*/ 40336 h 137662"/>
                  <a:gd name="connsiteX20" fmla="*/ 138961 w 144086"/>
                  <a:gd name="connsiteY20" fmla="*/ 43939 h 137662"/>
                  <a:gd name="connsiteX21" fmla="*/ 137485 w 144086"/>
                  <a:gd name="connsiteY21" fmla="*/ 47777 h 137662"/>
                  <a:gd name="connsiteX22" fmla="*/ 136776 w 144086"/>
                  <a:gd name="connsiteY22" fmla="*/ 48486 h 137662"/>
                  <a:gd name="connsiteX23" fmla="*/ 136776 w 144086"/>
                  <a:gd name="connsiteY23" fmla="*/ 54274 h 137662"/>
                  <a:gd name="connsiteX24" fmla="*/ 137721 w 144086"/>
                  <a:gd name="connsiteY24" fmla="*/ 57404 h 137662"/>
                  <a:gd name="connsiteX25" fmla="*/ 137485 w 144086"/>
                  <a:gd name="connsiteY25" fmla="*/ 57699 h 137662"/>
                  <a:gd name="connsiteX26" fmla="*/ 135064 w 144086"/>
                  <a:gd name="connsiteY26" fmla="*/ 59825 h 137662"/>
                  <a:gd name="connsiteX27" fmla="*/ 131934 w 144086"/>
                  <a:gd name="connsiteY27" fmla="*/ 60534 h 137662"/>
                  <a:gd name="connsiteX28" fmla="*/ 131461 w 144086"/>
                  <a:gd name="connsiteY28" fmla="*/ 64845 h 137662"/>
                  <a:gd name="connsiteX29" fmla="*/ 124020 w 144086"/>
                  <a:gd name="connsiteY29" fmla="*/ 68920 h 137662"/>
                  <a:gd name="connsiteX30" fmla="*/ 122780 w 144086"/>
                  <a:gd name="connsiteY30" fmla="*/ 72522 h 137662"/>
                  <a:gd name="connsiteX31" fmla="*/ 124020 w 144086"/>
                  <a:gd name="connsiteY31" fmla="*/ 73999 h 137662"/>
                  <a:gd name="connsiteX32" fmla="*/ 130516 w 144086"/>
                  <a:gd name="connsiteY32" fmla="*/ 74471 h 137662"/>
                  <a:gd name="connsiteX33" fmla="*/ 133174 w 144086"/>
                  <a:gd name="connsiteY33" fmla="*/ 79786 h 137662"/>
                  <a:gd name="connsiteX34" fmla="*/ 134119 w 144086"/>
                  <a:gd name="connsiteY34" fmla="*/ 80731 h 137662"/>
                  <a:gd name="connsiteX35" fmla="*/ 134355 w 144086"/>
                  <a:gd name="connsiteY35" fmla="*/ 81676 h 137662"/>
                  <a:gd name="connsiteX36" fmla="*/ 134591 w 144086"/>
                  <a:gd name="connsiteY36" fmla="*/ 81204 h 137662"/>
                  <a:gd name="connsiteX37" fmla="*/ 133351 w 144086"/>
                  <a:gd name="connsiteY37" fmla="*/ 84806 h 137662"/>
                  <a:gd name="connsiteX38" fmla="*/ 133115 w 144086"/>
                  <a:gd name="connsiteY38" fmla="*/ 93192 h 137662"/>
                  <a:gd name="connsiteX39" fmla="*/ 132642 w 144086"/>
                  <a:gd name="connsiteY39" fmla="*/ 93901 h 137662"/>
                  <a:gd name="connsiteX40" fmla="*/ 129985 w 144086"/>
                  <a:gd name="connsiteY40" fmla="*/ 94373 h 137662"/>
                  <a:gd name="connsiteX41" fmla="*/ 129985 w 144086"/>
                  <a:gd name="connsiteY41" fmla="*/ 96795 h 137662"/>
                  <a:gd name="connsiteX42" fmla="*/ 133587 w 144086"/>
                  <a:gd name="connsiteY42" fmla="*/ 100161 h 137662"/>
                  <a:gd name="connsiteX43" fmla="*/ 134532 w 144086"/>
                  <a:gd name="connsiteY43" fmla="*/ 106185 h 137662"/>
                  <a:gd name="connsiteX44" fmla="*/ 137898 w 144086"/>
                  <a:gd name="connsiteY44" fmla="*/ 109315 h 137662"/>
                  <a:gd name="connsiteX45" fmla="*/ 138843 w 144086"/>
                  <a:gd name="connsiteY45" fmla="*/ 110496 h 137662"/>
                  <a:gd name="connsiteX46" fmla="*/ 139316 w 144086"/>
                  <a:gd name="connsiteY46" fmla="*/ 114335 h 137662"/>
                  <a:gd name="connsiteX47" fmla="*/ 139316 w 144086"/>
                  <a:gd name="connsiteY47" fmla="*/ 115575 h 137662"/>
                  <a:gd name="connsiteX48" fmla="*/ 134709 w 144086"/>
                  <a:gd name="connsiteY48" fmla="*/ 117406 h 137662"/>
                  <a:gd name="connsiteX49" fmla="*/ 133292 w 144086"/>
                  <a:gd name="connsiteY49" fmla="*/ 119827 h 137662"/>
                  <a:gd name="connsiteX50" fmla="*/ 127741 w 144086"/>
                  <a:gd name="connsiteY50" fmla="*/ 126087 h 137662"/>
                  <a:gd name="connsiteX51" fmla="*/ 119354 w 144086"/>
                  <a:gd name="connsiteY51" fmla="*/ 125614 h 137662"/>
                  <a:gd name="connsiteX52" fmla="*/ 118646 w 144086"/>
                  <a:gd name="connsiteY52" fmla="*/ 124670 h 137662"/>
                  <a:gd name="connsiteX53" fmla="*/ 115279 w 144086"/>
                  <a:gd name="connsiteY53" fmla="*/ 119591 h 137662"/>
                  <a:gd name="connsiteX54" fmla="*/ 107602 w 144086"/>
                  <a:gd name="connsiteY54" fmla="*/ 119827 h 137662"/>
                  <a:gd name="connsiteX55" fmla="*/ 105653 w 144086"/>
                  <a:gd name="connsiteY55" fmla="*/ 118410 h 137662"/>
                  <a:gd name="connsiteX56" fmla="*/ 99866 w 144086"/>
                  <a:gd name="connsiteY56" fmla="*/ 118173 h 137662"/>
                  <a:gd name="connsiteX57" fmla="*/ 96736 w 144086"/>
                  <a:gd name="connsiteY57" fmla="*/ 119354 h 137662"/>
                  <a:gd name="connsiteX58" fmla="*/ 90475 w 144086"/>
                  <a:gd name="connsiteY58" fmla="*/ 124374 h 137662"/>
                  <a:gd name="connsiteX59" fmla="*/ 91184 w 144086"/>
                  <a:gd name="connsiteY59" fmla="*/ 133056 h 137662"/>
                  <a:gd name="connsiteX60" fmla="*/ 91716 w 144086"/>
                  <a:gd name="connsiteY60" fmla="*/ 133823 h 137662"/>
                  <a:gd name="connsiteX61" fmla="*/ 90712 w 144086"/>
                  <a:gd name="connsiteY61" fmla="*/ 134473 h 137662"/>
                  <a:gd name="connsiteX62" fmla="*/ 81322 w 144086"/>
                  <a:gd name="connsiteY62" fmla="*/ 137131 h 137662"/>
                  <a:gd name="connsiteX63" fmla="*/ 73172 w 144086"/>
                  <a:gd name="connsiteY63" fmla="*/ 137131 h 137662"/>
                  <a:gd name="connsiteX64" fmla="*/ 65022 w 144086"/>
                  <a:gd name="connsiteY64" fmla="*/ 134001 h 137662"/>
                  <a:gd name="connsiteX65" fmla="*/ 50848 w 144086"/>
                  <a:gd name="connsiteY65" fmla="*/ 131815 h 137662"/>
                  <a:gd name="connsiteX66" fmla="*/ 43407 w 144086"/>
                  <a:gd name="connsiteY66" fmla="*/ 129867 h 137662"/>
                  <a:gd name="connsiteX67" fmla="*/ 40041 w 144086"/>
                  <a:gd name="connsiteY67" fmla="*/ 127918 h 137662"/>
                  <a:gd name="connsiteX68" fmla="*/ 37619 w 144086"/>
                  <a:gd name="connsiteY68" fmla="*/ 125496 h 137662"/>
                  <a:gd name="connsiteX69" fmla="*/ 34253 w 144086"/>
                  <a:gd name="connsiteY69" fmla="*/ 123075 h 137662"/>
                  <a:gd name="connsiteX70" fmla="*/ 33131 w 144086"/>
                  <a:gd name="connsiteY70" fmla="*/ 122307 h 137662"/>
                  <a:gd name="connsiteX71" fmla="*/ 34962 w 144086"/>
                  <a:gd name="connsiteY71" fmla="*/ 120417 h 137662"/>
                  <a:gd name="connsiteX72" fmla="*/ 34962 w 144086"/>
                  <a:gd name="connsiteY72" fmla="*/ 118764 h 137662"/>
                  <a:gd name="connsiteX73" fmla="*/ 38328 w 144086"/>
                  <a:gd name="connsiteY73" fmla="*/ 110378 h 137662"/>
                  <a:gd name="connsiteX74" fmla="*/ 39037 w 144086"/>
                  <a:gd name="connsiteY74" fmla="*/ 104354 h 137662"/>
                  <a:gd name="connsiteX75" fmla="*/ 40749 w 144086"/>
                  <a:gd name="connsiteY75" fmla="*/ 100279 h 137662"/>
                  <a:gd name="connsiteX76" fmla="*/ 41458 w 144086"/>
                  <a:gd name="connsiteY76" fmla="*/ 90180 h 137662"/>
                  <a:gd name="connsiteX77" fmla="*/ 40041 w 144086"/>
                  <a:gd name="connsiteY77" fmla="*/ 76951 h 137662"/>
                  <a:gd name="connsiteX78" fmla="*/ 35966 w 144086"/>
                  <a:gd name="connsiteY78" fmla="*/ 75711 h 137662"/>
                  <a:gd name="connsiteX79" fmla="*/ 34548 w 144086"/>
                  <a:gd name="connsiteY79" fmla="*/ 73999 h 137662"/>
                  <a:gd name="connsiteX80" fmla="*/ 32127 w 144086"/>
                  <a:gd name="connsiteY80" fmla="*/ 71577 h 137662"/>
                  <a:gd name="connsiteX81" fmla="*/ 31182 w 144086"/>
                  <a:gd name="connsiteY81" fmla="*/ 69392 h 137662"/>
                  <a:gd name="connsiteX82" fmla="*/ 30710 w 144086"/>
                  <a:gd name="connsiteY82" fmla="*/ 66262 h 137662"/>
                  <a:gd name="connsiteX83" fmla="*/ 28820 w 144086"/>
                  <a:gd name="connsiteY83" fmla="*/ 61951 h 137662"/>
                  <a:gd name="connsiteX84" fmla="*/ 26635 w 144086"/>
                  <a:gd name="connsiteY84" fmla="*/ 61242 h 137662"/>
                  <a:gd name="connsiteX85" fmla="*/ 24450 w 144086"/>
                  <a:gd name="connsiteY85" fmla="*/ 57876 h 137662"/>
                  <a:gd name="connsiteX86" fmla="*/ 18426 w 144086"/>
                  <a:gd name="connsiteY86" fmla="*/ 57404 h 137662"/>
                  <a:gd name="connsiteX87" fmla="*/ 16004 w 144086"/>
                  <a:gd name="connsiteY87" fmla="*/ 55218 h 137662"/>
                  <a:gd name="connsiteX88" fmla="*/ 12402 w 144086"/>
                  <a:gd name="connsiteY88" fmla="*/ 53742 h 137662"/>
                  <a:gd name="connsiteX89" fmla="*/ 3248 w 144086"/>
                  <a:gd name="connsiteY89" fmla="*/ 53269 h 137662"/>
                  <a:gd name="connsiteX90" fmla="*/ 2539 w 144086"/>
                  <a:gd name="connsiteY90" fmla="*/ 50612 h 137662"/>
                  <a:gd name="connsiteX91" fmla="*/ 3484 w 144086"/>
                  <a:gd name="connsiteY91" fmla="*/ 48427 h 137662"/>
                  <a:gd name="connsiteX92" fmla="*/ 1535 w 144086"/>
                  <a:gd name="connsiteY92" fmla="*/ 48191 h 137662"/>
                  <a:gd name="connsiteX93" fmla="*/ 3248 w 144086"/>
                  <a:gd name="connsiteY93" fmla="*/ 45769 h 137662"/>
                  <a:gd name="connsiteX94" fmla="*/ 3248 w 144086"/>
                  <a:gd name="connsiteY94" fmla="*/ 44824 h 137662"/>
                  <a:gd name="connsiteX95" fmla="*/ 354 w 144086"/>
                  <a:gd name="connsiteY95" fmla="*/ 44352 h 137662"/>
                  <a:gd name="connsiteX96" fmla="*/ 354 w 144086"/>
                  <a:gd name="connsiteY96" fmla="*/ 42167 h 137662"/>
                  <a:gd name="connsiteX97" fmla="*/ 6142 w 144086"/>
                  <a:gd name="connsiteY97" fmla="*/ 39509 h 137662"/>
                  <a:gd name="connsiteX98" fmla="*/ 16004 w 144086"/>
                  <a:gd name="connsiteY98" fmla="*/ 37147 h 137662"/>
                  <a:gd name="connsiteX99" fmla="*/ 20788 w 144086"/>
                  <a:gd name="connsiteY99" fmla="*/ 37856 h 137662"/>
                  <a:gd name="connsiteX100" fmla="*/ 24627 w 144086"/>
                  <a:gd name="connsiteY100" fmla="*/ 40277 h 137662"/>
                  <a:gd name="connsiteX101" fmla="*/ 31596 w 144086"/>
                  <a:gd name="connsiteY101" fmla="*/ 40513 h 137662"/>
                  <a:gd name="connsiteX102" fmla="*/ 35670 w 144086"/>
                  <a:gd name="connsiteY102" fmla="*/ 39096 h 137662"/>
                  <a:gd name="connsiteX103" fmla="*/ 35434 w 144086"/>
                  <a:gd name="connsiteY103" fmla="*/ 28761 h 137662"/>
                  <a:gd name="connsiteX104" fmla="*/ 33308 w 144086"/>
                  <a:gd name="connsiteY104" fmla="*/ 22265 h 137662"/>
                  <a:gd name="connsiteX105" fmla="*/ 40277 w 144086"/>
                  <a:gd name="connsiteY105" fmla="*/ 22501 h 137662"/>
                  <a:gd name="connsiteX106" fmla="*/ 41222 w 144086"/>
                  <a:gd name="connsiteY106" fmla="*/ 23209 h 137662"/>
                  <a:gd name="connsiteX107" fmla="*/ 43348 w 144086"/>
                  <a:gd name="connsiteY107" fmla="*/ 28525 h 137662"/>
                  <a:gd name="connsiteX108" fmla="*/ 55632 w 144086"/>
                  <a:gd name="connsiteY108" fmla="*/ 28288 h 137662"/>
                  <a:gd name="connsiteX109" fmla="*/ 55396 w 144086"/>
                  <a:gd name="connsiteY109" fmla="*/ 23977 h 137662"/>
                  <a:gd name="connsiteX110" fmla="*/ 56872 w 144086"/>
                  <a:gd name="connsiteY110" fmla="*/ 22028 h 137662"/>
                  <a:gd name="connsiteX111" fmla="*/ 57817 w 144086"/>
                  <a:gd name="connsiteY111" fmla="*/ 21792 h 137662"/>
                  <a:gd name="connsiteX112" fmla="*/ 60238 w 144086"/>
                  <a:gd name="connsiteY112" fmla="*/ 19371 h 137662"/>
                  <a:gd name="connsiteX113" fmla="*/ 62896 w 144086"/>
                  <a:gd name="connsiteY113" fmla="*/ 18426 h 137662"/>
                  <a:gd name="connsiteX114" fmla="*/ 66498 w 144086"/>
                  <a:gd name="connsiteY114" fmla="*/ 17953 h 137662"/>
                  <a:gd name="connsiteX115" fmla="*/ 69865 w 144086"/>
                  <a:gd name="connsiteY115" fmla="*/ 15532 h 137662"/>
                  <a:gd name="connsiteX116" fmla="*/ 71046 w 144086"/>
                  <a:gd name="connsiteY116" fmla="*/ 14351 h 137662"/>
                  <a:gd name="connsiteX117" fmla="*/ 72995 w 144086"/>
                  <a:gd name="connsiteY117" fmla="*/ 3780 h 137662"/>
                  <a:gd name="connsiteX118" fmla="*/ 74412 w 144086"/>
                  <a:gd name="connsiteY118" fmla="*/ 2362 h 137662"/>
                  <a:gd name="connsiteX119" fmla="*/ 80495 w 144086"/>
                  <a:gd name="connsiteY119" fmla="*/ 0 h 137662"/>
                  <a:gd name="connsiteX120" fmla="*/ 81853 w 144086"/>
                  <a:gd name="connsiteY120" fmla="*/ 1890 h 137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</a:cxnLst>
                <a:rect l="l" t="t" r="r" b="b"/>
                <a:pathLst>
                  <a:path w="144086" h="137662">
                    <a:moveTo>
                      <a:pt x="82030" y="2126"/>
                    </a:moveTo>
                    <a:cubicBezTo>
                      <a:pt x="86814" y="7441"/>
                      <a:pt x="93074" y="10807"/>
                      <a:pt x="100043" y="13229"/>
                    </a:cubicBezTo>
                    <a:cubicBezTo>
                      <a:pt x="101224" y="13701"/>
                      <a:pt x="101224" y="16123"/>
                      <a:pt x="102700" y="17304"/>
                    </a:cubicBezTo>
                    <a:cubicBezTo>
                      <a:pt x="104118" y="18485"/>
                      <a:pt x="106067" y="18249"/>
                      <a:pt x="107484" y="19489"/>
                    </a:cubicBezTo>
                    <a:cubicBezTo>
                      <a:pt x="109197" y="20906"/>
                      <a:pt x="110614" y="23091"/>
                      <a:pt x="112504" y="24036"/>
                    </a:cubicBezTo>
                    <a:cubicBezTo>
                      <a:pt x="114216" y="24745"/>
                      <a:pt x="116106" y="24272"/>
                      <a:pt x="118055" y="24272"/>
                    </a:cubicBezTo>
                    <a:lnTo>
                      <a:pt x="117583" y="23800"/>
                    </a:lnTo>
                    <a:cubicBezTo>
                      <a:pt x="117819" y="24509"/>
                      <a:pt x="119000" y="24745"/>
                      <a:pt x="120004" y="24981"/>
                    </a:cubicBezTo>
                    <a:cubicBezTo>
                      <a:pt x="120240" y="25217"/>
                      <a:pt x="120713" y="25454"/>
                      <a:pt x="120949" y="25690"/>
                    </a:cubicBezTo>
                    <a:cubicBezTo>
                      <a:pt x="121894" y="25926"/>
                      <a:pt x="123134" y="25217"/>
                      <a:pt x="124079" y="26162"/>
                    </a:cubicBezTo>
                    <a:lnTo>
                      <a:pt x="124551" y="27107"/>
                    </a:lnTo>
                    <a:cubicBezTo>
                      <a:pt x="126500" y="27580"/>
                      <a:pt x="127681" y="29292"/>
                      <a:pt x="129335" y="30001"/>
                    </a:cubicBezTo>
                    <a:cubicBezTo>
                      <a:pt x="130811" y="30237"/>
                      <a:pt x="132229" y="30001"/>
                      <a:pt x="133646" y="28820"/>
                    </a:cubicBezTo>
                    <a:cubicBezTo>
                      <a:pt x="134591" y="28347"/>
                      <a:pt x="135595" y="28347"/>
                      <a:pt x="136540" y="28584"/>
                    </a:cubicBezTo>
                    <a:cubicBezTo>
                      <a:pt x="137957" y="29056"/>
                      <a:pt x="139198" y="30001"/>
                      <a:pt x="140615" y="31005"/>
                    </a:cubicBezTo>
                    <a:cubicBezTo>
                      <a:pt x="141324" y="31714"/>
                      <a:pt x="142800" y="31714"/>
                      <a:pt x="143981" y="31950"/>
                    </a:cubicBezTo>
                    <a:cubicBezTo>
                      <a:pt x="143981" y="32186"/>
                      <a:pt x="144217" y="32895"/>
                      <a:pt x="143981" y="33131"/>
                    </a:cubicBezTo>
                    <a:cubicBezTo>
                      <a:pt x="143745" y="33367"/>
                      <a:pt x="143509" y="33840"/>
                      <a:pt x="143273" y="34076"/>
                    </a:cubicBezTo>
                    <a:cubicBezTo>
                      <a:pt x="143036" y="34785"/>
                      <a:pt x="143036" y="35493"/>
                      <a:pt x="142800" y="36261"/>
                    </a:cubicBezTo>
                    <a:cubicBezTo>
                      <a:pt x="141560" y="37678"/>
                      <a:pt x="140379" y="38919"/>
                      <a:pt x="139906" y="40336"/>
                    </a:cubicBezTo>
                    <a:cubicBezTo>
                      <a:pt x="139434" y="41517"/>
                      <a:pt x="139434" y="42757"/>
                      <a:pt x="138961" y="43939"/>
                    </a:cubicBezTo>
                    <a:cubicBezTo>
                      <a:pt x="138725" y="45120"/>
                      <a:pt x="138253" y="46596"/>
                      <a:pt x="137485" y="47777"/>
                    </a:cubicBezTo>
                    <a:cubicBezTo>
                      <a:pt x="137249" y="48013"/>
                      <a:pt x="137012" y="48250"/>
                      <a:pt x="136776" y="48486"/>
                    </a:cubicBezTo>
                    <a:cubicBezTo>
                      <a:pt x="136068" y="50435"/>
                      <a:pt x="136304" y="52325"/>
                      <a:pt x="136776" y="54274"/>
                    </a:cubicBezTo>
                    <a:cubicBezTo>
                      <a:pt x="137012" y="55455"/>
                      <a:pt x="137957" y="56222"/>
                      <a:pt x="137721" y="57404"/>
                    </a:cubicBezTo>
                    <a:lnTo>
                      <a:pt x="137485" y="57699"/>
                    </a:lnTo>
                    <a:cubicBezTo>
                      <a:pt x="136776" y="58644"/>
                      <a:pt x="136068" y="59471"/>
                      <a:pt x="135064" y="59825"/>
                    </a:cubicBezTo>
                    <a:cubicBezTo>
                      <a:pt x="134119" y="60297"/>
                      <a:pt x="132406" y="59825"/>
                      <a:pt x="131934" y="60534"/>
                    </a:cubicBezTo>
                    <a:cubicBezTo>
                      <a:pt x="131225" y="61951"/>
                      <a:pt x="132642" y="63900"/>
                      <a:pt x="131461" y="64845"/>
                    </a:cubicBezTo>
                    <a:cubicBezTo>
                      <a:pt x="129040" y="66498"/>
                      <a:pt x="125910" y="66735"/>
                      <a:pt x="124020" y="68920"/>
                    </a:cubicBezTo>
                    <a:cubicBezTo>
                      <a:pt x="123075" y="69628"/>
                      <a:pt x="122307" y="71105"/>
                      <a:pt x="122780" y="72522"/>
                    </a:cubicBezTo>
                    <a:cubicBezTo>
                      <a:pt x="123016" y="72995"/>
                      <a:pt x="123488" y="73703"/>
                      <a:pt x="124020" y="73999"/>
                    </a:cubicBezTo>
                    <a:cubicBezTo>
                      <a:pt x="126146" y="74707"/>
                      <a:pt x="128331" y="73762"/>
                      <a:pt x="130516" y="74471"/>
                    </a:cubicBezTo>
                    <a:cubicBezTo>
                      <a:pt x="132938" y="75180"/>
                      <a:pt x="132170" y="78074"/>
                      <a:pt x="133174" y="79786"/>
                    </a:cubicBezTo>
                    <a:cubicBezTo>
                      <a:pt x="133410" y="80022"/>
                      <a:pt x="133646" y="80731"/>
                      <a:pt x="134119" y="80731"/>
                    </a:cubicBezTo>
                    <a:cubicBezTo>
                      <a:pt x="133882" y="81204"/>
                      <a:pt x="134591" y="81204"/>
                      <a:pt x="134355" y="81676"/>
                    </a:cubicBezTo>
                    <a:lnTo>
                      <a:pt x="134591" y="81204"/>
                    </a:lnTo>
                    <a:cubicBezTo>
                      <a:pt x="134827" y="82385"/>
                      <a:pt x="133882" y="83861"/>
                      <a:pt x="133351" y="84806"/>
                    </a:cubicBezTo>
                    <a:cubicBezTo>
                      <a:pt x="132406" y="87227"/>
                      <a:pt x="133115" y="90357"/>
                      <a:pt x="133115" y="93192"/>
                    </a:cubicBezTo>
                    <a:cubicBezTo>
                      <a:pt x="133115" y="93428"/>
                      <a:pt x="132642" y="93665"/>
                      <a:pt x="132642" y="93901"/>
                    </a:cubicBezTo>
                    <a:cubicBezTo>
                      <a:pt x="131934" y="94373"/>
                      <a:pt x="130457" y="93901"/>
                      <a:pt x="129985" y="94373"/>
                    </a:cubicBezTo>
                    <a:cubicBezTo>
                      <a:pt x="129512" y="94609"/>
                      <a:pt x="129512" y="96027"/>
                      <a:pt x="129985" y="96795"/>
                    </a:cubicBezTo>
                    <a:cubicBezTo>
                      <a:pt x="130930" y="98212"/>
                      <a:pt x="132406" y="98980"/>
                      <a:pt x="133587" y="100161"/>
                    </a:cubicBezTo>
                    <a:cubicBezTo>
                      <a:pt x="134768" y="102110"/>
                      <a:pt x="133587" y="104236"/>
                      <a:pt x="134532" y="106185"/>
                    </a:cubicBezTo>
                    <a:cubicBezTo>
                      <a:pt x="135005" y="107838"/>
                      <a:pt x="136422" y="108606"/>
                      <a:pt x="137898" y="109315"/>
                    </a:cubicBezTo>
                    <a:cubicBezTo>
                      <a:pt x="138135" y="109315"/>
                      <a:pt x="138607" y="110023"/>
                      <a:pt x="138843" y="110496"/>
                    </a:cubicBezTo>
                    <a:cubicBezTo>
                      <a:pt x="138843" y="111913"/>
                      <a:pt x="139552" y="113153"/>
                      <a:pt x="139316" y="114335"/>
                    </a:cubicBezTo>
                    <a:lnTo>
                      <a:pt x="139316" y="115575"/>
                    </a:lnTo>
                    <a:cubicBezTo>
                      <a:pt x="137721" y="115988"/>
                      <a:pt x="136186" y="116520"/>
                      <a:pt x="134709" y="117406"/>
                    </a:cubicBezTo>
                    <a:cubicBezTo>
                      <a:pt x="134001" y="117878"/>
                      <a:pt x="133764" y="119059"/>
                      <a:pt x="133292" y="119827"/>
                    </a:cubicBezTo>
                    <a:cubicBezTo>
                      <a:pt x="131343" y="122012"/>
                      <a:pt x="129453" y="123902"/>
                      <a:pt x="127741" y="126087"/>
                    </a:cubicBezTo>
                    <a:cubicBezTo>
                      <a:pt x="124847" y="125851"/>
                      <a:pt x="121953" y="126796"/>
                      <a:pt x="119354" y="125614"/>
                    </a:cubicBezTo>
                    <a:cubicBezTo>
                      <a:pt x="119118" y="125614"/>
                      <a:pt x="118882" y="124670"/>
                      <a:pt x="118646" y="124670"/>
                    </a:cubicBezTo>
                    <a:cubicBezTo>
                      <a:pt x="116756" y="123252"/>
                      <a:pt x="116224" y="121540"/>
                      <a:pt x="115279" y="119591"/>
                    </a:cubicBezTo>
                    <a:cubicBezTo>
                      <a:pt x="112622" y="119591"/>
                      <a:pt x="109964" y="120772"/>
                      <a:pt x="107602" y="119827"/>
                    </a:cubicBezTo>
                    <a:cubicBezTo>
                      <a:pt x="106893" y="119591"/>
                      <a:pt x="106421" y="118646"/>
                      <a:pt x="105653" y="118410"/>
                    </a:cubicBezTo>
                    <a:cubicBezTo>
                      <a:pt x="103704" y="117465"/>
                      <a:pt x="101814" y="117701"/>
                      <a:pt x="99866" y="118173"/>
                    </a:cubicBezTo>
                    <a:cubicBezTo>
                      <a:pt x="98921" y="118173"/>
                      <a:pt x="96913" y="118882"/>
                      <a:pt x="96736" y="119354"/>
                    </a:cubicBezTo>
                    <a:cubicBezTo>
                      <a:pt x="95791" y="122248"/>
                      <a:pt x="92661" y="122721"/>
                      <a:pt x="90475" y="124374"/>
                    </a:cubicBezTo>
                    <a:cubicBezTo>
                      <a:pt x="90712" y="127268"/>
                      <a:pt x="89767" y="130398"/>
                      <a:pt x="91184" y="133056"/>
                    </a:cubicBezTo>
                    <a:cubicBezTo>
                      <a:pt x="91302" y="133351"/>
                      <a:pt x="91479" y="133587"/>
                      <a:pt x="91716" y="133823"/>
                    </a:cubicBezTo>
                    <a:lnTo>
                      <a:pt x="90712" y="134473"/>
                    </a:lnTo>
                    <a:cubicBezTo>
                      <a:pt x="87818" y="135890"/>
                      <a:pt x="84452" y="135890"/>
                      <a:pt x="81322" y="137131"/>
                    </a:cubicBezTo>
                    <a:cubicBezTo>
                      <a:pt x="78664" y="137839"/>
                      <a:pt x="75770" y="137839"/>
                      <a:pt x="73172" y="137131"/>
                    </a:cubicBezTo>
                    <a:cubicBezTo>
                      <a:pt x="70514" y="136422"/>
                      <a:pt x="67620" y="134946"/>
                      <a:pt x="65022" y="134001"/>
                    </a:cubicBezTo>
                    <a:cubicBezTo>
                      <a:pt x="59943" y="132288"/>
                      <a:pt x="55868" y="133528"/>
                      <a:pt x="50848" y="131815"/>
                    </a:cubicBezTo>
                    <a:cubicBezTo>
                      <a:pt x="48427" y="131107"/>
                      <a:pt x="45828" y="130575"/>
                      <a:pt x="43407" y="129867"/>
                    </a:cubicBezTo>
                    <a:cubicBezTo>
                      <a:pt x="42226" y="129394"/>
                      <a:pt x="40986" y="128922"/>
                      <a:pt x="40041" y="127918"/>
                    </a:cubicBezTo>
                    <a:cubicBezTo>
                      <a:pt x="39332" y="127209"/>
                      <a:pt x="38328" y="126737"/>
                      <a:pt x="37619" y="125496"/>
                    </a:cubicBezTo>
                    <a:cubicBezTo>
                      <a:pt x="36674" y="124315"/>
                      <a:pt x="35198" y="124315"/>
                      <a:pt x="34253" y="123075"/>
                    </a:cubicBezTo>
                    <a:lnTo>
                      <a:pt x="33131" y="122307"/>
                    </a:lnTo>
                    <a:cubicBezTo>
                      <a:pt x="33899" y="121894"/>
                      <a:pt x="34607" y="121303"/>
                      <a:pt x="34962" y="120417"/>
                    </a:cubicBezTo>
                    <a:cubicBezTo>
                      <a:pt x="35198" y="119945"/>
                      <a:pt x="34726" y="119236"/>
                      <a:pt x="34962" y="118764"/>
                    </a:cubicBezTo>
                    <a:cubicBezTo>
                      <a:pt x="36143" y="115870"/>
                      <a:pt x="37383" y="113212"/>
                      <a:pt x="38328" y="110378"/>
                    </a:cubicBezTo>
                    <a:cubicBezTo>
                      <a:pt x="38801" y="108429"/>
                      <a:pt x="38092" y="106303"/>
                      <a:pt x="39037" y="104354"/>
                    </a:cubicBezTo>
                    <a:cubicBezTo>
                      <a:pt x="39745" y="102937"/>
                      <a:pt x="40218" y="101696"/>
                      <a:pt x="40749" y="100279"/>
                    </a:cubicBezTo>
                    <a:cubicBezTo>
                      <a:pt x="41694" y="96913"/>
                      <a:pt x="41812" y="93310"/>
                      <a:pt x="41458" y="90180"/>
                    </a:cubicBezTo>
                    <a:cubicBezTo>
                      <a:pt x="40986" y="85869"/>
                      <a:pt x="43643" y="80318"/>
                      <a:pt x="40041" y="76951"/>
                    </a:cubicBezTo>
                    <a:cubicBezTo>
                      <a:pt x="39332" y="76243"/>
                      <a:pt x="37147" y="77188"/>
                      <a:pt x="35966" y="75711"/>
                    </a:cubicBezTo>
                    <a:cubicBezTo>
                      <a:pt x="35493" y="75003"/>
                      <a:pt x="35021" y="74294"/>
                      <a:pt x="34548" y="73999"/>
                    </a:cubicBezTo>
                    <a:cubicBezTo>
                      <a:pt x="33367" y="73290"/>
                      <a:pt x="32659" y="72581"/>
                      <a:pt x="32127" y="71577"/>
                    </a:cubicBezTo>
                    <a:cubicBezTo>
                      <a:pt x="31891" y="70869"/>
                      <a:pt x="31418" y="70160"/>
                      <a:pt x="31182" y="69392"/>
                    </a:cubicBezTo>
                    <a:cubicBezTo>
                      <a:pt x="30710" y="68447"/>
                      <a:pt x="31418" y="67207"/>
                      <a:pt x="30710" y="66262"/>
                    </a:cubicBezTo>
                    <a:cubicBezTo>
                      <a:pt x="30001" y="64845"/>
                      <a:pt x="29529" y="63368"/>
                      <a:pt x="28820" y="61951"/>
                    </a:cubicBezTo>
                    <a:cubicBezTo>
                      <a:pt x="28584" y="61715"/>
                      <a:pt x="27402" y="61715"/>
                      <a:pt x="26635" y="61242"/>
                    </a:cubicBezTo>
                    <a:cubicBezTo>
                      <a:pt x="25454" y="60770"/>
                      <a:pt x="25926" y="58348"/>
                      <a:pt x="24450" y="57876"/>
                    </a:cubicBezTo>
                    <a:cubicBezTo>
                      <a:pt x="22501" y="57167"/>
                      <a:pt x="20375" y="57876"/>
                      <a:pt x="18426" y="57404"/>
                    </a:cubicBezTo>
                    <a:cubicBezTo>
                      <a:pt x="17481" y="57167"/>
                      <a:pt x="16772" y="56222"/>
                      <a:pt x="16004" y="55218"/>
                    </a:cubicBezTo>
                    <a:cubicBezTo>
                      <a:pt x="15060" y="54510"/>
                      <a:pt x="13583" y="54274"/>
                      <a:pt x="12402" y="53742"/>
                    </a:cubicBezTo>
                    <a:cubicBezTo>
                      <a:pt x="9508" y="52561"/>
                      <a:pt x="6378" y="54214"/>
                      <a:pt x="3248" y="53269"/>
                    </a:cubicBezTo>
                    <a:cubicBezTo>
                      <a:pt x="2303" y="52797"/>
                      <a:pt x="2539" y="51557"/>
                      <a:pt x="2539" y="50612"/>
                    </a:cubicBezTo>
                    <a:cubicBezTo>
                      <a:pt x="3721" y="50612"/>
                      <a:pt x="3721" y="49195"/>
                      <a:pt x="3484" y="48427"/>
                    </a:cubicBezTo>
                    <a:cubicBezTo>
                      <a:pt x="3012" y="47718"/>
                      <a:pt x="2067" y="48427"/>
                      <a:pt x="1535" y="48191"/>
                    </a:cubicBezTo>
                    <a:cubicBezTo>
                      <a:pt x="1063" y="47246"/>
                      <a:pt x="2008" y="46005"/>
                      <a:pt x="3248" y="45769"/>
                    </a:cubicBezTo>
                    <a:lnTo>
                      <a:pt x="3248" y="44824"/>
                    </a:lnTo>
                    <a:cubicBezTo>
                      <a:pt x="2303" y="44116"/>
                      <a:pt x="827" y="45061"/>
                      <a:pt x="354" y="44352"/>
                    </a:cubicBezTo>
                    <a:cubicBezTo>
                      <a:pt x="-118" y="43643"/>
                      <a:pt x="-118" y="42403"/>
                      <a:pt x="354" y="42167"/>
                    </a:cubicBezTo>
                    <a:cubicBezTo>
                      <a:pt x="1772" y="40277"/>
                      <a:pt x="4193" y="40277"/>
                      <a:pt x="6142" y="39509"/>
                    </a:cubicBezTo>
                    <a:cubicBezTo>
                      <a:pt x="9508" y="38801"/>
                      <a:pt x="12874" y="39273"/>
                      <a:pt x="16004" y="37147"/>
                    </a:cubicBezTo>
                    <a:cubicBezTo>
                      <a:pt x="17481" y="36202"/>
                      <a:pt x="18898" y="37383"/>
                      <a:pt x="20788" y="37856"/>
                    </a:cubicBezTo>
                    <a:cubicBezTo>
                      <a:pt x="22205" y="38092"/>
                      <a:pt x="23209" y="40041"/>
                      <a:pt x="24627" y="40277"/>
                    </a:cubicBezTo>
                    <a:cubicBezTo>
                      <a:pt x="27048" y="40513"/>
                      <a:pt x="29174" y="41222"/>
                      <a:pt x="31596" y="40513"/>
                    </a:cubicBezTo>
                    <a:cubicBezTo>
                      <a:pt x="33072" y="40041"/>
                      <a:pt x="35434" y="40513"/>
                      <a:pt x="35670" y="39096"/>
                    </a:cubicBezTo>
                    <a:cubicBezTo>
                      <a:pt x="36143" y="35730"/>
                      <a:pt x="36379" y="32363"/>
                      <a:pt x="35434" y="28761"/>
                    </a:cubicBezTo>
                    <a:cubicBezTo>
                      <a:pt x="34726" y="26576"/>
                      <a:pt x="33781" y="24450"/>
                      <a:pt x="33308" y="22265"/>
                    </a:cubicBezTo>
                    <a:cubicBezTo>
                      <a:pt x="35730" y="22265"/>
                      <a:pt x="37856" y="22501"/>
                      <a:pt x="40277" y="22501"/>
                    </a:cubicBezTo>
                    <a:cubicBezTo>
                      <a:pt x="40513" y="22737"/>
                      <a:pt x="41222" y="22973"/>
                      <a:pt x="41222" y="23209"/>
                    </a:cubicBezTo>
                    <a:cubicBezTo>
                      <a:pt x="41222" y="25395"/>
                      <a:pt x="41931" y="27757"/>
                      <a:pt x="43348" y="28525"/>
                    </a:cubicBezTo>
                    <a:cubicBezTo>
                      <a:pt x="47187" y="29706"/>
                      <a:pt x="51498" y="29233"/>
                      <a:pt x="55632" y="28288"/>
                    </a:cubicBezTo>
                    <a:cubicBezTo>
                      <a:pt x="55868" y="26871"/>
                      <a:pt x="55159" y="25395"/>
                      <a:pt x="55396" y="23977"/>
                    </a:cubicBezTo>
                    <a:cubicBezTo>
                      <a:pt x="55632" y="23269"/>
                      <a:pt x="56340" y="22796"/>
                      <a:pt x="56872" y="22028"/>
                    </a:cubicBezTo>
                    <a:cubicBezTo>
                      <a:pt x="57108" y="22028"/>
                      <a:pt x="57581" y="21792"/>
                      <a:pt x="57817" y="21792"/>
                    </a:cubicBezTo>
                    <a:cubicBezTo>
                      <a:pt x="58762" y="21083"/>
                      <a:pt x="59293" y="19902"/>
                      <a:pt x="60238" y="19371"/>
                    </a:cubicBezTo>
                    <a:cubicBezTo>
                      <a:pt x="61183" y="19134"/>
                      <a:pt x="62187" y="18898"/>
                      <a:pt x="62896" y="18426"/>
                    </a:cubicBezTo>
                    <a:cubicBezTo>
                      <a:pt x="64077" y="17953"/>
                      <a:pt x="65317" y="17953"/>
                      <a:pt x="66498" y="17953"/>
                    </a:cubicBezTo>
                    <a:cubicBezTo>
                      <a:pt x="68211" y="17953"/>
                      <a:pt x="68920" y="16536"/>
                      <a:pt x="69865" y="15532"/>
                    </a:cubicBezTo>
                    <a:cubicBezTo>
                      <a:pt x="70337" y="15296"/>
                      <a:pt x="70809" y="14587"/>
                      <a:pt x="71046" y="14351"/>
                    </a:cubicBezTo>
                    <a:cubicBezTo>
                      <a:pt x="73939" y="11221"/>
                      <a:pt x="72286" y="7382"/>
                      <a:pt x="72995" y="3780"/>
                    </a:cubicBezTo>
                    <a:cubicBezTo>
                      <a:pt x="72995" y="2835"/>
                      <a:pt x="73939" y="2599"/>
                      <a:pt x="74412" y="2362"/>
                    </a:cubicBezTo>
                    <a:cubicBezTo>
                      <a:pt x="76420" y="1240"/>
                      <a:pt x="78487" y="709"/>
                      <a:pt x="80495" y="0"/>
                    </a:cubicBezTo>
                    <a:lnTo>
                      <a:pt x="81853" y="189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67" name="Forme libre : forme 267">
                <a:extLst>
                  <a:ext uri="{FF2B5EF4-FFF2-40B4-BE49-F238E27FC236}">
                    <a16:creationId xmlns:a16="http://schemas.microsoft.com/office/drawing/2014/main" id="{3654270F-43A5-F547-474E-010F1481DD3A}"/>
                  </a:ext>
                </a:extLst>
              </p:cNvPr>
              <p:cNvSpPr/>
              <p:nvPr/>
            </p:nvSpPr>
            <p:spPr>
              <a:xfrm>
                <a:off x="6560083" y="3276768"/>
                <a:ext cx="11434" cy="27018"/>
              </a:xfrm>
              <a:custGeom>
                <a:avLst/>
                <a:gdLst>
                  <a:gd name="connsiteX0" fmla="*/ 11280 w 11434"/>
                  <a:gd name="connsiteY0" fmla="*/ 16659 h 27018"/>
                  <a:gd name="connsiteX1" fmla="*/ 11044 w 11434"/>
                  <a:gd name="connsiteY1" fmla="*/ 772 h 27018"/>
                  <a:gd name="connsiteX2" fmla="*/ 9390 w 11434"/>
                  <a:gd name="connsiteY2" fmla="*/ 300 h 27018"/>
                  <a:gd name="connsiteX3" fmla="*/ 8150 w 11434"/>
                  <a:gd name="connsiteY3" fmla="*/ 6560 h 27018"/>
                  <a:gd name="connsiteX4" fmla="*/ 3602 w 11434"/>
                  <a:gd name="connsiteY4" fmla="*/ 9217 h 27018"/>
                  <a:gd name="connsiteX5" fmla="*/ 1890 w 11434"/>
                  <a:gd name="connsiteY5" fmla="*/ 9690 h 27018"/>
                  <a:gd name="connsiteX6" fmla="*/ 177 w 11434"/>
                  <a:gd name="connsiteY6" fmla="*/ 11639 h 27018"/>
                  <a:gd name="connsiteX7" fmla="*/ 177 w 11434"/>
                  <a:gd name="connsiteY7" fmla="*/ 13588 h 27018"/>
                  <a:gd name="connsiteX8" fmla="*/ 1358 w 11434"/>
                  <a:gd name="connsiteY8" fmla="*/ 15005 h 27018"/>
                  <a:gd name="connsiteX9" fmla="*/ 2303 w 11434"/>
                  <a:gd name="connsiteY9" fmla="*/ 23686 h 27018"/>
                  <a:gd name="connsiteX10" fmla="*/ 5197 w 11434"/>
                  <a:gd name="connsiteY10" fmla="*/ 25163 h 27018"/>
                  <a:gd name="connsiteX11" fmla="*/ 6614 w 11434"/>
                  <a:gd name="connsiteY11" fmla="*/ 26580 h 27018"/>
                  <a:gd name="connsiteX12" fmla="*/ 9036 w 11434"/>
                  <a:gd name="connsiteY12" fmla="*/ 26816 h 27018"/>
                  <a:gd name="connsiteX13" fmla="*/ 10985 w 11434"/>
                  <a:gd name="connsiteY13" fmla="*/ 17899 h 27018"/>
                  <a:gd name="connsiteX14" fmla="*/ 11221 w 11434"/>
                  <a:gd name="connsiteY14" fmla="*/ 16718 h 27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434" h="27018">
                    <a:moveTo>
                      <a:pt x="11280" y="16659"/>
                    </a:moveTo>
                    <a:cubicBezTo>
                      <a:pt x="11280" y="11344"/>
                      <a:pt x="11752" y="6087"/>
                      <a:pt x="11044" y="772"/>
                    </a:cubicBezTo>
                    <a:cubicBezTo>
                      <a:pt x="11044" y="300"/>
                      <a:pt x="9863" y="-409"/>
                      <a:pt x="9390" y="300"/>
                    </a:cubicBezTo>
                    <a:cubicBezTo>
                      <a:pt x="8209" y="2249"/>
                      <a:pt x="9390" y="4611"/>
                      <a:pt x="8150" y="6560"/>
                    </a:cubicBezTo>
                    <a:cubicBezTo>
                      <a:pt x="7205" y="7977"/>
                      <a:pt x="5020" y="7741"/>
                      <a:pt x="3602" y="9217"/>
                    </a:cubicBezTo>
                    <a:cubicBezTo>
                      <a:pt x="3130" y="9454"/>
                      <a:pt x="2362" y="9454"/>
                      <a:pt x="1890" y="9690"/>
                    </a:cubicBezTo>
                    <a:cubicBezTo>
                      <a:pt x="1181" y="10162"/>
                      <a:pt x="709" y="10871"/>
                      <a:pt x="177" y="11639"/>
                    </a:cubicBezTo>
                    <a:cubicBezTo>
                      <a:pt x="-59" y="12111"/>
                      <a:pt x="-59" y="13056"/>
                      <a:pt x="177" y="13588"/>
                    </a:cubicBezTo>
                    <a:cubicBezTo>
                      <a:pt x="650" y="14060"/>
                      <a:pt x="1358" y="14296"/>
                      <a:pt x="1358" y="15005"/>
                    </a:cubicBezTo>
                    <a:cubicBezTo>
                      <a:pt x="1595" y="17899"/>
                      <a:pt x="1358" y="20793"/>
                      <a:pt x="2303" y="23686"/>
                    </a:cubicBezTo>
                    <a:cubicBezTo>
                      <a:pt x="2539" y="24395"/>
                      <a:pt x="4016" y="24868"/>
                      <a:pt x="5197" y="25163"/>
                    </a:cubicBezTo>
                    <a:cubicBezTo>
                      <a:pt x="5906" y="25399"/>
                      <a:pt x="6142" y="26344"/>
                      <a:pt x="6614" y="26580"/>
                    </a:cubicBezTo>
                    <a:cubicBezTo>
                      <a:pt x="7323" y="26816"/>
                      <a:pt x="8327" y="27289"/>
                      <a:pt x="9036" y="26816"/>
                    </a:cubicBezTo>
                    <a:cubicBezTo>
                      <a:pt x="11457" y="24631"/>
                      <a:pt x="10985" y="21029"/>
                      <a:pt x="10985" y="17899"/>
                    </a:cubicBezTo>
                    <a:lnTo>
                      <a:pt x="11221" y="16718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68" name="Forme libre : forme 268">
                <a:extLst>
                  <a:ext uri="{FF2B5EF4-FFF2-40B4-BE49-F238E27FC236}">
                    <a16:creationId xmlns:a16="http://schemas.microsoft.com/office/drawing/2014/main" id="{E6DBB1D0-7295-58E4-7B87-4B151E5FCC0D}"/>
                  </a:ext>
                </a:extLst>
              </p:cNvPr>
              <p:cNvSpPr/>
              <p:nvPr/>
            </p:nvSpPr>
            <p:spPr>
              <a:xfrm>
                <a:off x="8368293" y="4152817"/>
                <a:ext cx="32197" cy="31008"/>
              </a:xfrm>
              <a:custGeom>
                <a:avLst/>
                <a:gdLst>
                  <a:gd name="connsiteX0" fmla="*/ 30060 w 32197"/>
                  <a:gd name="connsiteY0" fmla="*/ 24046 h 31008"/>
                  <a:gd name="connsiteX1" fmla="*/ 25985 w 32197"/>
                  <a:gd name="connsiteY1" fmla="*/ 18494 h 31008"/>
                  <a:gd name="connsiteX2" fmla="*/ 24568 w 32197"/>
                  <a:gd name="connsiteY2" fmla="*/ 16782 h 31008"/>
                  <a:gd name="connsiteX3" fmla="*/ 17599 w 32197"/>
                  <a:gd name="connsiteY3" fmla="*/ 15069 h 31008"/>
                  <a:gd name="connsiteX4" fmla="*/ 15945 w 32197"/>
                  <a:gd name="connsiteY4" fmla="*/ 13652 h 31008"/>
                  <a:gd name="connsiteX5" fmla="*/ 13997 w 32197"/>
                  <a:gd name="connsiteY5" fmla="*/ 9577 h 31008"/>
                  <a:gd name="connsiteX6" fmla="*/ 4370 w 32197"/>
                  <a:gd name="connsiteY6" fmla="*/ 1899 h 31008"/>
                  <a:gd name="connsiteX7" fmla="*/ 2953 w 32197"/>
                  <a:gd name="connsiteY7" fmla="*/ 718 h 31008"/>
                  <a:gd name="connsiteX8" fmla="*/ 532 w 32197"/>
                  <a:gd name="connsiteY8" fmla="*/ 246 h 31008"/>
                  <a:gd name="connsiteX9" fmla="*/ 532 w 32197"/>
                  <a:gd name="connsiteY9" fmla="*/ 3376 h 31008"/>
                  <a:gd name="connsiteX10" fmla="*/ 7973 w 32197"/>
                  <a:gd name="connsiteY10" fmla="*/ 15423 h 31008"/>
                  <a:gd name="connsiteX11" fmla="*/ 12756 w 32197"/>
                  <a:gd name="connsiteY11" fmla="*/ 16841 h 31008"/>
                  <a:gd name="connsiteX12" fmla="*/ 16359 w 32197"/>
                  <a:gd name="connsiteY12" fmla="*/ 21388 h 31008"/>
                  <a:gd name="connsiteX13" fmla="*/ 22383 w 32197"/>
                  <a:gd name="connsiteY13" fmla="*/ 23101 h 31008"/>
                  <a:gd name="connsiteX14" fmla="*/ 23091 w 32197"/>
                  <a:gd name="connsiteY14" fmla="*/ 23810 h 31008"/>
                  <a:gd name="connsiteX15" fmla="*/ 23564 w 32197"/>
                  <a:gd name="connsiteY15" fmla="*/ 28357 h 31008"/>
                  <a:gd name="connsiteX16" fmla="*/ 30769 w 32197"/>
                  <a:gd name="connsiteY16" fmla="*/ 30542 h 31008"/>
                  <a:gd name="connsiteX17" fmla="*/ 31950 w 32197"/>
                  <a:gd name="connsiteY17" fmla="*/ 25995 h 31008"/>
                  <a:gd name="connsiteX18" fmla="*/ 30237 w 32197"/>
                  <a:gd name="connsiteY18" fmla="*/ 23810 h 31008"/>
                  <a:gd name="connsiteX19" fmla="*/ 30001 w 32197"/>
                  <a:gd name="connsiteY19" fmla="*/ 24046 h 31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2197" h="31008">
                    <a:moveTo>
                      <a:pt x="30060" y="24046"/>
                    </a:moveTo>
                    <a:cubicBezTo>
                      <a:pt x="28347" y="22333"/>
                      <a:pt x="26930" y="20916"/>
                      <a:pt x="25985" y="18494"/>
                    </a:cubicBezTo>
                    <a:cubicBezTo>
                      <a:pt x="25749" y="18022"/>
                      <a:pt x="25513" y="17018"/>
                      <a:pt x="24568" y="16782"/>
                    </a:cubicBezTo>
                    <a:cubicBezTo>
                      <a:pt x="22383" y="15837"/>
                      <a:pt x="19784" y="16073"/>
                      <a:pt x="17599" y="15069"/>
                    </a:cubicBezTo>
                    <a:cubicBezTo>
                      <a:pt x="16890" y="14833"/>
                      <a:pt x="16418" y="14124"/>
                      <a:pt x="15945" y="13652"/>
                    </a:cubicBezTo>
                    <a:cubicBezTo>
                      <a:pt x="15001" y="12471"/>
                      <a:pt x="15001" y="10758"/>
                      <a:pt x="13997" y="9577"/>
                    </a:cubicBezTo>
                    <a:cubicBezTo>
                      <a:pt x="11575" y="6211"/>
                      <a:pt x="8209" y="4026"/>
                      <a:pt x="4370" y="1899"/>
                    </a:cubicBezTo>
                    <a:cubicBezTo>
                      <a:pt x="3898" y="1663"/>
                      <a:pt x="3425" y="1191"/>
                      <a:pt x="2953" y="718"/>
                    </a:cubicBezTo>
                    <a:cubicBezTo>
                      <a:pt x="2244" y="9"/>
                      <a:pt x="768" y="-227"/>
                      <a:pt x="532" y="246"/>
                    </a:cubicBezTo>
                    <a:cubicBezTo>
                      <a:pt x="-177" y="954"/>
                      <a:pt x="-177" y="2667"/>
                      <a:pt x="532" y="3376"/>
                    </a:cubicBezTo>
                    <a:cubicBezTo>
                      <a:pt x="3425" y="7451"/>
                      <a:pt x="5551" y="11289"/>
                      <a:pt x="7973" y="15423"/>
                    </a:cubicBezTo>
                    <a:cubicBezTo>
                      <a:pt x="8918" y="17077"/>
                      <a:pt x="11103" y="15896"/>
                      <a:pt x="12756" y="16841"/>
                    </a:cubicBezTo>
                    <a:cubicBezTo>
                      <a:pt x="14469" y="18022"/>
                      <a:pt x="15178" y="19735"/>
                      <a:pt x="16359" y="21388"/>
                    </a:cubicBezTo>
                    <a:cubicBezTo>
                      <a:pt x="17776" y="23573"/>
                      <a:pt x="20198" y="22333"/>
                      <a:pt x="22383" y="23101"/>
                    </a:cubicBezTo>
                    <a:cubicBezTo>
                      <a:pt x="22855" y="23101"/>
                      <a:pt x="22855" y="23573"/>
                      <a:pt x="23091" y="23810"/>
                    </a:cubicBezTo>
                    <a:cubicBezTo>
                      <a:pt x="23564" y="25227"/>
                      <a:pt x="22383" y="27412"/>
                      <a:pt x="23564" y="28357"/>
                    </a:cubicBezTo>
                    <a:cubicBezTo>
                      <a:pt x="25513" y="30542"/>
                      <a:pt x="28347" y="31723"/>
                      <a:pt x="30769" y="30542"/>
                    </a:cubicBezTo>
                    <a:cubicBezTo>
                      <a:pt x="32186" y="29833"/>
                      <a:pt x="32481" y="27648"/>
                      <a:pt x="31950" y="25995"/>
                    </a:cubicBezTo>
                    <a:cubicBezTo>
                      <a:pt x="31714" y="25286"/>
                      <a:pt x="30769" y="24814"/>
                      <a:pt x="30237" y="23810"/>
                    </a:cubicBezTo>
                    <a:cubicBezTo>
                      <a:pt x="30001" y="23573"/>
                      <a:pt x="30001" y="23810"/>
                      <a:pt x="30001" y="2404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</p:grpSp>
        <p:grpSp>
          <p:nvGrpSpPr>
            <p:cNvPr id="269" name="Graphique 78">
              <a:extLst>
                <a:ext uri="{FF2B5EF4-FFF2-40B4-BE49-F238E27FC236}">
                  <a16:creationId xmlns:a16="http://schemas.microsoft.com/office/drawing/2014/main" id="{FD6DC4C8-D562-964A-7FBD-1329F74D865C}"/>
                </a:ext>
              </a:extLst>
            </p:cNvPr>
            <p:cNvGrpSpPr/>
            <p:nvPr/>
          </p:nvGrpSpPr>
          <p:grpSpPr>
            <a:xfrm>
              <a:off x="8943728" y="2123964"/>
              <a:ext cx="3092278" cy="1302612"/>
              <a:chOff x="6679201" y="2563740"/>
              <a:chExt cx="1766526" cy="742659"/>
            </a:xfrm>
            <a:solidFill>
              <a:srgbClr val="D6E9FE"/>
            </a:solidFill>
          </p:grpSpPr>
          <p:sp>
            <p:nvSpPr>
              <p:cNvPr id="270" name="Forme libre : forme 273">
                <a:extLst>
                  <a:ext uri="{FF2B5EF4-FFF2-40B4-BE49-F238E27FC236}">
                    <a16:creationId xmlns:a16="http://schemas.microsoft.com/office/drawing/2014/main" id="{AA167DE1-3201-7659-CC84-7F95150C5A04}"/>
                  </a:ext>
                </a:extLst>
              </p:cNvPr>
              <p:cNvSpPr/>
              <p:nvPr/>
            </p:nvSpPr>
            <p:spPr>
              <a:xfrm>
                <a:off x="6679201" y="3082416"/>
                <a:ext cx="29805" cy="15423"/>
              </a:xfrm>
              <a:custGeom>
                <a:avLst/>
                <a:gdLst>
                  <a:gd name="connsiteX0" fmla="*/ 11280 w 29805"/>
                  <a:gd name="connsiteY0" fmla="*/ 59 h 15423"/>
                  <a:gd name="connsiteX1" fmla="*/ 10099 w 29805"/>
                  <a:gd name="connsiteY1" fmla="*/ 2717 h 15423"/>
                  <a:gd name="connsiteX2" fmla="*/ 8681 w 29805"/>
                  <a:gd name="connsiteY2" fmla="*/ 3898 h 15423"/>
                  <a:gd name="connsiteX3" fmla="*/ 6969 w 29805"/>
                  <a:gd name="connsiteY3" fmla="*/ 4843 h 15423"/>
                  <a:gd name="connsiteX4" fmla="*/ 5020 w 29805"/>
                  <a:gd name="connsiteY4" fmla="*/ 6792 h 15423"/>
                  <a:gd name="connsiteX5" fmla="*/ 2599 w 29805"/>
                  <a:gd name="connsiteY5" fmla="*/ 11103 h 15423"/>
                  <a:gd name="connsiteX6" fmla="*/ 0 w 29805"/>
                  <a:gd name="connsiteY6" fmla="*/ 13465 h 15423"/>
                  <a:gd name="connsiteX7" fmla="*/ 2599 w 29805"/>
                  <a:gd name="connsiteY7" fmla="*/ 12520 h 15423"/>
                  <a:gd name="connsiteX8" fmla="*/ 6673 w 29805"/>
                  <a:gd name="connsiteY8" fmla="*/ 12756 h 15423"/>
                  <a:gd name="connsiteX9" fmla="*/ 11457 w 29805"/>
                  <a:gd name="connsiteY9" fmla="*/ 14469 h 15423"/>
                  <a:gd name="connsiteX10" fmla="*/ 19843 w 29805"/>
                  <a:gd name="connsiteY10" fmla="*/ 14941 h 15423"/>
                  <a:gd name="connsiteX11" fmla="*/ 29706 w 29805"/>
                  <a:gd name="connsiteY11" fmla="*/ 13997 h 15423"/>
                  <a:gd name="connsiteX12" fmla="*/ 27580 w 29805"/>
                  <a:gd name="connsiteY12" fmla="*/ 6319 h 15423"/>
                  <a:gd name="connsiteX13" fmla="*/ 22560 w 29805"/>
                  <a:gd name="connsiteY13" fmla="*/ 5374 h 15423"/>
                  <a:gd name="connsiteX14" fmla="*/ 12697 w 29805"/>
                  <a:gd name="connsiteY14" fmla="*/ 295 h 15423"/>
                  <a:gd name="connsiteX15" fmla="*/ 11221 w 29805"/>
                  <a:gd name="connsiteY15" fmla="*/ 0 h 1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805" h="15423">
                    <a:moveTo>
                      <a:pt x="11280" y="59"/>
                    </a:moveTo>
                    <a:cubicBezTo>
                      <a:pt x="10985" y="945"/>
                      <a:pt x="10571" y="1831"/>
                      <a:pt x="10099" y="2717"/>
                    </a:cubicBezTo>
                    <a:cubicBezTo>
                      <a:pt x="9626" y="3189"/>
                      <a:pt x="9154" y="3662"/>
                      <a:pt x="8681" y="3898"/>
                    </a:cubicBezTo>
                    <a:cubicBezTo>
                      <a:pt x="7973" y="4134"/>
                      <a:pt x="7736" y="4606"/>
                      <a:pt x="6969" y="4843"/>
                    </a:cubicBezTo>
                    <a:cubicBezTo>
                      <a:pt x="6260" y="5079"/>
                      <a:pt x="5788" y="6024"/>
                      <a:pt x="5020" y="6792"/>
                    </a:cubicBezTo>
                    <a:cubicBezTo>
                      <a:pt x="4311" y="8209"/>
                      <a:pt x="3543" y="9922"/>
                      <a:pt x="2599" y="11103"/>
                    </a:cubicBezTo>
                    <a:cubicBezTo>
                      <a:pt x="1890" y="12107"/>
                      <a:pt x="1004" y="12874"/>
                      <a:pt x="0" y="13465"/>
                    </a:cubicBezTo>
                    <a:lnTo>
                      <a:pt x="2599" y="12520"/>
                    </a:lnTo>
                    <a:cubicBezTo>
                      <a:pt x="4016" y="12756"/>
                      <a:pt x="5256" y="12284"/>
                      <a:pt x="6673" y="12756"/>
                    </a:cubicBezTo>
                    <a:cubicBezTo>
                      <a:pt x="8386" y="13229"/>
                      <a:pt x="9804" y="14233"/>
                      <a:pt x="11457" y="14469"/>
                    </a:cubicBezTo>
                    <a:cubicBezTo>
                      <a:pt x="14351" y="15178"/>
                      <a:pt x="17481" y="15945"/>
                      <a:pt x="19843" y="14941"/>
                    </a:cubicBezTo>
                    <a:cubicBezTo>
                      <a:pt x="22619" y="13760"/>
                      <a:pt x="26812" y="13997"/>
                      <a:pt x="29706" y="13997"/>
                    </a:cubicBezTo>
                    <a:cubicBezTo>
                      <a:pt x="29942" y="11103"/>
                      <a:pt x="29942" y="8209"/>
                      <a:pt x="27580" y="6319"/>
                    </a:cubicBezTo>
                    <a:cubicBezTo>
                      <a:pt x="26399" y="5374"/>
                      <a:pt x="24213" y="6083"/>
                      <a:pt x="22560" y="5374"/>
                    </a:cubicBezTo>
                    <a:cubicBezTo>
                      <a:pt x="19194" y="3662"/>
                      <a:pt x="16064" y="1772"/>
                      <a:pt x="12697" y="295"/>
                    </a:cubicBezTo>
                    <a:lnTo>
                      <a:pt x="11221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71" name="Forme libre : forme 274">
                <a:extLst>
                  <a:ext uri="{FF2B5EF4-FFF2-40B4-BE49-F238E27FC236}">
                    <a16:creationId xmlns:a16="http://schemas.microsoft.com/office/drawing/2014/main" id="{11BE04EC-97E2-8E1F-949B-C3A580D0C885}"/>
                  </a:ext>
                </a:extLst>
              </p:cNvPr>
              <p:cNvSpPr/>
              <p:nvPr/>
            </p:nvSpPr>
            <p:spPr>
              <a:xfrm>
                <a:off x="6757392" y="2645060"/>
                <a:ext cx="1688335" cy="661339"/>
              </a:xfrm>
              <a:custGeom>
                <a:avLst/>
                <a:gdLst>
                  <a:gd name="connsiteX0" fmla="*/ 19135 w 1688335"/>
                  <a:gd name="connsiteY0" fmla="*/ 168587 h 661339"/>
                  <a:gd name="connsiteX1" fmla="*/ 31182 w 1688335"/>
                  <a:gd name="connsiteY1" fmla="*/ 169591 h 661339"/>
                  <a:gd name="connsiteX2" fmla="*/ 33131 w 1688335"/>
                  <a:gd name="connsiteY2" fmla="*/ 166224 h 661339"/>
                  <a:gd name="connsiteX3" fmla="*/ 46360 w 1688335"/>
                  <a:gd name="connsiteY3" fmla="*/ 169118 h 661339"/>
                  <a:gd name="connsiteX4" fmla="*/ 45179 w 1688335"/>
                  <a:gd name="connsiteY4" fmla="*/ 171303 h 661339"/>
                  <a:gd name="connsiteX5" fmla="*/ 37265 w 1688335"/>
                  <a:gd name="connsiteY5" fmla="*/ 171776 h 661339"/>
                  <a:gd name="connsiteX6" fmla="*/ 37265 w 1688335"/>
                  <a:gd name="connsiteY6" fmla="*/ 172957 h 661339"/>
                  <a:gd name="connsiteX7" fmla="*/ 44942 w 1688335"/>
                  <a:gd name="connsiteY7" fmla="*/ 174906 h 661339"/>
                  <a:gd name="connsiteX8" fmla="*/ 46124 w 1688335"/>
                  <a:gd name="connsiteY8" fmla="*/ 175851 h 661339"/>
                  <a:gd name="connsiteX9" fmla="*/ 47069 w 1688335"/>
                  <a:gd name="connsiteY9" fmla="*/ 175851 h 661339"/>
                  <a:gd name="connsiteX10" fmla="*/ 48958 w 1688335"/>
                  <a:gd name="connsiteY10" fmla="*/ 178508 h 661339"/>
                  <a:gd name="connsiteX11" fmla="*/ 52561 w 1688335"/>
                  <a:gd name="connsiteY11" fmla="*/ 177327 h 661339"/>
                  <a:gd name="connsiteX12" fmla="*/ 62896 w 1688335"/>
                  <a:gd name="connsiteY12" fmla="*/ 178331 h 661339"/>
                  <a:gd name="connsiteX13" fmla="*/ 66262 w 1688335"/>
                  <a:gd name="connsiteY13" fmla="*/ 179749 h 661339"/>
                  <a:gd name="connsiteX14" fmla="*/ 86460 w 1688335"/>
                  <a:gd name="connsiteY14" fmla="*/ 184591 h 661339"/>
                  <a:gd name="connsiteX15" fmla="*/ 93428 w 1688335"/>
                  <a:gd name="connsiteY15" fmla="*/ 188902 h 661339"/>
                  <a:gd name="connsiteX16" fmla="*/ 103763 w 1688335"/>
                  <a:gd name="connsiteY16" fmla="*/ 196403 h 661339"/>
                  <a:gd name="connsiteX17" fmla="*/ 107838 w 1688335"/>
                  <a:gd name="connsiteY17" fmla="*/ 198352 h 661339"/>
                  <a:gd name="connsiteX18" fmla="*/ 111441 w 1688335"/>
                  <a:gd name="connsiteY18" fmla="*/ 201009 h 661339"/>
                  <a:gd name="connsiteX19" fmla="*/ 119118 w 1688335"/>
                  <a:gd name="connsiteY19" fmla="*/ 201482 h 661339"/>
                  <a:gd name="connsiteX20" fmla="*/ 124374 w 1688335"/>
                  <a:gd name="connsiteY20" fmla="*/ 206797 h 661339"/>
                  <a:gd name="connsiteX21" fmla="*/ 127268 w 1688335"/>
                  <a:gd name="connsiteY21" fmla="*/ 208746 h 661339"/>
                  <a:gd name="connsiteX22" fmla="*/ 130398 w 1688335"/>
                  <a:gd name="connsiteY22" fmla="*/ 209986 h 661339"/>
                  <a:gd name="connsiteX23" fmla="*/ 132524 w 1688335"/>
                  <a:gd name="connsiteY23" fmla="*/ 221266 h 661339"/>
                  <a:gd name="connsiteX24" fmla="*/ 131815 w 1688335"/>
                  <a:gd name="connsiteY24" fmla="*/ 221974 h 661339"/>
                  <a:gd name="connsiteX25" fmla="*/ 131579 w 1688335"/>
                  <a:gd name="connsiteY25" fmla="*/ 225341 h 661339"/>
                  <a:gd name="connsiteX26" fmla="*/ 128213 w 1688335"/>
                  <a:gd name="connsiteY26" fmla="*/ 230360 h 661339"/>
                  <a:gd name="connsiteX27" fmla="*/ 118350 w 1688335"/>
                  <a:gd name="connsiteY27" fmla="*/ 236857 h 661339"/>
                  <a:gd name="connsiteX28" fmla="*/ 99629 w 1688335"/>
                  <a:gd name="connsiteY28" fmla="*/ 235617 h 661339"/>
                  <a:gd name="connsiteX29" fmla="*/ 91007 w 1688335"/>
                  <a:gd name="connsiteY29" fmla="*/ 232959 h 661339"/>
                  <a:gd name="connsiteX30" fmla="*/ 78251 w 1688335"/>
                  <a:gd name="connsiteY30" fmla="*/ 231955 h 661339"/>
                  <a:gd name="connsiteX31" fmla="*/ 72463 w 1688335"/>
                  <a:gd name="connsiteY31" fmla="*/ 228825 h 661339"/>
                  <a:gd name="connsiteX32" fmla="*/ 63841 w 1688335"/>
                  <a:gd name="connsiteY32" fmla="*/ 228353 h 661339"/>
                  <a:gd name="connsiteX33" fmla="*/ 53978 w 1688335"/>
                  <a:gd name="connsiteY33" fmla="*/ 226404 h 661339"/>
                  <a:gd name="connsiteX34" fmla="*/ 47009 w 1688335"/>
                  <a:gd name="connsiteY34" fmla="*/ 220616 h 661339"/>
                  <a:gd name="connsiteX35" fmla="*/ 42698 w 1688335"/>
                  <a:gd name="connsiteY35" fmla="*/ 220380 h 661339"/>
                  <a:gd name="connsiteX36" fmla="*/ 42698 w 1688335"/>
                  <a:gd name="connsiteY36" fmla="*/ 221325 h 661339"/>
                  <a:gd name="connsiteX37" fmla="*/ 46301 w 1688335"/>
                  <a:gd name="connsiteY37" fmla="*/ 224219 h 661339"/>
                  <a:gd name="connsiteX38" fmla="*/ 48013 w 1688335"/>
                  <a:gd name="connsiteY38" fmla="*/ 226167 h 661339"/>
                  <a:gd name="connsiteX39" fmla="*/ 55218 w 1688335"/>
                  <a:gd name="connsiteY39" fmla="*/ 231719 h 661339"/>
                  <a:gd name="connsiteX40" fmla="*/ 58348 w 1688335"/>
                  <a:gd name="connsiteY40" fmla="*/ 235558 h 661339"/>
                  <a:gd name="connsiteX41" fmla="*/ 63368 w 1688335"/>
                  <a:gd name="connsiteY41" fmla="*/ 236030 h 661339"/>
                  <a:gd name="connsiteX42" fmla="*/ 66971 w 1688335"/>
                  <a:gd name="connsiteY42" fmla="*/ 238924 h 661339"/>
                  <a:gd name="connsiteX43" fmla="*/ 67207 w 1688335"/>
                  <a:gd name="connsiteY43" fmla="*/ 238688 h 661339"/>
                  <a:gd name="connsiteX44" fmla="*/ 71282 w 1688335"/>
                  <a:gd name="connsiteY44" fmla="*/ 244003 h 661339"/>
                  <a:gd name="connsiteX45" fmla="*/ 71282 w 1688335"/>
                  <a:gd name="connsiteY45" fmla="*/ 247841 h 661339"/>
                  <a:gd name="connsiteX46" fmla="*/ 69569 w 1688335"/>
                  <a:gd name="connsiteY46" fmla="*/ 249790 h 661339"/>
                  <a:gd name="connsiteX47" fmla="*/ 73408 w 1688335"/>
                  <a:gd name="connsiteY47" fmla="*/ 262310 h 661339"/>
                  <a:gd name="connsiteX48" fmla="*/ 73408 w 1688335"/>
                  <a:gd name="connsiteY48" fmla="*/ 269988 h 661339"/>
                  <a:gd name="connsiteX49" fmla="*/ 75357 w 1688335"/>
                  <a:gd name="connsiteY49" fmla="*/ 271937 h 661339"/>
                  <a:gd name="connsiteX50" fmla="*/ 81381 w 1688335"/>
                  <a:gd name="connsiteY50" fmla="*/ 272882 h 661339"/>
                  <a:gd name="connsiteX51" fmla="*/ 84747 w 1688335"/>
                  <a:gd name="connsiteY51" fmla="*/ 276720 h 661339"/>
                  <a:gd name="connsiteX52" fmla="*/ 90003 w 1688335"/>
                  <a:gd name="connsiteY52" fmla="*/ 281031 h 661339"/>
                  <a:gd name="connsiteX53" fmla="*/ 95023 w 1688335"/>
                  <a:gd name="connsiteY53" fmla="*/ 281740 h 661339"/>
                  <a:gd name="connsiteX54" fmla="*/ 97917 w 1688335"/>
                  <a:gd name="connsiteY54" fmla="*/ 283453 h 661339"/>
                  <a:gd name="connsiteX55" fmla="*/ 101283 w 1688335"/>
                  <a:gd name="connsiteY55" fmla="*/ 283689 h 661339"/>
                  <a:gd name="connsiteX56" fmla="*/ 103468 w 1688335"/>
                  <a:gd name="connsiteY56" fmla="*/ 282744 h 661339"/>
                  <a:gd name="connsiteX57" fmla="*/ 106834 w 1688335"/>
                  <a:gd name="connsiteY57" fmla="*/ 282035 h 661339"/>
                  <a:gd name="connsiteX58" fmla="*/ 106362 w 1688335"/>
                  <a:gd name="connsiteY58" fmla="*/ 278197 h 661339"/>
                  <a:gd name="connsiteX59" fmla="*/ 103941 w 1688335"/>
                  <a:gd name="connsiteY59" fmla="*/ 273354 h 661339"/>
                  <a:gd name="connsiteX60" fmla="*/ 96499 w 1688335"/>
                  <a:gd name="connsiteY60" fmla="*/ 273118 h 661339"/>
                  <a:gd name="connsiteX61" fmla="*/ 86401 w 1688335"/>
                  <a:gd name="connsiteY61" fmla="*/ 264909 h 661339"/>
                  <a:gd name="connsiteX62" fmla="*/ 84983 w 1688335"/>
                  <a:gd name="connsiteY62" fmla="*/ 264436 h 661339"/>
                  <a:gd name="connsiteX63" fmla="*/ 84983 w 1688335"/>
                  <a:gd name="connsiteY63" fmla="*/ 263019 h 661339"/>
                  <a:gd name="connsiteX64" fmla="*/ 90062 w 1688335"/>
                  <a:gd name="connsiteY64" fmla="*/ 261838 h 661339"/>
                  <a:gd name="connsiteX65" fmla="*/ 90771 w 1688335"/>
                  <a:gd name="connsiteY65" fmla="*/ 255105 h 661339"/>
                  <a:gd name="connsiteX66" fmla="*/ 96558 w 1688335"/>
                  <a:gd name="connsiteY66" fmla="*/ 256050 h 661339"/>
                  <a:gd name="connsiteX67" fmla="*/ 101578 w 1688335"/>
                  <a:gd name="connsiteY67" fmla="*/ 259180 h 661339"/>
                  <a:gd name="connsiteX68" fmla="*/ 105181 w 1688335"/>
                  <a:gd name="connsiteY68" fmla="*/ 261129 h 661339"/>
                  <a:gd name="connsiteX69" fmla="*/ 107366 w 1688335"/>
                  <a:gd name="connsiteY69" fmla="*/ 264496 h 661339"/>
                  <a:gd name="connsiteX70" fmla="*/ 110496 w 1688335"/>
                  <a:gd name="connsiteY70" fmla="*/ 263551 h 661339"/>
                  <a:gd name="connsiteX71" fmla="*/ 112681 w 1688335"/>
                  <a:gd name="connsiteY71" fmla="*/ 263551 h 661339"/>
                  <a:gd name="connsiteX72" fmla="*/ 119413 w 1688335"/>
                  <a:gd name="connsiteY72" fmla="*/ 268393 h 661339"/>
                  <a:gd name="connsiteX73" fmla="*/ 123016 w 1688335"/>
                  <a:gd name="connsiteY73" fmla="*/ 268157 h 661339"/>
                  <a:gd name="connsiteX74" fmla="*/ 126618 w 1688335"/>
                  <a:gd name="connsiteY74" fmla="*/ 267685 h 661339"/>
                  <a:gd name="connsiteX75" fmla="*/ 130457 w 1688335"/>
                  <a:gd name="connsiteY75" fmla="*/ 270815 h 661339"/>
                  <a:gd name="connsiteX76" fmla="*/ 134296 w 1688335"/>
                  <a:gd name="connsiteY76" fmla="*/ 270578 h 661339"/>
                  <a:gd name="connsiteX77" fmla="*/ 134060 w 1688335"/>
                  <a:gd name="connsiteY77" fmla="*/ 264555 h 661339"/>
                  <a:gd name="connsiteX78" fmla="*/ 131638 w 1688335"/>
                  <a:gd name="connsiteY78" fmla="*/ 260716 h 661339"/>
                  <a:gd name="connsiteX79" fmla="*/ 128508 w 1688335"/>
                  <a:gd name="connsiteY79" fmla="*/ 257822 h 661339"/>
                  <a:gd name="connsiteX80" fmla="*/ 121776 w 1688335"/>
                  <a:gd name="connsiteY80" fmla="*/ 252507 h 661339"/>
                  <a:gd name="connsiteX81" fmla="*/ 122721 w 1688335"/>
                  <a:gd name="connsiteY81" fmla="*/ 248432 h 661339"/>
                  <a:gd name="connsiteX82" fmla="*/ 128272 w 1688335"/>
                  <a:gd name="connsiteY82" fmla="*/ 245066 h 661339"/>
                  <a:gd name="connsiteX83" fmla="*/ 138843 w 1688335"/>
                  <a:gd name="connsiteY83" fmla="*/ 239810 h 661339"/>
                  <a:gd name="connsiteX84" fmla="*/ 142446 w 1688335"/>
                  <a:gd name="connsiteY84" fmla="*/ 235262 h 661339"/>
                  <a:gd name="connsiteX85" fmla="*/ 143686 w 1688335"/>
                  <a:gd name="connsiteY85" fmla="*/ 232368 h 661339"/>
                  <a:gd name="connsiteX86" fmla="*/ 147997 w 1688335"/>
                  <a:gd name="connsiteY86" fmla="*/ 231660 h 661339"/>
                  <a:gd name="connsiteX87" fmla="*/ 152308 w 1688335"/>
                  <a:gd name="connsiteY87" fmla="*/ 234554 h 661339"/>
                  <a:gd name="connsiteX88" fmla="*/ 163588 w 1688335"/>
                  <a:gd name="connsiteY88" fmla="*/ 239632 h 661339"/>
                  <a:gd name="connsiteX89" fmla="*/ 164769 w 1688335"/>
                  <a:gd name="connsiteY89" fmla="*/ 241345 h 661339"/>
                  <a:gd name="connsiteX90" fmla="*/ 166718 w 1688335"/>
                  <a:gd name="connsiteY90" fmla="*/ 241109 h 661339"/>
                  <a:gd name="connsiteX91" fmla="*/ 166718 w 1688335"/>
                  <a:gd name="connsiteY91" fmla="*/ 223333 h 661339"/>
                  <a:gd name="connsiteX92" fmla="*/ 162643 w 1688335"/>
                  <a:gd name="connsiteY92" fmla="*/ 220675 h 661339"/>
                  <a:gd name="connsiteX93" fmla="*/ 163352 w 1688335"/>
                  <a:gd name="connsiteY93" fmla="*/ 215655 h 661339"/>
                  <a:gd name="connsiteX94" fmla="*/ 161935 w 1688335"/>
                  <a:gd name="connsiteY94" fmla="*/ 196639 h 661339"/>
                  <a:gd name="connsiteX95" fmla="*/ 153312 w 1688335"/>
                  <a:gd name="connsiteY95" fmla="*/ 190851 h 661339"/>
                  <a:gd name="connsiteX96" fmla="*/ 151659 w 1688335"/>
                  <a:gd name="connsiteY96" fmla="*/ 187013 h 661339"/>
                  <a:gd name="connsiteX97" fmla="*/ 163943 w 1688335"/>
                  <a:gd name="connsiteY97" fmla="*/ 190615 h 661339"/>
                  <a:gd name="connsiteX98" fmla="*/ 168726 w 1688335"/>
                  <a:gd name="connsiteY98" fmla="*/ 190615 h 661339"/>
                  <a:gd name="connsiteX99" fmla="*/ 175222 w 1688335"/>
                  <a:gd name="connsiteY99" fmla="*/ 189434 h 661339"/>
                  <a:gd name="connsiteX100" fmla="*/ 177880 w 1688335"/>
                  <a:gd name="connsiteY100" fmla="*/ 191383 h 661339"/>
                  <a:gd name="connsiteX101" fmla="*/ 181010 w 1688335"/>
                  <a:gd name="connsiteY101" fmla="*/ 195930 h 661339"/>
                  <a:gd name="connsiteX102" fmla="*/ 188215 w 1688335"/>
                  <a:gd name="connsiteY102" fmla="*/ 203903 h 661339"/>
                  <a:gd name="connsiteX103" fmla="*/ 187034 w 1688335"/>
                  <a:gd name="connsiteY103" fmla="*/ 206797 h 661339"/>
                  <a:gd name="connsiteX104" fmla="*/ 177644 w 1688335"/>
                  <a:gd name="connsiteY104" fmla="*/ 207505 h 661339"/>
                  <a:gd name="connsiteX105" fmla="*/ 175695 w 1688335"/>
                  <a:gd name="connsiteY105" fmla="*/ 211344 h 661339"/>
                  <a:gd name="connsiteX106" fmla="*/ 174986 w 1688335"/>
                  <a:gd name="connsiteY106" fmla="*/ 212053 h 661339"/>
                  <a:gd name="connsiteX107" fmla="*/ 175459 w 1688335"/>
                  <a:gd name="connsiteY107" fmla="*/ 215419 h 661339"/>
                  <a:gd name="connsiteX108" fmla="*/ 181719 w 1688335"/>
                  <a:gd name="connsiteY108" fmla="*/ 224573 h 661339"/>
                  <a:gd name="connsiteX109" fmla="*/ 184140 w 1688335"/>
                  <a:gd name="connsiteY109" fmla="*/ 227230 h 661339"/>
                  <a:gd name="connsiteX110" fmla="*/ 192054 w 1688335"/>
                  <a:gd name="connsiteY110" fmla="*/ 227230 h 661339"/>
                  <a:gd name="connsiteX111" fmla="*/ 194948 w 1688335"/>
                  <a:gd name="connsiteY111" fmla="*/ 225813 h 661339"/>
                  <a:gd name="connsiteX112" fmla="*/ 200263 w 1688335"/>
                  <a:gd name="connsiteY112" fmla="*/ 224632 h 661339"/>
                  <a:gd name="connsiteX113" fmla="*/ 202684 w 1688335"/>
                  <a:gd name="connsiteY113" fmla="*/ 221974 h 661339"/>
                  <a:gd name="connsiteX114" fmla="*/ 204160 w 1688335"/>
                  <a:gd name="connsiteY114" fmla="*/ 214533 h 661339"/>
                  <a:gd name="connsiteX115" fmla="*/ 207290 w 1688335"/>
                  <a:gd name="connsiteY115" fmla="*/ 212348 h 661339"/>
                  <a:gd name="connsiteX116" fmla="*/ 209948 w 1688335"/>
                  <a:gd name="connsiteY116" fmla="*/ 211876 h 661339"/>
                  <a:gd name="connsiteX117" fmla="*/ 211897 w 1688335"/>
                  <a:gd name="connsiteY117" fmla="*/ 209218 h 661339"/>
                  <a:gd name="connsiteX118" fmla="*/ 214318 w 1688335"/>
                  <a:gd name="connsiteY118" fmla="*/ 207033 h 661339"/>
                  <a:gd name="connsiteX119" fmla="*/ 219633 w 1688335"/>
                  <a:gd name="connsiteY119" fmla="*/ 205852 h 661339"/>
                  <a:gd name="connsiteX120" fmla="*/ 227311 w 1688335"/>
                  <a:gd name="connsiteY120" fmla="*/ 199828 h 661339"/>
                  <a:gd name="connsiteX121" fmla="*/ 229496 w 1688335"/>
                  <a:gd name="connsiteY121" fmla="*/ 196698 h 661339"/>
                  <a:gd name="connsiteX122" fmla="*/ 233571 w 1688335"/>
                  <a:gd name="connsiteY122" fmla="*/ 196934 h 661339"/>
                  <a:gd name="connsiteX123" fmla="*/ 241721 w 1688335"/>
                  <a:gd name="connsiteY123" fmla="*/ 194277 h 661339"/>
                  <a:gd name="connsiteX124" fmla="*/ 245323 w 1688335"/>
                  <a:gd name="connsiteY124" fmla="*/ 192623 h 661339"/>
                  <a:gd name="connsiteX125" fmla="*/ 248689 w 1688335"/>
                  <a:gd name="connsiteY125" fmla="*/ 190969 h 661339"/>
                  <a:gd name="connsiteX126" fmla="*/ 251583 w 1688335"/>
                  <a:gd name="connsiteY126" fmla="*/ 188548 h 661339"/>
                  <a:gd name="connsiteX127" fmla="*/ 260973 w 1688335"/>
                  <a:gd name="connsiteY127" fmla="*/ 183528 h 661339"/>
                  <a:gd name="connsiteX128" fmla="*/ 267233 w 1688335"/>
                  <a:gd name="connsiteY128" fmla="*/ 183528 h 661339"/>
                  <a:gd name="connsiteX129" fmla="*/ 266525 w 1688335"/>
                  <a:gd name="connsiteY129" fmla="*/ 184709 h 661339"/>
                  <a:gd name="connsiteX130" fmla="*/ 261977 w 1688335"/>
                  <a:gd name="connsiteY130" fmla="*/ 186599 h 661339"/>
                  <a:gd name="connsiteX131" fmla="*/ 261741 w 1688335"/>
                  <a:gd name="connsiteY131" fmla="*/ 189729 h 661339"/>
                  <a:gd name="connsiteX132" fmla="*/ 261505 w 1688335"/>
                  <a:gd name="connsiteY132" fmla="*/ 194040 h 661339"/>
                  <a:gd name="connsiteX133" fmla="*/ 257430 w 1688335"/>
                  <a:gd name="connsiteY133" fmla="*/ 194277 h 661339"/>
                  <a:gd name="connsiteX134" fmla="*/ 257430 w 1688335"/>
                  <a:gd name="connsiteY134" fmla="*/ 195930 h 661339"/>
                  <a:gd name="connsiteX135" fmla="*/ 264162 w 1688335"/>
                  <a:gd name="connsiteY135" fmla="*/ 197170 h 661339"/>
                  <a:gd name="connsiteX136" fmla="*/ 264871 w 1688335"/>
                  <a:gd name="connsiteY136" fmla="*/ 201718 h 661339"/>
                  <a:gd name="connsiteX137" fmla="*/ 266052 w 1688335"/>
                  <a:gd name="connsiteY137" fmla="*/ 201482 h 661339"/>
                  <a:gd name="connsiteX138" fmla="*/ 268710 w 1688335"/>
                  <a:gd name="connsiteY138" fmla="*/ 196462 h 661339"/>
                  <a:gd name="connsiteX139" fmla="*/ 271367 w 1688335"/>
                  <a:gd name="connsiteY139" fmla="*/ 196934 h 661339"/>
                  <a:gd name="connsiteX140" fmla="*/ 271840 w 1688335"/>
                  <a:gd name="connsiteY140" fmla="*/ 198647 h 661339"/>
                  <a:gd name="connsiteX141" fmla="*/ 273257 w 1688335"/>
                  <a:gd name="connsiteY141" fmla="*/ 198411 h 661339"/>
                  <a:gd name="connsiteX142" fmla="*/ 274734 w 1688335"/>
                  <a:gd name="connsiteY142" fmla="*/ 193095 h 661339"/>
                  <a:gd name="connsiteX143" fmla="*/ 280758 w 1688335"/>
                  <a:gd name="connsiteY143" fmla="*/ 189257 h 661339"/>
                  <a:gd name="connsiteX144" fmla="*/ 287726 w 1688335"/>
                  <a:gd name="connsiteY144" fmla="*/ 188784 h 661339"/>
                  <a:gd name="connsiteX145" fmla="*/ 294695 w 1688335"/>
                  <a:gd name="connsiteY145" fmla="*/ 190497 h 661339"/>
                  <a:gd name="connsiteX146" fmla="*/ 296880 w 1688335"/>
                  <a:gd name="connsiteY146" fmla="*/ 190733 h 661339"/>
                  <a:gd name="connsiteX147" fmla="*/ 298061 w 1688335"/>
                  <a:gd name="connsiteY147" fmla="*/ 190261 h 661339"/>
                  <a:gd name="connsiteX148" fmla="*/ 300955 w 1688335"/>
                  <a:gd name="connsiteY148" fmla="*/ 188076 h 661339"/>
                  <a:gd name="connsiteX149" fmla="*/ 304321 w 1688335"/>
                  <a:gd name="connsiteY149" fmla="*/ 186422 h 661339"/>
                  <a:gd name="connsiteX150" fmla="*/ 311054 w 1688335"/>
                  <a:gd name="connsiteY150" fmla="*/ 183528 h 661339"/>
                  <a:gd name="connsiteX151" fmla="*/ 316074 w 1688335"/>
                  <a:gd name="connsiteY151" fmla="*/ 186658 h 661339"/>
                  <a:gd name="connsiteX152" fmla="*/ 318495 w 1688335"/>
                  <a:gd name="connsiteY152" fmla="*/ 188607 h 661339"/>
                  <a:gd name="connsiteX153" fmla="*/ 317078 w 1688335"/>
                  <a:gd name="connsiteY153" fmla="*/ 192446 h 661339"/>
                  <a:gd name="connsiteX154" fmla="*/ 316841 w 1688335"/>
                  <a:gd name="connsiteY154" fmla="*/ 195340 h 661339"/>
                  <a:gd name="connsiteX155" fmla="*/ 319027 w 1688335"/>
                  <a:gd name="connsiteY155" fmla="*/ 196816 h 661339"/>
                  <a:gd name="connsiteX156" fmla="*/ 324046 w 1688335"/>
                  <a:gd name="connsiteY156" fmla="*/ 196816 h 661339"/>
                  <a:gd name="connsiteX157" fmla="*/ 324283 w 1688335"/>
                  <a:gd name="connsiteY157" fmla="*/ 193922 h 661339"/>
                  <a:gd name="connsiteX158" fmla="*/ 326468 w 1688335"/>
                  <a:gd name="connsiteY158" fmla="*/ 192269 h 661339"/>
                  <a:gd name="connsiteX159" fmla="*/ 337275 w 1688335"/>
                  <a:gd name="connsiteY159" fmla="*/ 187957 h 661339"/>
                  <a:gd name="connsiteX160" fmla="*/ 337275 w 1688335"/>
                  <a:gd name="connsiteY160" fmla="*/ 186304 h 661339"/>
                  <a:gd name="connsiteX161" fmla="*/ 332728 w 1688335"/>
                  <a:gd name="connsiteY161" fmla="*/ 182229 h 661339"/>
                  <a:gd name="connsiteX162" fmla="*/ 323869 w 1688335"/>
                  <a:gd name="connsiteY162" fmla="*/ 174256 h 661339"/>
                  <a:gd name="connsiteX163" fmla="*/ 326054 w 1688335"/>
                  <a:gd name="connsiteY163" fmla="*/ 170181 h 661339"/>
                  <a:gd name="connsiteX164" fmla="*/ 330365 w 1688335"/>
                  <a:gd name="connsiteY164" fmla="*/ 168528 h 661339"/>
                  <a:gd name="connsiteX165" fmla="*/ 331606 w 1688335"/>
                  <a:gd name="connsiteY165" fmla="*/ 165398 h 661339"/>
                  <a:gd name="connsiteX166" fmla="*/ 341941 w 1688335"/>
                  <a:gd name="connsiteY166" fmla="*/ 167347 h 661339"/>
                  <a:gd name="connsiteX167" fmla="*/ 363792 w 1688335"/>
                  <a:gd name="connsiteY167" fmla="*/ 168587 h 661339"/>
                  <a:gd name="connsiteX168" fmla="*/ 374127 w 1688335"/>
                  <a:gd name="connsiteY168" fmla="*/ 175792 h 661339"/>
                  <a:gd name="connsiteX169" fmla="*/ 380859 w 1688335"/>
                  <a:gd name="connsiteY169" fmla="*/ 176500 h 661339"/>
                  <a:gd name="connsiteX170" fmla="*/ 384226 w 1688335"/>
                  <a:gd name="connsiteY170" fmla="*/ 179158 h 661339"/>
                  <a:gd name="connsiteX171" fmla="*/ 390722 w 1688335"/>
                  <a:gd name="connsiteY171" fmla="*/ 182997 h 661339"/>
                  <a:gd name="connsiteX172" fmla="*/ 395505 w 1688335"/>
                  <a:gd name="connsiteY172" fmla="*/ 185890 h 661339"/>
                  <a:gd name="connsiteX173" fmla="*/ 398399 w 1688335"/>
                  <a:gd name="connsiteY173" fmla="*/ 187072 h 661339"/>
                  <a:gd name="connsiteX174" fmla="*/ 411096 w 1688335"/>
                  <a:gd name="connsiteY174" fmla="*/ 198174 h 661339"/>
                  <a:gd name="connsiteX175" fmla="*/ 412278 w 1688335"/>
                  <a:gd name="connsiteY175" fmla="*/ 200123 h 661339"/>
                  <a:gd name="connsiteX176" fmla="*/ 413223 w 1688335"/>
                  <a:gd name="connsiteY176" fmla="*/ 200123 h 661339"/>
                  <a:gd name="connsiteX177" fmla="*/ 416589 w 1688335"/>
                  <a:gd name="connsiteY177" fmla="*/ 196521 h 661339"/>
                  <a:gd name="connsiteX178" fmla="*/ 418538 w 1688335"/>
                  <a:gd name="connsiteY178" fmla="*/ 192682 h 661339"/>
                  <a:gd name="connsiteX179" fmla="*/ 418301 w 1688335"/>
                  <a:gd name="connsiteY179" fmla="*/ 188607 h 661339"/>
                  <a:gd name="connsiteX180" fmla="*/ 413518 w 1688335"/>
                  <a:gd name="connsiteY180" fmla="*/ 187131 h 661339"/>
                  <a:gd name="connsiteX181" fmla="*/ 412809 w 1688335"/>
                  <a:gd name="connsiteY181" fmla="*/ 183528 h 661339"/>
                  <a:gd name="connsiteX182" fmla="*/ 407789 w 1688335"/>
                  <a:gd name="connsiteY182" fmla="*/ 177977 h 661339"/>
                  <a:gd name="connsiteX183" fmla="*/ 407789 w 1688335"/>
                  <a:gd name="connsiteY183" fmla="*/ 175792 h 661339"/>
                  <a:gd name="connsiteX184" fmla="*/ 408262 w 1688335"/>
                  <a:gd name="connsiteY184" fmla="*/ 175792 h 661339"/>
                  <a:gd name="connsiteX185" fmla="*/ 408498 w 1688335"/>
                  <a:gd name="connsiteY185" fmla="*/ 174374 h 661339"/>
                  <a:gd name="connsiteX186" fmla="*/ 401057 w 1688335"/>
                  <a:gd name="connsiteY186" fmla="*/ 173429 h 661339"/>
                  <a:gd name="connsiteX187" fmla="*/ 398635 w 1688335"/>
                  <a:gd name="connsiteY187" fmla="*/ 171481 h 661339"/>
                  <a:gd name="connsiteX188" fmla="*/ 395033 w 1688335"/>
                  <a:gd name="connsiteY188" fmla="*/ 172425 h 661339"/>
                  <a:gd name="connsiteX189" fmla="*/ 392375 w 1688335"/>
                  <a:gd name="connsiteY189" fmla="*/ 172189 h 661339"/>
                  <a:gd name="connsiteX190" fmla="*/ 392139 w 1688335"/>
                  <a:gd name="connsiteY190" fmla="*/ 168114 h 661339"/>
                  <a:gd name="connsiteX191" fmla="*/ 395269 w 1688335"/>
                  <a:gd name="connsiteY191" fmla="*/ 163803 h 661339"/>
                  <a:gd name="connsiteX192" fmla="*/ 394560 w 1688335"/>
                  <a:gd name="connsiteY192" fmla="*/ 154649 h 661339"/>
                  <a:gd name="connsiteX193" fmla="*/ 392139 w 1688335"/>
                  <a:gd name="connsiteY193" fmla="*/ 148153 h 661339"/>
                  <a:gd name="connsiteX194" fmla="*/ 390958 w 1688335"/>
                  <a:gd name="connsiteY194" fmla="*/ 146972 h 661339"/>
                  <a:gd name="connsiteX195" fmla="*/ 387119 w 1688335"/>
                  <a:gd name="connsiteY195" fmla="*/ 146263 h 661339"/>
                  <a:gd name="connsiteX196" fmla="*/ 386411 w 1688335"/>
                  <a:gd name="connsiteY196" fmla="*/ 142424 h 661339"/>
                  <a:gd name="connsiteX197" fmla="*/ 387356 w 1688335"/>
                  <a:gd name="connsiteY197" fmla="*/ 141007 h 661339"/>
                  <a:gd name="connsiteX198" fmla="*/ 389777 w 1688335"/>
                  <a:gd name="connsiteY198" fmla="*/ 137168 h 661339"/>
                  <a:gd name="connsiteX199" fmla="*/ 398695 w 1688335"/>
                  <a:gd name="connsiteY199" fmla="*/ 134511 h 661339"/>
                  <a:gd name="connsiteX200" fmla="*/ 402061 w 1688335"/>
                  <a:gd name="connsiteY200" fmla="*/ 129491 h 661339"/>
                  <a:gd name="connsiteX201" fmla="*/ 405191 w 1688335"/>
                  <a:gd name="connsiteY201" fmla="*/ 118920 h 661339"/>
                  <a:gd name="connsiteX202" fmla="*/ 405427 w 1688335"/>
                  <a:gd name="connsiteY202" fmla="*/ 111479 h 661339"/>
                  <a:gd name="connsiteX203" fmla="*/ 409266 w 1688335"/>
                  <a:gd name="connsiteY203" fmla="*/ 102856 h 661339"/>
                  <a:gd name="connsiteX204" fmla="*/ 414049 w 1688335"/>
                  <a:gd name="connsiteY204" fmla="*/ 104805 h 661339"/>
                  <a:gd name="connsiteX205" fmla="*/ 416943 w 1688335"/>
                  <a:gd name="connsiteY205" fmla="*/ 103860 h 661339"/>
                  <a:gd name="connsiteX206" fmla="*/ 419601 w 1688335"/>
                  <a:gd name="connsiteY206" fmla="*/ 103860 h 661339"/>
                  <a:gd name="connsiteX207" fmla="*/ 425388 w 1688335"/>
                  <a:gd name="connsiteY207" fmla="*/ 104096 h 661339"/>
                  <a:gd name="connsiteX208" fmla="*/ 433538 w 1688335"/>
                  <a:gd name="connsiteY208" fmla="*/ 104569 h 661339"/>
                  <a:gd name="connsiteX209" fmla="*/ 438381 w 1688335"/>
                  <a:gd name="connsiteY209" fmla="*/ 104333 h 661339"/>
                  <a:gd name="connsiteX210" fmla="*/ 442928 w 1688335"/>
                  <a:gd name="connsiteY210" fmla="*/ 104569 h 661339"/>
                  <a:gd name="connsiteX211" fmla="*/ 442928 w 1688335"/>
                  <a:gd name="connsiteY211" fmla="*/ 107463 h 661339"/>
                  <a:gd name="connsiteX212" fmla="*/ 442928 w 1688335"/>
                  <a:gd name="connsiteY212" fmla="*/ 110593 h 661339"/>
                  <a:gd name="connsiteX213" fmla="*/ 443637 w 1688335"/>
                  <a:gd name="connsiteY213" fmla="*/ 116380 h 661339"/>
                  <a:gd name="connsiteX214" fmla="*/ 441216 w 1688335"/>
                  <a:gd name="connsiteY214" fmla="*/ 127424 h 661339"/>
                  <a:gd name="connsiteX215" fmla="*/ 439503 w 1688335"/>
                  <a:gd name="connsiteY215" fmla="*/ 130081 h 661339"/>
                  <a:gd name="connsiteX216" fmla="*/ 439975 w 1688335"/>
                  <a:gd name="connsiteY216" fmla="*/ 136105 h 661339"/>
                  <a:gd name="connsiteX217" fmla="*/ 448125 w 1688335"/>
                  <a:gd name="connsiteY217" fmla="*/ 140712 h 661339"/>
                  <a:gd name="connsiteX218" fmla="*/ 451019 w 1688335"/>
                  <a:gd name="connsiteY218" fmla="*/ 143133 h 661339"/>
                  <a:gd name="connsiteX219" fmla="*/ 451255 w 1688335"/>
                  <a:gd name="connsiteY219" fmla="*/ 147208 h 661339"/>
                  <a:gd name="connsiteX220" fmla="*/ 451728 w 1688335"/>
                  <a:gd name="connsiteY220" fmla="*/ 147208 h 661339"/>
                  <a:gd name="connsiteX221" fmla="*/ 452673 w 1688335"/>
                  <a:gd name="connsiteY221" fmla="*/ 156362 h 661339"/>
                  <a:gd name="connsiteX222" fmla="*/ 454563 w 1688335"/>
                  <a:gd name="connsiteY222" fmla="*/ 161677 h 661339"/>
                  <a:gd name="connsiteX223" fmla="*/ 455507 w 1688335"/>
                  <a:gd name="connsiteY223" fmla="*/ 169354 h 661339"/>
                  <a:gd name="connsiteX224" fmla="*/ 456452 w 1688335"/>
                  <a:gd name="connsiteY224" fmla="*/ 186186 h 661339"/>
                  <a:gd name="connsiteX225" fmla="*/ 460764 w 1688335"/>
                  <a:gd name="connsiteY225" fmla="*/ 189552 h 661339"/>
                  <a:gd name="connsiteX226" fmla="*/ 464838 w 1688335"/>
                  <a:gd name="connsiteY226" fmla="*/ 193154 h 661339"/>
                  <a:gd name="connsiteX227" fmla="*/ 463835 w 1688335"/>
                  <a:gd name="connsiteY227" fmla="*/ 204198 h 661339"/>
                  <a:gd name="connsiteX228" fmla="*/ 461886 w 1688335"/>
                  <a:gd name="connsiteY228" fmla="*/ 208509 h 661339"/>
                  <a:gd name="connsiteX229" fmla="*/ 461413 w 1688335"/>
                  <a:gd name="connsiteY229" fmla="*/ 211403 h 661339"/>
                  <a:gd name="connsiteX230" fmla="*/ 458519 w 1688335"/>
                  <a:gd name="connsiteY230" fmla="*/ 214769 h 661339"/>
                  <a:gd name="connsiteX231" fmla="*/ 457515 w 1688335"/>
                  <a:gd name="connsiteY231" fmla="*/ 224159 h 661339"/>
                  <a:gd name="connsiteX232" fmla="*/ 453204 w 1688335"/>
                  <a:gd name="connsiteY232" fmla="*/ 225577 h 661339"/>
                  <a:gd name="connsiteX233" fmla="*/ 451728 w 1688335"/>
                  <a:gd name="connsiteY233" fmla="*/ 229888 h 661339"/>
                  <a:gd name="connsiteX234" fmla="*/ 451019 w 1688335"/>
                  <a:gd name="connsiteY234" fmla="*/ 230833 h 661339"/>
                  <a:gd name="connsiteX235" fmla="*/ 436609 w 1688335"/>
                  <a:gd name="connsiteY235" fmla="*/ 230301 h 661339"/>
                  <a:gd name="connsiteX236" fmla="*/ 431058 w 1688335"/>
                  <a:gd name="connsiteY236" fmla="*/ 227880 h 661339"/>
                  <a:gd name="connsiteX237" fmla="*/ 424562 w 1688335"/>
                  <a:gd name="connsiteY237" fmla="*/ 227644 h 661339"/>
                  <a:gd name="connsiteX238" fmla="*/ 417593 w 1688335"/>
                  <a:gd name="connsiteY238" fmla="*/ 230538 h 661339"/>
                  <a:gd name="connsiteX239" fmla="*/ 417593 w 1688335"/>
                  <a:gd name="connsiteY239" fmla="*/ 231246 h 661339"/>
                  <a:gd name="connsiteX240" fmla="*/ 422140 w 1688335"/>
                  <a:gd name="connsiteY240" fmla="*/ 229357 h 661339"/>
                  <a:gd name="connsiteX241" fmla="*/ 427396 w 1688335"/>
                  <a:gd name="connsiteY241" fmla="*/ 229593 h 661339"/>
                  <a:gd name="connsiteX242" fmla="*/ 430763 w 1688335"/>
                  <a:gd name="connsiteY242" fmla="*/ 232723 h 661339"/>
                  <a:gd name="connsiteX243" fmla="*/ 435782 w 1688335"/>
                  <a:gd name="connsiteY243" fmla="*/ 234435 h 661339"/>
                  <a:gd name="connsiteX244" fmla="*/ 438440 w 1688335"/>
                  <a:gd name="connsiteY244" fmla="*/ 235912 h 661339"/>
                  <a:gd name="connsiteX245" fmla="*/ 453559 w 1688335"/>
                  <a:gd name="connsiteY245" fmla="*/ 236680 h 661339"/>
                  <a:gd name="connsiteX246" fmla="*/ 457397 w 1688335"/>
                  <a:gd name="connsiteY246" fmla="*/ 237861 h 661339"/>
                  <a:gd name="connsiteX247" fmla="*/ 460764 w 1688335"/>
                  <a:gd name="connsiteY247" fmla="*/ 238097 h 661339"/>
                  <a:gd name="connsiteX248" fmla="*/ 461708 w 1688335"/>
                  <a:gd name="connsiteY248" fmla="*/ 236916 h 661339"/>
                  <a:gd name="connsiteX249" fmla="*/ 463185 w 1688335"/>
                  <a:gd name="connsiteY249" fmla="*/ 231896 h 661339"/>
                  <a:gd name="connsiteX250" fmla="*/ 464425 w 1688335"/>
                  <a:gd name="connsiteY250" fmla="*/ 230242 h 661339"/>
                  <a:gd name="connsiteX251" fmla="*/ 467555 w 1688335"/>
                  <a:gd name="connsiteY251" fmla="*/ 227821 h 661339"/>
                  <a:gd name="connsiteX252" fmla="*/ 473579 w 1688335"/>
                  <a:gd name="connsiteY252" fmla="*/ 224219 h 661339"/>
                  <a:gd name="connsiteX253" fmla="*/ 476473 w 1688335"/>
                  <a:gd name="connsiteY253" fmla="*/ 212230 h 661339"/>
                  <a:gd name="connsiteX254" fmla="*/ 481788 w 1688335"/>
                  <a:gd name="connsiteY254" fmla="*/ 206206 h 661339"/>
                  <a:gd name="connsiteX255" fmla="*/ 476296 w 1688335"/>
                  <a:gd name="connsiteY255" fmla="*/ 196580 h 661339"/>
                  <a:gd name="connsiteX256" fmla="*/ 478717 w 1688335"/>
                  <a:gd name="connsiteY256" fmla="*/ 187426 h 661339"/>
                  <a:gd name="connsiteX257" fmla="*/ 485922 w 1688335"/>
                  <a:gd name="connsiteY257" fmla="*/ 185536 h 661339"/>
                  <a:gd name="connsiteX258" fmla="*/ 490528 w 1688335"/>
                  <a:gd name="connsiteY258" fmla="*/ 182879 h 661339"/>
                  <a:gd name="connsiteX259" fmla="*/ 494367 w 1688335"/>
                  <a:gd name="connsiteY259" fmla="*/ 182879 h 661339"/>
                  <a:gd name="connsiteX260" fmla="*/ 496021 w 1688335"/>
                  <a:gd name="connsiteY260" fmla="*/ 184591 h 661339"/>
                  <a:gd name="connsiteX261" fmla="*/ 500332 w 1688335"/>
                  <a:gd name="connsiteY261" fmla="*/ 191088 h 661339"/>
                  <a:gd name="connsiteX262" fmla="*/ 504407 w 1688335"/>
                  <a:gd name="connsiteY262" fmla="*/ 196875 h 661339"/>
                  <a:gd name="connsiteX263" fmla="*/ 505588 w 1688335"/>
                  <a:gd name="connsiteY263" fmla="*/ 198824 h 661339"/>
                  <a:gd name="connsiteX264" fmla="*/ 506297 w 1688335"/>
                  <a:gd name="connsiteY264" fmla="*/ 207978 h 661339"/>
                  <a:gd name="connsiteX265" fmla="*/ 507950 w 1688335"/>
                  <a:gd name="connsiteY265" fmla="*/ 209690 h 661339"/>
                  <a:gd name="connsiteX266" fmla="*/ 525490 w 1688335"/>
                  <a:gd name="connsiteY266" fmla="*/ 213116 h 661339"/>
                  <a:gd name="connsiteX267" fmla="*/ 527439 w 1688335"/>
                  <a:gd name="connsiteY267" fmla="*/ 214828 h 661339"/>
                  <a:gd name="connsiteX268" fmla="*/ 529388 w 1688335"/>
                  <a:gd name="connsiteY268" fmla="*/ 214828 h 661339"/>
                  <a:gd name="connsiteX269" fmla="*/ 526730 w 1688335"/>
                  <a:gd name="connsiteY269" fmla="*/ 209986 h 661339"/>
                  <a:gd name="connsiteX270" fmla="*/ 517576 w 1688335"/>
                  <a:gd name="connsiteY270" fmla="*/ 209513 h 661339"/>
                  <a:gd name="connsiteX271" fmla="*/ 508954 w 1688335"/>
                  <a:gd name="connsiteY271" fmla="*/ 206856 h 661339"/>
                  <a:gd name="connsiteX272" fmla="*/ 512557 w 1688335"/>
                  <a:gd name="connsiteY272" fmla="*/ 198233 h 661339"/>
                  <a:gd name="connsiteX273" fmla="*/ 511375 w 1688335"/>
                  <a:gd name="connsiteY273" fmla="*/ 193214 h 661339"/>
                  <a:gd name="connsiteX274" fmla="*/ 502044 w 1688335"/>
                  <a:gd name="connsiteY274" fmla="*/ 184060 h 661339"/>
                  <a:gd name="connsiteX275" fmla="*/ 497261 w 1688335"/>
                  <a:gd name="connsiteY275" fmla="*/ 181638 h 661339"/>
                  <a:gd name="connsiteX276" fmla="*/ 494131 w 1688335"/>
                  <a:gd name="connsiteY276" fmla="*/ 178981 h 661339"/>
                  <a:gd name="connsiteX277" fmla="*/ 486453 w 1688335"/>
                  <a:gd name="connsiteY277" fmla="*/ 174611 h 661339"/>
                  <a:gd name="connsiteX278" fmla="*/ 478776 w 1688335"/>
                  <a:gd name="connsiteY278" fmla="*/ 181343 h 661339"/>
                  <a:gd name="connsiteX279" fmla="*/ 474229 w 1688335"/>
                  <a:gd name="connsiteY279" fmla="*/ 179867 h 661339"/>
                  <a:gd name="connsiteX280" fmla="*/ 471807 w 1688335"/>
                  <a:gd name="connsiteY280" fmla="*/ 179630 h 661339"/>
                  <a:gd name="connsiteX281" fmla="*/ 471571 w 1688335"/>
                  <a:gd name="connsiteY281" fmla="*/ 180103 h 661339"/>
                  <a:gd name="connsiteX282" fmla="*/ 468205 w 1688335"/>
                  <a:gd name="connsiteY282" fmla="*/ 180103 h 661339"/>
                  <a:gd name="connsiteX283" fmla="*/ 465547 w 1688335"/>
                  <a:gd name="connsiteY283" fmla="*/ 175555 h 661339"/>
                  <a:gd name="connsiteX284" fmla="*/ 464130 w 1688335"/>
                  <a:gd name="connsiteY284" fmla="*/ 158488 h 661339"/>
                  <a:gd name="connsiteX285" fmla="*/ 465075 w 1688335"/>
                  <a:gd name="connsiteY285" fmla="*/ 151519 h 661339"/>
                  <a:gd name="connsiteX286" fmla="*/ 460764 w 1688335"/>
                  <a:gd name="connsiteY286" fmla="*/ 145968 h 661339"/>
                  <a:gd name="connsiteX287" fmla="*/ 457397 w 1688335"/>
                  <a:gd name="connsiteY287" fmla="*/ 140653 h 661339"/>
                  <a:gd name="connsiteX288" fmla="*/ 453086 w 1688335"/>
                  <a:gd name="connsiteY288" fmla="*/ 138704 h 661339"/>
                  <a:gd name="connsiteX289" fmla="*/ 454799 w 1688335"/>
                  <a:gd name="connsiteY289" fmla="*/ 131735 h 661339"/>
                  <a:gd name="connsiteX290" fmla="*/ 458637 w 1688335"/>
                  <a:gd name="connsiteY290" fmla="*/ 127188 h 661339"/>
                  <a:gd name="connsiteX291" fmla="*/ 466079 w 1688335"/>
                  <a:gd name="connsiteY291" fmla="*/ 123349 h 661339"/>
                  <a:gd name="connsiteX292" fmla="*/ 466079 w 1688335"/>
                  <a:gd name="connsiteY292" fmla="*/ 116144 h 661339"/>
                  <a:gd name="connsiteX293" fmla="*/ 465370 w 1688335"/>
                  <a:gd name="connsiteY293" fmla="*/ 109884 h 661339"/>
                  <a:gd name="connsiteX294" fmla="*/ 464425 w 1688335"/>
                  <a:gd name="connsiteY294" fmla="*/ 103860 h 661339"/>
                  <a:gd name="connsiteX295" fmla="*/ 467083 w 1688335"/>
                  <a:gd name="connsiteY295" fmla="*/ 103624 h 661339"/>
                  <a:gd name="connsiteX296" fmla="*/ 468500 w 1688335"/>
                  <a:gd name="connsiteY296" fmla="*/ 105573 h 661339"/>
                  <a:gd name="connsiteX297" fmla="*/ 469681 w 1688335"/>
                  <a:gd name="connsiteY297" fmla="*/ 114490 h 661339"/>
                  <a:gd name="connsiteX298" fmla="*/ 471571 w 1688335"/>
                  <a:gd name="connsiteY298" fmla="*/ 118093 h 661339"/>
                  <a:gd name="connsiteX299" fmla="*/ 473933 w 1688335"/>
                  <a:gd name="connsiteY299" fmla="*/ 135397 h 661339"/>
                  <a:gd name="connsiteX300" fmla="*/ 480430 w 1688335"/>
                  <a:gd name="connsiteY300" fmla="*/ 139472 h 661339"/>
                  <a:gd name="connsiteX301" fmla="*/ 500391 w 1688335"/>
                  <a:gd name="connsiteY301" fmla="*/ 140476 h 661339"/>
                  <a:gd name="connsiteX302" fmla="*/ 502576 w 1688335"/>
                  <a:gd name="connsiteY302" fmla="*/ 144314 h 661339"/>
                  <a:gd name="connsiteX303" fmla="*/ 503521 w 1688335"/>
                  <a:gd name="connsiteY303" fmla="*/ 144550 h 661339"/>
                  <a:gd name="connsiteX304" fmla="*/ 501867 w 1688335"/>
                  <a:gd name="connsiteY304" fmla="*/ 138054 h 661339"/>
                  <a:gd name="connsiteX305" fmla="*/ 495371 w 1688335"/>
                  <a:gd name="connsiteY305" fmla="*/ 136814 h 661339"/>
                  <a:gd name="connsiteX306" fmla="*/ 493658 w 1688335"/>
                  <a:gd name="connsiteY306" fmla="*/ 135869 h 661339"/>
                  <a:gd name="connsiteX307" fmla="*/ 485508 w 1688335"/>
                  <a:gd name="connsiteY307" fmla="*/ 132267 h 661339"/>
                  <a:gd name="connsiteX308" fmla="*/ 478304 w 1688335"/>
                  <a:gd name="connsiteY308" fmla="*/ 127424 h 661339"/>
                  <a:gd name="connsiteX309" fmla="*/ 478304 w 1688335"/>
                  <a:gd name="connsiteY309" fmla="*/ 126007 h 661339"/>
                  <a:gd name="connsiteX310" fmla="*/ 484091 w 1688335"/>
                  <a:gd name="connsiteY310" fmla="*/ 122877 h 661339"/>
                  <a:gd name="connsiteX311" fmla="*/ 488166 w 1688335"/>
                  <a:gd name="connsiteY311" fmla="*/ 122640 h 661339"/>
                  <a:gd name="connsiteX312" fmla="*/ 495135 w 1688335"/>
                  <a:gd name="connsiteY312" fmla="*/ 128428 h 661339"/>
                  <a:gd name="connsiteX313" fmla="*/ 499446 w 1688335"/>
                  <a:gd name="connsiteY313" fmla="*/ 128192 h 661339"/>
                  <a:gd name="connsiteX314" fmla="*/ 501395 w 1688335"/>
                  <a:gd name="connsiteY314" fmla="*/ 125770 h 661339"/>
                  <a:gd name="connsiteX315" fmla="*/ 501159 w 1688335"/>
                  <a:gd name="connsiteY315" fmla="*/ 121932 h 661339"/>
                  <a:gd name="connsiteX316" fmla="*/ 494426 w 1688335"/>
                  <a:gd name="connsiteY316" fmla="*/ 120691 h 661339"/>
                  <a:gd name="connsiteX317" fmla="*/ 494426 w 1688335"/>
                  <a:gd name="connsiteY317" fmla="*/ 119274 h 661339"/>
                  <a:gd name="connsiteX318" fmla="*/ 498737 w 1688335"/>
                  <a:gd name="connsiteY318" fmla="*/ 115908 h 661339"/>
                  <a:gd name="connsiteX319" fmla="*/ 508836 w 1688335"/>
                  <a:gd name="connsiteY319" fmla="*/ 115672 h 661339"/>
                  <a:gd name="connsiteX320" fmla="*/ 515805 w 1688335"/>
                  <a:gd name="connsiteY320" fmla="*/ 118802 h 661339"/>
                  <a:gd name="connsiteX321" fmla="*/ 523482 w 1688335"/>
                  <a:gd name="connsiteY321" fmla="*/ 121695 h 661339"/>
                  <a:gd name="connsiteX322" fmla="*/ 532341 w 1688335"/>
                  <a:gd name="connsiteY322" fmla="*/ 129137 h 661339"/>
                  <a:gd name="connsiteX323" fmla="*/ 546042 w 1688335"/>
                  <a:gd name="connsiteY323" fmla="*/ 130613 h 661339"/>
                  <a:gd name="connsiteX324" fmla="*/ 550589 w 1688335"/>
                  <a:gd name="connsiteY324" fmla="*/ 130377 h 661339"/>
                  <a:gd name="connsiteX325" fmla="*/ 550117 w 1688335"/>
                  <a:gd name="connsiteY325" fmla="*/ 135692 h 661339"/>
                  <a:gd name="connsiteX326" fmla="*/ 545806 w 1688335"/>
                  <a:gd name="connsiteY326" fmla="*/ 137109 h 661339"/>
                  <a:gd name="connsiteX327" fmla="*/ 546987 w 1688335"/>
                  <a:gd name="connsiteY327" fmla="*/ 142897 h 661339"/>
                  <a:gd name="connsiteX328" fmla="*/ 547223 w 1688335"/>
                  <a:gd name="connsiteY328" fmla="*/ 148684 h 661339"/>
                  <a:gd name="connsiteX329" fmla="*/ 547696 w 1688335"/>
                  <a:gd name="connsiteY329" fmla="*/ 148448 h 661339"/>
                  <a:gd name="connsiteX330" fmla="*/ 547696 w 1688335"/>
                  <a:gd name="connsiteY330" fmla="*/ 154945 h 661339"/>
                  <a:gd name="connsiteX331" fmla="*/ 549645 w 1688335"/>
                  <a:gd name="connsiteY331" fmla="*/ 153291 h 661339"/>
                  <a:gd name="connsiteX332" fmla="*/ 551062 w 1688335"/>
                  <a:gd name="connsiteY332" fmla="*/ 148744 h 661339"/>
                  <a:gd name="connsiteX333" fmla="*/ 553719 w 1688335"/>
                  <a:gd name="connsiteY333" fmla="*/ 143192 h 661339"/>
                  <a:gd name="connsiteX334" fmla="*/ 554428 w 1688335"/>
                  <a:gd name="connsiteY334" fmla="*/ 143192 h 661339"/>
                  <a:gd name="connsiteX335" fmla="*/ 554664 w 1688335"/>
                  <a:gd name="connsiteY335" fmla="*/ 151106 h 661339"/>
                  <a:gd name="connsiteX336" fmla="*/ 553424 w 1688335"/>
                  <a:gd name="connsiteY336" fmla="*/ 159256 h 661339"/>
                  <a:gd name="connsiteX337" fmla="*/ 553897 w 1688335"/>
                  <a:gd name="connsiteY337" fmla="*/ 159492 h 661339"/>
                  <a:gd name="connsiteX338" fmla="*/ 553897 w 1688335"/>
                  <a:gd name="connsiteY338" fmla="*/ 159964 h 661339"/>
                  <a:gd name="connsiteX339" fmla="*/ 559684 w 1688335"/>
                  <a:gd name="connsiteY339" fmla="*/ 159964 h 661339"/>
                  <a:gd name="connsiteX340" fmla="*/ 563050 w 1688335"/>
                  <a:gd name="connsiteY340" fmla="*/ 157307 h 661339"/>
                  <a:gd name="connsiteX341" fmla="*/ 563050 w 1688335"/>
                  <a:gd name="connsiteY341" fmla="*/ 151755 h 661339"/>
                  <a:gd name="connsiteX342" fmla="*/ 562106 w 1688335"/>
                  <a:gd name="connsiteY342" fmla="*/ 150338 h 661339"/>
                  <a:gd name="connsiteX343" fmla="*/ 560924 w 1688335"/>
                  <a:gd name="connsiteY343" fmla="*/ 146736 h 661339"/>
                  <a:gd name="connsiteX344" fmla="*/ 556141 w 1688335"/>
                  <a:gd name="connsiteY344" fmla="*/ 141893 h 661339"/>
                  <a:gd name="connsiteX345" fmla="*/ 554487 w 1688335"/>
                  <a:gd name="connsiteY345" fmla="*/ 140416 h 661339"/>
                  <a:gd name="connsiteX346" fmla="*/ 555432 w 1688335"/>
                  <a:gd name="connsiteY346" fmla="*/ 136814 h 661339"/>
                  <a:gd name="connsiteX347" fmla="*/ 555432 w 1688335"/>
                  <a:gd name="connsiteY347" fmla="*/ 130790 h 661339"/>
                  <a:gd name="connsiteX348" fmla="*/ 552066 w 1688335"/>
                  <a:gd name="connsiteY348" fmla="*/ 126715 h 661339"/>
                  <a:gd name="connsiteX349" fmla="*/ 541731 w 1688335"/>
                  <a:gd name="connsiteY349" fmla="*/ 126184 h 661339"/>
                  <a:gd name="connsiteX350" fmla="*/ 540786 w 1688335"/>
                  <a:gd name="connsiteY350" fmla="*/ 125003 h 661339"/>
                  <a:gd name="connsiteX351" fmla="*/ 538601 w 1688335"/>
                  <a:gd name="connsiteY351" fmla="*/ 119451 h 661339"/>
                  <a:gd name="connsiteX352" fmla="*/ 526317 w 1688335"/>
                  <a:gd name="connsiteY352" fmla="*/ 117030 h 661339"/>
                  <a:gd name="connsiteX353" fmla="*/ 525136 w 1688335"/>
                  <a:gd name="connsiteY353" fmla="*/ 115612 h 661339"/>
                  <a:gd name="connsiteX354" fmla="*/ 523246 w 1688335"/>
                  <a:gd name="connsiteY354" fmla="*/ 111538 h 661339"/>
                  <a:gd name="connsiteX355" fmla="*/ 517754 w 1688335"/>
                  <a:gd name="connsiteY355" fmla="*/ 92757 h 661339"/>
                  <a:gd name="connsiteX356" fmla="*/ 518758 w 1688335"/>
                  <a:gd name="connsiteY356" fmla="*/ 89627 h 661339"/>
                  <a:gd name="connsiteX357" fmla="*/ 533640 w 1688335"/>
                  <a:gd name="connsiteY357" fmla="*/ 88919 h 661339"/>
                  <a:gd name="connsiteX358" fmla="*/ 544447 w 1688335"/>
                  <a:gd name="connsiteY358" fmla="*/ 89450 h 661339"/>
                  <a:gd name="connsiteX359" fmla="*/ 554074 w 1688335"/>
                  <a:gd name="connsiteY359" fmla="*/ 86320 h 661339"/>
                  <a:gd name="connsiteX360" fmla="*/ 560570 w 1688335"/>
                  <a:gd name="connsiteY360" fmla="*/ 87029 h 661339"/>
                  <a:gd name="connsiteX361" fmla="*/ 566830 w 1688335"/>
                  <a:gd name="connsiteY361" fmla="*/ 87974 h 661339"/>
                  <a:gd name="connsiteX362" fmla="*/ 572618 w 1688335"/>
                  <a:gd name="connsiteY362" fmla="*/ 86556 h 661339"/>
                  <a:gd name="connsiteX363" fmla="*/ 573090 w 1688335"/>
                  <a:gd name="connsiteY363" fmla="*/ 85848 h 661339"/>
                  <a:gd name="connsiteX364" fmla="*/ 577165 w 1688335"/>
                  <a:gd name="connsiteY364" fmla="*/ 86084 h 661339"/>
                  <a:gd name="connsiteX365" fmla="*/ 580531 w 1688335"/>
                  <a:gd name="connsiteY365" fmla="*/ 87265 h 661339"/>
                  <a:gd name="connsiteX366" fmla="*/ 584370 w 1688335"/>
                  <a:gd name="connsiteY366" fmla="*/ 87501 h 661339"/>
                  <a:gd name="connsiteX367" fmla="*/ 584134 w 1688335"/>
                  <a:gd name="connsiteY367" fmla="*/ 85316 h 661339"/>
                  <a:gd name="connsiteX368" fmla="*/ 573799 w 1688335"/>
                  <a:gd name="connsiteY368" fmla="*/ 77344 h 661339"/>
                  <a:gd name="connsiteX369" fmla="*/ 569488 w 1688335"/>
                  <a:gd name="connsiteY369" fmla="*/ 76635 h 661339"/>
                  <a:gd name="connsiteX370" fmla="*/ 569488 w 1688335"/>
                  <a:gd name="connsiteY370" fmla="*/ 75454 h 661339"/>
                  <a:gd name="connsiteX371" fmla="*/ 570964 w 1688335"/>
                  <a:gd name="connsiteY371" fmla="*/ 70906 h 661339"/>
                  <a:gd name="connsiteX372" fmla="*/ 567598 w 1688335"/>
                  <a:gd name="connsiteY372" fmla="*/ 68012 h 661339"/>
                  <a:gd name="connsiteX373" fmla="*/ 567834 w 1688335"/>
                  <a:gd name="connsiteY373" fmla="*/ 64174 h 661339"/>
                  <a:gd name="connsiteX374" fmla="*/ 569074 w 1688335"/>
                  <a:gd name="connsiteY374" fmla="*/ 64174 h 661339"/>
                  <a:gd name="connsiteX375" fmla="*/ 573858 w 1688335"/>
                  <a:gd name="connsiteY375" fmla="*/ 67304 h 661339"/>
                  <a:gd name="connsiteX376" fmla="*/ 577460 w 1688335"/>
                  <a:gd name="connsiteY376" fmla="*/ 65119 h 661339"/>
                  <a:gd name="connsiteX377" fmla="*/ 578169 w 1688335"/>
                  <a:gd name="connsiteY377" fmla="*/ 60335 h 661339"/>
                  <a:gd name="connsiteX378" fmla="*/ 576456 w 1688335"/>
                  <a:gd name="connsiteY378" fmla="*/ 59154 h 661339"/>
                  <a:gd name="connsiteX379" fmla="*/ 576220 w 1688335"/>
                  <a:gd name="connsiteY379" fmla="*/ 55788 h 661339"/>
                  <a:gd name="connsiteX380" fmla="*/ 588504 w 1688335"/>
                  <a:gd name="connsiteY380" fmla="*/ 55788 h 661339"/>
                  <a:gd name="connsiteX381" fmla="*/ 589685 w 1688335"/>
                  <a:gd name="connsiteY381" fmla="*/ 54607 h 661339"/>
                  <a:gd name="connsiteX382" fmla="*/ 598603 w 1688335"/>
                  <a:gd name="connsiteY382" fmla="*/ 49114 h 661339"/>
                  <a:gd name="connsiteX383" fmla="*/ 601260 w 1688335"/>
                  <a:gd name="connsiteY383" fmla="*/ 51063 h 661339"/>
                  <a:gd name="connsiteX384" fmla="*/ 607048 w 1688335"/>
                  <a:gd name="connsiteY384" fmla="*/ 47224 h 661339"/>
                  <a:gd name="connsiteX385" fmla="*/ 616202 w 1688335"/>
                  <a:gd name="connsiteY385" fmla="*/ 46752 h 661339"/>
                  <a:gd name="connsiteX386" fmla="*/ 629667 w 1688335"/>
                  <a:gd name="connsiteY386" fmla="*/ 45807 h 661339"/>
                  <a:gd name="connsiteX387" fmla="*/ 633033 w 1688335"/>
                  <a:gd name="connsiteY387" fmla="*/ 44390 h 661339"/>
                  <a:gd name="connsiteX388" fmla="*/ 641419 w 1688335"/>
                  <a:gd name="connsiteY388" fmla="*/ 42972 h 661339"/>
                  <a:gd name="connsiteX389" fmla="*/ 641419 w 1688335"/>
                  <a:gd name="connsiteY389" fmla="*/ 42027 h 661339"/>
                  <a:gd name="connsiteX390" fmla="*/ 634214 w 1688335"/>
                  <a:gd name="connsiteY390" fmla="*/ 41023 h 661339"/>
                  <a:gd name="connsiteX391" fmla="*/ 628190 w 1688335"/>
                  <a:gd name="connsiteY391" fmla="*/ 39074 h 661339"/>
                  <a:gd name="connsiteX392" fmla="*/ 629372 w 1688335"/>
                  <a:gd name="connsiteY392" fmla="*/ 37421 h 661339"/>
                  <a:gd name="connsiteX393" fmla="*/ 643782 w 1688335"/>
                  <a:gd name="connsiteY393" fmla="*/ 37185 h 661339"/>
                  <a:gd name="connsiteX394" fmla="*/ 645730 w 1688335"/>
                  <a:gd name="connsiteY394" fmla="*/ 36240 h 661339"/>
                  <a:gd name="connsiteX395" fmla="*/ 653408 w 1688335"/>
                  <a:gd name="connsiteY395" fmla="*/ 36004 h 661339"/>
                  <a:gd name="connsiteX396" fmla="*/ 657010 w 1688335"/>
                  <a:gd name="connsiteY396" fmla="*/ 31929 h 661339"/>
                  <a:gd name="connsiteX397" fmla="*/ 658723 w 1688335"/>
                  <a:gd name="connsiteY397" fmla="*/ 30511 h 661339"/>
                  <a:gd name="connsiteX398" fmla="*/ 664038 w 1688335"/>
                  <a:gd name="connsiteY398" fmla="*/ 30039 h 661339"/>
                  <a:gd name="connsiteX399" fmla="*/ 664038 w 1688335"/>
                  <a:gd name="connsiteY399" fmla="*/ 31751 h 661339"/>
                  <a:gd name="connsiteX400" fmla="*/ 662325 w 1688335"/>
                  <a:gd name="connsiteY400" fmla="*/ 33169 h 661339"/>
                  <a:gd name="connsiteX401" fmla="*/ 659668 w 1688335"/>
                  <a:gd name="connsiteY401" fmla="*/ 37952 h 661339"/>
                  <a:gd name="connsiteX402" fmla="*/ 659432 w 1688335"/>
                  <a:gd name="connsiteY402" fmla="*/ 40846 h 661339"/>
                  <a:gd name="connsiteX403" fmla="*/ 662325 w 1688335"/>
                  <a:gd name="connsiteY403" fmla="*/ 40138 h 661339"/>
                  <a:gd name="connsiteX404" fmla="*/ 665928 w 1688335"/>
                  <a:gd name="connsiteY404" fmla="*/ 41319 h 661339"/>
                  <a:gd name="connsiteX405" fmla="*/ 670239 w 1688335"/>
                  <a:gd name="connsiteY405" fmla="*/ 39429 h 661339"/>
                  <a:gd name="connsiteX406" fmla="*/ 672897 w 1688335"/>
                  <a:gd name="connsiteY406" fmla="*/ 39429 h 661339"/>
                  <a:gd name="connsiteX407" fmla="*/ 673133 w 1688335"/>
                  <a:gd name="connsiteY407" fmla="*/ 40138 h 661339"/>
                  <a:gd name="connsiteX408" fmla="*/ 675554 w 1688335"/>
                  <a:gd name="connsiteY408" fmla="*/ 39901 h 661339"/>
                  <a:gd name="connsiteX409" fmla="*/ 677503 w 1688335"/>
                  <a:gd name="connsiteY409" fmla="*/ 37244 h 661339"/>
                  <a:gd name="connsiteX410" fmla="*/ 683527 w 1688335"/>
                  <a:gd name="connsiteY410" fmla="*/ 35590 h 661339"/>
                  <a:gd name="connsiteX411" fmla="*/ 697464 w 1688335"/>
                  <a:gd name="connsiteY411" fmla="*/ 38720 h 661339"/>
                  <a:gd name="connsiteX412" fmla="*/ 696756 w 1688335"/>
                  <a:gd name="connsiteY412" fmla="*/ 44508 h 661339"/>
                  <a:gd name="connsiteX413" fmla="*/ 696519 w 1688335"/>
                  <a:gd name="connsiteY413" fmla="*/ 46161 h 661339"/>
                  <a:gd name="connsiteX414" fmla="*/ 700122 w 1688335"/>
                  <a:gd name="connsiteY414" fmla="*/ 44744 h 661339"/>
                  <a:gd name="connsiteX415" fmla="*/ 699413 w 1688335"/>
                  <a:gd name="connsiteY415" fmla="*/ 37539 h 661339"/>
                  <a:gd name="connsiteX416" fmla="*/ 694393 w 1688335"/>
                  <a:gd name="connsiteY416" fmla="*/ 33228 h 661339"/>
                  <a:gd name="connsiteX417" fmla="*/ 686952 w 1688335"/>
                  <a:gd name="connsiteY417" fmla="*/ 31043 h 661339"/>
                  <a:gd name="connsiteX418" fmla="*/ 686952 w 1688335"/>
                  <a:gd name="connsiteY418" fmla="*/ 30334 h 661339"/>
                  <a:gd name="connsiteX419" fmla="*/ 695634 w 1688335"/>
                  <a:gd name="connsiteY419" fmla="*/ 29862 h 661339"/>
                  <a:gd name="connsiteX420" fmla="*/ 698527 w 1688335"/>
                  <a:gd name="connsiteY420" fmla="*/ 29625 h 661339"/>
                  <a:gd name="connsiteX421" fmla="*/ 699472 w 1688335"/>
                  <a:gd name="connsiteY421" fmla="*/ 28680 h 661339"/>
                  <a:gd name="connsiteX422" fmla="*/ 703783 w 1688335"/>
                  <a:gd name="connsiteY422" fmla="*/ 28917 h 661339"/>
                  <a:gd name="connsiteX423" fmla="*/ 709571 w 1688335"/>
                  <a:gd name="connsiteY423" fmla="*/ 32519 h 661339"/>
                  <a:gd name="connsiteX424" fmla="*/ 717721 w 1688335"/>
                  <a:gd name="connsiteY424" fmla="*/ 35177 h 661339"/>
                  <a:gd name="connsiteX425" fmla="*/ 718430 w 1688335"/>
                  <a:gd name="connsiteY425" fmla="*/ 35885 h 661339"/>
                  <a:gd name="connsiteX426" fmla="*/ 721323 w 1688335"/>
                  <a:gd name="connsiteY426" fmla="*/ 36122 h 661339"/>
                  <a:gd name="connsiteX427" fmla="*/ 721323 w 1688335"/>
                  <a:gd name="connsiteY427" fmla="*/ 34940 h 661339"/>
                  <a:gd name="connsiteX428" fmla="*/ 709571 w 1688335"/>
                  <a:gd name="connsiteY428" fmla="*/ 29389 h 661339"/>
                  <a:gd name="connsiteX429" fmla="*/ 709807 w 1688335"/>
                  <a:gd name="connsiteY429" fmla="*/ 27204 h 661339"/>
                  <a:gd name="connsiteX430" fmla="*/ 710988 w 1688335"/>
                  <a:gd name="connsiteY430" fmla="*/ 25491 h 661339"/>
                  <a:gd name="connsiteX431" fmla="*/ 706677 w 1688335"/>
                  <a:gd name="connsiteY431" fmla="*/ 21416 h 661339"/>
                  <a:gd name="connsiteX432" fmla="*/ 706914 w 1688335"/>
                  <a:gd name="connsiteY432" fmla="*/ 19763 h 661339"/>
                  <a:gd name="connsiteX433" fmla="*/ 709335 w 1688335"/>
                  <a:gd name="connsiteY433" fmla="*/ 14743 h 661339"/>
                  <a:gd name="connsiteX434" fmla="*/ 714650 w 1688335"/>
                  <a:gd name="connsiteY434" fmla="*/ 12322 h 661339"/>
                  <a:gd name="connsiteX435" fmla="*/ 719493 w 1688335"/>
                  <a:gd name="connsiteY435" fmla="*/ 7538 h 661339"/>
                  <a:gd name="connsiteX436" fmla="*/ 721205 w 1688335"/>
                  <a:gd name="connsiteY436" fmla="*/ 6593 h 661339"/>
                  <a:gd name="connsiteX437" fmla="*/ 723390 w 1688335"/>
                  <a:gd name="connsiteY437" fmla="*/ 2991 h 661339"/>
                  <a:gd name="connsiteX438" fmla="*/ 731304 w 1688335"/>
                  <a:gd name="connsiteY438" fmla="*/ 97 h 661339"/>
                  <a:gd name="connsiteX439" fmla="*/ 742820 w 1688335"/>
                  <a:gd name="connsiteY439" fmla="*/ 4231 h 661339"/>
                  <a:gd name="connsiteX440" fmla="*/ 750498 w 1688335"/>
                  <a:gd name="connsiteY440" fmla="*/ 4467 h 661339"/>
                  <a:gd name="connsiteX441" fmla="*/ 751206 w 1688335"/>
                  <a:gd name="connsiteY441" fmla="*/ 8070 h 661339"/>
                  <a:gd name="connsiteX442" fmla="*/ 743234 w 1688335"/>
                  <a:gd name="connsiteY442" fmla="*/ 15274 h 661339"/>
                  <a:gd name="connsiteX443" fmla="*/ 739631 w 1688335"/>
                  <a:gd name="connsiteY443" fmla="*/ 15511 h 661339"/>
                  <a:gd name="connsiteX444" fmla="*/ 739631 w 1688335"/>
                  <a:gd name="connsiteY444" fmla="*/ 16692 h 661339"/>
                  <a:gd name="connsiteX445" fmla="*/ 755222 w 1688335"/>
                  <a:gd name="connsiteY445" fmla="*/ 16692 h 661339"/>
                  <a:gd name="connsiteX446" fmla="*/ 764849 w 1688335"/>
                  <a:gd name="connsiteY446" fmla="*/ 17932 h 661339"/>
                  <a:gd name="connsiteX447" fmla="*/ 763372 w 1688335"/>
                  <a:gd name="connsiteY447" fmla="*/ 23956 h 661339"/>
                  <a:gd name="connsiteX448" fmla="*/ 761659 w 1688335"/>
                  <a:gd name="connsiteY448" fmla="*/ 26141 h 661339"/>
                  <a:gd name="connsiteX449" fmla="*/ 761659 w 1688335"/>
                  <a:gd name="connsiteY449" fmla="*/ 28562 h 661339"/>
                  <a:gd name="connsiteX450" fmla="*/ 764553 w 1688335"/>
                  <a:gd name="connsiteY450" fmla="*/ 28090 h 661339"/>
                  <a:gd name="connsiteX451" fmla="*/ 773707 w 1688335"/>
                  <a:gd name="connsiteY451" fmla="*/ 27381 h 661339"/>
                  <a:gd name="connsiteX452" fmla="*/ 776601 w 1688335"/>
                  <a:gd name="connsiteY452" fmla="*/ 22834 h 661339"/>
                  <a:gd name="connsiteX453" fmla="*/ 780440 w 1688335"/>
                  <a:gd name="connsiteY453" fmla="*/ 23070 h 661339"/>
                  <a:gd name="connsiteX454" fmla="*/ 784751 w 1688335"/>
                  <a:gd name="connsiteY454" fmla="*/ 23070 h 661339"/>
                  <a:gd name="connsiteX455" fmla="*/ 791483 w 1688335"/>
                  <a:gd name="connsiteY455" fmla="*/ 22598 h 661339"/>
                  <a:gd name="connsiteX456" fmla="*/ 800637 w 1688335"/>
                  <a:gd name="connsiteY456" fmla="*/ 21889 h 661339"/>
                  <a:gd name="connsiteX457" fmla="*/ 803295 w 1688335"/>
                  <a:gd name="connsiteY457" fmla="*/ 21653 h 661339"/>
                  <a:gd name="connsiteX458" fmla="*/ 805480 w 1688335"/>
                  <a:gd name="connsiteY458" fmla="*/ 22125 h 661339"/>
                  <a:gd name="connsiteX459" fmla="*/ 806661 w 1688335"/>
                  <a:gd name="connsiteY459" fmla="*/ 22125 h 661339"/>
                  <a:gd name="connsiteX460" fmla="*/ 809555 w 1688335"/>
                  <a:gd name="connsiteY460" fmla="*/ 24783 h 661339"/>
                  <a:gd name="connsiteX461" fmla="*/ 813630 w 1688335"/>
                  <a:gd name="connsiteY461" fmla="*/ 26968 h 661339"/>
                  <a:gd name="connsiteX462" fmla="*/ 816287 w 1688335"/>
                  <a:gd name="connsiteY462" fmla="*/ 29389 h 661339"/>
                  <a:gd name="connsiteX463" fmla="*/ 821366 w 1688335"/>
                  <a:gd name="connsiteY463" fmla="*/ 29625 h 661339"/>
                  <a:gd name="connsiteX464" fmla="*/ 824969 w 1688335"/>
                  <a:gd name="connsiteY464" fmla="*/ 34940 h 661339"/>
                  <a:gd name="connsiteX465" fmla="*/ 825914 w 1688335"/>
                  <a:gd name="connsiteY465" fmla="*/ 35649 h 661339"/>
                  <a:gd name="connsiteX466" fmla="*/ 832174 w 1688335"/>
                  <a:gd name="connsiteY466" fmla="*/ 36122 h 661339"/>
                  <a:gd name="connsiteX467" fmla="*/ 835067 w 1688335"/>
                  <a:gd name="connsiteY467" fmla="*/ 38071 h 661339"/>
                  <a:gd name="connsiteX468" fmla="*/ 835540 w 1688335"/>
                  <a:gd name="connsiteY468" fmla="*/ 40492 h 661339"/>
                  <a:gd name="connsiteX469" fmla="*/ 837194 w 1688335"/>
                  <a:gd name="connsiteY469" fmla="*/ 41437 h 661339"/>
                  <a:gd name="connsiteX470" fmla="*/ 839615 w 1688335"/>
                  <a:gd name="connsiteY470" fmla="*/ 45039 h 661339"/>
                  <a:gd name="connsiteX471" fmla="*/ 839615 w 1688335"/>
                  <a:gd name="connsiteY471" fmla="*/ 47697 h 661339"/>
                  <a:gd name="connsiteX472" fmla="*/ 831701 w 1688335"/>
                  <a:gd name="connsiteY472" fmla="*/ 45039 h 661339"/>
                  <a:gd name="connsiteX473" fmla="*/ 828807 w 1688335"/>
                  <a:gd name="connsiteY473" fmla="*/ 44803 h 661339"/>
                  <a:gd name="connsiteX474" fmla="*/ 828807 w 1688335"/>
                  <a:gd name="connsiteY474" fmla="*/ 45275 h 661339"/>
                  <a:gd name="connsiteX475" fmla="*/ 831937 w 1688335"/>
                  <a:gd name="connsiteY475" fmla="*/ 48406 h 661339"/>
                  <a:gd name="connsiteX476" fmla="*/ 839615 w 1688335"/>
                  <a:gd name="connsiteY476" fmla="*/ 52008 h 661339"/>
                  <a:gd name="connsiteX477" fmla="*/ 839142 w 1688335"/>
                  <a:gd name="connsiteY477" fmla="*/ 55374 h 661339"/>
                  <a:gd name="connsiteX478" fmla="*/ 836249 w 1688335"/>
                  <a:gd name="connsiteY478" fmla="*/ 57796 h 661339"/>
                  <a:gd name="connsiteX479" fmla="*/ 832410 w 1688335"/>
                  <a:gd name="connsiteY479" fmla="*/ 61162 h 661339"/>
                  <a:gd name="connsiteX480" fmla="*/ 828099 w 1688335"/>
                  <a:gd name="connsiteY480" fmla="*/ 67894 h 661339"/>
                  <a:gd name="connsiteX481" fmla="*/ 822547 w 1688335"/>
                  <a:gd name="connsiteY481" fmla="*/ 68839 h 661339"/>
                  <a:gd name="connsiteX482" fmla="*/ 819417 w 1688335"/>
                  <a:gd name="connsiteY482" fmla="*/ 70729 h 661339"/>
                  <a:gd name="connsiteX483" fmla="*/ 812921 w 1688335"/>
                  <a:gd name="connsiteY483" fmla="*/ 72146 h 661339"/>
                  <a:gd name="connsiteX484" fmla="*/ 807370 w 1688335"/>
                  <a:gd name="connsiteY484" fmla="*/ 78643 h 661339"/>
                  <a:gd name="connsiteX485" fmla="*/ 805185 w 1688335"/>
                  <a:gd name="connsiteY485" fmla="*/ 79351 h 661339"/>
                  <a:gd name="connsiteX486" fmla="*/ 802763 w 1688335"/>
                  <a:gd name="connsiteY486" fmla="*/ 82009 h 661339"/>
                  <a:gd name="connsiteX487" fmla="*/ 795322 w 1688335"/>
                  <a:gd name="connsiteY487" fmla="*/ 87265 h 661339"/>
                  <a:gd name="connsiteX488" fmla="*/ 784515 w 1688335"/>
                  <a:gd name="connsiteY488" fmla="*/ 87974 h 661339"/>
                  <a:gd name="connsiteX489" fmla="*/ 781857 w 1688335"/>
                  <a:gd name="connsiteY489" fmla="*/ 92285 h 661339"/>
                  <a:gd name="connsiteX490" fmla="*/ 777014 w 1688335"/>
                  <a:gd name="connsiteY490" fmla="*/ 95179 h 661339"/>
                  <a:gd name="connsiteX491" fmla="*/ 776542 w 1688335"/>
                  <a:gd name="connsiteY491" fmla="*/ 98309 h 661339"/>
                  <a:gd name="connsiteX492" fmla="*/ 774593 w 1688335"/>
                  <a:gd name="connsiteY492" fmla="*/ 101911 h 661339"/>
                  <a:gd name="connsiteX493" fmla="*/ 772172 w 1688335"/>
                  <a:gd name="connsiteY493" fmla="*/ 104333 h 661339"/>
                  <a:gd name="connsiteX494" fmla="*/ 763490 w 1688335"/>
                  <a:gd name="connsiteY494" fmla="*/ 109825 h 661339"/>
                  <a:gd name="connsiteX495" fmla="*/ 759888 w 1688335"/>
                  <a:gd name="connsiteY495" fmla="*/ 112246 h 661339"/>
                  <a:gd name="connsiteX496" fmla="*/ 754573 w 1688335"/>
                  <a:gd name="connsiteY496" fmla="*/ 113191 h 661339"/>
                  <a:gd name="connsiteX497" fmla="*/ 750025 w 1688335"/>
                  <a:gd name="connsiteY497" fmla="*/ 117502 h 661339"/>
                  <a:gd name="connsiteX498" fmla="*/ 746895 w 1688335"/>
                  <a:gd name="connsiteY498" fmla="*/ 123762 h 661339"/>
                  <a:gd name="connsiteX499" fmla="*/ 745950 w 1688335"/>
                  <a:gd name="connsiteY499" fmla="*/ 126892 h 661339"/>
                  <a:gd name="connsiteX500" fmla="*/ 747131 w 1688335"/>
                  <a:gd name="connsiteY500" fmla="*/ 126420 h 661339"/>
                  <a:gd name="connsiteX501" fmla="*/ 748076 w 1688335"/>
                  <a:gd name="connsiteY501" fmla="*/ 123762 h 661339"/>
                  <a:gd name="connsiteX502" fmla="*/ 750498 w 1688335"/>
                  <a:gd name="connsiteY502" fmla="*/ 121873 h 661339"/>
                  <a:gd name="connsiteX503" fmla="*/ 751206 w 1688335"/>
                  <a:gd name="connsiteY503" fmla="*/ 120455 h 661339"/>
                  <a:gd name="connsiteX504" fmla="*/ 757466 w 1688335"/>
                  <a:gd name="connsiteY504" fmla="*/ 113723 h 661339"/>
                  <a:gd name="connsiteX505" fmla="*/ 767329 w 1688335"/>
                  <a:gd name="connsiteY505" fmla="*/ 112542 h 661339"/>
                  <a:gd name="connsiteX506" fmla="*/ 773589 w 1688335"/>
                  <a:gd name="connsiteY506" fmla="*/ 106281 h 661339"/>
                  <a:gd name="connsiteX507" fmla="*/ 785164 w 1688335"/>
                  <a:gd name="connsiteY507" fmla="*/ 106281 h 661339"/>
                  <a:gd name="connsiteX508" fmla="*/ 784456 w 1688335"/>
                  <a:gd name="connsiteY508" fmla="*/ 104569 h 661339"/>
                  <a:gd name="connsiteX509" fmla="*/ 777959 w 1688335"/>
                  <a:gd name="connsiteY509" fmla="*/ 101911 h 661339"/>
                  <a:gd name="connsiteX510" fmla="*/ 779140 w 1688335"/>
                  <a:gd name="connsiteY510" fmla="*/ 98781 h 661339"/>
                  <a:gd name="connsiteX511" fmla="*/ 789712 w 1688335"/>
                  <a:gd name="connsiteY511" fmla="*/ 98781 h 661339"/>
                  <a:gd name="connsiteX512" fmla="*/ 795972 w 1688335"/>
                  <a:gd name="connsiteY512" fmla="*/ 98073 h 661339"/>
                  <a:gd name="connsiteX513" fmla="*/ 799574 w 1688335"/>
                  <a:gd name="connsiteY513" fmla="*/ 97836 h 661339"/>
                  <a:gd name="connsiteX514" fmla="*/ 803649 w 1688335"/>
                  <a:gd name="connsiteY514" fmla="*/ 95651 h 661339"/>
                  <a:gd name="connsiteX515" fmla="*/ 805362 w 1688335"/>
                  <a:gd name="connsiteY515" fmla="*/ 91104 h 661339"/>
                  <a:gd name="connsiteX516" fmla="*/ 812094 w 1688335"/>
                  <a:gd name="connsiteY516" fmla="*/ 91104 h 661339"/>
                  <a:gd name="connsiteX517" fmla="*/ 816701 w 1688335"/>
                  <a:gd name="connsiteY517" fmla="*/ 88210 h 661339"/>
                  <a:gd name="connsiteX518" fmla="*/ 819122 w 1688335"/>
                  <a:gd name="connsiteY518" fmla="*/ 87974 h 661339"/>
                  <a:gd name="connsiteX519" fmla="*/ 819122 w 1688335"/>
                  <a:gd name="connsiteY519" fmla="*/ 87029 h 661339"/>
                  <a:gd name="connsiteX520" fmla="*/ 813098 w 1688335"/>
                  <a:gd name="connsiteY520" fmla="*/ 87738 h 661339"/>
                  <a:gd name="connsiteX521" fmla="*/ 809496 w 1688335"/>
                  <a:gd name="connsiteY521" fmla="*/ 87265 h 661339"/>
                  <a:gd name="connsiteX522" fmla="*/ 811917 w 1688335"/>
                  <a:gd name="connsiteY522" fmla="*/ 81005 h 661339"/>
                  <a:gd name="connsiteX523" fmla="*/ 818177 w 1688335"/>
                  <a:gd name="connsiteY523" fmla="*/ 82954 h 661339"/>
                  <a:gd name="connsiteX524" fmla="*/ 822724 w 1688335"/>
                  <a:gd name="connsiteY524" fmla="*/ 82245 h 661339"/>
                  <a:gd name="connsiteX525" fmla="*/ 826327 w 1688335"/>
                  <a:gd name="connsiteY525" fmla="*/ 83190 h 661339"/>
                  <a:gd name="connsiteX526" fmla="*/ 827981 w 1688335"/>
                  <a:gd name="connsiteY526" fmla="*/ 87974 h 661339"/>
                  <a:gd name="connsiteX527" fmla="*/ 832292 w 1688335"/>
                  <a:gd name="connsiteY527" fmla="*/ 90159 h 661339"/>
                  <a:gd name="connsiteX528" fmla="*/ 842154 w 1688335"/>
                  <a:gd name="connsiteY528" fmla="*/ 90395 h 661339"/>
                  <a:gd name="connsiteX529" fmla="*/ 842154 w 1688335"/>
                  <a:gd name="connsiteY529" fmla="*/ 88978 h 661339"/>
                  <a:gd name="connsiteX530" fmla="*/ 839497 w 1688335"/>
                  <a:gd name="connsiteY530" fmla="*/ 86084 h 661339"/>
                  <a:gd name="connsiteX531" fmla="*/ 839497 w 1688335"/>
                  <a:gd name="connsiteY531" fmla="*/ 83426 h 661339"/>
                  <a:gd name="connsiteX532" fmla="*/ 844280 w 1688335"/>
                  <a:gd name="connsiteY532" fmla="*/ 84903 h 661339"/>
                  <a:gd name="connsiteX533" fmla="*/ 849536 w 1688335"/>
                  <a:gd name="connsiteY533" fmla="*/ 90927 h 661339"/>
                  <a:gd name="connsiteX534" fmla="*/ 851958 w 1688335"/>
                  <a:gd name="connsiteY534" fmla="*/ 96950 h 661339"/>
                  <a:gd name="connsiteX535" fmla="*/ 853139 w 1688335"/>
                  <a:gd name="connsiteY535" fmla="*/ 98368 h 661339"/>
                  <a:gd name="connsiteX536" fmla="*/ 853375 w 1688335"/>
                  <a:gd name="connsiteY536" fmla="*/ 100317 h 661339"/>
                  <a:gd name="connsiteX537" fmla="*/ 851722 w 1688335"/>
                  <a:gd name="connsiteY537" fmla="*/ 91399 h 661339"/>
                  <a:gd name="connsiteX538" fmla="*/ 851485 w 1688335"/>
                  <a:gd name="connsiteY538" fmla="*/ 89450 h 661339"/>
                  <a:gd name="connsiteX539" fmla="*/ 856269 w 1688335"/>
                  <a:gd name="connsiteY539" fmla="*/ 89214 h 661339"/>
                  <a:gd name="connsiteX540" fmla="*/ 862529 w 1688335"/>
                  <a:gd name="connsiteY540" fmla="*/ 88033 h 661339"/>
                  <a:gd name="connsiteX541" fmla="*/ 879833 w 1688335"/>
                  <a:gd name="connsiteY541" fmla="*/ 88033 h 661339"/>
                  <a:gd name="connsiteX542" fmla="*/ 887746 w 1688335"/>
                  <a:gd name="connsiteY542" fmla="*/ 88978 h 661339"/>
                  <a:gd name="connsiteX543" fmla="*/ 903337 w 1688335"/>
                  <a:gd name="connsiteY543" fmla="*/ 90927 h 661339"/>
                  <a:gd name="connsiteX544" fmla="*/ 902865 w 1688335"/>
                  <a:gd name="connsiteY544" fmla="*/ 93348 h 661339"/>
                  <a:gd name="connsiteX545" fmla="*/ 900207 w 1688335"/>
                  <a:gd name="connsiteY545" fmla="*/ 94529 h 661339"/>
                  <a:gd name="connsiteX546" fmla="*/ 900916 w 1688335"/>
                  <a:gd name="connsiteY546" fmla="*/ 96714 h 661339"/>
                  <a:gd name="connsiteX547" fmla="*/ 906704 w 1688335"/>
                  <a:gd name="connsiteY547" fmla="*/ 97423 h 661339"/>
                  <a:gd name="connsiteX548" fmla="*/ 908416 w 1688335"/>
                  <a:gd name="connsiteY548" fmla="*/ 98899 h 661339"/>
                  <a:gd name="connsiteX549" fmla="*/ 921881 w 1688335"/>
                  <a:gd name="connsiteY549" fmla="*/ 100376 h 661339"/>
                  <a:gd name="connsiteX550" fmla="*/ 925011 w 1688335"/>
                  <a:gd name="connsiteY550" fmla="*/ 101557 h 661339"/>
                  <a:gd name="connsiteX551" fmla="*/ 936764 w 1688335"/>
                  <a:gd name="connsiteY551" fmla="*/ 102088 h 661339"/>
                  <a:gd name="connsiteX552" fmla="*/ 942551 w 1688335"/>
                  <a:gd name="connsiteY552" fmla="*/ 103033 h 661339"/>
                  <a:gd name="connsiteX553" fmla="*/ 944028 w 1688335"/>
                  <a:gd name="connsiteY553" fmla="*/ 100140 h 661339"/>
                  <a:gd name="connsiteX554" fmla="*/ 945977 w 1688335"/>
                  <a:gd name="connsiteY554" fmla="*/ 100140 h 661339"/>
                  <a:gd name="connsiteX555" fmla="*/ 950052 w 1688335"/>
                  <a:gd name="connsiteY555" fmla="*/ 103270 h 661339"/>
                  <a:gd name="connsiteX556" fmla="*/ 952000 w 1688335"/>
                  <a:gd name="connsiteY556" fmla="*/ 103270 h 661339"/>
                  <a:gd name="connsiteX557" fmla="*/ 950111 w 1688335"/>
                  <a:gd name="connsiteY557" fmla="*/ 97246 h 661339"/>
                  <a:gd name="connsiteX558" fmla="*/ 950347 w 1688335"/>
                  <a:gd name="connsiteY558" fmla="*/ 97246 h 661339"/>
                  <a:gd name="connsiteX559" fmla="*/ 948930 w 1688335"/>
                  <a:gd name="connsiteY559" fmla="*/ 93643 h 661339"/>
                  <a:gd name="connsiteX560" fmla="*/ 949638 w 1688335"/>
                  <a:gd name="connsiteY560" fmla="*/ 89096 h 661339"/>
                  <a:gd name="connsiteX561" fmla="*/ 952532 w 1688335"/>
                  <a:gd name="connsiteY561" fmla="*/ 86911 h 661339"/>
                  <a:gd name="connsiteX562" fmla="*/ 956607 w 1688335"/>
                  <a:gd name="connsiteY562" fmla="*/ 83781 h 661339"/>
                  <a:gd name="connsiteX563" fmla="*/ 961391 w 1688335"/>
                  <a:gd name="connsiteY563" fmla="*/ 85966 h 661339"/>
                  <a:gd name="connsiteX564" fmla="*/ 965938 w 1688335"/>
                  <a:gd name="connsiteY564" fmla="*/ 86911 h 661339"/>
                  <a:gd name="connsiteX565" fmla="*/ 969777 w 1688335"/>
                  <a:gd name="connsiteY565" fmla="*/ 88387 h 661339"/>
                  <a:gd name="connsiteX566" fmla="*/ 970958 w 1688335"/>
                  <a:gd name="connsiteY566" fmla="*/ 89568 h 661339"/>
                  <a:gd name="connsiteX567" fmla="*/ 972375 w 1688335"/>
                  <a:gd name="connsiteY567" fmla="*/ 89568 h 661339"/>
                  <a:gd name="connsiteX568" fmla="*/ 974560 w 1688335"/>
                  <a:gd name="connsiteY568" fmla="*/ 87147 h 661339"/>
                  <a:gd name="connsiteX569" fmla="*/ 977690 w 1688335"/>
                  <a:gd name="connsiteY569" fmla="*/ 88092 h 661339"/>
                  <a:gd name="connsiteX570" fmla="*/ 979344 w 1688335"/>
                  <a:gd name="connsiteY570" fmla="*/ 88092 h 661339"/>
                  <a:gd name="connsiteX571" fmla="*/ 981057 w 1688335"/>
                  <a:gd name="connsiteY571" fmla="*/ 90277 h 661339"/>
                  <a:gd name="connsiteX572" fmla="*/ 986372 w 1688335"/>
                  <a:gd name="connsiteY572" fmla="*/ 88151 h 661339"/>
                  <a:gd name="connsiteX573" fmla="*/ 995053 w 1688335"/>
                  <a:gd name="connsiteY573" fmla="*/ 89391 h 661339"/>
                  <a:gd name="connsiteX574" fmla="*/ 997711 w 1688335"/>
                  <a:gd name="connsiteY574" fmla="*/ 90572 h 661339"/>
                  <a:gd name="connsiteX575" fmla="*/ 1000605 w 1688335"/>
                  <a:gd name="connsiteY575" fmla="*/ 93466 h 661339"/>
                  <a:gd name="connsiteX576" fmla="*/ 1005624 w 1688335"/>
                  <a:gd name="connsiteY576" fmla="*/ 97305 h 661339"/>
                  <a:gd name="connsiteX577" fmla="*/ 1008991 w 1688335"/>
                  <a:gd name="connsiteY577" fmla="*/ 99254 h 661339"/>
                  <a:gd name="connsiteX578" fmla="*/ 1004916 w 1688335"/>
                  <a:gd name="connsiteY578" fmla="*/ 101675 h 661339"/>
                  <a:gd name="connsiteX579" fmla="*/ 1008991 w 1688335"/>
                  <a:gd name="connsiteY579" fmla="*/ 103860 h 661339"/>
                  <a:gd name="connsiteX580" fmla="*/ 1003439 w 1688335"/>
                  <a:gd name="connsiteY580" fmla="*/ 106281 h 661339"/>
                  <a:gd name="connsiteX581" fmla="*/ 995526 w 1688335"/>
                  <a:gd name="connsiteY581" fmla="*/ 107463 h 661339"/>
                  <a:gd name="connsiteX582" fmla="*/ 992632 w 1688335"/>
                  <a:gd name="connsiteY582" fmla="*/ 111301 h 661339"/>
                  <a:gd name="connsiteX583" fmla="*/ 990683 w 1688335"/>
                  <a:gd name="connsiteY583" fmla="*/ 112482 h 661339"/>
                  <a:gd name="connsiteX584" fmla="*/ 990683 w 1688335"/>
                  <a:gd name="connsiteY584" fmla="*/ 119924 h 661339"/>
                  <a:gd name="connsiteX585" fmla="*/ 992809 w 1688335"/>
                  <a:gd name="connsiteY585" fmla="*/ 122345 h 661339"/>
                  <a:gd name="connsiteX586" fmla="*/ 993990 w 1688335"/>
                  <a:gd name="connsiteY586" fmla="*/ 117089 h 661339"/>
                  <a:gd name="connsiteX587" fmla="*/ 997356 w 1688335"/>
                  <a:gd name="connsiteY587" fmla="*/ 117089 h 661339"/>
                  <a:gd name="connsiteX588" fmla="*/ 999305 w 1688335"/>
                  <a:gd name="connsiteY588" fmla="*/ 119038 h 661339"/>
                  <a:gd name="connsiteX589" fmla="*/ 1000486 w 1688335"/>
                  <a:gd name="connsiteY589" fmla="*/ 119038 h 661339"/>
                  <a:gd name="connsiteX590" fmla="*/ 1005742 w 1688335"/>
                  <a:gd name="connsiteY590" fmla="*/ 122404 h 661339"/>
                  <a:gd name="connsiteX591" fmla="*/ 1009817 w 1688335"/>
                  <a:gd name="connsiteY591" fmla="*/ 125062 h 661339"/>
                  <a:gd name="connsiteX592" fmla="*/ 1011235 w 1688335"/>
                  <a:gd name="connsiteY592" fmla="*/ 127011 h 661339"/>
                  <a:gd name="connsiteX593" fmla="*/ 1013892 w 1688335"/>
                  <a:gd name="connsiteY593" fmla="*/ 126302 h 661339"/>
                  <a:gd name="connsiteX594" fmla="*/ 1016314 w 1688335"/>
                  <a:gd name="connsiteY594" fmla="*/ 126302 h 661339"/>
                  <a:gd name="connsiteX595" fmla="*/ 1015841 w 1688335"/>
                  <a:gd name="connsiteY595" fmla="*/ 128959 h 661339"/>
                  <a:gd name="connsiteX596" fmla="*/ 1015841 w 1688335"/>
                  <a:gd name="connsiteY596" fmla="*/ 132089 h 661339"/>
                  <a:gd name="connsiteX597" fmla="*/ 1016550 w 1688335"/>
                  <a:gd name="connsiteY597" fmla="*/ 132326 h 661339"/>
                  <a:gd name="connsiteX598" fmla="*/ 1020152 w 1688335"/>
                  <a:gd name="connsiteY598" fmla="*/ 133034 h 661339"/>
                  <a:gd name="connsiteX599" fmla="*/ 1024700 w 1688335"/>
                  <a:gd name="connsiteY599" fmla="*/ 137877 h 661339"/>
                  <a:gd name="connsiteX600" fmla="*/ 1029247 w 1688335"/>
                  <a:gd name="connsiteY600" fmla="*/ 139590 h 661339"/>
                  <a:gd name="connsiteX601" fmla="*/ 1033795 w 1688335"/>
                  <a:gd name="connsiteY601" fmla="*/ 143192 h 661339"/>
                  <a:gd name="connsiteX602" fmla="*/ 1039818 w 1688335"/>
                  <a:gd name="connsiteY602" fmla="*/ 145141 h 661339"/>
                  <a:gd name="connsiteX603" fmla="*/ 1042712 w 1688335"/>
                  <a:gd name="connsiteY603" fmla="*/ 148035 h 661339"/>
                  <a:gd name="connsiteX604" fmla="*/ 1046787 w 1688335"/>
                  <a:gd name="connsiteY604" fmla="*/ 147090 h 661339"/>
                  <a:gd name="connsiteX605" fmla="*/ 1047496 w 1688335"/>
                  <a:gd name="connsiteY605" fmla="*/ 143015 h 661339"/>
                  <a:gd name="connsiteX606" fmla="*/ 1049445 w 1688335"/>
                  <a:gd name="connsiteY606" fmla="*/ 140121 h 661339"/>
                  <a:gd name="connsiteX607" fmla="*/ 1048264 w 1688335"/>
                  <a:gd name="connsiteY607" fmla="*/ 134806 h 661339"/>
                  <a:gd name="connsiteX608" fmla="*/ 1049209 w 1688335"/>
                  <a:gd name="connsiteY608" fmla="*/ 130731 h 661339"/>
                  <a:gd name="connsiteX609" fmla="*/ 1050685 w 1688335"/>
                  <a:gd name="connsiteY609" fmla="*/ 125180 h 661339"/>
                  <a:gd name="connsiteX610" fmla="*/ 1053579 w 1688335"/>
                  <a:gd name="connsiteY610" fmla="*/ 125180 h 661339"/>
                  <a:gd name="connsiteX611" fmla="*/ 1054287 w 1688335"/>
                  <a:gd name="connsiteY611" fmla="*/ 129255 h 661339"/>
                  <a:gd name="connsiteX612" fmla="*/ 1055705 w 1688335"/>
                  <a:gd name="connsiteY612" fmla="*/ 130672 h 661339"/>
                  <a:gd name="connsiteX613" fmla="*/ 1060488 w 1688335"/>
                  <a:gd name="connsiteY613" fmla="*/ 131381 h 661339"/>
                  <a:gd name="connsiteX614" fmla="*/ 1065272 w 1688335"/>
                  <a:gd name="connsiteY614" fmla="*/ 135456 h 661339"/>
                  <a:gd name="connsiteX615" fmla="*/ 1073717 w 1688335"/>
                  <a:gd name="connsiteY615" fmla="*/ 134983 h 661339"/>
                  <a:gd name="connsiteX616" fmla="*/ 1078265 w 1688335"/>
                  <a:gd name="connsiteY616" fmla="*/ 131381 h 661339"/>
                  <a:gd name="connsiteX617" fmla="*/ 1080450 w 1688335"/>
                  <a:gd name="connsiteY617" fmla="*/ 129196 h 661339"/>
                  <a:gd name="connsiteX618" fmla="*/ 1087182 w 1688335"/>
                  <a:gd name="connsiteY618" fmla="*/ 129668 h 661339"/>
                  <a:gd name="connsiteX619" fmla="*/ 1090785 w 1688335"/>
                  <a:gd name="connsiteY619" fmla="*/ 131381 h 661339"/>
                  <a:gd name="connsiteX620" fmla="*/ 1097045 w 1688335"/>
                  <a:gd name="connsiteY620" fmla="*/ 132857 h 661339"/>
                  <a:gd name="connsiteX621" fmla="*/ 1104722 w 1688335"/>
                  <a:gd name="connsiteY621" fmla="*/ 137227 h 661339"/>
                  <a:gd name="connsiteX622" fmla="*/ 1112636 w 1688335"/>
                  <a:gd name="connsiteY622" fmla="*/ 138940 h 661339"/>
                  <a:gd name="connsiteX623" fmla="*/ 1112872 w 1688335"/>
                  <a:gd name="connsiteY623" fmla="*/ 137227 h 661339"/>
                  <a:gd name="connsiteX624" fmla="*/ 1110214 w 1688335"/>
                  <a:gd name="connsiteY624" fmla="*/ 134097 h 661339"/>
                  <a:gd name="connsiteX625" fmla="*/ 1104958 w 1688335"/>
                  <a:gd name="connsiteY625" fmla="*/ 132621 h 661339"/>
                  <a:gd name="connsiteX626" fmla="*/ 1105903 w 1688335"/>
                  <a:gd name="connsiteY626" fmla="*/ 131676 h 661339"/>
                  <a:gd name="connsiteX627" fmla="*/ 1115766 w 1688335"/>
                  <a:gd name="connsiteY627" fmla="*/ 131440 h 661339"/>
                  <a:gd name="connsiteX628" fmla="*/ 1116238 w 1688335"/>
                  <a:gd name="connsiteY628" fmla="*/ 130967 h 661339"/>
                  <a:gd name="connsiteX629" fmla="*/ 1117479 w 1688335"/>
                  <a:gd name="connsiteY629" fmla="*/ 131440 h 661339"/>
                  <a:gd name="connsiteX630" fmla="*/ 1122498 w 1688335"/>
                  <a:gd name="connsiteY630" fmla="*/ 135279 h 661339"/>
                  <a:gd name="connsiteX631" fmla="*/ 1129231 w 1688335"/>
                  <a:gd name="connsiteY631" fmla="*/ 133625 h 661339"/>
                  <a:gd name="connsiteX632" fmla="*/ 1129231 w 1688335"/>
                  <a:gd name="connsiteY632" fmla="*/ 132208 h 661339"/>
                  <a:gd name="connsiteX633" fmla="*/ 1126809 w 1688335"/>
                  <a:gd name="connsiteY633" fmla="*/ 130259 h 661339"/>
                  <a:gd name="connsiteX634" fmla="*/ 1126573 w 1688335"/>
                  <a:gd name="connsiteY634" fmla="*/ 128841 h 661339"/>
                  <a:gd name="connsiteX635" fmla="*/ 1123916 w 1688335"/>
                  <a:gd name="connsiteY635" fmla="*/ 125475 h 661339"/>
                  <a:gd name="connsiteX636" fmla="*/ 1122971 w 1688335"/>
                  <a:gd name="connsiteY636" fmla="*/ 119687 h 661339"/>
                  <a:gd name="connsiteX637" fmla="*/ 1117656 w 1688335"/>
                  <a:gd name="connsiteY637" fmla="*/ 119451 h 661339"/>
                  <a:gd name="connsiteX638" fmla="*/ 1117892 w 1688335"/>
                  <a:gd name="connsiteY638" fmla="*/ 114668 h 661339"/>
                  <a:gd name="connsiteX639" fmla="*/ 1122203 w 1688335"/>
                  <a:gd name="connsiteY639" fmla="*/ 110829 h 661339"/>
                  <a:gd name="connsiteX640" fmla="*/ 1131829 w 1688335"/>
                  <a:gd name="connsiteY640" fmla="*/ 110356 h 661339"/>
                  <a:gd name="connsiteX641" fmla="*/ 1127991 w 1688335"/>
                  <a:gd name="connsiteY641" fmla="*/ 103624 h 661339"/>
                  <a:gd name="connsiteX642" fmla="*/ 1127991 w 1688335"/>
                  <a:gd name="connsiteY642" fmla="*/ 102443 h 661339"/>
                  <a:gd name="connsiteX643" fmla="*/ 1137381 w 1688335"/>
                  <a:gd name="connsiteY643" fmla="*/ 106281 h 661339"/>
                  <a:gd name="connsiteX644" fmla="*/ 1142460 w 1688335"/>
                  <a:gd name="connsiteY644" fmla="*/ 106754 h 661339"/>
                  <a:gd name="connsiteX645" fmla="*/ 1146062 w 1688335"/>
                  <a:gd name="connsiteY645" fmla="*/ 107463 h 661339"/>
                  <a:gd name="connsiteX646" fmla="*/ 1155925 w 1688335"/>
                  <a:gd name="connsiteY646" fmla="*/ 108171 h 661339"/>
                  <a:gd name="connsiteX647" fmla="*/ 1160945 w 1688335"/>
                  <a:gd name="connsiteY647" fmla="*/ 109884 h 661339"/>
                  <a:gd name="connsiteX648" fmla="*/ 1170571 w 1688335"/>
                  <a:gd name="connsiteY648" fmla="*/ 110356 h 661339"/>
                  <a:gd name="connsiteX649" fmla="*/ 1165019 w 1688335"/>
                  <a:gd name="connsiteY649" fmla="*/ 118979 h 661339"/>
                  <a:gd name="connsiteX650" fmla="*/ 1165019 w 1688335"/>
                  <a:gd name="connsiteY650" fmla="*/ 121164 h 661339"/>
                  <a:gd name="connsiteX651" fmla="*/ 1168386 w 1688335"/>
                  <a:gd name="connsiteY651" fmla="*/ 120928 h 661339"/>
                  <a:gd name="connsiteX652" fmla="*/ 1171752 w 1688335"/>
                  <a:gd name="connsiteY652" fmla="*/ 118743 h 661339"/>
                  <a:gd name="connsiteX653" fmla="*/ 1181378 w 1688335"/>
                  <a:gd name="connsiteY653" fmla="*/ 118034 h 661339"/>
                  <a:gd name="connsiteX654" fmla="*/ 1181851 w 1688335"/>
                  <a:gd name="connsiteY654" fmla="*/ 123585 h 661339"/>
                  <a:gd name="connsiteX655" fmla="*/ 1178484 w 1688335"/>
                  <a:gd name="connsiteY655" fmla="*/ 126007 h 661339"/>
                  <a:gd name="connsiteX656" fmla="*/ 1179429 w 1688335"/>
                  <a:gd name="connsiteY656" fmla="*/ 131085 h 661339"/>
                  <a:gd name="connsiteX657" fmla="*/ 1185926 w 1688335"/>
                  <a:gd name="connsiteY657" fmla="*/ 131085 h 661339"/>
                  <a:gd name="connsiteX658" fmla="*/ 1191950 w 1688335"/>
                  <a:gd name="connsiteY658" fmla="*/ 125593 h 661339"/>
                  <a:gd name="connsiteX659" fmla="*/ 1193190 w 1688335"/>
                  <a:gd name="connsiteY659" fmla="*/ 119097 h 661339"/>
                  <a:gd name="connsiteX660" fmla="*/ 1194607 w 1688335"/>
                  <a:gd name="connsiteY660" fmla="*/ 117443 h 661339"/>
                  <a:gd name="connsiteX661" fmla="*/ 1200395 w 1688335"/>
                  <a:gd name="connsiteY661" fmla="*/ 117207 h 661339"/>
                  <a:gd name="connsiteX662" fmla="*/ 1213033 w 1688335"/>
                  <a:gd name="connsiteY662" fmla="*/ 117384 h 661339"/>
                  <a:gd name="connsiteX663" fmla="*/ 1217580 w 1688335"/>
                  <a:gd name="connsiteY663" fmla="*/ 118565 h 661339"/>
                  <a:gd name="connsiteX664" fmla="*/ 1225021 w 1688335"/>
                  <a:gd name="connsiteY664" fmla="*/ 120987 h 661339"/>
                  <a:gd name="connsiteX665" fmla="*/ 1225966 w 1688335"/>
                  <a:gd name="connsiteY665" fmla="*/ 125298 h 661339"/>
                  <a:gd name="connsiteX666" fmla="*/ 1218289 w 1688335"/>
                  <a:gd name="connsiteY666" fmla="*/ 126479 h 661339"/>
                  <a:gd name="connsiteX667" fmla="*/ 1218289 w 1688335"/>
                  <a:gd name="connsiteY667" fmla="*/ 127660 h 661339"/>
                  <a:gd name="connsiteX668" fmla="*/ 1225021 w 1688335"/>
                  <a:gd name="connsiteY668" fmla="*/ 130081 h 661339"/>
                  <a:gd name="connsiteX669" fmla="*/ 1234412 w 1688335"/>
                  <a:gd name="connsiteY669" fmla="*/ 132739 h 661339"/>
                  <a:gd name="connsiteX670" fmla="*/ 1238250 w 1688335"/>
                  <a:gd name="connsiteY670" fmla="*/ 132975 h 661339"/>
                  <a:gd name="connsiteX671" fmla="*/ 1241144 w 1688335"/>
                  <a:gd name="connsiteY671" fmla="*/ 131263 h 661339"/>
                  <a:gd name="connsiteX672" fmla="*/ 1244983 w 1688335"/>
                  <a:gd name="connsiteY672" fmla="*/ 131971 h 661339"/>
                  <a:gd name="connsiteX673" fmla="*/ 1250770 w 1688335"/>
                  <a:gd name="connsiteY673" fmla="*/ 132444 h 661339"/>
                  <a:gd name="connsiteX674" fmla="*/ 1256086 w 1688335"/>
                  <a:gd name="connsiteY674" fmla="*/ 137759 h 661339"/>
                  <a:gd name="connsiteX675" fmla="*/ 1257030 w 1688335"/>
                  <a:gd name="connsiteY675" fmla="*/ 144728 h 661339"/>
                  <a:gd name="connsiteX676" fmla="*/ 1263999 w 1688335"/>
                  <a:gd name="connsiteY676" fmla="*/ 146913 h 661339"/>
                  <a:gd name="connsiteX677" fmla="*/ 1265712 w 1688335"/>
                  <a:gd name="connsiteY677" fmla="*/ 146204 h 661339"/>
                  <a:gd name="connsiteX678" fmla="*/ 1271972 w 1688335"/>
                  <a:gd name="connsiteY678" fmla="*/ 145259 h 661339"/>
                  <a:gd name="connsiteX679" fmla="*/ 1271736 w 1688335"/>
                  <a:gd name="connsiteY679" fmla="*/ 145495 h 661339"/>
                  <a:gd name="connsiteX680" fmla="*/ 1275102 w 1688335"/>
                  <a:gd name="connsiteY680" fmla="*/ 144787 h 661339"/>
                  <a:gd name="connsiteX681" fmla="*/ 1281362 w 1688335"/>
                  <a:gd name="connsiteY681" fmla="*/ 145259 h 661339"/>
                  <a:gd name="connsiteX682" fmla="*/ 1284020 w 1688335"/>
                  <a:gd name="connsiteY682" fmla="*/ 143074 h 661339"/>
                  <a:gd name="connsiteX683" fmla="*/ 1292701 w 1688335"/>
                  <a:gd name="connsiteY683" fmla="*/ 142838 h 661339"/>
                  <a:gd name="connsiteX684" fmla="*/ 1300378 w 1688335"/>
                  <a:gd name="connsiteY684" fmla="*/ 143547 h 661339"/>
                  <a:gd name="connsiteX685" fmla="*/ 1319867 w 1688335"/>
                  <a:gd name="connsiteY685" fmla="*/ 143074 h 661339"/>
                  <a:gd name="connsiteX686" fmla="*/ 1327072 w 1688335"/>
                  <a:gd name="connsiteY686" fmla="*/ 144255 h 661339"/>
                  <a:gd name="connsiteX687" fmla="*/ 1330911 w 1688335"/>
                  <a:gd name="connsiteY687" fmla="*/ 145968 h 661339"/>
                  <a:gd name="connsiteX688" fmla="*/ 1338825 w 1688335"/>
                  <a:gd name="connsiteY688" fmla="*/ 151755 h 661339"/>
                  <a:gd name="connsiteX689" fmla="*/ 1338825 w 1688335"/>
                  <a:gd name="connsiteY689" fmla="*/ 151283 h 661339"/>
                  <a:gd name="connsiteX690" fmla="*/ 1342663 w 1688335"/>
                  <a:gd name="connsiteY690" fmla="*/ 155122 h 661339"/>
                  <a:gd name="connsiteX691" fmla="*/ 1342900 w 1688335"/>
                  <a:gd name="connsiteY691" fmla="*/ 164039 h 661339"/>
                  <a:gd name="connsiteX692" fmla="*/ 1343844 w 1688335"/>
                  <a:gd name="connsiteY692" fmla="*/ 168351 h 661339"/>
                  <a:gd name="connsiteX693" fmla="*/ 1347919 w 1688335"/>
                  <a:gd name="connsiteY693" fmla="*/ 170004 h 661339"/>
                  <a:gd name="connsiteX694" fmla="*/ 1349632 w 1688335"/>
                  <a:gd name="connsiteY694" fmla="*/ 170004 h 661339"/>
                  <a:gd name="connsiteX695" fmla="*/ 1351817 w 1688335"/>
                  <a:gd name="connsiteY695" fmla="*/ 171717 h 661339"/>
                  <a:gd name="connsiteX696" fmla="*/ 1355183 w 1688335"/>
                  <a:gd name="connsiteY696" fmla="*/ 177504 h 661339"/>
                  <a:gd name="connsiteX697" fmla="*/ 1356365 w 1688335"/>
                  <a:gd name="connsiteY697" fmla="*/ 178213 h 661339"/>
                  <a:gd name="connsiteX698" fmla="*/ 1366463 w 1688335"/>
                  <a:gd name="connsiteY698" fmla="*/ 185182 h 661339"/>
                  <a:gd name="connsiteX699" fmla="*/ 1367408 w 1688335"/>
                  <a:gd name="connsiteY699" fmla="*/ 185418 h 661339"/>
                  <a:gd name="connsiteX700" fmla="*/ 1367408 w 1688335"/>
                  <a:gd name="connsiteY700" fmla="*/ 183233 h 661339"/>
                  <a:gd name="connsiteX701" fmla="*/ 1363097 w 1688335"/>
                  <a:gd name="connsiteY701" fmla="*/ 178154 h 661339"/>
                  <a:gd name="connsiteX702" fmla="*/ 1363097 w 1688335"/>
                  <a:gd name="connsiteY702" fmla="*/ 174552 h 661339"/>
                  <a:gd name="connsiteX703" fmla="*/ 1365991 w 1688335"/>
                  <a:gd name="connsiteY703" fmla="*/ 174079 h 661339"/>
                  <a:gd name="connsiteX704" fmla="*/ 1367408 w 1688335"/>
                  <a:gd name="connsiteY704" fmla="*/ 170004 h 661339"/>
                  <a:gd name="connsiteX705" fmla="*/ 1374613 w 1688335"/>
                  <a:gd name="connsiteY705" fmla="*/ 168587 h 661339"/>
                  <a:gd name="connsiteX706" fmla="*/ 1384476 w 1688335"/>
                  <a:gd name="connsiteY706" fmla="*/ 167878 h 661339"/>
                  <a:gd name="connsiteX707" fmla="*/ 1385184 w 1688335"/>
                  <a:gd name="connsiteY707" fmla="*/ 167169 h 661339"/>
                  <a:gd name="connsiteX708" fmla="*/ 1385421 w 1688335"/>
                  <a:gd name="connsiteY708" fmla="*/ 165220 h 661339"/>
                  <a:gd name="connsiteX709" fmla="*/ 1387370 w 1688335"/>
                  <a:gd name="connsiteY709" fmla="*/ 165220 h 661339"/>
                  <a:gd name="connsiteX710" fmla="*/ 1395283 w 1688335"/>
                  <a:gd name="connsiteY710" fmla="*/ 169532 h 661339"/>
                  <a:gd name="connsiteX711" fmla="*/ 1398886 w 1688335"/>
                  <a:gd name="connsiteY711" fmla="*/ 169059 h 661339"/>
                  <a:gd name="connsiteX712" fmla="*/ 1416662 w 1688335"/>
                  <a:gd name="connsiteY712" fmla="*/ 172662 h 661339"/>
                  <a:gd name="connsiteX713" fmla="*/ 1421505 w 1688335"/>
                  <a:gd name="connsiteY713" fmla="*/ 170477 h 661339"/>
                  <a:gd name="connsiteX714" fmla="*/ 1422449 w 1688335"/>
                  <a:gd name="connsiteY714" fmla="*/ 168055 h 661339"/>
                  <a:gd name="connsiteX715" fmla="*/ 1428237 w 1688335"/>
                  <a:gd name="connsiteY715" fmla="*/ 170240 h 661339"/>
                  <a:gd name="connsiteX716" fmla="*/ 1432784 w 1688335"/>
                  <a:gd name="connsiteY716" fmla="*/ 176973 h 661339"/>
                  <a:gd name="connsiteX717" fmla="*/ 1434497 w 1688335"/>
                  <a:gd name="connsiteY717" fmla="*/ 178390 h 661339"/>
                  <a:gd name="connsiteX718" fmla="*/ 1444360 w 1688335"/>
                  <a:gd name="connsiteY718" fmla="*/ 179335 h 661339"/>
                  <a:gd name="connsiteX719" fmla="*/ 1447490 w 1688335"/>
                  <a:gd name="connsiteY719" fmla="*/ 181048 h 661339"/>
                  <a:gd name="connsiteX720" fmla="*/ 1451801 w 1688335"/>
                  <a:gd name="connsiteY720" fmla="*/ 185831 h 661339"/>
                  <a:gd name="connsiteX721" fmla="*/ 1460718 w 1688335"/>
                  <a:gd name="connsiteY721" fmla="*/ 186068 h 661339"/>
                  <a:gd name="connsiteX722" fmla="*/ 1464085 w 1688335"/>
                  <a:gd name="connsiteY722" fmla="*/ 183410 h 661339"/>
                  <a:gd name="connsiteX723" fmla="*/ 1461900 w 1688335"/>
                  <a:gd name="connsiteY723" fmla="*/ 178626 h 661339"/>
                  <a:gd name="connsiteX724" fmla="*/ 1454931 w 1688335"/>
                  <a:gd name="connsiteY724" fmla="*/ 172366 h 661339"/>
                  <a:gd name="connsiteX725" fmla="*/ 1452746 w 1688335"/>
                  <a:gd name="connsiteY725" fmla="*/ 167583 h 661339"/>
                  <a:gd name="connsiteX726" fmla="*/ 1453218 w 1688335"/>
                  <a:gd name="connsiteY726" fmla="*/ 167583 h 661339"/>
                  <a:gd name="connsiteX727" fmla="*/ 1453218 w 1688335"/>
                  <a:gd name="connsiteY727" fmla="*/ 164217 h 661339"/>
                  <a:gd name="connsiteX728" fmla="*/ 1451801 w 1688335"/>
                  <a:gd name="connsiteY728" fmla="*/ 162504 h 661339"/>
                  <a:gd name="connsiteX729" fmla="*/ 1451328 w 1688335"/>
                  <a:gd name="connsiteY729" fmla="*/ 161323 h 661339"/>
                  <a:gd name="connsiteX730" fmla="*/ 1450147 w 1688335"/>
                  <a:gd name="connsiteY730" fmla="*/ 160378 h 661339"/>
                  <a:gd name="connsiteX731" fmla="*/ 1450147 w 1688335"/>
                  <a:gd name="connsiteY731" fmla="*/ 159433 h 661339"/>
                  <a:gd name="connsiteX732" fmla="*/ 1455462 w 1688335"/>
                  <a:gd name="connsiteY732" fmla="*/ 159669 h 661339"/>
                  <a:gd name="connsiteX733" fmla="*/ 1462195 w 1688335"/>
                  <a:gd name="connsiteY733" fmla="*/ 163272 h 661339"/>
                  <a:gd name="connsiteX734" fmla="*/ 1465561 w 1688335"/>
                  <a:gd name="connsiteY734" fmla="*/ 164453 h 661339"/>
                  <a:gd name="connsiteX735" fmla="*/ 1472766 w 1688335"/>
                  <a:gd name="connsiteY735" fmla="*/ 164925 h 661339"/>
                  <a:gd name="connsiteX736" fmla="*/ 1476368 w 1688335"/>
                  <a:gd name="connsiteY736" fmla="*/ 165398 h 661339"/>
                  <a:gd name="connsiteX737" fmla="*/ 1487648 w 1688335"/>
                  <a:gd name="connsiteY737" fmla="*/ 164925 h 661339"/>
                  <a:gd name="connsiteX738" fmla="*/ 1489361 w 1688335"/>
                  <a:gd name="connsiteY738" fmla="*/ 163980 h 661339"/>
                  <a:gd name="connsiteX739" fmla="*/ 1496802 w 1688335"/>
                  <a:gd name="connsiteY739" fmla="*/ 164689 h 661339"/>
                  <a:gd name="connsiteX740" fmla="*/ 1506901 w 1688335"/>
                  <a:gd name="connsiteY740" fmla="*/ 164453 h 661339"/>
                  <a:gd name="connsiteX741" fmla="*/ 1509795 w 1688335"/>
                  <a:gd name="connsiteY741" fmla="*/ 165870 h 661339"/>
                  <a:gd name="connsiteX742" fmla="*/ 1519657 w 1688335"/>
                  <a:gd name="connsiteY742" fmla="*/ 168055 h 661339"/>
                  <a:gd name="connsiteX743" fmla="*/ 1528339 w 1688335"/>
                  <a:gd name="connsiteY743" fmla="*/ 169768 h 661339"/>
                  <a:gd name="connsiteX744" fmla="*/ 1533182 w 1688335"/>
                  <a:gd name="connsiteY744" fmla="*/ 173370 h 661339"/>
                  <a:gd name="connsiteX745" fmla="*/ 1537965 w 1688335"/>
                  <a:gd name="connsiteY745" fmla="*/ 174315 h 661339"/>
                  <a:gd name="connsiteX746" fmla="*/ 1556214 w 1688335"/>
                  <a:gd name="connsiteY746" fmla="*/ 182465 h 661339"/>
                  <a:gd name="connsiteX747" fmla="*/ 1560052 w 1688335"/>
                  <a:gd name="connsiteY747" fmla="*/ 184650 h 661339"/>
                  <a:gd name="connsiteX748" fmla="*/ 1568734 w 1688335"/>
                  <a:gd name="connsiteY748" fmla="*/ 186068 h 661339"/>
                  <a:gd name="connsiteX749" fmla="*/ 1575703 w 1688335"/>
                  <a:gd name="connsiteY749" fmla="*/ 192564 h 661339"/>
                  <a:gd name="connsiteX750" fmla="*/ 1581963 w 1688335"/>
                  <a:gd name="connsiteY750" fmla="*/ 193509 h 661339"/>
                  <a:gd name="connsiteX751" fmla="*/ 1583380 w 1688335"/>
                  <a:gd name="connsiteY751" fmla="*/ 194454 h 661339"/>
                  <a:gd name="connsiteX752" fmla="*/ 1591530 w 1688335"/>
                  <a:gd name="connsiteY752" fmla="*/ 196403 h 661339"/>
                  <a:gd name="connsiteX753" fmla="*/ 1591530 w 1688335"/>
                  <a:gd name="connsiteY753" fmla="*/ 199533 h 661339"/>
                  <a:gd name="connsiteX754" fmla="*/ 1592947 w 1688335"/>
                  <a:gd name="connsiteY754" fmla="*/ 200005 h 661339"/>
                  <a:gd name="connsiteX755" fmla="*/ 1593892 w 1688335"/>
                  <a:gd name="connsiteY755" fmla="*/ 197348 h 661339"/>
                  <a:gd name="connsiteX756" fmla="*/ 1596313 w 1688335"/>
                  <a:gd name="connsiteY756" fmla="*/ 197111 h 661339"/>
                  <a:gd name="connsiteX757" fmla="*/ 1598499 w 1688335"/>
                  <a:gd name="connsiteY757" fmla="*/ 200950 h 661339"/>
                  <a:gd name="connsiteX758" fmla="*/ 1600920 w 1688335"/>
                  <a:gd name="connsiteY758" fmla="*/ 203608 h 661339"/>
                  <a:gd name="connsiteX759" fmla="*/ 1602337 w 1688335"/>
                  <a:gd name="connsiteY759" fmla="*/ 205025 h 661339"/>
                  <a:gd name="connsiteX760" fmla="*/ 1604995 w 1688335"/>
                  <a:gd name="connsiteY760" fmla="*/ 204789 h 661339"/>
                  <a:gd name="connsiteX761" fmla="*/ 1605940 w 1688335"/>
                  <a:gd name="connsiteY761" fmla="*/ 202604 h 661339"/>
                  <a:gd name="connsiteX762" fmla="*/ 1607357 w 1688335"/>
                  <a:gd name="connsiteY762" fmla="*/ 202604 h 661339"/>
                  <a:gd name="connsiteX763" fmla="*/ 1611196 w 1688335"/>
                  <a:gd name="connsiteY763" fmla="*/ 206442 h 661339"/>
                  <a:gd name="connsiteX764" fmla="*/ 1615035 w 1688335"/>
                  <a:gd name="connsiteY764" fmla="*/ 205497 h 661339"/>
                  <a:gd name="connsiteX765" fmla="*/ 1616747 w 1688335"/>
                  <a:gd name="connsiteY765" fmla="*/ 207446 h 661339"/>
                  <a:gd name="connsiteX766" fmla="*/ 1627555 w 1688335"/>
                  <a:gd name="connsiteY766" fmla="*/ 223096 h 661339"/>
                  <a:gd name="connsiteX767" fmla="*/ 1629740 w 1688335"/>
                  <a:gd name="connsiteY767" fmla="*/ 225990 h 661339"/>
                  <a:gd name="connsiteX768" fmla="*/ 1630449 w 1688335"/>
                  <a:gd name="connsiteY768" fmla="*/ 231305 h 661339"/>
                  <a:gd name="connsiteX769" fmla="*/ 1636236 w 1688335"/>
                  <a:gd name="connsiteY769" fmla="*/ 232723 h 661339"/>
                  <a:gd name="connsiteX770" fmla="*/ 1638126 w 1688335"/>
                  <a:gd name="connsiteY770" fmla="*/ 236089 h 661339"/>
                  <a:gd name="connsiteX771" fmla="*/ 1640075 w 1688335"/>
                  <a:gd name="connsiteY771" fmla="*/ 234908 h 661339"/>
                  <a:gd name="connsiteX772" fmla="*/ 1642024 w 1688335"/>
                  <a:gd name="connsiteY772" fmla="*/ 234908 h 661339"/>
                  <a:gd name="connsiteX773" fmla="*/ 1643677 w 1688335"/>
                  <a:gd name="connsiteY773" fmla="*/ 235380 h 661339"/>
                  <a:gd name="connsiteX774" fmla="*/ 1643677 w 1688335"/>
                  <a:gd name="connsiteY774" fmla="*/ 233963 h 661339"/>
                  <a:gd name="connsiteX775" fmla="*/ 1640311 w 1688335"/>
                  <a:gd name="connsiteY775" fmla="*/ 229179 h 661339"/>
                  <a:gd name="connsiteX776" fmla="*/ 1636945 w 1688335"/>
                  <a:gd name="connsiteY776" fmla="*/ 223864 h 661339"/>
                  <a:gd name="connsiteX777" fmla="*/ 1634996 w 1688335"/>
                  <a:gd name="connsiteY777" fmla="*/ 222211 h 661339"/>
                  <a:gd name="connsiteX778" fmla="*/ 1634760 w 1688335"/>
                  <a:gd name="connsiteY778" fmla="*/ 220793 h 661339"/>
                  <a:gd name="connsiteX779" fmla="*/ 1643441 w 1688335"/>
                  <a:gd name="connsiteY779" fmla="*/ 221029 h 661339"/>
                  <a:gd name="connsiteX780" fmla="*/ 1647988 w 1688335"/>
                  <a:gd name="connsiteY780" fmla="*/ 225104 h 661339"/>
                  <a:gd name="connsiteX781" fmla="*/ 1648933 w 1688335"/>
                  <a:gd name="connsiteY781" fmla="*/ 224632 h 661339"/>
                  <a:gd name="connsiteX782" fmla="*/ 1659268 w 1688335"/>
                  <a:gd name="connsiteY782" fmla="*/ 222447 h 661339"/>
                  <a:gd name="connsiteX783" fmla="*/ 1663343 w 1688335"/>
                  <a:gd name="connsiteY783" fmla="*/ 226286 h 661339"/>
                  <a:gd name="connsiteX784" fmla="*/ 1672261 w 1688335"/>
                  <a:gd name="connsiteY784" fmla="*/ 230360 h 661339"/>
                  <a:gd name="connsiteX785" fmla="*/ 1680175 w 1688335"/>
                  <a:gd name="connsiteY785" fmla="*/ 234908 h 661339"/>
                  <a:gd name="connsiteX786" fmla="*/ 1687616 w 1688335"/>
                  <a:gd name="connsiteY786" fmla="*/ 236089 h 661339"/>
                  <a:gd name="connsiteX787" fmla="*/ 1687616 w 1688335"/>
                  <a:gd name="connsiteY787" fmla="*/ 239692 h 661339"/>
                  <a:gd name="connsiteX788" fmla="*/ 1681356 w 1688335"/>
                  <a:gd name="connsiteY788" fmla="*/ 240636 h 661339"/>
                  <a:gd name="connsiteX789" fmla="*/ 1681356 w 1688335"/>
                  <a:gd name="connsiteY789" fmla="*/ 242585 h 661339"/>
                  <a:gd name="connsiteX790" fmla="*/ 1683777 w 1688335"/>
                  <a:gd name="connsiteY790" fmla="*/ 245243 h 661339"/>
                  <a:gd name="connsiteX791" fmla="*/ 1683777 w 1688335"/>
                  <a:gd name="connsiteY791" fmla="*/ 248137 h 661339"/>
                  <a:gd name="connsiteX792" fmla="*/ 1677517 w 1688335"/>
                  <a:gd name="connsiteY792" fmla="*/ 248609 h 661339"/>
                  <a:gd name="connsiteX793" fmla="*/ 1676336 w 1688335"/>
                  <a:gd name="connsiteY793" fmla="*/ 250027 h 661339"/>
                  <a:gd name="connsiteX794" fmla="*/ 1673206 w 1688335"/>
                  <a:gd name="connsiteY794" fmla="*/ 250263 h 661339"/>
                  <a:gd name="connsiteX795" fmla="*/ 1663580 w 1688335"/>
                  <a:gd name="connsiteY795" fmla="*/ 247369 h 661339"/>
                  <a:gd name="connsiteX796" fmla="*/ 1663580 w 1688335"/>
                  <a:gd name="connsiteY796" fmla="*/ 248550 h 661339"/>
                  <a:gd name="connsiteX797" fmla="*/ 1665765 w 1688335"/>
                  <a:gd name="connsiteY797" fmla="*/ 250971 h 661339"/>
                  <a:gd name="connsiteX798" fmla="*/ 1666001 w 1688335"/>
                  <a:gd name="connsiteY798" fmla="*/ 256287 h 661339"/>
                  <a:gd name="connsiteX799" fmla="*/ 1666710 w 1688335"/>
                  <a:gd name="connsiteY799" fmla="*/ 257231 h 661339"/>
                  <a:gd name="connsiteX800" fmla="*/ 1669603 w 1688335"/>
                  <a:gd name="connsiteY800" fmla="*/ 258413 h 661339"/>
                  <a:gd name="connsiteX801" fmla="*/ 1669840 w 1688335"/>
                  <a:gd name="connsiteY801" fmla="*/ 261543 h 661339"/>
                  <a:gd name="connsiteX802" fmla="*/ 1666001 w 1688335"/>
                  <a:gd name="connsiteY802" fmla="*/ 262251 h 661339"/>
                  <a:gd name="connsiteX803" fmla="*/ 1671316 w 1688335"/>
                  <a:gd name="connsiteY803" fmla="*/ 266090 h 661339"/>
                  <a:gd name="connsiteX804" fmla="*/ 1673029 w 1688335"/>
                  <a:gd name="connsiteY804" fmla="*/ 268511 h 661339"/>
                  <a:gd name="connsiteX805" fmla="*/ 1673737 w 1688335"/>
                  <a:gd name="connsiteY805" fmla="*/ 268984 h 661339"/>
                  <a:gd name="connsiteX806" fmla="*/ 1677576 w 1688335"/>
                  <a:gd name="connsiteY806" fmla="*/ 272114 h 661339"/>
                  <a:gd name="connsiteX807" fmla="*/ 1670607 w 1688335"/>
                  <a:gd name="connsiteY807" fmla="*/ 272823 h 661339"/>
                  <a:gd name="connsiteX808" fmla="*/ 1668422 w 1688335"/>
                  <a:gd name="connsiteY808" fmla="*/ 271641 h 661339"/>
                  <a:gd name="connsiteX809" fmla="*/ 1667950 w 1688335"/>
                  <a:gd name="connsiteY809" fmla="*/ 272114 h 661339"/>
                  <a:gd name="connsiteX810" fmla="*/ 1668186 w 1688335"/>
                  <a:gd name="connsiteY810" fmla="*/ 275716 h 661339"/>
                  <a:gd name="connsiteX811" fmla="*/ 1665528 w 1688335"/>
                  <a:gd name="connsiteY811" fmla="*/ 275244 h 661339"/>
                  <a:gd name="connsiteX812" fmla="*/ 1661454 w 1688335"/>
                  <a:gd name="connsiteY812" fmla="*/ 275480 h 661339"/>
                  <a:gd name="connsiteX813" fmla="*/ 1656906 w 1688335"/>
                  <a:gd name="connsiteY813" fmla="*/ 271169 h 661339"/>
                  <a:gd name="connsiteX814" fmla="*/ 1649465 w 1688335"/>
                  <a:gd name="connsiteY814" fmla="*/ 266622 h 661339"/>
                  <a:gd name="connsiteX815" fmla="*/ 1646807 w 1688335"/>
                  <a:gd name="connsiteY815" fmla="*/ 263728 h 661339"/>
                  <a:gd name="connsiteX816" fmla="*/ 1645626 w 1688335"/>
                  <a:gd name="connsiteY816" fmla="*/ 263019 h 661339"/>
                  <a:gd name="connsiteX817" fmla="*/ 1639839 w 1688335"/>
                  <a:gd name="connsiteY817" fmla="*/ 263492 h 661339"/>
                  <a:gd name="connsiteX818" fmla="*/ 1637181 w 1688335"/>
                  <a:gd name="connsiteY818" fmla="*/ 262783 h 661339"/>
                  <a:gd name="connsiteX819" fmla="*/ 1632870 w 1688335"/>
                  <a:gd name="connsiteY819" fmla="*/ 258708 h 661339"/>
                  <a:gd name="connsiteX820" fmla="*/ 1632397 w 1688335"/>
                  <a:gd name="connsiteY820" fmla="*/ 254397 h 661339"/>
                  <a:gd name="connsiteX821" fmla="*/ 1630212 w 1688335"/>
                  <a:gd name="connsiteY821" fmla="*/ 252212 h 661339"/>
                  <a:gd name="connsiteX822" fmla="*/ 1623952 w 1688335"/>
                  <a:gd name="connsiteY822" fmla="*/ 251739 h 661339"/>
                  <a:gd name="connsiteX823" fmla="*/ 1602810 w 1688335"/>
                  <a:gd name="connsiteY823" fmla="*/ 252212 h 661339"/>
                  <a:gd name="connsiteX824" fmla="*/ 1602337 w 1688335"/>
                  <a:gd name="connsiteY824" fmla="*/ 251503 h 661339"/>
                  <a:gd name="connsiteX825" fmla="*/ 1601865 w 1688335"/>
                  <a:gd name="connsiteY825" fmla="*/ 245952 h 661339"/>
                  <a:gd name="connsiteX826" fmla="*/ 1599916 w 1688335"/>
                  <a:gd name="connsiteY826" fmla="*/ 244003 h 661339"/>
                  <a:gd name="connsiteX827" fmla="*/ 1595369 w 1688335"/>
                  <a:gd name="connsiteY827" fmla="*/ 243058 h 661339"/>
                  <a:gd name="connsiteX828" fmla="*/ 1594660 w 1688335"/>
                  <a:gd name="connsiteY828" fmla="*/ 237743 h 661339"/>
                  <a:gd name="connsiteX829" fmla="*/ 1595605 w 1688335"/>
                  <a:gd name="connsiteY829" fmla="*/ 231010 h 661339"/>
                  <a:gd name="connsiteX830" fmla="*/ 1592947 w 1688335"/>
                  <a:gd name="connsiteY830" fmla="*/ 230538 h 661339"/>
                  <a:gd name="connsiteX831" fmla="*/ 1590998 w 1688335"/>
                  <a:gd name="connsiteY831" fmla="*/ 234849 h 661339"/>
                  <a:gd name="connsiteX832" fmla="*/ 1587632 w 1688335"/>
                  <a:gd name="connsiteY832" fmla="*/ 235321 h 661339"/>
                  <a:gd name="connsiteX833" fmla="*/ 1586451 w 1688335"/>
                  <a:gd name="connsiteY833" fmla="*/ 237979 h 661339"/>
                  <a:gd name="connsiteX834" fmla="*/ 1582848 w 1688335"/>
                  <a:gd name="connsiteY834" fmla="*/ 238688 h 661339"/>
                  <a:gd name="connsiteX835" fmla="*/ 1582612 w 1688335"/>
                  <a:gd name="connsiteY835" fmla="*/ 240341 h 661339"/>
                  <a:gd name="connsiteX836" fmla="*/ 1588636 w 1688335"/>
                  <a:gd name="connsiteY836" fmla="*/ 246129 h 661339"/>
                  <a:gd name="connsiteX837" fmla="*/ 1590053 w 1688335"/>
                  <a:gd name="connsiteY837" fmla="*/ 258413 h 661339"/>
                  <a:gd name="connsiteX838" fmla="*/ 1588636 w 1688335"/>
                  <a:gd name="connsiteY838" fmla="*/ 261070 h 661339"/>
                  <a:gd name="connsiteX839" fmla="*/ 1581667 w 1688335"/>
                  <a:gd name="connsiteY839" fmla="*/ 267566 h 661339"/>
                  <a:gd name="connsiteX840" fmla="*/ 1577120 w 1688335"/>
                  <a:gd name="connsiteY840" fmla="*/ 266622 h 661339"/>
                  <a:gd name="connsiteX841" fmla="*/ 1568734 w 1688335"/>
                  <a:gd name="connsiteY841" fmla="*/ 266858 h 661339"/>
                  <a:gd name="connsiteX842" fmla="*/ 1567553 w 1688335"/>
                  <a:gd name="connsiteY842" fmla="*/ 265913 h 661339"/>
                  <a:gd name="connsiteX843" fmla="*/ 1567553 w 1688335"/>
                  <a:gd name="connsiteY843" fmla="*/ 265913 h 661339"/>
                  <a:gd name="connsiteX844" fmla="*/ 1565604 w 1688335"/>
                  <a:gd name="connsiteY844" fmla="*/ 262310 h 661339"/>
                  <a:gd name="connsiteX845" fmla="*/ 1559344 w 1688335"/>
                  <a:gd name="connsiteY845" fmla="*/ 258944 h 661339"/>
                  <a:gd name="connsiteX846" fmla="*/ 1553084 w 1688335"/>
                  <a:gd name="connsiteY846" fmla="*/ 258944 h 661339"/>
                  <a:gd name="connsiteX847" fmla="*/ 1553084 w 1688335"/>
                  <a:gd name="connsiteY847" fmla="*/ 259889 h 661339"/>
                  <a:gd name="connsiteX848" fmla="*/ 1557631 w 1688335"/>
                  <a:gd name="connsiteY848" fmla="*/ 263255 h 661339"/>
                  <a:gd name="connsiteX849" fmla="*/ 1553556 w 1688335"/>
                  <a:gd name="connsiteY849" fmla="*/ 264200 h 661339"/>
                  <a:gd name="connsiteX850" fmla="*/ 1553556 w 1688335"/>
                  <a:gd name="connsiteY850" fmla="*/ 265381 h 661339"/>
                  <a:gd name="connsiteX851" fmla="*/ 1563419 w 1688335"/>
                  <a:gd name="connsiteY851" fmla="*/ 266326 h 661339"/>
                  <a:gd name="connsiteX852" fmla="*/ 1565131 w 1688335"/>
                  <a:gd name="connsiteY852" fmla="*/ 271641 h 661339"/>
                  <a:gd name="connsiteX853" fmla="*/ 1570151 w 1688335"/>
                  <a:gd name="connsiteY853" fmla="*/ 274771 h 661339"/>
                  <a:gd name="connsiteX854" fmla="*/ 1574226 w 1688335"/>
                  <a:gd name="connsiteY854" fmla="*/ 275244 h 661339"/>
                  <a:gd name="connsiteX855" fmla="*/ 1579246 w 1688335"/>
                  <a:gd name="connsiteY855" fmla="*/ 273827 h 661339"/>
                  <a:gd name="connsiteX856" fmla="*/ 1580900 w 1688335"/>
                  <a:gd name="connsiteY856" fmla="*/ 276720 h 661339"/>
                  <a:gd name="connsiteX857" fmla="*/ 1587396 w 1688335"/>
                  <a:gd name="connsiteY857" fmla="*/ 283217 h 661339"/>
                  <a:gd name="connsiteX858" fmla="*/ 1591707 w 1688335"/>
                  <a:gd name="connsiteY858" fmla="*/ 287292 h 661339"/>
                  <a:gd name="connsiteX859" fmla="*/ 1591707 w 1688335"/>
                  <a:gd name="connsiteY859" fmla="*/ 288000 h 661339"/>
                  <a:gd name="connsiteX860" fmla="*/ 1599148 w 1688335"/>
                  <a:gd name="connsiteY860" fmla="*/ 296918 h 661339"/>
                  <a:gd name="connsiteX861" fmla="*/ 1600329 w 1688335"/>
                  <a:gd name="connsiteY861" fmla="*/ 297627 h 661339"/>
                  <a:gd name="connsiteX862" fmla="*/ 1600329 w 1688335"/>
                  <a:gd name="connsiteY862" fmla="*/ 298335 h 661339"/>
                  <a:gd name="connsiteX863" fmla="*/ 1602278 w 1688335"/>
                  <a:gd name="connsiteY863" fmla="*/ 300284 h 661339"/>
                  <a:gd name="connsiteX864" fmla="*/ 1602751 w 1688335"/>
                  <a:gd name="connsiteY864" fmla="*/ 303178 h 661339"/>
                  <a:gd name="connsiteX865" fmla="*/ 1602751 w 1688335"/>
                  <a:gd name="connsiteY865" fmla="*/ 305835 h 661339"/>
                  <a:gd name="connsiteX866" fmla="*/ 1602751 w 1688335"/>
                  <a:gd name="connsiteY866" fmla="*/ 307253 h 661339"/>
                  <a:gd name="connsiteX867" fmla="*/ 1600329 w 1688335"/>
                  <a:gd name="connsiteY867" fmla="*/ 308434 h 661339"/>
                  <a:gd name="connsiteX868" fmla="*/ 1601274 w 1688335"/>
                  <a:gd name="connsiteY868" fmla="*/ 311564 h 661339"/>
                  <a:gd name="connsiteX869" fmla="*/ 1601274 w 1688335"/>
                  <a:gd name="connsiteY869" fmla="*/ 312509 h 661339"/>
                  <a:gd name="connsiteX870" fmla="*/ 1599325 w 1688335"/>
                  <a:gd name="connsiteY870" fmla="*/ 312509 h 661339"/>
                  <a:gd name="connsiteX871" fmla="*/ 1586805 w 1688335"/>
                  <a:gd name="connsiteY871" fmla="*/ 306485 h 661339"/>
                  <a:gd name="connsiteX872" fmla="*/ 1579837 w 1688335"/>
                  <a:gd name="connsiteY872" fmla="*/ 306721 h 661339"/>
                  <a:gd name="connsiteX873" fmla="*/ 1574522 w 1688335"/>
                  <a:gd name="connsiteY873" fmla="*/ 307666 h 661339"/>
                  <a:gd name="connsiteX874" fmla="*/ 1568498 w 1688335"/>
                  <a:gd name="connsiteY874" fmla="*/ 312745 h 661339"/>
                  <a:gd name="connsiteX875" fmla="*/ 1560820 w 1688335"/>
                  <a:gd name="connsiteY875" fmla="*/ 313454 h 661339"/>
                  <a:gd name="connsiteX876" fmla="*/ 1558163 w 1688335"/>
                  <a:gd name="connsiteY876" fmla="*/ 316820 h 661339"/>
                  <a:gd name="connsiteX877" fmla="*/ 1555033 w 1688335"/>
                  <a:gd name="connsiteY877" fmla="*/ 318001 h 661339"/>
                  <a:gd name="connsiteX878" fmla="*/ 1551903 w 1688335"/>
                  <a:gd name="connsiteY878" fmla="*/ 320186 h 661339"/>
                  <a:gd name="connsiteX879" fmla="*/ 1544698 w 1688335"/>
                  <a:gd name="connsiteY879" fmla="*/ 319950 h 661339"/>
                  <a:gd name="connsiteX880" fmla="*/ 1543753 w 1688335"/>
                  <a:gd name="connsiteY880" fmla="*/ 324970 h 661339"/>
                  <a:gd name="connsiteX881" fmla="*/ 1541568 w 1688335"/>
                  <a:gd name="connsiteY881" fmla="*/ 326624 h 661339"/>
                  <a:gd name="connsiteX882" fmla="*/ 1536016 w 1688335"/>
                  <a:gd name="connsiteY882" fmla="*/ 334065 h 661339"/>
                  <a:gd name="connsiteX883" fmla="*/ 1535071 w 1688335"/>
                  <a:gd name="connsiteY883" fmla="*/ 336486 h 661339"/>
                  <a:gd name="connsiteX884" fmla="*/ 1530996 w 1688335"/>
                  <a:gd name="connsiteY884" fmla="*/ 339380 h 661339"/>
                  <a:gd name="connsiteX885" fmla="*/ 1529815 w 1688335"/>
                  <a:gd name="connsiteY885" fmla="*/ 340089 h 661339"/>
                  <a:gd name="connsiteX886" fmla="*/ 1524264 w 1688335"/>
                  <a:gd name="connsiteY886" fmla="*/ 350187 h 661339"/>
                  <a:gd name="connsiteX887" fmla="*/ 1521370 w 1688335"/>
                  <a:gd name="connsiteY887" fmla="*/ 350896 h 661339"/>
                  <a:gd name="connsiteX888" fmla="*/ 1514401 w 1688335"/>
                  <a:gd name="connsiteY888" fmla="*/ 343691 h 661339"/>
                  <a:gd name="connsiteX889" fmla="*/ 1506960 w 1688335"/>
                  <a:gd name="connsiteY889" fmla="*/ 340797 h 661339"/>
                  <a:gd name="connsiteX890" fmla="*/ 1499755 w 1688335"/>
                  <a:gd name="connsiteY890" fmla="*/ 340561 h 661339"/>
                  <a:gd name="connsiteX891" fmla="*/ 1494972 w 1688335"/>
                  <a:gd name="connsiteY891" fmla="*/ 340797 h 661339"/>
                  <a:gd name="connsiteX892" fmla="*/ 1491842 w 1688335"/>
                  <a:gd name="connsiteY892" fmla="*/ 343219 h 661339"/>
                  <a:gd name="connsiteX893" fmla="*/ 1489184 w 1688335"/>
                  <a:gd name="connsiteY893" fmla="*/ 346112 h 661339"/>
                  <a:gd name="connsiteX894" fmla="*/ 1485345 w 1688335"/>
                  <a:gd name="connsiteY894" fmla="*/ 349006 h 661339"/>
                  <a:gd name="connsiteX895" fmla="*/ 1481979 w 1688335"/>
                  <a:gd name="connsiteY895" fmla="*/ 354558 h 661339"/>
                  <a:gd name="connsiteX896" fmla="*/ 1480030 w 1688335"/>
                  <a:gd name="connsiteY896" fmla="*/ 355266 h 661339"/>
                  <a:gd name="connsiteX897" fmla="*/ 1479085 w 1688335"/>
                  <a:gd name="connsiteY897" fmla="*/ 345876 h 661339"/>
                  <a:gd name="connsiteX898" fmla="*/ 1476900 w 1688335"/>
                  <a:gd name="connsiteY898" fmla="*/ 342510 h 661339"/>
                  <a:gd name="connsiteX899" fmla="*/ 1474715 w 1688335"/>
                  <a:gd name="connsiteY899" fmla="*/ 342510 h 661339"/>
                  <a:gd name="connsiteX900" fmla="*/ 1471585 w 1688335"/>
                  <a:gd name="connsiteY900" fmla="*/ 346349 h 661339"/>
                  <a:gd name="connsiteX901" fmla="*/ 1470108 w 1688335"/>
                  <a:gd name="connsiteY901" fmla="*/ 347766 h 661339"/>
                  <a:gd name="connsiteX902" fmla="*/ 1468691 w 1688335"/>
                  <a:gd name="connsiteY902" fmla="*/ 355680 h 661339"/>
                  <a:gd name="connsiteX903" fmla="*/ 1466270 w 1688335"/>
                  <a:gd name="connsiteY903" fmla="*/ 355680 h 661339"/>
                  <a:gd name="connsiteX904" fmla="*/ 1465089 w 1688335"/>
                  <a:gd name="connsiteY904" fmla="*/ 352786 h 661339"/>
                  <a:gd name="connsiteX905" fmla="*/ 1461014 w 1688335"/>
                  <a:gd name="connsiteY905" fmla="*/ 351073 h 661339"/>
                  <a:gd name="connsiteX906" fmla="*/ 1454517 w 1688335"/>
                  <a:gd name="connsiteY906" fmla="*/ 353022 h 661339"/>
                  <a:gd name="connsiteX907" fmla="*/ 1452805 w 1688335"/>
                  <a:gd name="connsiteY907" fmla="*/ 358337 h 661339"/>
                  <a:gd name="connsiteX908" fmla="*/ 1452568 w 1688335"/>
                  <a:gd name="connsiteY908" fmla="*/ 362648 h 661339"/>
                  <a:gd name="connsiteX909" fmla="*/ 1452805 w 1688335"/>
                  <a:gd name="connsiteY909" fmla="*/ 369617 h 661339"/>
                  <a:gd name="connsiteX910" fmla="*/ 1448730 w 1688335"/>
                  <a:gd name="connsiteY910" fmla="*/ 372983 h 661339"/>
                  <a:gd name="connsiteX911" fmla="*/ 1447312 w 1688335"/>
                  <a:gd name="connsiteY911" fmla="*/ 378062 h 661339"/>
                  <a:gd name="connsiteX912" fmla="*/ 1448730 w 1688335"/>
                  <a:gd name="connsiteY912" fmla="*/ 385976 h 661339"/>
                  <a:gd name="connsiteX913" fmla="*/ 1451151 w 1688335"/>
                  <a:gd name="connsiteY913" fmla="*/ 390760 h 661339"/>
                  <a:gd name="connsiteX914" fmla="*/ 1454990 w 1688335"/>
                  <a:gd name="connsiteY914" fmla="*/ 390996 h 661339"/>
                  <a:gd name="connsiteX915" fmla="*/ 1456171 w 1688335"/>
                  <a:gd name="connsiteY915" fmla="*/ 387630 h 661339"/>
                  <a:gd name="connsiteX916" fmla="*/ 1459301 w 1688335"/>
                  <a:gd name="connsiteY916" fmla="*/ 387630 h 661339"/>
                  <a:gd name="connsiteX917" fmla="*/ 1461959 w 1688335"/>
                  <a:gd name="connsiteY917" fmla="*/ 390523 h 661339"/>
                  <a:gd name="connsiteX918" fmla="*/ 1461959 w 1688335"/>
                  <a:gd name="connsiteY918" fmla="*/ 393181 h 661339"/>
                  <a:gd name="connsiteX919" fmla="*/ 1460246 w 1688335"/>
                  <a:gd name="connsiteY919" fmla="*/ 394894 h 661339"/>
                  <a:gd name="connsiteX920" fmla="*/ 1460482 w 1688335"/>
                  <a:gd name="connsiteY920" fmla="*/ 399913 h 661339"/>
                  <a:gd name="connsiteX921" fmla="*/ 1460718 w 1688335"/>
                  <a:gd name="connsiteY921" fmla="*/ 400858 h 661339"/>
                  <a:gd name="connsiteX922" fmla="*/ 1462608 w 1688335"/>
                  <a:gd name="connsiteY922" fmla="*/ 406174 h 661339"/>
                  <a:gd name="connsiteX923" fmla="*/ 1462845 w 1688335"/>
                  <a:gd name="connsiteY923" fmla="*/ 407355 h 661339"/>
                  <a:gd name="connsiteX924" fmla="*/ 1464262 w 1688335"/>
                  <a:gd name="connsiteY924" fmla="*/ 408536 h 661339"/>
                  <a:gd name="connsiteX925" fmla="*/ 1464026 w 1688335"/>
                  <a:gd name="connsiteY925" fmla="*/ 409008 h 661339"/>
                  <a:gd name="connsiteX926" fmla="*/ 1470286 w 1688335"/>
                  <a:gd name="connsiteY926" fmla="*/ 409481 h 661339"/>
                  <a:gd name="connsiteX927" fmla="*/ 1470758 w 1688335"/>
                  <a:gd name="connsiteY927" fmla="*/ 420052 h 661339"/>
                  <a:gd name="connsiteX928" fmla="*/ 1467864 w 1688335"/>
                  <a:gd name="connsiteY928" fmla="*/ 413083 h 661339"/>
                  <a:gd name="connsiteX929" fmla="*/ 1465443 w 1688335"/>
                  <a:gd name="connsiteY929" fmla="*/ 413556 h 661339"/>
                  <a:gd name="connsiteX930" fmla="*/ 1462313 w 1688335"/>
                  <a:gd name="connsiteY930" fmla="*/ 421233 h 661339"/>
                  <a:gd name="connsiteX931" fmla="*/ 1460600 w 1688335"/>
                  <a:gd name="connsiteY931" fmla="*/ 423891 h 661339"/>
                  <a:gd name="connsiteX932" fmla="*/ 1460600 w 1688335"/>
                  <a:gd name="connsiteY932" fmla="*/ 429206 h 661339"/>
                  <a:gd name="connsiteX933" fmla="*/ 1467097 w 1688335"/>
                  <a:gd name="connsiteY933" fmla="*/ 440722 h 661339"/>
                  <a:gd name="connsiteX934" fmla="*/ 1467569 w 1688335"/>
                  <a:gd name="connsiteY934" fmla="*/ 444561 h 661339"/>
                  <a:gd name="connsiteX935" fmla="*/ 1461545 w 1688335"/>
                  <a:gd name="connsiteY935" fmla="*/ 447927 h 661339"/>
                  <a:gd name="connsiteX936" fmla="*/ 1459124 w 1688335"/>
                  <a:gd name="connsiteY936" fmla="*/ 447454 h 661339"/>
                  <a:gd name="connsiteX937" fmla="*/ 1454104 w 1688335"/>
                  <a:gd name="connsiteY937" fmla="*/ 451057 h 661339"/>
                  <a:gd name="connsiteX938" fmla="*/ 1451446 w 1688335"/>
                  <a:gd name="connsiteY938" fmla="*/ 453714 h 661339"/>
                  <a:gd name="connsiteX939" fmla="*/ 1450974 w 1688335"/>
                  <a:gd name="connsiteY939" fmla="*/ 455132 h 661339"/>
                  <a:gd name="connsiteX940" fmla="*/ 1451210 w 1688335"/>
                  <a:gd name="connsiteY940" fmla="*/ 466648 h 661339"/>
                  <a:gd name="connsiteX941" fmla="*/ 1454340 w 1688335"/>
                  <a:gd name="connsiteY941" fmla="*/ 470723 h 661339"/>
                  <a:gd name="connsiteX942" fmla="*/ 1449025 w 1688335"/>
                  <a:gd name="connsiteY942" fmla="*/ 469542 h 661339"/>
                  <a:gd name="connsiteX943" fmla="*/ 1445895 w 1688335"/>
                  <a:gd name="connsiteY943" fmla="*/ 469778 h 661339"/>
                  <a:gd name="connsiteX944" fmla="*/ 1442765 w 1688335"/>
                  <a:gd name="connsiteY944" fmla="*/ 474325 h 661339"/>
                  <a:gd name="connsiteX945" fmla="*/ 1442293 w 1688335"/>
                  <a:gd name="connsiteY945" fmla="*/ 483952 h 661339"/>
                  <a:gd name="connsiteX946" fmla="*/ 1434851 w 1688335"/>
                  <a:gd name="connsiteY946" fmla="*/ 495763 h 661339"/>
                  <a:gd name="connsiteX947" fmla="*/ 1432666 w 1688335"/>
                  <a:gd name="connsiteY947" fmla="*/ 499366 h 661339"/>
                  <a:gd name="connsiteX948" fmla="*/ 1428591 w 1688335"/>
                  <a:gd name="connsiteY948" fmla="*/ 504149 h 661339"/>
                  <a:gd name="connsiteX949" fmla="*/ 1425698 w 1688335"/>
                  <a:gd name="connsiteY949" fmla="*/ 502437 h 661339"/>
                  <a:gd name="connsiteX950" fmla="*/ 1423276 w 1688335"/>
                  <a:gd name="connsiteY950" fmla="*/ 497417 h 661339"/>
                  <a:gd name="connsiteX951" fmla="*/ 1421327 w 1688335"/>
                  <a:gd name="connsiteY951" fmla="*/ 491629 h 661339"/>
                  <a:gd name="connsiteX952" fmla="*/ 1420619 w 1688335"/>
                  <a:gd name="connsiteY952" fmla="*/ 490448 h 661339"/>
                  <a:gd name="connsiteX953" fmla="*/ 1417489 w 1688335"/>
                  <a:gd name="connsiteY953" fmla="*/ 479877 h 661339"/>
                  <a:gd name="connsiteX954" fmla="*/ 1417252 w 1688335"/>
                  <a:gd name="connsiteY954" fmla="*/ 478932 h 661339"/>
                  <a:gd name="connsiteX955" fmla="*/ 1413650 w 1688335"/>
                  <a:gd name="connsiteY955" fmla="*/ 475566 h 661339"/>
                  <a:gd name="connsiteX956" fmla="*/ 1412233 w 1688335"/>
                  <a:gd name="connsiteY956" fmla="*/ 471491 h 661339"/>
                  <a:gd name="connsiteX957" fmla="*/ 1405264 w 1688335"/>
                  <a:gd name="connsiteY957" fmla="*/ 460447 h 661339"/>
                  <a:gd name="connsiteX958" fmla="*/ 1403079 w 1688335"/>
                  <a:gd name="connsiteY958" fmla="*/ 454659 h 661339"/>
                  <a:gd name="connsiteX959" fmla="*/ 1403079 w 1688335"/>
                  <a:gd name="connsiteY959" fmla="*/ 453478 h 661339"/>
                  <a:gd name="connsiteX960" fmla="*/ 1398295 w 1688335"/>
                  <a:gd name="connsiteY960" fmla="*/ 444561 h 661339"/>
                  <a:gd name="connsiteX961" fmla="*/ 1397586 w 1688335"/>
                  <a:gd name="connsiteY961" fmla="*/ 440722 h 661339"/>
                  <a:gd name="connsiteX962" fmla="*/ 1390854 w 1688335"/>
                  <a:gd name="connsiteY962" fmla="*/ 418103 h 661339"/>
                  <a:gd name="connsiteX963" fmla="*/ 1391326 w 1688335"/>
                  <a:gd name="connsiteY963" fmla="*/ 407059 h 661339"/>
                  <a:gd name="connsiteX964" fmla="*/ 1395165 w 1688335"/>
                  <a:gd name="connsiteY964" fmla="*/ 400327 h 661339"/>
                  <a:gd name="connsiteX965" fmla="*/ 1395165 w 1688335"/>
                  <a:gd name="connsiteY965" fmla="*/ 394303 h 661339"/>
                  <a:gd name="connsiteX966" fmla="*/ 1394693 w 1688335"/>
                  <a:gd name="connsiteY966" fmla="*/ 391173 h 661339"/>
                  <a:gd name="connsiteX967" fmla="*/ 1401189 w 1688335"/>
                  <a:gd name="connsiteY967" fmla="*/ 387571 h 661339"/>
                  <a:gd name="connsiteX968" fmla="*/ 1407685 w 1688335"/>
                  <a:gd name="connsiteY968" fmla="*/ 386862 h 661339"/>
                  <a:gd name="connsiteX969" fmla="*/ 1408866 w 1688335"/>
                  <a:gd name="connsiteY969" fmla="*/ 386153 h 661339"/>
                  <a:gd name="connsiteX970" fmla="*/ 1409575 w 1688335"/>
                  <a:gd name="connsiteY970" fmla="*/ 383968 h 661339"/>
                  <a:gd name="connsiteX971" fmla="*/ 1413886 w 1688335"/>
                  <a:gd name="connsiteY971" fmla="*/ 378653 h 661339"/>
                  <a:gd name="connsiteX972" fmla="*/ 1414122 w 1688335"/>
                  <a:gd name="connsiteY972" fmla="*/ 376645 h 661339"/>
                  <a:gd name="connsiteX973" fmla="*/ 1415185 w 1688335"/>
                  <a:gd name="connsiteY973" fmla="*/ 375109 h 661339"/>
                  <a:gd name="connsiteX974" fmla="*/ 1417193 w 1688335"/>
                  <a:gd name="connsiteY974" fmla="*/ 372393 h 661339"/>
                  <a:gd name="connsiteX975" fmla="*/ 1420087 w 1688335"/>
                  <a:gd name="connsiteY975" fmla="*/ 364479 h 661339"/>
                  <a:gd name="connsiteX976" fmla="*/ 1425402 w 1688335"/>
                  <a:gd name="connsiteY976" fmla="*/ 357747 h 661339"/>
                  <a:gd name="connsiteX977" fmla="*/ 1428060 w 1688335"/>
                  <a:gd name="connsiteY977" fmla="*/ 352668 h 661339"/>
                  <a:gd name="connsiteX978" fmla="*/ 1431898 w 1688335"/>
                  <a:gd name="connsiteY978" fmla="*/ 347884 h 661339"/>
                  <a:gd name="connsiteX979" fmla="*/ 1433847 w 1688335"/>
                  <a:gd name="connsiteY979" fmla="*/ 346703 h 661339"/>
                  <a:gd name="connsiteX980" fmla="*/ 1433611 w 1688335"/>
                  <a:gd name="connsiteY980" fmla="*/ 344045 h 661339"/>
                  <a:gd name="connsiteX981" fmla="*/ 1432666 w 1688335"/>
                  <a:gd name="connsiteY981" fmla="*/ 343101 h 661339"/>
                  <a:gd name="connsiteX982" fmla="*/ 1435324 w 1688335"/>
                  <a:gd name="connsiteY982" fmla="*/ 339262 h 661339"/>
                  <a:gd name="connsiteX983" fmla="*/ 1444950 w 1688335"/>
                  <a:gd name="connsiteY983" fmla="*/ 335896 h 661339"/>
                  <a:gd name="connsiteX984" fmla="*/ 1445186 w 1688335"/>
                  <a:gd name="connsiteY984" fmla="*/ 329635 h 661339"/>
                  <a:gd name="connsiteX985" fmla="*/ 1447372 w 1688335"/>
                  <a:gd name="connsiteY985" fmla="*/ 327450 h 661339"/>
                  <a:gd name="connsiteX986" fmla="*/ 1447844 w 1688335"/>
                  <a:gd name="connsiteY986" fmla="*/ 325501 h 661339"/>
                  <a:gd name="connsiteX987" fmla="*/ 1443769 w 1688335"/>
                  <a:gd name="connsiteY987" fmla="*/ 324084 h 661339"/>
                  <a:gd name="connsiteX988" fmla="*/ 1443769 w 1688335"/>
                  <a:gd name="connsiteY988" fmla="*/ 320482 h 661339"/>
                  <a:gd name="connsiteX989" fmla="*/ 1444241 w 1688335"/>
                  <a:gd name="connsiteY989" fmla="*/ 314694 h 661339"/>
                  <a:gd name="connsiteX990" fmla="*/ 1444714 w 1688335"/>
                  <a:gd name="connsiteY990" fmla="*/ 309143 h 661339"/>
                  <a:gd name="connsiteX991" fmla="*/ 1446427 w 1688335"/>
                  <a:gd name="connsiteY991" fmla="*/ 308198 h 661339"/>
                  <a:gd name="connsiteX992" fmla="*/ 1453395 w 1688335"/>
                  <a:gd name="connsiteY992" fmla="*/ 307253 h 661339"/>
                  <a:gd name="connsiteX993" fmla="*/ 1452687 w 1688335"/>
                  <a:gd name="connsiteY993" fmla="*/ 305835 h 661339"/>
                  <a:gd name="connsiteX994" fmla="*/ 1445954 w 1688335"/>
                  <a:gd name="connsiteY994" fmla="*/ 303414 h 661339"/>
                  <a:gd name="connsiteX995" fmla="*/ 1441879 w 1688335"/>
                  <a:gd name="connsiteY995" fmla="*/ 303414 h 661339"/>
                  <a:gd name="connsiteX996" fmla="*/ 1432489 w 1688335"/>
                  <a:gd name="connsiteY996" fmla="*/ 306072 h 661339"/>
                  <a:gd name="connsiteX997" fmla="*/ 1432253 w 1688335"/>
                  <a:gd name="connsiteY997" fmla="*/ 309202 h 661339"/>
                  <a:gd name="connsiteX998" fmla="*/ 1434674 w 1688335"/>
                  <a:gd name="connsiteY998" fmla="*/ 317588 h 661339"/>
                  <a:gd name="connsiteX999" fmla="*/ 1437804 w 1688335"/>
                  <a:gd name="connsiteY999" fmla="*/ 322903 h 661339"/>
                  <a:gd name="connsiteX1000" fmla="*/ 1436387 w 1688335"/>
                  <a:gd name="connsiteY1000" fmla="*/ 323612 h 661339"/>
                  <a:gd name="connsiteX1001" fmla="*/ 1428946 w 1688335"/>
                  <a:gd name="connsiteY1001" fmla="*/ 323848 h 661339"/>
                  <a:gd name="connsiteX1002" fmla="*/ 1425107 w 1688335"/>
                  <a:gd name="connsiteY1002" fmla="*/ 329635 h 661339"/>
                  <a:gd name="connsiteX1003" fmla="*/ 1420560 w 1688335"/>
                  <a:gd name="connsiteY1003" fmla="*/ 333002 h 661339"/>
                  <a:gd name="connsiteX1004" fmla="*/ 1417430 w 1688335"/>
                  <a:gd name="connsiteY1004" fmla="*/ 338022 h 661339"/>
                  <a:gd name="connsiteX1005" fmla="*/ 1414536 w 1688335"/>
                  <a:gd name="connsiteY1005" fmla="*/ 338258 h 661339"/>
                  <a:gd name="connsiteX1006" fmla="*/ 1411642 w 1688335"/>
                  <a:gd name="connsiteY1006" fmla="*/ 340679 h 661339"/>
                  <a:gd name="connsiteX1007" fmla="*/ 1411406 w 1688335"/>
                  <a:gd name="connsiteY1007" fmla="*/ 334419 h 661339"/>
                  <a:gd name="connsiteX1008" fmla="*/ 1405854 w 1688335"/>
                  <a:gd name="connsiteY1008" fmla="*/ 333710 h 661339"/>
                  <a:gd name="connsiteX1009" fmla="*/ 1404437 w 1688335"/>
                  <a:gd name="connsiteY1009" fmla="*/ 326269 h 661339"/>
                  <a:gd name="connsiteX1010" fmla="*/ 1404437 w 1688335"/>
                  <a:gd name="connsiteY1010" fmla="*/ 316879 h 661339"/>
                  <a:gd name="connsiteX1011" fmla="*/ 1402488 w 1688335"/>
                  <a:gd name="connsiteY1011" fmla="*/ 316879 h 661339"/>
                  <a:gd name="connsiteX1012" fmla="*/ 1402016 w 1688335"/>
                  <a:gd name="connsiteY1012" fmla="*/ 320718 h 661339"/>
                  <a:gd name="connsiteX1013" fmla="*/ 1398413 w 1688335"/>
                  <a:gd name="connsiteY1013" fmla="*/ 322135 h 661339"/>
                  <a:gd name="connsiteX1014" fmla="*/ 1394811 w 1688335"/>
                  <a:gd name="connsiteY1014" fmla="*/ 318533 h 661339"/>
                  <a:gd name="connsiteX1015" fmla="*/ 1390263 w 1688335"/>
                  <a:gd name="connsiteY1015" fmla="*/ 318297 h 661339"/>
                  <a:gd name="connsiteX1016" fmla="*/ 1386188 w 1688335"/>
                  <a:gd name="connsiteY1016" fmla="*/ 320954 h 661339"/>
                  <a:gd name="connsiteX1017" fmla="*/ 1380165 w 1688335"/>
                  <a:gd name="connsiteY1017" fmla="*/ 321663 h 661339"/>
                  <a:gd name="connsiteX1018" fmla="*/ 1374849 w 1688335"/>
                  <a:gd name="connsiteY1018" fmla="*/ 324320 h 661339"/>
                  <a:gd name="connsiteX1019" fmla="*/ 1370775 w 1688335"/>
                  <a:gd name="connsiteY1019" fmla="*/ 326978 h 661339"/>
                  <a:gd name="connsiteX1020" fmla="*/ 1369830 w 1688335"/>
                  <a:gd name="connsiteY1020" fmla="*/ 330344 h 661339"/>
                  <a:gd name="connsiteX1021" fmla="*/ 1366227 w 1688335"/>
                  <a:gd name="connsiteY1021" fmla="*/ 334655 h 661339"/>
                  <a:gd name="connsiteX1022" fmla="*/ 1365046 w 1688335"/>
                  <a:gd name="connsiteY1022" fmla="*/ 335128 h 661339"/>
                  <a:gd name="connsiteX1023" fmla="*/ 1364337 w 1688335"/>
                  <a:gd name="connsiteY1023" fmla="*/ 339203 h 661339"/>
                  <a:gd name="connsiteX1024" fmla="*/ 1359554 w 1688335"/>
                  <a:gd name="connsiteY1024" fmla="*/ 345227 h 661339"/>
                  <a:gd name="connsiteX1025" fmla="*/ 1355715 w 1688335"/>
                  <a:gd name="connsiteY1025" fmla="*/ 346880 h 661339"/>
                  <a:gd name="connsiteX1026" fmla="*/ 1354770 w 1688335"/>
                  <a:gd name="connsiteY1026" fmla="*/ 353140 h 661339"/>
                  <a:gd name="connsiteX1027" fmla="*/ 1355242 w 1688335"/>
                  <a:gd name="connsiteY1027" fmla="*/ 355325 h 661339"/>
                  <a:gd name="connsiteX1028" fmla="*/ 1357191 w 1688335"/>
                  <a:gd name="connsiteY1028" fmla="*/ 357274 h 661339"/>
                  <a:gd name="connsiteX1029" fmla="*/ 1361739 w 1688335"/>
                  <a:gd name="connsiteY1029" fmla="*/ 360404 h 661339"/>
                  <a:gd name="connsiteX1030" fmla="*/ 1365577 w 1688335"/>
                  <a:gd name="connsiteY1030" fmla="*/ 362353 h 661339"/>
                  <a:gd name="connsiteX1031" fmla="*/ 1365577 w 1688335"/>
                  <a:gd name="connsiteY1031" fmla="*/ 365247 h 661339"/>
                  <a:gd name="connsiteX1032" fmla="*/ 1362447 w 1688335"/>
                  <a:gd name="connsiteY1032" fmla="*/ 366428 h 661339"/>
                  <a:gd name="connsiteX1033" fmla="*/ 1356424 w 1688335"/>
                  <a:gd name="connsiteY1033" fmla="*/ 366901 h 661339"/>
                  <a:gd name="connsiteX1034" fmla="*/ 1346561 w 1688335"/>
                  <a:gd name="connsiteY1034" fmla="*/ 367373 h 661339"/>
                  <a:gd name="connsiteX1035" fmla="*/ 1343431 w 1688335"/>
                  <a:gd name="connsiteY1035" fmla="*/ 370975 h 661339"/>
                  <a:gd name="connsiteX1036" fmla="*/ 1339828 w 1688335"/>
                  <a:gd name="connsiteY1036" fmla="*/ 370503 h 661339"/>
                  <a:gd name="connsiteX1037" fmla="*/ 1337171 w 1688335"/>
                  <a:gd name="connsiteY1037" fmla="*/ 370503 h 661339"/>
                  <a:gd name="connsiteX1038" fmla="*/ 1328785 w 1688335"/>
                  <a:gd name="connsiteY1038" fmla="*/ 372452 h 661339"/>
                  <a:gd name="connsiteX1039" fmla="*/ 1326600 w 1688335"/>
                  <a:gd name="connsiteY1039" fmla="*/ 369794 h 661339"/>
                  <a:gd name="connsiteX1040" fmla="*/ 1325123 w 1688335"/>
                  <a:gd name="connsiteY1040" fmla="*/ 369086 h 661339"/>
                  <a:gd name="connsiteX1041" fmla="*/ 1325360 w 1688335"/>
                  <a:gd name="connsiteY1041" fmla="*/ 366901 h 661339"/>
                  <a:gd name="connsiteX1042" fmla="*/ 1334513 w 1688335"/>
                  <a:gd name="connsiteY1042" fmla="*/ 365719 h 661339"/>
                  <a:gd name="connsiteX1043" fmla="*/ 1335222 w 1688335"/>
                  <a:gd name="connsiteY1043" fmla="*/ 364302 h 661339"/>
                  <a:gd name="connsiteX1044" fmla="*/ 1324651 w 1688335"/>
                  <a:gd name="connsiteY1044" fmla="*/ 360463 h 661339"/>
                  <a:gd name="connsiteX1045" fmla="*/ 1321993 w 1688335"/>
                  <a:gd name="connsiteY1045" fmla="*/ 360463 h 661339"/>
                  <a:gd name="connsiteX1046" fmla="*/ 1319336 w 1688335"/>
                  <a:gd name="connsiteY1046" fmla="*/ 362648 h 661339"/>
                  <a:gd name="connsiteX1047" fmla="*/ 1317151 w 1688335"/>
                  <a:gd name="connsiteY1047" fmla="*/ 362648 h 661339"/>
                  <a:gd name="connsiteX1048" fmla="*/ 1316678 w 1688335"/>
                  <a:gd name="connsiteY1048" fmla="*/ 356861 h 661339"/>
                  <a:gd name="connsiteX1049" fmla="*/ 1315733 w 1688335"/>
                  <a:gd name="connsiteY1049" fmla="*/ 356861 h 661339"/>
                  <a:gd name="connsiteX1050" fmla="*/ 1314788 w 1688335"/>
                  <a:gd name="connsiteY1050" fmla="*/ 358810 h 661339"/>
                  <a:gd name="connsiteX1051" fmla="*/ 1308292 w 1688335"/>
                  <a:gd name="connsiteY1051" fmla="*/ 358810 h 661339"/>
                  <a:gd name="connsiteX1052" fmla="*/ 1301560 w 1688335"/>
                  <a:gd name="connsiteY1052" fmla="*/ 358101 h 661339"/>
                  <a:gd name="connsiteX1053" fmla="*/ 1301087 w 1688335"/>
                  <a:gd name="connsiteY1053" fmla="*/ 360050 h 661339"/>
                  <a:gd name="connsiteX1054" fmla="*/ 1298666 w 1688335"/>
                  <a:gd name="connsiteY1054" fmla="*/ 361231 h 661339"/>
                  <a:gd name="connsiteX1055" fmla="*/ 1297957 w 1688335"/>
                  <a:gd name="connsiteY1055" fmla="*/ 362944 h 661339"/>
                  <a:gd name="connsiteX1056" fmla="*/ 1299374 w 1688335"/>
                  <a:gd name="connsiteY1056" fmla="*/ 365365 h 661339"/>
                  <a:gd name="connsiteX1057" fmla="*/ 1289512 w 1688335"/>
                  <a:gd name="connsiteY1057" fmla="*/ 364420 h 661339"/>
                  <a:gd name="connsiteX1058" fmla="*/ 1283252 w 1688335"/>
                  <a:gd name="connsiteY1058" fmla="*/ 365365 h 661339"/>
                  <a:gd name="connsiteX1059" fmla="*/ 1274334 w 1688335"/>
                  <a:gd name="connsiteY1059" fmla="*/ 362471 h 661339"/>
                  <a:gd name="connsiteX1060" fmla="*/ 1273153 w 1688335"/>
                  <a:gd name="connsiteY1060" fmla="*/ 363889 h 661339"/>
                  <a:gd name="connsiteX1061" fmla="*/ 1272917 w 1688335"/>
                  <a:gd name="connsiteY1061" fmla="*/ 366782 h 661339"/>
                  <a:gd name="connsiteX1062" fmla="*/ 1269078 w 1688335"/>
                  <a:gd name="connsiteY1062" fmla="*/ 367964 h 661339"/>
                  <a:gd name="connsiteX1063" fmla="*/ 1266421 w 1688335"/>
                  <a:gd name="connsiteY1063" fmla="*/ 362412 h 661339"/>
                  <a:gd name="connsiteX1064" fmla="*/ 1260397 w 1688335"/>
                  <a:gd name="connsiteY1064" fmla="*/ 363357 h 661339"/>
                  <a:gd name="connsiteX1065" fmla="*/ 1236124 w 1688335"/>
                  <a:gd name="connsiteY1065" fmla="*/ 363830 h 661339"/>
                  <a:gd name="connsiteX1066" fmla="*/ 1234943 w 1688335"/>
                  <a:gd name="connsiteY1066" fmla="*/ 364774 h 661339"/>
                  <a:gd name="connsiteX1067" fmla="*/ 1232049 w 1688335"/>
                  <a:gd name="connsiteY1067" fmla="*/ 365483 h 661339"/>
                  <a:gd name="connsiteX1068" fmla="*/ 1228211 w 1688335"/>
                  <a:gd name="connsiteY1068" fmla="*/ 372924 h 661339"/>
                  <a:gd name="connsiteX1069" fmla="*/ 1220061 w 1688335"/>
                  <a:gd name="connsiteY1069" fmla="*/ 377708 h 661339"/>
                  <a:gd name="connsiteX1070" fmla="*/ 1218584 w 1688335"/>
                  <a:gd name="connsiteY1070" fmla="*/ 380129 h 661339"/>
                  <a:gd name="connsiteX1071" fmla="*/ 1217167 w 1688335"/>
                  <a:gd name="connsiteY1071" fmla="*/ 382787 h 661339"/>
                  <a:gd name="connsiteX1072" fmla="*/ 1216458 w 1688335"/>
                  <a:gd name="connsiteY1072" fmla="*/ 389756 h 661339"/>
                  <a:gd name="connsiteX1073" fmla="*/ 1213564 w 1688335"/>
                  <a:gd name="connsiteY1073" fmla="*/ 393122 h 661339"/>
                  <a:gd name="connsiteX1074" fmla="*/ 1211143 w 1688335"/>
                  <a:gd name="connsiteY1074" fmla="*/ 396724 h 661339"/>
                  <a:gd name="connsiteX1075" fmla="*/ 1202757 w 1688335"/>
                  <a:gd name="connsiteY1075" fmla="*/ 405878 h 661339"/>
                  <a:gd name="connsiteX1076" fmla="*/ 1202521 w 1688335"/>
                  <a:gd name="connsiteY1076" fmla="*/ 405642 h 661339"/>
                  <a:gd name="connsiteX1077" fmla="*/ 1200572 w 1688335"/>
                  <a:gd name="connsiteY1077" fmla="*/ 410957 h 661339"/>
                  <a:gd name="connsiteX1078" fmla="*/ 1199863 w 1688335"/>
                  <a:gd name="connsiteY1078" fmla="*/ 414560 h 661339"/>
                  <a:gd name="connsiteX1079" fmla="*/ 1197678 w 1688335"/>
                  <a:gd name="connsiteY1079" fmla="*/ 415741 h 661339"/>
                  <a:gd name="connsiteX1080" fmla="*/ 1194076 w 1688335"/>
                  <a:gd name="connsiteY1080" fmla="*/ 419343 h 661339"/>
                  <a:gd name="connsiteX1081" fmla="*/ 1193131 w 1688335"/>
                  <a:gd name="connsiteY1081" fmla="*/ 424127 h 661339"/>
                  <a:gd name="connsiteX1082" fmla="*/ 1186871 w 1688335"/>
                  <a:gd name="connsiteY1082" fmla="*/ 428202 h 661339"/>
                  <a:gd name="connsiteX1083" fmla="*/ 1185453 w 1688335"/>
                  <a:gd name="connsiteY1083" fmla="*/ 432749 h 661339"/>
                  <a:gd name="connsiteX1084" fmla="*/ 1177067 w 1688335"/>
                  <a:gd name="connsiteY1084" fmla="*/ 438537 h 661339"/>
                  <a:gd name="connsiteX1085" fmla="*/ 1177067 w 1688335"/>
                  <a:gd name="connsiteY1085" fmla="*/ 442139 h 661339"/>
                  <a:gd name="connsiteX1086" fmla="*/ 1181142 w 1688335"/>
                  <a:gd name="connsiteY1086" fmla="*/ 444088 h 661339"/>
                  <a:gd name="connsiteX1087" fmla="*/ 1182796 w 1688335"/>
                  <a:gd name="connsiteY1087" fmla="*/ 446037 h 661339"/>
                  <a:gd name="connsiteX1088" fmla="*/ 1187107 w 1688335"/>
                  <a:gd name="connsiteY1088" fmla="*/ 446273 h 661339"/>
                  <a:gd name="connsiteX1089" fmla="*/ 1191182 w 1688335"/>
                  <a:gd name="connsiteY1089" fmla="*/ 443852 h 661339"/>
                  <a:gd name="connsiteX1090" fmla="*/ 1194784 w 1688335"/>
                  <a:gd name="connsiteY1090" fmla="*/ 444324 h 661339"/>
                  <a:gd name="connsiteX1091" fmla="*/ 1195729 w 1688335"/>
                  <a:gd name="connsiteY1091" fmla="*/ 449876 h 661339"/>
                  <a:gd name="connsiteX1092" fmla="*/ 1197206 w 1688335"/>
                  <a:gd name="connsiteY1092" fmla="*/ 455191 h 661339"/>
                  <a:gd name="connsiteX1093" fmla="*/ 1200099 w 1688335"/>
                  <a:gd name="connsiteY1093" fmla="*/ 455663 h 661339"/>
                  <a:gd name="connsiteX1094" fmla="*/ 1200336 w 1688335"/>
                  <a:gd name="connsiteY1094" fmla="*/ 454010 h 661339"/>
                  <a:gd name="connsiteX1095" fmla="*/ 1200808 w 1688335"/>
                  <a:gd name="connsiteY1095" fmla="*/ 450171 h 661339"/>
                  <a:gd name="connsiteX1096" fmla="*/ 1204647 w 1688335"/>
                  <a:gd name="connsiteY1096" fmla="*/ 448754 h 661339"/>
                  <a:gd name="connsiteX1097" fmla="*/ 1204647 w 1688335"/>
                  <a:gd name="connsiteY1097" fmla="*/ 450703 h 661339"/>
                  <a:gd name="connsiteX1098" fmla="*/ 1203466 w 1688335"/>
                  <a:gd name="connsiteY1098" fmla="*/ 454069 h 661339"/>
                  <a:gd name="connsiteX1099" fmla="*/ 1206596 w 1688335"/>
                  <a:gd name="connsiteY1099" fmla="*/ 456254 h 661339"/>
                  <a:gd name="connsiteX1100" fmla="*/ 1206596 w 1688335"/>
                  <a:gd name="connsiteY1100" fmla="*/ 458912 h 661339"/>
                  <a:gd name="connsiteX1101" fmla="*/ 1203229 w 1688335"/>
                  <a:gd name="connsiteY1101" fmla="*/ 461569 h 661339"/>
                  <a:gd name="connsiteX1102" fmla="*/ 1202993 w 1688335"/>
                  <a:gd name="connsiteY1102" fmla="*/ 462986 h 661339"/>
                  <a:gd name="connsiteX1103" fmla="*/ 1208013 w 1688335"/>
                  <a:gd name="connsiteY1103" fmla="*/ 462750 h 661339"/>
                  <a:gd name="connsiteX1104" fmla="*/ 1210907 w 1688335"/>
                  <a:gd name="connsiteY1104" fmla="*/ 460565 h 661339"/>
                  <a:gd name="connsiteX1105" fmla="*/ 1213801 w 1688335"/>
                  <a:gd name="connsiteY1105" fmla="*/ 458616 h 661339"/>
                  <a:gd name="connsiteX1106" fmla="*/ 1216222 w 1688335"/>
                  <a:gd name="connsiteY1106" fmla="*/ 456195 h 661339"/>
                  <a:gd name="connsiteX1107" fmla="*/ 1216931 w 1688335"/>
                  <a:gd name="connsiteY1107" fmla="*/ 461982 h 661339"/>
                  <a:gd name="connsiteX1108" fmla="*/ 1217876 w 1688335"/>
                  <a:gd name="connsiteY1108" fmla="*/ 461982 h 661339"/>
                  <a:gd name="connsiteX1109" fmla="*/ 1218112 w 1688335"/>
                  <a:gd name="connsiteY1109" fmla="*/ 453065 h 661339"/>
                  <a:gd name="connsiteX1110" fmla="*/ 1216163 w 1688335"/>
                  <a:gd name="connsiteY1110" fmla="*/ 449935 h 661339"/>
                  <a:gd name="connsiteX1111" fmla="*/ 1218584 w 1688335"/>
                  <a:gd name="connsiteY1111" fmla="*/ 449935 h 661339"/>
                  <a:gd name="connsiteX1112" fmla="*/ 1221951 w 1688335"/>
                  <a:gd name="connsiteY1112" fmla="*/ 451588 h 661339"/>
                  <a:gd name="connsiteX1113" fmla="*/ 1226262 w 1688335"/>
                  <a:gd name="connsiteY1113" fmla="*/ 450644 h 661339"/>
                  <a:gd name="connsiteX1114" fmla="*/ 1229156 w 1688335"/>
                  <a:gd name="connsiteY1114" fmla="*/ 450644 h 661339"/>
                  <a:gd name="connsiteX1115" fmla="*/ 1232522 w 1688335"/>
                  <a:gd name="connsiteY1115" fmla="*/ 454010 h 661339"/>
                  <a:gd name="connsiteX1116" fmla="*/ 1237542 w 1688335"/>
                  <a:gd name="connsiteY1116" fmla="*/ 461923 h 661339"/>
                  <a:gd name="connsiteX1117" fmla="*/ 1238723 w 1688335"/>
                  <a:gd name="connsiteY1117" fmla="*/ 462396 h 661339"/>
                  <a:gd name="connsiteX1118" fmla="*/ 1249058 w 1688335"/>
                  <a:gd name="connsiteY1118" fmla="*/ 469601 h 661339"/>
                  <a:gd name="connsiteX1119" fmla="*/ 1250003 w 1688335"/>
                  <a:gd name="connsiteY1119" fmla="*/ 474148 h 661339"/>
                  <a:gd name="connsiteX1120" fmla="*/ 1250003 w 1688335"/>
                  <a:gd name="connsiteY1120" fmla="*/ 476570 h 661339"/>
                  <a:gd name="connsiteX1121" fmla="*/ 1251951 w 1688335"/>
                  <a:gd name="connsiteY1121" fmla="*/ 478991 h 661339"/>
                  <a:gd name="connsiteX1122" fmla="*/ 1252424 w 1688335"/>
                  <a:gd name="connsiteY1122" fmla="*/ 481649 h 661339"/>
                  <a:gd name="connsiteX1123" fmla="*/ 1253900 w 1688335"/>
                  <a:gd name="connsiteY1123" fmla="*/ 483302 h 661339"/>
                  <a:gd name="connsiteX1124" fmla="*/ 1254137 w 1688335"/>
                  <a:gd name="connsiteY1124" fmla="*/ 488853 h 661339"/>
                  <a:gd name="connsiteX1125" fmla="*/ 1252956 w 1688335"/>
                  <a:gd name="connsiteY1125" fmla="*/ 490802 h 661339"/>
                  <a:gd name="connsiteX1126" fmla="*/ 1251538 w 1688335"/>
                  <a:gd name="connsiteY1126" fmla="*/ 502850 h 661339"/>
                  <a:gd name="connsiteX1127" fmla="*/ 1251066 w 1688335"/>
                  <a:gd name="connsiteY1127" fmla="*/ 503086 h 661339"/>
                  <a:gd name="connsiteX1128" fmla="*/ 1251302 w 1688335"/>
                  <a:gd name="connsiteY1128" fmla="*/ 509819 h 661339"/>
                  <a:gd name="connsiteX1129" fmla="*/ 1254904 w 1688335"/>
                  <a:gd name="connsiteY1129" fmla="*/ 516787 h 661339"/>
                  <a:gd name="connsiteX1130" fmla="*/ 1257798 w 1688335"/>
                  <a:gd name="connsiteY1130" fmla="*/ 525705 h 661339"/>
                  <a:gd name="connsiteX1131" fmla="*/ 1257326 w 1688335"/>
                  <a:gd name="connsiteY1131" fmla="*/ 539643 h 661339"/>
                  <a:gd name="connsiteX1132" fmla="*/ 1256853 w 1688335"/>
                  <a:gd name="connsiteY1132" fmla="*/ 542064 h 661339"/>
                  <a:gd name="connsiteX1133" fmla="*/ 1256145 w 1688335"/>
                  <a:gd name="connsiteY1133" fmla="*/ 548324 h 661339"/>
                  <a:gd name="connsiteX1134" fmla="*/ 1253015 w 1688335"/>
                  <a:gd name="connsiteY1134" fmla="*/ 554348 h 661339"/>
                  <a:gd name="connsiteX1135" fmla="*/ 1252070 w 1688335"/>
                  <a:gd name="connsiteY1135" fmla="*/ 557005 h 661339"/>
                  <a:gd name="connsiteX1136" fmla="*/ 1250121 w 1688335"/>
                  <a:gd name="connsiteY1136" fmla="*/ 560608 h 661339"/>
                  <a:gd name="connsiteX1137" fmla="*/ 1247463 w 1688335"/>
                  <a:gd name="connsiteY1137" fmla="*/ 569998 h 661339"/>
                  <a:gd name="connsiteX1138" fmla="*/ 1245810 w 1688335"/>
                  <a:gd name="connsiteY1138" fmla="*/ 576967 h 661339"/>
                  <a:gd name="connsiteX1139" fmla="*/ 1241735 w 1688335"/>
                  <a:gd name="connsiteY1139" fmla="*/ 585353 h 661339"/>
                  <a:gd name="connsiteX1140" fmla="*/ 1235711 w 1688335"/>
                  <a:gd name="connsiteY1140" fmla="*/ 594507 h 661339"/>
                  <a:gd name="connsiteX1141" fmla="*/ 1231104 w 1688335"/>
                  <a:gd name="connsiteY1141" fmla="*/ 603897 h 661339"/>
                  <a:gd name="connsiteX1142" fmla="*/ 1229923 w 1688335"/>
                  <a:gd name="connsiteY1142" fmla="*/ 605078 h 661339"/>
                  <a:gd name="connsiteX1143" fmla="*/ 1227502 w 1688335"/>
                  <a:gd name="connsiteY1143" fmla="*/ 608680 h 661339"/>
                  <a:gd name="connsiteX1144" fmla="*/ 1223427 w 1688335"/>
                  <a:gd name="connsiteY1144" fmla="*/ 615413 h 661339"/>
                  <a:gd name="connsiteX1145" fmla="*/ 1221773 w 1688335"/>
                  <a:gd name="connsiteY1145" fmla="*/ 619252 h 661339"/>
                  <a:gd name="connsiteX1146" fmla="*/ 1213860 w 1688335"/>
                  <a:gd name="connsiteY1146" fmla="*/ 629350 h 661339"/>
                  <a:gd name="connsiteX1147" fmla="*/ 1207127 w 1688335"/>
                  <a:gd name="connsiteY1147" fmla="*/ 633189 h 661339"/>
                  <a:gd name="connsiteX1148" fmla="*/ 1205178 w 1688335"/>
                  <a:gd name="connsiteY1148" fmla="*/ 634134 h 661339"/>
                  <a:gd name="connsiteX1149" fmla="*/ 1199391 w 1688335"/>
                  <a:gd name="connsiteY1149" fmla="*/ 634606 h 661339"/>
                  <a:gd name="connsiteX1150" fmla="*/ 1197678 w 1688335"/>
                  <a:gd name="connsiteY1150" fmla="*/ 632953 h 661339"/>
                  <a:gd name="connsiteX1151" fmla="*/ 1193072 w 1688335"/>
                  <a:gd name="connsiteY1151" fmla="*/ 634665 h 661339"/>
                  <a:gd name="connsiteX1152" fmla="*/ 1187756 w 1688335"/>
                  <a:gd name="connsiteY1152" fmla="*/ 629587 h 661339"/>
                  <a:gd name="connsiteX1153" fmla="*/ 1182500 w 1688335"/>
                  <a:gd name="connsiteY1153" fmla="*/ 629587 h 661339"/>
                  <a:gd name="connsiteX1154" fmla="*/ 1178426 w 1688335"/>
                  <a:gd name="connsiteY1154" fmla="*/ 637264 h 661339"/>
                  <a:gd name="connsiteX1155" fmla="*/ 1173878 w 1688335"/>
                  <a:gd name="connsiteY1155" fmla="*/ 639154 h 661339"/>
                  <a:gd name="connsiteX1156" fmla="*/ 1173642 w 1688335"/>
                  <a:gd name="connsiteY1156" fmla="*/ 637441 h 661339"/>
                  <a:gd name="connsiteX1157" fmla="*/ 1173642 w 1688335"/>
                  <a:gd name="connsiteY1157" fmla="*/ 635492 h 661339"/>
                  <a:gd name="connsiteX1158" fmla="*/ 1177717 w 1688335"/>
                  <a:gd name="connsiteY1158" fmla="*/ 631890 h 661339"/>
                  <a:gd name="connsiteX1159" fmla="*/ 1178426 w 1688335"/>
                  <a:gd name="connsiteY1159" fmla="*/ 626870 h 661339"/>
                  <a:gd name="connsiteX1160" fmla="*/ 1176063 w 1688335"/>
                  <a:gd name="connsiteY1160" fmla="*/ 621319 h 661339"/>
                  <a:gd name="connsiteX1161" fmla="*/ 1175827 w 1688335"/>
                  <a:gd name="connsiteY1161" fmla="*/ 616240 h 661339"/>
                  <a:gd name="connsiteX1162" fmla="*/ 1175118 w 1688335"/>
                  <a:gd name="connsiteY1162" fmla="*/ 604192 h 661339"/>
                  <a:gd name="connsiteX1163" fmla="*/ 1177067 w 1688335"/>
                  <a:gd name="connsiteY1163" fmla="*/ 598168 h 661339"/>
                  <a:gd name="connsiteX1164" fmla="*/ 1180906 w 1688335"/>
                  <a:gd name="connsiteY1164" fmla="*/ 597223 h 661339"/>
                  <a:gd name="connsiteX1165" fmla="*/ 1182323 w 1688335"/>
                  <a:gd name="connsiteY1165" fmla="*/ 598404 h 661339"/>
                  <a:gd name="connsiteX1166" fmla="*/ 1188583 w 1688335"/>
                  <a:gd name="connsiteY1166" fmla="*/ 601298 h 661339"/>
                  <a:gd name="connsiteX1167" fmla="*/ 1191713 w 1688335"/>
                  <a:gd name="connsiteY1167" fmla="*/ 601534 h 661339"/>
                  <a:gd name="connsiteX1168" fmla="*/ 1193662 w 1688335"/>
                  <a:gd name="connsiteY1168" fmla="*/ 592144 h 661339"/>
                  <a:gd name="connsiteX1169" fmla="*/ 1195611 w 1688335"/>
                  <a:gd name="connsiteY1169" fmla="*/ 590491 h 661339"/>
                  <a:gd name="connsiteX1170" fmla="*/ 1195847 w 1688335"/>
                  <a:gd name="connsiteY1170" fmla="*/ 585707 h 661339"/>
                  <a:gd name="connsiteX1171" fmla="*/ 1197028 w 1688335"/>
                  <a:gd name="connsiteY1171" fmla="*/ 583522 h 661339"/>
                  <a:gd name="connsiteX1172" fmla="*/ 1197796 w 1688335"/>
                  <a:gd name="connsiteY1172" fmla="*/ 563797 h 661339"/>
                  <a:gd name="connsiteX1173" fmla="*/ 1200218 w 1688335"/>
                  <a:gd name="connsiteY1173" fmla="*/ 557301 h 661339"/>
                  <a:gd name="connsiteX1174" fmla="*/ 1199036 w 1688335"/>
                  <a:gd name="connsiteY1174" fmla="*/ 556120 h 661339"/>
                  <a:gd name="connsiteX1175" fmla="*/ 1198564 w 1688335"/>
                  <a:gd name="connsiteY1175" fmla="*/ 550568 h 661339"/>
                  <a:gd name="connsiteX1176" fmla="*/ 1197855 w 1688335"/>
                  <a:gd name="connsiteY1176" fmla="*/ 549387 h 661339"/>
                  <a:gd name="connsiteX1177" fmla="*/ 1196438 w 1688335"/>
                  <a:gd name="connsiteY1177" fmla="*/ 549151 h 661339"/>
                  <a:gd name="connsiteX1178" fmla="*/ 1194016 w 1688335"/>
                  <a:gd name="connsiteY1178" fmla="*/ 547202 h 661339"/>
                  <a:gd name="connsiteX1179" fmla="*/ 1189705 w 1688335"/>
                  <a:gd name="connsiteY1179" fmla="*/ 548856 h 661339"/>
                  <a:gd name="connsiteX1180" fmla="*/ 1182500 w 1688335"/>
                  <a:gd name="connsiteY1180" fmla="*/ 554643 h 661339"/>
                  <a:gd name="connsiteX1181" fmla="*/ 1173110 w 1688335"/>
                  <a:gd name="connsiteY1181" fmla="*/ 558246 h 661339"/>
                  <a:gd name="connsiteX1182" fmla="*/ 1163012 w 1688335"/>
                  <a:gd name="connsiteY1182" fmla="*/ 559191 h 661339"/>
                  <a:gd name="connsiteX1183" fmla="*/ 1159173 w 1688335"/>
                  <a:gd name="connsiteY1183" fmla="*/ 556533 h 661339"/>
                  <a:gd name="connsiteX1184" fmla="*/ 1156515 w 1688335"/>
                  <a:gd name="connsiteY1184" fmla="*/ 554348 h 661339"/>
                  <a:gd name="connsiteX1185" fmla="*/ 1155334 w 1688335"/>
                  <a:gd name="connsiteY1185" fmla="*/ 552635 h 661339"/>
                  <a:gd name="connsiteX1186" fmla="*/ 1154862 w 1688335"/>
                  <a:gd name="connsiteY1186" fmla="*/ 548088 h 661339"/>
                  <a:gd name="connsiteX1187" fmla="*/ 1151732 w 1688335"/>
                  <a:gd name="connsiteY1187" fmla="*/ 544722 h 661339"/>
                  <a:gd name="connsiteX1188" fmla="*/ 1151259 w 1688335"/>
                  <a:gd name="connsiteY1188" fmla="*/ 540883 h 661339"/>
                  <a:gd name="connsiteX1189" fmla="*/ 1143582 w 1688335"/>
                  <a:gd name="connsiteY1189" fmla="*/ 538698 h 661339"/>
                  <a:gd name="connsiteX1190" fmla="*/ 1138326 w 1688335"/>
                  <a:gd name="connsiteY1190" fmla="*/ 531965 h 661339"/>
                  <a:gd name="connsiteX1191" fmla="*/ 1133542 w 1688335"/>
                  <a:gd name="connsiteY1191" fmla="*/ 530016 h 661339"/>
                  <a:gd name="connsiteX1192" fmla="*/ 1126573 w 1688335"/>
                  <a:gd name="connsiteY1192" fmla="*/ 530489 h 661339"/>
                  <a:gd name="connsiteX1193" fmla="*/ 1122735 w 1688335"/>
                  <a:gd name="connsiteY1193" fmla="*/ 527831 h 661339"/>
                  <a:gd name="connsiteX1194" fmla="*/ 1119132 w 1688335"/>
                  <a:gd name="connsiteY1194" fmla="*/ 527831 h 661339"/>
                  <a:gd name="connsiteX1195" fmla="*/ 1116947 w 1688335"/>
                  <a:gd name="connsiteY1195" fmla="*/ 526414 h 661339"/>
                  <a:gd name="connsiteX1196" fmla="*/ 1109270 w 1688335"/>
                  <a:gd name="connsiteY1196" fmla="*/ 515075 h 661339"/>
                  <a:gd name="connsiteX1197" fmla="*/ 1107380 w 1688335"/>
                  <a:gd name="connsiteY1197" fmla="*/ 512181 h 661339"/>
                  <a:gd name="connsiteX1198" fmla="*/ 1106435 w 1688335"/>
                  <a:gd name="connsiteY1198" fmla="*/ 508106 h 661339"/>
                  <a:gd name="connsiteX1199" fmla="*/ 1101415 w 1688335"/>
                  <a:gd name="connsiteY1199" fmla="*/ 504267 h 661339"/>
                  <a:gd name="connsiteX1200" fmla="*/ 1091316 w 1688335"/>
                  <a:gd name="connsiteY1200" fmla="*/ 491984 h 661339"/>
                  <a:gd name="connsiteX1201" fmla="*/ 1087005 w 1688335"/>
                  <a:gd name="connsiteY1201" fmla="*/ 479700 h 661339"/>
                  <a:gd name="connsiteX1202" fmla="*/ 1085351 w 1688335"/>
                  <a:gd name="connsiteY1202" fmla="*/ 477042 h 661339"/>
                  <a:gd name="connsiteX1203" fmla="*/ 1077202 w 1688335"/>
                  <a:gd name="connsiteY1203" fmla="*/ 470546 h 661339"/>
                  <a:gd name="connsiteX1204" fmla="*/ 1066867 w 1688335"/>
                  <a:gd name="connsiteY1204" fmla="*/ 470073 h 661339"/>
                  <a:gd name="connsiteX1205" fmla="*/ 1063973 w 1688335"/>
                  <a:gd name="connsiteY1205" fmla="*/ 468597 h 661339"/>
                  <a:gd name="connsiteX1206" fmla="*/ 1054819 w 1688335"/>
                  <a:gd name="connsiteY1206" fmla="*/ 465939 h 661339"/>
                  <a:gd name="connsiteX1207" fmla="*/ 1044956 w 1688335"/>
                  <a:gd name="connsiteY1207" fmla="*/ 467593 h 661339"/>
                  <a:gd name="connsiteX1208" fmla="*/ 1039878 w 1688335"/>
                  <a:gd name="connsiteY1208" fmla="*/ 470014 h 661339"/>
                  <a:gd name="connsiteX1209" fmla="*/ 1029306 w 1688335"/>
                  <a:gd name="connsiteY1209" fmla="*/ 470487 h 661339"/>
                  <a:gd name="connsiteX1210" fmla="*/ 1025940 w 1688335"/>
                  <a:gd name="connsiteY1210" fmla="*/ 475802 h 661339"/>
                  <a:gd name="connsiteX1211" fmla="*/ 1023755 w 1688335"/>
                  <a:gd name="connsiteY1211" fmla="*/ 477692 h 661339"/>
                  <a:gd name="connsiteX1212" fmla="*/ 1022810 w 1688335"/>
                  <a:gd name="connsiteY1212" fmla="*/ 481294 h 661339"/>
                  <a:gd name="connsiteX1213" fmla="*/ 1029070 w 1688335"/>
                  <a:gd name="connsiteY1213" fmla="*/ 482239 h 661339"/>
                  <a:gd name="connsiteX1214" fmla="*/ 1030487 w 1688335"/>
                  <a:gd name="connsiteY1214" fmla="*/ 490684 h 661339"/>
                  <a:gd name="connsiteX1215" fmla="*/ 1028539 w 1688335"/>
                  <a:gd name="connsiteY1215" fmla="*/ 494287 h 661339"/>
                  <a:gd name="connsiteX1216" fmla="*/ 1022515 w 1688335"/>
                  <a:gd name="connsiteY1216" fmla="*/ 503145 h 661339"/>
                  <a:gd name="connsiteX1217" fmla="*/ 1021274 w 1688335"/>
                  <a:gd name="connsiteY1217" fmla="*/ 510587 h 661339"/>
                  <a:gd name="connsiteX1218" fmla="*/ 1020566 w 1688335"/>
                  <a:gd name="connsiteY1218" fmla="*/ 512299 h 661339"/>
                  <a:gd name="connsiteX1219" fmla="*/ 1020802 w 1688335"/>
                  <a:gd name="connsiteY1219" fmla="*/ 516374 h 661339"/>
                  <a:gd name="connsiteX1220" fmla="*/ 1021038 w 1688335"/>
                  <a:gd name="connsiteY1220" fmla="*/ 520685 h 661339"/>
                  <a:gd name="connsiteX1221" fmla="*/ 1013597 w 1688335"/>
                  <a:gd name="connsiteY1221" fmla="*/ 526709 h 661339"/>
                  <a:gd name="connsiteX1222" fmla="*/ 1009050 w 1688335"/>
                  <a:gd name="connsiteY1222" fmla="*/ 528363 h 661339"/>
                  <a:gd name="connsiteX1223" fmla="*/ 1004502 w 1688335"/>
                  <a:gd name="connsiteY1223" fmla="*/ 528363 h 661339"/>
                  <a:gd name="connsiteX1224" fmla="*/ 998951 w 1688335"/>
                  <a:gd name="connsiteY1224" fmla="*/ 525469 h 661339"/>
                  <a:gd name="connsiteX1225" fmla="*/ 996057 w 1688335"/>
                  <a:gd name="connsiteY1225" fmla="*/ 524760 h 661339"/>
                  <a:gd name="connsiteX1226" fmla="*/ 994404 w 1688335"/>
                  <a:gd name="connsiteY1226" fmla="*/ 522811 h 661339"/>
                  <a:gd name="connsiteX1227" fmla="*/ 993459 w 1688335"/>
                  <a:gd name="connsiteY1227" fmla="*/ 522811 h 661339"/>
                  <a:gd name="connsiteX1228" fmla="*/ 993459 w 1688335"/>
                  <a:gd name="connsiteY1228" fmla="*/ 522575 h 661339"/>
                  <a:gd name="connsiteX1229" fmla="*/ 980939 w 1688335"/>
                  <a:gd name="connsiteY1229" fmla="*/ 522044 h 661339"/>
                  <a:gd name="connsiteX1230" fmla="*/ 973734 w 1688335"/>
                  <a:gd name="connsiteY1230" fmla="*/ 518205 h 661339"/>
                  <a:gd name="connsiteX1231" fmla="*/ 969659 w 1688335"/>
                  <a:gd name="connsiteY1231" fmla="*/ 518205 h 661339"/>
                  <a:gd name="connsiteX1232" fmla="*/ 966765 w 1688335"/>
                  <a:gd name="connsiteY1232" fmla="*/ 519622 h 661339"/>
                  <a:gd name="connsiteX1233" fmla="*/ 964580 w 1688335"/>
                  <a:gd name="connsiteY1233" fmla="*/ 520331 h 661339"/>
                  <a:gd name="connsiteX1234" fmla="*/ 956371 w 1688335"/>
                  <a:gd name="connsiteY1234" fmla="*/ 528245 h 661339"/>
                  <a:gd name="connsiteX1235" fmla="*/ 945563 w 1688335"/>
                  <a:gd name="connsiteY1235" fmla="*/ 530371 h 661339"/>
                  <a:gd name="connsiteX1236" fmla="*/ 943378 w 1688335"/>
                  <a:gd name="connsiteY1236" fmla="*/ 532320 h 661339"/>
                  <a:gd name="connsiteX1237" fmla="*/ 937118 w 1688335"/>
                  <a:gd name="connsiteY1237" fmla="*/ 533264 h 661339"/>
                  <a:gd name="connsiteX1238" fmla="*/ 918102 w 1688335"/>
                  <a:gd name="connsiteY1238" fmla="*/ 533264 h 661339"/>
                  <a:gd name="connsiteX1239" fmla="*/ 905582 w 1688335"/>
                  <a:gd name="connsiteY1239" fmla="*/ 531079 h 661339"/>
                  <a:gd name="connsiteX1240" fmla="*/ 895483 w 1688335"/>
                  <a:gd name="connsiteY1240" fmla="*/ 523343 h 661339"/>
                  <a:gd name="connsiteX1241" fmla="*/ 890699 w 1688335"/>
                  <a:gd name="connsiteY1241" fmla="*/ 522870 h 661339"/>
                  <a:gd name="connsiteX1242" fmla="*/ 888278 w 1688335"/>
                  <a:gd name="connsiteY1242" fmla="*/ 521925 h 661339"/>
                  <a:gd name="connsiteX1243" fmla="*/ 872155 w 1688335"/>
                  <a:gd name="connsiteY1243" fmla="*/ 516138 h 661339"/>
                  <a:gd name="connsiteX1244" fmla="*/ 869262 w 1688335"/>
                  <a:gd name="connsiteY1244" fmla="*/ 517083 h 661339"/>
                  <a:gd name="connsiteX1245" fmla="*/ 859635 w 1688335"/>
                  <a:gd name="connsiteY1245" fmla="*/ 519681 h 661339"/>
                  <a:gd name="connsiteX1246" fmla="*/ 853848 w 1688335"/>
                  <a:gd name="connsiteY1246" fmla="*/ 519918 h 661339"/>
                  <a:gd name="connsiteX1247" fmla="*/ 851426 w 1688335"/>
                  <a:gd name="connsiteY1247" fmla="*/ 519209 h 661339"/>
                  <a:gd name="connsiteX1248" fmla="*/ 841800 w 1688335"/>
                  <a:gd name="connsiteY1248" fmla="*/ 517260 h 661339"/>
                  <a:gd name="connsiteX1249" fmla="*/ 837961 w 1688335"/>
                  <a:gd name="connsiteY1249" fmla="*/ 515547 h 661339"/>
                  <a:gd name="connsiteX1250" fmla="*/ 837725 w 1688335"/>
                  <a:gd name="connsiteY1250" fmla="*/ 514366 h 661339"/>
                  <a:gd name="connsiteX1251" fmla="*/ 834595 w 1688335"/>
                  <a:gd name="connsiteY1251" fmla="*/ 510764 h 661339"/>
                  <a:gd name="connsiteX1252" fmla="*/ 833886 w 1688335"/>
                  <a:gd name="connsiteY1252" fmla="*/ 508342 h 661339"/>
                  <a:gd name="connsiteX1253" fmla="*/ 831996 w 1688335"/>
                  <a:gd name="connsiteY1253" fmla="*/ 504740 h 661339"/>
                  <a:gd name="connsiteX1254" fmla="*/ 831052 w 1688335"/>
                  <a:gd name="connsiteY1254" fmla="*/ 501846 h 661339"/>
                  <a:gd name="connsiteX1255" fmla="*/ 827213 w 1688335"/>
                  <a:gd name="connsiteY1255" fmla="*/ 498244 h 661339"/>
                  <a:gd name="connsiteX1256" fmla="*/ 820008 w 1688335"/>
                  <a:gd name="connsiteY1256" fmla="*/ 496531 h 661339"/>
                  <a:gd name="connsiteX1257" fmla="*/ 813984 w 1688335"/>
                  <a:gd name="connsiteY1257" fmla="*/ 494346 h 661339"/>
                  <a:gd name="connsiteX1258" fmla="*/ 804122 w 1688335"/>
                  <a:gd name="connsiteY1258" fmla="*/ 493637 h 661339"/>
                  <a:gd name="connsiteX1259" fmla="*/ 794731 w 1688335"/>
                  <a:gd name="connsiteY1259" fmla="*/ 489031 h 661339"/>
                  <a:gd name="connsiteX1260" fmla="*/ 791129 w 1688335"/>
                  <a:gd name="connsiteY1260" fmla="*/ 489031 h 661339"/>
                  <a:gd name="connsiteX1261" fmla="*/ 788708 w 1688335"/>
                  <a:gd name="connsiteY1261" fmla="*/ 494582 h 661339"/>
                  <a:gd name="connsiteX1262" fmla="*/ 784396 w 1688335"/>
                  <a:gd name="connsiteY1262" fmla="*/ 496236 h 661339"/>
                  <a:gd name="connsiteX1263" fmla="*/ 783924 w 1688335"/>
                  <a:gd name="connsiteY1263" fmla="*/ 498893 h 661339"/>
                  <a:gd name="connsiteX1264" fmla="*/ 780558 w 1688335"/>
                  <a:gd name="connsiteY1264" fmla="*/ 502259 h 661339"/>
                  <a:gd name="connsiteX1265" fmla="*/ 781739 w 1688335"/>
                  <a:gd name="connsiteY1265" fmla="*/ 506807 h 661339"/>
                  <a:gd name="connsiteX1266" fmla="*/ 787527 w 1688335"/>
                  <a:gd name="connsiteY1266" fmla="*/ 511354 h 661339"/>
                  <a:gd name="connsiteX1267" fmla="*/ 787999 w 1688335"/>
                  <a:gd name="connsiteY1267" fmla="*/ 518087 h 661339"/>
                  <a:gd name="connsiteX1268" fmla="*/ 789712 w 1688335"/>
                  <a:gd name="connsiteY1268" fmla="*/ 520272 h 661339"/>
                  <a:gd name="connsiteX1269" fmla="*/ 790184 w 1688335"/>
                  <a:gd name="connsiteY1269" fmla="*/ 520744 h 661339"/>
                  <a:gd name="connsiteX1270" fmla="*/ 788708 w 1688335"/>
                  <a:gd name="connsiteY1270" fmla="*/ 525056 h 661339"/>
                  <a:gd name="connsiteX1271" fmla="*/ 781503 w 1688335"/>
                  <a:gd name="connsiteY1271" fmla="*/ 525764 h 661339"/>
                  <a:gd name="connsiteX1272" fmla="*/ 775715 w 1688335"/>
                  <a:gd name="connsiteY1272" fmla="*/ 525528 h 661339"/>
                  <a:gd name="connsiteX1273" fmla="*/ 768274 w 1688335"/>
                  <a:gd name="connsiteY1273" fmla="*/ 523579 h 661339"/>
                  <a:gd name="connsiteX1274" fmla="*/ 766857 w 1688335"/>
                  <a:gd name="connsiteY1274" fmla="*/ 522870 h 661339"/>
                  <a:gd name="connsiteX1275" fmla="*/ 760360 w 1688335"/>
                  <a:gd name="connsiteY1275" fmla="*/ 524052 h 661339"/>
                  <a:gd name="connsiteX1276" fmla="*/ 755104 w 1688335"/>
                  <a:gd name="connsiteY1276" fmla="*/ 521866 h 661339"/>
                  <a:gd name="connsiteX1277" fmla="*/ 750321 w 1688335"/>
                  <a:gd name="connsiteY1277" fmla="*/ 521158 h 661339"/>
                  <a:gd name="connsiteX1278" fmla="*/ 748135 w 1688335"/>
                  <a:gd name="connsiteY1278" fmla="*/ 518264 h 661339"/>
                  <a:gd name="connsiteX1279" fmla="*/ 747899 w 1688335"/>
                  <a:gd name="connsiteY1279" fmla="*/ 512240 h 661339"/>
                  <a:gd name="connsiteX1280" fmla="*/ 745005 w 1688335"/>
                  <a:gd name="connsiteY1280" fmla="*/ 512004 h 661339"/>
                  <a:gd name="connsiteX1281" fmla="*/ 735379 w 1688335"/>
                  <a:gd name="connsiteY1281" fmla="*/ 509583 h 661339"/>
                  <a:gd name="connsiteX1282" fmla="*/ 732013 w 1688335"/>
                  <a:gd name="connsiteY1282" fmla="*/ 508874 h 661339"/>
                  <a:gd name="connsiteX1283" fmla="*/ 725044 w 1688335"/>
                  <a:gd name="connsiteY1283" fmla="*/ 508638 h 661339"/>
                  <a:gd name="connsiteX1284" fmla="*/ 721442 w 1688335"/>
                  <a:gd name="connsiteY1284" fmla="*/ 507456 h 661339"/>
                  <a:gd name="connsiteX1285" fmla="*/ 718075 w 1688335"/>
                  <a:gd name="connsiteY1285" fmla="*/ 507693 h 661339"/>
                  <a:gd name="connsiteX1286" fmla="*/ 712996 w 1688335"/>
                  <a:gd name="connsiteY1286" fmla="*/ 513244 h 661339"/>
                  <a:gd name="connsiteX1287" fmla="*/ 711520 w 1688335"/>
                  <a:gd name="connsiteY1287" fmla="*/ 513953 h 661339"/>
                  <a:gd name="connsiteX1288" fmla="*/ 706500 w 1688335"/>
                  <a:gd name="connsiteY1288" fmla="*/ 514189 h 661339"/>
                  <a:gd name="connsiteX1289" fmla="*/ 699768 w 1688335"/>
                  <a:gd name="connsiteY1289" fmla="*/ 523048 h 661339"/>
                  <a:gd name="connsiteX1290" fmla="*/ 697819 w 1688335"/>
                  <a:gd name="connsiteY1290" fmla="*/ 523992 h 661339"/>
                  <a:gd name="connsiteX1291" fmla="*/ 693980 w 1688335"/>
                  <a:gd name="connsiteY1291" fmla="*/ 529544 h 661339"/>
                  <a:gd name="connsiteX1292" fmla="*/ 690141 w 1688335"/>
                  <a:gd name="connsiteY1292" fmla="*/ 531729 h 661339"/>
                  <a:gd name="connsiteX1293" fmla="*/ 681755 w 1688335"/>
                  <a:gd name="connsiteY1293" fmla="*/ 532438 h 661339"/>
                  <a:gd name="connsiteX1294" fmla="*/ 677680 w 1688335"/>
                  <a:gd name="connsiteY1294" fmla="*/ 539170 h 661339"/>
                  <a:gd name="connsiteX1295" fmla="*/ 668999 w 1688335"/>
                  <a:gd name="connsiteY1295" fmla="*/ 539406 h 661339"/>
                  <a:gd name="connsiteX1296" fmla="*/ 662030 w 1688335"/>
                  <a:gd name="connsiteY1296" fmla="*/ 535568 h 661339"/>
                  <a:gd name="connsiteX1297" fmla="*/ 659845 w 1688335"/>
                  <a:gd name="connsiteY1297" fmla="*/ 531965 h 661339"/>
                  <a:gd name="connsiteX1298" fmla="*/ 658664 w 1688335"/>
                  <a:gd name="connsiteY1298" fmla="*/ 528599 h 661339"/>
                  <a:gd name="connsiteX1299" fmla="*/ 654825 w 1688335"/>
                  <a:gd name="connsiteY1299" fmla="*/ 528599 h 661339"/>
                  <a:gd name="connsiteX1300" fmla="*/ 651695 w 1688335"/>
                  <a:gd name="connsiteY1300" fmla="*/ 530016 h 661339"/>
                  <a:gd name="connsiteX1301" fmla="*/ 647856 w 1688335"/>
                  <a:gd name="connsiteY1301" fmla="*/ 530016 h 661339"/>
                  <a:gd name="connsiteX1302" fmla="*/ 644018 w 1688335"/>
                  <a:gd name="connsiteY1302" fmla="*/ 528067 h 661339"/>
                  <a:gd name="connsiteX1303" fmla="*/ 640179 w 1688335"/>
                  <a:gd name="connsiteY1303" fmla="*/ 524937 h 661339"/>
                  <a:gd name="connsiteX1304" fmla="*/ 639707 w 1688335"/>
                  <a:gd name="connsiteY1304" fmla="*/ 520626 h 661339"/>
                  <a:gd name="connsiteX1305" fmla="*/ 637758 w 1688335"/>
                  <a:gd name="connsiteY1305" fmla="*/ 518677 h 661339"/>
                  <a:gd name="connsiteX1306" fmla="*/ 632974 w 1688335"/>
                  <a:gd name="connsiteY1306" fmla="*/ 517732 h 661339"/>
                  <a:gd name="connsiteX1307" fmla="*/ 624824 w 1688335"/>
                  <a:gd name="connsiteY1307" fmla="*/ 510055 h 661339"/>
                  <a:gd name="connsiteX1308" fmla="*/ 618092 w 1688335"/>
                  <a:gd name="connsiteY1308" fmla="*/ 506689 h 661339"/>
                  <a:gd name="connsiteX1309" fmla="*/ 614253 w 1688335"/>
                  <a:gd name="connsiteY1309" fmla="*/ 509110 h 661339"/>
                  <a:gd name="connsiteX1310" fmla="*/ 608938 w 1688335"/>
                  <a:gd name="connsiteY1310" fmla="*/ 507870 h 661339"/>
                  <a:gd name="connsiteX1311" fmla="*/ 601969 w 1688335"/>
                  <a:gd name="connsiteY1311" fmla="*/ 510232 h 661339"/>
                  <a:gd name="connsiteX1312" fmla="*/ 598839 w 1688335"/>
                  <a:gd name="connsiteY1312" fmla="*/ 510232 h 661339"/>
                  <a:gd name="connsiteX1313" fmla="*/ 595237 w 1688335"/>
                  <a:gd name="connsiteY1313" fmla="*/ 504445 h 661339"/>
                  <a:gd name="connsiteX1314" fmla="*/ 593819 w 1688335"/>
                  <a:gd name="connsiteY1314" fmla="*/ 503263 h 661339"/>
                  <a:gd name="connsiteX1315" fmla="*/ 589744 w 1688335"/>
                  <a:gd name="connsiteY1315" fmla="*/ 503500 h 661339"/>
                  <a:gd name="connsiteX1316" fmla="*/ 585669 w 1688335"/>
                  <a:gd name="connsiteY1316" fmla="*/ 507102 h 661339"/>
                  <a:gd name="connsiteX1317" fmla="*/ 582303 w 1688335"/>
                  <a:gd name="connsiteY1317" fmla="*/ 505153 h 661339"/>
                  <a:gd name="connsiteX1318" fmla="*/ 582067 w 1688335"/>
                  <a:gd name="connsiteY1318" fmla="*/ 504208 h 661339"/>
                  <a:gd name="connsiteX1319" fmla="*/ 580354 w 1688335"/>
                  <a:gd name="connsiteY1319" fmla="*/ 502259 h 661339"/>
                  <a:gd name="connsiteX1320" fmla="*/ 567893 w 1688335"/>
                  <a:gd name="connsiteY1320" fmla="*/ 488086 h 661339"/>
                  <a:gd name="connsiteX1321" fmla="*/ 564763 w 1688335"/>
                  <a:gd name="connsiteY1321" fmla="*/ 485664 h 661339"/>
                  <a:gd name="connsiteX1322" fmla="*/ 556377 w 1688335"/>
                  <a:gd name="connsiteY1322" fmla="*/ 477219 h 661339"/>
                  <a:gd name="connsiteX1323" fmla="*/ 546810 w 1688335"/>
                  <a:gd name="connsiteY1323" fmla="*/ 467357 h 661339"/>
                  <a:gd name="connsiteX1324" fmla="*/ 536475 w 1688335"/>
                  <a:gd name="connsiteY1324" fmla="*/ 458912 h 661339"/>
                  <a:gd name="connsiteX1325" fmla="*/ 536475 w 1688335"/>
                  <a:gd name="connsiteY1325" fmla="*/ 456490 h 661339"/>
                  <a:gd name="connsiteX1326" fmla="*/ 537420 w 1688335"/>
                  <a:gd name="connsiteY1326" fmla="*/ 452888 h 661339"/>
                  <a:gd name="connsiteX1327" fmla="*/ 527085 w 1688335"/>
                  <a:gd name="connsiteY1327" fmla="*/ 457199 h 661339"/>
                  <a:gd name="connsiteX1328" fmla="*/ 519880 w 1688335"/>
                  <a:gd name="connsiteY1328" fmla="*/ 461982 h 661339"/>
                  <a:gd name="connsiteX1329" fmla="*/ 518167 w 1688335"/>
                  <a:gd name="connsiteY1329" fmla="*/ 464168 h 661339"/>
                  <a:gd name="connsiteX1330" fmla="*/ 516691 w 1688335"/>
                  <a:gd name="connsiteY1330" fmla="*/ 464876 h 661339"/>
                  <a:gd name="connsiteX1331" fmla="*/ 510903 w 1688335"/>
                  <a:gd name="connsiteY1331" fmla="*/ 465585 h 661339"/>
                  <a:gd name="connsiteX1332" fmla="*/ 510431 w 1688335"/>
                  <a:gd name="connsiteY1332" fmla="*/ 466294 h 661339"/>
                  <a:gd name="connsiteX1333" fmla="*/ 504643 w 1688335"/>
                  <a:gd name="connsiteY1333" fmla="*/ 466057 h 661339"/>
                  <a:gd name="connsiteX1334" fmla="*/ 504643 w 1688335"/>
                  <a:gd name="connsiteY1334" fmla="*/ 463164 h 661339"/>
                  <a:gd name="connsiteX1335" fmla="*/ 505883 w 1688335"/>
                  <a:gd name="connsiteY1335" fmla="*/ 459561 h 661339"/>
                  <a:gd name="connsiteX1336" fmla="*/ 504170 w 1688335"/>
                  <a:gd name="connsiteY1336" fmla="*/ 458144 h 661339"/>
                  <a:gd name="connsiteX1337" fmla="*/ 491414 w 1688335"/>
                  <a:gd name="connsiteY1337" fmla="*/ 453537 h 661339"/>
                  <a:gd name="connsiteX1338" fmla="*/ 477713 w 1688335"/>
                  <a:gd name="connsiteY1338" fmla="*/ 451825 h 661339"/>
                  <a:gd name="connsiteX1339" fmla="*/ 476768 w 1688335"/>
                  <a:gd name="connsiteY1339" fmla="*/ 441490 h 661339"/>
                  <a:gd name="connsiteX1340" fmla="*/ 474583 w 1688335"/>
                  <a:gd name="connsiteY1340" fmla="*/ 438596 h 661339"/>
                  <a:gd name="connsiteX1341" fmla="*/ 464957 w 1688335"/>
                  <a:gd name="connsiteY1341" fmla="*/ 435938 h 661339"/>
                  <a:gd name="connsiteX1342" fmla="*/ 462771 w 1688335"/>
                  <a:gd name="connsiteY1342" fmla="*/ 434993 h 661339"/>
                  <a:gd name="connsiteX1343" fmla="*/ 453854 w 1688335"/>
                  <a:gd name="connsiteY1343" fmla="*/ 434757 h 661339"/>
                  <a:gd name="connsiteX1344" fmla="*/ 448834 w 1688335"/>
                  <a:gd name="connsiteY1344" fmla="*/ 436647 h 661339"/>
                  <a:gd name="connsiteX1345" fmla="*/ 439444 w 1688335"/>
                  <a:gd name="connsiteY1345" fmla="*/ 443852 h 661339"/>
                  <a:gd name="connsiteX1346" fmla="*/ 436314 w 1688335"/>
                  <a:gd name="connsiteY1346" fmla="*/ 444797 h 661339"/>
                  <a:gd name="connsiteX1347" fmla="*/ 426215 w 1688335"/>
                  <a:gd name="connsiteY1347" fmla="*/ 445506 h 661339"/>
                  <a:gd name="connsiteX1348" fmla="*/ 423321 w 1688335"/>
                  <a:gd name="connsiteY1348" fmla="*/ 446450 h 661339"/>
                  <a:gd name="connsiteX1349" fmla="*/ 417061 w 1688335"/>
                  <a:gd name="connsiteY1349" fmla="*/ 446923 h 661339"/>
                  <a:gd name="connsiteX1350" fmla="*/ 402356 w 1688335"/>
                  <a:gd name="connsiteY1350" fmla="*/ 453360 h 661339"/>
                  <a:gd name="connsiteX1351" fmla="*/ 398281 w 1688335"/>
                  <a:gd name="connsiteY1351" fmla="*/ 454541 h 661339"/>
                  <a:gd name="connsiteX1352" fmla="*/ 392257 w 1688335"/>
                  <a:gd name="connsiteY1352" fmla="*/ 454778 h 661339"/>
                  <a:gd name="connsiteX1353" fmla="*/ 384107 w 1688335"/>
                  <a:gd name="connsiteY1353" fmla="*/ 458380 h 661339"/>
                  <a:gd name="connsiteX1354" fmla="*/ 381450 w 1688335"/>
                  <a:gd name="connsiteY1354" fmla="*/ 458144 h 661339"/>
                  <a:gd name="connsiteX1355" fmla="*/ 374245 w 1688335"/>
                  <a:gd name="connsiteY1355" fmla="*/ 457908 h 661339"/>
                  <a:gd name="connsiteX1356" fmla="*/ 373536 w 1688335"/>
                  <a:gd name="connsiteY1356" fmla="*/ 459325 h 661339"/>
                  <a:gd name="connsiteX1357" fmla="*/ 371115 w 1688335"/>
                  <a:gd name="connsiteY1357" fmla="*/ 462927 h 661339"/>
                  <a:gd name="connsiteX1358" fmla="*/ 371115 w 1688335"/>
                  <a:gd name="connsiteY1358" fmla="*/ 466057 h 661339"/>
                  <a:gd name="connsiteX1359" fmla="*/ 374009 w 1688335"/>
                  <a:gd name="connsiteY1359" fmla="*/ 468243 h 661339"/>
                  <a:gd name="connsiteX1360" fmla="*/ 380505 w 1688335"/>
                  <a:gd name="connsiteY1360" fmla="*/ 470191 h 661339"/>
                  <a:gd name="connsiteX1361" fmla="*/ 381214 w 1688335"/>
                  <a:gd name="connsiteY1361" fmla="*/ 474266 h 661339"/>
                  <a:gd name="connsiteX1362" fmla="*/ 380032 w 1688335"/>
                  <a:gd name="connsiteY1362" fmla="*/ 475448 h 661339"/>
                  <a:gd name="connsiteX1363" fmla="*/ 380269 w 1688335"/>
                  <a:gd name="connsiteY1363" fmla="*/ 475448 h 661339"/>
                  <a:gd name="connsiteX1364" fmla="*/ 373300 w 1688335"/>
                  <a:gd name="connsiteY1364" fmla="*/ 475920 h 661339"/>
                  <a:gd name="connsiteX1365" fmla="*/ 367276 w 1688335"/>
                  <a:gd name="connsiteY1365" fmla="*/ 479522 h 661339"/>
                  <a:gd name="connsiteX1366" fmla="*/ 370406 w 1688335"/>
                  <a:gd name="connsiteY1366" fmla="*/ 485074 h 661339"/>
                  <a:gd name="connsiteX1367" fmla="*/ 365859 w 1688335"/>
                  <a:gd name="connsiteY1367" fmla="*/ 491098 h 661339"/>
                  <a:gd name="connsiteX1368" fmla="*/ 366095 w 1688335"/>
                  <a:gd name="connsiteY1368" fmla="*/ 492810 h 661339"/>
                  <a:gd name="connsiteX1369" fmla="*/ 370170 w 1688335"/>
                  <a:gd name="connsiteY1369" fmla="*/ 497358 h 661339"/>
                  <a:gd name="connsiteX1370" fmla="*/ 380505 w 1688335"/>
                  <a:gd name="connsiteY1370" fmla="*/ 499543 h 661339"/>
                  <a:gd name="connsiteX1371" fmla="*/ 379029 w 1688335"/>
                  <a:gd name="connsiteY1371" fmla="*/ 508697 h 661339"/>
                  <a:gd name="connsiteX1372" fmla="*/ 375426 w 1688335"/>
                  <a:gd name="connsiteY1372" fmla="*/ 512772 h 661339"/>
                  <a:gd name="connsiteX1373" fmla="*/ 370879 w 1688335"/>
                  <a:gd name="connsiteY1373" fmla="*/ 512772 h 661339"/>
                  <a:gd name="connsiteX1374" fmla="*/ 367749 w 1688335"/>
                  <a:gd name="connsiteY1374" fmla="*/ 511059 h 661339"/>
                  <a:gd name="connsiteX1375" fmla="*/ 358831 w 1688335"/>
                  <a:gd name="connsiteY1375" fmla="*/ 509819 h 661339"/>
                  <a:gd name="connsiteX1376" fmla="*/ 353811 w 1688335"/>
                  <a:gd name="connsiteY1376" fmla="*/ 505508 h 661339"/>
                  <a:gd name="connsiteX1377" fmla="*/ 349028 w 1688335"/>
                  <a:gd name="connsiteY1377" fmla="*/ 504326 h 661339"/>
                  <a:gd name="connsiteX1378" fmla="*/ 341350 w 1688335"/>
                  <a:gd name="connsiteY1378" fmla="*/ 506748 h 661339"/>
                  <a:gd name="connsiteX1379" fmla="*/ 335326 w 1688335"/>
                  <a:gd name="connsiteY1379" fmla="*/ 506748 h 661339"/>
                  <a:gd name="connsiteX1380" fmla="*/ 331960 w 1688335"/>
                  <a:gd name="connsiteY1380" fmla="*/ 505035 h 661339"/>
                  <a:gd name="connsiteX1381" fmla="*/ 326881 w 1688335"/>
                  <a:gd name="connsiteY1381" fmla="*/ 504799 h 661339"/>
                  <a:gd name="connsiteX1382" fmla="*/ 321330 w 1688335"/>
                  <a:gd name="connsiteY1382" fmla="*/ 510055 h 661339"/>
                  <a:gd name="connsiteX1383" fmla="*/ 319912 w 1688335"/>
                  <a:gd name="connsiteY1383" fmla="*/ 513421 h 661339"/>
                  <a:gd name="connsiteX1384" fmla="*/ 313180 w 1688335"/>
                  <a:gd name="connsiteY1384" fmla="*/ 513421 h 661339"/>
                  <a:gd name="connsiteX1385" fmla="*/ 309105 w 1688335"/>
                  <a:gd name="connsiteY1385" fmla="*/ 507634 h 661339"/>
                  <a:gd name="connsiteX1386" fmla="*/ 307392 w 1688335"/>
                  <a:gd name="connsiteY1386" fmla="*/ 507634 h 661339"/>
                  <a:gd name="connsiteX1387" fmla="*/ 304262 w 1688335"/>
                  <a:gd name="connsiteY1387" fmla="*/ 513185 h 661339"/>
                  <a:gd name="connsiteX1388" fmla="*/ 302313 w 1688335"/>
                  <a:gd name="connsiteY1388" fmla="*/ 512949 h 661339"/>
                  <a:gd name="connsiteX1389" fmla="*/ 298238 w 1688335"/>
                  <a:gd name="connsiteY1389" fmla="*/ 507161 h 661339"/>
                  <a:gd name="connsiteX1390" fmla="*/ 292215 w 1688335"/>
                  <a:gd name="connsiteY1390" fmla="*/ 499188 h 661339"/>
                  <a:gd name="connsiteX1391" fmla="*/ 291978 w 1688335"/>
                  <a:gd name="connsiteY1391" fmla="*/ 496767 h 661339"/>
                  <a:gd name="connsiteX1392" fmla="*/ 287136 w 1688335"/>
                  <a:gd name="connsiteY1392" fmla="*/ 496058 h 661339"/>
                  <a:gd name="connsiteX1393" fmla="*/ 286191 w 1688335"/>
                  <a:gd name="connsiteY1393" fmla="*/ 496767 h 661339"/>
                  <a:gd name="connsiteX1394" fmla="*/ 284301 w 1688335"/>
                  <a:gd name="connsiteY1394" fmla="*/ 497003 h 661339"/>
                  <a:gd name="connsiteX1395" fmla="*/ 281880 w 1688335"/>
                  <a:gd name="connsiteY1395" fmla="*/ 498421 h 661339"/>
                  <a:gd name="connsiteX1396" fmla="*/ 274202 w 1688335"/>
                  <a:gd name="connsiteY1396" fmla="*/ 497712 h 661339"/>
                  <a:gd name="connsiteX1397" fmla="*/ 262154 w 1688335"/>
                  <a:gd name="connsiteY1397" fmla="*/ 497712 h 661339"/>
                  <a:gd name="connsiteX1398" fmla="*/ 259024 w 1688335"/>
                  <a:gd name="connsiteY1398" fmla="*/ 502023 h 661339"/>
                  <a:gd name="connsiteX1399" fmla="*/ 256839 w 1688335"/>
                  <a:gd name="connsiteY1399" fmla="*/ 503677 h 661339"/>
                  <a:gd name="connsiteX1400" fmla="*/ 251288 w 1688335"/>
                  <a:gd name="connsiteY1400" fmla="*/ 503441 h 661339"/>
                  <a:gd name="connsiteX1401" fmla="*/ 246741 w 1688335"/>
                  <a:gd name="connsiteY1401" fmla="*/ 503913 h 661339"/>
                  <a:gd name="connsiteX1402" fmla="*/ 246741 w 1688335"/>
                  <a:gd name="connsiteY1402" fmla="*/ 505330 h 661339"/>
                  <a:gd name="connsiteX1403" fmla="*/ 248158 w 1688335"/>
                  <a:gd name="connsiteY1403" fmla="*/ 507752 h 661339"/>
                  <a:gd name="connsiteX1404" fmla="*/ 248158 w 1688335"/>
                  <a:gd name="connsiteY1404" fmla="*/ 511354 h 661339"/>
                  <a:gd name="connsiteX1405" fmla="*/ 241425 w 1688335"/>
                  <a:gd name="connsiteY1405" fmla="*/ 514012 h 661339"/>
                  <a:gd name="connsiteX1406" fmla="*/ 240953 w 1688335"/>
                  <a:gd name="connsiteY1406" fmla="*/ 515193 h 661339"/>
                  <a:gd name="connsiteX1407" fmla="*/ 241189 w 1688335"/>
                  <a:gd name="connsiteY1407" fmla="*/ 519032 h 661339"/>
                  <a:gd name="connsiteX1408" fmla="*/ 242134 w 1688335"/>
                  <a:gd name="connsiteY1408" fmla="*/ 522870 h 661339"/>
                  <a:gd name="connsiteX1409" fmla="*/ 236110 w 1688335"/>
                  <a:gd name="connsiteY1409" fmla="*/ 519977 h 661339"/>
                  <a:gd name="connsiteX1410" fmla="*/ 227960 w 1688335"/>
                  <a:gd name="connsiteY1410" fmla="*/ 517319 h 661339"/>
                  <a:gd name="connsiteX1411" fmla="*/ 224830 w 1688335"/>
                  <a:gd name="connsiteY1411" fmla="*/ 521394 h 661339"/>
                  <a:gd name="connsiteX1412" fmla="*/ 222645 w 1688335"/>
                  <a:gd name="connsiteY1412" fmla="*/ 527654 h 661339"/>
                  <a:gd name="connsiteX1413" fmla="*/ 223118 w 1688335"/>
                  <a:gd name="connsiteY1413" fmla="*/ 533205 h 661339"/>
                  <a:gd name="connsiteX1414" fmla="*/ 222409 w 1688335"/>
                  <a:gd name="connsiteY1414" fmla="*/ 538757 h 661339"/>
                  <a:gd name="connsiteX1415" fmla="*/ 222173 w 1688335"/>
                  <a:gd name="connsiteY1415" fmla="*/ 549328 h 661339"/>
                  <a:gd name="connsiteX1416" fmla="*/ 225303 w 1688335"/>
                  <a:gd name="connsiteY1416" fmla="*/ 552694 h 661339"/>
                  <a:gd name="connsiteX1417" fmla="*/ 227252 w 1688335"/>
                  <a:gd name="connsiteY1417" fmla="*/ 557005 h 661339"/>
                  <a:gd name="connsiteX1418" fmla="*/ 230146 w 1688335"/>
                  <a:gd name="connsiteY1418" fmla="*/ 558954 h 661339"/>
                  <a:gd name="connsiteX1419" fmla="*/ 235697 w 1688335"/>
                  <a:gd name="connsiteY1419" fmla="*/ 560194 h 661339"/>
                  <a:gd name="connsiteX1420" fmla="*/ 239772 w 1688335"/>
                  <a:gd name="connsiteY1420" fmla="*/ 563561 h 661339"/>
                  <a:gd name="connsiteX1421" fmla="*/ 244792 w 1688335"/>
                  <a:gd name="connsiteY1421" fmla="*/ 567399 h 661339"/>
                  <a:gd name="connsiteX1422" fmla="*/ 244792 w 1688335"/>
                  <a:gd name="connsiteY1422" fmla="*/ 572715 h 661339"/>
                  <a:gd name="connsiteX1423" fmla="*/ 242607 w 1688335"/>
                  <a:gd name="connsiteY1423" fmla="*/ 576790 h 661339"/>
                  <a:gd name="connsiteX1424" fmla="*/ 241425 w 1688335"/>
                  <a:gd name="connsiteY1424" fmla="*/ 582105 h 661339"/>
                  <a:gd name="connsiteX1425" fmla="*/ 237587 w 1688335"/>
                  <a:gd name="connsiteY1425" fmla="*/ 587125 h 661339"/>
                  <a:gd name="connsiteX1426" fmla="*/ 237823 w 1688335"/>
                  <a:gd name="connsiteY1426" fmla="*/ 595570 h 661339"/>
                  <a:gd name="connsiteX1427" fmla="*/ 239299 w 1688335"/>
                  <a:gd name="connsiteY1427" fmla="*/ 595570 h 661339"/>
                  <a:gd name="connsiteX1428" fmla="*/ 250520 w 1688335"/>
                  <a:gd name="connsiteY1428" fmla="*/ 648012 h 661339"/>
                  <a:gd name="connsiteX1429" fmla="*/ 245678 w 1688335"/>
                  <a:gd name="connsiteY1429" fmla="*/ 654272 h 661339"/>
                  <a:gd name="connsiteX1430" fmla="*/ 244733 w 1688335"/>
                  <a:gd name="connsiteY1430" fmla="*/ 661241 h 661339"/>
                  <a:gd name="connsiteX1431" fmla="*/ 243552 w 1688335"/>
                  <a:gd name="connsiteY1431" fmla="*/ 661005 h 661339"/>
                  <a:gd name="connsiteX1432" fmla="*/ 237528 w 1688335"/>
                  <a:gd name="connsiteY1432" fmla="*/ 654745 h 661339"/>
                  <a:gd name="connsiteX1433" fmla="*/ 236110 w 1688335"/>
                  <a:gd name="connsiteY1433" fmla="*/ 654509 h 661339"/>
                  <a:gd name="connsiteX1434" fmla="*/ 233217 w 1688335"/>
                  <a:gd name="connsiteY1434" fmla="*/ 652560 h 661339"/>
                  <a:gd name="connsiteX1435" fmla="*/ 231031 w 1688335"/>
                  <a:gd name="connsiteY1435" fmla="*/ 652324 h 661339"/>
                  <a:gd name="connsiteX1436" fmla="*/ 222173 w 1688335"/>
                  <a:gd name="connsiteY1436" fmla="*/ 643406 h 661339"/>
                  <a:gd name="connsiteX1437" fmla="*/ 220283 w 1688335"/>
                  <a:gd name="connsiteY1437" fmla="*/ 640040 h 661339"/>
                  <a:gd name="connsiteX1438" fmla="*/ 218334 w 1688335"/>
                  <a:gd name="connsiteY1438" fmla="*/ 638859 h 661339"/>
                  <a:gd name="connsiteX1439" fmla="*/ 209712 w 1688335"/>
                  <a:gd name="connsiteY1439" fmla="*/ 638150 h 661339"/>
                  <a:gd name="connsiteX1440" fmla="*/ 207763 w 1688335"/>
                  <a:gd name="connsiteY1440" fmla="*/ 637205 h 661339"/>
                  <a:gd name="connsiteX1441" fmla="*/ 204397 w 1688335"/>
                  <a:gd name="connsiteY1441" fmla="*/ 637205 h 661339"/>
                  <a:gd name="connsiteX1442" fmla="*/ 201030 w 1688335"/>
                  <a:gd name="connsiteY1442" fmla="*/ 640335 h 661339"/>
                  <a:gd name="connsiteX1443" fmla="*/ 196955 w 1688335"/>
                  <a:gd name="connsiteY1443" fmla="*/ 640099 h 661339"/>
                  <a:gd name="connsiteX1444" fmla="*/ 189514 w 1688335"/>
                  <a:gd name="connsiteY1444" fmla="*/ 633130 h 661339"/>
                  <a:gd name="connsiteX1445" fmla="*/ 182782 w 1688335"/>
                  <a:gd name="connsiteY1445" fmla="*/ 632126 h 661339"/>
                  <a:gd name="connsiteX1446" fmla="*/ 180124 w 1688335"/>
                  <a:gd name="connsiteY1446" fmla="*/ 630413 h 661339"/>
                  <a:gd name="connsiteX1447" fmla="*/ 177703 w 1688335"/>
                  <a:gd name="connsiteY1447" fmla="*/ 629705 h 661339"/>
                  <a:gd name="connsiteX1448" fmla="*/ 169789 w 1688335"/>
                  <a:gd name="connsiteY1448" fmla="*/ 628760 h 661339"/>
                  <a:gd name="connsiteX1449" fmla="*/ 164238 w 1688335"/>
                  <a:gd name="connsiteY1449" fmla="*/ 625630 h 661339"/>
                  <a:gd name="connsiteX1450" fmla="*/ 155616 w 1688335"/>
                  <a:gd name="connsiteY1450" fmla="*/ 624921 h 661339"/>
                  <a:gd name="connsiteX1451" fmla="*/ 153962 w 1688335"/>
                  <a:gd name="connsiteY1451" fmla="*/ 625216 h 661339"/>
                  <a:gd name="connsiteX1452" fmla="*/ 151777 w 1688335"/>
                  <a:gd name="connsiteY1452" fmla="*/ 622500 h 661339"/>
                  <a:gd name="connsiteX1453" fmla="*/ 145989 w 1688335"/>
                  <a:gd name="connsiteY1453" fmla="*/ 617952 h 661339"/>
                  <a:gd name="connsiteX1454" fmla="*/ 139729 w 1688335"/>
                  <a:gd name="connsiteY1454" fmla="*/ 614350 h 661339"/>
                  <a:gd name="connsiteX1455" fmla="*/ 132524 w 1688335"/>
                  <a:gd name="connsiteY1455" fmla="*/ 609035 h 661339"/>
                  <a:gd name="connsiteX1456" fmla="*/ 126500 w 1688335"/>
                  <a:gd name="connsiteY1456" fmla="*/ 607322 h 661339"/>
                  <a:gd name="connsiteX1457" fmla="*/ 123370 w 1688335"/>
                  <a:gd name="connsiteY1457" fmla="*/ 605137 h 661339"/>
                  <a:gd name="connsiteX1458" fmla="*/ 122425 w 1688335"/>
                  <a:gd name="connsiteY1458" fmla="*/ 604901 h 661339"/>
                  <a:gd name="connsiteX1459" fmla="*/ 119768 w 1688335"/>
                  <a:gd name="connsiteY1459" fmla="*/ 601771 h 661339"/>
                  <a:gd name="connsiteX1460" fmla="*/ 119295 w 1688335"/>
                  <a:gd name="connsiteY1460" fmla="*/ 597932 h 661339"/>
                  <a:gd name="connsiteX1461" fmla="*/ 124374 w 1688335"/>
                  <a:gd name="connsiteY1461" fmla="*/ 597696 h 661339"/>
                  <a:gd name="connsiteX1462" fmla="*/ 125555 w 1688335"/>
                  <a:gd name="connsiteY1462" fmla="*/ 596042 h 661339"/>
                  <a:gd name="connsiteX1463" fmla="*/ 128213 w 1688335"/>
                  <a:gd name="connsiteY1463" fmla="*/ 586888 h 661339"/>
                  <a:gd name="connsiteX1464" fmla="*/ 130162 w 1688335"/>
                  <a:gd name="connsiteY1464" fmla="*/ 585235 h 661339"/>
                  <a:gd name="connsiteX1465" fmla="*/ 128745 w 1688335"/>
                  <a:gd name="connsiteY1465" fmla="*/ 580687 h 661339"/>
                  <a:gd name="connsiteX1466" fmla="*/ 129453 w 1688335"/>
                  <a:gd name="connsiteY1466" fmla="*/ 578266 h 661339"/>
                  <a:gd name="connsiteX1467" fmla="*/ 132819 w 1688335"/>
                  <a:gd name="connsiteY1467" fmla="*/ 576849 h 661339"/>
                  <a:gd name="connsiteX1468" fmla="*/ 135005 w 1688335"/>
                  <a:gd name="connsiteY1468" fmla="*/ 573246 h 661339"/>
                  <a:gd name="connsiteX1469" fmla="*/ 142210 w 1688335"/>
                  <a:gd name="connsiteY1469" fmla="*/ 569644 h 661339"/>
                  <a:gd name="connsiteX1470" fmla="*/ 142446 w 1688335"/>
                  <a:gd name="connsiteY1470" fmla="*/ 567222 h 661339"/>
                  <a:gd name="connsiteX1471" fmla="*/ 136894 w 1688335"/>
                  <a:gd name="connsiteY1471" fmla="*/ 568640 h 661339"/>
                  <a:gd name="connsiteX1472" fmla="*/ 129867 w 1688335"/>
                  <a:gd name="connsiteY1472" fmla="*/ 568994 h 661339"/>
                  <a:gd name="connsiteX1473" fmla="*/ 130162 w 1688335"/>
                  <a:gd name="connsiteY1473" fmla="*/ 567399 h 661339"/>
                  <a:gd name="connsiteX1474" fmla="*/ 134296 w 1688335"/>
                  <a:gd name="connsiteY1474" fmla="*/ 558009 h 661339"/>
                  <a:gd name="connsiteX1475" fmla="*/ 143922 w 1688335"/>
                  <a:gd name="connsiteY1475" fmla="*/ 556592 h 661339"/>
                  <a:gd name="connsiteX1476" fmla="*/ 147288 w 1688335"/>
                  <a:gd name="connsiteY1476" fmla="*/ 553226 h 661339"/>
                  <a:gd name="connsiteX1477" fmla="*/ 147761 w 1688335"/>
                  <a:gd name="connsiteY1477" fmla="*/ 548915 h 661339"/>
                  <a:gd name="connsiteX1478" fmla="*/ 146580 w 1688335"/>
                  <a:gd name="connsiteY1478" fmla="*/ 544603 h 661339"/>
                  <a:gd name="connsiteX1479" fmla="*/ 148292 w 1688335"/>
                  <a:gd name="connsiteY1479" fmla="*/ 539584 h 661339"/>
                  <a:gd name="connsiteX1480" fmla="*/ 144926 w 1688335"/>
                  <a:gd name="connsiteY1480" fmla="*/ 536926 h 661339"/>
                  <a:gd name="connsiteX1481" fmla="*/ 143981 w 1688335"/>
                  <a:gd name="connsiteY1481" fmla="*/ 535509 h 661339"/>
                  <a:gd name="connsiteX1482" fmla="*/ 144454 w 1688335"/>
                  <a:gd name="connsiteY1482" fmla="*/ 530961 h 661339"/>
                  <a:gd name="connsiteX1483" fmla="*/ 144926 w 1688335"/>
                  <a:gd name="connsiteY1483" fmla="*/ 529012 h 661339"/>
                  <a:gd name="connsiteX1484" fmla="*/ 139139 w 1688335"/>
                  <a:gd name="connsiteY1484" fmla="*/ 527300 h 661339"/>
                  <a:gd name="connsiteX1485" fmla="*/ 131461 w 1688335"/>
                  <a:gd name="connsiteY1485" fmla="*/ 522752 h 661339"/>
                  <a:gd name="connsiteX1486" fmla="*/ 127622 w 1688335"/>
                  <a:gd name="connsiteY1486" fmla="*/ 523697 h 661339"/>
                  <a:gd name="connsiteX1487" fmla="*/ 122603 w 1688335"/>
                  <a:gd name="connsiteY1487" fmla="*/ 520095 h 661339"/>
                  <a:gd name="connsiteX1488" fmla="*/ 119709 w 1688335"/>
                  <a:gd name="connsiteY1488" fmla="*/ 517201 h 661339"/>
                  <a:gd name="connsiteX1489" fmla="*/ 112740 w 1688335"/>
                  <a:gd name="connsiteY1489" fmla="*/ 516965 h 661339"/>
                  <a:gd name="connsiteX1490" fmla="*/ 105771 w 1688335"/>
                  <a:gd name="connsiteY1490" fmla="*/ 518382 h 661339"/>
                  <a:gd name="connsiteX1491" fmla="*/ 101933 w 1688335"/>
                  <a:gd name="connsiteY1491" fmla="*/ 514780 h 661339"/>
                  <a:gd name="connsiteX1492" fmla="*/ 97149 w 1688335"/>
                  <a:gd name="connsiteY1492" fmla="*/ 513835 h 661339"/>
                  <a:gd name="connsiteX1493" fmla="*/ 95732 w 1688335"/>
                  <a:gd name="connsiteY1493" fmla="*/ 503972 h 661339"/>
                  <a:gd name="connsiteX1494" fmla="*/ 93074 w 1688335"/>
                  <a:gd name="connsiteY1494" fmla="*/ 501078 h 661339"/>
                  <a:gd name="connsiteX1495" fmla="*/ 89944 w 1688335"/>
                  <a:gd name="connsiteY1495" fmla="*/ 501315 h 661339"/>
                  <a:gd name="connsiteX1496" fmla="*/ 86342 w 1688335"/>
                  <a:gd name="connsiteY1496" fmla="*/ 503736 h 661339"/>
                  <a:gd name="connsiteX1497" fmla="*/ 82975 w 1688335"/>
                  <a:gd name="connsiteY1497" fmla="*/ 503736 h 661339"/>
                  <a:gd name="connsiteX1498" fmla="*/ 81558 w 1688335"/>
                  <a:gd name="connsiteY1498" fmla="*/ 502319 h 661339"/>
                  <a:gd name="connsiteX1499" fmla="*/ 81794 w 1688335"/>
                  <a:gd name="connsiteY1499" fmla="*/ 499188 h 661339"/>
                  <a:gd name="connsiteX1500" fmla="*/ 84215 w 1688335"/>
                  <a:gd name="connsiteY1500" fmla="*/ 496295 h 661339"/>
                  <a:gd name="connsiteX1501" fmla="*/ 84215 w 1688335"/>
                  <a:gd name="connsiteY1501" fmla="*/ 493401 h 661339"/>
                  <a:gd name="connsiteX1502" fmla="*/ 80140 w 1688335"/>
                  <a:gd name="connsiteY1502" fmla="*/ 488086 h 661339"/>
                  <a:gd name="connsiteX1503" fmla="*/ 78723 w 1688335"/>
                  <a:gd name="connsiteY1503" fmla="*/ 486905 h 661339"/>
                  <a:gd name="connsiteX1504" fmla="*/ 72463 w 1688335"/>
                  <a:gd name="connsiteY1504" fmla="*/ 486196 h 661339"/>
                  <a:gd name="connsiteX1505" fmla="*/ 62364 w 1688335"/>
                  <a:gd name="connsiteY1505" fmla="*/ 486432 h 661339"/>
                  <a:gd name="connsiteX1506" fmla="*/ 58998 w 1688335"/>
                  <a:gd name="connsiteY1506" fmla="*/ 489090 h 661339"/>
                  <a:gd name="connsiteX1507" fmla="*/ 52029 w 1688335"/>
                  <a:gd name="connsiteY1507" fmla="*/ 489562 h 661339"/>
                  <a:gd name="connsiteX1508" fmla="*/ 51084 w 1688335"/>
                  <a:gd name="connsiteY1508" fmla="*/ 488617 h 661339"/>
                  <a:gd name="connsiteX1509" fmla="*/ 51084 w 1688335"/>
                  <a:gd name="connsiteY1509" fmla="*/ 472967 h 661339"/>
                  <a:gd name="connsiteX1510" fmla="*/ 53506 w 1688335"/>
                  <a:gd name="connsiteY1510" fmla="*/ 472495 h 661339"/>
                  <a:gd name="connsiteX1511" fmla="*/ 54687 w 1688335"/>
                  <a:gd name="connsiteY1511" fmla="*/ 473971 h 661339"/>
                  <a:gd name="connsiteX1512" fmla="*/ 57344 w 1688335"/>
                  <a:gd name="connsiteY1512" fmla="*/ 474444 h 661339"/>
                  <a:gd name="connsiteX1513" fmla="*/ 58053 w 1688335"/>
                  <a:gd name="connsiteY1513" fmla="*/ 473026 h 661339"/>
                  <a:gd name="connsiteX1514" fmla="*/ 60238 w 1688335"/>
                  <a:gd name="connsiteY1514" fmla="*/ 467475 h 661339"/>
                  <a:gd name="connsiteX1515" fmla="*/ 54982 w 1688335"/>
                  <a:gd name="connsiteY1515" fmla="*/ 462632 h 661339"/>
                  <a:gd name="connsiteX1516" fmla="*/ 54037 w 1688335"/>
                  <a:gd name="connsiteY1516" fmla="*/ 457849 h 661339"/>
                  <a:gd name="connsiteX1517" fmla="*/ 52620 w 1688335"/>
                  <a:gd name="connsiteY1517" fmla="*/ 456667 h 661339"/>
                  <a:gd name="connsiteX1518" fmla="*/ 49490 w 1688335"/>
                  <a:gd name="connsiteY1518" fmla="*/ 456431 h 661339"/>
                  <a:gd name="connsiteX1519" fmla="*/ 46596 w 1688335"/>
                  <a:gd name="connsiteY1519" fmla="*/ 454246 h 661339"/>
                  <a:gd name="connsiteX1520" fmla="*/ 45887 w 1688335"/>
                  <a:gd name="connsiteY1520" fmla="*/ 449462 h 661339"/>
                  <a:gd name="connsiteX1521" fmla="*/ 42757 w 1688335"/>
                  <a:gd name="connsiteY1521" fmla="*/ 446332 h 661339"/>
                  <a:gd name="connsiteX1522" fmla="*/ 40868 w 1688335"/>
                  <a:gd name="connsiteY1522" fmla="*/ 434285 h 661339"/>
                  <a:gd name="connsiteX1523" fmla="*/ 36084 w 1688335"/>
                  <a:gd name="connsiteY1523" fmla="*/ 428025 h 661339"/>
                  <a:gd name="connsiteX1524" fmla="*/ 33426 w 1688335"/>
                  <a:gd name="connsiteY1524" fmla="*/ 428025 h 661339"/>
                  <a:gd name="connsiteX1525" fmla="*/ 31477 w 1688335"/>
                  <a:gd name="connsiteY1525" fmla="*/ 429442 h 661339"/>
                  <a:gd name="connsiteX1526" fmla="*/ 25454 w 1688335"/>
                  <a:gd name="connsiteY1526" fmla="*/ 428970 h 661339"/>
                  <a:gd name="connsiteX1527" fmla="*/ 24509 w 1688335"/>
                  <a:gd name="connsiteY1527" fmla="*/ 422946 h 661339"/>
                  <a:gd name="connsiteX1528" fmla="*/ 11752 w 1688335"/>
                  <a:gd name="connsiteY1528" fmla="*/ 421706 h 661339"/>
                  <a:gd name="connsiteX1529" fmla="*/ 5492 w 1688335"/>
                  <a:gd name="connsiteY1529" fmla="*/ 412788 h 661339"/>
                  <a:gd name="connsiteX1530" fmla="*/ 5729 w 1688335"/>
                  <a:gd name="connsiteY1530" fmla="*/ 404106 h 661339"/>
                  <a:gd name="connsiteX1531" fmla="*/ 5433 w 1688335"/>
                  <a:gd name="connsiteY1531" fmla="*/ 402512 h 661339"/>
                  <a:gd name="connsiteX1532" fmla="*/ 4784 w 1688335"/>
                  <a:gd name="connsiteY1532" fmla="*/ 401980 h 661339"/>
                  <a:gd name="connsiteX1533" fmla="*/ 1654 w 1688335"/>
                  <a:gd name="connsiteY1533" fmla="*/ 397906 h 661339"/>
                  <a:gd name="connsiteX1534" fmla="*/ 1890 w 1688335"/>
                  <a:gd name="connsiteY1534" fmla="*/ 395012 h 661339"/>
                  <a:gd name="connsiteX1535" fmla="*/ 3839 w 1688335"/>
                  <a:gd name="connsiteY1535" fmla="*/ 392590 h 661339"/>
                  <a:gd name="connsiteX1536" fmla="*/ 6496 w 1688335"/>
                  <a:gd name="connsiteY1536" fmla="*/ 389697 h 661339"/>
                  <a:gd name="connsiteX1537" fmla="*/ 2421 w 1688335"/>
                  <a:gd name="connsiteY1537" fmla="*/ 384381 h 661339"/>
                  <a:gd name="connsiteX1538" fmla="*/ 1949 w 1688335"/>
                  <a:gd name="connsiteY1538" fmla="*/ 371625 h 661339"/>
                  <a:gd name="connsiteX1539" fmla="*/ 7500 w 1688335"/>
                  <a:gd name="connsiteY1539" fmla="*/ 363475 h 661339"/>
                  <a:gd name="connsiteX1540" fmla="*/ 6555 w 1688335"/>
                  <a:gd name="connsiteY1540" fmla="*/ 363003 h 661339"/>
                  <a:gd name="connsiteX1541" fmla="*/ 7028 w 1688335"/>
                  <a:gd name="connsiteY1541" fmla="*/ 358692 h 661339"/>
                  <a:gd name="connsiteX1542" fmla="*/ 19312 w 1688335"/>
                  <a:gd name="connsiteY1542" fmla="*/ 356566 h 661339"/>
                  <a:gd name="connsiteX1543" fmla="*/ 30119 w 1688335"/>
                  <a:gd name="connsiteY1543" fmla="*/ 356093 h 661339"/>
                  <a:gd name="connsiteX1544" fmla="*/ 29883 w 1688335"/>
                  <a:gd name="connsiteY1544" fmla="*/ 354144 h 661339"/>
                  <a:gd name="connsiteX1545" fmla="*/ 24095 w 1688335"/>
                  <a:gd name="connsiteY1545" fmla="*/ 349065 h 661339"/>
                  <a:gd name="connsiteX1546" fmla="*/ 16654 w 1688335"/>
                  <a:gd name="connsiteY1546" fmla="*/ 348593 h 661339"/>
                  <a:gd name="connsiteX1547" fmla="*/ 14941 w 1688335"/>
                  <a:gd name="connsiteY1547" fmla="*/ 347648 h 661339"/>
                  <a:gd name="connsiteX1548" fmla="*/ 12756 w 1688335"/>
                  <a:gd name="connsiteY1548" fmla="*/ 344518 h 661339"/>
                  <a:gd name="connsiteX1549" fmla="*/ 8918 w 1688335"/>
                  <a:gd name="connsiteY1549" fmla="*/ 344518 h 661339"/>
                  <a:gd name="connsiteX1550" fmla="*/ 5551 w 1688335"/>
                  <a:gd name="connsiteY1550" fmla="*/ 345345 h 661339"/>
                  <a:gd name="connsiteX1551" fmla="*/ 5315 w 1688335"/>
                  <a:gd name="connsiteY1551" fmla="*/ 343809 h 661339"/>
                  <a:gd name="connsiteX1552" fmla="*/ 5551 w 1688335"/>
                  <a:gd name="connsiteY1552" fmla="*/ 340915 h 661339"/>
                  <a:gd name="connsiteX1553" fmla="*/ 8681 w 1688335"/>
                  <a:gd name="connsiteY1553" fmla="*/ 339026 h 661339"/>
                  <a:gd name="connsiteX1554" fmla="*/ 13997 w 1688335"/>
                  <a:gd name="connsiteY1554" fmla="*/ 334951 h 661339"/>
                  <a:gd name="connsiteX1555" fmla="*/ 16182 w 1688335"/>
                  <a:gd name="connsiteY1555" fmla="*/ 330403 h 661339"/>
                  <a:gd name="connsiteX1556" fmla="*/ 22678 w 1688335"/>
                  <a:gd name="connsiteY1556" fmla="*/ 323907 h 661339"/>
                  <a:gd name="connsiteX1557" fmla="*/ 25336 w 1688335"/>
                  <a:gd name="connsiteY1557" fmla="*/ 319832 h 661339"/>
                  <a:gd name="connsiteX1558" fmla="*/ 36143 w 1688335"/>
                  <a:gd name="connsiteY1558" fmla="*/ 304241 h 661339"/>
                  <a:gd name="connsiteX1559" fmla="*/ 37088 w 1688335"/>
                  <a:gd name="connsiteY1559" fmla="*/ 296327 h 661339"/>
                  <a:gd name="connsiteX1560" fmla="*/ 27225 w 1688335"/>
                  <a:gd name="connsiteY1560" fmla="*/ 289595 h 661339"/>
                  <a:gd name="connsiteX1561" fmla="*/ 23623 w 1688335"/>
                  <a:gd name="connsiteY1561" fmla="*/ 288414 h 661339"/>
                  <a:gd name="connsiteX1562" fmla="*/ 22678 w 1688335"/>
                  <a:gd name="connsiteY1562" fmla="*/ 283098 h 661339"/>
                  <a:gd name="connsiteX1563" fmla="*/ 25336 w 1688335"/>
                  <a:gd name="connsiteY1563" fmla="*/ 279732 h 661339"/>
                  <a:gd name="connsiteX1564" fmla="*/ 25099 w 1688335"/>
                  <a:gd name="connsiteY1564" fmla="*/ 277075 h 661339"/>
                  <a:gd name="connsiteX1565" fmla="*/ 21261 w 1688335"/>
                  <a:gd name="connsiteY1565" fmla="*/ 275126 h 661339"/>
                  <a:gd name="connsiteX1566" fmla="*/ 18839 w 1688335"/>
                  <a:gd name="connsiteY1566" fmla="*/ 269102 h 661339"/>
                  <a:gd name="connsiteX1567" fmla="*/ 17422 w 1688335"/>
                  <a:gd name="connsiteY1567" fmla="*/ 267389 h 661339"/>
                  <a:gd name="connsiteX1568" fmla="*/ 16713 w 1688335"/>
                  <a:gd name="connsiteY1568" fmla="*/ 262369 h 661339"/>
                  <a:gd name="connsiteX1569" fmla="*/ 16949 w 1688335"/>
                  <a:gd name="connsiteY1569" fmla="*/ 253983 h 661339"/>
                  <a:gd name="connsiteX1570" fmla="*/ 18426 w 1688335"/>
                  <a:gd name="connsiteY1570" fmla="*/ 243648 h 661339"/>
                  <a:gd name="connsiteX1571" fmla="*/ 7618 w 1688335"/>
                  <a:gd name="connsiteY1571" fmla="*/ 226581 h 661339"/>
                  <a:gd name="connsiteX1572" fmla="*/ 7618 w 1688335"/>
                  <a:gd name="connsiteY1572" fmla="*/ 222270 h 661339"/>
                  <a:gd name="connsiteX1573" fmla="*/ 10040 w 1688335"/>
                  <a:gd name="connsiteY1573" fmla="*/ 218903 h 661339"/>
                  <a:gd name="connsiteX1574" fmla="*/ 10748 w 1688335"/>
                  <a:gd name="connsiteY1574" fmla="*/ 216718 h 661339"/>
                  <a:gd name="connsiteX1575" fmla="*/ 13642 w 1688335"/>
                  <a:gd name="connsiteY1575" fmla="*/ 214297 h 661339"/>
                  <a:gd name="connsiteX1576" fmla="*/ 14115 w 1688335"/>
                  <a:gd name="connsiteY1576" fmla="*/ 209277 h 661339"/>
                  <a:gd name="connsiteX1577" fmla="*/ 9567 w 1688335"/>
                  <a:gd name="connsiteY1577" fmla="*/ 202781 h 661339"/>
                  <a:gd name="connsiteX1578" fmla="*/ 1417 w 1688335"/>
                  <a:gd name="connsiteY1578" fmla="*/ 200832 h 661339"/>
                  <a:gd name="connsiteX1579" fmla="*/ 472 w 1688335"/>
                  <a:gd name="connsiteY1579" fmla="*/ 194572 h 661339"/>
                  <a:gd name="connsiteX1580" fmla="*/ 0 w 1688335"/>
                  <a:gd name="connsiteY1580" fmla="*/ 194808 h 661339"/>
                  <a:gd name="connsiteX1581" fmla="*/ 709 w 1688335"/>
                  <a:gd name="connsiteY1581" fmla="*/ 185654 h 661339"/>
                  <a:gd name="connsiteX1582" fmla="*/ 1772 w 1688335"/>
                  <a:gd name="connsiteY1582" fmla="*/ 184119 h 661339"/>
                  <a:gd name="connsiteX1583" fmla="*/ 5020 w 1688335"/>
                  <a:gd name="connsiteY1583" fmla="*/ 181816 h 661339"/>
                  <a:gd name="connsiteX1584" fmla="*/ 16595 w 1688335"/>
                  <a:gd name="connsiteY1584" fmla="*/ 171008 h 661339"/>
                  <a:gd name="connsiteX1585" fmla="*/ 19016 w 1688335"/>
                  <a:gd name="connsiteY1585" fmla="*/ 169118 h 661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</a:cxnLst>
                <a:rect l="l" t="t" r="r" b="b"/>
                <a:pathLst>
                  <a:path w="1688335" h="661339">
                    <a:moveTo>
                      <a:pt x="19135" y="168587"/>
                    </a:moveTo>
                    <a:cubicBezTo>
                      <a:pt x="22737" y="170772"/>
                      <a:pt x="27757" y="172425"/>
                      <a:pt x="31182" y="169591"/>
                    </a:cubicBezTo>
                    <a:cubicBezTo>
                      <a:pt x="31891" y="168882"/>
                      <a:pt x="32895" y="167642"/>
                      <a:pt x="33131" y="166224"/>
                    </a:cubicBezTo>
                    <a:cubicBezTo>
                      <a:pt x="37678" y="166697"/>
                      <a:pt x="42049" y="167937"/>
                      <a:pt x="46360" y="169118"/>
                    </a:cubicBezTo>
                    <a:cubicBezTo>
                      <a:pt x="46832" y="169354"/>
                      <a:pt x="45887" y="171067"/>
                      <a:pt x="45179" y="171303"/>
                    </a:cubicBezTo>
                    <a:cubicBezTo>
                      <a:pt x="42521" y="172012"/>
                      <a:pt x="39864" y="171303"/>
                      <a:pt x="37265" y="171776"/>
                    </a:cubicBezTo>
                    <a:cubicBezTo>
                      <a:pt x="37265" y="171776"/>
                      <a:pt x="37029" y="172721"/>
                      <a:pt x="37265" y="172957"/>
                    </a:cubicBezTo>
                    <a:cubicBezTo>
                      <a:pt x="39450" y="175142"/>
                      <a:pt x="42344" y="174433"/>
                      <a:pt x="44942" y="174906"/>
                    </a:cubicBezTo>
                    <a:cubicBezTo>
                      <a:pt x="45415" y="175142"/>
                      <a:pt x="45651" y="175615"/>
                      <a:pt x="46124" y="175851"/>
                    </a:cubicBezTo>
                    <a:cubicBezTo>
                      <a:pt x="46360" y="175851"/>
                      <a:pt x="47009" y="175615"/>
                      <a:pt x="47069" y="175851"/>
                    </a:cubicBezTo>
                    <a:cubicBezTo>
                      <a:pt x="47541" y="176796"/>
                      <a:pt x="48013" y="178272"/>
                      <a:pt x="48958" y="178508"/>
                    </a:cubicBezTo>
                    <a:cubicBezTo>
                      <a:pt x="50140" y="178981"/>
                      <a:pt x="52088" y="178981"/>
                      <a:pt x="52561" y="177327"/>
                    </a:cubicBezTo>
                    <a:cubicBezTo>
                      <a:pt x="55927" y="177327"/>
                      <a:pt x="59530" y="178036"/>
                      <a:pt x="62896" y="178331"/>
                    </a:cubicBezTo>
                    <a:cubicBezTo>
                      <a:pt x="64077" y="178331"/>
                      <a:pt x="65317" y="179512"/>
                      <a:pt x="66262" y="179749"/>
                    </a:cubicBezTo>
                    <a:cubicBezTo>
                      <a:pt x="73231" y="181461"/>
                      <a:pt x="79727" y="182406"/>
                      <a:pt x="86460" y="184591"/>
                    </a:cubicBezTo>
                    <a:cubicBezTo>
                      <a:pt x="89117" y="185300"/>
                      <a:pt x="91007" y="187485"/>
                      <a:pt x="93428" y="188902"/>
                    </a:cubicBezTo>
                    <a:cubicBezTo>
                      <a:pt x="97031" y="191324"/>
                      <a:pt x="100397" y="193745"/>
                      <a:pt x="103763" y="196403"/>
                    </a:cubicBezTo>
                    <a:cubicBezTo>
                      <a:pt x="104944" y="197348"/>
                      <a:pt x="106657" y="197584"/>
                      <a:pt x="107838" y="198352"/>
                    </a:cubicBezTo>
                    <a:cubicBezTo>
                      <a:pt x="109019" y="199060"/>
                      <a:pt x="109728" y="200537"/>
                      <a:pt x="111441" y="201009"/>
                    </a:cubicBezTo>
                    <a:cubicBezTo>
                      <a:pt x="114098" y="201482"/>
                      <a:pt x="116992" y="200300"/>
                      <a:pt x="119118" y="201482"/>
                    </a:cubicBezTo>
                    <a:cubicBezTo>
                      <a:pt x="121303" y="202663"/>
                      <a:pt x="122957" y="204375"/>
                      <a:pt x="124374" y="206797"/>
                    </a:cubicBezTo>
                    <a:cubicBezTo>
                      <a:pt x="125083" y="207742"/>
                      <a:pt x="126323" y="208273"/>
                      <a:pt x="127268" y="208746"/>
                    </a:cubicBezTo>
                    <a:cubicBezTo>
                      <a:pt x="128449" y="208982"/>
                      <a:pt x="129689" y="208982"/>
                      <a:pt x="130398" y="209986"/>
                    </a:cubicBezTo>
                    <a:cubicBezTo>
                      <a:pt x="132760" y="213352"/>
                      <a:pt x="134946" y="217191"/>
                      <a:pt x="132524" y="221266"/>
                    </a:cubicBezTo>
                    <a:cubicBezTo>
                      <a:pt x="132288" y="221502"/>
                      <a:pt x="132052" y="221738"/>
                      <a:pt x="131815" y="221974"/>
                    </a:cubicBezTo>
                    <a:cubicBezTo>
                      <a:pt x="131579" y="222919"/>
                      <a:pt x="132052" y="224159"/>
                      <a:pt x="131579" y="225341"/>
                    </a:cubicBezTo>
                    <a:cubicBezTo>
                      <a:pt x="130871" y="227290"/>
                      <a:pt x="129867" y="229416"/>
                      <a:pt x="128213" y="230360"/>
                    </a:cubicBezTo>
                    <a:cubicBezTo>
                      <a:pt x="124611" y="232782"/>
                      <a:pt x="121480" y="234435"/>
                      <a:pt x="118350" y="236857"/>
                    </a:cubicBezTo>
                    <a:cubicBezTo>
                      <a:pt x="112090" y="236621"/>
                      <a:pt x="105594" y="237802"/>
                      <a:pt x="99629" y="235617"/>
                    </a:cubicBezTo>
                    <a:cubicBezTo>
                      <a:pt x="96736" y="234672"/>
                      <a:pt x="94078" y="233668"/>
                      <a:pt x="91007" y="232959"/>
                    </a:cubicBezTo>
                    <a:cubicBezTo>
                      <a:pt x="86696" y="232250"/>
                      <a:pt x="82621" y="233195"/>
                      <a:pt x="78251" y="231955"/>
                    </a:cubicBezTo>
                    <a:cubicBezTo>
                      <a:pt x="75829" y="231483"/>
                      <a:pt x="74412" y="229534"/>
                      <a:pt x="72463" y="228825"/>
                    </a:cubicBezTo>
                    <a:cubicBezTo>
                      <a:pt x="69569" y="227880"/>
                      <a:pt x="66203" y="229297"/>
                      <a:pt x="63841" y="228353"/>
                    </a:cubicBezTo>
                    <a:cubicBezTo>
                      <a:pt x="60475" y="226876"/>
                      <a:pt x="57108" y="228116"/>
                      <a:pt x="53978" y="226404"/>
                    </a:cubicBezTo>
                    <a:cubicBezTo>
                      <a:pt x="51084" y="225223"/>
                      <a:pt x="50140" y="221325"/>
                      <a:pt x="47009" y="220616"/>
                    </a:cubicBezTo>
                    <a:cubicBezTo>
                      <a:pt x="45592" y="220144"/>
                      <a:pt x="44116" y="220144"/>
                      <a:pt x="42698" y="220380"/>
                    </a:cubicBezTo>
                    <a:lnTo>
                      <a:pt x="42698" y="221325"/>
                    </a:lnTo>
                    <a:cubicBezTo>
                      <a:pt x="43643" y="222742"/>
                      <a:pt x="45828" y="222801"/>
                      <a:pt x="46301" y="224219"/>
                    </a:cubicBezTo>
                    <a:cubicBezTo>
                      <a:pt x="46773" y="225163"/>
                      <a:pt x="47246" y="225636"/>
                      <a:pt x="48013" y="226167"/>
                    </a:cubicBezTo>
                    <a:cubicBezTo>
                      <a:pt x="50199" y="228353"/>
                      <a:pt x="53506" y="229061"/>
                      <a:pt x="55218" y="231719"/>
                    </a:cubicBezTo>
                    <a:cubicBezTo>
                      <a:pt x="56163" y="233372"/>
                      <a:pt x="56931" y="235085"/>
                      <a:pt x="58348" y="235558"/>
                    </a:cubicBezTo>
                    <a:cubicBezTo>
                      <a:pt x="60002" y="236030"/>
                      <a:pt x="61951" y="235321"/>
                      <a:pt x="63368" y="236030"/>
                    </a:cubicBezTo>
                    <a:cubicBezTo>
                      <a:pt x="64786" y="236502"/>
                      <a:pt x="66026" y="237506"/>
                      <a:pt x="66971" y="238924"/>
                    </a:cubicBezTo>
                    <a:lnTo>
                      <a:pt x="67207" y="238688"/>
                    </a:lnTo>
                    <a:cubicBezTo>
                      <a:pt x="68683" y="240400"/>
                      <a:pt x="70337" y="242054"/>
                      <a:pt x="71282" y="244003"/>
                    </a:cubicBezTo>
                    <a:cubicBezTo>
                      <a:pt x="71991" y="245184"/>
                      <a:pt x="71754" y="246660"/>
                      <a:pt x="71282" y="247841"/>
                    </a:cubicBezTo>
                    <a:cubicBezTo>
                      <a:pt x="71046" y="248550"/>
                      <a:pt x="69805" y="249023"/>
                      <a:pt x="69569" y="249790"/>
                    </a:cubicBezTo>
                    <a:cubicBezTo>
                      <a:pt x="68624" y="254338"/>
                      <a:pt x="70042" y="259180"/>
                      <a:pt x="73408" y="262310"/>
                    </a:cubicBezTo>
                    <a:cubicBezTo>
                      <a:pt x="73408" y="264968"/>
                      <a:pt x="73172" y="267389"/>
                      <a:pt x="73408" y="269988"/>
                    </a:cubicBezTo>
                    <a:cubicBezTo>
                      <a:pt x="73644" y="270933"/>
                      <a:pt x="74589" y="271405"/>
                      <a:pt x="75357" y="271937"/>
                    </a:cubicBezTo>
                    <a:cubicBezTo>
                      <a:pt x="77306" y="272882"/>
                      <a:pt x="79432" y="271937"/>
                      <a:pt x="81381" y="272882"/>
                    </a:cubicBezTo>
                    <a:cubicBezTo>
                      <a:pt x="82798" y="273590"/>
                      <a:pt x="83802" y="275303"/>
                      <a:pt x="84747" y="276720"/>
                    </a:cubicBezTo>
                    <a:cubicBezTo>
                      <a:pt x="86164" y="278433"/>
                      <a:pt x="87877" y="280087"/>
                      <a:pt x="90003" y="281031"/>
                    </a:cubicBezTo>
                    <a:cubicBezTo>
                      <a:pt x="91716" y="281740"/>
                      <a:pt x="93369" y="281268"/>
                      <a:pt x="95023" y="281740"/>
                    </a:cubicBezTo>
                    <a:cubicBezTo>
                      <a:pt x="96204" y="282213"/>
                      <a:pt x="96676" y="283158"/>
                      <a:pt x="97917" y="283453"/>
                    </a:cubicBezTo>
                    <a:cubicBezTo>
                      <a:pt x="99098" y="283925"/>
                      <a:pt x="100102" y="283689"/>
                      <a:pt x="101283" y="283689"/>
                    </a:cubicBezTo>
                    <a:cubicBezTo>
                      <a:pt x="101992" y="283453"/>
                      <a:pt x="102700" y="282980"/>
                      <a:pt x="103468" y="282744"/>
                    </a:cubicBezTo>
                    <a:cubicBezTo>
                      <a:pt x="104649" y="282272"/>
                      <a:pt x="106362" y="282980"/>
                      <a:pt x="106834" y="282035"/>
                    </a:cubicBezTo>
                    <a:cubicBezTo>
                      <a:pt x="107543" y="280854"/>
                      <a:pt x="107543" y="279142"/>
                      <a:pt x="106362" y="278197"/>
                    </a:cubicBezTo>
                    <a:cubicBezTo>
                      <a:pt x="104413" y="277016"/>
                      <a:pt x="105417" y="274122"/>
                      <a:pt x="103941" y="273354"/>
                    </a:cubicBezTo>
                    <a:cubicBezTo>
                      <a:pt x="101755" y="272409"/>
                      <a:pt x="98862" y="274063"/>
                      <a:pt x="96499" y="273118"/>
                    </a:cubicBezTo>
                    <a:cubicBezTo>
                      <a:pt x="92661" y="271405"/>
                      <a:pt x="90003" y="267803"/>
                      <a:pt x="86401" y="264909"/>
                    </a:cubicBezTo>
                    <a:cubicBezTo>
                      <a:pt x="85928" y="264673"/>
                      <a:pt x="85219" y="264673"/>
                      <a:pt x="84983" y="264436"/>
                    </a:cubicBezTo>
                    <a:cubicBezTo>
                      <a:pt x="84747" y="263964"/>
                      <a:pt x="84983" y="263019"/>
                      <a:pt x="84983" y="263019"/>
                    </a:cubicBezTo>
                    <a:cubicBezTo>
                      <a:pt x="86696" y="262547"/>
                      <a:pt x="89058" y="263492"/>
                      <a:pt x="90062" y="261838"/>
                    </a:cubicBezTo>
                    <a:cubicBezTo>
                      <a:pt x="91302" y="259889"/>
                      <a:pt x="90298" y="257527"/>
                      <a:pt x="90771" y="255105"/>
                    </a:cubicBezTo>
                    <a:cubicBezTo>
                      <a:pt x="92661" y="254869"/>
                      <a:pt x="94610" y="255105"/>
                      <a:pt x="96558" y="256050"/>
                    </a:cubicBezTo>
                    <a:cubicBezTo>
                      <a:pt x="98271" y="256995"/>
                      <a:pt x="99925" y="258472"/>
                      <a:pt x="101578" y="259180"/>
                    </a:cubicBezTo>
                    <a:cubicBezTo>
                      <a:pt x="102759" y="259889"/>
                      <a:pt x="104000" y="260361"/>
                      <a:pt x="105181" y="261129"/>
                    </a:cubicBezTo>
                    <a:cubicBezTo>
                      <a:pt x="106362" y="262074"/>
                      <a:pt x="106362" y="263551"/>
                      <a:pt x="107366" y="264496"/>
                    </a:cubicBezTo>
                    <a:cubicBezTo>
                      <a:pt x="107838" y="265204"/>
                      <a:pt x="109551" y="264496"/>
                      <a:pt x="110496" y="263551"/>
                    </a:cubicBezTo>
                    <a:cubicBezTo>
                      <a:pt x="110732" y="263078"/>
                      <a:pt x="111972" y="263078"/>
                      <a:pt x="112681" y="263551"/>
                    </a:cubicBezTo>
                    <a:cubicBezTo>
                      <a:pt x="115102" y="264732"/>
                      <a:pt x="116992" y="266917"/>
                      <a:pt x="119413" y="268393"/>
                    </a:cubicBezTo>
                    <a:cubicBezTo>
                      <a:pt x="120595" y="268866"/>
                      <a:pt x="122603" y="268689"/>
                      <a:pt x="123016" y="268157"/>
                    </a:cubicBezTo>
                    <a:cubicBezTo>
                      <a:pt x="123961" y="266976"/>
                      <a:pt x="125437" y="266740"/>
                      <a:pt x="126618" y="267685"/>
                    </a:cubicBezTo>
                    <a:cubicBezTo>
                      <a:pt x="128036" y="268393"/>
                      <a:pt x="129040" y="270106"/>
                      <a:pt x="130457" y="270815"/>
                    </a:cubicBezTo>
                    <a:cubicBezTo>
                      <a:pt x="131638" y="271287"/>
                      <a:pt x="133823" y="271523"/>
                      <a:pt x="134296" y="270578"/>
                    </a:cubicBezTo>
                    <a:cubicBezTo>
                      <a:pt x="135005" y="268866"/>
                      <a:pt x="135241" y="266503"/>
                      <a:pt x="134060" y="264555"/>
                    </a:cubicBezTo>
                    <a:cubicBezTo>
                      <a:pt x="133115" y="263373"/>
                      <a:pt x="132347" y="262133"/>
                      <a:pt x="131638" y="260716"/>
                    </a:cubicBezTo>
                    <a:cubicBezTo>
                      <a:pt x="130930" y="259535"/>
                      <a:pt x="129689" y="258294"/>
                      <a:pt x="128508" y="257822"/>
                    </a:cubicBezTo>
                    <a:cubicBezTo>
                      <a:pt x="125614" y="256641"/>
                      <a:pt x="123488" y="254692"/>
                      <a:pt x="121776" y="252507"/>
                    </a:cubicBezTo>
                    <a:cubicBezTo>
                      <a:pt x="121067" y="251562"/>
                      <a:pt x="121303" y="249613"/>
                      <a:pt x="122721" y="248432"/>
                    </a:cubicBezTo>
                    <a:cubicBezTo>
                      <a:pt x="124670" y="247251"/>
                      <a:pt x="126559" y="246247"/>
                      <a:pt x="128272" y="245066"/>
                    </a:cubicBezTo>
                    <a:cubicBezTo>
                      <a:pt x="131402" y="242408"/>
                      <a:pt x="135241" y="241936"/>
                      <a:pt x="138843" y="239810"/>
                    </a:cubicBezTo>
                    <a:cubicBezTo>
                      <a:pt x="140556" y="238628"/>
                      <a:pt x="141737" y="236916"/>
                      <a:pt x="142446" y="235262"/>
                    </a:cubicBezTo>
                    <a:cubicBezTo>
                      <a:pt x="142918" y="234317"/>
                      <a:pt x="143391" y="233372"/>
                      <a:pt x="143686" y="232368"/>
                    </a:cubicBezTo>
                    <a:cubicBezTo>
                      <a:pt x="144395" y="230656"/>
                      <a:pt x="146580" y="230715"/>
                      <a:pt x="147997" y="231660"/>
                    </a:cubicBezTo>
                    <a:cubicBezTo>
                      <a:pt x="149414" y="232605"/>
                      <a:pt x="150418" y="234317"/>
                      <a:pt x="152308" y="234554"/>
                    </a:cubicBezTo>
                    <a:cubicBezTo>
                      <a:pt x="156619" y="235498"/>
                      <a:pt x="160458" y="236739"/>
                      <a:pt x="163588" y="239632"/>
                    </a:cubicBezTo>
                    <a:cubicBezTo>
                      <a:pt x="164061" y="240105"/>
                      <a:pt x="164297" y="241050"/>
                      <a:pt x="164769" y="241345"/>
                    </a:cubicBezTo>
                    <a:cubicBezTo>
                      <a:pt x="165478" y="241818"/>
                      <a:pt x="166718" y="241818"/>
                      <a:pt x="166718" y="241109"/>
                    </a:cubicBezTo>
                    <a:cubicBezTo>
                      <a:pt x="167191" y="235085"/>
                      <a:pt x="167722" y="229357"/>
                      <a:pt x="166718" y="223333"/>
                    </a:cubicBezTo>
                    <a:cubicBezTo>
                      <a:pt x="166482" y="221915"/>
                      <a:pt x="163352" y="222388"/>
                      <a:pt x="162643" y="220675"/>
                    </a:cubicBezTo>
                    <a:cubicBezTo>
                      <a:pt x="161698" y="219199"/>
                      <a:pt x="163116" y="217309"/>
                      <a:pt x="163352" y="215655"/>
                    </a:cubicBezTo>
                    <a:cubicBezTo>
                      <a:pt x="164297" y="209159"/>
                      <a:pt x="161462" y="203135"/>
                      <a:pt x="161935" y="196639"/>
                    </a:cubicBezTo>
                    <a:cubicBezTo>
                      <a:pt x="160045" y="193509"/>
                      <a:pt x="156383" y="192328"/>
                      <a:pt x="153312" y="190851"/>
                    </a:cubicBezTo>
                    <a:cubicBezTo>
                      <a:pt x="151895" y="190143"/>
                      <a:pt x="151363" y="188666"/>
                      <a:pt x="151659" y="187013"/>
                    </a:cubicBezTo>
                    <a:cubicBezTo>
                      <a:pt x="155970" y="187249"/>
                      <a:pt x="159572" y="190615"/>
                      <a:pt x="163943" y="190615"/>
                    </a:cubicBezTo>
                    <a:cubicBezTo>
                      <a:pt x="165655" y="190615"/>
                      <a:pt x="167073" y="190851"/>
                      <a:pt x="168726" y="190615"/>
                    </a:cubicBezTo>
                    <a:cubicBezTo>
                      <a:pt x="170911" y="190143"/>
                      <a:pt x="173037" y="188961"/>
                      <a:pt x="175222" y="189434"/>
                    </a:cubicBezTo>
                    <a:cubicBezTo>
                      <a:pt x="176167" y="189906"/>
                      <a:pt x="176876" y="190615"/>
                      <a:pt x="177880" y="191383"/>
                    </a:cubicBezTo>
                    <a:cubicBezTo>
                      <a:pt x="179297" y="192859"/>
                      <a:pt x="179829" y="194513"/>
                      <a:pt x="181010" y="195930"/>
                    </a:cubicBezTo>
                    <a:cubicBezTo>
                      <a:pt x="182959" y="199060"/>
                      <a:pt x="185557" y="201482"/>
                      <a:pt x="188215" y="203903"/>
                    </a:cubicBezTo>
                    <a:cubicBezTo>
                      <a:pt x="189160" y="205084"/>
                      <a:pt x="188215" y="206560"/>
                      <a:pt x="187034" y="206797"/>
                    </a:cubicBezTo>
                    <a:cubicBezTo>
                      <a:pt x="183904" y="207505"/>
                      <a:pt x="180774" y="206560"/>
                      <a:pt x="177644" y="207505"/>
                    </a:cubicBezTo>
                    <a:cubicBezTo>
                      <a:pt x="175931" y="207742"/>
                      <a:pt x="176226" y="209927"/>
                      <a:pt x="175695" y="211344"/>
                    </a:cubicBezTo>
                    <a:cubicBezTo>
                      <a:pt x="175459" y="211580"/>
                      <a:pt x="174986" y="211817"/>
                      <a:pt x="174986" y="212053"/>
                    </a:cubicBezTo>
                    <a:cubicBezTo>
                      <a:pt x="174986" y="213234"/>
                      <a:pt x="174514" y="214474"/>
                      <a:pt x="175459" y="215419"/>
                    </a:cubicBezTo>
                    <a:cubicBezTo>
                      <a:pt x="178116" y="218077"/>
                      <a:pt x="180006" y="220970"/>
                      <a:pt x="181719" y="224573"/>
                    </a:cubicBezTo>
                    <a:cubicBezTo>
                      <a:pt x="182191" y="225518"/>
                      <a:pt x="182900" y="226994"/>
                      <a:pt x="184140" y="227230"/>
                    </a:cubicBezTo>
                    <a:cubicBezTo>
                      <a:pt x="186798" y="227703"/>
                      <a:pt x="189396" y="227939"/>
                      <a:pt x="192054" y="227230"/>
                    </a:cubicBezTo>
                    <a:cubicBezTo>
                      <a:pt x="193235" y="226994"/>
                      <a:pt x="194003" y="226522"/>
                      <a:pt x="194948" y="225813"/>
                    </a:cubicBezTo>
                    <a:cubicBezTo>
                      <a:pt x="196660" y="224632"/>
                      <a:pt x="198550" y="225577"/>
                      <a:pt x="200263" y="224632"/>
                    </a:cubicBezTo>
                    <a:cubicBezTo>
                      <a:pt x="201208" y="224159"/>
                      <a:pt x="202212" y="223215"/>
                      <a:pt x="202684" y="221974"/>
                    </a:cubicBezTo>
                    <a:cubicBezTo>
                      <a:pt x="203629" y="219553"/>
                      <a:pt x="202448" y="216659"/>
                      <a:pt x="204160" y="214533"/>
                    </a:cubicBezTo>
                    <a:cubicBezTo>
                      <a:pt x="204869" y="213588"/>
                      <a:pt x="206109" y="212584"/>
                      <a:pt x="207290" y="212348"/>
                    </a:cubicBezTo>
                    <a:cubicBezTo>
                      <a:pt x="208235" y="212348"/>
                      <a:pt x="209239" y="212348"/>
                      <a:pt x="209948" y="211876"/>
                    </a:cubicBezTo>
                    <a:cubicBezTo>
                      <a:pt x="210893" y="211639"/>
                      <a:pt x="211661" y="210694"/>
                      <a:pt x="211897" y="209218"/>
                    </a:cubicBezTo>
                    <a:cubicBezTo>
                      <a:pt x="211897" y="208273"/>
                      <a:pt x="213373" y="207269"/>
                      <a:pt x="214318" y="207033"/>
                    </a:cubicBezTo>
                    <a:cubicBezTo>
                      <a:pt x="215972" y="206324"/>
                      <a:pt x="217921" y="207269"/>
                      <a:pt x="219633" y="205852"/>
                    </a:cubicBezTo>
                    <a:cubicBezTo>
                      <a:pt x="222291" y="203667"/>
                      <a:pt x="224240" y="201541"/>
                      <a:pt x="227311" y="199828"/>
                    </a:cubicBezTo>
                    <a:cubicBezTo>
                      <a:pt x="228256" y="199119"/>
                      <a:pt x="228492" y="197407"/>
                      <a:pt x="229496" y="196698"/>
                    </a:cubicBezTo>
                    <a:cubicBezTo>
                      <a:pt x="230441" y="195989"/>
                      <a:pt x="232154" y="196462"/>
                      <a:pt x="233571" y="196934"/>
                    </a:cubicBezTo>
                    <a:cubicBezTo>
                      <a:pt x="236465" y="197407"/>
                      <a:pt x="239358" y="196225"/>
                      <a:pt x="241721" y="194277"/>
                    </a:cubicBezTo>
                    <a:cubicBezTo>
                      <a:pt x="242429" y="193332"/>
                      <a:pt x="244142" y="192623"/>
                      <a:pt x="245323" y="192623"/>
                    </a:cubicBezTo>
                    <a:cubicBezTo>
                      <a:pt x="246504" y="192623"/>
                      <a:pt x="247508" y="191678"/>
                      <a:pt x="248689" y="190969"/>
                    </a:cubicBezTo>
                    <a:cubicBezTo>
                      <a:pt x="249634" y="190261"/>
                      <a:pt x="250638" y="189316"/>
                      <a:pt x="251583" y="188548"/>
                    </a:cubicBezTo>
                    <a:cubicBezTo>
                      <a:pt x="254713" y="186363"/>
                      <a:pt x="257843" y="184946"/>
                      <a:pt x="260973" y="183528"/>
                    </a:cubicBezTo>
                    <a:cubicBezTo>
                      <a:pt x="262922" y="182820"/>
                      <a:pt x="265285" y="183056"/>
                      <a:pt x="267233" y="183528"/>
                    </a:cubicBezTo>
                    <a:cubicBezTo>
                      <a:pt x="267706" y="183528"/>
                      <a:pt x="266761" y="184709"/>
                      <a:pt x="266525" y="184709"/>
                    </a:cubicBezTo>
                    <a:cubicBezTo>
                      <a:pt x="264812" y="185182"/>
                      <a:pt x="262922" y="185418"/>
                      <a:pt x="261977" y="186599"/>
                    </a:cubicBezTo>
                    <a:cubicBezTo>
                      <a:pt x="261269" y="187308"/>
                      <a:pt x="261032" y="188784"/>
                      <a:pt x="261741" y="189729"/>
                    </a:cubicBezTo>
                    <a:cubicBezTo>
                      <a:pt x="262922" y="190910"/>
                      <a:pt x="262686" y="193095"/>
                      <a:pt x="261505" y="194040"/>
                    </a:cubicBezTo>
                    <a:cubicBezTo>
                      <a:pt x="260324" y="194513"/>
                      <a:pt x="258847" y="194277"/>
                      <a:pt x="257430" y="194277"/>
                    </a:cubicBezTo>
                    <a:cubicBezTo>
                      <a:pt x="257430" y="194985"/>
                      <a:pt x="257194" y="195694"/>
                      <a:pt x="257430" y="195930"/>
                    </a:cubicBezTo>
                    <a:cubicBezTo>
                      <a:pt x="259615" y="197643"/>
                      <a:pt x="262450" y="195694"/>
                      <a:pt x="264162" y="197170"/>
                    </a:cubicBezTo>
                    <a:cubicBezTo>
                      <a:pt x="265344" y="198115"/>
                      <a:pt x="264399" y="200300"/>
                      <a:pt x="264871" y="201718"/>
                    </a:cubicBezTo>
                    <a:cubicBezTo>
                      <a:pt x="265107" y="201954"/>
                      <a:pt x="265816" y="201718"/>
                      <a:pt x="266052" y="201482"/>
                    </a:cubicBezTo>
                    <a:cubicBezTo>
                      <a:pt x="266525" y="199533"/>
                      <a:pt x="267529" y="198115"/>
                      <a:pt x="268710" y="196462"/>
                    </a:cubicBezTo>
                    <a:cubicBezTo>
                      <a:pt x="269182" y="195753"/>
                      <a:pt x="270895" y="196225"/>
                      <a:pt x="271367" y="196934"/>
                    </a:cubicBezTo>
                    <a:cubicBezTo>
                      <a:pt x="271604" y="197407"/>
                      <a:pt x="271367" y="198352"/>
                      <a:pt x="271840" y="198647"/>
                    </a:cubicBezTo>
                    <a:cubicBezTo>
                      <a:pt x="272312" y="198883"/>
                      <a:pt x="273257" y="198647"/>
                      <a:pt x="273257" y="198411"/>
                    </a:cubicBezTo>
                    <a:cubicBezTo>
                      <a:pt x="273493" y="196462"/>
                      <a:pt x="273966" y="194808"/>
                      <a:pt x="274734" y="193095"/>
                    </a:cubicBezTo>
                    <a:cubicBezTo>
                      <a:pt x="275915" y="190438"/>
                      <a:pt x="278572" y="190202"/>
                      <a:pt x="280758" y="189257"/>
                    </a:cubicBezTo>
                    <a:cubicBezTo>
                      <a:pt x="282706" y="188312"/>
                      <a:pt x="285305" y="189493"/>
                      <a:pt x="287726" y="188784"/>
                    </a:cubicBezTo>
                    <a:cubicBezTo>
                      <a:pt x="290148" y="188312"/>
                      <a:pt x="293041" y="188784"/>
                      <a:pt x="294695" y="190497"/>
                    </a:cubicBezTo>
                    <a:cubicBezTo>
                      <a:pt x="295167" y="190969"/>
                      <a:pt x="296171" y="190733"/>
                      <a:pt x="296880" y="190733"/>
                    </a:cubicBezTo>
                    <a:cubicBezTo>
                      <a:pt x="297353" y="190497"/>
                      <a:pt x="298061" y="190261"/>
                      <a:pt x="298061" y="190261"/>
                    </a:cubicBezTo>
                    <a:cubicBezTo>
                      <a:pt x="298770" y="189316"/>
                      <a:pt x="300010" y="188607"/>
                      <a:pt x="300955" y="188076"/>
                    </a:cubicBezTo>
                    <a:cubicBezTo>
                      <a:pt x="302136" y="187603"/>
                      <a:pt x="303376" y="187131"/>
                      <a:pt x="304321" y="186422"/>
                    </a:cubicBezTo>
                    <a:cubicBezTo>
                      <a:pt x="306506" y="185241"/>
                      <a:pt x="308632" y="184768"/>
                      <a:pt x="311054" y="183528"/>
                    </a:cubicBezTo>
                    <a:cubicBezTo>
                      <a:pt x="313003" y="182583"/>
                      <a:pt x="315837" y="183764"/>
                      <a:pt x="316074" y="186658"/>
                    </a:cubicBezTo>
                    <a:cubicBezTo>
                      <a:pt x="316310" y="187131"/>
                      <a:pt x="318023" y="187603"/>
                      <a:pt x="318495" y="188607"/>
                    </a:cubicBezTo>
                    <a:cubicBezTo>
                      <a:pt x="318967" y="190024"/>
                      <a:pt x="318023" y="191265"/>
                      <a:pt x="317078" y="192446"/>
                    </a:cubicBezTo>
                    <a:cubicBezTo>
                      <a:pt x="316605" y="192918"/>
                      <a:pt x="316605" y="194395"/>
                      <a:pt x="316841" y="195340"/>
                    </a:cubicBezTo>
                    <a:cubicBezTo>
                      <a:pt x="317078" y="196285"/>
                      <a:pt x="318259" y="196521"/>
                      <a:pt x="319027" y="196816"/>
                    </a:cubicBezTo>
                    <a:cubicBezTo>
                      <a:pt x="320739" y="197289"/>
                      <a:pt x="322629" y="197525"/>
                      <a:pt x="324046" y="196816"/>
                    </a:cubicBezTo>
                    <a:cubicBezTo>
                      <a:pt x="324755" y="196580"/>
                      <a:pt x="324046" y="194867"/>
                      <a:pt x="324283" y="193922"/>
                    </a:cubicBezTo>
                    <a:cubicBezTo>
                      <a:pt x="324755" y="193214"/>
                      <a:pt x="325700" y="192269"/>
                      <a:pt x="326468" y="192269"/>
                    </a:cubicBezTo>
                    <a:cubicBezTo>
                      <a:pt x="330543" y="192269"/>
                      <a:pt x="334145" y="190615"/>
                      <a:pt x="337275" y="187957"/>
                    </a:cubicBezTo>
                    <a:cubicBezTo>
                      <a:pt x="337511" y="187721"/>
                      <a:pt x="337511" y="186776"/>
                      <a:pt x="337275" y="186304"/>
                    </a:cubicBezTo>
                    <a:cubicBezTo>
                      <a:pt x="335858" y="184591"/>
                      <a:pt x="333673" y="184119"/>
                      <a:pt x="332728" y="182229"/>
                    </a:cubicBezTo>
                    <a:cubicBezTo>
                      <a:pt x="330779" y="178626"/>
                      <a:pt x="327944" y="174788"/>
                      <a:pt x="323869" y="174256"/>
                    </a:cubicBezTo>
                    <a:cubicBezTo>
                      <a:pt x="323633" y="172544"/>
                      <a:pt x="324814" y="171362"/>
                      <a:pt x="326054" y="170181"/>
                    </a:cubicBezTo>
                    <a:cubicBezTo>
                      <a:pt x="326999" y="169000"/>
                      <a:pt x="329657" y="169945"/>
                      <a:pt x="330365" y="168528"/>
                    </a:cubicBezTo>
                    <a:cubicBezTo>
                      <a:pt x="330838" y="167347"/>
                      <a:pt x="330838" y="165634"/>
                      <a:pt x="331606" y="165398"/>
                    </a:cubicBezTo>
                    <a:cubicBezTo>
                      <a:pt x="334972" y="164689"/>
                      <a:pt x="339283" y="164689"/>
                      <a:pt x="341941" y="167347"/>
                    </a:cubicBezTo>
                    <a:cubicBezTo>
                      <a:pt x="349146" y="168587"/>
                      <a:pt x="356587" y="167878"/>
                      <a:pt x="363792" y="168587"/>
                    </a:cubicBezTo>
                    <a:cubicBezTo>
                      <a:pt x="368339" y="168823"/>
                      <a:pt x="370524" y="173193"/>
                      <a:pt x="374127" y="175792"/>
                    </a:cubicBezTo>
                    <a:cubicBezTo>
                      <a:pt x="375780" y="176973"/>
                      <a:pt x="378438" y="175792"/>
                      <a:pt x="380859" y="176500"/>
                    </a:cubicBezTo>
                    <a:cubicBezTo>
                      <a:pt x="382277" y="176737"/>
                      <a:pt x="383044" y="178449"/>
                      <a:pt x="384226" y="179158"/>
                    </a:cubicBezTo>
                    <a:cubicBezTo>
                      <a:pt x="386647" y="180103"/>
                      <a:pt x="388773" y="181402"/>
                      <a:pt x="390722" y="182997"/>
                    </a:cubicBezTo>
                    <a:cubicBezTo>
                      <a:pt x="392139" y="184178"/>
                      <a:pt x="393852" y="185182"/>
                      <a:pt x="395505" y="185890"/>
                    </a:cubicBezTo>
                    <a:cubicBezTo>
                      <a:pt x="396450" y="186363"/>
                      <a:pt x="397691" y="186599"/>
                      <a:pt x="398399" y="187072"/>
                    </a:cubicBezTo>
                    <a:cubicBezTo>
                      <a:pt x="403183" y="190438"/>
                      <a:pt x="407494" y="193568"/>
                      <a:pt x="411096" y="198174"/>
                    </a:cubicBezTo>
                    <a:cubicBezTo>
                      <a:pt x="411569" y="198647"/>
                      <a:pt x="412041" y="199355"/>
                      <a:pt x="412278" y="200123"/>
                    </a:cubicBezTo>
                    <a:lnTo>
                      <a:pt x="413223" y="200123"/>
                    </a:lnTo>
                    <a:cubicBezTo>
                      <a:pt x="414640" y="198942"/>
                      <a:pt x="415880" y="197938"/>
                      <a:pt x="416589" y="196521"/>
                    </a:cubicBezTo>
                    <a:cubicBezTo>
                      <a:pt x="417298" y="195340"/>
                      <a:pt x="418065" y="193863"/>
                      <a:pt x="418538" y="192682"/>
                    </a:cubicBezTo>
                    <a:cubicBezTo>
                      <a:pt x="419010" y="191501"/>
                      <a:pt x="419483" y="189316"/>
                      <a:pt x="418301" y="188607"/>
                    </a:cubicBezTo>
                    <a:cubicBezTo>
                      <a:pt x="416825" y="187662"/>
                      <a:pt x="414227" y="189080"/>
                      <a:pt x="413518" y="187131"/>
                    </a:cubicBezTo>
                    <a:cubicBezTo>
                      <a:pt x="413282" y="185950"/>
                      <a:pt x="413518" y="184473"/>
                      <a:pt x="412809" y="183528"/>
                    </a:cubicBezTo>
                    <a:cubicBezTo>
                      <a:pt x="411392" y="181579"/>
                      <a:pt x="409915" y="179689"/>
                      <a:pt x="407789" y="177977"/>
                    </a:cubicBezTo>
                    <a:cubicBezTo>
                      <a:pt x="407317" y="177741"/>
                      <a:pt x="407317" y="176559"/>
                      <a:pt x="407789" y="175792"/>
                    </a:cubicBezTo>
                    <a:cubicBezTo>
                      <a:pt x="407789" y="175792"/>
                      <a:pt x="408026" y="175792"/>
                      <a:pt x="408262" y="175792"/>
                    </a:cubicBezTo>
                    <a:cubicBezTo>
                      <a:pt x="408734" y="175319"/>
                      <a:pt x="408498" y="174374"/>
                      <a:pt x="408498" y="174374"/>
                    </a:cubicBezTo>
                    <a:cubicBezTo>
                      <a:pt x="406077" y="172662"/>
                      <a:pt x="403419" y="174138"/>
                      <a:pt x="401057" y="173429"/>
                    </a:cubicBezTo>
                    <a:cubicBezTo>
                      <a:pt x="400112" y="172957"/>
                      <a:pt x="399639" y="171717"/>
                      <a:pt x="398635" y="171481"/>
                    </a:cubicBezTo>
                    <a:cubicBezTo>
                      <a:pt x="397454" y="170772"/>
                      <a:pt x="396214" y="171953"/>
                      <a:pt x="395033" y="172425"/>
                    </a:cubicBezTo>
                    <a:cubicBezTo>
                      <a:pt x="394324" y="172662"/>
                      <a:pt x="393084" y="172662"/>
                      <a:pt x="392375" y="172189"/>
                    </a:cubicBezTo>
                    <a:cubicBezTo>
                      <a:pt x="391430" y="171008"/>
                      <a:pt x="391667" y="169532"/>
                      <a:pt x="392139" y="168114"/>
                    </a:cubicBezTo>
                    <a:cubicBezTo>
                      <a:pt x="392375" y="166165"/>
                      <a:pt x="394797" y="165457"/>
                      <a:pt x="395269" y="163803"/>
                    </a:cubicBezTo>
                    <a:cubicBezTo>
                      <a:pt x="395742" y="160673"/>
                      <a:pt x="395033" y="157779"/>
                      <a:pt x="394560" y="154649"/>
                    </a:cubicBezTo>
                    <a:cubicBezTo>
                      <a:pt x="394324" y="152464"/>
                      <a:pt x="392907" y="150338"/>
                      <a:pt x="392139" y="148153"/>
                    </a:cubicBezTo>
                    <a:cubicBezTo>
                      <a:pt x="392139" y="147681"/>
                      <a:pt x="391430" y="146972"/>
                      <a:pt x="390958" y="146972"/>
                    </a:cubicBezTo>
                    <a:cubicBezTo>
                      <a:pt x="389777" y="146499"/>
                      <a:pt x="388300" y="146499"/>
                      <a:pt x="387119" y="146263"/>
                    </a:cubicBezTo>
                    <a:cubicBezTo>
                      <a:pt x="385702" y="145554"/>
                      <a:pt x="385938" y="143842"/>
                      <a:pt x="386411" y="142424"/>
                    </a:cubicBezTo>
                    <a:cubicBezTo>
                      <a:pt x="386411" y="141952"/>
                      <a:pt x="387119" y="141480"/>
                      <a:pt x="387356" y="141007"/>
                    </a:cubicBezTo>
                    <a:cubicBezTo>
                      <a:pt x="387592" y="139353"/>
                      <a:pt x="388300" y="137641"/>
                      <a:pt x="389777" y="137168"/>
                    </a:cubicBezTo>
                    <a:cubicBezTo>
                      <a:pt x="392671" y="135987"/>
                      <a:pt x="395801" y="136223"/>
                      <a:pt x="398695" y="134511"/>
                    </a:cubicBezTo>
                    <a:cubicBezTo>
                      <a:pt x="400407" y="133330"/>
                      <a:pt x="401352" y="131381"/>
                      <a:pt x="402061" y="129491"/>
                    </a:cubicBezTo>
                    <a:cubicBezTo>
                      <a:pt x="403242" y="125888"/>
                      <a:pt x="404718" y="122522"/>
                      <a:pt x="405191" y="118920"/>
                    </a:cubicBezTo>
                    <a:cubicBezTo>
                      <a:pt x="405427" y="116498"/>
                      <a:pt x="404718" y="113841"/>
                      <a:pt x="405427" y="111479"/>
                    </a:cubicBezTo>
                    <a:cubicBezTo>
                      <a:pt x="406372" y="108348"/>
                      <a:pt x="406372" y="104510"/>
                      <a:pt x="409266" y="102856"/>
                    </a:cubicBezTo>
                    <a:cubicBezTo>
                      <a:pt x="410978" y="101675"/>
                      <a:pt x="412632" y="103329"/>
                      <a:pt x="414049" y="104805"/>
                    </a:cubicBezTo>
                    <a:cubicBezTo>
                      <a:pt x="414522" y="105514"/>
                      <a:pt x="415998" y="104569"/>
                      <a:pt x="416943" y="103860"/>
                    </a:cubicBezTo>
                    <a:cubicBezTo>
                      <a:pt x="417416" y="103388"/>
                      <a:pt x="418892" y="103388"/>
                      <a:pt x="419601" y="103860"/>
                    </a:cubicBezTo>
                    <a:cubicBezTo>
                      <a:pt x="421313" y="104805"/>
                      <a:pt x="423439" y="104569"/>
                      <a:pt x="425388" y="104096"/>
                    </a:cubicBezTo>
                    <a:cubicBezTo>
                      <a:pt x="427810" y="103151"/>
                      <a:pt x="431176" y="103388"/>
                      <a:pt x="433538" y="104569"/>
                    </a:cubicBezTo>
                    <a:cubicBezTo>
                      <a:pt x="435015" y="105041"/>
                      <a:pt x="437141" y="105514"/>
                      <a:pt x="438381" y="104333"/>
                    </a:cubicBezTo>
                    <a:cubicBezTo>
                      <a:pt x="440094" y="103151"/>
                      <a:pt x="441983" y="103624"/>
                      <a:pt x="442928" y="104569"/>
                    </a:cubicBezTo>
                    <a:cubicBezTo>
                      <a:pt x="443401" y="105041"/>
                      <a:pt x="443401" y="106518"/>
                      <a:pt x="442928" y="107463"/>
                    </a:cubicBezTo>
                    <a:cubicBezTo>
                      <a:pt x="442456" y="108408"/>
                      <a:pt x="442456" y="109648"/>
                      <a:pt x="442928" y="110593"/>
                    </a:cubicBezTo>
                    <a:cubicBezTo>
                      <a:pt x="443873" y="112542"/>
                      <a:pt x="444346" y="114904"/>
                      <a:pt x="443637" y="116380"/>
                    </a:cubicBezTo>
                    <a:cubicBezTo>
                      <a:pt x="441924" y="119983"/>
                      <a:pt x="443165" y="124058"/>
                      <a:pt x="441216" y="127424"/>
                    </a:cubicBezTo>
                    <a:cubicBezTo>
                      <a:pt x="440743" y="128369"/>
                      <a:pt x="439739" y="129078"/>
                      <a:pt x="439503" y="130081"/>
                    </a:cubicBezTo>
                    <a:cubicBezTo>
                      <a:pt x="439030" y="132030"/>
                      <a:pt x="438558" y="134156"/>
                      <a:pt x="439975" y="136105"/>
                    </a:cubicBezTo>
                    <a:cubicBezTo>
                      <a:pt x="441865" y="138763"/>
                      <a:pt x="444759" y="140180"/>
                      <a:pt x="448125" y="140712"/>
                    </a:cubicBezTo>
                    <a:cubicBezTo>
                      <a:pt x="449543" y="140712"/>
                      <a:pt x="450547" y="142188"/>
                      <a:pt x="451019" y="143133"/>
                    </a:cubicBezTo>
                    <a:cubicBezTo>
                      <a:pt x="451728" y="144314"/>
                      <a:pt x="451255" y="145791"/>
                      <a:pt x="451255" y="147208"/>
                    </a:cubicBezTo>
                    <a:lnTo>
                      <a:pt x="451728" y="147208"/>
                    </a:lnTo>
                    <a:cubicBezTo>
                      <a:pt x="452436" y="150338"/>
                      <a:pt x="451728" y="153232"/>
                      <a:pt x="452673" y="156362"/>
                    </a:cubicBezTo>
                    <a:cubicBezTo>
                      <a:pt x="453145" y="158311"/>
                      <a:pt x="454090" y="159728"/>
                      <a:pt x="454563" y="161677"/>
                    </a:cubicBezTo>
                    <a:cubicBezTo>
                      <a:pt x="455035" y="164335"/>
                      <a:pt x="455271" y="166756"/>
                      <a:pt x="455507" y="169354"/>
                    </a:cubicBezTo>
                    <a:cubicBezTo>
                      <a:pt x="456452" y="175142"/>
                      <a:pt x="454740" y="180634"/>
                      <a:pt x="456452" y="186186"/>
                    </a:cubicBezTo>
                    <a:cubicBezTo>
                      <a:pt x="456925" y="188135"/>
                      <a:pt x="459110" y="188607"/>
                      <a:pt x="460764" y="189552"/>
                    </a:cubicBezTo>
                    <a:cubicBezTo>
                      <a:pt x="462476" y="190261"/>
                      <a:pt x="464130" y="191737"/>
                      <a:pt x="464838" y="193154"/>
                    </a:cubicBezTo>
                    <a:cubicBezTo>
                      <a:pt x="466020" y="196757"/>
                      <a:pt x="464838" y="200596"/>
                      <a:pt x="463835" y="204198"/>
                    </a:cubicBezTo>
                    <a:cubicBezTo>
                      <a:pt x="463362" y="205616"/>
                      <a:pt x="462358" y="207092"/>
                      <a:pt x="461886" y="208509"/>
                    </a:cubicBezTo>
                    <a:cubicBezTo>
                      <a:pt x="461413" y="209454"/>
                      <a:pt x="461649" y="210458"/>
                      <a:pt x="461413" y="211403"/>
                    </a:cubicBezTo>
                    <a:cubicBezTo>
                      <a:pt x="460705" y="212821"/>
                      <a:pt x="458756" y="213293"/>
                      <a:pt x="458519" y="214769"/>
                    </a:cubicBezTo>
                    <a:cubicBezTo>
                      <a:pt x="457811" y="217899"/>
                      <a:pt x="458756" y="221029"/>
                      <a:pt x="457515" y="224159"/>
                    </a:cubicBezTo>
                    <a:cubicBezTo>
                      <a:pt x="456570" y="225813"/>
                      <a:pt x="454622" y="224868"/>
                      <a:pt x="453204" y="225577"/>
                    </a:cubicBezTo>
                    <a:cubicBezTo>
                      <a:pt x="451492" y="226522"/>
                      <a:pt x="451728" y="228234"/>
                      <a:pt x="451728" y="229888"/>
                    </a:cubicBezTo>
                    <a:cubicBezTo>
                      <a:pt x="451492" y="230124"/>
                      <a:pt x="451255" y="230833"/>
                      <a:pt x="451019" y="230833"/>
                    </a:cubicBezTo>
                    <a:cubicBezTo>
                      <a:pt x="446235" y="230833"/>
                      <a:pt x="441393" y="231542"/>
                      <a:pt x="436609" y="230301"/>
                    </a:cubicBezTo>
                    <a:cubicBezTo>
                      <a:pt x="434424" y="229829"/>
                      <a:pt x="433007" y="228116"/>
                      <a:pt x="431058" y="227880"/>
                    </a:cubicBezTo>
                    <a:cubicBezTo>
                      <a:pt x="428873" y="227408"/>
                      <a:pt x="426747" y="227408"/>
                      <a:pt x="424562" y="227644"/>
                    </a:cubicBezTo>
                    <a:cubicBezTo>
                      <a:pt x="421904" y="228116"/>
                      <a:pt x="420014" y="229829"/>
                      <a:pt x="417593" y="230538"/>
                    </a:cubicBezTo>
                    <a:lnTo>
                      <a:pt x="417593" y="231246"/>
                    </a:lnTo>
                    <a:cubicBezTo>
                      <a:pt x="419542" y="231719"/>
                      <a:pt x="420723" y="229829"/>
                      <a:pt x="422140" y="229357"/>
                    </a:cubicBezTo>
                    <a:cubicBezTo>
                      <a:pt x="423794" y="228884"/>
                      <a:pt x="425743" y="228648"/>
                      <a:pt x="427396" y="229593"/>
                    </a:cubicBezTo>
                    <a:cubicBezTo>
                      <a:pt x="428577" y="230301"/>
                      <a:pt x="429581" y="232014"/>
                      <a:pt x="430763" y="232723"/>
                    </a:cubicBezTo>
                    <a:cubicBezTo>
                      <a:pt x="432416" y="233668"/>
                      <a:pt x="434129" y="233668"/>
                      <a:pt x="435782" y="234435"/>
                    </a:cubicBezTo>
                    <a:cubicBezTo>
                      <a:pt x="436727" y="234908"/>
                      <a:pt x="437436" y="235617"/>
                      <a:pt x="438440" y="235912"/>
                    </a:cubicBezTo>
                    <a:cubicBezTo>
                      <a:pt x="443460" y="237388"/>
                      <a:pt x="448539" y="235912"/>
                      <a:pt x="453559" y="236680"/>
                    </a:cubicBezTo>
                    <a:cubicBezTo>
                      <a:pt x="454976" y="236680"/>
                      <a:pt x="456216" y="237624"/>
                      <a:pt x="457397" y="237861"/>
                    </a:cubicBezTo>
                    <a:cubicBezTo>
                      <a:pt x="458578" y="238333"/>
                      <a:pt x="459582" y="238097"/>
                      <a:pt x="460764" y="238097"/>
                    </a:cubicBezTo>
                    <a:cubicBezTo>
                      <a:pt x="461236" y="237861"/>
                      <a:pt x="461708" y="237152"/>
                      <a:pt x="461708" y="236916"/>
                    </a:cubicBezTo>
                    <a:cubicBezTo>
                      <a:pt x="462417" y="235203"/>
                      <a:pt x="462417" y="233550"/>
                      <a:pt x="463185" y="231896"/>
                    </a:cubicBezTo>
                    <a:cubicBezTo>
                      <a:pt x="463421" y="231424"/>
                      <a:pt x="463894" y="230715"/>
                      <a:pt x="464425" y="230242"/>
                    </a:cubicBezTo>
                    <a:cubicBezTo>
                      <a:pt x="465370" y="229061"/>
                      <a:pt x="466374" y="228530"/>
                      <a:pt x="467555" y="227821"/>
                    </a:cubicBezTo>
                    <a:cubicBezTo>
                      <a:pt x="469740" y="226876"/>
                      <a:pt x="471394" y="225400"/>
                      <a:pt x="473579" y="224219"/>
                    </a:cubicBezTo>
                    <a:cubicBezTo>
                      <a:pt x="477890" y="221797"/>
                      <a:pt x="474288" y="216069"/>
                      <a:pt x="476473" y="212230"/>
                    </a:cubicBezTo>
                    <a:cubicBezTo>
                      <a:pt x="477654" y="209809"/>
                      <a:pt x="479603" y="207919"/>
                      <a:pt x="481788" y="206206"/>
                    </a:cubicBezTo>
                    <a:cubicBezTo>
                      <a:pt x="482497" y="202131"/>
                      <a:pt x="478658" y="199474"/>
                      <a:pt x="476296" y="196580"/>
                    </a:cubicBezTo>
                    <a:cubicBezTo>
                      <a:pt x="476532" y="193450"/>
                      <a:pt x="475114" y="189139"/>
                      <a:pt x="478717" y="187426"/>
                    </a:cubicBezTo>
                    <a:cubicBezTo>
                      <a:pt x="481138" y="186245"/>
                      <a:pt x="483500" y="186481"/>
                      <a:pt x="485922" y="185536"/>
                    </a:cubicBezTo>
                    <a:cubicBezTo>
                      <a:pt x="487635" y="185064"/>
                      <a:pt x="488816" y="183351"/>
                      <a:pt x="490528" y="182879"/>
                    </a:cubicBezTo>
                    <a:cubicBezTo>
                      <a:pt x="491709" y="182406"/>
                      <a:pt x="493186" y="182406"/>
                      <a:pt x="494367" y="182879"/>
                    </a:cubicBezTo>
                    <a:cubicBezTo>
                      <a:pt x="495076" y="183351"/>
                      <a:pt x="495548" y="184060"/>
                      <a:pt x="496021" y="184591"/>
                    </a:cubicBezTo>
                    <a:cubicBezTo>
                      <a:pt x="497438" y="187013"/>
                      <a:pt x="498206" y="189906"/>
                      <a:pt x="500332" y="191088"/>
                    </a:cubicBezTo>
                    <a:cubicBezTo>
                      <a:pt x="502517" y="192269"/>
                      <a:pt x="503462" y="194690"/>
                      <a:pt x="504407" y="196875"/>
                    </a:cubicBezTo>
                    <a:cubicBezTo>
                      <a:pt x="504643" y="197584"/>
                      <a:pt x="505588" y="198056"/>
                      <a:pt x="505588" y="198824"/>
                    </a:cubicBezTo>
                    <a:cubicBezTo>
                      <a:pt x="506297" y="201954"/>
                      <a:pt x="505352" y="204848"/>
                      <a:pt x="506297" y="207978"/>
                    </a:cubicBezTo>
                    <a:cubicBezTo>
                      <a:pt x="506297" y="208687"/>
                      <a:pt x="507241" y="209159"/>
                      <a:pt x="507950" y="209690"/>
                    </a:cubicBezTo>
                    <a:cubicBezTo>
                      <a:pt x="513501" y="211876"/>
                      <a:pt x="519466" y="212821"/>
                      <a:pt x="525490" y="213116"/>
                    </a:cubicBezTo>
                    <a:cubicBezTo>
                      <a:pt x="526199" y="213352"/>
                      <a:pt x="526671" y="214297"/>
                      <a:pt x="527439" y="214828"/>
                    </a:cubicBezTo>
                    <a:cubicBezTo>
                      <a:pt x="527911" y="215065"/>
                      <a:pt x="528620" y="214828"/>
                      <a:pt x="529388" y="214828"/>
                    </a:cubicBezTo>
                    <a:cubicBezTo>
                      <a:pt x="528679" y="212880"/>
                      <a:pt x="528443" y="210517"/>
                      <a:pt x="526730" y="209986"/>
                    </a:cubicBezTo>
                    <a:cubicBezTo>
                      <a:pt x="523836" y="209277"/>
                      <a:pt x="520706" y="209986"/>
                      <a:pt x="517576" y="209513"/>
                    </a:cubicBezTo>
                    <a:cubicBezTo>
                      <a:pt x="514446" y="209041"/>
                      <a:pt x="511553" y="208332"/>
                      <a:pt x="508954" y="206856"/>
                    </a:cubicBezTo>
                    <a:cubicBezTo>
                      <a:pt x="508954" y="203489"/>
                      <a:pt x="508245" y="198706"/>
                      <a:pt x="512557" y="198233"/>
                    </a:cubicBezTo>
                    <a:cubicBezTo>
                      <a:pt x="513265" y="196580"/>
                      <a:pt x="512320" y="194631"/>
                      <a:pt x="511375" y="193214"/>
                    </a:cubicBezTo>
                    <a:cubicBezTo>
                      <a:pt x="508954" y="189611"/>
                      <a:pt x="505883" y="186717"/>
                      <a:pt x="502044" y="184060"/>
                    </a:cubicBezTo>
                    <a:cubicBezTo>
                      <a:pt x="500627" y="183115"/>
                      <a:pt x="498914" y="182347"/>
                      <a:pt x="497261" y="181638"/>
                    </a:cubicBezTo>
                    <a:cubicBezTo>
                      <a:pt x="496080" y="181166"/>
                      <a:pt x="495607" y="179453"/>
                      <a:pt x="494131" y="178981"/>
                    </a:cubicBezTo>
                    <a:cubicBezTo>
                      <a:pt x="491237" y="178036"/>
                      <a:pt x="488343" y="177032"/>
                      <a:pt x="486453" y="174611"/>
                    </a:cubicBezTo>
                    <a:cubicBezTo>
                      <a:pt x="482378" y="174138"/>
                      <a:pt x="481138" y="179158"/>
                      <a:pt x="478776" y="181343"/>
                    </a:cubicBezTo>
                    <a:cubicBezTo>
                      <a:pt x="477063" y="182760"/>
                      <a:pt x="475410" y="180871"/>
                      <a:pt x="474229" y="179867"/>
                    </a:cubicBezTo>
                    <a:cubicBezTo>
                      <a:pt x="473520" y="179394"/>
                      <a:pt x="472516" y="179630"/>
                      <a:pt x="471807" y="179630"/>
                    </a:cubicBezTo>
                    <a:cubicBezTo>
                      <a:pt x="472043" y="179867"/>
                      <a:pt x="471335" y="179867"/>
                      <a:pt x="471571" y="180103"/>
                    </a:cubicBezTo>
                    <a:cubicBezTo>
                      <a:pt x="470390" y="180339"/>
                      <a:pt x="469150" y="180812"/>
                      <a:pt x="468205" y="180103"/>
                    </a:cubicBezTo>
                    <a:cubicBezTo>
                      <a:pt x="466787" y="178922"/>
                      <a:pt x="466551" y="176973"/>
                      <a:pt x="465547" y="175555"/>
                    </a:cubicBezTo>
                    <a:cubicBezTo>
                      <a:pt x="462653" y="170240"/>
                      <a:pt x="462653" y="163980"/>
                      <a:pt x="464130" y="158488"/>
                    </a:cubicBezTo>
                    <a:cubicBezTo>
                      <a:pt x="464838" y="156303"/>
                      <a:pt x="465842" y="153941"/>
                      <a:pt x="465075" y="151519"/>
                    </a:cubicBezTo>
                    <a:cubicBezTo>
                      <a:pt x="464130" y="149334"/>
                      <a:pt x="461945" y="148153"/>
                      <a:pt x="460764" y="145968"/>
                    </a:cubicBezTo>
                    <a:cubicBezTo>
                      <a:pt x="459819" y="144019"/>
                      <a:pt x="459346" y="141893"/>
                      <a:pt x="457397" y="140653"/>
                    </a:cubicBezTo>
                    <a:cubicBezTo>
                      <a:pt x="456216" y="139708"/>
                      <a:pt x="453795" y="140180"/>
                      <a:pt x="453086" y="138704"/>
                    </a:cubicBezTo>
                    <a:cubicBezTo>
                      <a:pt x="452377" y="136755"/>
                      <a:pt x="452377" y="133152"/>
                      <a:pt x="454799" y="131735"/>
                    </a:cubicBezTo>
                    <a:cubicBezTo>
                      <a:pt x="454563" y="129314"/>
                      <a:pt x="456689" y="128310"/>
                      <a:pt x="458637" y="127188"/>
                    </a:cubicBezTo>
                    <a:cubicBezTo>
                      <a:pt x="461059" y="125770"/>
                      <a:pt x="463421" y="124294"/>
                      <a:pt x="466079" y="123349"/>
                    </a:cubicBezTo>
                    <a:cubicBezTo>
                      <a:pt x="466551" y="120928"/>
                      <a:pt x="466551" y="118565"/>
                      <a:pt x="466079" y="116144"/>
                    </a:cubicBezTo>
                    <a:cubicBezTo>
                      <a:pt x="465606" y="113959"/>
                      <a:pt x="466787" y="111597"/>
                      <a:pt x="465370" y="109884"/>
                    </a:cubicBezTo>
                    <a:cubicBezTo>
                      <a:pt x="463953" y="107935"/>
                      <a:pt x="462712" y="105337"/>
                      <a:pt x="464425" y="103860"/>
                    </a:cubicBezTo>
                    <a:cubicBezTo>
                      <a:pt x="464898" y="103388"/>
                      <a:pt x="466079" y="103388"/>
                      <a:pt x="467083" y="103624"/>
                    </a:cubicBezTo>
                    <a:cubicBezTo>
                      <a:pt x="467791" y="103860"/>
                      <a:pt x="468028" y="104805"/>
                      <a:pt x="468500" y="105573"/>
                    </a:cubicBezTo>
                    <a:cubicBezTo>
                      <a:pt x="469917" y="108467"/>
                      <a:pt x="468500" y="111597"/>
                      <a:pt x="469681" y="114490"/>
                    </a:cubicBezTo>
                    <a:cubicBezTo>
                      <a:pt x="470154" y="115672"/>
                      <a:pt x="471099" y="116912"/>
                      <a:pt x="471571" y="118093"/>
                    </a:cubicBezTo>
                    <a:cubicBezTo>
                      <a:pt x="472988" y="123881"/>
                      <a:pt x="471807" y="129845"/>
                      <a:pt x="473933" y="135397"/>
                    </a:cubicBezTo>
                    <a:cubicBezTo>
                      <a:pt x="474878" y="137818"/>
                      <a:pt x="477536" y="139235"/>
                      <a:pt x="480430" y="139472"/>
                    </a:cubicBezTo>
                    <a:cubicBezTo>
                      <a:pt x="487162" y="140180"/>
                      <a:pt x="493895" y="138527"/>
                      <a:pt x="500391" y="140476"/>
                    </a:cubicBezTo>
                    <a:cubicBezTo>
                      <a:pt x="501808" y="140948"/>
                      <a:pt x="502576" y="142661"/>
                      <a:pt x="502576" y="144314"/>
                    </a:cubicBezTo>
                    <a:cubicBezTo>
                      <a:pt x="502812" y="144550"/>
                      <a:pt x="503521" y="144550"/>
                      <a:pt x="503521" y="144550"/>
                    </a:cubicBezTo>
                    <a:cubicBezTo>
                      <a:pt x="504466" y="142129"/>
                      <a:pt x="503521" y="139472"/>
                      <a:pt x="501867" y="138054"/>
                    </a:cubicBezTo>
                    <a:cubicBezTo>
                      <a:pt x="500155" y="136637"/>
                      <a:pt x="497556" y="137582"/>
                      <a:pt x="495371" y="136814"/>
                    </a:cubicBezTo>
                    <a:cubicBezTo>
                      <a:pt x="494899" y="136814"/>
                      <a:pt x="494190" y="136342"/>
                      <a:pt x="493658" y="135869"/>
                    </a:cubicBezTo>
                    <a:cubicBezTo>
                      <a:pt x="490765" y="134688"/>
                      <a:pt x="486453" y="135633"/>
                      <a:pt x="485508" y="132267"/>
                    </a:cubicBezTo>
                    <a:cubicBezTo>
                      <a:pt x="482851" y="131085"/>
                      <a:pt x="480961" y="129137"/>
                      <a:pt x="478304" y="127424"/>
                    </a:cubicBezTo>
                    <a:cubicBezTo>
                      <a:pt x="478067" y="127424"/>
                      <a:pt x="478067" y="126007"/>
                      <a:pt x="478304" y="126007"/>
                    </a:cubicBezTo>
                    <a:cubicBezTo>
                      <a:pt x="480252" y="125062"/>
                      <a:pt x="482615" y="125062"/>
                      <a:pt x="484091" y="122877"/>
                    </a:cubicBezTo>
                    <a:cubicBezTo>
                      <a:pt x="484800" y="121695"/>
                      <a:pt x="486749" y="122168"/>
                      <a:pt x="488166" y="122640"/>
                    </a:cubicBezTo>
                    <a:cubicBezTo>
                      <a:pt x="491060" y="123585"/>
                      <a:pt x="492477" y="126479"/>
                      <a:pt x="495135" y="128428"/>
                    </a:cubicBezTo>
                    <a:cubicBezTo>
                      <a:pt x="496080" y="129137"/>
                      <a:pt x="498029" y="128900"/>
                      <a:pt x="499446" y="128192"/>
                    </a:cubicBezTo>
                    <a:cubicBezTo>
                      <a:pt x="500391" y="127955"/>
                      <a:pt x="501159" y="126774"/>
                      <a:pt x="501395" y="125770"/>
                    </a:cubicBezTo>
                    <a:cubicBezTo>
                      <a:pt x="501867" y="124353"/>
                      <a:pt x="502104" y="122640"/>
                      <a:pt x="501159" y="121932"/>
                    </a:cubicBezTo>
                    <a:cubicBezTo>
                      <a:pt x="499269" y="120219"/>
                      <a:pt x="496847" y="120691"/>
                      <a:pt x="494426" y="120691"/>
                    </a:cubicBezTo>
                    <a:cubicBezTo>
                      <a:pt x="494426" y="120219"/>
                      <a:pt x="494190" y="119510"/>
                      <a:pt x="494426" y="119274"/>
                    </a:cubicBezTo>
                    <a:cubicBezTo>
                      <a:pt x="495843" y="117857"/>
                      <a:pt x="497320" y="116616"/>
                      <a:pt x="498737" y="115908"/>
                    </a:cubicBezTo>
                    <a:cubicBezTo>
                      <a:pt x="501867" y="114963"/>
                      <a:pt x="505470" y="115435"/>
                      <a:pt x="508836" y="115672"/>
                    </a:cubicBezTo>
                    <a:cubicBezTo>
                      <a:pt x="511494" y="116144"/>
                      <a:pt x="513620" y="117857"/>
                      <a:pt x="515805" y="118802"/>
                    </a:cubicBezTo>
                    <a:cubicBezTo>
                      <a:pt x="518462" y="119983"/>
                      <a:pt x="521592" y="119747"/>
                      <a:pt x="523482" y="121695"/>
                    </a:cubicBezTo>
                    <a:cubicBezTo>
                      <a:pt x="526612" y="124353"/>
                      <a:pt x="529270" y="126774"/>
                      <a:pt x="532341" y="129137"/>
                    </a:cubicBezTo>
                    <a:cubicBezTo>
                      <a:pt x="536416" y="132030"/>
                      <a:pt x="541495" y="131794"/>
                      <a:pt x="546042" y="130613"/>
                    </a:cubicBezTo>
                    <a:cubicBezTo>
                      <a:pt x="547518" y="130377"/>
                      <a:pt x="549172" y="130613"/>
                      <a:pt x="550589" y="130377"/>
                    </a:cubicBezTo>
                    <a:cubicBezTo>
                      <a:pt x="550589" y="132030"/>
                      <a:pt x="551062" y="134216"/>
                      <a:pt x="550117" y="135692"/>
                    </a:cubicBezTo>
                    <a:cubicBezTo>
                      <a:pt x="548936" y="136873"/>
                      <a:pt x="546514" y="135692"/>
                      <a:pt x="545806" y="137109"/>
                    </a:cubicBezTo>
                    <a:cubicBezTo>
                      <a:pt x="545097" y="139058"/>
                      <a:pt x="546042" y="140948"/>
                      <a:pt x="546987" y="142897"/>
                    </a:cubicBezTo>
                    <a:cubicBezTo>
                      <a:pt x="547696" y="144314"/>
                      <a:pt x="547223" y="146736"/>
                      <a:pt x="547223" y="148684"/>
                    </a:cubicBezTo>
                    <a:cubicBezTo>
                      <a:pt x="547459" y="148684"/>
                      <a:pt x="547696" y="148448"/>
                      <a:pt x="547696" y="148448"/>
                    </a:cubicBezTo>
                    <a:cubicBezTo>
                      <a:pt x="547223" y="150633"/>
                      <a:pt x="547223" y="152759"/>
                      <a:pt x="547696" y="154945"/>
                    </a:cubicBezTo>
                    <a:cubicBezTo>
                      <a:pt x="548168" y="154236"/>
                      <a:pt x="549408" y="154000"/>
                      <a:pt x="549645" y="153291"/>
                    </a:cubicBezTo>
                    <a:cubicBezTo>
                      <a:pt x="550117" y="151874"/>
                      <a:pt x="550117" y="150161"/>
                      <a:pt x="551062" y="148744"/>
                    </a:cubicBezTo>
                    <a:cubicBezTo>
                      <a:pt x="552007" y="147090"/>
                      <a:pt x="553247" y="145377"/>
                      <a:pt x="553719" y="143192"/>
                    </a:cubicBezTo>
                    <a:lnTo>
                      <a:pt x="554428" y="143192"/>
                    </a:lnTo>
                    <a:cubicBezTo>
                      <a:pt x="554901" y="145850"/>
                      <a:pt x="554901" y="148507"/>
                      <a:pt x="554664" y="151106"/>
                    </a:cubicBezTo>
                    <a:cubicBezTo>
                      <a:pt x="554192" y="153763"/>
                      <a:pt x="553188" y="156362"/>
                      <a:pt x="553424" y="159256"/>
                    </a:cubicBezTo>
                    <a:cubicBezTo>
                      <a:pt x="553424" y="159492"/>
                      <a:pt x="553660" y="159492"/>
                      <a:pt x="553897" y="159492"/>
                    </a:cubicBezTo>
                    <a:lnTo>
                      <a:pt x="553897" y="159964"/>
                    </a:lnTo>
                    <a:cubicBezTo>
                      <a:pt x="555845" y="160673"/>
                      <a:pt x="558208" y="160673"/>
                      <a:pt x="559684" y="159964"/>
                    </a:cubicBezTo>
                    <a:cubicBezTo>
                      <a:pt x="560865" y="159492"/>
                      <a:pt x="562814" y="158783"/>
                      <a:pt x="563050" y="157307"/>
                    </a:cubicBezTo>
                    <a:cubicBezTo>
                      <a:pt x="563523" y="155653"/>
                      <a:pt x="563523" y="153704"/>
                      <a:pt x="563050" y="151755"/>
                    </a:cubicBezTo>
                    <a:cubicBezTo>
                      <a:pt x="563050" y="151283"/>
                      <a:pt x="562342" y="150811"/>
                      <a:pt x="562106" y="150338"/>
                    </a:cubicBezTo>
                    <a:cubicBezTo>
                      <a:pt x="561161" y="149157"/>
                      <a:pt x="561869" y="147681"/>
                      <a:pt x="560924" y="146736"/>
                    </a:cubicBezTo>
                    <a:cubicBezTo>
                      <a:pt x="559507" y="145023"/>
                      <a:pt x="557558" y="144078"/>
                      <a:pt x="556141" y="141893"/>
                    </a:cubicBezTo>
                    <a:cubicBezTo>
                      <a:pt x="555905" y="141420"/>
                      <a:pt x="554960" y="141184"/>
                      <a:pt x="554487" y="140416"/>
                    </a:cubicBezTo>
                    <a:cubicBezTo>
                      <a:pt x="554015" y="139235"/>
                      <a:pt x="554723" y="137995"/>
                      <a:pt x="555432" y="136814"/>
                    </a:cubicBezTo>
                    <a:cubicBezTo>
                      <a:pt x="556141" y="134865"/>
                      <a:pt x="555905" y="132739"/>
                      <a:pt x="555432" y="130790"/>
                    </a:cubicBezTo>
                    <a:cubicBezTo>
                      <a:pt x="554960" y="129078"/>
                      <a:pt x="553778" y="127188"/>
                      <a:pt x="552066" y="126715"/>
                    </a:cubicBezTo>
                    <a:cubicBezTo>
                      <a:pt x="548700" y="125770"/>
                      <a:pt x="545333" y="126951"/>
                      <a:pt x="541731" y="126184"/>
                    </a:cubicBezTo>
                    <a:cubicBezTo>
                      <a:pt x="541258" y="125947"/>
                      <a:pt x="541022" y="125475"/>
                      <a:pt x="540786" y="125003"/>
                    </a:cubicBezTo>
                    <a:cubicBezTo>
                      <a:pt x="540077" y="123054"/>
                      <a:pt x="541022" y="119924"/>
                      <a:pt x="538601" y="119451"/>
                    </a:cubicBezTo>
                    <a:cubicBezTo>
                      <a:pt x="534290" y="118743"/>
                      <a:pt x="530215" y="118506"/>
                      <a:pt x="526317" y="117030"/>
                    </a:cubicBezTo>
                    <a:cubicBezTo>
                      <a:pt x="525845" y="116794"/>
                      <a:pt x="525372" y="116085"/>
                      <a:pt x="525136" y="115612"/>
                    </a:cubicBezTo>
                    <a:cubicBezTo>
                      <a:pt x="524663" y="113900"/>
                      <a:pt x="523246" y="112719"/>
                      <a:pt x="523246" y="111538"/>
                    </a:cubicBezTo>
                    <a:cubicBezTo>
                      <a:pt x="522301" y="105041"/>
                      <a:pt x="523010" y="97836"/>
                      <a:pt x="517754" y="92757"/>
                    </a:cubicBezTo>
                    <a:cubicBezTo>
                      <a:pt x="517045" y="92285"/>
                      <a:pt x="517281" y="90100"/>
                      <a:pt x="518758" y="89627"/>
                    </a:cubicBezTo>
                    <a:cubicBezTo>
                      <a:pt x="523777" y="88210"/>
                      <a:pt x="528620" y="88446"/>
                      <a:pt x="533640" y="88919"/>
                    </a:cubicBezTo>
                    <a:cubicBezTo>
                      <a:pt x="537242" y="89155"/>
                      <a:pt x="541081" y="90395"/>
                      <a:pt x="544447" y="89450"/>
                    </a:cubicBezTo>
                    <a:cubicBezTo>
                      <a:pt x="547577" y="88269"/>
                      <a:pt x="550944" y="87797"/>
                      <a:pt x="554074" y="86320"/>
                    </a:cubicBezTo>
                    <a:cubicBezTo>
                      <a:pt x="556259" y="85375"/>
                      <a:pt x="558798" y="85966"/>
                      <a:pt x="560570" y="87029"/>
                    </a:cubicBezTo>
                    <a:cubicBezTo>
                      <a:pt x="562519" y="88210"/>
                      <a:pt x="564645" y="88742"/>
                      <a:pt x="566830" y="87974"/>
                    </a:cubicBezTo>
                    <a:cubicBezTo>
                      <a:pt x="568779" y="87265"/>
                      <a:pt x="570433" y="86556"/>
                      <a:pt x="572618" y="86556"/>
                    </a:cubicBezTo>
                    <a:cubicBezTo>
                      <a:pt x="572854" y="86556"/>
                      <a:pt x="572854" y="85848"/>
                      <a:pt x="573090" y="85848"/>
                    </a:cubicBezTo>
                    <a:cubicBezTo>
                      <a:pt x="574567" y="85848"/>
                      <a:pt x="575748" y="85611"/>
                      <a:pt x="577165" y="86084"/>
                    </a:cubicBezTo>
                    <a:cubicBezTo>
                      <a:pt x="578346" y="86320"/>
                      <a:pt x="579586" y="86556"/>
                      <a:pt x="580531" y="87265"/>
                    </a:cubicBezTo>
                    <a:cubicBezTo>
                      <a:pt x="581772" y="87738"/>
                      <a:pt x="583189" y="87501"/>
                      <a:pt x="584370" y="87501"/>
                    </a:cubicBezTo>
                    <a:cubicBezTo>
                      <a:pt x="584134" y="86793"/>
                      <a:pt x="584842" y="85789"/>
                      <a:pt x="584134" y="85316"/>
                    </a:cubicBezTo>
                    <a:cubicBezTo>
                      <a:pt x="580531" y="82659"/>
                      <a:pt x="577638" y="79765"/>
                      <a:pt x="573799" y="77344"/>
                    </a:cubicBezTo>
                    <a:cubicBezTo>
                      <a:pt x="572618" y="76399"/>
                      <a:pt x="570905" y="76399"/>
                      <a:pt x="569488" y="76635"/>
                    </a:cubicBezTo>
                    <a:cubicBezTo>
                      <a:pt x="569488" y="76162"/>
                      <a:pt x="569251" y="75690"/>
                      <a:pt x="569488" y="75454"/>
                    </a:cubicBezTo>
                    <a:cubicBezTo>
                      <a:pt x="570905" y="74273"/>
                      <a:pt x="571673" y="72560"/>
                      <a:pt x="570964" y="70906"/>
                    </a:cubicBezTo>
                    <a:cubicBezTo>
                      <a:pt x="570492" y="69489"/>
                      <a:pt x="568306" y="69194"/>
                      <a:pt x="567598" y="68012"/>
                    </a:cubicBezTo>
                    <a:cubicBezTo>
                      <a:pt x="566889" y="66831"/>
                      <a:pt x="567125" y="65355"/>
                      <a:pt x="567834" y="64174"/>
                    </a:cubicBezTo>
                    <a:cubicBezTo>
                      <a:pt x="567834" y="63938"/>
                      <a:pt x="568543" y="63938"/>
                      <a:pt x="569074" y="64174"/>
                    </a:cubicBezTo>
                    <a:cubicBezTo>
                      <a:pt x="570728" y="65355"/>
                      <a:pt x="572204" y="66595"/>
                      <a:pt x="573858" y="67304"/>
                    </a:cubicBezTo>
                    <a:cubicBezTo>
                      <a:pt x="575571" y="68249"/>
                      <a:pt x="576752" y="66595"/>
                      <a:pt x="577460" y="65119"/>
                    </a:cubicBezTo>
                    <a:cubicBezTo>
                      <a:pt x="578405" y="63701"/>
                      <a:pt x="579882" y="61516"/>
                      <a:pt x="578169" y="60335"/>
                    </a:cubicBezTo>
                    <a:cubicBezTo>
                      <a:pt x="577697" y="59863"/>
                      <a:pt x="576988" y="59626"/>
                      <a:pt x="576456" y="59154"/>
                    </a:cubicBezTo>
                    <a:cubicBezTo>
                      <a:pt x="575748" y="58445"/>
                      <a:pt x="576456" y="56969"/>
                      <a:pt x="576220" y="55788"/>
                    </a:cubicBezTo>
                    <a:cubicBezTo>
                      <a:pt x="580295" y="55788"/>
                      <a:pt x="584370" y="57264"/>
                      <a:pt x="588504" y="55788"/>
                    </a:cubicBezTo>
                    <a:cubicBezTo>
                      <a:pt x="588976" y="55551"/>
                      <a:pt x="589449" y="55079"/>
                      <a:pt x="589685" y="54607"/>
                    </a:cubicBezTo>
                    <a:cubicBezTo>
                      <a:pt x="591398" y="51240"/>
                      <a:pt x="594528" y="48110"/>
                      <a:pt x="598603" y="49114"/>
                    </a:cubicBezTo>
                    <a:cubicBezTo>
                      <a:pt x="599784" y="49350"/>
                      <a:pt x="600256" y="50827"/>
                      <a:pt x="601260" y="51063"/>
                    </a:cubicBezTo>
                    <a:cubicBezTo>
                      <a:pt x="603918" y="51772"/>
                      <a:pt x="605099" y="47933"/>
                      <a:pt x="607048" y="47224"/>
                    </a:cubicBezTo>
                    <a:cubicBezTo>
                      <a:pt x="609942" y="46279"/>
                      <a:pt x="613072" y="46752"/>
                      <a:pt x="616202" y="46752"/>
                    </a:cubicBezTo>
                    <a:cubicBezTo>
                      <a:pt x="620749" y="46752"/>
                      <a:pt x="625119" y="46043"/>
                      <a:pt x="629667" y="45807"/>
                    </a:cubicBezTo>
                    <a:cubicBezTo>
                      <a:pt x="631084" y="45807"/>
                      <a:pt x="632088" y="44862"/>
                      <a:pt x="633033" y="44390"/>
                    </a:cubicBezTo>
                    <a:cubicBezTo>
                      <a:pt x="635691" y="43208"/>
                      <a:pt x="638584" y="43917"/>
                      <a:pt x="641419" y="42972"/>
                    </a:cubicBezTo>
                    <a:cubicBezTo>
                      <a:pt x="641419" y="42972"/>
                      <a:pt x="641655" y="42264"/>
                      <a:pt x="641419" y="42027"/>
                    </a:cubicBezTo>
                    <a:cubicBezTo>
                      <a:pt x="639293" y="40315"/>
                      <a:pt x="636636" y="41791"/>
                      <a:pt x="634214" y="41023"/>
                    </a:cubicBezTo>
                    <a:cubicBezTo>
                      <a:pt x="632324" y="40551"/>
                      <a:pt x="630376" y="39547"/>
                      <a:pt x="628190" y="39074"/>
                    </a:cubicBezTo>
                    <a:cubicBezTo>
                      <a:pt x="627718" y="38838"/>
                      <a:pt x="628663" y="37657"/>
                      <a:pt x="629372" y="37421"/>
                    </a:cubicBezTo>
                    <a:cubicBezTo>
                      <a:pt x="634155" y="35531"/>
                      <a:pt x="638998" y="37893"/>
                      <a:pt x="643782" y="37185"/>
                    </a:cubicBezTo>
                    <a:cubicBezTo>
                      <a:pt x="644490" y="36948"/>
                      <a:pt x="644963" y="36240"/>
                      <a:pt x="645730" y="36240"/>
                    </a:cubicBezTo>
                    <a:cubicBezTo>
                      <a:pt x="648388" y="35767"/>
                      <a:pt x="650809" y="36240"/>
                      <a:pt x="653408" y="36004"/>
                    </a:cubicBezTo>
                    <a:cubicBezTo>
                      <a:pt x="655357" y="35531"/>
                      <a:pt x="657010" y="34114"/>
                      <a:pt x="657010" y="31929"/>
                    </a:cubicBezTo>
                    <a:cubicBezTo>
                      <a:pt x="656774" y="31220"/>
                      <a:pt x="657955" y="30747"/>
                      <a:pt x="658723" y="30511"/>
                    </a:cubicBezTo>
                    <a:cubicBezTo>
                      <a:pt x="660436" y="30039"/>
                      <a:pt x="662325" y="29566"/>
                      <a:pt x="664038" y="30039"/>
                    </a:cubicBezTo>
                    <a:cubicBezTo>
                      <a:pt x="664747" y="30275"/>
                      <a:pt x="664274" y="31220"/>
                      <a:pt x="664038" y="31751"/>
                    </a:cubicBezTo>
                    <a:cubicBezTo>
                      <a:pt x="663566" y="32224"/>
                      <a:pt x="662857" y="32696"/>
                      <a:pt x="662325" y="33169"/>
                    </a:cubicBezTo>
                    <a:cubicBezTo>
                      <a:pt x="661617" y="34822"/>
                      <a:pt x="660377" y="36299"/>
                      <a:pt x="659668" y="37952"/>
                    </a:cubicBezTo>
                    <a:cubicBezTo>
                      <a:pt x="659195" y="38661"/>
                      <a:pt x="659432" y="39901"/>
                      <a:pt x="659432" y="40846"/>
                    </a:cubicBezTo>
                    <a:cubicBezTo>
                      <a:pt x="660377" y="40846"/>
                      <a:pt x="661381" y="40846"/>
                      <a:pt x="662325" y="40138"/>
                    </a:cubicBezTo>
                    <a:cubicBezTo>
                      <a:pt x="663270" y="39193"/>
                      <a:pt x="664747" y="40610"/>
                      <a:pt x="665928" y="41319"/>
                    </a:cubicBezTo>
                    <a:cubicBezTo>
                      <a:pt x="667109" y="42027"/>
                      <a:pt x="669058" y="40374"/>
                      <a:pt x="670239" y="39429"/>
                    </a:cubicBezTo>
                    <a:cubicBezTo>
                      <a:pt x="670712" y="38956"/>
                      <a:pt x="671952" y="39193"/>
                      <a:pt x="672897" y="39429"/>
                    </a:cubicBezTo>
                    <a:cubicBezTo>
                      <a:pt x="672660" y="39665"/>
                      <a:pt x="673369" y="39901"/>
                      <a:pt x="673133" y="40138"/>
                    </a:cubicBezTo>
                    <a:cubicBezTo>
                      <a:pt x="673842" y="40138"/>
                      <a:pt x="674846" y="40374"/>
                      <a:pt x="675554" y="39901"/>
                    </a:cubicBezTo>
                    <a:cubicBezTo>
                      <a:pt x="676499" y="39193"/>
                      <a:pt x="676735" y="37716"/>
                      <a:pt x="677503" y="37244"/>
                    </a:cubicBezTo>
                    <a:cubicBezTo>
                      <a:pt x="679216" y="35826"/>
                      <a:pt x="681578" y="35826"/>
                      <a:pt x="683527" y="35590"/>
                    </a:cubicBezTo>
                    <a:cubicBezTo>
                      <a:pt x="688370" y="34645"/>
                      <a:pt x="694334" y="34409"/>
                      <a:pt x="697464" y="38720"/>
                    </a:cubicBezTo>
                    <a:cubicBezTo>
                      <a:pt x="698646" y="40138"/>
                      <a:pt x="698409" y="42795"/>
                      <a:pt x="696756" y="44508"/>
                    </a:cubicBezTo>
                    <a:cubicBezTo>
                      <a:pt x="696283" y="44744"/>
                      <a:pt x="696283" y="45925"/>
                      <a:pt x="696519" y="46161"/>
                    </a:cubicBezTo>
                    <a:cubicBezTo>
                      <a:pt x="697937" y="47106"/>
                      <a:pt x="699650" y="45689"/>
                      <a:pt x="700122" y="44744"/>
                    </a:cubicBezTo>
                    <a:cubicBezTo>
                      <a:pt x="700831" y="42323"/>
                      <a:pt x="700831" y="39429"/>
                      <a:pt x="699413" y="37539"/>
                    </a:cubicBezTo>
                    <a:cubicBezTo>
                      <a:pt x="698232" y="35590"/>
                      <a:pt x="696519" y="33700"/>
                      <a:pt x="694393" y="33228"/>
                    </a:cubicBezTo>
                    <a:cubicBezTo>
                      <a:pt x="691736" y="32755"/>
                      <a:pt x="689610" y="31751"/>
                      <a:pt x="686952" y="31043"/>
                    </a:cubicBezTo>
                    <a:lnTo>
                      <a:pt x="686952" y="30334"/>
                    </a:lnTo>
                    <a:cubicBezTo>
                      <a:pt x="689846" y="29862"/>
                      <a:pt x="692740" y="30570"/>
                      <a:pt x="695634" y="29862"/>
                    </a:cubicBezTo>
                    <a:cubicBezTo>
                      <a:pt x="696579" y="29625"/>
                      <a:pt x="698114" y="30393"/>
                      <a:pt x="698527" y="29625"/>
                    </a:cubicBezTo>
                    <a:cubicBezTo>
                      <a:pt x="698764" y="29153"/>
                      <a:pt x="699472" y="29153"/>
                      <a:pt x="699472" y="28680"/>
                    </a:cubicBezTo>
                    <a:cubicBezTo>
                      <a:pt x="700890" y="28917"/>
                      <a:pt x="702366" y="28444"/>
                      <a:pt x="703783" y="28917"/>
                    </a:cubicBezTo>
                    <a:cubicBezTo>
                      <a:pt x="705969" y="29625"/>
                      <a:pt x="707622" y="31102"/>
                      <a:pt x="709571" y="32519"/>
                    </a:cubicBezTo>
                    <a:cubicBezTo>
                      <a:pt x="712229" y="34232"/>
                      <a:pt x="715063" y="33464"/>
                      <a:pt x="717721" y="35177"/>
                    </a:cubicBezTo>
                    <a:cubicBezTo>
                      <a:pt x="717957" y="35177"/>
                      <a:pt x="718193" y="35649"/>
                      <a:pt x="718430" y="35885"/>
                    </a:cubicBezTo>
                    <a:cubicBezTo>
                      <a:pt x="719375" y="36122"/>
                      <a:pt x="720379" y="36358"/>
                      <a:pt x="721323" y="36122"/>
                    </a:cubicBezTo>
                    <a:cubicBezTo>
                      <a:pt x="721323" y="35885"/>
                      <a:pt x="721560" y="35177"/>
                      <a:pt x="721323" y="34940"/>
                    </a:cubicBezTo>
                    <a:cubicBezTo>
                      <a:pt x="718430" y="30866"/>
                      <a:pt x="714118" y="30098"/>
                      <a:pt x="709571" y="29389"/>
                    </a:cubicBezTo>
                    <a:cubicBezTo>
                      <a:pt x="709571" y="29389"/>
                      <a:pt x="709335" y="27972"/>
                      <a:pt x="709807" y="27204"/>
                    </a:cubicBezTo>
                    <a:cubicBezTo>
                      <a:pt x="710044" y="26732"/>
                      <a:pt x="710752" y="26259"/>
                      <a:pt x="710988" y="25491"/>
                    </a:cubicBezTo>
                    <a:cubicBezTo>
                      <a:pt x="711933" y="23070"/>
                      <a:pt x="708803" y="22125"/>
                      <a:pt x="706677" y="21416"/>
                    </a:cubicBezTo>
                    <a:cubicBezTo>
                      <a:pt x="706441" y="21416"/>
                      <a:pt x="706441" y="20235"/>
                      <a:pt x="706914" y="19763"/>
                    </a:cubicBezTo>
                    <a:cubicBezTo>
                      <a:pt x="708154" y="18050"/>
                      <a:pt x="708390" y="16160"/>
                      <a:pt x="709335" y="14743"/>
                    </a:cubicBezTo>
                    <a:cubicBezTo>
                      <a:pt x="710280" y="13030"/>
                      <a:pt x="712937" y="13562"/>
                      <a:pt x="714650" y="12322"/>
                    </a:cubicBezTo>
                    <a:cubicBezTo>
                      <a:pt x="716363" y="10668"/>
                      <a:pt x="717544" y="8719"/>
                      <a:pt x="719493" y="7538"/>
                    </a:cubicBezTo>
                    <a:cubicBezTo>
                      <a:pt x="720201" y="7302"/>
                      <a:pt x="720674" y="7066"/>
                      <a:pt x="721205" y="6593"/>
                    </a:cubicBezTo>
                    <a:cubicBezTo>
                      <a:pt x="721914" y="5176"/>
                      <a:pt x="722150" y="3463"/>
                      <a:pt x="723390" y="2991"/>
                    </a:cubicBezTo>
                    <a:cubicBezTo>
                      <a:pt x="726048" y="1809"/>
                      <a:pt x="729651" y="2991"/>
                      <a:pt x="731304" y="97"/>
                    </a:cubicBezTo>
                    <a:cubicBezTo>
                      <a:pt x="735852" y="-612"/>
                      <a:pt x="738982" y="2754"/>
                      <a:pt x="742820" y="4231"/>
                    </a:cubicBezTo>
                    <a:cubicBezTo>
                      <a:pt x="745242" y="5176"/>
                      <a:pt x="748135" y="3522"/>
                      <a:pt x="750498" y="4467"/>
                    </a:cubicBezTo>
                    <a:cubicBezTo>
                      <a:pt x="751915" y="5176"/>
                      <a:pt x="751915" y="7361"/>
                      <a:pt x="751206" y="8070"/>
                    </a:cubicBezTo>
                    <a:cubicBezTo>
                      <a:pt x="749021" y="10963"/>
                      <a:pt x="746364" y="13089"/>
                      <a:pt x="743234" y="15274"/>
                    </a:cubicBezTo>
                    <a:cubicBezTo>
                      <a:pt x="742053" y="15747"/>
                      <a:pt x="740812" y="15511"/>
                      <a:pt x="739631" y="15511"/>
                    </a:cubicBezTo>
                    <a:lnTo>
                      <a:pt x="739631" y="16692"/>
                    </a:lnTo>
                    <a:cubicBezTo>
                      <a:pt x="744887" y="16456"/>
                      <a:pt x="749966" y="17696"/>
                      <a:pt x="755222" y="16692"/>
                    </a:cubicBezTo>
                    <a:cubicBezTo>
                      <a:pt x="758588" y="15747"/>
                      <a:pt x="762663" y="15038"/>
                      <a:pt x="764849" y="17932"/>
                    </a:cubicBezTo>
                    <a:cubicBezTo>
                      <a:pt x="766030" y="19645"/>
                      <a:pt x="764140" y="22007"/>
                      <a:pt x="763372" y="23956"/>
                    </a:cubicBezTo>
                    <a:cubicBezTo>
                      <a:pt x="763136" y="24901"/>
                      <a:pt x="762191" y="25373"/>
                      <a:pt x="761659" y="26141"/>
                    </a:cubicBezTo>
                    <a:cubicBezTo>
                      <a:pt x="761423" y="26850"/>
                      <a:pt x="761659" y="27795"/>
                      <a:pt x="761659" y="28562"/>
                    </a:cubicBezTo>
                    <a:cubicBezTo>
                      <a:pt x="762604" y="28562"/>
                      <a:pt x="763845" y="28326"/>
                      <a:pt x="764553" y="28090"/>
                    </a:cubicBezTo>
                    <a:cubicBezTo>
                      <a:pt x="767683" y="27381"/>
                      <a:pt x="771050" y="28562"/>
                      <a:pt x="773707" y="27381"/>
                    </a:cubicBezTo>
                    <a:cubicBezTo>
                      <a:pt x="775420" y="26672"/>
                      <a:pt x="775420" y="24015"/>
                      <a:pt x="776601" y="22834"/>
                    </a:cubicBezTo>
                    <a:cubicBezTo>
                      <a:pt x="777310" y="21889"/>
                      <a:pt x="779258" y="22361"/>
                      <a:pt x="780440" y="23070"/>
                    </a:cubicBezTo>
                    <a:cubicBezTo>
                      <a:pt x="781857" y="23779"/>
                      <a:pt x="783806" y="23779"/>
                      <a:pt x="784751" y="23070"/>
                    </a:cubicBezTo>
                    <a:cubicBezTo>
                      <a:pt x="787172" y="21653"/>
                      <a:pt x="789830" y="21180"/>
                      <a:pt x="791483" y="22598"/>
                    </a:cubicBezTo>
                    <a:cubicBezTo>
                      <a:pt x="794141" y="25019"/>
                      <a:pt x="797980" y="23838"/>
                      <a:pt x="800637" y="21889"/>
                    </a:cubicBezTo>
                    <a:cubicBezTo>
                      <a:pt x="801110" y="21416"/>
                      <a:pt x="802291" y="21653"/>
                      <a:pt x="803295" y="21653"/>
                    </a:cubicBezTo>
                    <a:lnTo>
                      <a:pt x="805480" y="22125"/>
                    </a:lnTo>
                    <a:cubicBezTo>
                      <a:pt x="805952" y="22125"/>
                      <a:pt x="806425" y="22125"/>
                      <a:pt x="806661" y="22125"/>
                    </a:cubicBezTo>
                    <a:cubicBezTo>
                      <a:pt x="807842" y="22598"/>
                      <a:pt x="808374" y="24310"/>
                      <a:pt x="809555" y="24783"/>
                    </a:cubicBezTo>
                    <a:cubicBezTo>
                      <a:pt x="810972" y="25255"/>
                      <a:pt x="812389" y="26023"/>
                      <a:pt x="813630" y="26968"/>
                    </a:cubicBezTo>
                    <a:cubicBezTo>
                      <a:pt x="814575" y="27676"/>
                      <a:pt x="815047" y="28917"/>
                      <a:pt x="816287" y="29389"/>
                    </a:cubicBezTo>
                    <a:cubicBezTo>
                      <a:pt x="818000" y="29625"/>
                      <a:pt x="819654" y="29153"/>
                      <a:pt x="821366" y="29625"/>
                    </a:cubicBezTo>
                    <a:cubicBezTo>
                      <a:pt x="823788" y="30334"/>
                      <a:pt x="823788" y="32992"/>
                      <a:pt x="824969" y="34940"/>
                    </a:cubicBezTo>
                    <a:cubicBezTo>
                      <a:pt x="824969" y="35177"/>
                      <a:pt x="825441" y="35413"/>
                      <a:pt x="825914" y="35649"/>
                    </a:cubicBezTo>
                    <a:cubicBezTo>
                      <a:pt x="828099" y="36122"/>
                      <a:pt x="829989" y="35649"/>
                      <a:pt x="832174" y="36122"/>
                    </a:cubicBezTo>
                    <a:cubicBezTo>
                      <a:pt x="833355" y="36358"/>
                      <a:pt x="834595" y="36830"/>
                      <a:pt x="835067" y="38071"/>
                    </a:cubicBezTo>
                    <a:cubicBezTo>
                      <a:pt x="835304" y="38779"/>
                      <a:pt x="834831" y="39783"/>
                      <a:pt x="835540" y="40492"/>
                    </a:cubicBezTo>
                    <a:cubicBezTo>
                      <a:pt x="836012" y="40964"/>
                      <a:pt x="836485" y="41201"/>
                      <a:pt x="837194" y="41437"/>
                    </a:cubicBezTo>
                    <a:cubicBezTo>
                      <a:pt x="838611" y="42145"/>
                      <a:pt x="838906" y="43858"/>
                      <a:pt x="839615" y="45039"/>
                    </a:cubicBezTo>
                    <a:cubicBezTo>
                      <a:pt x="840087" y="45748"/>
                      <a:pt x="840087" y="47461"/>
                      <a:pt x="839615" y="47697"/>
                    </a:cubicBezTo>
                    <a:cubicBezTo>
                      <a:pt x="836957" y="49114"/>
                      <a:pt x="834300" y="46220"/>
                      <a:pt x="831701" y="45039"/>
                    </a:cubicBezTo>
                    <a:cubicBezTo>
                      <a:pt x="830993" y="44567"/>
                      <a:pt x="829752" y="44803"/>
                      <a:pt x="828807" y="44803"/>
                    </a:cubicBezTo>
                    <a:lnTo>
                      <a:pt x="828807" y="45275"/>
                    </a:lnTo>
                    <a:cubicBezTo>
                      <a:pt x="830520" y="45748"/>
                      <a:pt x="830697" y="47697"/>
                      <a:pt x="831937" y="48406"/>
                    </a:cubicBezTo>
                    <a:cubicBezTo>
                      <a:pt x="834123" y="50118"/>
                      <a:pt x="839615" y="49114"/>
                      <a:pt x="839615" y="52008"/>
                    </a:cubicBezTo>
                    <a:cubicBezTo>
                      <a:pt x="839615" y="53189"/>
                      <a:pt x="839851" y="54429"/>
                      <a:pt x="839142" y="55374"/>
                    </a:cubicBezTo>
                    <a:cubicBezTo>
                      <a:pt x="838434" y="56083"/>
                      <a:pt x="837194" y="56792"/>
                      <a:pt x="836249" y="57796"/>
                    </a:cubicBezTo>
                    <a:cubicBezTo>
                      <a:pt x="834831" y="58741"/>
                      <a:pt x="832646" y="59449"/>
                      <a:pt x="832410" y="61162"/>
                    </a:cubicBezTo>
                    <a:cubicBezTo>
                      <a:pt x="832174" y="64056"/>
                      <a:pt x="830461" y="66949"/>
                      <a:pt x="828099" y="67894"/>
                    </a:cubicBezTo>
                    <a:cubicBezTo>
                      <a:pt x="826386" y="68603"/>
                      <a:pt x="824260" y="68131"/>
                      <a:pt x="822547" y="68839"/>
                    </a:cubicBezTo>
                    <a:cubicBezTo>
                      <a:pt x="821366" y="69075"/>
                      <a:pt x="820362" y="69784"/>
                      <a:pt x="819417" y="70729"/>
                    </a:cubicBezTo>
                    <a:cubicBezTo>
                      <a:pt x="817705" y="72146"/>
                      <a:pt x="815106" y="71674"/>
                      <a:pt x="812921" y="72146"/>
                    </a:cubicBezTo>
                    <a:cubicBezTo>
                      <a:pt x="809791" y="73091"/>
                      <a:pt x="809082" y="76221"/>
                      <a:pt x="807370" y="78643"/>
                    </a:cubicBezTo>
                    <a:cubicBezTo>
                      <a:pt x="806897" y="79115"/>
                      <a:pt x="805952" y="79115"/>
                      <a:pt x="805185" y="79351"/>
                    </a:cubicBezTo>
                    <a:cubicBezTo>
                      <a:pt x="804240" y="80060"/>
                      <a:pt x="803708" y="81241"/>
                      <a:pt x="802763" y="82009"/>
                    </a:cubicBezTo>
                    <a:cubicBezTo>
                      <a:pt x="799869" y="83426"/>
                      <a:pt x="798157" y="86320"/>
                      <a:pt x="795322" y="87265"/>
                    </a:cubicBezTo>
                    <a:cubicBezTo>
                      <a:pt x="791720" y="88210"/>
                      <a:pt x="788117" y="87265"/>
                      <a:pt x="784515" y="87974"/>
                    </a:cubicBezTo>
                    <a:cubicBezTo>
                      <a:pt x="782566" y="88210"/>
                      <a:pt x="783274" y="91340"/>
                      <a:pt x="781857" y="92285"/>
                    </a:cubicBezTo>
                    <a:cubicBezTo>
                      <a:pt x="780381" y="93466"/>
                      <a:pt x="778018" y="93466"/>
                      <a:pt x="777014" y="95179"/>
                    </a:cubicBezTo>
                    <a:cubicBezTo>
                      <a:pt x="776542" y="96124"/>
                      <a:pt x="777014" y="97364"/>
                      <a:pt x="776542" y="98309"/>
                    </a:cubicBezTo>
                    <a:cubicBezTo>
                      <a:pt x="775597" y="99254"/>
                      <a:pt x="775124" y="100730"/>
                      <a:pt x="774593" y="101911"/>
                    </a:cubicBezTo>
                    <a:cubicBezTo>
                      <a:pt x="774121" y="102856"/>
                      <a:pt x="773117" y="103860"/>
                      <a:pt x="772172" y="104333"/>
                    </a:cubicBezTo>
                    <a:cubicBezTo>
                      <a:pt x="769042" y="105750"/>
                      <a:pt x="766148" y="107699"/>
                      <a:pt x="763490" y="109825"/>
                    </a:cubicBezTo>
                    <a:cubicBezTo>
                      <a:pt x="762309" y="110770"/>
                      <a:pt x="761305" y="112010"/>
                      <a:pt x="759888" y="112246"/>
                    </a:cubicBezTo>
                    <a:cubicBezTo>
                      <a:pt x="758175" y="112719"/>
                      <a:pt x="756285" y="112010"/>
                      <a:pt x="754573" y="113191"/>
                    </a:cubicBezTo>
                    <a:cubicBezTo>
                      <a:pt x="752860" y="114372"/>
                      <a:pt x="751206" y="115849"/>
                      <a:pt x="750025" y="117502"/>
                    </a:cubicBezTo>
                    <a:cubicBezTo>
                      <a:pt x="748785" y="119687"/>
                      <a:pt x="748076" y="121814"/>
                      <a:pt x="746895" y="123762"/>
                    </a:cubicBezTo>
                    <a:cubicBezTo>
                      <a:pt x="746187" y="124707"/>
                      <a:pt x="745419" y="125711"/>
                      <a:pt x="745950" y="126892"/>
                    </a:cubicBezTo>
                    <a:cubicBezTo>
                      <a:pt x="746187" y="127129"/>
                      <a:pt x="746659" y="126656"/>
                      <a:pt x="747131" y="126420"/>
                    </a:cubicBezTo>
                    <a:cubicBezTo>
                      <a:pt x="748076" y="125711"/>
                      <a:pt x="747131" y="124471"/>
                      <a:pt x="748076" y="123762"/>
                    </a:cubicBezTo>
                    <a:cubicBezTo>
                      <a:pt x="748785" y="123054"/>
                      <a:pt x="749789" y="122581"/>
                      <a:pt x="750498" y="121873"/>
                    </a:cubicBezTo>
                    <a:cubicBezTo>
                      <a:pt x="750734" y="121400"/>
                      <a:pt x="750970" y="120928"/>
                      <a:pt x="751206" y="120455"/>
                    </a:cubicBezTo>
                    <a:cubicBezTo>
                      <a:pt x="753392" y="118270"/>
                      <a:pt x="756049" y="116380"/>
                      <a:pt x="757466" y="113723"/>
                    </a:cubicBezTo>
                    <a:cubicBezTo>
                      <a:pt x="760596" y="112542"/>
                      <a:pt x="764199" y="114195"/>
                      <a:pt x="767329" y="112542"/>
                    </a:cubicBezTo>
                    <a:cubicBezTo>
                      <a:pt x="769987" y="110888"/>
                      <a:pt x="771876" y="108939"/>
                      <a:pt x="773589" y="106281"/>
                    </a:cubicBezTo>
                    <a:cubicBezTo>
                      <a:pt x="777428" y="106281"/>
                      <a:pt x="781266" y="107226"/>
                      <a:pt x="785164" y="106281"/>
                    </a:cubicBezTo>
                    <a:cubicBezTo>
                      <a:pt x="785400" y="106281"/>
                      <a:pt x="784928" y="104864"/>
                      <a:pt x="784456" y="104569"/>
                    </a:cubicBezTo>
                    <a:cubicBezTo>
                      <a:pt x="782270" y="103860"/>
                      <a:pt x="779672" y="103624"/>
                      <a:pt x="777959" y="101911"/>
                    </a:cubicBezTo>
                    <a:cubicBezTo>
                      <a:pt x="777014" y="100966"/>
                      <a:pt x="778195" y="99254"/>
                      <a:pt x="779140" y="98781"/>
                    </a:cubicBezTo>
                    <a:cubicBezTo>
                      <a:pt x="782507" y="97128"/>
                      <a:pt x="786109" y="98781"/>
                      <a:pt x="789712" y="98781"/>
                    </a:cubicBezTo>
                    <a:cubicBezTo>
                      <a:pt x="791897" y="98781"/>
                      <a:pt x="794023" y="99017"/>
                      <a:pt x="795972" y="98073"/>
                    </a:cubicBezTo>
                    <a:cubicBezTo>
                      <a:pt x="796917" y="97600"/>
                      <a:pt x="798393" y="98073"/>
                      <a:pt x="799574" y="97836"/>
                    </a:cubicBezTo>
                    <a:cubicBezTo>
                      <a:pt x="800992" y="97364"/>
                      <a:pt x="802468" y="96891"/>
                      <a:pt x="803649" y="95651"/>
                    </a:cubicBezTo>
                    <a:cubicBezTo>
                      <a:pt x="804889" y="94234"/>
                      <a:pt x="803885" y="91812"/>
                      <a:pt x="805362" y="91104"/>
                    </a:cubicBezTo>
                    <a:cubicBezTo>
                      <a:pt x="807311" y="90395"/>
                      <a:pt x="809673" y="92580"/>
                      <a:pt x="812094" y="91104"/>
                    </a:cubicBezTo>
                    <a:cubicBezTo>
                      <a:pt x="813512" y="90395"/>
                      <a:pt x="815224" y="89214"/>
                      <a:pt x="816701" y="88210"/>
                    </a:cubicBezTo>
                    <a:cubicBezTo>
                      <a:pt x="817409" y="87974"/>
                      <a:pt x="818413" y="87738"/>
                      <a:pt x="819122" y="87974"/>
                    </a:cubicBezTo>
                    <a:cubicBezTo>
                      <a:pt x="819122" y="87738"/>
                      <a:pt x="819122" y="87265"/>
                      <a:pt x="819122" y="87029"/>
                    </a:cubicBezTo>
                    <a:cubicBezTo>
                      <a:pt x="816937" y="86556"/>
                      <a:pt x="815283" y="88210"/>
                      <a:pt x="813098" y="87738"/>
                    </a:cubicBezTo>
                    <a:cubicBezTo>
                      <a:pt x="811917" y="87265"/>
                      <a:pt x="809968" y="87974"/>
                      <a:pt x="809496" y="87265"/>
                    </a:cubicBezTo>
                    <a:cubicBezTo>
                      <a:pt x="808078" y="85316"/>
                      <a:pt x="811445" y="83190"/>
                      <a:pt x="811917" y="81005"/>
                    </a:cubicBezTo>
                    <a:cubicBezTo>
                      <a:pt x="814338" y="80769"/>
                      <a:pt x="816228" y="81950"/>
                      <a:pt x="818177" y="82954"/>
                    </a:cubicBezTo>
                    <a:cubicBezTo>
                      <a:pt x="819417" y="83426"/>
                      <a:pt x="821307" y="83426"/>
                      <a:pt x="822724" y="82245"/>
                    </a:cubicBezTo>
                    <a:cubicBezTo>
                      <a:pt x="823669" y="81300"/>
                      <a:pt x="825855" y="82009"/>
                      <a:pt x="826327" y="83190"/>
                    </a:cubicBezTo>
                    <a:cubicBezTo>
                      <a:pt x="827036" y="84608"/>
                      <a:pt x="827036" y="86556"/>
                      <a:pt x="827981" y="87974"/>
                    </a:cubicBezTo>
                    <a:cubicBezTo>
                      <a:pt x="829162" y="89391"/>
                      <a:pt x="830638" y="89923"/>
                      <a:pt x="832292" y="90159"/>
                    </a:cubicBezTo>
                    <a:cubicBezTo>
                      <a:pt x="835658" y="90631"/>
                      <a:pt x="838788" y="90159"/>
                      <a:pt x="842154" y="90395"/>
                    </a:cubicBezTo>
                    <a:lnTo>
                      <a:pt x="842154" y="88978"/>
                    </a:lnTo>
                    <a:cubicBezTo>
                      <a:pt x="841682" y="87797"/>
                      <a:pt x="839969" y="87265"/>
                      <a:pt x="839497" y="86084"/>
                    </a:cubicBezTo>
                    <a:cubicBezTo>
                      <a:pt x="839024" y="85139"/>
                      <a:pt x="838788" y="83899"/>
                      <a:pt x="839497" y="83426"/>
                    </a:cubicBezTo>
                    <a:cubicBezTo>
                      <a:pt x="841209" y="82481"/>
                      <a:pt x="842863" y="83899"/>
                      <a:pt x="844280" y="84903"/>
                    </a:cubicBezTo>
                    <a:cubicBezTo>
                      <a:pt x="846465" y="86852"/>
                      <a:pt x="848592" y="88505"/>
                      <a:pt x="849536" y="90927"/>
                    </a:cubicBezTo>
                    <a:cubicBezTo>
                      <a:pt x="850481" y="92876"/>
                      <a:pt x="850954" y="95002"/>
                      <a:pt x="851958" y="96950"/>
                    </a:cubicBezTo>
                    <a:cubicBezTo>
                      <a:pt x="852194" y="97423"/>
                      <a:pt x="852903" y="97895"/>
                      <a:pt x="853139" y="98368"/>
                    </a:cubicBezTo>
                    <a:cubicBezTo>
                      <a:pt x="853139" y="99077"/>
                      <a:pt x="853375" y="99549"/>
                      <a:pt x="853375" y="100317"/>
                    </a:cubicBezTo>
                    <a:cubicBezTo>
                      <a:pt x="853375" y="97187"/>
                      <a:pt x="853848" y="94057"/>
                      <a:pt x="851722" y="91399"/>
                    </a:cubicBezTo>
                    <a:cubicBezTo>
                      <a:pt x="851249" y="90927"/>
                      <a:pt x="851249" y="89745"/>
                      <a:pt x="851485" y="89450"/>
                    </a:cubicBezTo>
                    <a:cubicBezTo>
                      <a:pt x="852903" y="88505"/>
                      <a:pt x="855088" y="89627"/>
                      <a:pt x="856269" y="89214"/>
                    </a:cubicBezTo>
                    <a:cubicBezTo>
                      <a:pt x="858454" y="88505"/>
                      <a:pt x="860816" y="89686"/>
                      <a:pt x="862529" y="88033"/>
                    </a:cubicBezTo>
                    <a:cubicBezTo>
                      <a:pt x="868317" y="87797"/>
                      <a:pt x="874045" y="87088"/>
                      <a:pt x="879833" y="88033"/>
                    </a:cubicBezTo>
                    <a:cubicBezTo>
                      <a:pt x="882490" y="88505"/>
                      <a:pt x="885089" y="88860"/>
                      <a:pt x="887746" y="88978"/>
                    </a:cubicBezTo>
                    <a:cubicBezTo>
                      <a:pt x="893062" y="89214"/>
                      <a:pt x="898554" y="87560"/>
                      <a:pt x="903337" y="90927"/>
                    </a:cubicBezTo>
                    <a:cubicBezTo>
                      <a:pt x="904046" y="91399"/>
                      <a:pt x="903810" y="93112"/>
                      <a:pt x="902865" y="93348"/>
                    </a:cubicBezTo>
                    <a:cubicBezTo>
                      <a:pt x="901920" y="93820"/>
                      <a:pt x="900916" y="93820"/>
                      <a:pt x="900207" y="94529"/>
                    </a:cubicBezTo>
                    <a:cubicBezTo>
                      <a:pt x="899735" y="95238"/>
                      <a:pt x="900444" y="96478"/>
                      <a:pt x="900916" y="96714"/>
                    </a:cubicBezTo>
                    <a:cubicBezTo>
                      <a:pt x="902629" y="97895"/>
                      <a:pt x="904755" y="96714"/>
                      <a:pt x="906704" y="97423"/>
                    </a:cubicBezTo>
                    <a:cubicBezTo>
                      <a:pt x="907412" y="97659"/>
                      <a:pt x="907885" y="98604"/>
                      <a:pt x="908416" y="98899"/>
                    </a:cubicBezTo>
                    <a:cubicBezTo>
                      <a:pt x="912728" y="101557"/>
                      <a:pt x="917570" y="98663"/>
                      <a:pt x="921881" y="100376"/>
                    </a:cubicBezTo>
                    <a:cubicBezTo>
                      <a:pt x="922826" y="100848"/>
                      <a:pt x="924066" y="101321"/>
                      <a:pt x="925011" y="101557"/>
                    </a:cubicBezTo>
                    <a:cubicBezTo>
                      <a:pt x="929086" y="102266"/>
                      <a:pt x="932689" y="101321"/>
                      <a:pt x="936764" y="102088"/>
                    </a:cubicBezTo>
                    <a:cubicBezTo>
                      <a:pt x="938654" y="102561"/>
                      <a:pt x="940839" y="104037"/>
                      <a:pt x="942551" y="103033"/>
                    </a:cubicBezTo>
                    <a:cubicBezTo>
                      <a:pt x="943260" y="102561"/>
                      <a:pt x="943260" y="101084"/>
                      <a:pt x="944028" y="100140"/>
                    </a:cubicBezTo>
                    <a:cubicBezTo>
                      <a:pt x="944500" y="99903"/>
                      <a:pt x="945504" y="99903"/>
                      <a:pt x="945977" y="100140"/>
                    </a:cubicBezTo>
                    <a:cubicBezTo>
                      <a:pt x="947394" y="101084"/>
                      <a:pt x="948870" y="102088"/>
                      <a:pt x="950052" y="103270"/>
                    </a:cubicBezTo>
                    <a:cubicBezTo>
                      <a:pt x="950524" y="103506"/>
                      <a:pt x="951233" y="103270"/>
                      <a:pt x="952000" y="103270"/>
                    </a:cubicBezTo>
                    <a:cubicBezTo>
                      <a:pt x="951764" y="101084"/>
                      <a:pt x="951764" y="98722"/>
                      <a:pt x="950111" y="97246"/>
                    </a:cubicBezTo>
                    <a:lnTo>
                      <a:pt x="950347" y="97246"/>
                    </a:lnTo>
                    <a:cubicBezTo>
                      <a:pt x="950111" y="96065"/>
                      <a:pt x="949638" y="94824"/>
                      <a:pt x="948930" y="93643"/>
                    </a:cubicBezTo>
                    <a:cubicBezTo>
                      <a:pt x="948221" y="92462"/>
                      <a:pt x="948221" y="90277"/>
                      <a:pt x="949638" y="89096"/>
                    </a:cubicBezTo>
                    <a:cubicBezTo>
                      <a:pt x="950583" y="88387"/>
                      <a:pt x="951823" y="87678"/>
                      <a:pt x="952532" y="86911"/>
                    </a:cubicBezTo>
                    <a:cubicBezTo>
                      <a:pt x="953713" y="85730"/>
                      <a:pt x="955190" y="84489"/>
                      <a:pt x="956607" y="83781"/>
                    </a:cubicBezTo>
                    <a:cubicBezTo>
                      <a:pt x="958556" y="82600"/>
                      <a:pt x="959737" y="84489"/>
                      <a:pt x="961391" y="85966"/>
                    </a:cubicBezTo>
                    <a:cubicBezTo>
                      <a:pt x="962335" y="86911"/>
                      <a:pt x="964284" y="85493"/>
                      <a:pt x="965938" y="86911"/>
                    </a:cubicBezTo>
                    <a:cubicBezTo>
                      <a:pt x="967119" y="87619"/>
                      <a:pt x="968596" y="87619"/>
                      <a:pt x="969777" y="88387"/>
                    </a:cubicBezTo>
                    <a:cubicBezTo>
                      <a:pt x="970249" y="88623"/>
                      <a:pt x="970958" y="88623"/>
                      <a:pt x="970958" y="89568"/>
                    </a:cubicBezTo>
                    <a:cubicBezTo>
                      <a:pt x="971430" y="89568"/>
                      <a:pt x="972375" y="89805"/>
                      <a:pt x="972375" y="89568"/>
                    </a:cubicBezTo>
                    <a:cubicBezTo>
                      <a:pt x="973084" y="88623"/>
                      <a:pt x="973852" y="87678"/>
                      <a:pt x="974560" y="87147"/>
                    </a:cubicBezTo>
                    <a:cubicBezTo>
                      <a:pt x="975505" y="86438"/>
                      <a:pt x="976745" y="87147"/>
                      <a:pt x="977690" y="88092"/>
                    </a:cubicBezTo>
                    <a:cubicBezTo>
                      <a:pt x="978163" y="88328"/>
                      <a:pt x="978871" y="87856"/>
                      <a:pt x="979344" y="88092"/>
                    </a:cubicBezTo>
                    <a:cubicBezTo>
                      <a:pt x="980053" y="88801"/>
                      <a:pt x="980289" y="89745"/>
                      <a:pt x="981057" y="90277"/>
                    </a:cubicBezTo>
                    <a:cubicBezTo>
                      <a:pt x="983005" y="90749"/>
                      <a:pt x="984659" y="88860"/>
                      <a:pt x="986372" y="88151"/>
                    </a:cubicBezTo>
                    <a:cubicBezTo>
                      <a:pt x="989029" y="86970"/>
                      <a:pt x="992159" y="87678"/>
                      <a:pt x="995053" y="89391"/>
                    </a:cubicBezTo>
                    <a:cubicBezTo>
                      <a:pt x="995998" y="89864"/>
                      <a:pt x="996943" y="90100"/>
                      <a:pt x="997711" y="90572"/>
                    </a:cubicBezTo>
                    <a:cubicBezTo>
                      <a:pt x="998892" y="91517"/>
                      <a:pt x="999364" y="92994"/>
                      <a:pt x="1000605" y="93466"/>
                    </a:cubicBezTo>
                    <a:cubicBezTo>
                      <a:pt x="1002790" y="94411"/>
                      <a:pt x="1003971" y="95887"/>
                      <a:pt x="1005624" y="97305"/>
                    </a:cubicBezTo>
                    <a:cubicBezTo>
                      <a:pt x="1006333" y="98250"/>
                      <a:pt x="1008518" y="98250"/>
                      <a:pt x="1008991" y="99254"/>
                    </a:cubicBezTo>
                    <a:cubicBezTo>
                      <a:pt x="1010172" y="101911"/>
                      <a:pt x="1006569" y="101203"/>
                      <a:pt x="1004916" y="101675"/>
                    </a:cubicBezTo>
                    <a:cubicBezTo>
                      <a:pt x="1004443" y="104333"/>
                      <a:pt x="1008282" y="102620"/>
                      <a:pt x="1008991" y="103860"/>
                    </a:cubicBezTo>
                    <a:cubicBezTo>
                      <a:pt x="1010408" y="106754"/>
                      <a:pt x="1005624" y="105278"/>
                      <a:pt x="1003439" y="106281"/>
                    </a:cubicBezTo>
                    <a:cubicBezTo>
                      <a:pt x="1000782" y="107463"/>
                      <a:pt x="997888" y="105809"/>
                      <a:pt x="995526" y="107463"/>
                    </a:cubicBezTo>
                    <a:cubicBezTo>
                      <a:pt x="994344" y="108171"/>
                      <a:pt x="993813" y="109884"/>
                      <a:pt x="992632" y="111301"/>
                    </a:cubicBezTo>
                    <a:cubicBezTo>
                      <a:pt x="992396" y="111774"/>
                      <a:pt x="990919" y="112010"/>
                      <a:pt x="990683" y="112482"/>
                    </a:cubicBezTo>
                    <a:cubicBezTo>
                      <a:pt x="989443" y="114668"/>
                      <a:pt x="989443" y="117739"/>
                      <a:pt x="990683" y="119924"/>
                    </a:cubicBezTo>
                    <a:cubicBezTo>
                      <a:pt x="991155" y="120869"/>
                      <a:pt x="991628" y="122581"/>
                      <a:pt x="992809" y="122345"/>
                    </a:cubicBezTo>
                    <a:cubicBezTo>
                      <a:pt x="992573" y="120396"/>
                      <a:pt x="993045" y="118506"/>
                      <a:pt x="993990" y="117089"/>
                    </a:cubicBezTo>
                    <a:cubicBezTo>
                      <a:pt x="994463" y="116144"/>
                      <a:pt x="997061" y="116616"/>
                      <a:pt x="997356" y="117089"/>
                    </a:cubicBezTo>
                    <a:cubicBezTo>
                      <a:pt x="997829" y="117798"/>
                      <a:pt x="998538" y="118270"/>
                      <a:pt x="999305" y="119038"/>
                    </a:cubicBezTo>
                    <a:cubicBezTo>
                      <a:pt x="999541" y="119274"/>
                      <a:pt x="1000250" y="119038"/>
                      <a:pt x="1000486" y="119038"/>
                    </a:cubicBezTo>
                    <a:cubicBezTo>
                      <a:pt x="1002435" y="119983"/>
                      <a:pt x="1003853" y="121223"/>
                      <a:pt x="1005742" y="122404"/>
                    </a:cubicBezTo>
                    <a:cubicBezTo>
                      <a:pt x="1007160" y="123113"/>
                      <a:pt x="1008872" y="123881"/>
                      <a:pt x="1009817" y="125062"/>
                    </a:cubicBezTo>
                    <a:cubicBezTo>
                      <a:pt x="1010290" y="125534"/>
                      <a:pt x="1010762" y="126479"/>
                      <a:pt x="1011235" y="127011"/>
                    </a:cubicBezTo>
                    <a:cubicBezTo>
                      <a:pt x="1011943" y="127247"/>
                      <a:pt x="1013184" y="126774"/>
                      <a:pt x="1013892" y="126302"/>
                    </a:cubicBezTo>
                    <a:cubicBezTo>
                      <a:pt x="1014601" y="125829"/>
                      <a:pt x="1016077" y="125829"/>
                      <a:pt x="1016314" y="126302"/>
                    </a:cubicBezTo>
                    <a:cubicBezTo>
                      <a:pt x="1017022" y="126774"/>
                      <a:pt x="1016077" y="127955"/>
                      <a:pt x="1015841" y="128959"/>
                    </a:cubicBezTo>
                    <a:cubicBezTo>
                      <a:pt x="1015369" y="129904"/>
                      <a:pt x="1015369" y="131145"/>
                      <a:pt x="1015841" y="132089"/>
                    </a:cubicBezTo>
                    <a:cubicBezTo>
                      <a:pt x="1016077" y="132326"/>
                      <a:pt x="1016314" y="132267"/>
                      <a:pt x="1016550" y="132326"/>
                    </a:cubicBezTo>
                    <a:cubicBezTo>
                      <a:pt x="1017731" y="132798"/>
                      <a:pt x="1019444" y="132326"/>
                      <a:pt x="1020152" y="133034"/>
                    </a:cubicBezTo>
                    <a:cubicBezTo>
                      <a:pt x="1021806" y="134747"/>
                      <a:pt x="1022810" y="136637"/>
                      <a:pt x="1024700" y="137877"/>
                    </a:cubicBezTo>
                    <a:cubicBezTo>
                      <a:pt x="1026117" y="138822"/>
                      <a:pt x="1027830" y="139058"/>
                      <a:pt x="1029247" y="139590"/>
                    </a:cubicBezTo>
                    <a:cubicBezTo>
                      <a:pt x="1031196" y="140535"/>
                      <a:pt x="1032141" y="142247"/>
                      <a:pt x="1033795" y="143192"/>
                    </a:cubicBezTo>
                    <a:cubicBezTo>
                      <a:pt x="1035743" y="144373"/>
                      <a:pt x="1037869" y="144373"/>
                      <a:pt x="1039818" y="145141"/>
                    </a:cubicBezTo>
                    <a:cubicBezTo>
                      <a:pt x="1040999" y="145614"/>
                      <a:pt x="1041531" y="147562"/>
                      <a:pt x="1042712" y="148035"/>
                    </a:cubicBezTo>
                    <a:cubicBezTo>
                      <a:pt x="1044130" y="148744"/>
                      <a:pt x="1045606" y="148271"/>
                      <a:pt x="1046787" y="147090"/>
                    </a:cubicBezTo>
                    <a:cubicBezTo>
                      <a:pt x="1047732" y="145909"/>
                      <a:pt x="1046610" y="144255"/>
                      <a:pt x="1047496" y="143015"/>
                    </a:cubicBezTo>
                    <a:cubicBezTo>
                      <a:pt x="1048204" y="142070"/>
                      <a:pt x="1048972" y="141066"/>
                      <a:pt x="1049445" y="140121"/>
                    </a:cubicBezTo>
                    <a:cubicBezTo>
                      <a:pt x="1050153" y="138468"/>
                      <a:pt x="1049445" y="136519"/>
                      <a:pt x="1048264" y="134806"/>
                    </a:cubicBezTo>
                    <a:cubicBezTo>
                      <a:pt x="1047319" y="133625"/>
                      <a:pt x="1048500" y="132149"/>
                      <a:pt x="1049209" y="130731"/>
                    </a:cubicBezTo>
                    <a:cubicBezTo>
                      <a:pt x="1049917" y="129078"/>
                      <a:pt x="1048972" y="126184"/>
                      <a:pt x="1050685" y="125180"/>
                    </a:cubicBezTo>
                    <a:cubicBezTo>
                      <a:pt x="1051394" y="124707"/>
                      <a:pt x="1052870" y="124707"/>
                      <a:pt x="1053579" y="125180"/>
                    </a:cubicBezTo>
                    <a:cubicBezTo>
                      <a:pt x="1054524" y="126361"/>
                      <a:pt x="1053815" y="128074"/>
                      <a:pt x="1054287" y="129255"/>
                    </a:cubicBezTo>
                    <a:cubicBezTo>
                      <a:pt x="1054524" y="129727"/>
                      <a:pt x="1055232" y="130200"/>
                      <a:pt x="1055705" y="130672"/>
                    </a:cubicBezTo>
                    <a:cubicBezTo>
                      <a:pt x="1057122" y="131617"/>
                      <a:pt x="1059071" y="130908"/>
                      <a:pt x="1060488" y="131381"/>
                    </a:cubicBezTo>
                    <a:cubicBezTo>
                      <a:pt x="1062674" y="132326"/>
                      <a:pt x="1063382" y="134983"/>
                      <a:pt x="1065272" y="135456"/>
                    </a:cubicBezTo>
                    <a:cubicBezTo>
                      <a:pt x="1068166" y="136164"/>
                      <a:pt x="1071296" y="136401"/>
                      <a:pt x="1073717" y="134983"/>
                    </a:cubicBezTo>
                    <a:cubicBezTo>
                      <a:pt x="1075430" y="134038"/>
                      <a:pt x="1076847" y="132798"/>
                      <a:pt x="1078265" y="131381"/>
                    </a:cubicBezTo>
                    <a:cubicBezTo>
                      <a:pt x="1078973" y="130436"/>
                      <a:pt x="1079209" y="129196"/>
                      <a:pt x="1080450" y="129196"/>
                    </a:cubicBezTo>
                    <a:cubicBezTo>
                      <a:pt x="1082871" y="128723"/>
                      <a:pt x="1084997" y="128487"/>
                      <a:pt x="1087182" y="129668"/>
                    </a:cubicBezTo>
                    <a:cubicBezTo>
                      <a:pt x="1088363" y="130141"/>
                      <a:pt x="1089604" y="131145"/>
                      <a:pt x="1090785" y="131381"/>
                    </a:cubicBezTo>
                    <a:cubicBezTo>
                      <a:pt x="1092970" y="131853"/>
                      <a:pt x="1095096" y="131381"/>
                      <a:pt x="1097045" y="132857"/>
                    </a:cubicBezTo>
                    <a:cubicBezTo>
                      <a:pt x="1099466" y="134570"/>
                      <a:pt x="1102596" y="135042"/>
                      <a:pt x="1104722" y="137227"/>
                    </a:cubicBezTo>
                    <a:cubicBezTo>
                      <a:pt x="1106907" y="139176"/>
                      <a:pt x="1109978" y="140121"/>
                      <a:pt x="1112636" y="138940"/>
                    </a:cubicBezTo>
                    <a:cubicBezTo>
                      <a:pt x="1113108" y="138940"/>
                      <a:pt x="1113108" y="137759"/>
                      <a:pt x="1112872" y="137227"/>
                    </a:cubicBezTo>
                    <a:cubicBezTo>
                      <a:pt x="1111691" y="136282"/>
                      <a:pt x="1111455" y="134806"/>
                      <a:pt x="1110214" y="134097"/>
                    </a:cubicBezTo>
                    <a:cubicBezTo>
                      <a:pt x="1108502" y="133152"/>
                      <a:pt x="1106612" y="133389"/>
                      <a:pt x="1104958" y="132621"/>
                    </a:cubicBezTo>
                    <a:cubicBezTo>
                      <a:pt x="1104722" y="132385"/>
                      <a:pt x="1105667" y="131676"/>
                      <a:pt x="1105903" y="131676"/>
                    </a:cubicBezTo>
                    <a:cubicBezTo>
                      <a:pt x="1109270" y="131204"/>
                      <a:pt x="1112400" y="131440"/>
                      <a:pt x="1115766" y="131440"/>
                    </a:cubicBezTo>
                    <a:cubicBezTo>
                      <a:pt x="1116002" y="131440"/>
                      <a:pt x="1116002" y="130967"/>
                      <a:pt x="1116238" y="130967"/>
                    </a:cubicBezTo>
                    <a:cubicBezTo>
                      <a:pt x="1116711" y="130967"/>
                      <a:pt x="1117183" y="131204"/>
                      <a:pt x="1117479" y="131440"/>
                    </a:cubicBezTo>
                    <a:cubicBezTo>
                      <a:pt x="1118896" y="133389"/>
                      <a:pt x="1120136" y="136991"/>
                      <a:pt x="1122498" y="135279"/>
                    </a:cubicBezTo>
                    <a:cubicBezTo>
                      <a:pt x="1124684" y="133861"/>
                      <a:pt x="1126809" y="133625"/>
                      <a:pt x="1129231" y="133625"/>
                    </a:cubicBezTo>
                    <a:cubicBezTo>
                      <a:pt x="1129231" y="133152"/>
                      <a:pt x="1129467" y="132680"/>
                      <a:pt x="1129231" y="132208"/>
                    </a:cubicBezTo>
                    <a:cubicBezTo>
                      <a:pt x="1128758" y="131263"/>
                      <a:pt x="1127282" y="131263"/>
                      <a:pt x="1126809" y="130259"/>
                    </a:cubicBezTo>
                    <a:cubicBezTo>
                      <a:pt x="1126809" y="129786"/>
                      <a:pt x="1126573" y="129314"/>
                      <a:pt x="1126573" y="128841"/>
                    </a:cubicBezTo>
                    <a:cubicBezTo>
                      <a:pt x="1125865" y="127660"/>
                      <a:pt x="1124388" y="126892"/>
                      <a:pt x="1123916" y="125475"/>
                    </a:cubicBezTo>
                    <a:cubicBezTo>
                      <a:pt x="1123443" y="123526"/>
                      <a:pt x="1124388" y="120928"/>
                      <a:pt x="1122971" y="119687"/>
                    </a:cubicBezTo>
                    <a:cubicBezTo>
                      <a:pt x="1121790" y="118506"/>
                      <a:pt x="1119605" y="119687"/>
                      <a:pt x="1117656" y="119451"/>
                    </a:cubicBezTo>
                    <a:cubicBezTo>
                      <a:pt x="1117892" y="117739"/>
                      <a:pt x="1117183" y="116085"/>
                      <a:pt x="1117892" y="114668"/>
                    </a:cubicBezTo>
                    <a:cubicBezTo>
                      <a:pt x="1118837" y="112719"/>
                      <a:pt x="1120313" y="111301"/>
                      <a:pt x="1122203" y="110829"/>
                    </a:cubicBezTo>
                    <a:cubicBezTo>
                      <a:pt x="1125333" y="110120"/>
                      <a:pt x="1128699" y="110829"/>
                      <a:pt x="1131829" y="110356"/>
                    </a:cubicBezTo>
                    <a:cubicBezTo>
                      <a:pt x="1132538" y="107226"/>
                      <a:pt x="1129703" y="105809"/>
                      <a:pt x="1127991" y="103624"/>
                    </a:cubicBezTo>
                    <a:cubicBezTo>
                      <a:pt x="1127754" y="103151"/>
                      <a:pt x="1127991" y="102443"/>
                      <a:pt x="1127991" y="102443"/>
                    </a:cubicBezTo>
                    <a:cubicBezTo>
                      <a:pt x="1131593" y="101498"/>
                      <a:pt x="1134487" y="104392"/>
                      <a:pt x="1137381" y="106281"/>
                    </a:cubicBezTo>
                    <a:cubicBezTo>
                      <a:pt x="1138857" y="107226"/>
                      <a:pt x="1141219" y="106045"/>
                      <a:pt x="1142460" y="106754"/>
                    </a:cubicBezTo>
                    <a:cubicBezTo>
                      <a:pt x="1143641" y="107463"/>
                      <a:pt x="1144881" y="107226"/>
                      <a:pt x="1146062" y="107463"/>
                    </a:cubicBezTo>
                    <a:cubicBezTo>
                      <a:pt x="1149428" y="107935"/>
                      <a:pt x="1152558" y="107699"/>
                      <a:pt x="1155925" y="108171"/>
                    </a:cubicBezTo>
                    <a:cubicBezTo>
                      <a:pt x="1157874" y="108408"/>
                      <a:pt x="1159291" y="109648"/>
                      <a:pt x="1160945" y="109884"/>
                    </a:cubicBezTo>
                    <a:cubicBezTo>
                      <a:pt x="1164311" y="110593"/>
                      <a:pt x="1167441" y="109648"/>
                      <a:pt x="1170571" y="110356"/>
                    </a:cubicBezTo>
                    <a:cubicBezTo>
                      <a:pt x="1171043" y="114195"/>
                      <a:pt x="1167677" y="116616"/>
                      <a:pt x="1165019" y="118979"/>
                    </a:cubicBezTo>
                    <a:cubicBezTo>
                      <a:pt x="1164547" y="119215"/>
                      <a:pt x="1164547" y="120396"/>
                      <a:pt x="1165019" y="121164"/>
                    </a:cubicBezTo>
                    <a:cubicBezTo>
                      <a:pt x="1165728" y="122109"/>
                      <a:pt x="1167205" y="121164"/>
                      <a:pt x="1168386" y="120928"/>
                    </a:cubicBezTo>
                    <a:cubicBezTo>
                      <a:pt x="1169567" y="120455"/>
                      <a:pt x="1170335" y="119274"/>
                      <a:pt x="1171752" y="118743"/>
                    </a:cubicBezTo>
                    <a:cubicBezTo>
                      <a:pt x="1174882" y="117561"/>
                      <a:pt x="1178248" y="118270"/>
                      <a:pt x="1181378" y="118034"/>
                    </a:cubicBezTo>
                    <a:cubicBezTo>
                      <a:pt x="1182796" y="119747"/>
                      <a:pt x="1183268" y="122109"/>
                      <a:pt x="1181851" y="123585"/>
                    </a:cubicBezTo>
                    <a:cubicBezTo>
                      <a:pt x="1181142" y="124766"/>
                      <a:pt x="1178957" y="125003"/>
                      <a:pt x="1178484" y="126007"/>
                    </a:cubicBezTo>
                    <a:cubicBezTo>
                      <a:pt x="1178012" y="127424"/>
                      <a:pt x="1177303" y="130554"/>
                      <a:pt x="1179429" y="131085"/>
                    </a:cubicBezTo>
                    <a:cubicBezTo>
                      <a:pt x="1181615" y="131558"/>
                      <a:pt x="1183741" y="131558"/>
                      <a:pt x="1185926" y="131085"/>
                    </a:cubicBezTo>
                    <a:cubicBezTo>
                      <a:pt x="1188819" y="130377"/>
                      <a:pt x="1190709" y="127955"/>
                      <a:pt x="1191950" y="125593"/>
                    </a:cubicBezTo>
                    <a:cubicBezTo>
                      <a:pt x="1193131" y="123644"/>
                      <a:pt x="1192186" y="121282"/>
                      <a:pt x="1193190" y="119097"/>
                    </a:cubicBezTo>
                    <a:cubicBezTo>
                      <a:pt x="1193662" y="118388"/>
                      <a:pt x="1194135" y="117384"/>
                      <a:pt x="1194607" y="117443"/>
                    </a:cubicBezTo>
                    <a:cubicBezTo>
                      <a:pt x="1196556" y="116735"/>
                      <a:pt x="1198446" y="117207"/>
                      <a:pt x="1200395" y="117207"/>
                    </a:cubicBezTo>
                    <a:cubicBezTo>
                      <a:pt x="1204588" y="117207"/>
                      <a:pt x="1208722" y="116439"/>
                      <a:pt x="1213033" y="117384"/>
                    </a:cubicBezTo>
                    <a:cubicBezTo>
                      <a:pt x="1214509" y="117620"/>
                      <a:pt x="1216163" y="118329"/>
                      <a:pt x="1217580" y="118565"/>
                    </a:cubicBezTo>
                    <a:cubicBezTo>
                      <a:pt x="1220238" y="119038"/>
                      <a:pt x="1222600" y="119510"/>
                      <a:pt x="1225021" y="120987"/>
                    </a:cubicBezTo>
                    <a:cubicBezTo>
                      <a:pt x="1226498" y="121695"/>
                      <a:pt x="1227443" y="124353"/>
                      <a:pt x="1225966" y="125298"/>
                    </a:cubicBezTo>
                    <a:cubicBezTo>
                      <a:pt x="1223781" y="126951"/>
                      <a:pt x="1220651" y="124825"/>
                      <a:pt x="1218289" y="126479"/>
                    </a:cubicBezTo>
                    <a:cubicBezTo>
                      <a:pt x="1218053" y="126479"/>
                      <a:pt x="1218289" y="127660"/>
                      <a:pt x="1218289" y="127660"/>
                    </a:cubicBezTo>
                    <a:cubicBezTo>
                      <a:pt x="1220710" y="128369"/>
                      <a:pt x="1222600" y="129373"/>
                      <a:pt x="1225021" y="130081"/>
                    </a:cubicBezTo>
                    <a:cubicBezTo>
                      <a:pt x="1228151" y="130790"/>
                      <a:pt x="1231282" y="130554"/>
                      <a:pt x="1234412" y="132739"/>
                    </a:cubicBezTo>
                    <a:cubicBezTo>
                      <a:pt x="1235356" y="133448"/>
                      <a:pt x="1236833" y="133684"/>
                      <a:pt x="1238250" y="132975"/>
                    </a:cubicBezTo>
                    <a:cubicBezTo>
                      <a:pt x="1239195" y="132267"/>
                      <a:pt x="1240199" y="131794"/>
                      <a:pt x="1241144" y="131263"/>
                    </a:cubicBezTo>
                    <a:cubicBezTo>
                      <a:pt x="1242561" y="130554"/>
                      <a:pt x="1243802" y="131499"/>
                      <a:pt x="1244983" y="131971"/>
                    </a:cubicBezTo>
                    <a:cubicBezTo>
                      <a:pt x="1246696" y="132680"/>
                      <a:pt x="1249058" y="131735"/>
                      <a:pt x="1250770" y="132444"/>
                    </a:cubicBezTo>
                    <a:cubicBezTo>
                      <a:pt x="1252956" y="133389"/>
                      <a:pt x="1255318" y="135101"/>
                      <a:pt x="1256086" y="137759"/>
                    </a:cubicBezTo>
                    <a:cubicBezTo>
                      <a:pt x="1256794" y="140180"/>
                      <a:pt x="1255849" y="142779"/>
                      <a:pt x="1257030" y="144728"/>
                    </a:cubicBezTo>
                    <a:cubicBezTo>
                      <a:pt x="1258507" y="146913"/>
                      <a:pt x="1261342" y="147858"/>
                      <a:pt x="1263999" y="146913"/>
                    </a:cubicBezTo>
                    <a:cubicBezTo>
                      <a:pt x="1264472" y="146913"/>
                      <a:pt x="1265180" y="146204"/>
                      <a:pt x="1265712" y="146204"/>
                    </a:cubicBezTo>
                    <a:cubicBezTo>
                      <a:pt x="1267897" y="145732"/>
                      <a:pt x="1270023" y="146204"/>
                      <a:pt x="1271972" y="145259"/>
                    </a:cubicBezTo>
                    <a:lnTo>
                      <a:pt x="1271736" y="145495"/>
                    </a:lnTo>
                    <a:cubicBezTo>
                      <a:pt x="1272917" y="145495"/>
                      <a:pt x="1273921" y="145023"/>
                      <a:pt x="1275102" y="144787"/>
                    </a:cubicBezTo>
                    <a:cubicBezTo>
                      <a:pt x="1277287" y="144787"/>
                      <a:pt x="1279413" y="146204"/>
                      <a:pt x="1281362" y="145259"/>
                    </a:cubicBezTo>
                    <a:cubicBezTo>
                      <a:pt x="1282307" y="144787"/>
                      <a:pt x="1283075" y="143547"/>
                      <a:pt x="1284020" y="143074"/>
                    </a:cubicBezTo>
                    <a:cubicBezTo>
                      <a:pt x="1286677" y="141893"/>
                      <a:pt x="1289807" y="142365"/>
                      <a:pt x="1292701" y="142838"/>
                    </a:cubicBezTo>
                    <a:cubicBezTo>
                      <a:pt x="1295358" y="143310"/>
                      <a:pt x="1297721" y="143783"/>
                      <a:pt x="1300378" y="143547"/>
                    </a:cubicBezTo>
                    <a:cubicBezTo>
                      <a:pt x="1307111" y="142365"/>
                      <a:pt x="1313371" y="142838"/>
                      <a:pt x="1319867" y="143074"/>
                    </a:cubicBezTo>
                    <a:cubicBezTo>
                      <a:pt x="1322289" y="143074"/>
                      <a:pt x="1324651" y="143783"/>
                      <a:pt x="1327072" y="144255"/>
                    </a:cubicBezTo>
                    <a:cubicBezTo>
                      <a:pt x="1328253" y="144491"/>
                      <a:pt x="1329730" y="144964"/>
                      <a:pt x="1330911" y="145968"/>
                    </a:cubicBezTo>
                    <a:cubicBezTo>
                      <a:pt x="1333332" y="148153"/>
                      <a:pt x="1335931" y="150043"/>
                      <a:pt x="1338825" y="151755"/>
                    </a:cubicBezTo>
                    <a:lnTo>
                      <a:pt x="1338825" y="151283"/>
                    </a:lnTo>
                    <a:cubicBezTo>
                      <a:pt x="1340065" y="152700"/>
                      <a:pt x="1342191" y="153468"/>
                      <a:pt x="1342663" y="155122"/>
                    </a:cubicBezTo>
                    <a:cubicBezTo>
                      <a:pt x="1343608" y="158016"/>
                      <a:pt x="1343608" y="161146"/>
                      <a:pt x="1342900" y="164039"/>
                    </a:cubicBezTo>
                    <a:cubicBezTo>
                      <a:pt x="1342427" y="165693"/>
                      <a:pt x="1341718" y="168114"/>
                      <a:pt x="1343844" y="168351"/>
                    </a:cubicBezTo>
                    <a:cubicBezTo>
                      <a:pt x="1345262" y="168823"/>
                      <a:pt x="1346738" y="169295"/>
                      <a:pt x="1347919" y="170004"/>
                    </a:cubicBezTo>
                    <a:cubicBezTo>
                      <a:pt x="1348392" y="170240"/>
                      <a:pt x="1349100" y="170004"/>
                      <a:pt x="1349632" y="170004"/>
                    </a:cubicBezTo>
                    <a:cubicBezTo>
                      <a:pt x="1350577" y="170240"/>
                      <a:pt x="1351286" y="170949"/>
                      <a:pt x="1351817" y="171717"/>
                    </a:cubicBezTo>
                    <a:cubicBezTo>
                      <a:pt x="1352762" y="173902"/>
                      <a:pt x="1354238" y="175555"/>
                      <a:pt x="1355183" y="177504"/>
                    </a:cubicBezTo>
                    <a:cubicBezTo>
                      <a:pt x="1355420" y="177741"/>
                      <a:pt x="1356128" y="178213"/>
                      <a:pt x="1356365" y="178213"/>
                    </a:cubicBezTo>
                    <a:cubicBezTo>
                      <a:pt x="1360971" y="177741"/>
                      <a:pt x="1363570" y="182288"/>
                      <a:pt x="1366463" y="185182"/>
                    </a:cubicBezTo>
                    <a:cubicBezTo>
                      <a:pt x="1366700" y="185182"/>
                      <a:pt x="1367172" y="185654"/>
                      <a:pt x="1367408" y="185418"/>
                    </a:cubicBezTo>
                    <a:cubicBezTo>
                      <a:pt x="1367645" y="184709"/>
                      <a:pt x="1367645" y="184001"/>
                      <a:pt x="1367408" y="183233"/>
                    </a:cubicBezTo>
                    <a:cubicBezTo>
                      <a:pt x="1366463" y="181284"/>
                      <a:pt x="1364514" y="180103"/>
                      <a:pt x="1363097" y="178154"/>
                    </a:cubicBezTo>
                    <a:cubicBezTo>
                      <a:pt x="1362388" y="176973"/>
                      <a:pt x="1362625" y="175733"/>
                      <a:pt x="1363097" y="174552"/>
                    </a:cubicBezTo>
                    <a:cubicBezTo>
                      <a:pt x="1363333" y="173607"/>
                      <a:pt x="1365046" y="174315"/>
                      <a:pt x="1365991" y="174079"/>
                    </a:cubicBezTo>
                    <a:cubicBezTo>
                      <a:pt x="1367645" y="173370"/>
                      <a:pt x="1366227" y="170949"/>
                      <a:pt x="1367408" y="170004"/>
                    </a:cubicBezTo>
                    <a:cubicBezTo>
                      <a:pt x="1369593" y="168351"/>
                      <a:pt x="1372192" y="169532"/>
                      <a:pt x="1374613" y="168587"/>
                    </a:cubicBezTo>
                    <a:cubicBezTo>
                      <a:pt x="1377743" y="167406"/>
                      <a:pt x="1381110" y="168587"/>
                      <a:pt x="1384476" y="167878"/>
                    </a:cubicBezTo>
                    <a:cubicBezTo>
                      <a:pt x="1384712" y="167642"/>
                      <a:pt x="1384948" y="167406"/>
                      <a:pt x="1385184" y="167169"/>
                    </a:cubicBezTo>
                    <a:cubicBezTo>
                      <a:pt x="1385421" y="166461"/>
                      <a:pt x="1384948" y="165457"/>
                      <a:pt x="1385421" y="165220"/>
                    </a:cubicBezTo>
                    <a:cubicBezTo>
                      <a:pt x="1385657" y="164748"/>
                      <a:pt x="1386838" y="164748"/>
                      <a:pt x="1387370" y="165220"/>
                    </a:cubicBezTo>
                    <a:cubicBezTo>
                      <a:pt x="1389791" y="167406"/>
                      <a:pt x="1391917" y="171244"/>
                      <a:pt x="1395283" y="169532"/>
                    </a:cubicBezTo>
                    <a:cubicBezTo>
                      <a:pt x="1396464" y="168823"/>
                      <a:pt x="1398177" y="168351"/>
                      <a:pt x="1398886" y="169059"/>
                    </a:cubicBezTo>
                    <a:cubicBezTo>
                      <a:pt x="1404673" y="172425"/>
                      <a:pt x="1410638" y="172898"/>
                      <a:pt x="1416662" y="172662"/>
                    </a:cubicBezTo>
                    <a:cubicBezTo>
                      <a:pt x="1418375" y="172603"/>
                      <a:pt x="1420501" y="172189"/>
                      <a:pt x="1421505" y="170477"/>
                    </a:cubicBezTo>
                    <a:cubicBezTo>
                      <a:pt x="1421977" y="169532"/>
                      <a:pt x="1421977" y="168528"/>
                      <a:pt x="1422449" y="168055"/>
                    </a:cubicBezTo>
                    <a:cubicBezTo>
                      <a:pt x="1424871" y="166343"/>
                      <a:pt x="1426524" y="168528"/>
                      <a:pt x="1428237" y="170240"/>
                    </a:cubicBezTo>
                    <a:cubicBezTo>
                      <a:pt x="1430186" y="172189"/>
                      <a:pt x="1432312" y="174079"/>
                      <a:pt x="1432784" y="176973"/>
                    </a:cubicBezTo>
                    <a:cubicBezTo>
                      <a:pt x="1432784" y="177682"/>
                      <a:pt x="1433729" y="178390"/>
                      <a:pt x="1434497" y="178390"/>
                    </a:cubicBezTo>
                    <a:cubicBezTo>
                      <a:pt x="1437863" y="179099"/>
                      <a:pt x="1441230" y="177918"/>
                      <a:pt x="1444360" y="179335"/>
                    </a:cubicBezTo>
                    <a:cubicBezTo>
                      <a:pt x="1445305" y="179808"/>
                      <a:pt x="1446781" y="179808"/>
                      <a:pt x="1447490" y="181048"/>
                    </a:cubicBezTo>
                    <a:cubicBezTo>
                      <a:pt x="1448671" y="182997"/>
                      <a:pt x="1450147" y="184887"/>
                      <a:pt x="1451801" y="185831"/>
                    </a:cubicBezTo>
                    <a:cubicBezTo>
                      <a:pt x="1454458" y="187013"/>
                      <a:pt x="1458061" y="186776"/>
                      <a:pt x="1460718" y="186068"/>
                    </a:cubicBezTo>
                    <a:cubicBezTo>
                      <a:pt x="1461663" y="185595"/>
                      <a:pt x="1463140" y="184355"/>
                      <a:pt x="1464085" y="183410"/>
                    </a:cubicBezTo>
                    <a:cubicBezTo>
                      <a:pt x="1466033" y="181993"/>
                      <a:pt x="1463140" y="180044"/>
                      <a:pt x="1461900" y="178626"/>
                    </a:cubicBezTo>
                    <a:cubicBezTo>
                      <a:pt x="1459715" y="176205"/>
                      <a:pt x="1457588" y="174079"/>
                      <a:pt x="1454931" y="172366"/>
                    </a:cubicBezTo>
                    <a:cubicBezTo>
                      <a:pt x="1453277" y="171421"/>
                      <a:pt x="1451801" y="169473"/>
                      <a:pt x="1452746" y="167583"/>
                    </a:cubicBezTo>
                    <a:lnTo>
                      <a:pt x="1453218" y="167583"/>
                    </a:lnTo>
                    <a:cubicBezTo>
                      <a:pt x="1453691" y="166638"/>
                      <a:pt x="1453691" y="165161"/>
                      <a:pt x="1453218" y="164217"/>
                    </a:cubicBezTo>
                    <a:cubicBezTo>
                      <a:pt x="1452982" y="163744"/>
                      <a:pt x="1452273" y="163272"/>
                      <a:pt x="1451801" y="162504"/>
                    </a:cubicBezTo>
                    <a:cubicBezTo>
                      <a:pt x="1451328" y="162268"/>
                      <a:pt x="1451565" y="161559"/>
                      <a:pt x="1451328" y="161323"/>
                    </a:cubicBezTo>
                    <a:cubicBezTo>
                      <a:pt x="1450856" y="161086"/>
                      <a:pt x="1450620" y="160614"/>
                      <a:pt x="1450147" y="160378"/>
                    </a:cubicBezTo>
                    <a:cubicBezTo>
                      <a:pt x="1449911" y="160142"/>
                      <a:pt x="1450147" y="159433"/>
                      <a:pt x="1450147" y="159433"/>
                    </a:cubicBezTo>
                    <a:cubicBezTo>
                      <a:pt x="1451860" y="158960"/>
                      <a:pt x="1453750" y="158724"/>
                      <a:pt x="1455462" y="159669"/>
                    </a:cubicBezTo>
                    <a:cubicBezTo>
                      <a:pt x="1457647" y="160614"/>
                      <a:pt x="1460010" y="161323"/>
                      <a:pt x="1462195" y="163272"/>
                    </a:cubicBezTo>
                    <a:cubicBezTo>
                      <a:pt x="1463140" y="163980"/>
                      <a:pt x="1464380" y="164217"/>
                      <a:pt x="1465561" y="164453"/>
                    </a:cubicBezTo>
                    <a:cubicBezTo>
                      <a:pt x="1467982" y="164689"/>
                      <a:pt x="1470345" y="164925"/>
                      <a:pt x="1472766" y="164925"/>
                    </a:cubicBezTo>
                    <a:cubicBezTo>
                      <a:pt x="1473947" y="164925"/>
                      <a:pt x="1475187" y="164925"/>
                      <a:pt x="1476368" y="165398"/>
                    </a:cubicBezTo>
                    <a:cubicBezTo>
                      <a:pt x="1479971" y="166815"/>
                      <a:pt x="1483810" y="165634"/>
                      <a:pt x="1487648" y="164925"/>
                    </a:cubicBezTo>
                    <a:cubicBezTo>
                      <a:pt x="1488121" y="164689"/>
                      <a:pt x="1488830" y="164217"/>
                      <a:pt x="1489361" y="163980"/>
                    </a:cubicBezTo>
                    <a:cubicBezTo>
                      <a:pt x="1491782" y="163980"/>
                      <a:pt x="1494440" y="163980"/>
                      <a:pt x="1496802" y="164689"/>
                    </a:cubicBezTo>
                    <a:cubicBezTo>
                      <a:pt x="1500168" y="165870"/>
                      <a:pt x="1503535" y="163508"/>
                      <a:pt x="1506901" y="164453"/>
                    </a:cubicBezTo>
                    <a:cubicBezTo>
                      <a:pt x="1507846" y="164689"/>
                      <a:pt x="1508850" y="165398"/>
                      <a:pt x="1509795" y="165870"/>
                    </a:cubicBezTo>
                    <a:cubicBezTo>
                      <a:pt x="1512925" y="167051"/>
                      <a:pt x="1516291" y="167287"/>
                      <a:pt x="1519657" y="168055"/>
                    </a:cubicBezTo>
                    <a:cubicBezTo>
                      <a:pt x="1522787" y="168764"/>
                      <a:pt x="1525917" y="168291"/>
                      <a:pt x="1528339" y="169768"/>
                    </a:cubicBezTo>
                    <a:cubicBezTo>
                      <a:pt x="1530052" y="170713"/>
                      <a:pt x="1530996" y="172898"/>
                      <a:pt x="1533182" y="173370"/>
                    </a:cubicBezTo>
                    <a:cubicBezTo>
                      <a:pt x="1534894" y="173607"/>
                      <a:pt x="1536548" y="173607"/>
                      <a:pt x="1537965" y="174315"/>
                    </a:cubicBezTo>
                    <a:cubicBezTo>
                      <a:pt x="1544225" y="176973"/>
                      <a:pt x="1549481" y="180575"/>
                      <a:pt x="1556214" y="182465"/>
                    </a:cubicBezTo>
                    <a:cubicBezTo>
                      <a:pt x="1557631" y="182938"/>
                      <a:pt x="1558635" y="184178"/>
                      <a:pt x="1560052" y="184650"/>
                    </a:cubicBezTo>
                    <a:cubicBezTo>
                      <a:pt x="1562946" y="185359"/>
                      <a:pt x="1566076" y="184650"/>
                      <a:pt x="1568734" y="186068"/>
                    </a:cubicBezTo>
                    <a:cubicBezTo>
                      <a:pt x="1571628" y="187485"/>
                      <a:pt x="1573045" y="190615"/>
                      <a:pt x="1575703" y="192564"/>
                    </a:cubicBezTo>
                    <a:cubicBezTo>
                      <a:pt x="1577652" y="193745"/>
                      <a:pt x="1580014" y="192800"/>
                      <a:pt x="1581963" y="193509"/>
                    </a:cubicBezTo>
                    <a:cubicBezTo>
                      <a:pt x="1582199" y="193509"/>
                      <a:pt x="1582908" y="194218"/>
                      <a:pt x="1583380" y="194454"/>
                    </a:cubicBezTo>
                    <a:cubicBezTo>
                      <a:pt x="1586038" y="194926"/>
                      <a:pt x="1590349" y="193273"/>
                      <a:pt x="1591530" y="196403"/>
                    </a:cubicBezTo>
                    <a:cubicBezTo>
                      <a:pt x="1591825" y="197111"/>
                      <a:pt x="1591294" y="198588"/>
                      <a:pt x="1591530" y="199533"/>
                    </a:cubicBezTo>
                    <a:cubicBezTo>
                      <a:pt x="1591530" y="200005"/>
                      <a:pt x="1592239" y="200241"/>
                      <a:pt x="1592947" y="200005"/>
                    </a:cubicBezTo>
                    <a:cubicBezTo>
                      <a:pt x="1593656" y="199296"/>
                      <a:pt x="1593420" y="198056"/>
                      <a:pt x="1593892" y="197348"/>
                    </a:cubicBezTo>
                    <a:cubicBezTo>
                      <a:pt x="1594128" y="196639"/>
                      <a:pt x="1595605" y="196403"/>
                      <a:pt x="1596313" y="197111"/>
                    </a:cubicBezTo>
                    <a:cubicBezTo>
                      <a:pt x="1597495" y="197820"/>
                      <a:pt x="1597731" y="199533"/>
                      <a:pt x="1598499" y="200950"/>
                    </a:cubicBezTo>
                    <a:cubicBezTo>
                      <a:pt x="1598971" y="201895"/>
                      <a:pt x="1600448" y="202367"/>
                      <a:pt x="1600920" y="203608"/>
                    </a:cubicBezTo>
                    <a:cubicBezTo>
                      <a:pt x="1601392" y="204316"/>
                      <a:pt x="1601629" y="204789"/>
                      <a:pt x="1602337" y="205025"/>
                    </a:cubicBezTo>
                    <a:cubicBezTo>
                      <a:pt x="1603282" y="205261"/>
                      <a:pt x="1604522" y="205261"/>
                      <a:pt x="1604995" y="204789"/>
                    </a:cubicBezTo>
                    <a:cubicBezTo>
                      <a:pt x="1605467" y="204553"/>
                      <a:pt x="1605467" y="203371"/>
                      <a:pt x="1605940" y="202604"/>
                    </a:cubicBezTo>
                    <a:cubicBezTo>
                      <a:pt x="1606176" y="202367"/>
                      <a:pt x="1606885" y="202367"/>
                      <a:pt x="1607357" y="202604"/>
                    </a:cubicBezTo>
                    <a:cubicBezTo>
                      <a:pt x="1608834" y="204021"/>
                      <a:pt x="1609070" y="207919"/>
                      <a:pt x="1611196" y="206442"/>
                    </a:cubicBezTo>
                    <a:cubicBezTo>
                      <a:pt x="1612377" y="205734"/>
                      <a:pt x="1613853" y="204730"/>
                      <a:pt x="1615035" y="205497"/>
                    </a:cubicBezTo>
                    <a:cubicBezTo>
                      <a:pt x="1615743" y="205734"/>
                      <a:pt x="1615980" y="206915"/>
                      <a:pt x="1616747" y="207446"/>
                    </a:cubicBezTo>
                    <a:cubicBezTo>
                      <a:pt x="1621295" y="211994"/>
                      <a:pt x="1624897" y="217073"/>
                      <a:pt x="1627555" y="223096"/>
                    </a:cubicBezTo>
                    <a:cubicBezTo>
                      <a:pt x="1628027" y="224041"/>
                      <a:pt x="1628972" y="225045"/>
                      <a:pt x="1629740" y="225990"/>
                    </a:cubicBezTo>
                    <a:cubicBezTo>
                      <a:pt x="1630921" y="227644"/>
                      <a:pt x="1629740" y="229593"/>
                      <a:pt x="1630449" y="231305"/>
                    </a:cubicBezTo>
                    <a:cubicBezTo>
                      <a:pt x="1631866" y="233254"/>
                      <a:pt x="1634523" y="231778"/>
                      <a:pt x="1636236" y="232723"/>
                    </a:cubicBezTo>
                    <a:cubicBezTo>
                      <a:pt x="1637181" y="233195"/>
                      <a:pt x="1636945" y="235380"/>
                      <a:pt x="1638126" y="236089"/>
                    </a:cubicBezTo>
                    <a:cubicBezTo>
                      <a:pt x="1639307" y="236798"/>
                      <a:pt x="1639307" y="235853"/>
                      <a:pt x="1640075" y="234908"/>
                    </a:cubicBezTo>
                    <a:cubicBezTo>
                      <a:pt x="1640311" y="234672"/>
                      <a:pt x="1641492" y="234672"/>
                      <a:pt x="1642024" y="234908"/>
                    </a:cubicBezTo>
                    <a:cubicBezTo>
                      <a:pt x="1642496" y="235380"/>
                      <a:pt x="1643205" y="235380"/>
                      <a:pt x="1643677" y="235380"/>
                    </a:cubicBezTo>
                    <a:cubicBezTo>
                      <a:pt x="1643677" y="234908"/>
                      <a:pt x="1643914" y="234435"/>
                      <a:pt x="1643677" y="233963"/>
                    </a:cubicBezTo>
                    <a:cubicBezTo>
                      <a:pt x="1642496" y="232546"/>
                      <a:pt x="1641492" y="230833"/>
                      <a:pt x="1640311" y="229179"/>
                    </a:cubicBezTo>
                    <a:cubicBezTo>
                      <a:pt x="1639366" y="227526"/>
                      <a:pt x="1637653" y="225813"/>
                      <a:pt x="1636945" y="223864"/>
                    </a:cubicBezTo>
                    <a:cubicBezTo>
                      <a:pt x="1636472" y="223156"/>
                      <a:pt x="1635527" y="222919"/>
                      <a:pt x="1634996" y="222211"/>
                    </a:cubicBezTo>
                    <a:cubicBezTo>
                      <a:pt x="1634523" y="221738"/>
                      <a:pt x="1634996" y="221266"/>
                      <a:pt x="1634760" y="220793"/>
                    </a:cubicBezTo>
                    <a:cubicBezTo>
                      <a:pt x="1637653" y="220321"/>
                      <a:pt x="1641020" y="219848"/>
                      <a:pt x="1643441" y="221029"/>
                    </a:cubicBezTo>
                    <a:cubicBezTo>
                      <a:pt x="1645154" y="221974"/>
                      <a:pt x="1645154" y="226345"/>
                      <a:pt x="1647988" y="225104"/>
                    </a:cubicBezTo>
                    <a:cubicBezTo>
                      <a:pt x="1648225" y="225104"/>
                      <a:pt x="1648697" y="224632"/>
                      <a:pt x="1648933" y="224632"/>
                    </a:cubicBezTo>
                    <a:cubicBezTo>
                      <a:pt x="1652300" y="223215"/>
                      <a:pt x="1655666" y="221266"/>
                      <a:pt x="1659268" y="222447"/>
                    </a:cubicBezTo>
                    <a:cubicBezTo>
                      <a:pt x="1660981" y="222919"/>
                      <a:pt x="1661926" y="224868"/>
                      <a:pt x="1663343" y="226286"/>
                    </a:cubicBezTo>
                    <a:cubicBezTo>
                      <a:pt x="1665765" y="228707"/>
                      <a:pt x="1669603" y="228234"/>
                      <a:pt x="1672261" y="230360"/>
                    </a:cubicBezTo>
                    <a:cubicBezTo>
                      <a:pt x="1674682" y="232309"/>
                      <a:pt x="1677281" y="234199"/>
                      <a:pt x="1680175" y="234908"/>
                    </a:cubicBezTo>
                    <a:cubicBezTo>
                      <a:pt x="1682832" y="235617"/>
                      <a:pt x="1685726" y="234199"/>
                      <a:pt x="1687616" y="236089"/>
                    </a:cubicBezTo>
                    <a:cubicBezTo>
                      <a:pt x="1688324" y="236798"/>
                      <a:pt x="1688797" y="239219"/>
                      <a:pt x="1687616" y="239692"/>
                    </a:cubicBezTo>
                    <a:cubicBezTo>
                      <a:pt x="1685903" y="240400"/>
                      <a:pt x="1683305" y="239455"/>
                      <a:pt x="1681356" y="240636"/>
                    </a:cubicBezTo>
                    <a:cubicBezTo>
                      <a:pt x="1681120" y="240873"/>
                      <a:pt x="1681120" y="242054"/>
                      <a:pt x="1681356" y="242585"/>
                    </a:cubicBezTo>
                    <a:cubicBezTo>
                      <a:pt x="1682301" y="243530"/>
                      <a:pt x="1683541" y="244239"/>
                      <a:pt x="1683777" y="245243"/>
                    </a:cubicBezTo>
                    <a:cubicBezTo>
                      <a:pt x="1684250" y="246188"/>
                      <a:pt x="1684250" y="247664"/>
                      <a:pt x="1683777" y="248137"/>
                    </a:cubicBezTo>
                    <a:cubicBezTo>
                      <a:pt x="1682064" y="249849"/>
                      <a:pt x="1679466" y="247664"/>
                      <a:pt x="1677517" y="248609"/>
                    </a:cubicBezTo>
                    <a:cubicBezTo>
                      <a:pt x="1677281" y="248845"/>
                      <a:pt x="1676808" y="249790"/>
                      <a:pt x="1676336" y="250027"/>
                    </a:cubicBezTo>
                    <a:cubicBezTo>
                      <a:pt x="1675391" y="250499"/>
                      <a:pt x="1674151" y="250499"/>
                      <a:pt x="1673206" y="250263"/>
                    </a:cubicBezTo>
                    <a:cubicBezTo>
                      <a:pt x="1670076" y="249318"/>
                      <a:pt x="1666946" y="247605"/>
                      <a:pt x="1663580" y="247369"/>
                    </a:cubicBezTo>
                    <a:cubicBezTo>
                      <a:pt x="1663580" y="247841"/>
                      <a:pt x="1663343" y="248314"/>
                      <a:pt x="1663580" y="248550"/>
                    </a:cubicBezTo>
                    <a:cubicBezTo>
                      <a:pt x="1664524" y="249259"/>
                      <a:pt x="1665292" y="249967"/>
                      <a:pt x="1665765" y="250971"/>
                    </a:cubicBezTo>
                    <a:cubicBezTo>
                      <a:pt x="1666473" y="252684"/>
                      <a:pt x="1665765" y="254574"/>
                      <a:pt x="1666001" y="256287"/>
                    </a:cubicBezTo>
                    <a:cubicBezTo>
                      <a:pt x="1666001" y="256759"/>
                      <a:pt x="1666473" y="256995"/>
                      <a:pt x="1666710" y="257231"/>
                    </a:cubicBezTo>
                    <a:cubicBezTo>
                      <a:pt x="1667655" y="257468"/>
                      <a:pt x="1668895" y="257468"/>
                      <a:pt x="1669603" y="258413"/>
                    </a:cubicBezTo>
                    <a:cubicBezTo>
                      <a:pt x="1670076" y="259358"/>
                      <a:pt x="1669840" y="260598"/>
                      <a:pt x="1669840" y="261543"/>
                    </a:cubicBezTo>
                    <a:cubicBezTo>
                      <a:pt x="1668422" y="261543"/>
                      <a:pt x="1666710" y="261306"/>
                      <a:pt x="1666001" y="262251"/>
                    </a:cubicBezTo>
                    <a:cubicBezTo>
                      <a:pt x="1663580" y="265381"/>
                      <a:pt x="1668895" y="265618"/>
                      <a:pt x="1671316" y="266090"/>
                    </a:cubicBezTo>
                    <a:cubicBezTo>
                      <a:pt x="1672261" y="266326"/>
                      <a:pt x="1672497" y="267507"/>
                      <a:pt x="1673029" y="268511"/>
                    </a:cubicBezTo>
                    <a:cubicBezTo>
                      <a:pt x="1673265" y="268511"/>
                      <a:pt x="1673265" y="268984"/>
                      <a:pt x="1673737" y="268984"/>
                    </a:cubicBezTo>
                    <a:cubicBezTo>
                      <a:pt x="1675155" y="268984"/>
                      <a:pt x="1678049" y="269693"/>
                      <a:pt x="1677576" y="272114"/>
                    </a:cubicBezTo>
                    <a:cubicBezTo>
                      <a:pt x="1675155" y="272114"/>
                      <a:pt x="1672792" y="273531"/>
                      <a:pt x="1670607" y="272823"/>
                    </a:cubicBezTo>
                    <a:cubicBezTo>
                      <a:pt x="1670135" y="272586"/>
                      <a:pt x="1669426" y="271405"/>
                      <a:pt x="1668422" y="271641"/>
                    </a:cubicBezTo>
                    <a:cubicBezTo>
                      <a:pt x="1667950" y="271641"/>
                      <a:pt x="1668422" y="272350"/>
                      <a:pt x="1667950" y="272114"/>
                    </a:cubicBezTo>
                    <a:cubicBezTo>
                      <a:pt x="1667950" y="273295"/>
                      <a:pt x="1667950" y="274535"/>
                      <a:pt x="1668186" y="275716"/>
                    </a:cubicBezTo>
                    <a:cubicBezTo>
                      <a:pt x="1667241" y="275716"/>
                      <a:pt x="1666473" y="275716"/>
                      <a:pt x="1665528" y="275244"/>
                    </a:cubicBezTo>
                    <a:cubicBezTo>
                      <a:pt x="1664052" y="274771"/>
                      <a:pt x="1662162" y="276425"/>
                      <a:pt x="1661454" y="275480"/>
                    </a:cubicBezTo>
                    <a:cubicBezTo>
                      <a:pt x="1660036" y="274063"/>
                      <a:pt x="1658560" y="272350"/>
                      <a:pt x="1656906" y="271169"/>
                    </a:cubicBezTo>
                    <a:cubicBezTo>
                      <a:pt x="1654721" y="269220"/>
                      <a:pt x="1651827" y="268275"/>
                      <a:pt x="1649465" y="266622"/>
                    </a:cubicBezTo>
                    <a:cubicBezTo>
                      <a:pt x="1648520" y="265913"/>
                      <a:pt x="1647280" y="265204"/>
                      <a:pt x="1646807" y="263728"/>
                    </a:cubicBezTo>
                    <a:cubicBezTo>
                      <a:pt x="1646571" y="263492"/>
                      <a:pt x="1646099" y="263255"/>
                      <a:pt x="1645626" y="263019"/>
                    </a:cubicBezTo>
                    <a:cubicBezTo>
                      <a:pt x="1643677" y="262547"/>
                      <a:pt x="1641787" y="264200"/>
                      <a:pt x="1639839" y="263492"/>
                    </a:cubicBezTo>
                    <a:cubicBezTo>
                      <a:pt x="1638894" y="263255"/>
                      <a:pt x="1638126" y="263255"/>
                      <a:pt x="1637181" y="262783"/>
                    </a:cubicBezTo>
                    <a:cubicBezTo>
                      <a:pt x="1635232" y="262074"/>
                      <a:pt x="1633815" y="260598"/>
                      <a:pt x="1632870" y="258708"/>
                    </a:cubicBezTo>
                    <a:cubicBezTo>
                      <a:pt x="1632397" y="257291"/>
                      <a:pt x="1632870" y="255814"/>
                      <a:pt x="1632397" y="254397"/>
                    </a:cubicBezTo>
                    <a:cubicBezTo>
                      <a:pt x="1632161" y="253452"/>
                      <a:pt x="1631216" y="252684"/>
                      <a:pt x="1630212" y="252212"/>
                    </a:cubicBezTo>
                    <a:cubicBezTo>
                      <a:pt x="1628263" y="251030"/>
                      <a:pt x="1626137" y="251975"/>
                      <a:pt x="1623952" y="251739"/>
                    </a:cubicBezTo>
                    <a:cubicBezTo>
                      <a:pt x="1616747" y="251030"/>
                      <a:pt x="1609779" y="251739"/>
                      <a:pt x="1602810" y="252212"/>
                    </a:cubicBezTo>
                    <a:cubicBezTo>
                      <a:pt x="1602337" y="252212"/>
                      <a:pt x="1602337" y="251739"/>
                      <a:pt x="1602337" y="251503"/>
                    </a:cubicBezTo>
                    <a:cubicBezTo>
                      <a:pt x="1601629" y="249554"/>
                      <a:pt x="1602574" y="247664"/>
                      <a:pt x="1601865" y="245952"/>
                    </a:cubicBezTo>
                    <a:cubicBezTo>
                      <a:pt x="1601392" y="245243"/>
                      <a:pt x="1600684" y="244534"/>
                      <a:pt x="1599916" y="244003"/>
                    </a:cubicBezTo>
                    <a:cubicBezTo>
                      <a:pt x="1598499" y="243294"/>
                      <a:pt x="1596313" y="244239"/>
                      <a:pt x="1595369" y="243058"/>
                    </a:cubicBezTo>
                    <a:cubicBezTo>
                      <a:pt x="1594424" y="241877"/>
                      <a:pt x="1593892" y="239692"/>
                      <a:pt x="1594660" y="237743"/>
                    </a:cubicBezTo>
                    <a:cubicBezTo>
                      <a:pt x="1595487" y="235617"/>
                      <a:pt x="1596373" y="233195"/>
                      <a:pt x="1595605" y="231010"/>
                    </a:cubicBezTo>
                    <a:cubicBezTo>
                      <a:pt x="1595369" y="230301"/>
                      <a:pt x="1593892" y="229829"/>
                      <a:pt x="1592947" y="230538"/>
                    </a:cubicBezTo>
                    <a:cubicBezTo>
                      <a:pt x="1591530" y="231483"/>
                      <a:pt x="1592475" y="234140"/>
                      <a:pt x="1590998" y="234849"/>
                    </a:cubicBezTo>
                    <a:cubicBezTo>
                      <a:pt x="1590053" y="235321"/>
                      <a:pt x="1588341" y="234613"/>
                      <a:pt x="1587632" y="235321"/>
                    </a:cubicBezTo>
                    <a:cubicBezTo>
                      <a:pt x="1587160" y="235794"/>
                      <a:pt x="1586923" y="236975"/>
                      <a:pt x="1586451" y="237979"/>
                    </a:cubicBezTo>
                    <a:cubicBezTo>
                      <a:pt x="1585742" y="239160"/>
                      <a:pt x="1584030" y="237979"/>
                      <a:pt x="1582848" y="238688"/>
                    </a:cubicBezTo>
                    <a:cubicBezTo>
                      <a:pt x="1582376" y="239160"/>
                      <a:pt x="1582376" y="239869"/>
                      <a:pt x="1582612" y="240341"/>
                    </a:cubicBezTo>
                    <a:cubicBezTo>
                      <a:pt x="1584561" y="242526"/>
                      <a:pt x="1586923" y="243944"/>
                      <a:pt x="1588636" y="246129"/>
                    </a:cubicBezTo>
                    <a:cubicBezTo>
                      <a:pt x="1591766" y="249259"/>
                      <a:pt x="1590526" y="254279"/>
                      <a:pt x="1590053" y="258413"/>
                    </a:cubicBezTo>
                    <a:cubicBezTo>
                      <a:pt x="1590053" y="259121"/>
                      <a:pt x="1589345" y="260361"/>
                      <a:pt x="1588636" y="261070"/>
                    </a:cubicBezTo>
                    <a:cubicBezTo>
                      <a:pt x="1585978" y="263255"/>
                      <a:pt x="1584797" y="266149"/>
                      <a:pt x="1581667" y="267566"/>
                    </a:cubicBezTo>
                    <a:cubicBezTo>
                      <a:pt x="1580014" y="268039"/>
                      <a:pt x="1578537" y="267094"/>
                      <a:pt x="1577120" y="266622"/>
                    </a:cubicBezTo>
                    <a:cubicBezTo>
                      <a:pt x="1574226" y="265677"/>
                      <a:pt x="1571569" y="267566"/>
                      <a:pt x="1568734" y="266858"/>
                    </a:cubicBezTo>
                    <a:cubicBezTo>
                      <a:pt x="1568261" y="266858"/>
                      <a:pt x="1567553" y="266622"/>
                      <a:pt x="1567553" y="265913"/>
                    </a:cubicBezTo>
                    <a:cubicBezTo>
                      <a:pt x="1567553" y="265913"/>
                      <a:pt x="1568025" y="267094"/>
                      <a:pt x="1567553" y="265913"/>
                    </a:cubicBezTo>
                    <a:cubicBezTo>
                      <a:pt x="1567317" y="264732"/>
                      <a:pt x="1566372" y="263492"/>
                      <a:pt x="1565604" y="262310"/>
                    </a:cubicBezTo>
                    <a:cubicBezTo>
                      <a:pt x="1563950" y="260598"/>
                      <a:pt x="1561765" y="259417"/>
                      <a:pt x="1559344" y="258944"/>
                    </a:cubicBezTo>
                    <a:cubicBezTo>
                      <a:pt x="1557159" y="258472"/>
                      <a:pt x="1555269" y="258472"/>
                      <a:pt x="1553084" y="258944"/>
                    </a:cubicBezTo>
                    <a:cubicBezTo>
                      <a:pt x="1553084" y="258944"/>
                      <a:pt x="1552847" y="259889"/>
                      <a:pt x="1553084" y="259889"/>
                    </a:cubicBezTo>
                    <a:cubicBezTo>
                      <a:pt x="1554796" y="260834"/>
                      <a:pt x="1557926" y="260598"/>
                      <a:pt x="1557631" y="263255"/>
                    </a:cubicBezTo>
                    <a:cubicBezTo>
                      <a:pt x="1556214" y="263019"/>
                      <a:pt x="1554737" y="263492"/>
                      <a:pt x="1553556" y="264200"/>
                    </a:cubicBezTo>
                    <a:cubicBezTo>
                      <a:pt x="1553320" y="264436"/>
                      <a:pt x="1553320" y="265381"/>
                      <a:pt x="1553556" y="265381"/>
                    </a:cubicBezTo>
                    <a:cubicBezTo>
                      <a:pt x="1556686" y="266799"/>
                      <a:pt x="1560052" y="266326"/>
                      <a:pt x="1563419" y="266326"/>
                    </a:cubicBezTo>
                    <a:cubicBezTo>
                      <a:pt x="1563891" y="268275"/>
                      <a:pt x="1563182" y="270165"/>
                      <a:pt x="1565131" y="271641"/>
                    </a:cubicBezTo>
                    <a:cubicBezTo>
                      <a:pt x="1566844" y="272823"/>
                      <a:pt x="1568734" y="273354"/>
                      <a:pt x="1570151" y="274771"/>
                    </a:cubicBezTo>
                    <a:cubicBezTo>
                      <a:pt x="1571332" y="275716"/>
                      <a:pt x="1573281" y="275953"/>
                      <a:pt x="1574226" y="275244"/>
                    </a:cubicBezTo>
                    <a:cubicBezTo>
                      <a:pt x="1575880" y="274063"/>
                      <a:pt x="1577356" y="273059"/>
                      <a:pt x="1579246" y="273827"/>
                    </a:cubicBezTo>
                    <a:cubicBezTo>
                      <a:pt x="1580427" y="274063"/>
                      <a:pt x="1580663" y="275539"/>
                      <a:pt x="1580900" y="276720"/>
                    </a:cubicBezTo>
                    <a:cubicBezTo>
                      <a:pt x="1581845" y="279850"/>
                      <a:pt x="1585211" y="280795"/>
                      <a:pt x="1587396" y="283217"/>
                    </a:cubicBezTo>
                    <a:cubicBezTo>
                      <a:pt x="1588577" y="284870"/>
                      <a:pt x="1590053" y="286110"/>
                      <a:pt x="1591707" y="287292"/>
                    </a:cubicBezTo>
                    <a:lnTo>
                      <a:pt x="1591707" y="288000"/>
                    </a:lnTo>
                    <a:cubicBezTo>
                      <a:pt x="1594365" y="290894"/>
                      <a:pt x="1598912" y="292311"/>
                      <a:pt x="1599148" y="296918"/>
                    </a:cubicBezTo>
                    <a:cubicBezTo>
                      <a:pt x="1599148" y="297154"/>
                      <a:pt x="1599857" y="297390"/>
                      <a:pt x="1600329" y="297627"/>
                    </a:cubicBezTo>
                    <a:lnTo>
                      <a:pt x="1600329" y="298335"/>
                    </a:lnTo>
                    <a:cubicBezTo>
                      <a:pt x="1601038" y="299044"/>
                      <a:pt x="1601747" y="299516"/>
                      <a:pt x="1602278" y="300284"/>
                    </a:cubicBezTo>
                    <a:cubicBezTo>
                      <a:pt x="1602751" y="300993"/>
                      <a:pt x="1602987" y="302233"/>
                      <a:pt x="1602751" y="303178"/>
                    </a:cubicBezTo>
                    <a:lnTo>
                      <a:pt x="1602751" y="305835"/>
                    </a:lnTo>
                    <a:cubicBezTo>
                      <a:pt x="1602751" y="306308"/>
                      <a:pt x="1602987" y="306780"/>
                      <a:pt x="1602751" y="307253"/>
                    </a:cubicBezTo>
                    <a:cubicBezTo>
                      <a:pt x="1602278" y="308198"/>
                      <a:pt x="1600802" y="307725"/>
                      <a:pt x="1600329" y="308434"/>
                    </a:cubicBezTo>
                    <a:cubicBezTo>
                      <a:pt x="1599621" y="309615"/>
                      <a:pt x="1600566" y="310619"/>
                      <a:pt x="1601274" y="311564"/>
                    </a:cubicBezTo>
                    <a:lnTo>
                      <a:pt x="1601274" y="312509"/>
                    </a:lnTo>
                    <a:cubicBezTo>
                      <a:pt x="1600802" y="312745"/>
                      <a:pt x="1599857" y="312745"/>
                      <a:pt x="1599325" y="312509"/>
                    </a:cubicBezTo>
                    <a:cubicBezTo>
                      <a:pt x="1595487" y="309379"/>
                      <a:pt x="1591648" y="307194"/>
                      <a:pt x="1586805" y="306485"/>
                    </a:cubicBezTo>
                    <a:cubicBezTo>
                      <a:pt x="1584384" y="306013"/>
                      <a:pt x="1582022" y="305776"/>
                      <a:pt x="1579837" y="306721"/>
                    </a:cubicBezTo>
                    <a:cubicBezTo>
                      <a:pt x="1578124" y="307430"/>
                      <a:pt x="1576234" y="306958"/>
                      <a:pt x="1574522" y="307666"/>
                    </a:cubicBezTo>
                    <a:cubicBezTo>
                      <a:pt x="1572100" y="308847"/>
                      <a:pt x="1570919" y="311741"/>
                      <a:pt x="1568498" y="312745"/>
                    </a:cubicBezTo>
                    <a:cubicBezTo>
                      <a:pt x="1565840" y="313690"/>
                      <a:pt x="1562946" y="312509"/>
                      <a:pt x="1560820" y="313454"/>
                    </a:cubicBezTo>
                    <a:cubicBezTo>
                      <a:pt x="1559639" y="313926"/>
                      <a:pt x="1559639" y="316111"/>
                      <a:pt x="1558163" y="316820"/>
                    </a:cubicBezTo>
                    <a:cubicBezTo>
                      <a:pt x="1557218" y="317293"/>
                      <a:pt x="1556214" y="317765"/>
                      <a:pt x="1555033" y="318001"/>
                    </a:cubicBezTo>
                    <a:cubicBezTo>
                      <a:pt x="1554088" y="318237"/>
                      <a:pt x="1553084" y="319714"/>
                      <a:pt x="1551903" y="320186"/>
                    </a:cubicBezTo>
                    <a:cubicBezTo>
                      <a:pt x="1549481" y="320659"/>
                      <a:pt x="1546883" y="319241"/>
                      <a:pt x="1544698" y="319950"/>
                    </a:cubicBezTo>
                    <a:cubicBezTo>
                      <a:pt x="1542985" y="320659"/>
                      <a:pt x="1544461" y="323316"/>
                      <a:pt x="1543753" y="324970"/>
                    </a:cubicBezTo>
                    <a:cubicBezTo>
                      <a:pt x="1543517" y="325679"/>
                      <a:pt x="1542335" y="325915"/>
                      <a:pt x="1541568" y="326624"/>
                    </a:cubicBezTo>
                    <a:cubicBezTo>
                      <a:pt x="1539382" y="328809"/>
                      <a:pt x="1538438" y="331939"/>
                      <a:pt x="1536016" y="334065"/>
                    </a:cubicBezTo>
                    <a:cubicBezTo>
                      <a:pt x="1535544" y="334773"/>
                      <a:pt x="1535544" y="335777"/>
                      <a:pt x="1535071" y="336486"/>
                    </a:cubicBezTo>
                    <a:cubicBezTo>
                      <a:pt x="1534126" y="337667"/>
                      <a:pt x="1532414" y="338435"/>
                      <a:pt x="1530996" y="339380"/>
                    </a:cubicBezTo>
                    <a:cubicBezTo>
                      <a:pt x="1530760" y="339616"/>
                      <a:pt x="1530052" y="340089"/>
                      <a:pt x="1529815" y="340089"/>
                    </a:cubicBezTo>
                    <a:cubicBezTo>
                      <a:pt x="1525504" y="341801"/>
                      <a:pt x="1524264" y="346112"/>
                      <a:pt x="1524264" y="350187"/>
                    </a:cubicBezTo>
                    <a:cubicBezTo>
                      <a:pt x="1524264" y="351368"/>
                      <a:pt x="1522315" y="351368"/>
                      <a:pt x="1521370" y="350896"/>
                    </a:cubicBezTo>
                    <a:cubicBezTo>
                      <a:pt x="1518240" y="349479"/>
                      <a:pt x="1517059" y="346112"/>
                      <a:pt x="1514401" y="343691"/>
                    </a:cubicBezTo>
                    <a:cubicBezTo>
                      <a:pt x="1512452" y="341742"/>
                      <a:pt x="1509618" y="341506"/>
                      <a:pt x="1506960" y="340797"/>
                    </a:cubicBezTo>
                    <a:cubicBezTo>
                      <a:pt x="1504539" y="340325"/>
                      <a:pt x="1502177" y="341033"/>
                      <a:pt x="1499755" y="340561"/>
                    </a:cubicBezTo>
                    <a:cubicBezTo>
                      <a:pt x="1498043" y="340089"/>
                      <a:pt x="1496389" y="339852"/>
                      <a:pt x="1494972" y="340797"/>
                    </a:cubicBezTo>
                    <a:cubicBezTo>
                      <a:pt x="1494027" y="341506"/>
                      <a:pt x="1492550" y="341978"/>
                      <a:pt x="1491842" y="343219"/>
                    </a:cubicBezTo>
                    <a:cubicBezTo>
                      <a:pt x="1491133" y="344400"/>
                      <a:pt x="1490129" y="345404"/>
                      <a:pt x="1489184" y="346112"/>
                    </a:cubicBezTo>
                    <a:cubicBezTo>
                      <a:pt x="1488003" y="347057"/>
                      <a:pt x="1486054" y="347530"/>
                      <a:pt x="1485345" y="349006"/>
                    </a:cubicBezTo>
                    <a:cubicBezTo>
                      <a:pt x="1484164" y="350955"/>
                      <a:pt x="1482688" y="352372"/>
                      <a:pt x="1481979" y="354558"/>
                    </a:cubicBezTo>
                    <a:cubicBezTo>
                      <a:pt x="1481743" y="355266"/>
                      <a:pt x="1480325" y="355503"/>
                      <a:pt x="1480030" y="355266"/>
                    </a:cubicBezTo>
                    <a:cubicBezTo>
                      <a:pt x="1479321" y="352136"/>
                      <a:pt x="1480030" y="348770"/>
                      <a:pt x="1479085" y="345876"/>
                    </a:cubicBezTo>
                    <a:cubicBezTo>
                      <a:pt x="1478613" y="344695"/>
                      <a:pt x="1477904" y="343455"/>
                      <a:pt x="1476900" y="342510"/>
                    </a:cubicBezTo>
                    <a:cubicBezTo>
                      <a:pt x="1476664" y="342038"/>
                      <a:pt x="1475483" y="342038"/>
                      <a:pt x="1474715" y="342510"/>
                    </a:cubicBezTo>
                    <a:cubicBezTo>
                      <a:pt x="1473534" y="343455"/>
                      <a:pt x="1472766" y="345168"/>
                      <a:pt x="1471585" y="346349"/>
                    </a:cubicBezTo>
                    <a:cubicBezTo>
                      <a:pt x="1471112" y="346821"/>
                      <a:pt x="1470345" y="347294"/>
                      <a:pt x="1470108" y="347766"/>
                    </a:cubicBezTo>
                    <a:cubicBezTo>
                      <a:pt x="1469164" y="350424"/>
                      <a:pt x="1470345" y="353317"/>
                      <a:pt x="1468691" y="355680"/>
                    </a:cubicBezTo>
                    <a:cubicBezTo>
                      <a:pt x="1467982" y="356388"/>
                      <a:pt x="1466978" y="356152"/>
                      <a:pt x="1466270" y="355680"/>
                    </a:cubicBezTo>
                    <a:cubicBezTo>
                      <a:pt x="1465325" y="355207"/>
                      <a:pt x="1465325" y="353967"/>
                      <a:pt x="1465089" y="352786"/>
                    </a:cubicBezTo>
                    <a:cubicBezTo>
                      <a:pt x="1464852" y="350837"/>
                      <a:pt x="1462195" y="350128"/>
                      <a:pt x="1461014" y="351073"/>
                    </a:cubicBezTo>
                    <a:cubicBezTo>
                      <a:pt x="1458829" y="352786"/>
                      <a:pt x="1456230" y="351546"/>
                      <a:pt x="1454517" y="353022"/>
                    </a:cubicBezTo>
                    <a:cubicBezTo>
                      <a:pt x="1453336" y="354203"/>
                      <a:pt x="1454281" y="356625"/>
                      <a:pt x="1452805" y="358337"/>
                    </a:cubicBezTo>
                    <a:cubicBezTo>
                      <a:pt x="1451624" y="359282"/>
                      <a:pt x="1452096" y="361231"/>
                      <a:pt x="1452568" y="362648"/>
                    </a:cubicBezTo>
                    <a:cubicBezTo>
                      <a:pt x="1453513" y="365070"/>
                      <a:pt x="1453277" y="367196"/>
                      <a:pt x="1452805" y="369617"/>
                    </a:cubicBezTo>
                    <a:cubicBezTo>
                      <a:pt x="1452568" y="371566"/>
                      <a:pt x="1450383" y="371802"/>
                      <a:pt x="1448730" y="372983"/>
                    </a:cubicBezTo>
                    <a:cubicBezTo>
                      <a:pt x="1447312" y="374401"/>
                      <a:pt x="1447017" y="376113"/>
                      <a:pt x="1447312" y="378062"/>
                    </a:cubicBezTo>
                    <a:cubicBezTo>
                      <a:pt x="1447785" y="380720"/>
                      <a:pt x="1447785" y="383377"/>
                      <a:pt x="1448730" y="385976"/>
                    </a:cubicBezTo>
                    <a:cubicBezTo>
                      <a:pt x="1449202" y="387630"/>
                      <a:pt x="1450443" y="389106"/>
                      <a:pt x="1451151" y="390760"/>
                    </a:cubicBezTo>
                    <a:cubicBezTo>
                      <a:pt x="1451624" y="391705"/>
                      <a:pt x="1453809" y="391468"/>
                      <a:pt x="1454990" y="390996"/>
                    </a:cubicBezTo>
                    <a:cubicBezTo>
                      <a:pt x="1455935" y="390523"/>
                      <a:pt x="1455462" y="388574"/>
                      <a:pt x="1456171" y="387630"/>
                    </a:cubicBezTo>
                    <a:cubicBezTo>
                      <a:pt x="1457116" y="387157"/>
                      <a:pt x="1458356" y="387157"/>
                      <a:pt x="1459301" y="387630"/>
                    </a:cubicBezTo>
                    <a:cubicBezTo>
                      <a:pt x="1460482" y="388338"/>
                      <a:pt x="1460777" y="389815"/>
                      <a:pt x="1461959" y="390523"/>
                    </a:cubicBezTo>
                    <a:cubicBezTo>
                      <a:pt x="1462667" y="390996"/>
                      <a:pt x="1462431" y="392472"/>
                      <a:pt x="1461959" y="393181"/>
                    </a:cubicBezTo>
                    <a:cubicBezTo>
                      <a:pt x="1461722" y="393890"/>
                      <a:pt x="1460246" y="394126"/>
                      <a:pt x="1460246" y="394894"/>
                    </a:cubicBezTo>
                    <a:cubicBezTo>
                      <a:pt x="1459773" y="396547"/>
                      <a:pt x="1459537" y="398496"/>
                      <a:pt x="1460482" y="399913"/>
                    </a:cubicBezTo>
                    <a:cubicBezTo>
                      <a:pt x="1460482" y="400150"/>
                      <a:pt x="1460718" y="400622"/>
                      <a:pt x="1460718" y="400858"/>
                    </a:cubicBezTo>
                    <a:cubicBezTo>
                      <a:pt x="1461191" y="402807"/>
                      <a:pt x="1461663" y="404461"/>
                      <a:pt x="1462608" y="406174"/>
                    </a:cubicBezTo>
                    <a:cubicBezTo>
                      <a:pt x="1462608" y="406410"/>
                      <a:pt x="1462845" y="406882"/>
                      <a:pt x="1462845" y="407355"/>
                    </a:cubicBezTo>
                    <a:cubicBezTo>
                      <a:pt x="1463081" y="407827"/>
                      <a:pt x="1463317" y="408536"/>
                      <a:pt x="1464262" y="408536"/>
                    </a:cubicBezTo>
                    <a:cubicBezTo>
                      <a:pt x="1464262" y="408536"/>
                      <a:pt x="1464026" y="408772"/>
                      <a:pt x="1464026" y="409008"/>
                    </a:cubicBezTo>
                    <a:cubicBezTo>
                      <a:pt x="1466211" y="409481"/>
                      <a:pt x="1469577" y="407355"/>
                      <a:pt x="1470286" y="409481"/>
                    </a:cubicBezTo>
                    <a:cubicBezTo>
                      <a:pt x="1471231" y="412847"/>
                      <a:pt x="1470522" y="416449"/>
                      <a:pt x="1470758" y="420052"/>
                    </a:cubicBezTo>
                    <a:cubicBezTo>
                      <a:pt x="1467156" y="420288"/>
                      <a:pt x="1468809" y="415032"/>
                      <a:pt x="1467864" y="413083"/>
                    </a:cubicBezTo>
                    <a:cubicBezTo>
                      <a:pt x="1467628" y="412611"/>
                      <a:pt x="1465975" y="412611"/>
                      <a:pt x="1465443" y="413556"/>
                    </a:cubicBezTo>
                    <a:cubicBezTo>
                      <a:pt x="1464262" y="416213"/>
                      <a:pt x="1463258" y="418339"/>
                      <a:pt x="1462313" y="421233"/>
                    </a:cubicBezTo>
                    <a:cubicBezTo>
                      <a:pt x="1462077" y="422178"/>
                      <a:pt x="1461132" y="422946"/>
                      <a:pt x="1460600" y="423891"/>
                    </a:cubicBezTo>
                    <a:cubicBezTo>
                      <a:pt x="1459892" y="425603"/>
                      <a:pt x="1460128" y="427493"/>
                      <a:pt x="1460600" y="429206"/>
                    </a:cubicBezTo>
                    <a:cubicBezTo>
                      <a:pt x="1462018" y="433281"/>
                      <a:pt x="1464203" y="437356"/>
                      <a:pt x="1467097" y="440722"/>
                    </a:cubicBezTo>
                    <a:cubicBezTo>
                      <a:pt x="1468101" y="441903"/>
                      <a:pt x="1468278" y="443852"/>
                      <a:pt x="1467569" y="444561"/>
                    </a:cubicBezTo>
                    <a:cubicBezTo>
                      <a:pt x="1466152" y="446273"/>
                      <a:pt x="1463730" y="446746"/>
                      <a:pt x="1461545" y="447927"/>
                    </a:cubicBezTo>
                    <a:cubicBezTo>
                      <a:pt x="1460600" y="448636"/>
                      <a:pt x="1459833" y="447927"/>
                      <a:pt x="1459124" y="447454"/>
                    </a:cubicBezTo>
                    <a:cubicBezTo>
                      <a:pt x="1456466" y="446037"/>
                      <a:pt x="1455521" y="449108"/>
                      <a:pt x="1454104" y="451057"/>
                    </a:cubicBezTo>
                    <a:lnTo>
                      <a:pt x="1451446" y="453714"/>
                    </a:lnTo>
                    <a:cubicBezTo>
                      <a:pt x="1451210" y="454187"/>
                      <a:pt x="1451210" y="454659"/>
                      <a:pt x="1450974" y="455132"/>
                    </a:cubicBezTo>
                    <a:cubicBezTo>
                      <a:pt x="1450738" y="458971"/>
                      <a:pt x="1451446" y="462809"/>
                      <a:pt x="1451210" y="466648"/>
                    </a:cubicBezTo>
                    <a:cubicBezTo>
                      <a:pt x="1452687" y="467593"/>
                      <a:pt x="1454576" y="468833"/>
                      <a:pt x="1454340" y="470723"/>
                    </a:cubicBezTo>
                    <a:cubicBezTo>
                      <a:pt x="1452391" y="470959"/>
                      <a:pt x="1450738" y="470250"/>
                      <a:pt x="1449025" y="469542"/>
                    </a:cubicBezTo>
                    <a:cubicBezTo>
                      <a:pt x="1448080" y="469306"/>
                      <a:pt x="1446840" y="469306"/>
                      <a:pt x="1445895" y="469778"/>
                    </a:cubicBezTo>
                    <a:cubicBezTo>
                      <a:pt x="1444419" y="470723"/>
                      <a:pt x="1443238" y="472672"/>
                      <a:pt x="1442765" y="474325"/>
                    </a:cubicBezTo>
                    <a:cubicBezTo>
                      <a:pt x="1442056" y="477455"/>
                      <a:pt x="1443238" y="480822"/>
                      <a:pt x="1442293" y="483952"/>
                    </a:cubicBezTo>
                    <a:cubicBezTo>
                      <a:pt x="1440875" y="488263"/>
                      <a:pt x="1437981" y="492102"/>
                      <a:pt x="1434851" y="495763"/>
                    </a:cubicBezTo>
                    <a:cubicBezTo>
                      <a:pt x="1434143" y="496944"/>
                      <a:pt x="1433198" y="497948"/>
                      <a:pt x="1432666" y="499366"/>
                    </a:cubicBezTo>
                    <a:cubicBezTo>
                      <a:pt x="1432017" y="501315"/>
                      <a:pt x="1430481" y="503204"/>
                      <a:pt x="1428591" y="504149"/>
                    </a:cubicBezTo>
                    <a:cubicBezTo>
                      <a:pt x="1427174" y="504622"/>
                      <a:pt x="1426170" y="503441"/>
                      <a:pt x="1425698" y="502437"/>
                    </a:cubicBezTo>
                    <a:cubicBezTo>
                      <a:pt x="1424989" y="500783"/>
                      <a:pt x="1424516" y="498834"/>
                      <a:pt x="1423276" y="497417"/>
                    </a:cubicBezTo>
                    <a:cubicBezTo>
                      <a:pt x="1422331" y="495468"/>
                      <a:pt x="1422568" y="493342"/>
                      <a:pt x="1421327" y="491629"/>
                    </a:cubicBezTo>
                    <a:cubicBezTo>
                      <a:pt x="1421091" y="491393"/>
                      <a:pt x="1420855" y="490684"/>
                      <a:pt x="1420619" y="490448"/>
                    </a:cubicBezTo>
                    <a:cubicBezTo>
                      <a:pt x="1418670" y="487082"/>
                      <a:pt x="1421327" y="482534"/>
                      <a:pt x="1417489" y="479877"/>
                    </a:cubicBezTo>
                    <a:cubicBezTo>
                      <a:pt x="1417489" y="479641"/>
                      <a:pt x="1417252" y="479168"/>
                      <a:pt x="1417252" y="478932"/>
                    </a:cubicBezTo>
                    <a:cubicBezTo>
                      <a:pt x="1416308" y="477514"/>
                      <a:pt x="1414831" y="476747"/>
                      <a:pt x="1413650" y="475566"/>
                    </a:cubicBezTo>
                    <a:cubicBezTo>
                      <a:pt x="1412941" y="474384"/>
                      <a:pt x="1412705" y="472672"/>
                      <a:pt x="1412233" y="471491"/>
                    </a:cubicBezTo>
                    <a:cubicBezTo>
                      <a:pt x="1409811" y="467652"/>
                      <a:pt x="1406681" y="464522"/>
                      <a:pt x="1405264" y="460447"/>
                    </a:cubicBezTo>
                    <a:cubicBezTo>
                      <a:pt x="1404555" y="458498"/>
                      <a:pt x="1404083" y="456608"/>
                      <a:pt x="1403079" y="454659"/>
                    </a:cubicBezTo>
                    <a:lnTo>
                      <a:pt x="1403079" y="453478"/>
                    </a:lnTo>
                    <a:cubicBezTo>
                      <a:pt x="1401366" y="450584"/>
                      <a:pt x="1399949" y="447691"/>
                      <a:pt x="1398295" y="444561"/>
                    </a:cubicBezTo>
                    <a:cubicBezTo>
                      <a:pt x="1397823" y="443379"/>
                      <a:pt x="1398295" y="441903"/>
                      <a:pt x="1397586" y="440722"/>
                    </a:cubicBezTo>
                    <a:cubicBezTo>
                      <a:pt x="1393039" y="433517"/>
                      <a:pt x="1392271" y="426076"/>
                      <a:pt x="1390854" y="418103"/>
                    </a:cubicBezTo>
                    <a:cubicBezTo>
                      <a:pt x="1390381" y="414501"/>
                      <a:pt x="1389673" y="410426"/>
                      <a:pt x="1391326" y="407059"/>
                    </a:cubicBezTo>
                    <a:cubicBezTo>
                      <a:pt x="1392507" y="404874"/>
                      <a:pt x="1394693" y="402984"/>
                      <a:pt x="1395165" y="400327"/>
                    </a:cubicBezTo>
                    <a:cubicBezTo>
                      <a:pt x="1395638" y="398378"/>
                      <a:pt x="1395874" y="396252"/>
                      <a:pt x="1395165" y="394303"/>
                    </a:cubicBezTo>
                    <a:cubicBezTo>
                      <a:pt x="1394929" y="393358"/>
                      <a:pt x="1393452" y="391882"/>
                      <a:pt x="1394693" y="391173"/>
                    </a:cubicBezTo>
                    <a:cubicBezTo>
                      <a:pt x="1396878" y="389756"/>
                      <a:pt x="1399004" y="388988"/>
                      <a:pt x="1401189" y="387571"/>
                    </a:cubicBezTo>
                    <a:cubicBezTo>
                      <a:pt x="1403079" y="386153"/>
                      <a:pt x="1405500" y="387098"/>
                      <a:pt x="1407685" y="386862"/>
                    </a:cubicBezTo>
                    <a:cubicBezTo>
                      <a:pt x="1408158" y="386626"/>
                      <a:pt x="1408630" y="386389"/>
                      <a:pt x="1408866" y="386153"/>
                    </a:cubicBezTo>
                    <a:cubicBezTo>
                      <a:pt x="1409339" y="385444"/>
                      <a:pt x="1409339" y="384736"/>
                      <a:pt x="1409575" y="383968"/>
                    </a:cubicBezTo>
                    <a:cubicBezTo>
                      <a:pt x="1410992" y="382255"/>
                      <a:pt x="1412469" y="380602"/>
                      <a:pt x="1413886" y="378653"/>
                    </a:cubicBezTo>
                    <a:cubicBezTo>
                      <a:pt x="1414359" y="377944"/>
                      <a:pt x="1414122" y="377649"/>
                      <a:pt x="1414122" y="376645"/>
                    </a:cubicBezTo>
                    <a:lnTo>
                      <a:pt x="1415185" y="375109"/>
                    </a:lnTo>
                    <a:cubicBezTo>
                      <a:pt x="1415894" y="373692"/>
                      <a:pt x="1416248" y="373810"/>
                      <a:pt x="1417193" y="372393"/>
                    </a:cubicBezTo>
                    <a:cubicBezTo>
                      <a:pt x="1418611" y="369735"/>
                      <a:pt x="1418611" y="367078"/>
                      <a:pt x="1420087" y="364479"/>
                    </a:cubicBezTo>
                    <a:cubicBezTo>
                      <a:pt x="1421800" y="362058"/>
                      <a:pt x="1423690" y="360168"/>
                      <a:pt x="1425402" y="357747"/>
                    </a:cubicBezTo>
                    <a:cubicBezTo>
                      <a:pt x="1426347" y="356034"/>
                      <a:pt x="1426820" y="354380"/>
                      <a:pt x="1428060" y="352668"/>
                    </a:cubicBezTo>
                    <a:cubicBezTo>
                      <a:pt x="1429241" y="350955"/>
                      <a:pt x="1430481" y="349302"/>
                      <a:pt x="1431898" y="347884"/>
                    </a:cubicBezTo>
                    <a:cubicBezTo>
                      <a:pt x="1432607" y="347412"/>
                      <a:pt x="1433611" y="347412"/>
                      <a:pt x="1433847" y="346703"/>
                    </a:cubicBezTo>
                    <a:cubicBezTo>
                      <a:pt x="1434084" y="345758"/>
                      <a:pt x="1434084" y="344754"/>
                      <a:pt x="1433611" y="344045"/>
                    </a:cubicBezTo>
                    <a:cubicBezTo>
                      <a:pt x="1433375" y="343809"/>
                      <a:pt x="1432903" y="343573"/>
                      <a:pt x="1432666" y="343101"/>
                    </a:cubicBezTo>
                    <a:cubicBezTo>
                      <a:pt x="1432194" y="341447"/>
                      <a:pt x="1434084" y="340207"/>
                      <a:pt x="1435324" y="339262"/>
                    </a:cubicBezTo>
                    <a:cubicBezTo>
                      <a:pt x="1438218" y="336840"/>
                      <a:pt x="1441584" y="336132"/>
                      <a:pt x="1444950" y="335896"/>
                    </a:cubicBezTo>
                    <a:cubicBezTo>
                      <a:pt x="1446663" y="333947"/>
                      <a:pt x="1444005" y="331348"/>
                      <a:pt x="1445186" y="329635"/>
                    </a:cubicBezTo>
                    <a:cubicBezTo>
                      <a:pt x="1445659" y="328927"/>
                      <a:pt x="1446899" y="328454"/>
                      <a:pt x="1447372" y="327450"/>
                    </a:cubicBezTo>
                    <a:cubicBezTo>
                      <a:pt x="1447608" y="326742"/>
                      <a:pt x="1448316" y="325797"/>
                      <a:pt x="1447844" y="325501"/>
                    </a:cubicBezTo>
                    <a:cubicBezTo>
                      <a:pt x="1446663" y="324557"/>
                      <a:pt x="1444241" y="325501"/>
                      <a:pt x="1443769" y="324084"/>
                    </a:cubicBezTo>
                    <a:cubicBezTo>
                      <a:pt x="1443297" y="322903"/>
                      <a:pt x="1443297" y="321427"/>
                      <a:pt x="1443769" y="320482"/>
                    </a:cubicBezTo>
                    <a:cubicBezTo>
                      <a:pt x="1444714" y="318769"/>
                      <a:pt x="1444714" y="316643"/>
                      <a:pt x="1444241" y="314694"/>
                    </a:cubicBezTo>
                    <a:cubicBezTo>
                      <a:pt x="1444005" y="312745"/>
                      <a:pt x="1442588" y="310383"/>
                      <a:pt x="1444714" y="309143"/>
                    </a:cubicBezTo>
                    <a:cubicBezTo>
                      <a:pt x="1445363" y="308788"/>
                      <a:pt x="1445895" y="308434"/>
                      <a:pt x="1446427" y="308198"/>
                    </a:cubicBezTo>
                    <a:cubicBezTo>
                      <a:pt x="1448612" y="306780"/>
                      <a:pt x="1451210" y="307962"/>
                      <a:pt x="1453395" y="307253"/>
                    </a:cubicBezTo>
                    <a:cubicBezTo>
                      <a:pt x="1453632" y="307017"/>
                      <a:pt x="1453395" y="305835"/>
                      <a:pt x="1452687" y="305835"/>
                    </a:cubicBezTo>
                    <a:cubicBezTo>
                      <a:pt x="1450265" y="305127"/>
                      <a:pt x="1448375" y="303887"/>
                      <a:pt x="1445954" y="303414"/>
                    </a:cubicBezTo>
                    <a:cubicBezTo>
                      <a:pt x="1444478" y="302942"/>
                      <a:pt x="1443060" y="302942"/>
                      <a:pt x="1441879" y="303414"/>
                    </a:cubicBezTo>
                    <a:cubicBezTo>
                      <a:pt x="1438749" y="304595"/>
                      <a:pt x="1435383" y="304123"/>
                      <a:pt x="1432489" y="306072"/>
                    </a:cubicBezTo>
                    <a:cubicBezTo>
                      <a:pt x="1431544" y="306544"/>
                      <a:pt x="1431308" y="308493"/>
                      <a:pt x="1432253" y="309202"/>
                    </a:cubicBezTo>
                    <a:cubicBezTo>
                      <a:pt x="1435383" y="311387"/>
                      <a:pt x="1433966" y="314753"/>
                      <a:pt x="1434674" y="317588"/>
                    </a:cubicBezTo>
                    <a:cubicBezTo>
                      <a:pt x="1436859" y="318297"/>
                      <a:pt x="1438513" y="320718"/>
                      <a:pt x="1437804" y="322903"/>
                    </a:cubicBezTo>
                    <a:cubicBezTo>
                      <a:pt x="1437568" y="323139"/>
                      <a:pt x="1436859" y="323375"/>
                      <a:pt x="1436387" y="323612"/>
                    </a:cubicBezTo>
                    <a:cubicBezTo>
                      <a:pt x="1433966" y="323848"/>
                      <a:pt x="1431367" y="323139"/>
                      <a:pt x="1428946" y="323848"/>
                    </a:cubicBezTo>
                    <a:cubicBezTo>
                      <a:pt x="1426761" y="324557"/>
                      <a:pt x="1426052" y="327214"/>
                      <a:pt x="1425107" y="329635"/>
                    </a:cubicBezTo>
                    <a:cubicBezTo>
                      <a:pt x="1424398" y="331289"/>
                      <a:pt x="1422213" y="331821"/>
                      <a:pt x="1420560" y="333002"/>
                    </a:cubicBezTo>
                    <a:cubicBezTo>
                      <a:pt x="1419083" y="334419"/>
                      <a:pt x="1418847" y="336604"/>
                      <a:pt x="1417430" y="338022"/>
                    </a:cubicBezTo>
                    <a:cubicBezTo>
                      <a:pt x="1416721" y="338494"/>
                      <a:pt x="1415481" y="338022"/>
                      <a:pt x="1414536" y="338258"/>
                    </a:cubicBezTo>
                    <a:cubicBezTo>
                      <a:pt x="1413355" y="338730"/>
                      <a:pt x="1413118" y="340443"/>
                      <a:pt x="1411642" y="340679"/>
                    </a:cubicBezTo>
                    <a:cubicBezTo>
                      <a:pt x="1411642" y="338494"/>
                      <a:pt x="1412114" y="336368"/>
                      <a:pt x="1411406" y="334419"/>
                    </a:cubicBezTo>
                    <a:cubicBezTo>
                      <a:pt x="1410697" y="332470"/>
                      <a:pt x="1407095" y="334892"/>
                      <a:pt x="1405854" y="333710"/>
                    </a:cubicBezTo>
                    <a:cubicBezTo>
                      <a:pt x="1404142" y="331998"/>
                      <a:pt x="1403669" y="328927"/>
                      <a:pt x="1404437" y="326269"/>
                    </a:cubicBezTo>
                    <a:cubicBezTo>
                      <a:pt x="1405146" y="323139"/>
                      <a:pt x="1405382" y="319773"/>
                      <a:pt x="1404437" y="316879"/>
                    </a:cubicBezTo>
                    <a:cubicBezTo>
                      <a:pt x="1404437" y="316643"/>
                      <a:pt x="1403020" y="316170"/>
                      <a:pt x="1402488" y="316879"/>
                    </a:cubicBezTo>
                    <a:cubicBezTo>
                      <a:pt x="1402016" y="318060"/>
                      <a:pt x="1402724" y="319537"/>
                      <a:pt x="1402016" y="320718"/>
                    </a:cubicBezTo>
                    <a:cubicBezTo>
                      <a:pt x="1401307" y="321663"/>
                      <a:pt x="1399831" y="323139"/>
                      <a:pt x="1398413" y="322135"/>
                    </a:cubicBezTo>
                    <a:cubicBezTo>
                      <a:pt x="1396937" y="321190"/>
                      <a:pt x="1396228" y="319714"/>
                      <a:pt x="1394811" y="318533"/>
                    </a:cubicBezTo>
                    <a:cubicBezTo>
                      <a:pt x="1393334" y="317588"/>
                      <a:pt x="1391445" y="317588"/>
                      <a:pt x="1390263" y="318297"/>
                    </a:cubicBezTo>
                    <a:cubicBezTo>
                      <a:pt x="1388846" y="319005"/>
                      <a:pt x="1387606" y="320482"/>
                      <a:pt x="1386188" y="320954"/>
                    </a:cubicBezTo>
                    <a:cubicBezTo>
                      <a:pt x="1384298" y="321663"/>
                      <a:pt x="1382113" y="320954"/>
                      <a:pt x="1380165" y="321663"/>
                    </a:cubicBezTo>
                    <a:cubicBezTo>
                      <a:pt x="1378452" y="322135"/>
                      <a:pt x="1376562" y="323316"/>
                      <a:pt x="1374849" y="324320"/>
                    </a:cubicBezTo>
                    <a:cubicBezTo>
                      <a:pt x="1373432" y="325029"/>
                      <a:pt x="1371483" y="325029"/>
                      <a:pt x="1370775" y="326978"/>
                    </a:cubicBezTo>
                    <a:cubicBezTo>
                      <a:pt x="1370302" y="328159"/>
                      <a:pt x="1370775" y="329399"/>
                      <a:pt x="1369830" y="330344"/>
                    </a:cubicBezTo>
                    <a:cubicBezTo>
                      <a:pt x="1368117" y="331525"/>
                      <a:pt x="1367881" y="333474"/>
                      <a:pt x="1366227" y="334655"/>
                    </a:cubicBezTo>
                    <a:cubicBezTo>
                      <a:pt x="1365755" y="334655"/>
                      <a:pt x="1365518" y="335128"/>
                      <a:pt x="1365046" y="335128"/>
                    </a:cubicBezTo>
                    <a:cubicBezTo>
                      <a:pt x="1365046" y="336545"/>
                      <a:pt x="1364101" y="337785"/>
                      <a:pt x="1364337" y="339203"/>
                    </a:cubicBezTo>
                    <a:cubicBezTo>
                      <a:pt x="1364810" y="341860"/>
                      <a:pt x="1361207" y="343041"/>
                      <a:pt x="1359554" y="345227"/>
                    </a:cubicBezTo>
                    <a:cubicBezTo>
                      <a:pt x="1358609" y="346171"/>
                      <a:pt x="1356424" y="345699"/>
                      <a:pt x="1355715" y="346880"/>
                    </a:cubicBezTo>
                    <a:cubicBezTo>
                      <a:pt x="1354534" y="348534"/>
                      <a:pt x="1354002" y="350955"/>
                      <a:pt x="1354770" y="353140"/>
                    </a:cubicBezTo>
                    <a:cubicBezTo>
                      <a:pt x="1355006" y="353849"/>
                      <a:pt x="1355006" y="354558"/>
                      <a:pt x="1355242" y="355325"/>
                    </a:cubicBezTo>
                    <a:cubicBezTo>
                      <a:pt x="1355715" y="356270"/>
                      <a:pt x="1356424" y="356979"/>
                      <a:pt x="1357191" y="357274"/>
                    </a:cubicBezTo>
                    <a:cubicBezTo>
                      <a:pt x="1358904" y="358219"/>
                      <a:pt x="1360085" y="359459"/>
                      <a:pt x="1361739" y="360404"/>
                    </a:cubicBezTo>
                    <a:cubicBezTo>
                      <a:pt x="1363156" y="361113"/>
                      <a:pt x="1364869" y="360877"/>
                      <a:pt x="1365577" y="362353"/>
                    </a:cubicBezTo>
                    <a:cubicBezTo>
                      <a:pt x="1366050" y="363298"/>
                      <a:pt x="1366286" y="364774"/>
                      <a:pt x="1365577" y="365247"/>
                    </a:cubicBezTo>
                    <a:cubicBezTo>
                      <a:pt x="1364633" y="365719"/>
                      <a:pt x="1363392" y="365719"/>
                      <a:pt x="1362447" y="366428"/>
                    </a:cubicBezTo>
                    <a:cubicBezTo>
                      <a:pt x="1360498" y="367609"/>
                      <a:pt x="1358136" y="367609"/>
                      <a:pt x="1356424" y="366901"/>
                    </a:cubicBezTo>
                    <a:cubicBezTo>
                      <a:pt x="1353293" y="365188"/>
                      <a:pt x="1348510" y="364243"/>
                      <a:pt x="1346561" y="367373"/>
                    </a:cubicBezTo>
                    <a:cubicBezTo>
                      <a:pt x="1345616" y="368790"/>
                      <a:pt x="1344907" y="370503"/>
                      <a:pt x="1343431" y="370975"/>
                    </a:cubicBezTo>
                    <a:cubicBezTo>
                      <a:pt x="1342486" y="371448"/>
                      <a:pt x="1341010" y="371212"/>
                      <a:pt x="1339828" y="370503"/>
                    </a:cubicBezTo>
                    <a:cubicBezTo>
                      <a:pt x="1339356" y="370031"/>
                      <a:pt x="1337643" y="370031"/>
                      <a:pt x="1337171" y="370503"/>
                    </a:cubicBezTo>
                    <a:cubicBezTo>
                      <a:pt x="1334750" y="372688"/>
                      <a:pt x="1331620" y="373161"/>
                      <a:pt x="1328785" y="372452"/>
                    </a:cubicBezTo>
                    <a:cubicBezTo>
                      <a:pt x="1327840" y="372216"/>
                      <a:pt x="1327604" y="370503"/>
                      <a:pt x="1326600" y="369794"/>
                    </a:cubicBezTo>
                    <a:cubicBezTo>
                      <a:pt x="1326127" y="369558"/>
                      <a:pt x="1325655" y="369086"/>
                      <a:pt x="1325123" y="369086"/>
                    </a:cubicBezTo>
                    <a:cubicBezTo>
                      <a:pt x="1325360" y="368377"/>
                      <a:pt x="1324651" y="367432"/>
                      <a:pt x="1325360" y="366901"/>
                    </a:cubicBezTo>
                    <a:cubicBezTo>
                      <a:pt x="1328253" y="365483"/>
                      <a:pt x="1331383" y="365719"/>
                      <a:pt x="1334513" y="365719"/>
                    </a:cubicBezTo>
                    <a:cubicBezTo>
                      <a:pt x="1335222" y="365483"/>
                      <a:pt x="1335458" y="364302"/>
                      <a:pt x="1335222" y="364302"/>
                    </a:cubicBezTo>
                    <a:cubicBezTo>
                      <a:pt x="1331620" y="363357"/>
                      <a:pt x="1328253" y="361644"/>
                      <a:pt x="1324651" y="360463"/>
                    </a:cubicBezTo>
                    <a:cubicBezTo>
                      <a:pt x="1323942" y="360227"/>
                      <a:pt x="1322761" y="360227"/>
                      <a:pt x="1321993" y="360463"/>
                    </a:cubicBezTo>
                    <a:cubicBezTo>
                      <a:pt x="1321048" y="360936"/>
                      <a:pt x="1320340" y="362176"/>
                      <a:pt x="1319336" y="362648"/>
                    </a:cubicBezTo>
                    <a:cubicBezTo>
                      <a:pt x="1318627" y="362885"/>
                      <a:pt x="1317151" y="362885"/>
                      <a:pt x="1317151" y="362648"/>
                    </a:cubicBezTo>
                    <a:cubicBezTo>
                      <a:pt x="1316442" y="360995"/>
                      <a:pt x="1317151" y="358810"/>
                      <a:pt x="1316678" y="356861"/>
                    </a:cubicBezTo>
                    <a:cubicBezTo>
                      <a:pt x="1316678" y="356861"/>
                      <a:pt x="1315970" y="356625"/>
                      <a:pt x="1315733" y="356861"/>
                    </a:cubicBezTo>
                    <a:cubicBezTo>
                      <a:pt x="1315261" y="357570"/>
                      <a:pt x="1315497" y="358514"/>
                      <a:pt x="1314788" y="358810"/>
                    </a:cubicBezTo>
                    <a:cubicBezTo>
                      <a:pt x="1312603" y="359518"/>
                      <a:pt x="1310477" y="359755"/>
                      <a:pt x="1308292" y="358810"/>
                    </a:cubicBezTo>
                    <a:cubicBezTo>
                      <a:pt x="1306107" y="357865"/>
                      <a:pt x="1303745" y="357392"/>
                      <a:pt x="1301560" y="358101"/>
                    </a:cubicBezTo>
                    <a:cubicBezTo>
                      <a:pt x="1300851" y="358101"/>
                      <a:pt x="1301560" y="359518"/>
                      <a:pt x="1301087" y="360050"/>
                    </a:cubicBezTo>
                    <a:cubicBezTo>
                      <a:pt x="1300378" y="360522"/>
                      <a:pt x="1299374" y="360759"/>
                      <a:pt x="1298666" y="361231"/>
                    </a:cubicBezTo>
                    <a:cubicBezTo>
                      <a:pt x="1298193" y="361703"/>
                      <a:pt x="1297485" y="362648"/>
                      <a:pt x="1297957" y="362944"/>
                    </a:cubicBezTo>
                    <a:cubicBezTo>
                      <a:pt x="1299138" y="363652"/>
                      <a:pt x="1299906" y="365129"/>
                      <a:pt x="1299374" y="365365"/>
                    </a:cubicBezTo>
                    <a:cubicBezTo>
                      <a:pt x="1296008" y="366782"/>
                      <a:pt x="1292878" y="363180"/>
                      <a:pt x="1289512" y="364420"/>
                    </a:cubicBezTo>
                    <a:cubicBezTo>
                      <a:pt x="1287563" y="364893"/>
                      <a:pt x="1285437" y="366133"/>
                      <a:pt x="1283252" y="365365"/>
                    </a:cubicBezTo>
                    <a:cubicBezTo>
                      <a:pt x="1280358" y="364184"/>
                      <a:pt x="1277700" y="362235"/>
                      <a:pt x="1274334" y="362471"/>
                    </a:cubicBezTo>
                    <a:cubicBezTo>
                      <a:pt x="1273626" y="362707"/>
                      <a:pt x="1273389" y="363416"/>
                      <a:pt x="1273153" y="363889"/>
                    </a:cubicBezTo>
                    <a:cubicBezTo>
                      <a:pt x="1272917" y="364834"/>
                      <a:pt x="1273389" y="366074"/>
                      <a:pt x="1272917" y="366782"/>
                    </a:cubicBezTo>
                    <a:cubicBezTo>
                      <a:pt x="1272208" y="367964"/>
                      <a:pt x="1270496" y="368968"/>
                      <a:pt x="1269078" y="367964"/>
                    </a:cubicBezTo>
                    <a:cubicBezTo>
                      <a:pt x="1267129" y="366782"/>
                      <a:pt x="1268842" y="363416"/>
                      <a:pt x="1266421" y="362412"/>
                    </a:cubicBezTo>
                    <a:cubicBezTo>
                      <a:pt x="1264472" y="361940"/>
                      <a:pt x="1262346" y="362885"/>
                      <a:pt x="1260397" y="363357"/>
                    </a:cubicBezTo>
                    <a:cubicBezTo>
                      <a:pt x="1252483" y="365365"/>
                      <a:pt x="1244274" y="362648"/>
                      <a:pt x="1236124" y="363830"/>
                    </a:cubicBezTo>
                    <a:cubicBezTo>
                      <a:pt x="1235888" y="363830"/>
                      <a:pt x="1235416" y="364538"/>
                      <a:pt x="1234943" y="364774"/>
                    </a:cubicBezTo>
                    <a:cubicBezTo>
                      <a:pt x="1233998" y="365011"/>
                      <a:pt x="1232522" y="364774"/>
                      <a:pt x="1232049" y="365483"/>
                    </a:cubicBezTo>
                    <a:cubicBezTo>
                      <a:pt x="1229864" y="367196"/>
                      <a:pt x="1227738" y="370031"/>
                      <a:pt x="1228211" y="372924"/>
                    </a:cubicBezTo>
                    <a:cubicBezTo>
                      <a:pt x="1225789" y="375109"/>
                      <a:pt x="1222659" y="375818"/>
                      <a:pt x="1220061" y="377708"/>
                    </a:cubicBezTo>
                    <a:cubicBezTo>
                      <a:pt x="1219352" y="378417"/>
                      <a:pt x="1219116" y="379125"/>
                      <a:pt x="1218584" y="380129"/>
                    </a:cubicBezTo>
                    <a:cubicBezTo>
                      <a:pt x="1218348" y="381074"/>
                      <a:pt x="1217639" y="382078"/>
                      <a:pt x="1217167" y="382787"/>
                    </a:cubicBezTo>
                    <a:cubicBezTo>
                      <a:pt x="1215986" y="384972"/>
                      <a:pt x="1217167" y="387571"/>
                      <a:pt x="1216458" y="389756"/>
                    </a:cubicBezTo>
                    <a:cubicBezTo>
                      <a:pt x="1215986" y="390937"/>
                      <a:pt x="1214037" y="391941"/>
                      <a:pt x="1213564" y="393122"/>
                    </a:cubicBezTo>
                    <a:cubicBezTo>
                      <a:pt x="1213092" y="394539"/>
                      <a:pt x="1212147" y="395543"/>
                      <a:pt x="1211143" y="396724"/>
                    </a:cubicBezTo>
                    <a:cubicBezTo>
                      <a:pt x="1208486" y="399854"/>
                      <a:pt x="1204883" y="402276"/>
                      <a:pt x="1202757" y="405878"/>
                    </a:cubicBezTo>
                    <a:lnTo>
                      <a:pt x="1202521" y="405642"/>
                    </a:lnTo>
                    <a:cubicBezTo>
                      <a:pt x="1202285" y="407591"/>
                      <a:pt x="1201576" y="409244"/>
                      <a:pt x="1200572" y="410957"/>
                    </a:cubicBezTo>
                    <a:cubicBezTo>
                      <a:pt x="1200099" y="412138"/>
                      <a:pt x="1200336" y="413615"/>
                      <a:pt x="1199863" y="414560"/>
                    </a:cubicBezTo>
                    <a:cubicBezTo>
                      <a:pt x="1199627" y="415032"/>
                      <a:pt x="1198682" y="415505"/>
                      <a:pt x="1197678" y="415741"/>
                    </a:cubicBezTo>
                    <a:cubicBezTo>
                      <a:pt x="1196024" y="416213"/>
                      <a:pt x="1194784" y="417926"/>
                      <a:pt x="1194076" y="419343"/>
                    </a:cubicBezTo>
                    <a:cubicBezTo>
                      <a:pt x="1193131" y="420761"/>
                      <a:pt x="1194076" y="422709"/>
                      <a:pt x="1193131" y="424127"/>
                    </a:cubicBezTo>
                    <a:cubicBezTo>
                      <a:pt x="1191418" y="426076"/>
                      <a:pt x="1189292" y="427257"/>
                      <a:pt x="1186871" y="428202"/>
                    </a:cubicBezTo>
                    <a:cubicBezTo>
                      <a:pt x="1184922" y="429147"/>
                      <a:pt x="1186162" y="431568"/>
                      <a:pt x="1185453" y="432749"/>
                    </a:cubicBezTo>
                    <a:cubicBezTo>
                      <a:pt x="1183504" y="435879"/>
                      <a:pt x="1179429" y="436115"/>
                      <a:pt x="1177067" y="438537"/>
                    </a:cubicBezTo>
                    <a:cubicBezTo>
                      <a:pt x="1176358" y="439482"/>
                      <a:pt x="1176595" y="441194"/>
                      <a:pt x="1177067" y="442139"/>
                    </a:cubicBezTo>
                    <a:cubicBezTo>
                      <a:pt x="1177540" y="443320"/>
                      <a:pt x="1179725" y="443320"/>
                      <a:pt x="1181142" y="444088"/>
                    </a:cubicBezTo>
                    <a:cubicBezTo>
                      <a:pt x="1181615" y="444324"/>
                      <a:pt x="1182087" y="445801"/>
                      <a:pt x="1182796" y="446037"/>
                    </a:cubicBezTo>
                    <a:cubicBezTo>
                      <a:pt x="1184213" y="446746"/>
                      <a:pt x="1185689" y="446982"/>
                      <a:pt x="1187107" y="446273"/>
                    </a:cubicBezTo>
                    <a:cubicBezTo>
                      <a:pt x="1188524" y="445801"/>
                      <a:pt x="1189764" y="444324"/>
                      <a:pt x="1191182" y="443852"/>
                    </a:cubicBezTo>
                    <a:cubicBezTo>
                      <a:pt x="1192363" y="443379"/>
                      <a:pt x="1194312" y="443143"/>
                      <a:pt x="1194784" y="444324"/>
                    </a:cubicBezTo>
                    <a:cubicBezTo>
                      <a:pt x="1195493" y="446037"/>
                      <a:pt x="1195021" y="448163"/>
                      <a:pt x="1195729" y="449876"/>
                    </a:cubicBezTo>
                    <a:cubicBezTo>
                      <a:pt x="1196438" y="451529"/>
                      <a:pt x="1196202" y="453478"/>
                      <a:pt x="1197206" y="455191"/>
                    </a:cubicBezTo>
                    <a:cubicBezTo>
                      <a:pt x="1197442" y="455900"/>
                      <a:pt x="1199095" y="456372"/>
                      <a:pt x="1200099" y="455663"/>
                    </a:cubicBezTo>
                    <a:cubicBezTo>
                      <a:pt x="1200395" y="455486"/>
                      <a:pt x="1200099" y="454482"/>
                      <a:pt x="1200336" y="454010"/>
                    </a:cubicBezTo>
                    <a:cubicBezTo>
                      <a:pt x="1200808" y="452829"/>
                      <a:pt x="1200336" y="451352"/>
                      <a:pt x="1200808" y="450171"/>
                    </a:cubicBezTo>
                    <a:cubicBezTo>
                      <a:pt x="1201281" y="448754"/>
                      <a:pt x="1203466" y="447750"/>
                      <a:pt x="1204647" y="448754"/>
                    </a:cubicBezTo>
                    <a:cubicBezTo>
                      <a:pt x="1205119" y="448990"/>
                      <a:pt x="1205119" y="450466"/>
                      <a:pt x="1204647" y="450703"/>
                    </a:cubicBezTo>
                    <a:cubicBezTo>
                      <a:pt x="1203702" y="451884"/>
                      <a:pt x="1202462" y="452888"/>
                      <a:pt x="1203466" y="454069"/>
                    </a:cubicBezTo>
                    <a:cubicBezTo>
                      <a:pt x="1204174" y="455014"/>
                      <a:pt x="1205887" y="455014"/>
                      <a:pt x="1206596" y="456254"/>
                    </a:cubicBezTo>
                    <a:cubicBezTo>
                      <a:pt x="1207068" y="456726"/>
                      <a:pt x="1207068" y="457967"/>
                      <a:pt x="1206596" y="458912"/>
                    </a:cubicBezTo>
                    <a:cubicBezTo>
                      <a:pt x="1206123" y="460093"/>
                      <a:pt x="1204411" y="460624"/>
                      <a:pt x="1203229" y="461569"/>
                    </a:cubicBezTo>
                    <a:cubicBezTo>
                      <a:pt x="1202757" y="462042"/>
                      <a:pt x="1203229" y="462514"/>
                      <a:pt x="1202993" y="462986"/>
                    </a:cubicBezTo>
                    <a:cubicBezTo>
                      <a:pt x="1204706" y="462986"/>
                      <a:pt x="1206359" y="463223"/>
                      <a:pt x="1208013" y="462750"/>
                    </a:cubicBezTo>
                    <a:cubicBezTo>
                      <a:pt x="1209194" y="462514"/>
                      <a:pt x="1209962" y="461333"/>
                      <a:pt x="1210907" y="460565"/>
                    </a:cubicBezTo>
                    <a:cubicBezTo>
                      <a:pt x="1211616" y="460034"/>
                      <a:pt x="1213092" y="459620"/>
                      <a:pt x="1213801" y="458616"/>
                    </a:cubicBezTo>
                    <a:cubicBezTo>
                      <a:pt x="1214509" y="457435"/>
                      <a:pt x="1215218" y="455014"/>
                      <a:pt x="1216222" y="456195"/>
                    </a:cubicBezTo>
                    <a:cubicBezTo>
                      <a:pt x="1217403" y="457612"/>
                      <a:pt x="1216222" y="460034"/>
                      <a:pt x="1216931" y="461982"/>
                    </a:cubicBezTo>
                    <a:lnTo>
                      <a:pt x="1217876" y="461982"/>
                    </a:lnTo>
                    <a:cubicBezTo>
                      <a:pt x="1219057" y="459325"/>
                      <a:pt x="1220061" y="455722"/>
                      <a:pt x="1218112" y="453065"/>
                    </a:cubicBezTo>
                    <a:cubicBezTo>
                      <a:pt x="1217403" y="452120"/>
                      <a:pt x="1215218" y="451116"/>
                      <a:pt x="1216163" y="449935"/>
                    </a:cubicBezTo>
                    <a:cubicBezTo>
                      <a:pt x="1216399" y="449462"/>
                      <a:pt x="1218112" y="449462"/>
                      <a:pt x="1218584" y="449935"/>
                    </a:cubicBezTo>
                    <a:cubicBezTo>
                      <a:pt x="1219765" y="450644"/>
                      <a:pt x="1221006" y="450880"/>
                      <a:pt x="1221951" y="451588"/>
                    </a:cubicBezTo>
                    <a:cubicBezTo>
                      <a:pt x="1222895" y="452533"/>
                      <a:pt x="1224844" y="451588"/>
                      <a:pt x="1226262" y="450644"/>
                    </a:cubicBezTo>
                    <a:cubicBezTo>
                      <a:pt x="1226970" y="449935"/>
                      <a:pt x="1228447" y="449935"/>
                      <a:pt x="1229156" y="450644"/>
                    </a:cubicBezTo>
                    <a:cubicBezTo>
                      <a:pt x="1230573" y="451588"/>
                      <a:pt x="1232049" y="452592"/>
                      <a:pt x="1232522" y="454010"/>
                    </a:cubicBezTo>
                    <a:cubicBezTo>
                      <a:pt x="1233939" y="456904"/>
                      <a:pt x="1234943" y="460034"/>
                      <a:pt x="1237542" y="461923"/>
                    </a:cubicBezTo>
                    <a:cubicBezTo>
                      <a:pt x="1238014" y="462160"/>
                      <a:pt x="1238250" y="462396"/>
                      <a:pt x="1238723" y="462396"/>
                    </a:cubicBezTo>
                    <a:cubicBezTo>
                      <a:pt x="1242325" y="464817"/>
                      <a:pt x="1244510" y="468892"/>
                      <a:pt x="1249058" y="469601"/>
                    </a:cubicBezTo>
                    <a:cubicBezTo>
                      <a:pt x="1250534" y="469837"/>
                      <a:pt x="1250770" y="472495"/>
                      <a:pt x="1250003" y="474148"/>
                    </a:cubicBezTo>
                    <a:cubicBezTo>
                      <a:pt x="1249766" y="474857"/>
                      <a:pt x="1249530" y="475802"/>
                      <a:pt x="1250003" y="476570"/>
                    </a:cubicBezTo>
                    <a:cubicBezTo>
                      <a:pt x="1250475" y="477278"/>
                      <a:pt x="1251420" y="477987"/>
                      <a:pt x="1251951" y="478991"/>
                    </a:cubicBezTo>
                    <a:cubicBezTo>
                      <a:pt x="1252188" y="479700"/>
                      <a:pt x="1252188" y="480940"/>
                      <a:pt x="1252424" y="481649"/>
                    </a:cubicBezTo>
                    <a:cubicBezTo>
                      <a:pt x="1252896" y="482357"/>
                      <a:pt x="1253664" y="482830"/>
                      <a:pt x="1253900" y="483302"/>
                    </a:cubicBezTo>
                    <a:cubicBezTo>
                      <a:pt x="1254845" y="485015"/>
                      <a:pt x="1254609" y="487141"/>
                      <a:pt x="1254137" y="488853"/>
                    </a:cubicBezTo>
                    <a:cubicBezTo>
                      <a:pt x="1253900" y="489326"/>
                      <a:pt x="1253428" y="490035"/>
                      <a:pt x="1252956" y="490802"/>
                    </a:cubicBezTo>
                    <a:cubicBezTo>
                      <a:pt x="1251538" y="494641"/>
                      <a:pt x="1251774" y="498716"/>
                      <a:pt x="1251538" y="502850"/>
                    </a:cubicBezTo>
                    <a:lnTo>
                      <a:pt x="1251066" y="503086"/>
                    </a:lnTo>
                    <a:cubicBezTo>
                      <a:pt x="1251066" y="505271"/>
                      <a:pt x="1250593" y="507634"/>
                      <a:pt x="1251302" y="509819"/>
                    </a:cubicBezTo>
                    <a:cubicBezTo>
                      <a:pt x="1252011" y="512240"/>
                      <a:pt x="1254196" y="514130"/>
                      <a:pt x="1254904" y="516787"/>
                    </a:cubicBezTo>
                    <a:cubicBezTo>
                      <a:pt x="1255849" y="519918"/>
                      <a:pt x="1257090" y="522811"/>
                      <a:pt x="1257798" y="525705"/>
                    </a:cubicBezTo>
                    <a:cubicBezTo>
                      <a:pt x="1258979" y="530253"/>
                      <a:pt x="1256853" y="535095"/>
                      <a:pt x="1257326" y="539643"/>
                    </a:cubicBezTo>
                    <a:lnTo>
                      <a:pt x="1256853" y="542064"/>
                    </a:lnTo>
                    <a:cubicBezTo>
                      <a:pt x="1256617" y="544249"/>
                      <a:pt x="1257090" y="546375"/>
                      <a:pt x="1256145" y="548324"/>
                    </a:cubicBezTo>
                    <a:cubicBezTo>
                      <a:pt x="1255200" y="550509"/>
                      <a:pt x="1253723" y="552163"/>
                      <a:pt x="1253015" y="554348"/>
                    </a:cubicBezTo>
                    <a:cubicBezTo>
                      <a:pt x="1252542" y="555293"/>
                      <a:pt x="1252306" y="556060"/>
                      <a:pt x="1252070" y="557005"/>
                    </a:cubicBezTo>
                    <a:cubicBezTo>
                      <a:pt x="1251361" y="558187"/>
                      <a:pt x="1250652" y="559427"/>
                      <a:pt x="1250121" y="560608"/>
                    </a:cubicBezTo>
                    <a:cubicBezTo>
                      <a:pt x="1249176" y="563738"/>
                      <a:pt x="1248940" y="567104"/>
                      <a:pt x="1247463" y="569998"/>
                    </a:cubicBezTo>
                    <a:cubicBezTo>
                      <a:pt x="1246518" y="572183"/>
                      <a:pt x="1246518" y="574545"/>
                      <a:pt x="1245810" y="576967"/>
                    </a:cubicBezTo>
                    <a:cubicBezTo>
                      <a:pt x="1245101" y="580097"/>
                      <a:pt x="1243152" y="582518"/>
                      <a:pt x="1241735" y="585353"/>
                    </a:cubicBezTo>
                    <a:cubicBezTo>
                      <a:pt x="1240258" y="588719"/>
                      <a:pt x="1237423" y="591140"/>
                      <a:pt x="1235711" y="594507"/>
                    </a:cubicBezTo>
                    <a:cubicBezTo>
                      <a:pt x="1234234" y="597637"/>
                      <a:pt x="1233053" y="600767"/>
                      <a:pt x="1231104" y="603897"/>
                    </a:cubicBezTo>
                    <a:cubicBezTo>
                      <a:pt x="1230632" y="604369"/>
                      <a:pt x="1230396" y="604605"/>
                      <a:pt x="1229923" y="605078"/>
                    </a:cubicBezTo>
                    <a:cubicBezTo>
                      <a:pt x="1229215" y="606259"/>
                      <a:pt x="1228506" y="607499"/>
                      <a:pt x="1227502" y="608680"/>
                    </a:cubicBezTo>
                    <a:cubicBezTo>
                      <a:pt x="1226085" y="611102"/>
                      <a:pt x="1224844" y="613228"/>
                      <a:pt x="1223427" y="615413"/>
                    </a:cubicBezTo>
                    <a:cubicBezTo>
                      <a:pt x="1222482" y="616594"/>
                      <a:pt x="1222482" y="618070"/>
                      <a:pt x="1221773" y="619252"/>
                    </a:cubicBezTo>
                    <a:cubicBezTo>
                      <a:pt x="1219352" y="622854"/>
                      <a:pt x="1216990" y="626457"/>
                      <a:pt x="1213860" y="629350"/>
                    </a:cubicBezTo>
                    <a:cubicBezTo>
                      <a:pt x="1212147" y="631299"/>
                      <a:pt x="1209312" y="631772"/>
                      <a:pt x="1207127" y="633189"/>
                    </a:cubicBezTo>
                    <a:cubicBezTo>
                      <a:pt x="1206655" y="633425"/>
                      <a:pt x="1205946" y="633898"/>
                      <a:pt x="1205178" y="634134"/>
                    </a:cubicBezTo>
                    <a:cubicBezTo>
                      <a:pt x="1203525" y="635315"/>
                      <a:pt x="1201340" y="635079"/>
                      <a:pt x="1199391" y="634606"/>
                    </a:cubicBezTo>
                    <a:cubicBezTo>
                      <a:pt x="1198682" y="634606"/>
                      <a:pt x="1198446" y="633425"/>
                      <a:pt x="1197678" y="632953"/>
                    </a:cubicBezTo>
                    <a:cubicBezTo>
                      <a:pt x="1196024" y="632480"/>
                      <a:pt x="1194548" y="634370"/>
                      <a:pt x="1193072" y="634665"/>
                    </a:cubicBezTo>
                    <a:cubicBezTo>
                      <a:pt x="1189705" y="635374"/>
                      <a:pt x="1189942" y="630591"/>
                      <a:pt x="1187756" y="629587"/>
                    </a:cubicBezTo>
                    <a:cubicBezTo>
                      <a:pt x="1186103" y="629114"/>
                      <a:pt x="1184154" y="628878"/>
                      <a:pt x="1182500" y="629587"/>
                    </a:cubicBezTo>
                    <a:cubicBezTo>
                      <a:pt x="1179607" y="631004"/>
                      <a:pt x="1180079" y="634606"/>
                      <a:pt x="1178426" y="637264"/>
                    </a:cubicBezTo>
                    <a:cubicBezTo>
                      <a:pt x="1177481" y="638681"/>
                      <a:pt x="1175295" y="638445"/>
                      <a:pt x="1173878" y="639154"/>
                    </a:cubicBezTo>
                    <a:lnTo>
                      <a:pt x="1173642" y="637441"/>
                    </a:lnTo>
                    <a:cubicBezTo>
                      <a:pt x="1173642" y="636732"/>
                      <a:pt x="1173406" y="636024"/>
                      <a:pt x="1173642" y="635492"/>
                    </a:cubicBezTo>
                    <a:cubicBezTo>
                      <a:pt x="1174587" y="633839"/>
                      <a:pt x="1176299" y="633071"/>
                      <a:pt x="1177717" y="631890"/>
                    </a:cubicBezTo>
                    <a:cubicBezTo>
                      <a:pt x="1178898" y="630472"/>
                      <a:pt x="1179193" y="628524"/>
                      <a:pt x="1178426" y="626870"/>
                    </a:cubicBezTo>
                    <a:cubicBezTo>
                      <a:pt x="1177953" y="624921"/>
                      <a:pt x="1176536" y="623267"/>
                      <a:pt x="1176063" y="621319"/>
                    </a:cubicBezTo>
                    <a:cubicBezTo>
                      <a:pt x="1175591" y="619665"/>
                      <a:pt x="1175827" y="617952"/>
                      <a:pt x="1175827" y="616240"/>
                    </a:cubicBezTo>
                    <a:cubicBezTo>
                      <a:pt x="1175827" y="612165"/>
                      <a:pt x="1174646" y="608326"/>
                      <a:pt x="1175118" y="604192"/>
                    </a:cubicBezTo>
                    <a:cubicBezTo>
                      <a:pt x="1177067" y="602775"/>
                      <a:pt x="1176595" y="600353"/>
                      <a:pt x="1177067" y="598168"/>
                    </a:cubicBezTo>
                    <a:cubicBezTo>
                      <a:pt x="1177303" y="596219"/>
                      <a:pt x="1179488" y="596751"/>
                      <a:pt x="1180906" y="597223"/>
                    </a:cubicBezTo>
                    <a:cubicBezTo>
                      <a:pt x="1181378" y="597223"/>
                      <a:pt x="1181851" y="598168"/>
                      <a:pt x="1182323" y="598404"/>
                    </a:cubicBezTo>
                    <a:cubicBezTo>
                      <a:pt x="1184508" y="599586"/>
                      <a:pt x="1186634" y="600353"/>
                      <a:pt x="1188583" y="601298"/>
                    </a:cubicBezTo>
                    <a:cubicBezTo>
                      <a:pt x="1189528" y="601771"/>
                      <a:pt x="1190768" y="601534"/>
                      <a:pt x="1191713" y="601534"/>
                    </a:cubicBezTo>
                    <a:cubicBezTo>
                      <a:pt x="1191713" y="598168"/>
                      <a:pt x="1191005" y="594566"/>
                      <a:pt x="1193662" y="592144"/>
                    </a:cubicBezTo>
                    <a:cubicBezTo>
                      <a:pt x="1194135" y="591436"/>
                      <a:pt x="1195375" y="591436"/>
                      <a:pt x="1195611" y="590491"/>
                    </a:cubicBezTo>
                    <a:cubicBezTo>
                      <a:pt x="1195847" y="588778"/>
                      <a:pt x="1195375" y="587125"/>
                      <a:pt x="1195847" y="585707"/>
                    </a:cubicBezTo>
                    <a:cubicBezTo>
                      <a:pt x="1196084" y="584998"/>
                      <a:pt x="1197028" y="584290"/>
                      <a:pt x="1197028" y="583522"/>
                    </a:cubicBezTo>
                    <a:cubicBezTo>
                      <a:pt x="1198505" y="576790"/>
                      <a:pt x="1197028" y="570293"/>
                      <a:pt x="1197796" y="563797"/>
                    </a:cubicBezTo>
                    <a:cubicBezTo>
                      <a:pt x="1199745" y="562143"/>
                      <a:pt x="1200926" y="559958"/>
                      <a:pt x="1200218" y="557301"/>
                    </a:cubicBezTo>
                    <a:cubicBezTo>
                      <a:pt x="1199981" y="556828"/>
                      <a:pt x="1199273" y="556592"/>
                      <a:pt x="1199036" y="556120"/>
                    </a:cubicBezTo>
                    <a:cubicBezTo>
                      <a:pt x="1198328" y="554407"/>
                      <a:pt x="1199273" y="552281"/>
                      <a:pt x="1198564" y="550568"/>
                    </a:cubicBezTo>
                    <a:cubicBezTo>
                      <a:pt x="1198564" y="550332"/>
                      <a:pt x="1198328" y="549623"/>
                      <a:pt x="1197855" y="549387"/>
                    </a:cubicBezTo>
                    <a:cubicBezTo>
                      <a:pt x="1197383" y="549387"/>
                      <a:pt x="1196910" y="549151"/>
                      <a:pt x="1196438" y="549151"/>
                    </a:cubicBezTo>
                    <a:cubicBezTo>
                      <a:pt x="1195493" y="548678"/>
                      <a:pt x="1195021" y="547733"/>
                      <a:pt x="1194016" y="547202"/>
                    </a:cubicBezTo>
                    <a:cubicBezTo>
                      <a:pt x="1192363" y="546493"/>
                      <a:pt x="1190886" y="547911"/>
                      <a:pt x="1189705" y="548856"/>
                    </a:cubicBezTo>
                    <a:cubicBezTo>
                      <a:pt x="1187284" y="551041"/>
                      <a:pt x="1185630" y="553875"/>
                      <a:pt x="1182500" y="554643"/>
                    </a:cubicBezTo>
                    <a:cubicBezTo>
                      <a:pt x="1179134" y="555352"/>
                      <a:pt x="1176004" y="556769"/>
                      <a:pt x="1173110" y="558246"/>
                    </a:cubicBezTo>
                    <a:cubicBezTo>
                      <a:pt x="1169980" y="559663"/>
                      <a:pt x="1166378" y="559899"/>
                      <a:pt x="1163012" y="559191"/>
                    </a:cubicBezTo>
                    <a:cubicBezTo>
                      <a:pt x="1161830" y="558718"/>
                      <a:pt x="1160590" y="557478"/>
                      <a:pt x="1159173" y="556533"/>
                    </a:cubicBezTo>
                    <a:cubicBezTo>
                      <a:pt x="1158464" y="555824"/>
                      <a:pt x="1157224" y="555116"/>
                      <a:pt x="1156515" y="554348"/>
                    </a:cubicBezTo>
                    <a:cubicBezTo>
                      <a:pt x="1156043" y="553875"/>
                      <a:pt x="1155570" y="553167"/>
                      <a:pt x="1155334" y="552635"/>
                    </a:cubicBezTo>
                    <a:cubicBezTo>
                      <a:pt x="1154626" y="551218"/>
                      <a:pt x="1155570" y="549505"/>
                      <a:pt x="1154862" y="548088"/>
                    </a:cubicBezTo>
                    <a:cubicBezTo>
                      <a:pt x="1154389" y="547143"/>
                      <a:pt x="1152204" y="545903"/>
                      <a:pt x="1151732" y="544722"/>
                    </a:cubicBezTo>
                    <a:cubicBezTo>
                      <a:pt x="1151259" y="543540"/>
                      <a:pt x="1151968" y="541828"/>
                      <a:pt x="1151259" y="540883"/>
                    </a:cubicBezTo>
                    <a:cubicBezTo>
                      <a:pt x="1149310" y="538225"/>
                      <a:pt x="1145472" y="540883"/>
                      <a:pt x="1143582" y="538698"/>
                    </a:cubicBezTo>
                    <a:cubicBezTo>
                      <a:pt x="1141397" y="536749"/>
                      <a:pt x="1139979" y="534623"/>
                      <a:pt x="1138326" y="531965"/>
                    </a:cubicBezTo>
                    <a:cubicBezTo>
                      <a:pt x="1137381" y="530548"/>
                      <a:pt x="1134959" y="529071"/>
                      <a:pt x="1133542" y="530016"/>
                    </a:cubicBezTo>
                    <a:cubicBezTo>
                      <a:pt x="1131357" y="531197"/>
                      <a:pt x="1128463" y="530961"/>
                      <a:pt x="1126573" y="530489"/>
                    </a:cubicBezTo>
                    <a:cubicBezTo>
                      <a:pt x="1125333" y="530016"/>
                      <a:pt x="1124388" y="528304"/>
                      <a:pt x="1122735" y="527831"/>
                    </a:cubicBezTo>
                    <a:cubicBezTo>
                      <a:pt x="1121553" y="527595"/>
                      <a:pt x="1120313" y="527831"/>
                      <a:pt x="1119132" y="527831"/>
                    </a:cubicBezTo>
                    <a:cubicBezTo>
                      <a:pt x="1118423" y="527595"/>
                      <a:pt x="1117715" y="526886"/>
                      <a:pt x="1116947" y="526414"/>
                    </a:cubicBezTo>
                    <a:cubicBezTo>
                      <a:pt x="1113344" y="523520"/>
                      <a:pt x="1111218" y="519445"/>
                      <a:pt x="1109270" y="515075"/>
                    </a:cubicBezTo>
                    <a:cubicBezTo>
                      <a:pt x="1109033" y="514130"/>
                      <a:pt x="1108088" y="513126"/>
                      <a:pt x="1107380" y="512181"/>
                    </a:cubicBezTo>
                    <a:cubicBezTo>
                      <a:pt x="1106671" y="511000"/>
                      <a:pt x="1106907" y="509523"/>
                      <a:pt x="1106435" y="508106"/>
                    </a:cubicBezTo>
                    <a:cubicBezTo>
                      <a:pt x="1105962" y="505921"/>
                      <a:pt x="1103541" y="504976"/>
                      <a:pt x="1101415" y="504267"/>
                    </a:cubicBezTo>
                    <a:cubicBezTo>
                      <a:pt x="1098994" y="499188"/>
                      <a:pt x="1094210" y="496590"/>
                      <a:pt x="1091316" y="491984"/>
                    </a:cubicBezTo>
                    <a:cubicBezTo>
                      <a:pt x="1092025" y="487436"/>
                      <a:pt x="1089426" y="483538"/>
                      <a:pt x="1087005" y="479700"/>
                    </a:cubicBezTo>
                    <a:cubicBezTo>
                      <a:pt x="1086296" y="478755"/>
                      <a:pt x="1086060" y="477751"/>
                      <a:pt x="1085351" y="477042"/>
                    </a:cubicBezTo>
                    <a:cubicBezTo>
                      <a:pt x="1082930" y="474621"/>
                      <a:pt x="1080804" y="471254"/>
                      <a:pt x="1077202" y="470546"/>
                    </a:cubicBezTo>
                    <a:cubicBezTo>
                      <a:pt x="1073835" y="469837"/>
                      <a:pt x="1070233" y="470546"/>
                      <a:pt x="1066867" y="470073"/>
                    </a:cubicBezTo>
                    <a:cubicBezTo>
                      <a:pt x="1065922" y="470073"/>
                      <a:pt x="1065213" y="468892"/>
                      <a:pt x="1063973" y="468597"/>
                    </a:cubicBezTo>
                    <a:cubicBezTo>
                      <a:pt x="1060607" y="467888"/>
                      <a:pt x="1057949" y="466648"/>
                      <a:pt x="1054819" y="465939"/>
                    </a:cubicBezTo>
                    <a:cubicBezTo>
                      <a:pt x="1051453" y="465231"/>
                      <a:pt x="1048086" y="466176"/>
                      <a:pt x="1044956" y="467593"/>
                    </a:cubicBezTo>
                    <a:cubicBezTo>
                      <a:pt x="1043244" y="468302"/>
                      <a:pt x="1041826" y="469778"/>
                      <a:pt x="1039878" y="470014"/>
                    </a:cubicBezTo>
                    <a:cubicBezTo>
                      <a:pt x="1036275" y="470487"/>
                      <a:pt x="1032673" y="469778"/>
                      <a:pt x="1029306" y="470487"/>
                    </a:cubicBezTo>
                    <a:cubicBezTo>
                      <a:pt x="1027357" y="470959"/>
                      <a:pt x="1026649" y="473617"/>
                      <a:pt x="1025940" y="475802"/>
                    </a:cubicBezTo>
                    <a:cubicBezTo>
                      <a:pt x="1025468" y="476511"/>
                      <a:pt x="1024464" y="476983"/>
                      <a:pt x="1023755" y="477692"/>
                    </a:cubicBezTo>
                    <a:cubicBezTo>
                      <a:pt x="1022810" y="478400"/>
                      <a:pt x="1021334" y="480349"/>
                      <a:pt x="1022810" y="481294"/>
                    </a:cubicBezTo>
                    <a:cubicBezTo>
                      <a:pt x="1024523" y="482475"/>
                      <a:pt x="1027594" y="480822"/>
                      <a:pt x="1029070" y="482239"/>
                    </a:cubicBezTo>
                    <a:cubicBezTo>
                      <a:pt x="1031255" y="484188"/>
                      <a:pt x="1031196" y="487790"/>
                      <a:pt x="1030487" y="490684"/>
                    </a:cubicBezTo>
                    <a:cubicBezTo>
                      <a:pt x="1030251" y="491865"/>
                      <a:pt x="1029543" y="493106"/>
                      <a:pt x="1028539" y="494287"/>
                    </a:cubicBezTo>
                    <a:cubicBezTo>
                      <a:pt x="1026353" y="497181"/>
                      <a:pt x="1024227" y="499838"/>
                      <a:pt x="1022515" y="503145"/>
                    </a:cubicBezTo>
                    <a:cubicBezTo>
                      <a:pt x="1021570" y="505567"/>
                      <a:pt x="1022751" y="508224"/>
                      <a:pt x="1021274" y="510587"/>
                    </a:cubicBezTo>
                    <a:cubicBezTo>
                      <a:pt x="1021038" y="511059"/>
                      <a:pt x="1020566" y="511768"/>
                      <a:pt x="1020566" y="512299"/>
                    </a:cubicBezTo>
                    <a:cubicBezTo>
                      <a:pt x="1020330" y="513717"/>
                      <a:pt x="1019857" y="514957"/>
                      <a:pt x="1020802" y="516374"/>
                    </a:cubicBezTo>
                    <a:cubicBezTo>
                      <a:pt x="1021747" y="517791"/>
                      <a:pt x="1021747" y="519740"/>
                      <a:pt x="1021038" y="520685"/>
                    </a:cubicBezTo>
                    <a:cubicBezTo>
                      <a:pt x="1019326" y="523579"/>
                      <a:pt x="1016727" y="525705"/>
                      <a:pt x="1013597" y="526709"/>
                    </a:cubicBezTo>
                    <a:cubicBezTo>
                      <a:pt x="1011943" y="527241"/>
                      <a:pt x="1010703" y="528126"/>
                      <a:pt x="1009050" y="528363"/>
                    </a:cubicBezTo>
                    <a:cubicBezTo>
                      <a:pt x="1007573" y="528835"/>
                      <a:pt x="1005920" y="529071"/>
                      <a:pt x="1004502" y="528363"/>
                    </a:cubicBezTo>
                    <a:cubicBezTo>
                      <a:pt x="1002553" y="527654"/>
                      <a:pt x="1000900" y="526414"/>
                      <a:pt x="998951" y="525469"/>
                    </a:cubicBezTo>
                    <a:cubicBezTo>
                      <a:pt x="998006" y="524996"/>
                      <a:pt x="997002" y="524996"/>
                      <a:pt x="996057" y="524760"/>
                    </a:cubicBezTo>
                    <a:cubicBezTo>
                      <a:pt x="995348" y="524288"/>
                      <a:pt x="995112" y="523343"/>
                      <a:pt x="994404" y="522811"/>
                    </a:cubicBezTo>
                    <a:lnTo>
                      <a:pt x="993459" y="522811"/>
                    </a:lnTo>
                    <a:lnTo>
                      <a:pt x="993459" y="522575"/>
                    </a:lnTo>
                    <a:cubicBezTo>
                      <a:pt x="989384" y="520626"/>
                      <a:pt x="985072" y="523048"/>
                      <a:pt x="980939" y="522044"/>
                    </a:cubicBezTo>
                    <a:cubicBezTo>
                      <a:pt x="978281" y="521335"/>
                      <a:pt x="976391" y="519150"/>
                      <a:pt x="973734" y="518205"/>
                    </a:cubicBezTo>
                    <a:cubicBezTo>
                      <a:pt x="972552" y="517732"/>
                      <a:pt x="970840" y="517732"/>
                      <a:pt x="969659" y="518205"/>
                    </a:cubicBezTo>
                    <a:cubicBezTo>
                      <a:pt x="968714" y="518441"/>
                      <a:pt x="967710" y="519386"/>
                      <a:pt x="966765" y="519622"/>
                    </a:cubicBezTo>
                    <a:cubicBezTo>
                      <a:pt x="966056" y="519858"/>
                      <a:pt x="965288" y="520095"/>
                      <a:pt x="964580" y="520331"/>
                    </a:cubicBezTo>
                    <a:cubicBezTo>
                      <a:pt x="961213" y="522752"/>
                      <a:pt x="959737" y="526119"/>
                      <a:pt x="956371" y="528245"/>
                    </a:cubicBezTo>
                    <a:cubicBezTo>
                      <a:pt x="953241" y="530430"/>
                      <a:pt x="948693" y="527772"/>
                      <a:pt x="945563" y="530371"/>
                    </a:cubicBezTo>
                    <a:cubicBezTo>
                      <a:pt x="944855" y="531079"/>
                      <a:pt x="944146" y="531788"/>
                      <a:pt x="943378" y="532320"/>
                    </a:cubicBezTo>
                    <a:cubicBezTo>
                      <a:pt x="941429" y="533264"/>
                      <a:pt x="939303" y="533087"/>
                      <a:pt x="937118" y="533264"/>
                    </a:cubicBezTo>
                    <a:cubicBezTo>
                      <a:pt x="930858" y="533737"/>
                      <a:pt x="924362" y="533028"/>
                      <a:pt x="918102" y="533264"/>
                    </a:cubicBezTo>
                    <a:cubicBezTo>
                      <a:pt x="914263" y="531079"/>
                      <a:pt x="909716" y="533264"/>
                      <a:pt x="905582" y="531079"/>
                    </a:cubicBezTo>
                    <a:cubicBezTo>
                      <a:pt x="901743" y="528658"/>
                      <a:pt x="899322" y="525056"/>
                      <a:pt x="895483" y="523343"/>
                    </a:cubicBezTo>
                    <a:cubicBezTo>
                      <a:pt x="894065" y="522634"/>
                      <a:pt x="892353" y="523107"/>
                      <a:pt x="890699" y="522870"/>
                    </a:cubicBezTo>
                    <a:cubicBezTo>
                      <a:pt x="889991" y="522634"/>
                      <a:pt x="889046" y="522398"/>
                      <a:pt x="888278" y="521925"/>
                    </a:cubicBezTo>
                    <a:cubicBezTo>
                      <a:pt x="884203" y="517083"/>
                      <a:pt x="878179" y="514957"/>
                      <a:pt x="872155" y="516138"/>
                    </a:cubicBezTo>
                    <a:cubicBezTo>
                      <a:pt x="871210" y="516138"/>
                      <a:pt x="870206" y="516847"/>
                      <a:pt x="869262" y="517083"/>
                    </a:cubicBezTo>
                    <a:cubicBezTo>
                      <a:pt x="866131" y="518264"/>
                      <a:pt x="862765" y="518264"/>
                      <a:pt x="859635" y="519681"/>
                    </a:cubicBezTo>
                    <a:cubicBezTo>
                      <a:pt x="857686" y="520626"/>
                      <a:pt x="855797" y="520154"/>
                      <a:pt x="853848" y="519918"/>
                    </a:cubicBezTo>
                    <a:cubicBezTo>
                      <a:pt x="853139" y="519918"/>
                      <a:pt x="852194" y="519209"/>
                      <a:pt x="851426" y="519209"/>
                    </a:cubicBezTo>
                    <a:cubicBezTo>
                      <a:pt x="848060" y="518264"/>
                      <a:pt x="845107" y="518382"/>
                      <a:pt x="841800" y="517260"/>
                    </a:cubicBezTo>
                    <a:cubicBezTo>
                      <a:pt x="840383" y="516787"/>
                      <a:pt x="838670" y="517024"/>
                      <a:pt x="837961" y="515547"/>
                    </a:cubicBezTo>
                    <a:cubicBezTo>
                      <a:pt x="837961" y="515311"/>
                      <a:pt x="837725" y="514839"/>
                      <a:pt x="837725" y="514366"/>
                    </a:cubicBezTo>
                    <a:cubicBezTo>
                      <a:pt x="837016" y="512949"/>
                      <a:pt x="835540" y="511945"/>
                      <a:pt x="834595" y="510764"/>
                    </a:cubicBezTo>
                    <a:cubicBezTo>
                      <a:pt x="834123" y="510055"/>
                      <a:pt x="834123" y="509051"/>
                      <a:pt x="833886" y="508342"/>
                    </a:cubicBezTo>
                    <a:cubicBezTo>
                      <a:pt x="832941" y="507161"/>
                      <a:pt x="832233" y="505921"/>
                      <a:pt x="831996" y="504740"/>
                    </a:cubicBezTo>
                    <a:cubicBezTo>
                      <a:pt x="831524" y="503795"/>
                      <a:pt x="831524" y="502791"/>
                      <a:pt x="831052" y="501846"/>
                    </a:cubicBezTo>
                    <a:cubicBezTo>
                      <a:pt x="830579" y="500133"/>
                      <a:pt x="828926" y="498716"/>
                      <a:pt x="827213" y="498244"/>
                    </a:cubicBezTo>
                    <a:cubicBezTo>
                      <a:pt x="824792" y="497299"/>
                      <a:pt x="822429" y="497299"/>
                      <a:pt x="820008" y="496531"/>
                    </a:cubicBezTo>
                    <a:cubicBezTo>
                      <a:pt x="817823" y="496058"/>
                      <a:pt x="816169" y="495054"/>
                      <a:pt x="813984" y="494346"/>
                    </a:cubicBezTo>
                    <a:cubicBezTo>
                      <a:pt x="810618" y="493165"/>
                      <a:pt x="807252" y="494582"/>
                      <a:pt x="804122" y="493637"/>
                    </a:cubicBezTo>
                    <a:cubicBezTo>
                      <a:pt x="800755" y="492692"/>
                      <a:pt x="797862" y="490743"/>
                      <a:pt x="794731" y="489031"/>
                    </a:cubicBezTo>
                    <a:cubicBezTo>
                      <a:pt x="793787" y="488558"/>
                      <a:pt x="792074" y="488322"/>
                      <a:pt x="791129" y="489031"/>
                    </a:cubicBezTo>
                    <a:cubicBezTo>
                      <a:pt x="789653" y="490212"/>
                      <a:pt x="789180" y="492397"/>
                      <a:pt x="788708" y="494582"/>
                    </a:cubicBezTo>
                    <a:cubicBezTo>
                      <a:pt x="788235" y="496531"/>
                      <a:pt x="785578" y="495054"/>
                      <a:pt x="784396" y="496236"/>
                    </a:cubicBezTo>
                    <a:cubicBezTo>
                      <a:pt x="783924" y="496708"/>
                      <a:pt x="784396" y="497889"/>
                      <a:pt x="783924" y="498893"/>
                    </a:cubicBezTo>
                    <a:cubicBezTo>
                      <a:pt x="783215" y="500311"/>
                      <a:pt x="781266" y="500842"/>
                      <a:pt x="780558" y="502259"/>
                    </a:cubicBezTo>
                    <a:cubicBezTo>
                      <a:pt x="780085" y="503972"/>
                      <a:pt x="780558" y="505626"/>
                      <a:pt x="781739" y="506807"/>
                    </a:cubicBezTo>
                    <a:cubicBezTo>
                      <a:pt x="783452" y="508992"/>
                      <a:pt x="786523" y="508992"/>
                      <a:pt x="787527" y="511354"/>
                    </a:cubicBezTo>
                    <a:cubicBezTo>
                      <a:pt x="788235" y="513539"/>
                      <a:pt x="787290" y="515902"/>
                      <a:pt x="787999" y="518087"/>
                    </a:cubicBezTo>
                    <a:cubicBezTo>
                      <a:pt x="788471" y="518795"/>
                      <a:pt x="789180" y="519268"/>
                      <a:pt x="789712" y="520272"/>
                    </a:cubicBezTo>
                    <a:cubicBezTo>
                      <a:pt x="789948" y="520272"/>
                      <a:pt x="790184" y="520744"/>
                      <a:pt x="790184" y="520744"/>
                    </a:cubicBezTo>
                    <a:cubicBezTo>
                      <a:pt x="791601" y="522457"/>
                      <a:pt x="790420" y="524347"/>
                      <a:pt x="788708" y="525056"/>
                    </a:cubicBezTo>
                    <a:cubicBezTo>
                      <a:pt x="786286" y="525528"/>
                      <a:pt x="783924" y="524583"/>
                      <a:pt x="781503" y="525764"/>
                    </a:cubicBezTo>
                    <a:cubicBezTo>
                      <a:pt x="779554" y="526473"/>
                      <a:pt x="777664" y="526237"/>
                      <a:pt x="775715" y="525528"/>
                    </a:cubicBezTo>
                    <a:cubicBezTo>
                      <a:pt x="773294" y="524583"/>
                      <a:pt x="770931" y="524347"/>
                      <a:pt x="768274" y="523579"/>
                    </a:cubicBezTo>
                    <a:cubicBezTo>
                      <a:pt x="767801" y="523579"/>
                      <a:pt x="767329" y="523107"/>
                      <a:pt x="766857" y="522870"/>
                    </a:cubicBezTo>
                    <a:cubicBezTo>
                      <a:pt x="764671" y="522634"/>
                      <a:pt x="762545" y="522634"/>
                      <a:pt x="760360" y="524052"/>
                    </a:cubicBezTo>
                    <a:cubicBezTo>
                      <a:pt x="758648" y="525233"/>
                      <a:pt x="756758" y="523107"/>
                      <a:pt x="755104" y="521866"/>
                    </a:cubicBezTo>
                    <a:cubicBezTo>
                      <a:pt x="753923" y="520685"/>
                      <a:pt x="751974" y="521866"/>
                      <a:pt x="750321" y="521158"/>
                    </a:cubicBezTo>
                    <a:cubicBezTo>
                      <a:pt x="749376" y="520449"/>
                      <a:pt x="749848" y="518500"/>
                      <a:pt x="748135" y="518264"/>
                    </a:cubicBezTo>
                    <a:cubicBezTo>
                      <a:pt x="748135" y="516315"/>
                      <a:pt x="748608" y="514189"/>
                      <a:pt x="747899" y="512240"/>
                    </a:cubicBezTo>
                    <a:cubicBezTo>
                      <a:pt x="747663" y="511531"/>
                      <a:pt x="746009" y="511827"/>
                      <a:pt x="745005" y="512004"/>
                    </a:cubicBezTo>
                    <a:cubicBezTo>
                      <a:pt x="741639" y="512476"/>
                      <a:pt x="738273" y="511531"/>
                      <a:pt x="735379" y="509583"/>
                    </a:cubicBezTo>
                    <a:cubicBezTo>
                      <a:pt x="734434" y="509110"/>
                      <a:pt x="733194" y="509110"/>
                      <a:pt x="732013" y="508874"/>
                    </a:cubicBezTo>
                    <a:cubicBezTo>
                      <a:pt x="729592" y="508401"/>
                      <a:pt x="727465" y="509110"/>
                      <a:pt x="725044" y="508638"/>
                    </a:cubicBezTo>
                    <a:cubicBezTo>
                      <a:pt x="723627" y="508638"/>
                      <a:pt x="722623" y="507929"/>
                      <a:pt x="721442" y="507456"/>
                    </a:cubicBezTo>
                    <a:cubicBezTo>
                      <a:pt x="720260" y="507220"/>
                      <a:pt x="718784" y="506984"/>
                      <a:pt x="718075" y="507693"/>
                    </a:cubicBezTo>
                    <a:cubicBezTo>
                      <a:pt x="715890" y="509110"/>
                      <a:pt x="714473" y="511059"/>
                      <a:pt x="712996" y="513244"/>
                    </a:cubicBezTo>
                    <a:cubicBezTo>
                      <a:pt x="712760" y="513480"/>
                      <a:pt x="712052" y="513717"/>
                      <a:pt x="711520" y="513953"/>
                    </a:cubicBezTo>
                    <a:cubicBezTo>
                      <a:pt x="709866" y="514189"/>
                      <a:pt x="707681" y="513480"/>
                      <a:pt x="706500" y="514189"/>
                    </a:cubicBezTo>
                    <a:cubicBezTo>
                      <a:pt x="703134" y="516079"/>
                      <a:pt x="701185" y="519445"/>
                      <a:pt x="699768" y="523048"/>
                    </a:cubicBezTo>
                    <a:cubicBezTo>
                      <a:pt x="699531" y="523520"/>
                      <a:pt x="698587" y="523520"/>
                      <a:pt x="697819" y="523992"/>
                    </a:cubicBezTo>
                    <a:cubicBezTo>
                      <a:pt x="696106" y="525410"/>
                      <a:pt x="694925" y="527359"/>
                      <a:pt x="693980" y="529544"/>
                    </a:cubicBezTo>
                    <a:cubicBezTo>
                      <a:pt x="693271" y="530961"/>
                      <a:pt x="691559" y="531197"/>
                      <a:pt x="690141" y="531729"/>
                    </a:cubicBezTo>
                    <a:cubicBezTo>
                      <a:pt x="687247" y="532201"/>
                      <a:pt x="684117" y="530784"/>
                      <a:pt x="681755" y="532438"/>
                    </a:cubicBezTo>
                    <a:cubicBezTo>
                      <a:pt x="679334" y="533855"/>
                      <a:pt x="678153" y="536513"/>
                      <a:pt x="677680" y="539170"/>
                    </a:cubicBezTo>
                    <a:cubicBezTo>
                      <a:pt x="674550" y="539406"/>
                      <a:pt x="672129" y="538698"/>
                      <a:pt x="668999" y="539406"/>
                    </a:cubicBezTo>
                    <a:cubicBezTo>
                      <a:pt x="666814" y="537930"/>
                      <a:pt x="663979" y="537457"/>
                      <a:pt x="662030" y="535568"/>
                    </a:cubicBezTo>
                    <a:cubicBezTo>
                      <a:pt x="661085" y="534387"/>
                      <a:pt x="660849" y="533146"/>
                      <a:pt x="659845" y="531965"/>
                    </a:cubicBezTo>
                    <a:cubicBezTo>
                      <a:pt x="658900" y="531257"/>
                      <a:pt x="659845" y="529071"/>
                      <a:pt x="658664" y="528599"/>
                    </a:cubicBezTo>
                    <a:cubicBezTo>
                      <a:pt x="657483" y="528126"/>
                      <a:pt x="656243" y="528126"/>
                      <a:pt x="654825" y="528599"/>
                    </a:cubicBezTo>
                    <a:cubicBezTo>
                      <a:pt x="653644" y="528835"/>
                      <a:pt x="652876" y="529780"/>
                      <a:pt x="651695" y="530016"/>
                    </a:cubicBezTo>
                    <a:cubicBezTo>
                      <a:pt x="650278" y="530489"/>
                      <a:pt x="649038" y="530489"/>
                      <a:pt x="647856" y="530016"/>
                    </a:cubicBezTo>
                    <a:cubicBezTo>
                      <a:pt x="646675" y="529544"/>
                      <a:pt x="645848" y="528894"/>
                      <a:pt x="644018" y="528067"/>
                    </a:cubicBezTo>
                    <a:cubicBezTo>
                      <a:pt x="642364" y="527359"/>
                      <a:pt x="640888" y="526355"/>
                      <a:pt x="640179" y="524937"/>
                    </a:cubicBezTo>
                    <a:cubicBezTo>
                      <a:pt x="639470" y="523756"/>
                      <a:pt x="640179" y="522044"/>
                      <a:pt x="639707" y="520626"/>
                    </a:cubicBezTo>
                    <a:cubicBezTo>
                      <a:pt x="639234" y="519918"/>
                      <a:pt x="638525" y="518914"/>
                      <a:pt x="637758" y="518677"/>
                    </a:cubicBezTo>
                    <a:cubicBezTo>
                      <a:pt x="636045" y="517969"/>
                      <a:pt x="634155" y="519150"/>
                      <a:pt x="632974" y="517732"/>
                    </a:cubicBezTo>
                    <a:cubicBezTo>
                      <a:pt x="630316" y="514602"/>
                      <a:pt x="626714" y="513421"/>
                      <a:pt x="624824" y="510055"/>
                    </a:cubicBezTo>
                    <a:cubicBezTo>
                      <a:pt x="623643" y="507634"/>
                      <a:pt x="620513" y="505508"/>
                      <a:pt x="618092" y="506689"/>
                    </a:cubicBezTo>
                    <a:cubicBezTo>
                      <a:pt x="616911" y="507397"/>
                      <a:pt x="615434" y="508342"/>
                      <a:pt x="614253" y="509110"/>
                    </a:cubicBezTo>
                    <a:cubicBezTo>
                      <a:pt x="612304" y="510055"/>
                      <a:pt x="610651" y="508638"/>
                      <a:pt x="608938" y="507870"/>
                    </a:cubicBezTo>
                    <a:cubicBezTo>
                      <a:pt x="606516" y="506689"/>
                      <a:pt x="604095" y="508579"/>
                      <a:pt x="601969" y="510232"/>
                    </a:cubicBezTo>
                    <a:cubicBezTo>
                      <a:pt x="601024" y="510705"/>
                      <a:pt x="599784" y="510705"/>
                      <a:pt x="598839" y="510232"/>
                    </a:cubicBezTo>
                    <a:cubicBezTo>
                      <a:pt x="596890" y="509051"/>
                      <a:pt x="596181" y="506630"/>
                      <a:pt x="595237" y="504445"/>
                    </a:cubicBezTo>
                    <a:cubicBezTo>
                      <a:pt x="595000" y="503972"/>
                      <a:pt x="594292" y="503263"/>
                      <a:pt x="593819" y="503263"/>
                    </a:cubicBezTo>
                    <a:cubicBezTo>
                      <a:pt x="592638" y="502791"/>
                      <a:pt x="590925" y="502555"/>
                      <a:pt x="589744" y="503500"/>
                    </a:cubicBezTo>
                    <a:cubicBezTo>
                      <a:pt x="588504" y="504681"/>
                      <a:pt x="586614" y="505921"/>
                      <a:pt x="585669" y="507102"/>
                    </a:cubicBezTo>
                    <a:cubicBezTo>
                      <a:pt x="584961" y="507811"/>
                      <a:pt x="583012" y="506393"/>
                      <a:pt x="582303" y="505153"/>
                    </a:cubicBezTo>
                    <a:cubicBezTo>
                      <a:pt x="582303" y="504917"/>
                      <a:pt x="582067" y="504445"/>
                      <a:pt x="582067" y="504208"/>
                    </a:cubicBezTo>
                    <a:cubicBezTo>
                      <a:pt x="581358" y="503500"/>
                      <a:pt x="580649" y="503027"/>
                      <a:pt x="580354" y="502259"/>
                    </a:cubicBezTo>
                    <a:cubicBezTo>
                      <a:pt x="576752" y="496708"/>
                      <a:pt x="572677" y="492161"/>
                      <a:pt x="567893" y="488086"/>
                    </a:cubicBezTo>
                    <a:cubicBezTo>
                      <a:pt x="567184" y="487141"/>
                      <a:pt x="566003" y="486609"/>
                      <a:pt x="564763" y="485664"/>
                    </a:cubicBezTo>
                    <a:cubicBezTo>
                      <a:pt x="561633" y="483243"/>
                      <a:pt x="558976" y="480349"/>
                      <a:pt x="556377" y="477219"/>
                    </a:cubicBezTo>
                    <a:cubicBezTo>
                      <a:pt x="553483" y="473617"/>
                      <a:pt x="550294" y="470369"/>
                      <a:pt x="546810" y="467357"/>
                    </a:cubicBezTo>
                    <a:cubicBezTo>
                      <a:pt x="543444" y="464463"/>
                      <a:pt x="539841" y="461805"/>
                      <a:pt x="536475" y="458912"/>
                    </a:cubicBezTo>
                    <a:cubicBezTo>
                      <a:pt x="536002" y="458675"/>
                      <a:pt x="536002" y="457258"/>
                      <a:pt x="536475" y="456490"/>
                    </a:cubicBezTo>
                    <a:cubicBezTo>
                      <a:pt x="537951" y="455545"/>
                      <a:pt x="538660" y="453360"/>
                      <a:pt x="537420" y="452888"/>
                    </a:cubicBezTo>
                    <a:cubicBezTo>
                      <a:pt x="533581" y="451707"/>
                      <a:pt x="530215" y="455014"/>
                      <a:pt x="527085" y="457199"/>
                    </a:cubicBezTo>
                    <a:cubicBezTo>
                      <a:pt x="524427" y="459089"/>
                      <a:pt x="522006" y="460093"/>
                      <a:pt x="519880" y="461982"/>
                    </a:cubicBezTo>
                    <a:cubicBezTo>
                      <a:pt x="519171" y="462455"/>
                      <a:pt x="518935" y="463695"/>
                      <a:pt x="518167" y="464168"/>
                    </a:cubicBezTo>
                    <a:cubicBezTo>
                      <a:pt x="517695" y="464404"/>
                      <a:pt x="517222" y="464640"/>
                      <a:pt x="516691" y="464876"/>
                    </a:cubicBezTo>
                    <a:cubicBezTo>
                      <a:pt x="514742" y="465349"/>
                      <a:pt x="512852" y="465113"/>
                      <a:pt x="510903" y="465585"/>
                    </a:cubicBezTo>
                    <a:cubicBezTo>
                      <a:pt x="510667" y="465821"/>
                      <a:pt x="510431" y="466294"/>
                      <a:pt x="510431" y="466294"/>
                    </a:cubicBezTo>
                    <a:cubicBezTo>
                      <a:pt x="508482" y="466530"/>
                      <a:pt x="506119" y="466766"/>
                      <a:pt x="504643" y="466057"/>
                    </a:cubicBezTo>
                    <a:cubicBezTo>
                      <a:pt x="504170" y="465821"/>
                      <a:pt x="504170" y="464109"/>
                      <a:pt x="504643" y="463164"/>
                    </a:cubicBezTo>
                    <a:cubicBezTo>
                      <a:pt x="505352" y="461982"/>
                      <a:pt x="506356" y="460979"/>
                      <a:pt x="505883" y="459561"/>
                    </a:cubicBezTo>
                    <a:cubicBezTo>
                      <a:pt x="505647" y="458852"/>
                      <a:pt x="504938" y="458380"/>
                      <a:pt x="504170" y="458144"/>
                    </a:cubicBezTo>
                    <a:cubicBezTo>
                      <a:pt x="499623" y="457671"/>
                      <a:pt x="495076" y="456431"/>
                      <a:pt x="491414" y="453537"/>
                    </a:cubicBezTo>
                    <a:cubicBezTo>
                      <a:pt x="486867" y="453301"/>
                      <a:pt x="481788" y="454718"/>
                      <a:pt x="477713" y="451825"/>
                    </a:cubicBezTo>
                    <a:cubicBezTo>
                      <a:pt x="477240" y="448458"/>
                      <a:pt x="477949" y="444856"/>
                      <a:pt x="476768" y="441490"/>
                    </a:cubicBezTo>
                    <a:cubicBezTo>
                      <a:pt x="476296" y="440545"/>
                      <a:pt x="475587" y="439541"/>
                      <a:pt x="474583" y="438596"/>
                    </a:cubicBezTo>
                    <a:cubicBezTo>
                      <a:pt x="471689" y="436175"/>
                      <a:pt x="468323" y="436411"/>
                      <a:pt x="464957" y="435938"/>
                    </a:cubicBezTo>
                    <a:cubicBezTo>
                      <a:pt x="464248" y="435702"/>
                      <a:pt x="463539" y="434993"/>
                      <a:pt x="462771" y="434993"/>
                    </a:cubicBezTo>
                    <a:cubicBezTo>
                      <a:pt x="459878" y="434285"/>
                      <a:pt x="456748" y="434048"/>
                      <a:pt x="453854" y="434757"/>
                    </a:cubicBezTo>
                    <a:cubicBezTo>
                      <a:pt x="452909" y="434993"/>
                      <a:pt x="449306" y="435938"/>
                      <a:pt x="448834" y="436647"/>
                    </a:cubicBezTo>
                    <a:cubicBezTo>
                      <a:pt x="446176" y="439777"/>
                      <a:pt x="443283" y="442907"/>
                      <a:pt x="439444" y="443852"/>
                    </a:cubicBezTo>
                    <a:cubicBezTo>
                      <a:pt x="438499" y="444324"/>
                      <a:pt x="437495" y="444561"/>
                      <a:pt x="436314" y="444797"/>
                    </a:cubicBezTo>
                    <a:cubicBezTo>
                      <a:pt x="432948" y="445506"/>
                      <a:pt x="429581" y="444561"/>
                      <a:pt x="426215" y="445506"/>
                    </a:cubicBezTo>
                    <a:cubicBezTo>
                      <a:pt x="425270" y="445978"/>
                      <a:pt x="424266" y="446214"/>
                      <a:pt x="423321" y="446450"/>
                    </a:cubicBezTo>
                    <a:cubicBezTo>
                      <a:pt x="421136" y="447159"/>
                      <a:pt x="419010" y="446214"/>
                      <a:pt x="417061" y="446923"/>
                    </a:cubicBezTo>
                    <a:cubicBezTo>
                      <a:pt x="411982" y="449049"/>
                      <a:pt x="407435" y="451470"/>
                      <a:pt x="402356" y="453360"/>
                    </a:cubicBezTo>
                    <a:cubicBezTo>
                      <a:pt x="401175" y="453833"/>
                      <a:pt x="399699" y="454305"/>
                      <a:pt x="398281" y="454541"/>
                    </a:cubicBezTo>
                    <a:cubicBezTo>
                      <a:pt x="396096" y="454778"/>
                      <a:pt x="394442" y="454305"/>
                      <a:pt x="392257" y="454778"/>
                    </a:cubicBezTo>
                    <a:cubicBezTo>
                      <a:pt x="389364" y="455486"/>
                      <a:pt x="386942" y="457435"/>
                      <a:pt x="384107" y="458380"/>
                    </a:cubicBezTo>
                    <a:cubicBezTo>
                      <a:pt x="383163" y="458616"/>
                      <a:pt x="381922" y="458616"/>
                      <a:pt x="381450" y="458144"/>
                    </a:cubicBezTo>
                    <a:cubicBezTo>
                      <a:pt x="379265" y="456431"/>
                      <a:pt x="375899" y="455250"/>
                      <a:pt x="374245" y="457908"/>
                    </a:cubicBezTo>
                    <a:cubicBezTo>
                      <a:pt x="374245" y="458380"/>
                      <a:pt x="373772" y="458852"/>
                      <a:pt x="373536" y="459325"/>
                    </a:cubicBezTo>
                    <a:cubicBezTo>
                      <a:pt x="372828" y="460506"/>
                      <a:pt x="371824" y="461510"/>
                      <a:pt x="371115" y="462927"/>
                    </a:cubicBezTo>
                    <a:cubicBezTo>
                      <a:pt x="370642" y="463636"/>
                      <a:pt x="370642" y="465113"/>
                      <a:pt x="371115" y="466057"/>
                    </a:cubicBezTo>
                    <a:cubicBezTo>
                      <a:pt x="371824" y="467002"/>
                      <a:pt x="373064" y="467770"/>
                      <a:pt x="374009" y="468243"/>
                    </a:cubicBezTo>
                    <a:cubicBezTo>
                      <a:pt x="375958" y="469424"/>
                      <a:pt x="378320" y="469187"/>
                      <a:pt x="380505" y="470191"/>
                    </a:cubicBezTo>
                    <a:cubicBezTo>
                      <a:pt x="381922" y="471136"/>
                      <a:pt x="381686" y="472849"/>
                      <a:pt x="381214" y="474266"/>
                    </a:cubicBezTo>
                    <a:cubicBezTo>
                      <a:pt x="381214" y="474739"/>
                      <a:pt x="380741" y="475448"/>
                      <a:pt x="380032" y="475448"/>
                    </a:cubicBezTo>
                    <a:lnTo>
                      <a:pt x="380269" y="475448"/>
                    </a:lnTo>
                    <a:cubicBezTo>
                      <a:pt x="377847" y="475448"/>
                      <a:pt x="375485" y="474975"/>
                      <a:pt x="373300" y="475920"/>
                    </a:cubicBezTo>
                    <a:cubicBezTo>
                      <a:pt x="371115" y="476865"/>
                      <a:pt x="369934" y="479286"/>
                      <a:pt x="367276" y="479522"/>
                    </a:cubicBezTo>
                    <a:cubicBezTo>
                      <a:pt x="367040" y="481944"/>
                      <a:pt x="367512" y="484838"/>
                      <a:pt x="370406" y="485074"/>
                    </a:cubicBezTo>
                    <a:cubicBezTo>
                      <a:pt x="371587" y="488204"/>
                      <a:pt x="368221" y="489621"/>
                      <a:pt x="365859" y="491098"/>
                    </a:cubicBezTo>
                    <a:cubicBezTo>
                      <a:pt x="365623" y="491334"/>
                      <a:pt x="365859" y="492279"/>
                      <a:pt x="366095" y="492810"/>
                    </a:cubicBezTo>
                    <a:cubicBezTo>
                      <a:pt x="367276" y="494523"/>
                      <a:pt x="368516" y="496649"/>
                      <a:pt x="370170" y="497358"/>
                    </a:cubicBezTo>
                    <a:cubicBezTo>
                      <a:pt x="373300" y="498539"/>
                      <a:pt x="378084" y="496177"/>
                      <a:pt x="380505" y="499543"/>
                    </a:cubicBezTo>
                    <a:cubicBezTo>
                      <a:pt x="380269" y="502673"/>
                      <a:pt x="379560" y="505567"/>
                      <a:pt x="379029" y="508697"/>
                    </a:cubicBezTo>
                    <a:cubicBezTo>
                      <a:pt x="378792" y="510409"/>
                      <a:pt x="377316" y="512299"/>
                      <a:pt x="375426" y="512772"/>
                    </a:cubicBezTo>
                    <a:cubicBezTo>
                      <a:pt x="374009" y="513244"/>
                      <a:pt x="372296" y="513244"/>
                      <a:pt x="370879" y="512772"/>
                    </a:cubicBezTo>
                    <a:cubicBezTo>
                      <a:pt x="369934" y="512535"/>
                      <a:pt x="368694" y="511590"/>
                      <a:pt x="367749" y="511059"/>
                    </a:cubicBezTo>
                    <a:cubicBezTo>
                      <a:pt x="364855" y="509878"/>
                      <a:pt x="361725" y="510823"/>
                      <a:pt x="358831" y="509819"/>
                    </a:cubicBezTo>
                    <a:cubicBezTo>
                      <a:pt x="356646" y="509346"/>
                      <a:pt x="355229" y="507161"/>
                      <a:pt x="353811" y="505508"/>
                    </a:cubicBezTo>
                    <a:cubicBezTo>
                      <a:pt x="352866" y="504090"/>
                      <a:pt x="350681" y="504563"/>
                      <a:pt x="349028" y="504326"/>
                    </a:cubicBezTo>
                    <a:cubicBezTo>
                      <a:pt x="346134" y="503854"/>
                      <a:pt x="343771" y="505744"/>
                      <a:pt x="341350" y="506748"/>
                    </a:cubicBezTo>
                    <a:cubicBezTo>
                      <a:pt x="339401" y="507693"/>
                      <a:pt x="337275" y="507693"/>
                      <a:pt x="335326" y="506748"/>
                    </a:cubicBezTo>
                    <a:cubicBezTo>
                      <a:pt x="334381" y="506275"/>
                      <a:pt x="333141" y="505803"/>
                      <a:pt x="331960" y="505035"/>
                    </a:cubicBezTo>
                    <a:cubicBezTo>
                      <a:pt x="330543" y="504090"/>
                      <a:pt x="328594" y="504326"/>
                      <a:pt x="326881" y="504799"/>
                    </a:cubicBezTo>
                    <a:cubicBezTo>
                      <a:pt x="324460" y="505508"/>
                      <a:pt x="322806" y="507929"/>
                      <a:pt x="321330" y="510055"/>
                    </a:cubicBezTo>
                    <a:cubicBezTo>
                      <a:pt x="320621" y="511000"/>
                      <a:pt x="320621" y="512476"/>
                      <a:pt x="319912" y="513421"/>
                    </a:cubicBezTo>
                    <a:cubicBezTo>
                      <a:pt x="318200" y="515370"/>
                      <a:pt x="314833" y="514839"/>
                      <a:pt x="313180" y="513421"/>
                    </a:cubicBezTo>
                    <a:cubicBezTo>
                      <a:pt x="311231" y="511945"/>
                      <a:pt x="310758" y="509583"/>
                      <a:pt x="309105" y="507634"/>
                    </a:cubicBezTo>
                    <a:cubicBezTo>
                      <a:pt x="308869" y="507161"/>
                      <a:pt x="307688" y="507161"/>
                      <a:pt x="307392" y="507634"/>
                    </a:cubicBezTo>
                    <a:cubicBezTo>
                      <a:pt x="305680" y="509051"/>
                      <a:pt x="305443" y="511236"/>
                      <a:pt x="304262" y="513185"/>
                    </a:cubicBezTo>
                    <a:cubicBezTo>
                      <a:pt x="304026" y="513421"/>
                      <a:pt x="302845" y="513421"/>
                      <a:pt x="302313" y="512949"/>
                    </a:cubicBezTo>
                    <a:cubicBezTo>
                      <a:pt x="300660" y="511236"/>
                      <a:pt x="299892" y="508874"/>
                      <a:pt x="298238" y="507161"/>
                    </a:cubicBezTo>
                    <a:cubicBezTo>
                      <a:pt x="296053" y="504504"/>
                      <a:pt x="293927" y="502082"/>
                      <a:pt x="292215" y="499188"/>
                    </a:cubicBezTo>
                    <a:cubicBezTo>
                      <a:pt x="291978" y="498480"/>
                      <a:pt x="292451" y="497535"/>
                      <a:pt x="291978" y="496767"/>
                    </a:cubicBezTo>
                    <a:cubicBezTo>
                      <a:pt x="290797" y="495350"/>
                      <a:pt x="288848" y="496058"/>
                      <a:pt x="287136" y="496058"/>
                    </a:cubicBezTo>
                    <a:cubicBezTo>
                      <a:pt x="286899" y="496058"/>
                      <a:pt x="286427" y="496531"/>
                      <a:pt x="286191" y="496767"/>
                    </a:cubicBezTo>
                    <a:cubicBezTo>
                      <a:pt x="285482" y="496767"/>
                      <a:pt x="285010" y="497003"/>
                      <a:pt x="284301" y="497003"/>
                    </a:cubicBezTo>
                    <a:cubicBezTo>
                      <a:pt x="283356" y="497240"/>
                      <a:pt x="282824" y="498421"/>
                      <a:pt x="281880" y="498421"/>
                    </a:cubicBezTo>
                    <a:cubicBezTo>
                      <a:pt x="279222" y="499129"/>
                      <a:pt x="276801" y="498421"/>
                      <a:pt x="274202" y="497712"/>
                    </a:cubicBezTo>
                    <a:cubicBezTo>
                      <a:pt x="270127" y="497003"/>
                      <a:pt x="266288" y="497003"/>
                      <a:pt x="262154" y="497712"/>
                    </a:cubicBezTo>
                    <a:cubicBezTo>
                      <a:pt x="260442" y="498184"/>
                      <a:pt x="259969" y="500370"/>
                      <a:pt x="259024" y="502023"/>
                    </a:cubicBezTo>
                    <a:cubicBezTo>
                      <a:pt x="258552" y="502732"/>
                      <a:pt x="257607" y="503677"/>
                      <a:pt x="256839" y="503677"/>
                    </a:cubicBezTo>
                    <a:cubicBezTo>
                      <a:pt x="254890" y="504149"/>
                      <a:pt x="253237" y="504149"/>
                      <a:pt x="251288" y="503441"/>
                    </a:cubicBezTo>
                    <a:cubicBezTo>
                      <a:pt x="249812" y="502732"/>
                      <a:pt x="248158" y="502732"/>
                      <a:pt x="246741" y="503913"/>
                    </a:cubicBezTo>
                    <a:cubicBezTo>
                      <a:pt x="246504" y="503913"/>
                      <a:pt x="246504" y="504858"/>
                      <a:pt x="246741" y="505330"/>
                    </a:cubicBezTo>
                    <a:cubicBezTo>
                      <a:pt x="247213" y="506039"/>
                      <a:pt x="247922" y="507043"/>
                      <a:pt x="248158" y="507752"/>
                    </a:cubicBezTo>
                    <a:cubicBezTo>
                      <a:pt x="248630" y="508933"/>
                      <a:pt x="248867" y="510882"/>
                      <a:pt x="248158" y="511354"/>
                    </a:cubicBezTo>
                    <a:cubicBezTo>
                      <a:pt x="245737" y="512063"/>
                      <a:pt x="242607" y="511354"/>
                      <a:pt x="241425" y="514012"/>
                    </a:cubicBezTo>
                    <a:cubicBezTo>
                      <a:pt x="241425" y="514484"/>
                      <a:pt x="241189" y="514957"/>
                      <a:pt x="240953" y="515193"/>
                    </a:cubicBezTo>
                    <a:cubicBezTo>
                      <a:pt x="240717" y="516374"/>
                      <a:pt x="240481" y="517851"/>
                      <a:pt x="241189" y="519032"/>
                    </a:cubicBezTo>
                    <a:cubicBezTo>
                      <a:pt x="241898" y="520213"/>
                      <a:pt x="243138" y="521925"/>
                      <a:pt x="242134" y="522870"/>
                    </a:cubicBezTo>
                    <a:cubicBezTo>
                      <a:pt x="240185" y="524524"/>
                      <a:pt x="237351" y="522162"/>
                      <a:pt x="236110" y="519977"/>
                    </a:cubicBezTo>
                    <a:cubicBezTo>
                      <a:pt x="234161" y="517319"/>
                      <a:pt x="231090" y="515665"/>
                      <a:pt x="227960" y="517319"/>
                    </a:cubicBezTo>
                    <a:cubicBezTo>
                      <a:pt x="226543" y="518028"/>
                      <a:pt x="226012" y="520213"/>
                      <a:pt x="224830" y="521394"/>
                    </a:cubicBezTo>
                    <a:cubicBezTo>
                      <a:pt x="223118" y="523048"/>
                      <a:pt x="223354" y="525705"/>
                      <a:pt x="222645" y="527654"/>
                    </a:cubicBezTo>
                    <a:cubicBezTo>
                      <a:pt x="222173" y="529308"/>
                      <a:pt x="222173" y="531493"/>
                      <a:pt x="223118" y="533205"/>
                    </a:cubicBezTo>
                    <a:cubicBezTo>
                      <a:pt x="223826" y="534623"/>
                      <a:pt x="223826" y="537280"/>
                      <a:pt x="222409" y="538757"/>
                    </a:cubicBezTo>
                    <a:cubicBezTo>
                      <a:pt x="219515" y="541651"/>
                      <a:pt x="221169" y="545725"/>
                      <a:pt x="222173" y="549328"/>
                    </a:cubicBezTo>
                    <a:cubicBezTo>
                      <a:pt x="222409" y="550745"/>
                      <a:pt x="224830" y="551041"/>
                      <a:pt x="225303" y="552694"/>
                    </a:cubicBezTo>
                    <a:cubicBezTo>
                      <a:pt x="225775" y="554407"/>
                      <a:pt x="226720" y="555588"/>
                      <a:pt x="227252" y="557005"/>
                    </a:cubicBezTo>
                    <a:cubicBezTo>
                      <a:pt x="227724" y="558187"/>
                      <a:pt x="229201" y="558187"/>
                      <a:pt x="230146" y="558954"/>
                    </a:cubicBezTo>
                    <a:cubicBezTo>
                      <a:pt x="231799" y="559899"/>
                      <a:pt x="233984" y="558954"/>
                      <a:pt x="235697" y="560194"/>
                    </a:cubicBezTo>
                    <a:cubicBezTo>
                      <a:pt x="237114" y="561139"/>
                      <a:pt x="238354" y="562616"/>
                      <a:pt x="239772" y="563561"/>
                    </a:cubicBezTo>
                    <a:cubicBezTo>
                      <a:pt x="241721" y="564742"/>
                      <a:pt x="243847" y="565746"/>
                      <a:pt x="244792" y="567399"/>
                    </a:cubicBezTo>
                    <a:cubicBezTo>
                      <a:pt x="245500" y="568581"/>
                      <a:pt x="245264" y="570766"/>
                      <a:pt x="244792" y="572715"/>
                    </a:cubicBezTo>
                    <a:cubicBezTo>
                      <a:pt x="244319" y="574368"/>
                      <a:pt x="243079" y="575372"/>
                      <a:pt x="242607" y="576790"/>
                    </a:cubicBezTo>
                    <a:cubicBezTo>
                      <a:pt x="242134" y="578443"/>
                      <a:pt x="242607" y="580628"/>
                      <a:pt x="241425" y="582105"/>
                    </a:cubicBezTo>
                    <a:cubicBezTo>
                      <a:pt x="240244" y="583995"/>
                      <a:pt x="238059" y="585235"/>
                      <a:pt x="237587" y="587125"/>
                    </a:cubicBezTo>
                    <a:cubicBezTo>
                      <a:pt x="236878" y="590018"/>
                      <a:pt x="237351" y="592676"/>
                      <a:pt x="237823" y="595570"/>
                    </a:cubicBezTo>
                    <a:cubicBezTo>
                      <a:pt x="238295" y="595570"/>
                      <a:pt x="238768" y="595570"/>
                      <a:pt x="239299" y="595570"/>
                    </a:cubicBezTo>
                    <a:lnTo>
                      <a:pt x="250520" y="648012"/>
                    </a:lnTo>
                    <a:cubicBezTo>
                      <a:pt x="249103" y="650198"/>
                      <a:pt x="246682" y="651851"/>
                      <a:pt x="245678" y="654272"/>
                    </a:cubicBezTo>
                    <a:cubicBezTo>
                      <a:pt x="244969" y="656458"/>
                      <a:pt x="245914" y="659056"/>
                      <a:pt x="244733" y="661241"/>
                    </a:cubicBezTo>
                    <a:cubicBezTo>
                      <a:pt x="244496" y="661477"/>
                      <a:pt x="243788" y="661241"/>
                      <a:pt x="243552" y="661005"/>
                    </a:cubicBezTo>
                    <a:cubicBezTo>
                      <a:pt x="241130" y="659056"/>
                      <a:pt x="240185" y="656221"/>
                      <a:pt x="237528" y="654745"/>
                    </a:cubicBezTo>
                    <a:cubicBezTo>
                      <a:pt x="237055" y="654745"/>
                      <a:pt x="236583" y="654509"/>
                      <a:pt x="236110" y="654509"/>
                    </a:cubicBezTo>
                    <a:cubicBezTo>
                      <a:pt x="235165" y="654036"/>
                      <a:pt x="234161" y="653032"/>
                      <a:pt x="233217" y="652560"/>
                    </a:cubicBezTo>
                    <a:cubicBezTo>
                      <a:pt x="232862" y="652324"/>
                      <a:pt x="231563" y="652324"/>
                      <a:pt x="231031" y="652324"/>
                    </a:cubicBezTo>
                    <a:cubicBezTo>
                      <a:pt x="228610" y="648721"/>
                      <a:pt x="225303" y="646300"/>
                      <a:pt x="222173" y="643406"/>
                    </a:cubicBezTo>
                    <a:cubicBezTo>
                      <a:pt x="221228" y="642697"/>
                      <a:pt x="220992" y="641221"/>
                      <a:pt x="220283" y="640040"/>
                    </a:cubicBezTo>
                    <a:cubicBezTo>
                      <a:pt x="219811" y="639567"/>
                      <a:pt x="219102" y="639095"/>
                      <a:pt x="218334" y="638859"/>
                    </a:cubicBezTo>
                    <a:cubicBezTo>
                      <a:pt x="215440" y="638150"/>
                      <a:pt x="212547" y="639803"/>
                      <a:pt x="209712" y="638150"/>
                    </a:cubicBezTo>
                    <a:cubicBezTo>
                      <a:pt x="209003" y="637677"/>
                      <a:pt x="208294" y="637205"/>
                      <a:pt x="207763" y="637205"/>
                    </a:cubicBezTo>
                    <a:cubicBezTo>
                      <a:pt x="206818" y="636732"/>
                      <a:pt x="205342" y="636496"/>
                      <a:pt x="204397" y="637205"/>
                    </a:cubicBezTo>
                    <a:cubicBezTo>
                      <a:pt x="203216" y="638386"/>
                      <a:pt x="202448" y="639863"/>
                      <a:pt x="201030" y="640335"/>
                    </a:cubicBezTo>
                    <a:cubicBezTo>
                      <a:pt x="199554" y="640807"/>
                      <a:pt x="198137" y="640807"/>
                      <a:pt x="196955" y="640099"/>
                    </a:cubicBezTo>
                    <a:cubicBezTo>
                      <a:pt x="194298" y="637914"/>
                      <a:pt x="192644" y="634547"/>
                      <a:pt x="189514" y="633130"/>
                    </a:cubicBezTo>
                    <a:cubicBezTo>
                      <a:pt x="187329" y="632185"/>
                      <a:pt x="185203" y="632658"/>
                      <a:pt x="182782" y="632126"/>
                    </a:cubicBezTo>
                    <a:cubicBezTo>
                      <a:pt x="181837" y="631890"/>
                      <a:pt x="180833" y="631417"/>
                      <a:pt x="180124" y="630413"/>
                    </a:cubicBezTo>
                    <a:cubicBezTo>
                      <a:pt x="179416" y="629941"/>
                      <a:pt x="178471" y="629705"/>
                      <a:pt x="177703" y="629705"/>
                    </a:cubicBezTo>
                    <a:cubicBezTo>
                      <a:pt x="175045" y="628996"/>
                      <a:pt x="172151" y="629705"/>
                      <a:pt x="169789" y="628760"/>
                    </a:cubicBezTo>
                    <a:cubicBezTo>
                      <a:pt x="167840" y="628051"/>
                      <a:pt x="166187" y="626575"/>
                      <a:pt x="164238" y="625630"/>
                    </a:cubicBezTo>
                    <a:cubicBezTo>
                      <a:pt x="160872" y="623917"/>
                      <a:pt x="159218" y="625157"/>
                      <a:pt x="155616" y="624921"/>
                    </a:cubicBezTo>
                    <a:lnTo>
                      <a:pt x="153962" y="625216"/>
                    </a:lnTo>
                    <a:cubicBezTo>
                      <a:pt x="153194" y="624390"/>
                      <a:pt x="152604" y="623327"/>
                      <a:pt x="151777" y="622500"/>
                    </a:cubicBezTo>
                    <a:cubicBezTo>
                      <a:pt x="149828" y="620787"/>
                      <a:pt x="148174" y="619370"/>
                      <a:pt x="145989" y="617952"/>
                    </a:cubicBezTo>
                    <a:cubicBezTo>
                      <a:pt x="144040" y="616476"/>
                      <a:pt x="141914" y="615531"/>
                      <a:pt x="139729" y="614350"/>
                    </a:cubicBezTo>
                    <a:cubicBezTo>
                      <a:pt x="137072" y="612932"/>
                      <a:pt x="135182" y="610747"/>
                      <a:pt x="132524" y="609035"/>
                    </a:cubicBezTo>
                    <a:cubicBezTo>
                      <a:pt x="130575" y="607854"/>
                      <a:pt x="128685" y="607854"/>
                      <a:pt x="126500" y="607322"/>
                    </a:cubicBezTo>
                    <a:cubicBezTo>
                      <a:pt x="125319" y="607086"/>
                      <a:pt x="124315" y="606141"/>
                      <a:pt x="123370" y="605137"/>
                    </a:cubicBezTo>
                    <a:cubicBezTo>
                      <a:pt x="123134" y="605137"/>
                      <a:pt x="122662" y="604901"/>
                      <a:pt x="122425" y="604901"/>
                    </a:cubicBezTo>
                    <a:cubicBezTo>
                      <a:pt x="121244" y="604192"/>
                      <a:pt x="120713" y="602952"/>
                      <a:pt x="119768" y="601771"/>
                    </a:cubicBezTo>
                    <a:cubicBezTo>
                      <a:pt x="118587" y="600826"/>
                      <a:pt x="119532" y="599349"/>
                      <a:pt x="119295" y="597932"/>
                    </a:cubicBezTo>
                    <a:cubicBezTo>
                      <a:pt x="121008" y="597696"/>
                      <a:pt x="122662" y="598404"/>
                      <a:pt x="124374" y="597696"/>
                    </a:cubicBezTo>
                    <a:cubicBezTo>
                      <a:pt x="125083" y="597460"/>
                      <a:pt x="125319" y="596751"/>
                      <a:pt x="125555" y="596042"/>
                    </a:cubicBezTo>
                    <a:cubicBezTo>
                      <a:pt x="126028" y="592676"/>
                      <a:pt x="127032" y="589782"/>
                      <a:pt x="128213" y="586888"/>
                    </a:cubicBezTo>
                    <a:cubicBezTo>
                      <a:pt x="128449" y="586416"/>
                      <a:pt x="129926" y="586180"/>
                      <a:pt x="130162" y="585235"/>
                    </a:cubicBezTo>
                    <a:cubicBezTo>
                      <a:pt x="130871" y="583581"/>
                      <a:pt x="130162" y="581868"/>
                      <a:pt x="128745" y="580687"/>
                    </a:cubicBezTo>
                    <a:cubicBezTo>
                      <a:pt x="128036" y="580215"/>
                      <a:pt x="128508" y="578502"/>
                      <a:pt x="129453" y="578266"/>
                    </a:cubicBezTo>
                    <a:cubicBezTo>
                      <a:pt x="130634" y="577794"/>
                      <a:pt x="132111" y="577794"/>
                      <a:pt x="132819" y="576849"/>
                    </a:cubicBezTo>
                    <a:cubicBezTo>
                      <a:pt x="134001" y="575904"/>
                      <a:pt x="133528" y="574191"/>
                      <a:pt x="135005" y="573246"/>
                    </a:cubicBezTo>
                    <a:cubicBezTo>
                      <a:pt x="137426" y="571592"/>
                      <a:pt x="140556" y="571829"/>
                      <a:pt x="142210" y="569644"/>
                    </a:cubicBezTo>
                    <a:cubicBezTo>
                      <a:pt x="142682" y="569171"/>
                      <a:pt x="142446" y="568226"/>
                      <a:pt x="142446" y="567222"/>
                    </a:cubicBezTo>
                    <a:cubicBezTo>
                      <a:pt x="140497" y="567459"/>
                      <a:pt x="138607" y="568167"/>
                      <a:pt x="136894" y="568640"/>
                    </a:cubicBezTo>
                    <a:cubicBezTo>
                      <a:pt x="134709" y="569230"/>
                      <a:pt x="132229" y="568935"/>
                      <a:pt x="129867" y="568994"/>
                    </a:cubicBezTo>
                    <a:lnTo>
                      <a:pt x="130162" y="567399"/>
                    </a:lnTo>
                    <a:cubicBezTo>
                      <a:pt x="130634" y="564033"/>
                      <a:pt x="131402" y="560431"/>
                      <a:pt x="134296" y="558009"/>
                    </a:cubicBezTo>
                    <a:cubicBezTo>
                      <a:pt x="137190" y="555824"/>
                      <a:pt x="140792" y="557301"/>
                      <a:pt x="143922" y="556592"/>
                    </a:cubicBezTo>
                    <a:cubicBezTo>
                      <a:pt x="145340" y="556120"/>
                      <a:pt x="146343" y="554407"/>
                      <a:pt x="147288" y="553226"/>
                    </a:cubicBezTo>
                    <a:cubicBezTo>
                      <a:pt x="148706" y="551808"/>
                      <a:pt x="148233" y="549859"/>
                      <a:pt x="147761" y="548915"/>
                    </a:cubicBezTo>
                    <a:cubicBezTo>
                      <a:pt x="146816" y="547497"/>
                      <a:pt x="145871" y="545785"/>
                      <a:pt x="146580" y="544603"/>
                    </a:cubicBezTo>
                    <a:cubicBezTo>
                      <a:pt x="147525" y="542950"/>
                      <a:pt x="149474" y="541001"/>
                      <a:pt x="148292" y="539584"/>
                    </a:cubicBezTo>
                    <a:cubicBezTo>
                      <a:pt x="147584" y="538639"/>
                      <a:pt x="146107" y="537871"/>
                      <a:pt x="144926" y="536926"/>
                    </a:cubicBezTo>
                    <a:cubicBezTo>
                      <a:pt x="144454" y="536690"/>
                      <a:pt x="144217" y="535981"/>
                      <a:pt x="143981" y="535509"/>
                    </a:cubicBezTo>
                    <a:cubicBezTo>
                      <a:pt x="143981" y="534091"/>
                      <a:pt x="143509" y="532379"/>
                      <a:pt x="144454" y="530961"/>
                    </a:cubicBezTo>
                    <a:cubicBezTo>
                      <a:pt x="144926" y="530253"/>
                      <a:pt x="145162" y="529249"/>
                      <a:pt x="144926" y="529012"/>
                    </a:cubicBezTo>
                    <a:cubicBezTo>
                      <a:pt x="142977" y="528067"/>
                      <a:pt x="140615" y="528776"/>
                      <a:pt x="139139" y="527300"/>
                    </a:cubicBezTo>
                    <a:cubicBezTo>
                      <a:pt x="136953" y="525351"/>
                      <a:pt x="134827" y="521985"/>
                      <a:pt x="131461" y="522752"/>
                    </a:cubicBezTo>
                    <a:cubicBezTo>
                      <a:pt x="130989" y="524406"/>
                      <a:pt x="128804" y="524170"/>
                      <a:pt x="127622" y="523697"/>
                    </a:cubicBezTo>
                    <a:cubicBezTo>
                      <a:pt x="125674" y="522988"/>
                      <a:pt x="124020" y="521748"/>
                      <a:pt x="122603" y="520095"/>
                    </a:cubicBezTo>
                    <a:cubicBezTo>
                      <a:pt x="121658" y="518914"/>
                      <a:pt x="120890" y="517910"/>
                      <a:pt x="119709" y="517201"/>
                    </a:cubicBezTo>
                    <a:cubicBezTo>
                      <a:pt x="117524" y="516492"/>
                      <a:pt x="115161" y="517201"/>
                      <a:pt x="112740" y="516965"/>
                    </a:cubicBezTo>
                    <a:cubicBezTo>
                      <a:pt x="111027" y="519150"/>
                      <a:pt x="107661" y="519858"/>
                      <a:pt x="105771" y="518382"/>
                    </a:cubicBezTo>
                    <a:cubicBezTo>
                      <a:pt x="104354" y="517437"/>
                      <a:pt x="103114" y="515961"/>
                      <a:pt x="101933" y="514780"/>
                    </a:cubicBezTo>
                    <a:cubicBezTo>
                      <a:pt x="99984" y="513362"/>
                      <a:pt x="98330" y="515724"/>
                      <a:pt x="97149" y="513835"/>
                    </a:cubicBezTo>
                    <a:cubicBezTo>
                      <a:pt x="95495" y="510941"/>
                      <a:pt x="97149" y="507338"/>
                      <a:pt x="95732" y="503972"/>
                    </a:cubicBezTo>
                    <a:cubicBezTo>
                      <a:pt x="95495" y="503263"/>
                      <a:pt x="94078" y="501315"/>
                      <a:pt x="93074" y="501078"/>
                    </a:cubicBezTo>
                    <a:cubicBezTo>
                      <a:pt x="92129" y="500842"/>
                      <a:pt x="90889" y="500842"/>
                      <a:pt x="89944" y="501315"/>
                    </a:cubicBezTo>
                    <a:cubicBezTo>
                      <a:pt x="88763" y="501787"/>
                      <a:pt x="87523" y="503204"/>
                      <a:pt x="86342" y="503736"/>
                    </a:cubicBezTo>
                    <a:cubicBezTo>
                      <a:pt x="85397" y="504208"/>
                      <a:pt x="83920" y="504208"/>
                      <a:pt x="82975" y="503736"/>
                    </a:cubicBezTo>
                    <a:cubicBezTo>
                      <a:pt x="82503" y="503736"/>
                      <a:pt x="81794" y="503027"/>
                      <a:pt x="81558" y="502319"/>
                    </a:cubicBezTo>
                    <a:cubicBezTo>
                      <a:pt x="81558" y="501374"/>
                      <a:pt x="81085" y="500133"/>
                      <a:pt x="81794" y="499188"/>
                    </a:cubicBezTo>
                    <a:cubicBezTo>
                      <a:pt x="82739" y="498244"/>
                      <a:pt x="83448" y="497240"/>
                      <a:pt x="84215" y="496295"/>
                    </a:cubicBezTo>
                    <a:cubicBezTo>
                      <a:pt x="84688" y="495350"/>
                      <a:pt x="84924" y="493873"/>
                      <a:pt x="84215" y="493401"/>
                    </a:cubicBezTo>
                    <a:cubicBezTo>
                      <a:pt x="82798" y="491688"/>
                      <a:pt x="81558" y="489798"/>
                      <a:pt x="80140" y="488086"/>
                    </a:cubicBezTo>
                    <a:cubicBezTo>
                      <a:pt x="79668" y="487849"/>
                      <a:pt x="79432" y="487141"/>
                      <a:pt x="78723" y="486905"/>
                    </a:cubicBezTo>
                    <a:cubicBezTo>
                      <a:pt x="76538" y="485428"/>
                      <a:pt x="74648" y="486432"/>
                      <a:pt x="72463" y="486196"/>
                    </a:cubicBezTo>
                    <a:cubicBezTo>
                      <a:pt x="69097" y="485842"/>
                      <a:pt x="65731" y="485723"/>
                      <a:pt x="62364" y="486432"/>
                    </a:cubicBezTo>
                    <a:cubicBezTo>
                      <a:pt x="60947" y="486668"/>
                      <a:pt x="60415" y="488381"/>
                      <a:pt x="58998" y="489090"/>
                    </a:cubicBezTo>
                    <a:cubicBezTo>
                      <a:pt x="57049" y="490507"/>
                      <a:pt x="54451" y="490035"/>
                      <a:pt x="52029" y="489562"/>
                    </a:cubicBezTo>
                    <a:cubicBezTo>
                      <a:pt x="51793" y="489562"/>
                      <a:pt x="51084" y="488853"/>
                      <a:pt x="51084" y="488617"/>
                    </a:cubicBezTo>
                    <a:cubicBezTo>
                      <a:pt x="50612" y="483302"/>
                      <a:pt x="50612" y="478282"/>
                      <a:pt x="51084" y="472967"/>
                    </a:cubicBezTo>
                    <a:cubicBezTo>
                      <a:pt x="51084" y="472022"/>
                      <a:pt x="52502" y="472731"/>
                      <a:pt x="53506" y="472495"/>
                    </a:cubicBezTo>
                    <a:cubicBezTo>
                      <a:pt x="53506" y="473440"/>
                      <a:pt x="54451" y="473676"/>
                      <a:pt x="54687" y="473971"/>
                    </a:cubicBezTo>
                    <a:cubicBezTo>
                      <a:pt x="55396" y="474444"/>
                      <a:pt x="56400" y="474680"/>
                      <a:pt x="57344" y="474444"/>
                    </a:cubicBezTo>
                    <a:cubicBezTo>
                      <a:pt x="57108" y="473735"/>
                      <a:pt x="57817" y="473026"/>
                      <a:pt x="58053" y="473026"/>
                    </a:cubicBezTo>
                    <a:cubicBezTo>
                      <a:pt x="60711" y="472081"/>
                      <a:pt x="60238" y="469424"/>
                      <a:pt x="60238" y="467475"/>
                    </a:cubicBezTo>
                    <a:cubicBezTo>
                      <a:pt x="57817" y="466530"/>
                      <a:pt x="55927" y="464817"/>
                      <a:pt x="54982" y="462632"/>
                    </a:cubicBezTo>
                    <a:cubicBezTo>
                      <a:pt x="54273" y="461215"/>
                      <a:pt x="54746" y="459266"/>
                      <a:pt x="54037" y="457849"/>
                    </a:cubicBezTo>
                    <a:cubicBezTo>
                      <a:pt x="54037" y="457376"/>
                      <a:pt x="53329" y="456904"/>
                      <a:pt x="52620" y="456667"/>
                    </a:cubicBezTo>
                    <a:cubicBezTo>
                      <a:pt x="51675" y="456195"/>
                      <a:pt x="50435" y="456667"/>
                      <a:pt x="49490" y="456431"/>
                    </a:cubicBezTo>
                    <a:cubicBezTo>
                      <a:pt x="48309" y="455959"/>
                      <a:pt x="47305" y="455250"/>
                      <a:pt x="46596" y="454246"/>
                    </a:cubicBezTo>
                    <a:cubicBezTo>
                      <a:pt x="45887" y="452829"/>
                      <a:pt x="46596" y="450880"/>
                      <a:pt x="45887" y="449462"/>
                    </a:cubicBezTo>
                    <a:cubicBezTo>
                      <a:pt x="45179" y="448281"/>
                      <a:pt x="43702" y="447277"/>
                      <a:pt x="42757" y="446332"/>
                    </a:cubicBezTo>
                    <a:cubicBezTo>
                      <a:pt x="39391" y="443439"/>
                      <a:pt x="42285" y="438182"/>
                      <a:pt x="40868" y="434285"/>
                    </a:cubicBezTo>
                    <a:cubicBezTo>
                      <a:pt x="39923" y="432100"/>
                      <a:pt x="38210" y="429737"/>
                      <a:pt x="36084" y="428025"/>
                    </a:cubicBezTo>
                    <a:cubicBezTo>
                      <a:pt x="35139" y="427316"/>
                      <a:pt x="34135" y="427788"/>
                      <a:pt x="33426" y="428025"/>
                    </a:cubicBezTo>
                    <a:cubicBezTo>
                      <a:pt x="32718" y="428261"/>
                      <a:pt x="32481" y="429206"/>
                      <a:pt x="31477" y="429442"/>
                    </a:cubicBezTo>
                    <a:cubicBezTo>
                      <a:pt x="29292" y="429914"/>
                      <a:pt x="26694" y="430387"/>
                      <a:pt x="25454" y="428970"/>
                    </a:cubicBezTo>
                    <a:cubicBezTo>
                      <a:pt x="24036" y="427493"/>
                      <a:pt x="24981" y="425131"/>
                      <a:pt x="24509" y="422946"/>
                    </a:cubicBezTo>
                    <a:cubicBezTo>
                      <a:pt x="20198" y="422001"/>
                      <a:pt x="15591" y="423891"/>
                      <a:pt x="11752" y="421706"/>
                    </a:cubicBezTo>
                    <a:cubicBezTo>
                      <a:pt x="10571" y="418103"/>
                      <a:pt x="6969" y="416154"/>
                      <a:pt x="5492" y="412788"/>
                    </a:cubicBezTo>
                    <a:cubicBezTo>
                      <a:pt x="4311" y="410130"/>
                      <a:pt x="4547" y="407000"/>
                      <a:pt x="5729" y="404106"/>
                    </a:cubicBezTo>
                    <a:cubicBezTo>
                      <a:pt x="5965" y="403398"/>
                      <a:pt x="5669" y="403457"/>
                      <a:pt x="5433" y="402512"/>
                    </a:cubicBezTo>
                    <a:lnTo>
                      <a:pt x="4784" y="401980"/>
                    </a:lnTo>
                    <a:cubicBezTo>
                      <a:pt x="4016" y="400976"/>
                      <a:pt x="2362" y="399146"/>
                      <a:pt x="1654" y="397906"/>
                    </a:cubicBezTo>
                    <a:cubicBezTo>
                      <a:pt x="1063" y="396842"/>
                      <a:pt x="1358" y="396370"/>
                      <a:pt x="1890" y="395012"/>
                    </a:cubicBezTo>
                    <a:cubicBezTo>
                      <a:pt x="2126" y="394303"/>
                      <a:pt x="2835" y="393358"/>
                      <a:pt x="3839" y="392590"/>
                    </a:cubicBezTo>
                    <a:cubicBezTo>
                      <a:pt x="4784" y="391882"/>
                      <a:pt x="5551" y="390641"/>
                      <a:pt x="6496" y="389697"/>
                    </a:cubicBezTo>
                    <a:cubicBezTo>
                      <a:pt x="8209" y="387984"/>
                      <a:pt x="2894" y="386803"/>
                      <a:pt x="2421" y="384381"/>
                    </a:cubicBezTo>
                    <a:cubicBezTo>
                      <a:pt x="1476" y="380070"/>
                      <a:pt x="2185" y="375995"/>
                      <a:pt x="1949" y="371625"/>
                    </a:cubicBezTo>
                    <a:cubicBezTo>
                      <a:pt x="4370" y="369440"/>
                      <a:pt x="7973" y="367314"/>
                      <a:pt x="7500" y="363475"/>
                    </a:cubicBezTo>
                    <a:lnTo>
                      <a:pt x="6555" y="363003"/>
                    </a:lnTo>
                    <a:cubicBezTo>
                      <a:pt x="7737" y="362058"/>
                      <a:pt x="6792" y="360109"/>
                      <a:pt x="7028" y="358692"/>
                    </a:cubicBezTo>
                    <a:cubicBezTo>
                      <a:pt x="11103" y="358455"/>
                      <a:pt x="15945" y="359932"/>
                      <a:pt x="19312" y="356566"/>
                    </a:cubicBezTo>
                    <a:cubicBezTo>
                      <a:pt x="22914" y="356329"/>
                      <a:pt x="26753" y="357274"/>
                      <a:pt x="30119" y="356093"/>
                    </a:cubicBezTo>
                    <a:cubicBezTo>
                      <a:pt x="30355" y="356093"/>
                      <a:pt x="30355" y="354676"/>
                      <a:pt x="29883" y="354144"/>
                    </a:cubicBezTo>
                    <a:cubicBezTo>
                      <a:pt x="28229" y="352195"/>
                      <a:pt x="26753" y="349833"/>
                      <a:pt x="24095" y="349065"/>
                    </a:cubicBezTo>
                    <a:cubicBezTo>
                      <a:pt x="21674" y="348357"/>
                      <a:pt x="19312" y="349065"/>
                      <a:pt x="16654" y="348593"/>
                    </a:cubicBezTo>
                    <a:cubicBezTo>
                      <a:pt x="15945" y="348593"/>
                      <a:pt x="15473" y="347884"/>
                      <a:pt x="14941" y="347648"/>
                    </a:cubicBezTo>
                    <a:cubicBezTo>
                      <a:pt x="14233" y="346703"/>
                      <a:pt x="13997" y="344754"/>
                      <a:pt x="12756" y="344518"/>
                    </a:cubicBezTo>
                    <a:cubicBezTo>
                      <a:pt x="11575" y="344045"/>
                      <a:pt x="10099" y="344045"/>
                      <a:pt x="8918" y="344518"/>
                    </a:cubicBezTo>
                    <a:cubicBezTo>
                      <a:pt x="7796" y="344931"/>
                      <a:pt x="6733" y="345168"/>
                      <a:pt x="5551" y="345345"/>
                    </a:cubicBezTo>
                    <a:lnTo>
                      <a:pt x="5315" y="343809"/>
                    </a:lnTo>
                    <a:cubicBezTo>
                      <a:pt x="5315" y="342864"/>
                      <a:pt x="5079" y="341624"/>
                      <a:pt x="5551" y="340915"/>
                    </a:cubicBezTo>
                    <a:cubicBezTo>
                      <a:pt x="6024" y="339970"/>
                      <a:pt x="7500" y="339734"/>
                      <a:pt x="8681" y="339026"/>
                    </a:cubicBezTo>
                    <a:cubicBezTo>
                      <a:pt x="10630" y="338081"/>
                      <a:pt x="12284" y="336604"/>
                      <a:pt x="13997" y="334951"/>
                    </a:cubicBezTo>
                    <a:cubicBezTo>
                      <a:pt x="15178" y="333533"/>
                      <a:pt x="15178" y="331584"/>
                      <a:pt x="16182" y="330403"/>
                    </a:cubicBezTo>
                    <a:cubicBezTo>
                      <a:pt x="17894" y="327746"/>
                      <a:pt x="20729" y="326328"/>
                      <a:pt x="22678" y="323907"/>
                    </a:cubicBezTo>
                    <a:cubicBezTo>
                      <a:pt x="23623" y="322490"/>
                      <a:pt x="24627" y="321249"/>
                      <a:pt x="25336" y="319832"/>
                    </a:cubicBezTo>
                    <a:cubicBezTo>
                      <a:pt x="29174" y="314576"/>
                      <a:pt x="33308" y="309969"/>
                      <a:pt x="36143" y="304241"/>
                    </a:cubicBezTo>
                    <a:cubicBezTo>
                      <a:pt x="37324" y="301583"/>
                      <a:pt x="37383" y="298926"/>
                      <a:pt x="37088" y="296327"/>
                    </a:cubicBezTo>
                    <a:cubicBezTo>
                      <a:pt x="33485" y="294378"/>
                      <a:pt x="30355" y="292252"/>
                      <a:pt x="27225" y="289595"/>
                    </a:cubicBezTo>
                    <a:cubicBezTo>
                      <a:pt x="26517" y="288650"/>
                      <a:pt x="24804" y="289122"/>
                      <a:pt x="23623" y="288414"/>
                    </a:cubicBezTo>
                    <a:cubicBezTo>
                      <a:pt x="21969" y="287232"/>
                      <a:pt x="21969" y="284811"/>
                      <a:pt x="22678" y="283098"/>
                    </a:cubicBezTo>
                    <a:cubicBezTo>
                      <a:pt x="23150" y="281917"/>
                      <a:pt x="24863" y="281209"/>
                      <a:pt x="25336" y="279732"/>
                    </a:cubicBezTo>
                    <a:cubicBezTo>
                      <a:pt x="25336" y="278787"/>
                      <a:pt x="25808" y="277783"/>
                      <a:pt x="25099" y="277075"/>
                    </a:cubicBezTo>
                    <a:cubicBezTo>
                      <a:pt x="23918" y="276130"/>
                      <a:pt x="22205" y="276366"/>
                      <a:pt x="21261" y="275126"/>
                    </a:cubicBezTo>
                    <a:cubicBezTo>
                      <a:pt x="19548" y="273708"/>
                      <a:pt x="19548" y="271287"/>
                      <a:pt x="18839" y="269102"/>
                    </a:cubicBezTo>
                    <a:cubicBezTo>
                      <a:pt x="18367" y="268629"/>
                      <a:pt x="17894" y="267921"/>
                      <a:pt x="17422" y="267389"/>
                    </a:cubicBezTo>
                    <a:cubicBezTo>
                      <a:pt x="16004" y="265972"/>
                      <a:pt x="16949" y="264023"/>
                      <a:pt x="16713" y="262369"/>
                    </a:cubicBezTo>
                    <a:cubicBezTo>
                      <a:pt x="16359" y="259712"/>
                      <a:pt x="16004" y="256582"/>
                      <a:pt x="16949" y="253983"/>
                    </a:cubicBezTo>
                    <a:cubicBezTo>
                      <a:pt x="18367" y="250617"/>
                      <a:pt x="19371" y="247251"/>
                      <a:pt x="18426" y="243648"/>
                    </a:cubicBezTo>
                    <a:cubicBezTo>
                      <a:pt x="16772" y="236916"/>
                      <a:pt x="10512" y="232841"/>
                      <a:pt x="7618" y="226581"/>
                    </a:cubicBezTo>
                    <a:cubicBezTo>
                      <a:pt x="7146" y="225400"/>
                      <a:pt x="7146" y="223451"/>
                      <a:pt x="7618" y="222270"/>
                    </a:cubicBezTo>
                    <a:cubicBezTo>
                      <a:pt x="8091" y="221089"/>
                      <a:pt x="9331" y="220085"/>
                      <a:pt x="10040" y="218903"/>
                    </a:cubicBezTo>
                    <a:cubicBezTo>
                      <a:pt x="10276" y="218195"/>
                      <a:pt x="10276" y="217486"/>
                      <a:pt x="10748" y="216718"/>
                    </a:cubicBezTo>
                    <a:cubicBezTo>
                      <a:pt x="11693" y="215773"/>
                      <a:pt x="12697" y="215301"/>
                      <a:pt x="13642" y="214297"/>
                    </a:cubicBezTo>
                    <a:cubicBezTo>
                      <a:pt x="14587" y="212880"/>
                      <a:pt x="14823" y="210931"/>
                      <a:pt x="14115" y="209277"/>
                    </a:cubicBezTo>
                    <a:cubicBezTo>
                      <a:pt x="13170" y="206856"/>
                      <a:pt x="10985" y="205202"/>
                      <a:pt x="9567" y="202781"/>
                    </a:cubicBezTo>
                    <a:cubicBezTo>
                      <a:pt x="7914" y="199887"/>
                      <a:pt x="3780" y="202072"/>
                      <a:pt x="1417" y="200832"/>
                    </a:cubicBezTo>
                    <a:cubicBezTo>
                      <a:pt x="-768" y="199651"/>
                      <a:pt x="709" y="196757"/>
                      <a:pt x="472" y="194572"/>
                    </a:cubicBezTo>
                    <a:cubicBezTo>
                      <a:pt x="472" y="194572"/>
                      <a:pt x="236" y="194808"/>
                      <a:pt x="0" y="194808"/>
                    </a:cubicBezTo>
                    <a:cubicBezTo>
                      <a:pt x="709" y="191678"/>
                      <a:pt x="-472" y="188548"/>
                      <a:pt x="709" y="185654"/>
                    </a:cubicBezTo>
                    <a:cubicBezTo>
                      <a:pt x="945" y="185123"/>
                      <a:pt x="1299" y="184591"/>
                      <a:pt x="1772" y="184119"/>
                    </a:cubicBezTo>
                    <a:cubicBezTo>
                      <a:pt x="2658" y="183174"/>
                      <a:pt x="3898" y="182465"/>
                      <a:pt x="5020" y="181816"/>
                    </a:cubicBezTo>
                    <a:cubicBezTo>
                      <a:pt x="9863" y="178922"/>
                      <a:pt x="13701" y="175555"/>
                      <a:pt x="16595" y="171008"/>
                    </a:cubicBezTo>
                    <a:lnTo>
                      <a:pt x="19016" y="169118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72" name="Forme libre : forme 275">
                <a:extLst>
                  <a:ext uri="{FF2B5EF4-FFF2-40B4-BE49-F238E27FC236}">
                    <a16:creationId xmlns:a16="http://schemas.microsoft.com/office/drawing/2014/main" id="{D9597C95-404E-5ABF-6174-8F7A35E602DA}"/>
                  </a:ext>
                </a:extLst>
              </p:cNvPr>
              <p:cNvSpPr/>
              <p:nvPr/>
            </p:nvSpPr>
            <p:spPr>
              <a:xfrm>
                <a:off x="6986357" y="2738667"/>
                <a:ext cx="63522" cy="59349"/>
              </a:xfrm>
              <a:custGeom>
                <a:avLst/>
                <a:gdLst>
                  <a:gd name="connsiteX0" fmla="*/ 42757 w 63522"/>
                  <a:gd name="connsiteY0" fmla="*/ 3285 h 59349"/>
                  <a:gd name="connsiteX1" fmla="*/ 38210 w 63522"/>
                  <a:gd name="connsiteY1" fmla="*/ 2045 h 59349"/>
                  <a:gd name="connsiteX2" fmla="*/ 30533 w 63522"/>
                  <a:gd name="connsiteY2" fmla="*/ 568 h 59349"/>
                  <a:gd name="connsiteX3" fmla="*/ 15591 w 63522"/>
                  <a:gd name="connsiteY3" fmla="*/ 3403 h 59349"/>
                  <a:gd name="connsiteX4" fmla="*/ 9331 w 63522"/>
                  <a:gd name="connsiteY4" fmla="*/ 12793 h 59349"/>
                  <a:gd name="connsiteX5" fmla="*/ 9331 w 63522"/>
                  <a:gd name="connsiteY5" fmla="*/ 15215 h 59349"/>
                  <a:gd name="connsiteX6" fmla="*/ 11752 w 63522"/>
                  <a:gd name="connsiteY6" fmla="*/ 19762 h 59349"/>
                  <a:gd name="connsiteX7" fmla="*/ 7677 w 63522"/>
                  <a:gd name="connsiteY7" fmla="*/ 26022 h 59349"/>
                  <a:gd name="connsiteX8" fmla="*/ 0 w 63522"/>
                  <a:gd name="connsiteY8" fmla="*/ 26731 h 59349"/>
                  <a:gd name="connsiteX9" fmla="*/ 0 w 63522"/>
                  <a:gd name="connsiteY9" fmla="*/ 27912 h 59349"/>
                  <a:gd name="connsiteX10" fmla="*/ 1949 w 63522"/>
                  <a:gd name="connsiteY10" fmla="*/ 30097 h 59349"/>
                  <a:gd name="connsiteX11" fmla="*/ 2185 w 63522"/>
                  <a:gd name="connsiteY11" fmla="*/ 31514 h 59349"/>
                  <a:gd name="connsiteX12" fmla="*/ 3839 w 63522"/>
                  <a:gd name="connsiteY12" fmla="*/ 37538 h 59349"/>
                  <a:gd name="connsiteX13" fmla="*/ 5020 w 63522"/>
                  <a:gd name="connsiteY13" fmla="*/ 38719 h 59349"/>
                  <a:gd name="connsiteX14" fmla="*/ 7205 w 63522"/>
                  <a:gd name="connsiteY14" fmla="*/ 37538 h 59349"/>
                  <a:gd name="connsiteX15" fmla="*/ 13937 w 63522"/>
                  <a:gd name="connsiteY15" fmla="*/ 36829 h 59349"/>
                  <a:gd name="connsiteX16" fmla="*/ 16123 w 63522"/>
                  <a:gd name="connsiteY16" fmla="*/ 39251 h 59349"/>
                  <a:gd name="connsiteX17" fmla="*/ 19016 w 63522"/>
                  <a:gd name="connsiteY17" fmla="*/ 39015 h 59349"/>
                  <a:gd name="connsiteX18" fmla="*/ 22383 w 63522"/>
                  <a:gd name="connsiteY18" fmla="*/ 38542 h 59349"/>
                  <a:gd name="connsiteX19" fmla="*/ 25749 w 63522"/>
                  <a:gd name="connsiteY19" fmla="*/ 42381 h 59349"/>
                  <a:gd name="connsiteX20" fmla="*/ 28406 w 63522"/>
                  <a:gd name="connsiteY20" fmla="*/ 44330 h 59349"/>
                  <a:gd name="connsiteX21" fmla="*/ 28879 w 63522"/>
                  <a:gd name="connsiteY21" fmla="*/ 45275 h 59349"/>
                  <a:gd name="connsiteX22" fmla="*/ 25749 w 63522"/>
                  <a:gd name="connsiteY22" fmla="*/ 48168 h 59349"/>
                  <a:gd name="connsiteX23" fmla="*/ 26221 w 63522"/>
                  <a:gd name="connsiteY23" fmla="*/ 50354 h 59349"/>
                  <a:gd name="connsiteX24" fmla="*/ 24272 w 63522"/>
                  <a:gd name="connsiteY24" fmla="*/ 52007 h 59349"/>
                  <a:gd name="connsiteX25" fmla="*/ 24509 w 63522"/>
                  <a:gd name="connsiteY25" fmla="*/ 52952 h 59349"/>
                  <a:gd name="connsiteX26" fmla="*/ 34607 w 63522"/>
                  <a:gd name="connsiteY26" fmla="*/ 54901 h 59349"/>
                  <a:gd name="connsiteX27" fmla="*/ 39864 w 63522"/>
                  <a:gd name="connsiteY27" fmla="*/ 58740 h 59349"/>
                  <a:gd name="connsiteX28" fmla="*/ 41045 w 63522"/>
                  <a:gd name="connsiteY28" fmla="*/ 58740 h 59349"/>
                  <a:gd name="connsiteX29" fmla="*/ 41281 w 63522"/>
                  <a:gd name="connsiteY29" fmla="*/ 55846 h 59349"/>
                  <a:gd name="connsiteX30" fmla="*/ 46360 w 63522"/>
                  <a:gd name="connsiteY30" fmla="*/ 55137 h 59349"/>
                  <a:gd name="connsiteX31" fmla="*/ 52147 w 63522"/>
                  <a:gd name="connsiteY31" fmla="*/ 59212 h 59349"/>
                  <a:gd name="connsiteX32" fmla="*/ 52620 w 63522"/>
                  <a:gd name="connsiteY32" fmla="*/ 53897 h 59349"/>
                  <a:gd name="connsiteX33" fmla="*/ 54569 w 63522"/>
                  <a:gd name="connsiteY33" fmla="*/ 53897 h 59349"/>
                  <a:gd name="connsiteX34" fmla="*/ 56222 w 63522"/>
                  <a:gd name="connsiteY34" fmla="*/ 55551 h 59349"/>
                  <a:gd name="connsiteX35" fmla="*/ 57167 w 63522"/>
                  <a:gd name="connsiteY35" fmla="*/ 55551 h 59349"/>
                  <a:gd name="connsiteX36" fmla="*/ 61715 w 63522"/>
                  <a:gd name="connsiteY36" fmla="*/ 57027 h 59349"/>
                  <a:gd name="connsiteX37" fmla="*/ 63132 w 63522"/>
                  <a:gd name="connsiteY37" fmla="*/ 56082 h 59349"/>
                  <a:gd name="connsiteX38" fmla="*/ 63368 w 63522"/>
                  <a:gd name="connsiteY38" fmla="*/ 54428 h 59349"/>
                  <a:gd name="connsiteX39" fmla="*/ 43702 w 63522"/>
                  <a:gd name="connsiteY39" fmla="*/ 36829 h 59349"/>
                  <a:gd name="connsiteX40" fmla="*/ 42285 w 63522"/>
                  <a:gd name="connsiteY40" fmla="*/ 32991 h 59349"/>
                  <a:gd name="connsiteX41" fmla="*/ 41576 w 63522"/>
                  <a:gd name="connsiteY41" fmla="*/ 13029 h 59349"/>
                  <a:gd name="connsiteX42" fmla="*/ 45179 w 63522"/>
                  <a:gd name="connsiteY42" fmla="*/ 7773 h 59349"/>
                  <a:gd name="connsiteX43" fmla="*/ 44942 w 63522"/>
                  <a:gd name="connsiteY43" fmla="*/ 4171 h 59349"/>
                  <a:gd name="connsiteX44" fmla="*/ 42757 w 63522"/>
                  <a:gd name="connsiteY44" fmla="*/ 3226 h 59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63522" h="59349">
                    <a:moveTo>
                      <a:pt x="42757" y="3285"/>
                    </a:moveTo>
                    <a:cubicBezTo>
                      <a:pt x="41340" y="2813"/>
                      <a:pt x="39627" y="2104"/>
                      <a:pt x="38210" y="2045"/>
                    </a:cubicBezTo>
                    <a:cubicBezTo>
                      <a:pt x="35552" y="1572"/>
                      <a:pt x="33190" y="568"/>
                      <a:pt x="30533" y="568"/>
                    </a:cubicBezTo>
                    <a:cubicBezTo>
                      <a:pt x="25454" y="332"/>
                      <a:pt x="18780" y="-1617"/>
                      <a:pt x="15591" y="3403"/>
                    </a:cubicBezTo>
                    <a:cubicBezTo>
                      <a:pt x="13642" y="6533"/>
                      <a:pt x="12225" y="9899"/>
                      <a:pt x="9331" y="12793"/>
                    </a:cubicBezTo>
                    <a:cubicBezTo>
                      <a:pt x="8859" y="13502"/>
                      <a:pt x="8859" y="14978"/>
                      <a:pt x="9331" y="15215"/>
                    </a:cubicBezTo>
                    <a:cubicBezTo>
                      <a:pt x="10748" y="16691"/>
                      <a:pt x="12933" y="18108"/>
                      <a:pt x="11752" y="19762"/>
                    </a:cubicBezTo>
                    <a:cubicBezTo>
                      <a:pt x="10276" y="21947"/>
                      <a:pt x="9331" y="24073"/>
                      <a:pt x="7677" y="26022"/>
                    </a:cubicBezTo>
                    <a:cubicBezTo>
                      <a:pt x="5729" y="27971"/>
                      <a:pt x="2658" y="26731"/>
                      <a:pt x="0" y="26731"/>
                    </a:cubicBezTo>
                    <a:lnTo>
                      <a:pt x="0" y="27912"/>
                    </a:lnTo>
                    <a:cubicBezTo>
                      <a:pt x="1181" y="28384"/>
                      <a:pt x="1417" y="29329"/>
                      <a:pt x="1949" y="30097"/>
                    </a:cubicBezTo>
                    <a:cubicBezTo>
                      <a:pt x="1949" y="30569"/>
                      <a:pt x="1949" y="31042"/>
                      <a:pt x="2185" y="31514"/>
                    </a:cubicBezTo>
                    <a:cubicBezTo>
                      <a:pt x="3602" y="33227"/>
                      <a:pt x="3602" y="35353"/>
                      <a:pt x="3839" y="37538"/>
                    </a:cubicBezTo>
                    <a:cubicBezTo>
                      <a:pt x="4075" y="38011"/>
                      <a:pt x="4547" y="38483"/>
                      <a:pt x="5020" y="38719"/>
                    </a:cubicBezTo>
                    <a:cubicBezTo>
                      <a:pt x="5965" y="38956"/>
                      <a:pt x="6437" y="38011"/>
                      <a:pt x="7205" y="37538"/>
                    </a:cubicBezTo>
                    <a:cubicBezTo>
                      <a:pt x="9390" y="36121"/>
                      <a:pt x="11811" y="36121"/>
                      <a:pt x="13937" y="36829"/>
                    </a:cubicBezTo>
                    <a:cubicBezTo>
                      <a:pt x="14882" y="37066"/>
                      <a:pt x="14882" y="38778"/>
                      <a:pt x="16123" y="39251"/>
                    </a:cubicBezTo>
                    <a:cubicBezTo>
                      <a:pt x="17067" y="39487"/>
                      <a:pt x="18308" y="39487"/>
                      <a:pt x="19016" y="39015"/>
                    </a:cubicBezTo>
                    <a:cubicBezTo>
                      <a:pt x="20257" y="38306"/>
                      <a:pt x="21674" y="37833"/>
                      <a:pt x="22383" y="38542"/>
                    </a:cubicBezTo>
                    <a:cubicBezTo>
                      <a:pt x="23564" y="39487"/>
                      <a:pt x="24272" y="41672"/>
                      <a:pt x="25749" y="42381"/>
                    </a:cubicBezTo>
                    <a:cubicBezTo>
                      <a:pt x="26694" y="43089"/>
                      <a:pt x="27462" y="43562"/>
                      <a:pt x="28406" y="44330"/>
                    </a:cubicBezTo>
                    <a:cubicBezTo>
                      <a:pt x="28643" y="44507"/>
                      <a:pt x="28879" y="44802"/>
                      <a:pt x="28879" y="45275"/>
                    </a:cubicBezTo>
                    <a:cubicBezTo>
                      <a:pt x="26694" y="44802"/>
                      <a:pt x="24331" y="45747"/>
                      <a:pt x="25749" y="48168"/>
                    </a:cubicBezTo>
                    <a:cubicBezTo>
                      <a:pt x="26221" y="48877"/>
                      <a:pt x="26930" y="49881"/>
                      <a:pt x="26221" y="50354"/>
                    </a:cubicBezTo>
                    <a:cubicBezTo>
                      <a:pt x="25749" y="50826"/>
                      <a:pt x="24804" y="51298"/>
                      <a:pt x="24272" y="52007"/>
                    </a:cubicBezTo>
                    <a:cubicBezTo>
                      <a:pt x="24272" y="52243"/>
                      <a:pt x="24036" y="52952"/>
                      <a:pt x="24509" y="52952"/>
                    </a:cubicBezTo>
                    <a:cubicBezTo>
                      <a:pt x="27875" y="52952"/>
                      <a:pt x="31005" y="54428"/>
                      <a:pt x="34607" y="54901"/>
                    </a:cubicBezTo>
                    <a:cubicBezTo>
                      <a:pt x="36556" y="55373"/>
                      <a:pt x="37974" y="57558"/>
                      <a:pt x="39864" y="58740"/>
                    </a:cubicBezTo>
                    <a:lnTo>
                      <a:pt x="41045" y="58740"/>
                    </a:lnTo>
                    <a:cubicBezTo>
                      <a:pt x="41281" y="57795"/>
                      <a:pt x="40808" y="56555"/>
                      <a:pt x="41281" y="55846"/>
                    </a:cubicBezTo>
                    <a:cubicBezTo>
                      <a:pt x="42521" y="54192"/>
                      <a:pt x="44647" y="55373"/>
                      <a:pt x="46360" y="55137"/>
                    </a:cubicBezTo>
                    <a:cubicBezTo>
                      <a:pt x="47305" y="57795"/>
                      <a:pt x="49017" y="59921"/>
                      <a:pt x="52147" y="59212"/>
                    </a:cubicBezTo>
                    <a:cubicBezTo>
                      <a:pt x="52384" y="57558"/>
                      <a:pt x="51439" y="55373"/>
                      <a:pt x="52620" y="53897"/>
                    </a:cubicBezTo>
                    <a:cubicBezTo>
                      <a:pt x="53092" y="53661"/>
                      <a:pt x="54037" y="53661"/>
                      <a:pt x="54569" y="53897"/>
                    </a:cubicBezTo>
                    <a:cubicBezTo>
                      <a:pt x="55041" y="54606"/>
                      <a:pt x="55514" y="55314"/>
                      <a:pt x="56222" y="55551"/>
                    </a:cubicBezTo>
                    <a:cubicBezTo>
                      <a:pt x="56459" y="55551"/>
                      <a:pt x="56931" y="55551"/>
                      <a:pt x="57167" y="55551"/>
                    </a:cubicBezTo>
                    <a:cubicBezTo>
                      <a:pt x="58585" y="56732"/>
                      <a:pt x="60061" y="57972"/>
                      <a:pt x="61715" y="57027"/>
                    </a:cubicBezTo>
                    <a:cubicBezTo>
                      <a:pt x="61951" y="56791"/>
                      <a:pt x="62660" y="56555"/>
                      <a:pt x="63132" y="56082"/>
                    </a:cubicBezTo>
                    <a:cubicBezTo>
                      <a:pt x="63841" y="55610"/>
                      <a:pt x="63368" y="54428"/>
                      <a:pt x="63368" y="54428"/>
                    </a:cubicBezTo>
                    <a:cubicBezTo>
                      <a:pt x="55218" y="50117"/>
                      <a:pt x="50376" y="43089"/>
                      <a:pt x="43702" y="36829"/>
                    </a:cubicBezTo>
                    <a:cubicBezTo>
                      <a:pt x="42757" y="36121"/>
                      <a:pt x="42521" y="34408"/>
                      <a:pt x="42285" y="32991"/>
                    </a:cubicBezTo>
                    <a:cubicBezTo>
                      <a:pt x="42049" y="26258"/>
                      <a:pt x="41340" y="19762"/>
                      <a:pt x="41576" y="13029"/>
                    </a:cubicBezTo>
                    <a:cubicBezTo>
                      <a:pt x="43289" y="11612"/>
                      <a:pt x="44470" y="9663"/>
                      <a:pt x="45179" y="7773"/>
                    </a:cubicBezTo>
                    <a:cubicBezTo>
                      <a:pt x="45651" y="6828"/>
                      <a:pt x="46124" y="5116"/>
                      <a:pt x="44942" y="4171"/>
                    </a:cubicBezTo>
                    <a:lnTo>
                      <a:pt x="42757" y="3226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73" name="Forme libre : forme 276">
                <a:extLst>
                  <a:ext uri="{FF2B5EF4-FFF2-40B4-BE49-F238E27FC236}">
                    <a16:creationId xmlns:a16="http://schemas.microsoft.com/office/drawing/2014/main" id="{8EA5BB5E-3D00-843B-5C3A-4C19443DCDE5}"/>
                  </a:ext>
                </a:extLst>
              </p:cNvPr>
              <p:cNvSpPr/>
              <p:nvPr/>
            </p:nvSpPr>
            <p:spPr>
              <a:xfrm>
                <a:off x="7004236" y="2664174"/>
                <a:ext cx="141929" cy="76242"/>
              </a:xfrm>
              <a:custGeom>
                <a:avLst/>
                <a:gdLst>
                  <a:gd name="connsiteX0" fmla="*/ 105964 w 141929"/>
                  <a:gd name="connsiteY0" fmla="*/ 22383 h 76242"/>
                  <a:gd name="connsiteX1" fmla="*/ 97991 w 141929"/>
                  <a:gd name="connsiteY1" fmla="*/ 25040 h 76242"/>
                  <a:gd name="connsiteX2" fmla="*/ 93207 w 141929"/>
                  <a:gd name="connsiteY2" fmla="*/ 25513 h 76242"/>
                  <a:gd name="connsiteX3" fmla="*/ 90313 w 141929"/>
                  <a:gd name="connsiteY3" fmla="*/ 27934 h 76242"/>
                  <a:gd name="connsiteX4" fmla="*/ 89132 w 141929"/>
                  <a:gd name="connsiteY4" fmla="*/ 29883 h 76242"/>
                  <a:gd name="connsiteX5" fmla="*/ 83581 w 141929"/>
                  <a:gd name="connsiteY5" fmla="*/ 33958 h 76242"/>
                  <a:gd name="connsiteX6" fmla="*/ 77793 w 141929"/>
                  <a:gd name="connsiteY6" fmla="*/ 35611 h 76242"/>
                  <a:gd name="connsiteX7" fmla="*/ 77085 w 141929"/>
                  <a:gd name="connsiteY7" fmla="*/ 36320 h 76242"/>
                  <a:gd name="connsiteX8" fmla="*/ 75608 w 141929"/>
                  <a:gd name="connsiteY8" fmla="*/ 38741 h 76242"/>
                  <a:gd name="connsiteX9" fmla="*/ 69821 w 141929"/>
                  <a:gd name="connsiteY9" fmla="*/ 39686 h 76242"/>
                  <a:gd name="connsiteX10" fmla="*/ 69348 w 141929"/>
                  <a:gd name="connsiteY10" fmla="*/ 40395 h 76242"/>
                  <a:gd name="connsiteX11" fmla="*/ 66927 w 141929"/>
                  <a:gd name="connsiteY11" fmla="*/ 39450 h 76242"/>
                  <a:gd name="connsiteX12" fmla="*/ 64978 w 141929"/>
                  <a:gd name="connsiteY12" fmla="*/ 39450 h 76242"/>
                  <a:gd name="connsiteX13" fmla="*/ 63501 w 141929"/>
                  <a:gd name="connsiteY13" fmla="*/ 45238 h 76242"/>
                  <a:gd name="connsiteX14" fmla="*/ 58186 w 141929"/>
                  <a:gd name="connsiteY14" fmla="*/ 49076 h 76242"/>
                  <a:gd name="connsiteX15" fmla="*/ 54820 w 141929"/>
                  <a:gd name="connsiteY15" fmla="*/ 48368 h 76242"/>
                  <a:gd name="connsiteX16" fmla="*/ 51926 w 141929"/>
                  <a:gd name="connsiteY16" fmla="*/ 48368 h 76242"/>
                  <a:gd name="connsiteX17" fmla="*/ 47615 w 141929"/>
                  <a:gd name="connsiteY17" fmla="*/ 55809 h 76242"/>
                  <a:gd name="connsiteX18" fmla="*/ 46139 w 141929"/>
                  <a:gd name="connsiteY18" fmla="*/ 57994 h 76242"/>
                  <a:gd name="connsiteX19" fmla="*/ 44190 w 141929"/>
                  <a:gd name="connsiteY19" fmla="*/ 61124 h 76242"/>
                  <a:gd name="connsiteX20" fmla="*/ 38402 w 141929"/>
                  <a:gd name="connsiteY20" fmla="*/ 61597 h 76242"/>
                  <a:gd name="connsiteX21" fmla="*/ 39111 w 141929"/>
                  <a:gd name="connsiteY21" fmla="*/ 64018 h 76242"/>
                  <a:gd name="connsiteX22" fmla="*/ 38875 w 141929"/>
                  <a:gd name="connsiteY22" fmla="*/ 68802 h 76242"/>
                  <a:gd name="connsiteX23" fmla="*/ 35508 w 141929"/>
                  <a:gd name="connsiteY23" fmla="*/ 69983 h 76242"/>
                  <a:gd name="connsiteX24" fmla="*/ 32378 w 141929"/>
                  <a:gd name="connsiteY24" fmla="*/ 76243 h 76242"/>
                  <a:gd name="connsiteX25" fmla="*/ 25410 w 141929"/>
                  <a:gd name="connsiteY25" fmla="*/ 75298 h 76242"/>
                  <a:gd name="connsiteX26" fmla="*/ 22516 w 141929"/>
                  <a:gd name="connsiteY26" fmla="*/ 75062 h 76242"/>
                  <a:gd name="connsiteX27" fmla="*/ 15075 w 141929"/>
                  <a:gd name="connsiteY27" fmla="*/ 73349 h 76242"/>
                  <a:gd name="connsiteX28" fmla="*/ 2791 w 141929"/>
                  <a:gd name="connsiteY28" fmla="*/ 73821 h 76242"/>
                  <a:gd name="connsiteX29" fmla="*/ 2555 w 141929"/>
                  <a:gd name="connsiteY29" fmla="*/ 71873 h 76242"/>
                  <a:gd name="connsiteX30" fmla="*/ 7870 w 141929"/>
                  <a:gd name="connsiteY30" fmla="*/ 70455 h 76242"/>
                  <a:gd name="connsiteX31" fmla="*/ 7161 w 141929"/>
                  <a:gd name="connsiteY31" fmla="*/ 70219 h 76242"/>
                  <a:gd name="connsiteX32" fmla="*/ 5980 w 141929"/>
                  <a:gd name="connsiteY32" fmla="*/ 70455 h 76242"/>
                  <a:gd name="connsiteX33" fmla="*/ 428 w 141929"/>
                  <a:gd name="connsiteY33" fmla="*/ 69510 h 76242"/>
                  <a:gd name="connsiteX34" fmla="*/ 1669 w 141929"/>
                  <a:gd name="connsiteY34" fmla="*/ 66380 h 76242"/>
                  <a:gd name="connsiteX35" fmla="*/ 8874 w 141929"/>
                  <a:gd name="connsiteY35" fmla="*/ 62305 h 76242"/>
                  <a:gd name="connsiteX36" fmla="*/ 12004 w 141929"/>
                  <a:gd name="connsiteY36" fmla="*/ 59884 h 76242"/>
                  <a:gd name="connsiteX37" fmla="*/ 12949 w 141929"/>
                  <a:gd name="connsiteY37" fmla="*/ 55337 h 76242"/>
                  <a:gd name="connsiteX38" fmla="*/ 12712 w 141929"/>
                  <a:gd name="connsiteY38" fmla="*/ 54864 h 76242"/>
                  <a:gd name="connsiteX39" fmla="*/ 13657 w 141929"/>
                  <a:gd name="connsiteY39" fmla="*/ 53683 h 76242"/>
                  <a:gd name="connsiteX40" fmla="*/ 16315 w 141929"/>
                  <a:gd name="connsiteY40" fmla="*/ 50080 h 76242"/>
                  <a:gd name="connsiteX41" fmla="*/ 22811 w 141929"/>
                  <a:gd name="connsiteY41" fmla="*/ 49372 h 76242"/>
                  <a:gd name="connsiteX42" fmla="*/ 22575 w 141929"/>
                  <a:gd name="connsiteY42" fmla="*/ 47954 h 76242"/>
                  <a:gd name="connsiteX43" fmla="*/ 18264 w 141929"/>
                  <a:gd name="connsiteY43" fmla="*/ 45297 h 76242"/>
                  <a:gd name="connsiteX44" fmla="*/ 16315 w 141929"/>
                  <a:gd name="connsiteY44" fmla="*/ 43584 h 76242"/>
                  <a:gd name="connsiteX45" fmla="*/ 14661 w 141929"/>
                  <a:gd name="connsiteY45" fmla="*/ 37324 h 76242"/>
                  <a:gd name="connsiteX46" fmla="*/ 16610 w 141929"/>
                  <a:gd name="connsiteY46" fmla="*/ 37324 h 76242"/>
                  <a:gd name="connsiteX47" fmla="*/ 17319 w 141929"/>
                  <a:gd name="connsiteY47" fmla="*/ 40218 h 76242"/>
                  <a:gd name="connsiteX48" fmla="*/ 24288 w 141929"/>
                  <a:gd name="connsiteY48" fmla="*/ 39509 h 76242"/>
                  <a:gd name="connsiteX49" fmla="*/ 27890 w 141929"/>
                  <a:gd name="connsiteY49" fmla="*/ 36852 h 76242"/>
                  <a:gd name="connsiteX50" fmla="*/ 31020 w 141929"/>
                  <a:gd name="connsiteY50" fmla="*/ 36852 h 76242"/>
                  <a:gd name="connsiteX51" fmla="*/ 33441 w 141929"/>
                  <a:gd name="connsiteY51" fmla="*/ 37088 h 76242"/>
                  <a:gd name="connsiteX52" fmla="*/ 34682 w 141929"/>
                  <a:gd name="connsiteY52" fmla="*/ 32068 h 76242"/>
                  <a:gd name="connsiteX53" fmla="*/ 35863 w 141929"/>
                  <a:gd name="connsiteY53" fmla="*/ 29410 h 76242"/>
                  <a:gd name="connsiteX54" fmla="*/ 40942 w 141929"/>
                  <a:gd name="connsiteY54" fmla="*/ 29174 h 76242"/>
                  <a:gd name="connsiteX55" fmla="*/ 48619 w 141929"/>
                  <a:gd name="connsiteY55" fmla="*/ 24391 h 76242"/>
                  <a:gd name="connsiteX56" fmla="*/ 51277 w 141929"/>
                  <a:gd name="connsiteY56" fmla="*/ 22205 h 76242"/>
                  <a:gd name="connsiteX57" fmla="*/ 52753 w 141929"/>
                  <a:gd name="connsiteY57" fmla="*/ 21733 h 76242"/>
                  <a:gd name="connsiteX58" fmla="*/ 58541 w 141929"/>
                  <a:gd name="connsiteY58" fmla="*/ 18839 h 76242"/>
                  <a:gd name="connsiteX59" fmla="*/ 62852 w 141929"/>
                  <a:gd name="connsiteY59" fmla="*/ 19312 h 76242"/>
                  <a:gd name="connsiteX60" fmla="*/ 66218 w 141929"/>
                  <a:gd name="connsiteY60" fmla="*/ 16890 h 76242"/>
                  <a:gd name="connsiteX61" fmla="*/ 78738 w 141929"/>
                  <a:gd name="connsiteY61" fmla="*/ 16654 h 76242"/>
                  <a:gd name="connsiteX62" fmla="*/ 80687 w 141929"/>
                  <a:gd name="connsiteY62" fmla="*/ 19075 h 76242"/>
                  <a:gd name="connsiteX63" fmla="*/ 82341 w 141929"/>
                  <a:gd name="connsiteY63" fmla="*/ 19548 h 76242"/>
                  <a:gd name="connsiteX64" fmla="*/ 84290 w 141929"/>
                  <a:gd name="connsiteY64" fmla="*/ 16654 h 76242"/>
                  <a:gd name="connsiteX65" fmla="*/ 88365 w 141929"/>
                  <a:gd name="connsiteY65" fmla="*/ 16182 h 76242"/>
                  <a:gd name="connsiteX66" fmla="*/ 92439 w 141929"/>
                  <a:gd name="connsiteY66" fmla="*/ 15473 h 76242"/>
                  <a:gd name="connsiteX67" fmla="*/ 95806 w 141929"/>
                  <a:gd name="connsiteY67" fmla="*/ 16418 h 76242"/>
                  <a:gd name="connsiteX68" fmla="*/ 97223 w 141929"/>
                  <a:gd name="connsiteY68" fmla="*/ 15473 h 76242"/>
                  <a:gd name="connsiteX69" fmla="*/ 100825 w 141929"/>
                  <a:gd name="connsiteY69" fmla="*/ 14056 h 76242"/>
                  <a:gd name="connsiteX70" fmla="*/ 101534 w 141929"/>
                  <a:gd name="connsiteY70" fmla="*/ 11398 h 76242"/>
                  <a:gd name="connsiteX71" fmla="*/ 106082 w 141929"/>
                  <a:gd name="connsiteY71" fmla="*/ 9272 h 76242"/>
                  <a:gd name="connsiteX72" fmla="*/ 105845 w 141929"/>
                  <a:gd name="connsiteY72" fmla="*/ 9036 h 76242"/>
                  <a:gd name="connsiteX73" fmla="*/ 111397 w 141929"/>
                  <a:gd name="connsiteY73" fmla="*/ 8327 h 76242"/>
                  <a:gd name="connsiteX74" fmla="*/ 111869 w 141929"/>
                  <a:gd name="connsiteY74" fmla="*/ 4252 h 76242"/>
                  <a:gd name="connsiteX75" fmla="*/ 115472 w 141929"/>
                  <a:gd name="connsiteY75" fmla="*/ 2362 h 76242"/>
                  <a:gd name="connsiteX76" fmla="*/ 123444 w 141929"/>
                  <a:gd name="connsiteY76" fmla="*/ 236 h 76242"/>
                  <a:gd name="connsiteX77" fmla="*/ 133779 w 141929"/>
                  <a:gd name="connsiteY77" fmla="*/ 472 h 76242"/>
                  <a:gd name="connsiteX78" fmla="*/ 140984 w 141929"/>
                  <a:gd name="connsiteY78" fmla="*/ 1713 h 76242"/>
                  <a:gd name="connsiteX79" fmla="*/ 141457 w 141929"/>
                  <a:gd name="connsiteY79" fmla="*/ 7028 h 76242"/>
                  <a:gd name="connsiteX80" fmla="*/ 140984 w 141929"/>
                  <a:gd name="connsiteY80" fmla="*/ 7973 h 76242"/>
                  <a:gd name="connsiteX81" fmla="*/ 137854 w 141929"/>
                  <a:gd name="connsiteY81" fmla="*/ 14941 h 76242"/>
                  <a:gd name="connsiteX82" fmla="*/ 132539 w 141929"/>
                  <a:gd name="connsiteY82" fmla="*/ 17363 h 76242"/>
                  <a:gd name="connsiteX83" fmla="*/ 124862 w 141929"/>
                  <a:gd name="connsiteY83" fmla="*/ 18071 h 76242"/>
                  <a:gd name="connsiteX84" fmla="*/ 107794 w 141929"/>
                  <a:gd name="connsiteY84" fmla="*/ 21910 h 76242"/>
                  <a:gd name="connsiteX85" fmla="*/ 105845 w 141929"/>
                  <a:gd name="connsiteY85" fmla="*/ 22619 h 76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41929" h="76242">
                    <a:moveTo>
                      <a:pt x="105964" y="22383"/>
                    </a:moveTo>
                    <a:cubicBezTo>
                      <a:pt x="103306" y="23269"/>
                      <a:pt x="100648" y="23800"/>
                      <a:pt x="97991" y="25040"/>
                    </a:cubicBezTo>
                    <a:cubicBezTo>
                      <a:pt x="96573" y="25749"/>
                      <a:pt x="94861" y="25040"/>
                      <a:pt x="93207" y="25513"/>
                    </a:cubicBezTo>
                    <a:cubicBezTo>
                      <a:pt x="92026" y="25985"/>
                      <a:pt x="91495" y="27166"/>
                      <a:pt x="90313" y="27934"/>
                    </a:cubicBezTo>
                    <a:cubicBezTo>
                      <a:pt x="89841" y="28406"/>
                      <a:pt x="89605" y="29115"/>
                      <a:pt x="89132" y="29883"/>
                    </a:cubicBezTo>
                    <a:cubicBezTo>
                      <a:pt x="87420" y="31537"/>
                      <a:pt x="85530" y="32777"/>
                      <a:pt x="83581" y="33958"/>
                    </a:cubicBezTo>
                    <a:cubicBezTo>
                      <a:pt x="81868" y="35139"/>
                      <a:pt x="79742" y="34903"/>
                      <a:pt x="77793" y="35611"/>
                    </a:cubicBezTo>
                    <a:cubicBezTo>
                      <a:pt x="77557" y="35848"/>
                      <a:pt x="77321" y="36084"/>
                      <a:pt x="77085" y="36320"/>
                    </a:cubicBezTo>
                    <a:cubicBezTo>
                      <a:pt x="76848" y="37265"/>
                      <a:pt x="76612" y="38505"/>
                      <a:pt x="75608" y="38741"/>
                    </a:cubicBezTo>
                    <a:cubicBezTo>
                      <a:pt x="73659" y="39214"/>
                      <a:pt x="71769" y="38505"/>
                      <a:pt x="69821" y="39686"/>
                    </a:cubicBezTo>
                    <a:cubicBezTo>
                      <a:pt x="69584" y="39923"/>
                      <a:pt x="69584" y="40159"/>
                      <a:pt x="69348" y="40395"/>
                    </a:cubicBezTo>
                    <a:cubicBezTo>
                      <a:pt x="68403" y="40631"/>
                      <a:pt x="67635" y="40159"/>
                      <a:pt x="66927" y="39450"/>
                    </a:cubicBezTo>
                    <a:cubicBezTo>
                      <a:pt x="66218" y="39214"/>
                      <a:pt x="65273" y="39214"/>
                      <a:pt x="64978" y="39450"/>
                    </a:cubicBezTo>
                    <a:cubicBezTo>
                      <a:pt x="63797" y="41163"/>
                      <a:pt x="65450" y="43998"/>
                      <a:pt x="63501" y="45238"/>
                    </a:cubicBezTo>
                    <a:cubicBezTo>
                      <a:pt x="61789" y="46419"/>
                      <a:pt x="60135" y="47895"/>
                      <a:pt x="58186" y="49076"/>
                    </a:cubicBezTo>
                    <a:cubicBezTo>
                      <a:pt x="57241" y="49785"/>
                      <a:pt x="56001" y="49076"/>
                      <a:pt x="54820" y="48368"/>
                    </a:cubicBezTo>
                    <a:cubicBezTo>
                      <a:pt x="54348" y="47895"/>
                      <a:pt x="52871" y="47659"/>
                      <a:pt x="51926" y="48368"/>
                    </a:cubicBezTo>
                    <a:cubicBezTo>
                      <a:pt x="49977" y="50553"/>
                      <a:pt x="48560" y="52915"/>
                      <a:pt x="47615" y="55809"/>
                    </a:cubicBezTo>
                    <a:cubicBezTo>
                      <a:pt x="47379" y="56518"/>
                      <a:pt x="46375" y="57226"/>
                      <a:pt x="46139" y="57994"/>
                    </a:cubicBezTo>
                    <a:cubicBezTo>
                      <a:pt x="45666" y="59175"/>
                      <a:pt x="45194" y="60652"/>
                      <a:pt x="44190" y="61124"/>
                    </a:cubicBezTo>
                    <a:cubicBezTo>
                      <a:pt x="42477" y="61833"/>
                      <a:pt x="40115" y="60888"/>
                      <a:pt x="38402" y="61597"/>
                    </a:cubicBezTo>
                    <a:cubicBezTo>
                      <a:pt x="37930" y="61833"/>
                      <a:pt x="38875" y="63309"/>
                      <a:pt x="39111" y="64018"/>
                    </a:cubicBezTo>
                    <a:cubicBezTo>
                      <a:pt x="39583" y="65435"/>
                      <a:pt x="39820" y="67384"/>
                      <a:pt x="38875" y="68802"/>
                    </a:cubicBezTo>
                    <a:cubicBezTo>
                      <a:pt x="38166" y="69746"/>
                      <a:pt x="36690" y="69274"/>
                      <a:pt x="35508" y="69983"/>
                    </a:cubicBezTo>
                    <a:cubicBezTo>
                      <a:pt x="33323" y="71400"/>
                      <a:pt x="33323" y="74058"/>
                      <a:pt x="32378" y="76243"/>
                    </a:cubicBezTo>
                    <a:cubicBezTo>
                      <a:pt x="29957" y="76243"/>
                      <a:pt x="27831" y="76007"/>
                      <a:pt x="25410" y="75298"/>
                    </a:cubicBezTo>
                    <a:cubicBezTo>
                      <a:pt x="24465" y="75003"/>
                      <a:pt x="23461" y="75534"/>
                      <a:pt x="22516" y="75062"/>
                    </a:cubicBezTo>
                    <a:cubicBezTo>
                      <a:pt x="19858" y="74117"/>
                      <a:pt x="17732" y="73821"/>
                      <a:pt x="15075" y="73349"/>
                    </a:cubicBezTo>
                    <a:cubicBezTo>
                      <a:pt x="11000" y="72640"/>
                      <a:pt x="6925" y="73821"/>
                      <a:pt x="2791" y="73821"/>
                    </a:cubicBezTo>
                    <a:cubicBezTo>
                      <a:pt x="2791" y="73585"/>
                      <a:pt x="2555" y="72109"/>
                      <a:pt x="2555" y="71873"/>
                    </a:cubicBezTo>
                    <a:cubicBezTo>
                      <a:pt x="4267" y="70691"/>
                      <a:pt x="7338" y="72817"/>
                      <a:pt x="7870" y="70455"/>
                    </a:cubicBezTo>
                    <a:cubicBezTo>
                      <a:pt x="7633" y="70691"/>
                      <a:pt x="7397" y="69983"/>
                      <a:pt x="7161" y="70219"/>
                    </a:cubicBezTo>
                    <a:lnTo>
                      <a:pt x="5980" y="70455"/>
                    </a:lnTo>
                    <a:cubicBezTo>
                      <a:pt x="4031" y="69746"/>
                      <a:pt x="1669" y="70928"/>
                      <a:pt x="428" y="69510"/>
                    </a:cubicBezTo>
                    <a:cubicBezTo>
                      <a:pt x="-516" y="68565"/>
                      <a:pt x="192" y="66616"/>
                      <a:pt x="1669" y="66380"/>
                    </a:cubicBezTo>
                    <a:cubicBezTo>
                      <a:pt x="4562" y="65908"/>
                      <a:pt x="6748" y="64254"/>
                      <a:pt x="8874" y="62305"/>
                    </a:cubicBezTo>
                    <a:cubicBezTo>
                      <a:pt x="10055" y="61597"/>
                      <a:pt x="11531" y="61124"/>
                      <a:pt x="12004" y="59884"/>
                    </a:cubicBezTo>
                    <a:cubicBezTo>
                      <a:pt x="12712" y="58467"/>
                      <a:pt x="13185" y="56990"/>
                      <a:pt x="12949" y="55337"/>
                    </a:cubicBezTo>
                    <a:cubicBezTo>
                      <a:pt x="12949" y="55100"/>
                      <a:pt x="12476" y="55100"/>
                      <a:pt x="12712" y="54864"/>
                    </a:cubicBezTo>
                    <a:cubicBezTo>
                      <a:pt x="13185" y="54628"/>
                      <a:pt x="13657" y="53919"/>
                      <a:pt x="13657" y="53683"/>
                    </a:cubicBezTo>
                    <a:cubicBezTo>
                      <a:pt x="14366" y="52266"/>
                      <a:pt x="14838" y="50317"/>
                      <a:pt x="16315" y="50080"/>
                    </a:cubicBezTo>
                    <a:cubicBezTo>
                      <a:pt x="18500" y="49372"/>
                      <a:pt x="20862" y="50553"/>
                      <a:pt x="22811" y="49372"/>
                    </a:cubicBezTo>
                    <a:cubicBezTo>
                      <a:pt x="22811" y="49372"/>
                      <a:pt x="23284" y="47954"/>
                      <a:pt x="22575" y="47954"/>
                    </a:cubicBezTo>
                    <a:cubicBezTo>
                      <a:pt x="20921" y="47246"/>
                      <a:pt x="18972" y="47246"/>
                      <a:pt x="18264" y="45297"/>
                    </a:cubicBezTo>
                    <a:cubicBezTo>
                      <a:pt x="17909" y="44352"/>
                      <a:pt x="16787" y="44352"/>
                      <a:pt x="16315" y="43584"/>
                    </a:cubicBezTo>
                    <a:cubicBezTo>
                      <a:pt x="15134" y="41635"/>
                      <a:pt x="13657" y="39509"/>
                      <a:pt x="14661" y="37324"/>
                    </a:cubicBezTo>
                    <a:cubicBezTo>
                      <a:pt x="14661" y="37088"/>
                      <a:pt x="15842" y="37088"/>
                      <a:pt x="16610" y="37324"/>
                    </a:cubicBezTo>
                    <a:cubicBezTo>
                      <a:pt x="17555" y="38033"/>
                      <a:pt x="16610" y="39982"/>
                      <a:pt x="17319" y="40218"/>
                    </a:cubicBezTo>
                    <a:cubicBezTo>
                      <a:pt x="19504" y="41163"/>
                      <a:pt x="21866" y="40218"/>
                      <a:pt x="24288" y="39509"/>
                    </a:cubicBezTo>
                    <a:cubicBezTo>
                      <a:pt x="25764" y="39273"/>
                      <a:pt x="26709" y="37856"/>
                      <a:pt x="27890" y="36852"/>
                    </a:cubicBezTo>
                    <a:cubicBezTo>
                      <a:pt x="28835" y="36143"/>
                      <a:pt x="30075" y="36615"/>
                      <a:pt x="31020" y="36852"/>
                    </a:cubicBezTo>
                    <a:cubicBezTo>
                      <a:pt x="31965" y="36852"/>
                      <a:pt x="32969" y="37560"/>
                      <a:pt x="33441" y="37088"/>
                    </a:cubicBezTo>
                    <a:cubicBezTo>
                      <a:pt x="34859" y="35907"/>
                      <a:pt x="34150" y="33722"/>
                      <a:pt x="34682" y="32068"/>
                    </a:cubicBezTo>
                    <a:cubicBezTo>
                      <a:pt x="34918" y="31123"/>
                      <a:pt x="35154" y="29647"/>
                      <a:pt x="35863" y="29410"/>
                    </a:cubicBezTo>
                    <a:cubicBezTo>
                      <a:pt x="37575" y="28702"/>
                      <a:pt x="39701" y="29883"/>
                      <a:pt x="40942" y="29174"/>
                    </a:cubicBezTo>
                    <a:cubicBezTo>
                      <a:pt x="43599" y="27757"/>
                      <a:pt x="45489" y="25335"/>
                      <a:pt x="48619" y="24391"/>
                    </a:cubicBezTo>
                    <a:cubicBezTo>
                      <a:pt x="49564" y="24154"/>
                      <a:pt x="50332" y="22973"/>
                      <a:pt x="51277" y="22205"/>
                    </a:cubicBezTo>
                    <a:cubicBezTo>
                      <a:pt x="51749" y="21969"/>
                      <a:pt x="52222" y="21733"/>
                      <a:pt x="52753" y="21733"/>
                    </a:cubicBezTo>
                    <a:cubicBezTo>
                      <a:pt x="54702" y="20788"/>
                      <a:pt x="55883" y="17422"/>
                      <a:pt x="58541" y="18839"/>
                    </a:cubicBezTo>
                    <a:cubicBezTo>
                      <a:pt x="59781" y="19548"/>
                      <a:pt x="61434" y="19784"/>
                      <a:pt x="62852" y="19312"/>
                    </a:cubicBezTo>
                    <a:cubicBezTo>
                      <a:pt x="64269" y="19075"/>
                      <a:pt x="65037" y="17127"/>
                      <a:pt x="66218" y="16890"/>
                    </a:cubicBezTo>
                    <a:cubicBezTo>
                      <a:pt x="70293" y="15709"/>
                      <a:pt x="74663" y="16182"/>
                      <a:pt x="78738" y="16654"/>
                    </a:cubicBezTo>
                    <a:cubicBezTo>
                      <a:pt x="79683" y="16654"/>
                      <a:pt x="80155" y="18071"/>
                      <a:pt x="80687" y="19075"/>
                    </a:cubicBezTo>
                    <a:cubicBezTo>
                      <a:pt x="80923" y="19548"/>
                      <a:pt x="81632" y="19548"/>
                      <a:pt x="82341" y="19548"/>
                    </a:cubicBezTo>
                    <a:cubicBezTo>
                      <a:pt x="82104" y="18131"/>
                      <a:pt x="83286" y="16890"/>
                      <a:pt x="84290" y="16654"/>
                    </a:cubicBezTo>
                    <a:cubicBezTo>
                      <a:pt x="85471" y="16182"/>
                      <a:pt x="87183" y="16654"/>
                      <a:pt x="88365" y="16182"/>
                    </a:cubicBezTo>
                    <a:cubicBezTo>
                      <a:pt x="89546" y="15709"/>
                      <a:pt x="91258" y="13997"/>
                      <a:pt x="92439" y="15473"/>
                    </a:cubicBezTo>
                    <a:cubicBezTo>
                      <a:pt x="93384" y="16418"/>
                      <a:pt x="94625" y="16654"/>
                      <a:pt x="95806" y="16418"/>
                    </a:cubicBezTo>
                    <a:cubicBezTo>
                      <a:pt x="96514" y="16182"/>
                      <a:pt x="96751" y="15473"/>
                      <a:pt x="97223" y="15473"/>
                    </a:cubicBezTo>
                    <a:cubicBezTo>
                      <a:pt x="98700" y="15237"/>
                      <a:pt x="99881" y="14764"/>
                      <a:pt x="100825" y="14056"/>
                    </a:cubicBezTo>
                    <a:cubicBezTo>
                      <a:pt x="101298" y="13347"/>
                      <a:pt x="101062" y="12107"/>
                      <a:pt x="101534" y="11398"/>
                    </a:cubicBezTo>
                    <a:cubicBezTo>
                      <a:pt x="102243" y="9744"/>
                      <a:pt x="104428" y="10217"/>
                      <a:pt x="106082" y="9272"/>
                    </a:cubicBezTo>
                    <a:lnTo>
                      <a:pt x="105845" y="9036"/>
                    </a:lnTo>
                    <a:cubicBezTo>
                      <a:pt x="107794" y="8800"/>
                      <a:pt x="110157" y="9981"/>
                      <a:pt x="111397" y="8327"/>
                    </a:cubicBezTo>
                    <a:cubicBezTo>
                      <a:pt x="112105" y="7146"/>
                      <a:pt x="111160" y="5433"/>
                      <a:pt x="111869" y="4252"/>
                    </a:cubicBezTo>
                    <a:cubicBezTo>
                      <a:pt x="112578" y="3071"/>
                      <a:pt x="114291" y="2303"/>
                      <a:pt x="115472" y="2362"/>
                    </a:cubicBezTo>
                    <a:cubicBezTo>
                      <a:pt x="118365" y="2126"/>
                      <a:pt x="120787" y="472"/>
                      <a:pt x="123444" y="236"/>
                    </a:cubicBezTo>
                    <a:cubicBezTo>
                      <a:pt x="126811" y="0"/>
                      <a:pt x="130413" y="-236"/>
                      <a:pt x="133779" y="472"/>
                    </a:cubicBezTo>
                    <a:cubicBezTo>
                      <a:pt x="136437" y="945"/>
                      <a:pt x="139095" y="-472"/>
                      <a:pt x="140984" y="1713"/>
                    </a:cubicBezTo>
                    <a:cubicBezTo>
                      <a:pt x="142402" y="2894"/>
                      <a:pt x="141929" y="5315"/>
                      <a:pt x="141457" y="7028"/>
                    </a:cubicBezTo>
                    <a:cubicBezTo>
                      <a:pt x="141221" y="7264"/>
                      <a:pt x="140984" y="7736"/>
                      <a:pt x="140984" y="7973"/>
                    </a:cubicBezTo>
                    <a:cubicBezTo>
                      <a:pt x="140748" y="10630"/>
                      <a:pt x="140512" y="13524"/>
                      <a:pt x="137854" y="14941"/>
                    </a:cubicBezTo>
                    <a:cubicBezTo>
                      <a:pt x="136142" y="15650"/>
                      <a:pt x="134252" y="16359"/>
                      <a:pt x="132539" y="17363"/>
                    </a:cubicBezTo>
                    <a:cubicBezTo>
                      <a:pt x="129882" y="18308"/>
                      <a:pt x="126752" y="16654"/>
                      <a:pt x="124862" y="18071"/>
                    </a:cubicBezTo>
                    <a:cubicBezTo>
                      <a:pt x="119783" y="22146"/>
                      <a:pt x="113582" y="21202"/>
                      <a:pt x="107794" y="21910"/>
                    </a:cubicBezTo>
                    <a:cubicBezTo>
                      <a:pt x="107322" y="21910"/>
                      <a:pt x="106613" y="22383"/>
                      <a:pt x="105845" y="22619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74" name="Forme libre : forme 277">
                <a:extLst>
                  <a:ext uri="{FF2B5EF4-FFF2-40B4-BE49-F238E27FC236}">
                    <a16:creationId xmlns:a16="http://schemas.microsoft.com/office/drawing/2014/main" id="{95ED767F-E8DA-F518-EAAA-577260EF25D5}"/>
                  </a:ext>
                </a:extLst>
              </p:cNvPr>
              <p:cNvSpPr/>
              <p:nvPr/>
            </p:nvSpPr>
            <p:spPr>
              <a:xfrm>
                <a:off x="7443931" y="2605962"/>
                <a:ext cx="51394" cy="37291"/>
              </a:xfrm>
              <a:custGeom>
                <a:avLst/>
                <a:gdLst>
                  <a:gd name="connsiteX0" fmla="*/ 45533 w 51394"/>
                  <a:gd name="connsiteY0" fmla="*/ 15867 h 37291"/>
                  <a:gd name="connsiteX1" fmla="*/ 33781 w 51394"/>
                  <a:gd name="connsiteY1" fmla="*/ 6714 h 37291"/>
                  <a:gd name="connsiteX2" fmla="*/ 27757 w 51394"/>
                  <a:gd name="connsiteY2" fmla="*/ 5769 h 37291"/>
                  <a:gd name="connsiteX3" fmla="*/ 26340 w 51394"/>
                  <a:gd name="connsiteY3" fmla="*/ 9844 h 37291"/>
                  <a:gd name="connsiteX4" fmla="*/ 25395 w 51394"/>
                  <a:gd name="connsiteY4" fmla="*/ 9844 h 37291"/>
                  <a:gd name="connsiteX5" fmla="*/ 24922 w 51394"/>
                  <a:gd name="connsiteY5" fmla="*/ 3347 h 37291"/>
                  <a:gd name="connsiteX6" fmla="*/ 18662 w 51394"/>
                  <a:gd name="connsiteY6" fmla="*/ 690 h 37291"/>
                  <a:gd name="connsiteX7" fmla="*/ 17186 w 51394"/>
                  <a:gd name="connsiteY7" fmla="*/ 6241 h 37291"/>
                  <a:gd name="connsiteX8" fmla="*/ 12638 w 51394"/>
                  <a:gd name="connsiteY8" fmla="*/ 4765 h 37291"/>
                  <a:gd name="connsiteX9" fmla="*/ 11221 w 51394"/>
                  <a:gd name="connsiteY9" fmla="*/ 4765 h 37291"/>
                  <a:gd name="connsiteX10" fmla="*/ 8091 w 51394"/>
                  <a:gd name="connsiteY10" fmla="*/ 9548 h 37291"/>
                  <a:gd name="connsiteX11" fmla="*/ 6851 w 51394"/>
                  <a:gd name="connsiteY11" fmla="*/ 17934 h 37291"/>
                  <a:gd name="connsiteX12" fmla="*/ 4902 w 51394"/>
                  <a:gd name="connsiteY12" fmla="*/ 18643 h 37291"/>
                  <a:gd name="connsiteX13" fmla="*/ 2717 w 51394"/>
                  <a:gd name="connsiteY13" fmla="*/ 22246 h 37291"/>
                  <a:gd name="connsiteX14" fmla="*/ 531 w 51394"/>
                  <a:gd name="connsiteY14" fmla="*/ 24194 h 37291"/>
                  <a:gd name="connsiteX15" fmla="*/ 531 w 51394"/>
                  <a:gd name="connsiteY15" fmla="*/ 37187 h 37291"/>
                  <a:gd name="connsiteX16" fmla="*/ 2421 w 51394"/>
                  <a:gd name="connsiteY16" fmla="*/ 37187 h 37291"/>
                  <a:gd name="connsiteX17" fmla="*/ 12048 w 51394"/>
                  <a:gd name="connsiteY17" fmla="*/ 32167 h 37291"/>
                  <a:gd name="connsiteX18" fmla="*/ 15886 w 51394"/>
                  <a:gd name="connsiteY18" fmla="*/ 30750 h 37291"/>
                  <a:gd name="connsiteX19" fmla="*/ 27462 w 51394"/>
                  <a:gd name="connsiteY19" fmla="*/ 30750 h 37291"/>
                  <a:gd name="connsiteX20" fmla="*/ 35375 w 51394"/>
                  <a:gd name="connsiteY20" fmla="*/ 29332 h 37291"/>
                  <a:gd name="connsiteX21" fmla="*/ 43053 w 51394"/>
                  <a:gd name="connsiteY21" fmla="*/ 28860 h 37291"/>
                  <a:gd name="connsiteX22" fmla="*/ 47836 w 51394"/>
                  <a:gd name="connsiteY22" fmla="*/ 27443 h 37291"/>
                  <a:gd name="connsiteX23" fmla="*/ 50730 w 51394"/>
                  <a:gd name="connsiteY23" fmla="*/ 24313 h 37291"/>
                  <a:gd name="connsiteX24" fmla="*/ 50966 w 51394"/>
                  <a:gd name="connsiteY24" fmla="*/ 20474 h 37291"/>
                  <a:gd name="connsiteX25" fmla="*/ 48072 w 51394"/>
                  <a:gd name="connsiteY25" fmla="*/ 18052 h 37291"/>
                  <a:gd name="connsiteX26" fmla="*/ 45415 w 51394"/>
                  <a:gd name="connsiteY26" fmla="*/ 15867 h 37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1394" h="37291">
                    <a:moveTo>
                      <a:pt x="45533" y="15867"/>
                    </a:moveTo>
                    <a:cubicBezTo>
                      <a:pt x="41871" y="12206"/>
                      <a:pt x="38092" y="9607"/>
                      <a:pt x="33781" y="6714"/>
                    </a:cubicBezTo>
                    <a:cubicBezTo>
                      <a:pt x="32127" y="5769"/>
                      <a:pt x="29470" y="4528"/>
                      <a:pt x="27757" y="5769"/>
                    </a:cubicBezTo>
                    <a:cubicBezTo>
                      <a:pt x="26812" y="6477"/>
                      <a:pt x="27284" y="8662"/>
                      <a:pt x="26340" y="9844"/>
                    </a:cubicBezTo>
                    <a:cubicBezTo>
                      <a:pt x="26103" y="10080"/>
                      <a:pt x="25395" y="9844"/>
                      <a:pt x="25395" y="9844"/>
                    </a:cubicBezTo>
                    <a:cubicBezTo>
                      <a:pt x="24922" y="7658"/>
                      <a:pt x="25631" y="5060"/>
                      <a:pt x="24922" y="3347"/>
                    </a:cubicBezTo>
                    <a:cubicBezTo>
                      <a:pt x="23977" y="1162"/>
                      <a:pt x="20847" y="-1200"/>
                      <a:pt x="18662" y="690"/>
                    </a:cubicBezTo>
                    <a:cubicBezTo>
                      <a:pt x="16949" y="1871"/>
                      <a:pt x="18898" y="4765"/>
                      <a:pt x="17186" y="6241"/>
                    </a:cubicBezTo>
                    <a:cubicBezTo>
                      <a:pt x="15473" y="7658"/>
                      <a:pt x="13819" y="6241"/>
                      <a:pt x="12638" y="4765"/>
                    </a:cubicBezTo>
                    <a:cubicBezTo>
                      <a:pt x="12402" y="4528"/>
                      <a:pt x="11457" y="4528"/>
                      <a:pt x="11221" y="4765"/>
                    </a:cubicBezTo>
                    <a:cubicBezTo>
                      <a:pt x="10040" y="6182"/>
                      <a:pt x="9036" y="7895"/>
                      <a:pt x="8091" y="9548"/>
                    </a:cubicBezTo>
                    <a:cubicBezTo>
                      <a:pt x="6673" y="11970"/>
                      <a:pt x="7618" y="15100"/>
                      <a:pt x="6851" y="17934"/>
                    </a:cubicBezTo>
                    <a:cubicBezTo>
                      <a:pt x="6851" y="18171"/>
                      <a:pt x="5433" y="18171"/>
                      <a:pt x="4902" y="18643"/>
                    </a:cubicBezTo>
                    <a:cubicBezTo>
                      <a:pt x="3957" y="19588"/>
                      <a:pt x="3957" y="21301"/>
                      <a:pt x="2717" y="22246"/>
                    </a:cubicBezTo>
                    <a:cubicBezTo>
                      <a:pt x="1772" y="22718"/>
                      <a:pt x="531" y="23427"/>
                      <a:pt x="531" y="24194"/>
                    </a:cubicBezTo>
                    <a:cubicBezTo>
                      <a:pt x="-177" y="28506"/>
                      <a:pt x="-177" y="32817"/>
                      <a:pt x="531" y="37187"/>
                    </a:cubicBezTo>
                    <a:cubicBezTo>
                      <a:pt x="531" y="37187"/>
                      <a:pt x="1713" y="37423"/>
                      <a:pt x="2421" y="37187"/>
                    </a:cubicBezTo>
                    <a:cubicBezTo>
                      <a:pt x="5551" y="35002"/>
                      <a:pt x="9154" y="34529"/>
                      <a:pt x="12048" y="32167"/>
                    </a:cubicBezTo>
                    <a:cubicBezTo>
                      <a:pt x="12993" y="31222"/>
                      <a:pt x="14469" y="31222"/>
                      <a:pt x="15886" y="30750"/>
                    </a:cubicBezTo>
                    <a:cubicBezTo>
                      <a:pt x="19961" y="29805"/>
                      <a:pt x="23564" y="31990"/>
                      <a:pt x="27462" y="30750"/>
                    </a:cubicBezTo>
                    <a:cubicBezTo>
                      <a:pt x="30119" y="30041"/>
                      <a:pt x="32777" y="30277"/>
                      <a:pt x="35375" y="29332"/>
                    </a:cubicBezTo>
                    <a:cubicBezTo>
                      <a:pt x="37797" y="28624"/>
                      <a:pt x="40395" y="29332"/>
                      <a:pt x="43053" y="28860"/>
                    </a:cubicBezTo>
                    <a:cubicBezTo>
                      <a:pt x="44765" y="28387"/>
                      <a:pt x="46419" y="28151"/>
                      <a:pt x="47836" y="27443"/>
                    </a:cubicBezTo>
                    <a:cubicBezTo>
                      <a:pt x="49076" y="26498"/>
                      <a:pt x="50021" y="25553"/>
                      <a:pt x="50730" y="24313"/>
                    </a:cubicBezTo>
                    <a:cubicBezTo>
                      <a:pt x="51439" y="23131"/>
                      <a:pt x="51675" y="21655"/>
                      <a:pt x="50966" y="20474"/>
                    </a:cubicBezTo>
                    <a:cubicBezTo>
                      <a:pt x="50494" y="19529"/>
                      <a:pt x="49076" y="18997"/>
                      <a:pt x="48072" y="18052"/>
                    </a:cubicBezTo>
                    <a:cubicBezTo>
                      <a:pt x="47128" y="17580"/>
                      <a:pt x="46183" y="16635"/>
                      <a:pt x="45415" y="15867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75" name="Forme libre : forme 278">
                <a:extLst>
                  <a:ext uri="{FF2B5EF4-FFF2-40B4-BE49-F238E27FC236}">
                    <a16:creationId xmlns:a16="http://schemas.microsoft.com/office/drawing/2014/main" id="{24E31F56-B13E-27F0-99D3-4B0D53CC178D}"/>
                  </a:ext>
                </a:extLst>
              </p:cNvPr>
              <p:cNvSpPr/>
              <p:nvPr/>
            </p:nvSpPr>
            <p:spPr>
              <a:xfrm>
                <a:off x="7371316" y="2589991"/>
                <a:ext cx="69204" cy="35191"/>
              </a:xfrm>
              <a:custGeom>
                <a:avLst/>
                <a:gdLst>
                  <a:gd name="connsiteX0" fmla="*/ 39366 w 69204"/>
                  <a:gd name="connsiteY0" fmla="*/ 656 h 35191"/>
                  <a:gd name="connsiteX1" fmla="*/ 27614 w 69204"/>
                  <a:gd name="connsiteY1" fmla="*/ 656 h 35191"/>
                  <a:gd name="connsiteX2" fmla="*/ 18224 w 69204"/>
                  <a:gd name="connsiteY2" fmla="*/ 3314 h 35191"/>
                  <a:gd name="connsiteX3" fmla="*/ 17042 w 69204"/>
                  <a:gd name="connsiteY3" fmla="*/ 4022 h 35191"/>
                  <a:gd name="connsiteX4" fmla="*/ 13440 w 69204"/>
                  <a:gd name="connsiteY4" fmla="*/ 6444 h 35191"/>
                  <a:gd name="connsiteX5" fmla="*/ 9837 w 69204"/>
                  <a:gd name="connsiteY5" fmla="*/ 10755 h 35191"/>
                  <a:gd name="connsiteX6" fmla="*/ 447 w 69204"/>
                  <a:gd name="connsiteY6" fmla="*/ 12409 h 35191"/>
                  <a:gd name="connsiteX7" fmla="*/ 447 w 69204"/>
                  <a:gd name="connsiteY7" fmla="*/ 15539 h 35191"/>
                  <a:gd name="connsiteX8" fmla="*/ 10310 w 69204"/>
                  <a:gd name="connsiteY8" fmla="*/ 16011 h 35191"/>
                  <a:gd name="connsiteX9" fmla="*/ 11019 w 69204"/>
                  <a:gd name="connsiteY9" fmla="*/ 16956 h 35191"/>
                  <a:gd name="connsiteX10" fmla="*/ 11491 w 69204"/>
                  <a:gd name="connsiteY10" fmla="*/ 21503 h 35191"/>
                  <a:gd name="connsiteX11" fmla="*/ 18460 w 69204"/>
                  <a:gd name="connsiteY11" fmla="*/ 26110 h 35191"/>
                  <a:gd name="connsiteX12" fmla="*/ 21590 w 69204"/>
                  <a:gd name="connsiteY12" fmla="*/ 26110 h 35191"/>
                  <a:gd name="connsiteX13" fmla="*/ 27141 w 69204"/>
                  <a:gd name="connsiteY13" fmla="*/ 24929 h 35191"/>
                  <a:gd name="connsiteX14" fmla="*/ 31452 w 69204"/>
                  <a:gd name="connsiteY14" fmla="*/ 28531 h 35191"/>
                  <a:gd name="connsiteX15" fmla="*/ 37476 w 69204"/>
                  <a:gd name="connsiteY15" fmla="*/ 30008 h 35191"/>
                  <a:gd name="connsiteX16" fmla="*/ 40606 w 69204"/>
                  <a:gd name="connsiteY16" fmla="*/ 32429 h 35191"/>
                  <a:gd name="connsiteX17" fmla="*/ 46866 w 69204"/>
                  <a:gd name="connsiteY17" fmla="*/ 32665 h 35191"/>
                  <a:gd name="connsiteX18" fmla="*/ 49760 w 69204"/>
                  <a:gd name="connsiteY18" fmla="*/ 35086 h 35191"/>
                  <a:gd name="connsiteX19" fmla="*/ 65410 w 69204"/>
                  <a:gd name="connsiteY19" fmla="*/ 35086 h 35191"/>
                  <a:gd name="connsiteX20" fmla="*/ 68540 w 69204"/>
                  <a:gd name="connsiteY20" fmla="*/ 31012 h 35191"/>
                  <a:gd name="connsiteX21" fmla="*/ 68776 w 69204"/>
                  <a:gd name="connsiteY21" fmla="*/ 26937 h 35191"/>
                  <a:gd name="connsiteX22" fmla="*/ 68304 w 69204"/>
                  <a:gd name="connsiteY22" fmla="*/ 25755 h 35191"/>
                  <a:gd name="connsiteX23" fmla="*/ 66355 w 69204"/>
                  <a:gd name="connsiteY23" fmla="*/ 24338 h 35191"/>
                  <a:gd name="connsiteX24" fmla="*/ 63461 w 69204"/>
                  <a:gd name="connsiteY24" fmla="*/ 23629 h 35191"/>
                  <a:gd name="connsiteX25" fmla="*/ 59386 w 69204"/>
                  <a:gd name="connsiteY25" fmla="*/ 20972 h 35191"/>
                  <a:gd name="connsiteX26" fmla="*/ 59386 w 69204"/>
                  <a:gd name="connsiteY26" fmla="*/ 19791 h 35191"/>
                  <a:gd name="connsiteX27" fmla="*/ 61808 w 69204"/>
                  <a:gd name="connsiteY27" fmla="*/ 19791 h 35191"/>
                  <a:gd name="connsiteX28" fmla="*/ 64229 w 69204"/>
                  <a:gd name="connsiteY28" fmla="*/ 20499 h 35191"/>
                  <a:gd name="connsiteX29" fmla="*/ 64938 w 69204"/>
                  <a:gd name="connsiteY29" fmla="*/ 7507 h 35191"/>
                  <a:gd name="connsiteX30" fmla="*/ 63756 w 69204"/>
                  <a:gd name="connsiteY30" fmla="*/ 5794 h 35191"/>
                  <a:gd name="connsiteX31" fmla="*/ 55370 w 69204"/>
                  <a:gd name="connsiteY31" fmla="*/ 5322 h 35191"/>
                  <a:gd name="connsiteX32" fmla="*/ 49347 w 69204"/>
                  <a:gd name="connsiteY32" fmla="*/ 3845 h 35191"/>
                  <a:gd name="connsiteX33" fmla="*/ 48638 w 69204"/>
                  <a:gd name="connsiteY33" fmla="*/ 8629 h 35191"/>
                  <a:gd name="connsiteX34" fmla="*/ 41197 w 69204"/>
                  <a:gd name="connsiteY34" fmla="*/ 12468 h 35191"/>
                  <a:gd name="connsiteX35" fmla="*/ 41197 w 69204"/>
                  <a:gd name="connsiteY35" fmla="*/ 11523 h 35191"/>
                  <a:gd name="connsiteX36" fmla="*/ 46039 w 69204"/>
                  <a:gd name="connsiteY36" fmla="*/ 7448 h 35191"/>
                  <a:gd name="connsiteX37" fmla="*/ 46276 w 69204"/>
                  <a:gd name="connsiteY37" fmla="*/ 2900 h 35191"/>
                  <a:gd name="connsiteX38" fmla="*/ 44858 w 69204"/>
                  <a:gd name="connsiteY38" fmla="*/ 2192 h 35191"/>
                  <a:gd name="connsiteX39" fmla="*/ 40075 w 69204"/>
                  <a:gd name="connsiteY39" fmla="*/ 1483 h 35191"/>
                  <a:gd name="connsiteX40" fmla="*/ 39602 w 69204"/>
                  <a:gd name="connsiteY40" fmla="*/ 774 h 35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69204" h="35191">
                    <a:moveTo>
                      <a:pt x="39366" y="656"/>
                    </a:moveTo>
                    <a:cubicBezTo>
                      <a:pt x="35527" y="656"/>
                      <a:pt x="31452" y="-820"/>
                      <a:pt x="27614" y="656"/>
                    </a:cubicBezTo>
                    <a:cubicBezTo>
                      <a:pt x="24484" y="1601"/>
                      <a:pt x="21117" y="892"/>
                      <a:pt x="18224" y="3314"/>
                    </a:cubicBezTo>
                    <a:cubicBezTo>
                      <a:pt x="17987" y="3550"/>
                      <a:pt x="17279" y="3786"/>
                      <a:pt x="17042" y="4022"/>
                    </a:cubicBezTo>
                    <a:cubicBezTo>
                      <a:pt x="15802" y="4731"/>
                      <a:pt x="14621" y="5440"/>
                      <a:pt x="13440" y="6444"/>
                    </a:cubicBezTo>
                    <a:cubicBezTo>
                      <a:pt x="12022" y="7625"/>
                      <a:pt x="11727" y="10283"/>
                      <a:pt x="9837" y="10755"/>
                    </a:cubicBezTo>
                    <a:cubicBezTo>
                      <a:pt x="6471" y="11464"/>
                      <a:pt x="3105" y="10991"/>
                      <a:pt x="447" y="12409"/>
                    </a:cubicBezTo>
                    <a:cubicBezTo>
                      <a:pt x="-25" y="12645"/>
                      <a:pt x="-261" y="15066"/>
                      <a:pt x="447" y="15539"/>
                    </a:cubicBezTo>
                    <a:cubicBezTo>
                      <a:pt x="3105" y="17960"/>
                      <a:pt x="6707" y="15539"/>
                      <a:pt x="10310" y="16011"/>
                    </a:cubicBezTo>
                    <a:cubicBezTo>
                      <a:pt x="10782" y="16011"/>
                      <a:pt x="11019" y="16720"/>
                      <a:pt x="11019" y="16956"/>
                    </a:cubicBezTo>
                    <a:cubicBezTo>
                      <a:pt x="11491" y="18373"/>
                      <a:pt x="11019" y="20086"/>
                      <a:pt x="11491" y="21503"/>
                    </a:cubicBezTo>
                    <a:cubicBezTo>
                      <a:pt x="12436" y="24397"/>
                      <a:pt x="15802" y="24870"/>
                      <a:pt x="18460" y="26110"/>
                    </a:cubicBezTo>
                    <a:cubicBezTo>
                      <a:pt x="19405" y="26582"/>
                      <a:pt x="20645" y="26582"/>
                      <a:pt x="21590" y="26110"/>
                    </a:cubicBezTo>
                    <a:cubicBezTo>
                      <a:pt x="23302" y="24929"/>
                      <a:pt x="25428" y="23925"/>
                      <a:pt x="27141" y="24929"/>
                    </a:cubicBezTo>
                    <a:cubicBezTo>
                      <a:pt x="28559" y="25637"/>
                      <a:pt x="29562" y="27822"/>
                      <a:pt x="31452" y="28531"/>
                    </a:cubicBezTo>
                    <a:cubicBezTo>
                      <a:pt x="33401" y="29004"/>
                      <a:pt x="35527" y="29004"/>
                      <a:pt x="37476" y="30008"/>
                    </a:cubicBezTo>
                    <a:cubicBezTo>
                      <a:pt x="38657" y="30480"/>
                      <a:pt x="39425" y="32193"/>
                      <a:pt x="40606" y="32429"/>
                    </a:cubicBezTo>
                    <a:cubicBezTo>
                      <a:pt x="42555" y="33138"/>
                      <a:pt x="44917" y="31956"/>
                      <a:pt x="46866" y="32665"/>
                    </a:cubicBezTo>
                    <a:cubicBezTo>
                      <a:pt x="47811" y="33138"/>
                      <a:pt x="48284" y="34850"/>
                      <a:pt x="49760" y="35086"/>
                    </a:cubicBezTo>
                    <a:cubicBezTo>
                      <a:pt x="55075" y="35323"/>
                      <a:pt x="60095" y="35086"/>
                      <a:pt x="65410" y="35086"/>
                    </a:cubicBezTo>
                    <a:cubicBezTo>
                      <a:pt x="66355" y="33669"/>
                      <a:pt x="67831" y="32429"/>
                      <a:pt x="68540" y="31012"/>
                    </a:cubicBezTo>
                    <a:cubicBezTo>
                      <a:pt x="69249" y="29830"/>
                      <a:pt x="69485" y="28118"/>
                      <a:pt x="68776" y="26937"/>
                    </a:cubicBezTo>
                    <a:cubicBezTo>
                      <a:pt x="68540" y="26464"/>
                      <a:pt x="68540" y="26228"/>
                      <a:pt x="68304" y="25755"/>
                    </a:cubicBezTo>
                    <a:cubicBezTo>
                      <a:pt x="67831" y="25047"/>
                      <a:pt x="66887" y="25047"/>
                      <a:pt x="66355" y="24338"/>
                    </a:cubicBezTo>
                    <a:cubicBezTo>
                      <a:pt x="65646" y="23866"/>
                      <a:pt x="64406" y="23866"/>
                      <a:pt x="63461" y="23629"/>
                    </a:cubicBezTo>
                    <a:cubicBezTo>
                      <a:pt x="61808" y="23157"/>
                      <a:pt x="60567" y="21917"/>
                      <a:pt x="59386" y="20972"/>
                    </a:cubicBezTo>
                    <a:cubicBezTo>
                      <a:pt x="59150" y="20736"/>
                      <a:pt x="59150" y="19791"/>
                      <a:pt x="59386" y="19791"/>
                    </a:cubicBezTo>
                    <a:cubicBezTo>
                      <a:pt x="60095" y="19318"/>
                      <a:pt x="61099" y="19318"/>
                      <a:pt x="61808" y="19791"/>
                    </a:cubicBezTo>
                    <a:cubicBezTo>
                      <a:pt x="62516" y="20263"/>
                      <a:pt x="63993" y="21267"/>
                      <a:pt x="64229" y="20499"/>
                    </a:cubicBezTo>
                    <a:cubicBezTo>
                      <a:pt x="66178" y="16661"/>
                      <a:pt x="65233" y="11877"/>
                      <a:pt x="64938" y="7507"/>
                    </a:cubicBezTo>
                    <a:cubicBezTo>
                      <a:pt x="64938" y="7034"/>
                      <a:pt x="64465" y="6089"/>
                      <a:pt x="63756" y="5794"/>
                    </a:cubicBezTo>
                    <a:cubicBezTo>
                      <a:pt x="60863" y="5085"/>
                      <a:pt x="57969" y="6267"/>
                      <a:pt x="55370" y="5322"/>
                    </a:cubicBezTo>
                    <a:cubicBezTo>
                      <a:pt x="53481" y="4377"/>
                      <a:pt x="51059" y="2192"/>
                      <a:pt x="49347" y="3845"/>
                    </a:cubicBezTo>
                    <a:cubicBezTo>
                      <a:pt x="48402" y="4790"/>
                      <a:pt x="49110" y="6975"/>
                      <a:pt x="48638" y="8629"/>
                    </a:cubicBezTo>
                    <a:cubicBezTo>
                      <a:pt x="47929" y="11759"/>
                      <a:pt x="44327" y="13176"/>
                      <a:pt x="41197" y="12468"/>
                    </a:cubicBezTo>
                    <a:cubicBezTo>
                      <a:pt x="41197" y="12468"/>
                      <a:pt x="40960" y="11759"/>
                      <a:pt x="41197" y="11523"/>
                    </a:cubicBezTo>
                    <a:cubicBezTo>
                      <a:pt x="42909" y="10105"/>
                      <a:pt x="45035" y="9397"/>
                      <a:pt x="46039" y="7448"/>
                    </a:cubicBezTo>
                    <a:cubicBezTo>
                      <a:pt x="46748" y="6030"/>
                      <a:pt x="46984" y="4318"/>
                      <a:pt x="46276" y="2900"/>
                    </a:cubicBezTo>
                    <a:cubicBezTo>
                      <a:pt x="46039" y="2664"/>
                      <a:pt x="45331" y="2192"/>
                      <a:pt x="44858" y="2192"/>
                    </a:cubicBezTo>
                    <a:cubicBezTo>
                      <a:pt x="43146" y="1955"/>
                      <a:pt x="41728" y="1483"/>
                      <a:pt x="40075" y="1483"/>
                    </a:cubicBezTo>
                    <a:cubicBezTo>
                      <a:pt x="39838" y="1483"/>
                      <a:pt x="39838" y="774"/>
                      <a:pt x="39602" y="77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76" name="Forme libre : forme 279">
                <a:extLst>
                  <a:ext uri="{FF2B5EF4-FFF2-40B4-BE49-F238E27FC236}">
                    <a16:creationId xmlns:a16="http://schemas.microsoft.com/office/drawing/2014/main" id="{51D324C8-F6CF-0DA2-EA40-15964B930D84}"/>
                  </a:ext>
                </a:extLst>
              </p:cNvPr>
              <p:cNvSpPr/>
              <p:nvPr/>
            </p:nvSpPr>
            <p:spPr>
              <a:xfrm>
                <a:off x="7348518" y="2594037"/>
                <a:ext cx="24062" cy="8787"/>
              </a:xfrm>
              <a:custGeom>
                <a:avLst/>
                <a:gdLst>
                  <a:gd name="connsiteX0" fmla="*/ 22478 w 24062"/>
                  <a:gd name="connsiteY0" fmla="*/ 2576 h 8787"/>
                  <a:gd name="connsiteX1" fmla="*/ 20588 w 24062"/>
                  <a:gd name="connsiteY1" fmla="*/ 1631 h 8787"/>
                  <a:gd name="connsiteX2" fmla="*/ 8540 w 24062"/>
                  <a:gd name="connsiteY2" fmla="*/ 390 h 8787"/>
                  <a:gd name="connsiteX3" fmla="*/ 154 w 24062"/>
                  <a:gd name="connsiteY3" fmla="*/ 154 h 8787"/>
                  <a:gd name="connsiteX4" fmla="*/ 391 w 24062"/>
                  <a:gd name="connsiteY4" fmla="*/ 2576 h 8787"/>
                  <a:gd name="connsiteX5" fmla="*/ 4702 w 24062"/>
                  <a:gd name="connsiteY5" fmla="*/ 5469 h 8787"/>
                  <a:gd name="connsiteX6" fmla="*/ 10489 w 24062"/>
                  <a:gd name="connsiteY6" fmla="*/ 6946 h 8787"/>
                  <a:gd name="connsiteX7" fmla="*/ 19643 w 24062"/>
                  <a:gd name="connsiteY7" fmla="*/ 8422 h 8787"/>
                  <a:gd name="connsiteX8" fmla="*/ 23954 w 24062"/>
                  <a:gd name="connsiteY8" fmla="*/ 5056 h 8787"/>
                  <a:gd name="connsiteX9" fmla="*/ 22537 w 24062"/>
                  <a:gd name="connsiteY9" fmla="*/ 2635 h 8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062" h="8787">
                    <a:moveTo>
                      <a:pt x="22478" y="2576"/>
                    </a:moveTo>
                    <a:cubicBezTo>
                      <a:pt x="22005" y="2103"/>
                      <a:pt x="21060" y="1867"/>
                      <a:pt x="20588" y="1631"/>
                    </a:cubicBezTo>
                    <a:cubicBezTo>
                      <a:pt x="16749" y="-318"/>
                      <a:pt x="12674" y="1394"/>
                      <a:pt x="8540" y="390"/>
                    </a:cubicBezTo>
                    <a:cubicBezTo>
                      <a:pt x="5647" y="-318"/>
                      <a:pt x="2989" y="154"/>
                      <a:pt x="154" y="154"/>
                    </a:cubicBezTo>
                    <a:cubicBezTo>
                      <a:pt x="154" y="863"/>
                      <a:pt x="-318" y="1867"/>
                      <a:pt x="391" y="2576"/>
                    </a:cubicBezTo>
                    <a:cubicBezTo>
                      <a:pt x="1808" y="3521"/>
                      <a:pt x="3284" y="4524"/>
                      <a:pt x="4702" y="5469"/>
                    </a:cubicBezTo>
                    <a:cubicBezTo>
                      <a:pt x="6592" y="6651"/>
                      <a:pt x="9013" y="5706"/>
                      <a:pt x="10489" y="6946"/>
                    </a:cubicBezTo>
                    <a:cubicBezTo>
                      <a:pt x="13383" y="8895"/>
                      <a:pt x="16749" y="9131"/>
                      <a:pt x="19643" y="8422"/>
                    </a:cubicBezTo>
                    <a:cubicBezTo>
                      <a:pt x="21120" y="7714"/>
                      <a:pt x="23009" y="6769"/>
                      <a:pt x="23954" y="5056"/>
                    </a:cubicBezTo>
                    <a:cubicBezTo>
                      <a:pt x="24427" y="3875"/>
                      <a:pt x="23246" y="3402"/>
                      <a:pt x="22537" y="263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77" name="Forme libre : forme 280">
                <a:extLst>
                  <a:ext uri="{FF2B5EF4-FFF2-40B4-BE49-F238E27FC236}">
                    <a16:creationId xmlns:a16="http://schemas.microsoft.com/office/drawing/2014/main" id="{E6F7C949-058D-F512-244D-D9084F08DB1F}"/>
                  </a:ext>
                </a:extLst>
              </p:cNvPr>
              <p:cNvSpPr/>
              <p:nvPr/>
            </p:nvSpPr>
            <p:spPr>
              <a:xfrm>
                <a:off x="7349518" y="2563740"/>
                <a:ext cx="57055" cy="30424"/>
              </a:xfrm>
              <a:custGeom>
                <a:avLst/>
                <a:gdLst>
                  <a:gd name="connsiteX0" fmla="*/ 44805 w 57055"/>
                  <a:gd name="connsiteY0" fmla="*/ 6001 h 30424"/>
                  <a:gd name="connsiteX1" fmla="*/ 42620 w 57055"/>
                  <a:gd name="connsiteY1" fmla="*/ 3816 h 30424"/>
                  <a:gd name="connsiteX2" fmla="*/ 35887 w 57055"/>
                  <a:gd name="connsiteY2" fmla="*/ 450 h 30424"/>
                  <a:gd name="connsiteX3" fmla="*/ 31104 w 57055"/>
                  <a:gd name="connsiteY3" fmla="*/ 1395 h 30424"/>
                  <a:gd name="connsiteX4" fmla="*/ 29863 w 57055"/>
                  <a:gd name="connsiteY4" fmla="*/ 5470 h 30424"/>
                  <a:gd name="connsiteX5" fmla="*/ 28151 w 57055"/>
                  <a:gd name="connsiteY5" fmla="*/ 6651 h 30424"/>
                  <a:gd name="connsiteX6" fmla="*/ 20710 w 57055"/>
                  <a:gd name="connsiteY6" fmla="*/ 8068 h 30424"/>
                  <a:gd name="connsiteX7" fmla="*/ 18524 w 57055"/>
                  <a:gd name="connsiteY7" fmla="*/ 9486 h 30424"/>
                  <a:gd name="connsiteX8" fmla="*/ 10611 w 57055"/>
                  <a:gd name="connsiteY8" fmla="*/ 13797 h 30424"/>
                  <a:gd name="connsiteX9" fmla="*/ 8898 w 57055"/>
                  <a:gd name="connsiteY9" fmla="*/ 19584 h 30424"/>
                  <a:gd name="connsiteX10" fmla="*/ 3111 w 57055"/>
                  <a:gd name="connsiteY10" fmla="*/ 21474 h 30424"/>
                  <a:gd name="connsiteX11" fmla="*/ 217 w 57055"/>
                  <a:gd name="connsiteY11" fmla="*/ 26730 h 30424"/>
                  <a:gd name="connsiteX12" fmla="*/ 3347 w 57055"/>
                  <a:gd name="connsiteY12" fmla="*/ 26258 h 30424"/>
                  <a:gd name="connsiteX13" fmla="*/ 8898 w 57055"/>
                  <a:gd name="connsiteY13" fmla="*/ 27498 h 30424"/>
                  <a:gd name="connsiteX14" fmla="*/ 17816 w 57055"/>
                  <a:gd name="connsiteY14" fmla="*/ 28207 h 30424"/>
                  <a:gd name="connsiteX15" fmla="*/ 20946 w 57055"/>
                  <a:gd name="connsiteY15" fmla="*/ 29919 h 30424"/>
                  <a:gd name="connsiteX16" fmla="*/ 30100 w 57055"/>
                  <a:gd name="connsiteY16" fmla="*/ 29683 h 30424"/>
                  <a:gd name="connsiteX17" fmla="*/ 32521 w 57055"/>
                  <a:gd name="connsiteY17" fmla="*/ 28738 h 30424"/>
                  <a:gd name="connsiteX18" fmla="*/ 40907 w 57055"/>
                  <a:gd name="connsiteY18" fmla="*/ 25844 h 30424"/>
                  <a:gd name="connsiteX19" fmla="*/ 56085 w 57055"/>
                  <a:gd name="connsiteY19" fmla="*/ 24427 h 30424"/>
                  <a:gd name="connsiteX20" fmla="*/ 55140 w 57055"/>
                  <a:gd name="connsiteY20" fmla="*/ 19584 h 30424"/>
                  <a:gd name="connsiteX21" fmla="*/ 53900 w 57055"/>
                  <a:gd name="connsiteY21" fmla="*/ 18403 h 30424"/>
                  <a:gd name="connsiteX22" fmla="*/ 53663 w 57055"/>
                  <a:gd name="connsiteY22" fmla="*/ 16454 h 30424"/>
                  <a:gd name="connsiteX23" fmla="*/ 56793 w 57055"/>
                  <a:gd name="connsiteY23" fmla="*/ 11907 h 30424"/>
                  <a:gd name="connsiteX24" fmla="*/ 49588 w 57055"/>
                  <a:gd name="connsiteY24" fmla="*/ 10430 h 30424"/>
                  <a:gd name="connsiteX25" fmla="*/ 44805 w 57055"/>
                  <a:gd name="connsiteY25" fmla="*/ 5883 h 30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7055" h="30424">
                    <a:moveTo>
                      <a:pt x="44805" y="6001"/>
                    </a:moveTo>
                    <a:cubicBezTo>
                      <a:pt x="44096" y="4879"/>
                      <a:pt x="43387" y="4289"/>
                      <a:pt x="42620" y="3816"/>
                    </a:cubicBezTo>
                    <a:cubicBezTo>
                      <a:pt x="40494" y="2635"/>
                      <a:pt x="38072" y="1867"/>
                      <a:pt x="35887" y="450"/>
                    </a:cubicBezTo>
                    <a:cubicBezTo>
                      <a:pt x="34706" y="-259"/>
                      <a:pt x="32285" y="-259"/>
                      <a:pt x="31104" y="1395"/>
                    </a:cubicBezTo>
                    <a:cubicBezTo>
                      <a:pt x="30159" y="2576"/>
                      <a:pt x="30395" y="4052"/>
                      <a:pt x="29863" y="5470"/>
                    </a:cubicBezTo>
                    <a:cubicBezTo>
                      <a:pt x="29627" y="5942"/>
                      <a:pt x="29155" y="6651"/>
                      <a:pt x="28151" y="6651"/>
                    </a:cubicBezTo>
                    <a:cubicBezTo>
                      <a:pt x="25493" y="7123"/>
                      <a:pt x="23072" y="6887"/>
                      <a:pt x="20710" y="8068"/>
                    </a:cubicBezTo>
                    <a:cubicBezTo>
                      <a:pt x="20001" y="8304"/>
                      <a:pt x="19233" y="9013"/>
                      <a:pt x="18524" y="9486"/>
                    </a:cubicBezTo>
                    <a:cubicBezTo>
                      <a:pt x="15631" y="10430"/>
                      <a:pt x="13209" y="12143"/>
                      <a:pt x="10611" y="13797"/>
                    </a:cubicBezTo>
                    <a:cubicBezTo>
                      <a:pt x="8662" y="14742"/>
                      <a:pt x="9666" y="17635"/>
                      <a:pt x="8898" y="19584"/>
                    </a:cubicBezTo>
                    <a:cubicBezTo>
                      <a:pt x="7953" y="21533"/>
                      <a:pt x="4587" y="19821"/>
                      <a:pt x="3111" y="21474"/>
                    </a:cubicBezTo>
                    <a:cubicBezTo>
                      <a:pt x="1634" y="22892"/>
                      <a:pt x="-728" y="25077"/>
                      <a:pt x="217" y="26730"/>
                    </a:cubicBezTo>
                    <a:cubicBezTo>
                      <a:pt x="689" y="27439"/>
                      <a:pt x="2402" y="26494"/>
                      <a:pt x="3347" y="26258"/>
                    </a:cubicBezTo>
                    <a:cubicBezTo>
                      <a:pt x="5296" y="25549"/>
                      <a:pt x="6949" y="26258"/>
                      <a:pt x="8898" y="27498"/>
                    </a:cubicBezTo>
                    <a:cubicBezTo>
                      <a:pt x="11320" y="28915"/>
                      <a:pt x="14686" y="27498"/>
                      <a:pt x="17816" y="28207"/>
                    </a:cubicBezTo>
                    <a:cubicBezTo>
                      <a:pt x="18997" y="28443"/>
                      <a:pt x="19765" y="29919"/>
                      <a:pt x="20946" y="29919"/>
                    </a:cubicBezTo>
                    <a:cubicBezTo>
                      <a:pt x="24076" y="30392"/>
                      <a:pt x="27206" y="30864"/>
                      <a:pt x="30100" y="29683"/>
                    </a:cubicBezTo>
                    <a:cubicBezTo>
                      <a:pt x="30808" y="29447"/>
                      <a:pt x="31812" y="28974"/>
                      <a:pt x="32521" y="28738"/>
                    </a:cubicBezTo>
                    <a:cubicBezTo>
                      <a:pt x="35179" y="27557"/>
                      <a:pt x="37836" y="26081"/>
                      <a:pt x="40907" y="25844"/>
                    </a:cubicBezTo>
                    <a:cubicBezTo>
                      <a:pt x="45927" y="25372"/>
                      <a:pt x="51006" y="24191"/>
                      <a:pt x="56085" y="24427"/>
                    </a:cubicBezTo>
                    <a:cubicBezTo>
                      <a:pt x="56557" y="22714"/>
                      <a:pt x="56793" y="20825"/>
                      <a:pt x="55140" y="19584"/>
                    </a:cubicBezTo>
                    <a:cubicBezTo>
                      <a:pt x="54667" y="19348"/>
                      <a:pt x="54195" y="18876"/>
                      <a:pt x="53900" y="18403"/>
                    </a:cubicBezTo>
                    <a:cubicBezTo>
                      <a:pt x="53900" y="17931"/>
                      <a:pt x="53427" y="16986"/>
                      <a:pt x="53663" y="16454"/>
                    </a:cubicBezTo>
                    <a:cubicBezTo>
                      <a:pt x="54845" y="15273"/>
                      <a:pt x="57975" y="14269"/>
                      <a:pt x="56793" y="11907"/>
                    </a:cubicBezTo>
                    <a:cubicBezTo>
                      <a:pt x="54372" y="11907"/>
                      <a:pt x="51774" y="11671"/>
                      <a:pt x="49588" y="10430"/>
                    </a:cubicBezTo>
                    <a:cubicBezTo>
                      <a:pt x="47699" y="9486"/>
                      <a:pt x="45986" y="7773"/>
                      <a:pt x="44805" y="588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78" name="Forme libre : forme 281">
                <a:extLst>
                  <a:ext uri="{FF2B5EF4-FFF2-40B4-BE49-F238E27FC236}">
                    <a16:creationId xmlns:a16="http://schemas.microsoft.com/office/drawing/2014/main" id="{F7C456F7-D236-7B42-93DE-55B563EBE1AE}"/>
                  </a:ext>
                </a:extLst>
              </p:cNvPr>
              <p:cNvSpPr/>
              <p:nvPr/>
            </p:nvSpPr>
            <p:spPr>
              <a:xfrm>
                <a:off x="7060942" y="2797609"/>
                <a:ext cx="22150" cy="19404"/>
              </a:xfrm>
              <a:custGeom>
                <a:avLst/>
                <a:gdLst>
                  <a:gd name="connsiteX0" fmla="*/ 18785 w 22150"/>
                  <a:gd name="connsiteY0" fmla="*/ 8361 h 19404"/>
                  <a:gd name="connsiteX1" fmla="*/ 14237 w 22150"/>
                  <a:gd name="connsiteY1" fmla="*/ 4758 h 19404"/>
                  <a:gd name="connsiteX2" fmla="*/ 12052 w 22150"/>
                  <a:gd name="connsiteY2" fmla="*/ 4286 h 19404"/>
                  <a:gd name="connsiteX3" fmla="*/ 7741 w 22150"/>
                  <a:gd name="connsiteY3" fmla="*/ 447 h 19404"/>
                  <a:gd name="connsiteX4" fmla="*/ 3902 w 22150"/>
                  <a:gd name="connsiteY4" fmla="*/ 447 h 19404"/>
                  <a:gd name="connsiteX5" fmla="*/ 2957 w 22150"/>
                  <a:gd name="connsiteY5" fmla="*/ 3105 h 19404"/>
                  <a:gd name="connsiteX6" fmla="*/ 2485 w 22150"/>
                  <a:gd name="connsiteY6" fmla="*/ 3814 h 19404"/>
                  <a:gd name="connsiteX7" fmla="*/ 536 w 22150"/>
                  <a:gd name="connsiteY7" fmla="*/ 8361 h 19404"/>
                  <a:gd name="connsiteX8" fmla="*/ 9926 w 22150"/>
                  <a:gd name="connsiteY8" fmla="*/ 13440 h 19404"/>
                  <a:gd name="connsiteX9" fmla="*/ 16186 w 22150"/>
                  <a:gd name="connsiteY9" fmla="*/ 19227 h 19404"/>
                  <a:gd name="connsiteX10" fmla="*/ 17899 w 22150"/>
                  <a:gd name="connsiteY10" fmla="*/ 19227 h 19404"/>
                  <a:gd name="connsiteX11" fmla="*/ 21501 w 22150"/>
                  <a:gd name="connsiteY11" fmla="*/ 14916 h 19404"/>
                  <a:gd name="connsiteX12" fmla="*/ 21737 w 22150"/>
                  <a:gd name="connsiteY12" fmla="*/ 10841 h 19404"/>
                  <a:gd name="connsiteX13" fmla="*/ 18607 w 22150"/>
                  <a:gd name="connsiteY13" fmla="*/ 7948 h 19404"/>
                  <a:gd name="connsiteX14" fmla="*/ 18844 w 22150"/>
                  <a:gd name="connsiteY14" fmla="*/ 8420 h 194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150" h="19404">
                    <a:moveTo>
                      <a:pt x="18785" y="8361"/>
                    </a:moveTo>
                    <a:cubicBezTo>
                      <a:pt x="16836" y="7652"/>
                      <a:pt x="15891" y="5703"/>
                      <a:pt x="14237" y="4758"/>
                    </a:cubicBezTo>
                    <a:cubicBezTo>
                      <a:pt x="13528" y="4522"/>
                      <a:pt x="12820" y="4522"/>
                      <a:pt x="12052" y="4286"/>
                    </a:cubicBezTo>
                    <a:cubicBezTo>
                      <a:pt x="10103" y="3577"/>
                      <a:pt x="9394" y="1628"/>
                      <a:pt x="7741" y="447"/>
                    </a:cubicBezTo>
                    <a:cubicBezTo>
                      <a:pt x="6560" y="-261"/>
                      <a:pt x="5083" y="-25"/>
                      <a:pt x="3902" y="447"/>
                    </a:cubicBezTo>
                    <a:cubicBezTo>
                      <a:pt x="2721" y="684"/>
                      <a:pt x="2957" y="1865"/>
                      <a:pt x="2957" y="3105"/>
                    </a:cubicBezTo>
                    <a:cubicBezTo>
                      <a:pt x="2957" y="3341"/>
                      <a:pt x="2485" y="3577"/>
                      <a:pt x="2485" y="3814"/>
                    </a:cubicBezTo>
                    <a:cubicBezTo>
                      <a:pt x="772" y="4522"/>
                      <a:pt x="-881" y="7180"/>
                      <a:pt x="536" y="8361"/>
                    </a:cubicBezTo>
                    <a:cubicBezTo>
                      <a:pt x="3193" y="10782"/>
                      <a:pt x="6028" y="12436"/>
                      <a:pt x="9926" y="13440"/>
                    </a:cubicBezTo>
                    <a:cubicBezTo>
                      <a:pt x="12584" y="14149"/>
                      <a:pt x="14001" y="17279"/>
                      <a:pt x="16186" y="19227"/>
                    </a:cubicBezTo>
                    <a:cubicBezTo>
                      <a:pt x="16658" y="19464"/>
                      <a:pt x="17367" y="19464"/>
                      <a:pt x="17899" y="19227"/>
                    </a:cubicBezTo>
                    <a:cubicBezTo>
                      <a:pt x="19080" y="17810"/>
                      <a:pt x="19848" y="16097"/>
                      <a:pt x="21501" y="14916"/>
                    </a:cubicBezTo>
                    <a:cubicBezTo>
                      <a:pt x="22446" y="13971"/>
                      <a:pt x="22210" y="12259"/>
                      <a:pt x="21737" y="10841"/>
                    </a:cubicBezTo>
                    <a:cubicBezTo>
                      <a:pt x="21501" y="9424"/>
                      <a:pt x="19788" y="8892"/>
                      <a:pt x="18607" y="7948"/>
                    </a:cubicBezTo>
                    <a:cubicBezTo>
                      <a:pt x="18607" y="8184"/>
                      <a:pt x="18844" y="8184"/>
                      <a:pt x="18844" y="842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79" name="Forme libre : forme 282">
                <a:extLst>
                  <a:ext uri="{FF2B5EF4-FFF2-40B4-BE49-F238E27FC236}">
                    <a16:creationId xmlns:a16="http://schemas.microsoft.com/office/drawing/2014/main" id="{C0726296-DD86-BCF8-1057-D8488381DCB5}"/>
                  </a:ext>
                </a:extLst>
              </p:cNvPr>
              <p:cNvSpPr/>
              <p:nvPr/>
            </p:nvSpPr>
            <p:spPr>
              <a:xfrm>
                <a:off x="7827931" y="2679373"/>
                <a:ext cx="78635" cy="37232"/>
              </a:xfrm>
              <a:custGeom>
                <a:avLst/>
                <a:gdLst>
                  <a:gd name="connsiteX0" fmla="*/ 71567 w 78635"/>
                  <a:gd name="connsiteY0" fmla="*/ 10491 h 37232"/>
                  <a:gd name="connsiteX1" fmla="*/ 70622 w 78635"/>
                  <a:gd name="connsiteY1" fmla="*/ 10491 h 37232"/>
                  <a:gd name="connsiteX2" fmla="*/ 67964 w 78635"/>
                  <a:gd name="connsiteY2" fmla="*/ 8542 h 37232"/>
                  <a:gd name="connsiteX3" fmla="*/ 64125 w 78635"/>
                  <a:gd name="connsiteY3" fmla="*/ 6829 h 37232"/>
                  <a:gd name="connsiteX4" fmla="*/ 57393 w 78635"/>
                  <a:gd name="connsiteY4" fmla="*/ 8010 h 37232"/>
                  <a:gd name="connsiteX5" fmla="*/ 50188 w 78635"/>
                  <a:gd name="connsiteY5" fmla="*/ 7774 h 37232"/>
                  <a:gd name="connsiteX6" fmla="*/ 43692 w 78635"/>
                  <a:gd name="connsiteY6" fmla="*/ 3699 h 37232"/>
                  <a:gd name="connsiteX7" fmla="*/ 42983 w 78635"/>
                  <a:gd name="connsiteY7" fmla="*/ 3227 h 37232"/>
                  <a:gd name="connsiteX8" fmla="*/ 37195 w 78635"/>
                  <a:gd name="connsiteY8" fmla="*/ 2282 h 37232"/>
                  <a:gd name="connsiteX9" fmla="*/ 36191 w 78635"/>
                  <a:gd name="connsiteY9" fmla="*/ 11672 h 37232"/>
                  <a:gd name="connsiteX10" fmla="*/ 33534 w 78635"/>
                  <a:gd name="connsiteY10" fmla="*/ 11672 h 37232"/>
                  <a:gd name="connsiteX11" fmla="*/ 31644 w 78635"/>
                  <a:gd name="connsiteY11" fmla="*/ 8306 h 37232"/>
                  <a:gd name="connsiteX12" fmla="*/ 25384 w 78635"/>
                  <a:gd name="connsiteY12" fmla="*/ 7361 h 37232"/>
                  <a:gd name="connsiteX13" fmla="*/ 22490 w 78635"/>
                  <a:gd name="connsiteY13" fmla="*/ 5176 h 37232"/>
                  <a:gd name="connsiteX14" fmla="*/ 15994 w 78635"/>
                  <a:gd name="connsiteY14" fmla="*/ 333 h 37232"/>
                  <a:gd name="connsiteX15" fmla="*/ 10206 w 78635"/>
                  <a:gd name="connsiteY15" fmla="*/ 1278 h 37232"/>
                  <a:gd name="connsiteX16" fmla="*/ 2765 w 78635"/>
                  <a:gd name="connsiteY16" fmla="*/ 6062 h 37232"/>
                  <a:gd name="connsiteX17" fmla="*/ 2293 w 78635"/>
                  <a:gd name="connsiteY17" fmla="*/ 7006 h 37232"/>
                  <a:gd name="connsiteX18" fmla="*/ 2056 w 78635"/>
                  <a:gd name="connsiteY18" fmla="*/ 11318 h 37232"/>
                  <a:gd name="connsiteX19" fmla="*/ 344 w 78635"/>
                  <a:gd name="connsiteY19" fmla="*/ 15156 h 37232"/>
                  <a:gd name="connsiteX20" fmla="*/ 1525 w 78635"/>
                  <a:gd name="connsiteY20" fmla="*/ 19704 h 37232"/>
                  <a:gd name="connsiteX21" fmla="*/ 1052 w 78635"/>
                  <a:gd name="connsiteY21" fmla="*/ 19940 h 37232"/>
                  <a:gd name="connsiteX22" fmla="*/ 1052 w 78635"/>
                  <a:gd name="connsiteY22" fmla="*/ 21653 h 37232"/>
                  <a:gd name="connsiteX23" fmla="*/ 10147 w 78635"/>
                  <a:gd name="connsiteY23" fmla="*/ 27440 h 37232"/>
                  <a:gd name="connsiteX24" fmla="*/ 14222 w 78635"/>
                  <a:gd name="connsiteY24" fmla="*/ 33228 h 37232"/>
                  <a:gd name="connsiteX25" fmla="*/ 20955 w 78635"/>
                  <a:gd name="connsiteY25" fmla="*/ 34173 h 37232"/>
                  <a:gd name="connsiteX26" fmla="*/ 22608 w 78635"/>
                  <a:gd name="connsiteY26" fmla="*/ 35354 h 37232"/>
                  <a:gd name="connsiteX27" fmla="*/ 23553 w 78635"/>
                  <a:gd name="connsiteY27" fmla="*/ 35590 h 37232"/>
                  <a:gd name="connsiteX28" fmla="*/ 29341 w 78635"/>
                  <a:gd name="connsiteY28" fmla="*/ 36535 h 37232"/>
                  <a:gd name="connsiteX29" fmla="*/ 31053 w 78635"/>
                  <a:gd name="connsiteY29" fmla="*/ 27145 h 37232"/>
                  <a:gd name="connsiteX30" fmla="*/ 35601 w 78635"/>
                  <a:gd name="connsiteY30" fmla="*/ 31988 h 37232"/>
                  <a:gd name="connsiteX31" fmla="*/ 38258 w 78635"/>
                  <a:gd name="connsiteY31" fmla="*/ 32224 h 37232"/>
                  <a:gd name="connsiteX32" fmla="*/ 40443 w 78635"/>
                  <a:gd name="connsiteY32" fmla="*/ 30334 h 37232"/>
                  <a:gd name="connsiteX33" fmla="*/ 46467 w 78635"/>
                  <a:gd name="connsiteY33" fmla="*/ 29389 h 37232"/>
                  <a:gd name="connsiteX34" fmla="*/ 52491 w 78635"/>
                  <a:gd name="connsiteY34" fmla="*/ 28208 h 37232"/>
                  <a:gd name="connsiteX35" fmla="*/ 56566 w 78635"/>
                  <a:gd name="connsiteY35" fmla="*/ 29153 h 37232"/>
                  <a:gd name="connsiteX36" fmla="*/ 61881 w 78635"/>
                  <a:gd name="connsiteY36" fmla="*/ 29389 h 37232"/>
                  <a:gd name="connsiteX37" fmla="*/ 66429 w 78635"/>
                  <a:gd name="connsiteY37" fmla="*/ 30629 h 37232"/>
                  <a:gd name="connsiteX38" fmla="*/ 69322 w 78635"/>
                  <a:gd name="connsiteY38" fmla="*/ 30629 h 37232"/>
                  <a:gd name="connsiteX39" fmla="*/ 67433 w 78635"/>
                  <a:gd name="connsiteY39" fmla="*/ 27263 h 37232"/>
                  <a:gd name="connsiteX40" fmla="*/ 61173 w 78635"/>
                  <a:gd name="connsiteY40" fmla="*/ 24605 h 37232"/>
                  <a:gd name="connsiteX41" fmla="*/ 60464 w 78635"/>
                  <a:gd name="connsiteY41" fmla="*/ 24842 h 37232"/>
                  <a:gd name="connsiteX42" fmla="*/ 53968 w 78635"/>
                  <a:gd name="connsiteY42" fmla="*/ 21239 h 37232"/>
                  <a:gd name="connsiteX43" fmla="*/ 50129 w 78635"/>
                  <a:gd name="connsiteY43" fmla="*/ 16928 h 37232"/>
                  <a:gd name="connsiteX44" fmla="*/ 51605 w 78635"/>
                  <a:gd name="connsiteY44" fmla="*/ 10904 h 37232"/>
                  <a:gd name="connsiteX45" fmla="*/ 54735 w 78635"/>
                  <a:gd name="connsiteY45" fmla="*/ 10904 h 37232"/>
                  <a:gd name="connsiteX46" fmla="*/ 55680 w 78635"/>
                  <a:gd name="connsiteY46" fmla="*/ 18582 h 37232"/>
                  <a:gd name="connsiteX47" fmla="*/ 60995 w 78635"/>
                  <a:gd name="connsiteY47" fmla="*/ 20767 h 37232"/>
                  <a:gd name="connsiteX48" fmla="*/ 64362 w 78635"/>
                  <a:gd name="connsiteY48" fmla="*/ 21712 h 37232"/>
                  <a:gd name="connsiteX49" fmla="*/ 66783 w 78635"/>
                  <a:gd name="connsiteY49" fmla="*/ 23897 h 37232"/>
                  <a:gd name="connsiteX50" fmla="*/ 70622 w 78635"/>
                  <a:gd name="connsiteY50" fmla="*/ 25846 h 37232"/>
                  <a:gd name="connsiteX51" fmla="*/ 73279 w 78635"/>
                  <a:gd name="connsiteY51" fmla="*/ 25846 h 37232"/>
                  <a:gd name="connsiteX52" fmla="*/ 76173 w 78635"/>
                  <a:gd name="connsiteY52" fmla="*/ 22952 h 37232"/>
                  <a:gd name="connsiteX53" fmla="*/ 76882 w 78635"/>
                  <a:gd name="connsiteY53" fmla="*/ 16219 h 37232"/>
                  <a:gd name="connsiteX54" fmla="*/ 78358 w 78635"/>
                  <a:gd name="connsiteY54" fmla="*/ 10904 h 37232"/>
                  <a:gd name="connsiteX55" fmla="*/ 72098 w 78635"/>
                  <a:gd name="connsiteY55" fmla="*/ 10904 h 37232"/>
                  <a:gd name="connsiteX56" fmla="*/ 71626 w 78635"/>
                  <a:gd name="connsiteY56" fmla="*/ 10432 h 3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78635" h="37232">
                    <a:moveTo>
                      <a:pt x="71567" y="10491"/>
                    </a:moveTo>
                    <a:lnTo>
                      <a:pt x="70622" y="10491"/>
                    </a:lnTo>
                    <a:cubicBezTo>
                      <a:pt x="69677" y="9782"/>
                      <a:pt x="68968" y="9310"/>
                      <a:pt x="67964" y="8542"/>
                    </a:cubicBezTo>
                    <a:cubicBezTo>
                      <a:pt x="66783" y="7597"/>
                      <a:pt x="65307" y="7597"/>
                      <a:pt x="64125" y="6829"/>
                    </a:cubicBezTo>
                    <a:cubicBezTo>
                      <a:pt x="61704" y="5412"/>
                      <a:pt x="59578" y="7774"/>
                      <a:pt x="57393" y="8010"/>
                    </a:cubicBezTo>
                    <a:cubicBezTo>
                      <a:pt x="54972" y="8483"/>
                      <a:pt x="52078" y="8955"/>
                      <a:pt x="50188" y="7774"/>
                    </a:cubicBezTo>
                    <a:cubicBezTo>
                      <a:pt x="48003" y="6298"/>
                      <a:pt x="46113" y="5117"/>
                      <a:pt x="43692" y="3699"/>
                    </a:cubicBezTo>
                    <a:cubicBezTo>
                      <a:pt x="43692" y="3699"/>
                      <a:pt x="43219" y="3227"/>
                      <a:pt x="42983" y="3227"/>
                    </a:cubicBezTo>
                    <a:cubicBezTo>
                      <a:pt x="41034" y="2282"/>
                      <a:pt x="39144" y="2046"/>
                      <a:pt x="37195" y="2282"/>
                    </a:cubicBezTo>
                    <a:cubicBezTo>
                      <a:pt x="36250" y="5412"/>
                      <a:pt x="38376" y="9014"/>
                      <a:pt x="36191" y="11672"/>
                    </a:cubicBezTo>
                    <a:cubicBezTo>
                      <a:pt x="35955" y="12144"/>
                      <a:pt x="34242" y="12381"/>
                      <a:pt x="33534" y="11672"/>
                    </a:cubicBezTo>
                    <a:cubicBezTo>
                      <a:pt x="32825" y="10727"/>
                      <a:pt x="32825" y="9014"/>
                      <a:pt x="31644" y="8306"/>
                    </a:cubicBezTo>
                    <a:cubicBezTo>
                      <a:pt x="29459" y="7125"/>
                      <a:pt x="27569" y="8069"/>
                      <a:pt x="25384" y="7361"/>
                    </a:cubicBezTo>
                    <a:cubicBezTo>
                      <a:pt x="24203" y="7125"/>
                      <a:pt x="23494" y="5412"/>
                      <a:pt x="22490" y="5176"/>
                    </a:cubicBezTo>
                    <a:cubicBezTo>
                      <a:pt x="19833" y="4231"/>
                      <a:pt x="16939" y="3227"/>
                      <a:pt x="15994" y="333"/>
                    </a:cubicBezTo>
                    <a:cubicBezTo>
                      <a:pt x="13809" y="-376"/>
                      <a:pt x="11683" y="97"/>
                      <a:pt x="10206" y="1278"/>
                    </a:cubicBezTo>
                    <a:cubicBezTo>
                      <a:pt x="7549" y="2931"/>
                      <a:pt x="5363" y="4644"/>
                      <a:pt x="2765" y="6062"/>
                    </a:cubicBezTo>
                    <a:cubicBezTo>
                      <a:pt x="2529" y="6298"/>
                      <a:pt x="2293" y="6770"/>
                      <a:pt x="2293" y="7006"/>
                    </a:cubicBezTo>
                    <a:cubicBezTo>
                      <a:pt x="2056" y="8424"/>
                      <a:pt x="2765" y="10136"/>
                      <a:pt x="2056" y="11318"/>
                    </a:cubicBezTo>
                    <a:cubicBezTo>
                      <a:pt x="1348" y="12499"/>
                      <a:pt x="-837" y="13739"/>
                      <a:pt x="344" y="15156"/>
                    </a:cubicBezTo>
                    <a:cubicBezTo>
                      <a:pt x="1289" y="16574"/>
                      <a:pt x="1761" y="18050"/>
                      <a:pt x="1525" y="19704"/>
                    </a:cubicBezTo>
                    <a:cubicBezTo>
                      <a:pt x="1289" y="19467"/>
                      <a:pt x="1289" y="20176"/>
                      <a:pt x="1052" y="19940"/>
                    </a:cubicBezTo>
                    <a:cubicBezTo>
                      <a:pt x="1052" y="20649"/>
                      <a:pt x="816" y="21357"/>
                      <a:pt x="1052" y="21653"/>
                    </a:cubicBezTo>
                    <a:cubicBezTo>
                      <a:pt x="4182" y="23838"/>
                      <a:pt x="7076" y="25964"/>
                      <a:pt x="10147" y="27440"/>
                    </a:cubicBezTo>
                    <a:cubicBezTo>
                      <a:pt x="12332" y="28385"/>
                      <a:pt x="12332" y="31515"/>
                      <a:pt x="14222" y="33228"/>
                    </a:cubicBezTo>
                    <a:cubicBezTo>
                      <a:pt x="16171" y="34645"/>
                      <a:pt x="18533" y="33464"/>
                      <a:pt x="20955" y="34173"/>
                    </a:cubicBezTo>
                    <a:cubicBezTo>
                      <a:pt x="21663" y="34173"/>
                      <a:pt x="21900" y="34881"/>
                      <a:pt x="22608" y="35354"/>
                    </a:cubicBezTo>
                    <a:cubicBezTo>
                      <a:pt x="22845" y="35354"/>
                      <a:pt x="23317" y="35590"/>
                      <a:pt x="23553" y="35590"/>
                    </a:cubicBezTo>
                    <a:cubicBezTo>
                      <a:pt x="24970" y="37303"/>
                      <a:pt x="28100" y="37775"/>
                      <a:pt x="29341" y="36535"/>
                    </a:cubicBezTo>
                    <a:cubicBezTo>
                      <a:pt x="31762" y="34350"/>
                      <a:pt x="30345" y="30275"/>
                      <a:pt x="31053" y="27145"/>
                    </a:cubicBezTo>
                    <a:cubicBezTo>
                      <a:pt x="34420" y="25728"/>
                      <a:pt x="33947" y="30511"/>
                      <a:pt x="35601" y="31988"/>
                    </a:cubicBezTo>
                    <a:cubicBezTo>
                      <a:pt x="36073" y="32460"/>
                      <a:pt x="37313" y="32460"/>
                      <a:pt x="38258" y="32224"/>
                    </a:cubicBezTo>
                    <a:cubicBezTo>
                      <a:pt x="38967" y="31751"/>
                      <a:pt x="39676" y="31043"/>
                      <a:pt x="40443" y="30334"/>
                    </a:cubicBezTo>
                    <a:cubicBezTo>
                      <a:pt x="42392" y="28917"/>
                      <a:pt x="44755" y="30334"/>
                      <a:pt x="46467" y="29389"/>
                    </a:cubicBezTo>
                    <a:cubicBezTo>
                      <a:pt x="48416" y="28208"/>
                      <a:pt x="50542" y="27499"/>
                      <a:pt x="52491" y="28208"/>
                    </a:cubicBezTo>
                    <a:cubicBezTo>
                      <a:pt x="53672" y="28917"/>
                      <a:pt x="55385" y="29921"/>
                      <a:pt x="56566" y="29153"/>
                    </a:cubicBezTo>
                    <a:cubicBezTo>
                      <a:pt x="57747" y="28444"/>
                      <a:pt x="60168" y="28917"/>
                      <a:pt x="61881" y="29389"/>
                    </a:cubicBezTo>
                    <a:cubicBezTo>
                      <a:pt x="63298" y="29862"/>
                      <a:pt x="65011" y="30098"/>
                      <a:pt x="66429" y="30629"/>
                    </a:cubicBezTo>
                    <a:cubicBezTo>
                      <a:pt x="67373" y="31102"/>
                      <a:pt x="69086" y="31102"/>
                      <a:pt x="69322" y="30629"/>
                    </a:cubicBezTo>
                    <a:cubicBezTo>
                      <a:pt x="70503" y="29212"/>
                      <a:pt x="68614" y="27972"/>
                      <a:pt x="67433" y="27263"/>
                    </a:cubicBezTo>
                    <a:cubicBezTo>
                      <a:pt x="65484" y="26082"/>
                      <a:pt x="63121" y="26318"/>
                      <a:pt x="61173" y="24605"/>
                    </a:cubicBezTo>
                    <a:cubicBezTo>
                      <a:pt x="60936" y="24605"/>
                      <a:pt x="60700" y="24842"/>
                      <a:pt x="60464" y="24842"/>
                    </a:cubicBezTo>
                    <a:cubicBezTo>
                      <a:pt x="57806" y="24605"/>
                      <a:pt x="55680" y="23365"/>
                      <a:pt x="53968" y="21239"/>
                    </a:cubicBezTo>
                    <a:cubicBezTo>
                      <a:pt x="52786" y="19586"/>
                      <a:pt x="50838" y="18582"/>
                      <a:pt x="50129" y="16928"/>
                    </a:cubicBezTo>
                    <a:cubicBezTo>
                      <a:pt x="49184" y="14979"/>
                      <a:pt x="49420" y="11613"/>
                      <a:pt x="51605" y="10904"/>
                    </a:cubicBezTo>
                    <a:cubicBezTo>
                      <a:pt x="52550" y="10432"/>
                      <a:pt x="54499" y="10196"/>
                      <a:pt x="54735" y="10904"/>
                    </a:cubicBezTo>
                    <a:cubicBezTo>
                      <a:pt x="55680" y="13326"/>
                      <a:pt x="55208" y="15983"/>
                      <a:pt x="55680" y="18582"/>
                    </a:cubicBezTo>
                    <a:cubicBezTo>
                      <a:pt x="55916" y="21003"/>
                      <a:pt x="58810" y="21003"/>
                      <a:pt x="60995" y="20767"/>
                    </a:cubicBezTo>
                    <a:cubicBezTo>
                      <a:pt x="62235" y="20649"/>
                      <a:pt x="63180" y="21475"/>
                      <a:pt x="64362" y="21712"/>
                    </a:cubicBezTo>
                    <a:cubicBezTo>
                      <a:pt x="65543" y="21948"/>
                      <a:pt x="65779" y="23188"/>
                      <a:pt x="66783" y="23897"/>
                    </a:cubicBezTo>
                    <a:cubicBezTo>
                      <a:pt x="67964" y="24605"/>
                      <a:pt x="69440" y="25078"/>
                      <a:pt x="70622" y="25846"/>
                    </a:cubicBezTo>
                    <a:cubicBezTo>
                      <a:pt x="71567" y="26318"/>
                      <a:pt x="72807" y="26318"/>
                      <a:pt x="73279" y="25846"/>
                    </a:cubicBezTo>
                    <a:cubicBezTo>
                      <a:pt x="74460" y="25137"/>
                      <a:pt x="75701" y="24192"/>
                      <a:pt x="76173" y="22952"/>
                    </a:cubicBezTo>
                    <a:cubicBezTo>
                      <a:pt x="77118" y="20767"/>
                      <a:pt x="76173" y="18404"/>
                      <a:pt x="76882" y="16219"/>
                    </a:cubicBezTo>
                    <a:cubicBezTo>
                      <a:pt x="77590" y="14566"/>
                      <a:pt x="79303" y="13089"/>
                      <a:pt x="78358" y="10904"/>
                    </a:cubicBezTo>
                    <a:cubicBezTo>
                      <a:pt x="76173" y="10904"/>
                      <a:pt x="74283" y="10904"/>
                      <a:pt x="72098" y="10904"/>
                    </a:cubicBezTo>
                    <a:cubicBezTo>
                      <a:pt x="71862" y="10904"/>
                      <a:pt x="71862" y="10432"/>
                      <a:pt x="71626" y="1043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80" name="Forme libre : forme 283">
                <a:extLst>
                  <a:ext uri="{FF2B5EF4-FFF2-40B4-BE49-F238E27FC236}">
                    <a16:creationId xmlns:a16="http://schemas.microsoft.com/office/drawing/2014/main" id="{31874908-04B9-2502-5DDD-E4E20BC2C0DB}"/>
                  </a:ext>
                </a:extLst>
              </p:cNvPr>
              <p:cNvSpPr/>
              <p:nvPr/>
            </p:nvSpPr>
            <p:spPr>
              <a:xfrm>
                <a:off x="7871400" y="2728180"/>
                <a:ext cx="35280" cy="14302"/>
              </a:xfrm>
              <a:custGeom>
                <a:avLst/>
                <a:gdLst>
                  <a:gd name="connsiteX0" fmla="*/ 31877 w 35280"/>
                  <a:gd name="connsiteY0" fmla="*/ 6153 h 14302"/>
                  <a:gd name="connsiteX1" fmla="*/ 29456 w 35280"/>
                  <a:gd name="connsiteY1" fmla="*/ 3968 h 14302"/>
                  <a:gd name="connsiteX2" fmla="*/ 22724 w 35280"/>
                  <a:gd name="connsiteY2" fmla="*/ 3259 h 14302"/>
                  <a:gd name="connsiteX3" fmla="*/ 20302 w 35280"/>
                  <a:gd name="connsiteY3" fmla="*/ 2078 h 14302"/>
                  <a:gd name="connsiteX4" fmla="*/ 15519 w 35280"/>
                  <a:gd name="connsiteY4" fmla="*/ 602 h 14302"/>
                  <a:gd name="connsiteX5" fmla="*/ 8550 w 35280"/>
                  <a:gd name="connsiteY5" fmla="*/ 838 h 14302"/>
                  <a:gd name="connsiteX6" fmla="*/ 7841 w 35280"/>
                  <a:gd name="connsiteY6" fmla="*/ 6389 h 14302"/>
                  <a:gd name="connsiteX7" fmla="*/ 3766 w 35280"/>
                  <a:gd name="connsiteY7" fmla="*/ 9283 h 14302"/>
                  <a:gd name="connsiteX8" fmla="*/ 1581 w 35280"/>
                  <a:gd name="connsiteY8" fmla="*/ 9992 h 14302"/>
                  <a:gd name="connsiteX9" fmla="*/ 105 w 35280"/>
                  <a:gd name="connsiteY9" fmla="*/ 12177 h 14302"/>
                  <a:gd name="connsiteX10" fmla="*/ 1050 w 35280"/>
                  <a:gd name="connsiteY10" fmla="*/ 13122 h 14302"/>
                  <a:gd name="connsiteX11" fmla="*/ 2467 w 35280"/>
                  <a:gd name="connsiteY11" fmla="*/ 13122 h 14302"/>
                  <a:gd name="connsiteX12" fmla="*/ 3943 w 35280"/>
                  <a:gd name="connsiteY12" fmla="*/ 12177 h 14302"/>
                  <a:gd name="connsiteX13" fmla="*/ 8727 w 35280"/>
                  <a:gd name="connsiteY13" fmla="*/ 10523 h 14302"/>
                  <a:gd name="connsiteX14" fmla="*/ 16404 w 35280"/>
                  <a:gd name="connsiteY14" fmla="*/ 10523 h 14302"/>
                  <a:gd name="connsiteX15" fmla="*/ 28629 w 35280"/>
                  <a:gd name="connsiteY15" fmla="*/ 13653 h 14302"/>
                  <a:gd name="connsiteX16" fmla="*/ 34889 w 35280"/>
                  <a:gd name="connsiteY16" fmla="*/ 13889 h 14302"/>
                  <a:gd name="connsiteX17" fmla="*/ 35126 w 35280"/>
                  <a:gd name="connsiteY17" fmla="*/ 11704 h 14302"/>
                  <a:gd name="connsiteX18" fmla="*/ 32999 w 35280"/>
                  <a:gd name="connsiteY18" fmla="*/ 9283 h 14302"/>
                  <a:gd name="connsiteX19" fmla="*/ 31759 w 35280"/>
                  <a:gd name="connsiteY19" fmla="*/ 6153 h 1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5280" h="14302">
                    <a:moveTo>
                      <a:pt x="31877" y="6153"/>
                    </a:moveTo>
                    <a:cubicBezTo>
                      <a:pt x="30992" y="5621"/>
                      <a:pt x="30460" y="4440"/>
                      <a:pt x="29456" y="3968"/>
                    </a:cubicBezTo>
                    <a:cubicBezTo>
                      <a:pt x="27271" y="3259"/>
                      <a:pt x="25145" y="3732"/>
                      <a:pt x="22724" y="3259"/>
                    </a:cubicBezTo>
                    <a:cubicBezTo>
                      <a:pt x="22015" y="3259"/>
                      <a:pt x="21070" y="2550"/>
                      <a:pt x="20302" y="2078"/>
                    </a:cubicBezTo>
                    <a:cubicBezTo>
                      <a:pt x="18589" y="1606"/>
                      <a:pt x="16936" y="1133"/>
                      <a:pt x="15519" y="602"/>
                    </a:cubicBezTo>
                    <a:cubicBezTo>
                      <a:pt x="13334" y="-343"/>
                      <a:pt x="10735" y="-107"/>
                      <a:pt x="8550" y="838"/>
                    </a:cubicBezTo>
                    <a:cubicBezTo>
                      <a:pt x="8550" y="2787"/>
                      <a:pt x="8786" y="4913"/>
                      <a:pt x="7841" y="6389"/>
                    </a:cubicBezTo>
                    <a:cubicBezTo>
                      <a:pt x="7132" y="7806"/>
                      <a:pt x="4947" y="8043"/>
                      <a:pt x="3766" y="9283"/>
                    </a:cubicBezTo>
                    <a:cubicBezTo>
                      <a:pt x="3294" y="9755"/>
                      <a:pt x="2349" y="9519"/>
                      <a:pt x="1581" y="9992"/>
                    </a:cubicBezTo>
                    <a:cubicBezTo>
                      <a:pt x="872" y="10228"/>
                      <a:pt x="-368" y="10937"/>
                      <a:pt x="105" y="12177"/>
                    </a:cubicBezTo>
                    <a:cubicBezTo>
                      <a:pt x="341" y="12649"/>
                      <a:pt x="813" y="12885"/>
                      <a:pt x="1050" y="13122"/>
                    </a:cubicBezTo>
                    <a:cubicBezTo>
                      <a:pt x="1522" y="13358"/>
                      <a:pt x="2231" y="13358"/>
                      <a:pt x="2467" y="13122"/>
                    </a:cubicBezTo>
                    <a:cubicBezTo>
                      <a:pt x="2939" y="12649"/>
                      <a:pt x="3412" y="12177"/>
                      <a:pt x="3943" y="12177"/>
                    </a:cubicBezTo>
                    <a:cubicBezTo>
                      <a:pt x="5656" y="11704"/>
                      <a:pt x="7073" y="10996"/>
                      <a:pt x="8727" y="10523"/>
                    </a:cubicBezTo>
                    <a:cubicBezTo>
                      <a:pt x="11385" y="9814"/>
                      <a:pt x="13806" y="10051"/>
                      <a:pt x="16404" y="10523"/>
                    </a:cubicBezTo>
                    <a:cubicBezTo>
                      <a:pt x="20716" y="10996"/>
                      <a:pt x="24554" y="12000"/>
                      <a:pt x="28629" y="13653"/>
                    </a:cubicBezTo>
                    <a:cubicBezTo>
                      <a:pt x="30814" y="14598"/>
                      <a:pt x="32940" y="14362"/>
                      <a:pt x="34889" y="13889"/>
                    </a:cubicBezTo>
                    <a:cubicBezTo>
                      <a:pt x="35362" y="13889"/>
                      <a:pt x="35362" y="12472"/>
                      <a:pt x="35126" y="11704"/>
                    </a:cubicBezTo>
                    <a:cubicBezTo>
                      <a:pt x="34653" y="10759"/>
                      <a:pt x="33708" y="10287"/>
                      <a:pt x="32999" y="9283"/>
                    </a:cubicBezTo>
                    <a:cubicBezTo>
                      <a:pt x="32291" y="8338"/>
                      <a:pt x="32999" y="6862"/>
                      <a:pt x="31759" y="615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81" name="Forme libre : forme 284">
                <a:extLst>
                  <a:ext uri="{FF2B5EF4-FFF2-40B4-BE49-F238E27FC236}">
                    <a16:creationId xmlns:a16="http://schemas.microsoft.com/office/drawing/2014/main" id="{97220E04-0D48-608E-638A-4010B6D48C83}"/>
                  </a:ext>
                </a:extLst>
              </p:cNvPr>
              <p:cNvSpPr/>
              <p:nvPr/>
            </p:nvSpPr>
            <p:spPr>
              <a:xfrm>
                <a:off x="7917372" y="2690290"/>
                <a:ext cx="48319" cy="21462"/>
              </a:xfrm>
              <a:custGeom>
                <a:avLst/>
                <a:gdLst>
                  <a:gd name="connsiteX0" fmla="*/ 41950 w 48319"/>
                  <a:gd name="connsiteY0" fmla="*/ 8314 h 21462"/>
                  <a:gd name="connsiteX1" fmla="*/ 39765 w 48319"/>
                  <a:gd name="connsiteY1" fmla="*/ 8314 h 21462"/>
                  <a:gd name="connsiteX2" fmla="*/ 32088 w 48319"/>
                  <a:gd name="connsiteY2" fmla="*/ 7310 h 21462"/>
                  <a:gd name="connsiteX3" fmla="*/ 29194 w 48319"/>
                  <a:gd name="connsiteY3" fmla="*/ 9495 h 21462"/>
                  <a:gd name="connsiteX4" fmla="*/ 25828 w 48319"/>
                  <a:gd name="connsiteY4" fmla="*/ 9259 h 21462"/>
                  <a:gd name="connsiteX5" fmla="*/ 23170 w 48319"/>
                  <a:gd name="connsiteY5" fmla="*/ 6365 h 21462"/>
                  <a:gd name="connsiteX6" fmla="*/ 14312 w 48319"/>
                  <a:gd name="connsiteY6" fmla="*/ 7074 h 21462"/>
                  <a:gd name="connsiteX7" fmla="*/ 11654 w 48319"/>
                  <a:gd name="connsiteY7" fmla="*/ 9259 h 21462"/>
                  <a:gd name="connsiteX8" fmla="*/ 8524 w 48319"/>
                  <a:gd name="connsiteY8" fmla="*/ 9023 h 21462"/>
                  <a:gd name="connsiteX9" fmla="*/ 6575 w 48319"/>
                  <a:gd name="connsiteY9" fmla="*/ 7310 h 21462"/>
                  <a:gd name="connsiteX10" fmla="*/ 1792 w 48319"/>
                  <a:gd name="connsiteY10" fmla="*/ 105 h 21462"/>
                  <a:gd name="connsiteX11" fmla="*/ 847 w 48319"/>
                  <a:gd name="connsiteY11" fmla="*/ 105 h 21462"/>
                  <a:gd name="connsiteX12" fmla="*/ 374 w 48319"/>
                  <a:gd name="connsiteY12" fmla="*/ 4416 h 21462"/>
                  <a:gd name="connsiteX13" fmla="*/ 374 w 48319"/>
                  <a:gd name="connsiteY13" fmla="*/ 8727 h 21462"/>
                  <a:gd name="connsiteX14" fmla="*/ 5689 w 48319"/>
                  <a:gd name="connsiteY14" fmla="*/ 12094 h 21462"/>
                  <a:gd name="connsiteX15" fmla="*/ 16969 w 48319"/>
                  <a:gd name="connsiteY15" fmla="*/ 16464 h 21462"/>
                  <a:gd name="connsiteX16" fmla="*/ 22993 w 48319"/>
                  <a:gd name="connsiteY16" fmla="*/ 18413 h 21462"/>
                  <a:gd name="connsiteX17" fmla="*/ 29253 w 48319"/>
                  <a:gd name="connsiteY17" fmla="*/ 21306 h 21462"/>
                  <a:gd name="connsiteX18" fmla="*/ 34332 w 48319"/>
                  <a:gd name="connsiteY18" fmla="*/ 20598 h 21462"/>
                  <a:gd name="connsiteX19" fmla="*/ 42009 w 48319"/>
                  <a:gd name="connsiteY19" fmla="*/ 20834 h 21462"/>
                  <a:gd name="connsiteX20" fmla="*/ 47325 w 48319"/>
                  <a:gd name="connsiteY20" fmla="*/ 20066 h 21462"/>
                  <a:gd name="connsiteX21" fmla="*/ 47325 w 48319"/>
                  <a:gd name="connsiteY21" fmla="*/ 9259 h 21462"/>
                  <a:gd name="connsiteX22" fmla="*/ 44785 w 48319"/>
                  <a:gd name="connsiteY22" fmla="*/ 8905 h 21462"/>
                  <a:gd name="connsiteX23" fmla="*/ 42009 w 48319"/>
                  <a:gd name="connsiteY23" fmla="*/ 8373 h 2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8319" h="21462">
                    <a:moveTo>
                      <a:pt x="41950" y="8314"/>
                    </a:moveTo>
                    <a:cubicBezTo>
                      <a:pt x="41242" y="8314"/>
                      <a:pt x="40533" y="8550"/>
                      <a:pt x="39765" y="8314"/>
                    </a:cubicBezTo>
                    <a:cubicBezTo>
                      <a:pt x="37344" y="7133"/>
                      <a:pt x="34509" y="5893"/>
                      <a:pt x="32088" y="7310"/>
                    </a:cubicBezTo>
                    <a:cubicBezTo>
                      <a:pt x="31143" y="7782"/>
                      <a:pt x="30375" y="8964"/>
                      <a:pt x="29194" y="9495"/>
                    </a:cubicBezTo>
                    <a:cubicBezTo>
                      <a:pt x="28249" y="9731"/>
                      <a:pt x="26773" y="9731"/>
                      <a:pt x="25828" y="9259"/>
                    </a:cubicBezTo>
                    <a:cubicBezTo>
                      <a:pt x="24647" y="8786"/>
                      <a:pt x="24410" y="6601"/>
                      <a:pt x="23170" y="6365"/>
                    </a:cubicBezTo>
                    <a:cubicBezTo>
                      <a:pt x="20277" y="5656"/>
                      <a:pt x="17146" y="6129"/>
                      <a:pt x="14312" y="7074"/>
                    </a:cubicBezTo>
                    <a:cubicBezTo>
                      <a:pt x="13367" y="7310"/>
                      <a:pt x="12835" y="8727"/>
                      <a:pt x="11654" y="9259"/>
                    </a:cubicBezTo>
                    <a:cubicBezTo>
                      <a:pt x="10709" y="9495"/>
                      <a:pt x="9469" y="9495"/>
                      <a:pt x="8524" y="9023"/>
                    </a:cubicBezTo>
                    <a:cubicBezTo>
                      <a:pt x="7815" y="8786"/>
                      <a:pt x="7343" y="7605"/>
                      <a:pt x="6575" y="7310"/>
                    </a:cubicBezTo>
                    <a:cubicBezTo>
                      <a:pt x="2973" y="6365"/>
                      <a:pt x="3209" y="2467"/>
                      <a:pt x="1792" y="105"/>
                    </a:cubicBezTo>
                    <a:cubicBezTo>
                      <a:pt x="1555" y="-131"/>
                      <a:pt x="847" y="105"/>
                      <a:pt x="847" y="105"/>
                    </a:cubicBezTo>
                    <a:cubicBezTo>
                      <a:pt x="374" y="1522"/>
                      <a:pt x="847" y="2999"/>
                      <a:pt x="374" y="4416"/>
                    </a:cubicBezTo>
                    <a:cubicBezTo>
                      <a:pt x="138" y="5834"/>
                      <a:pt x="-334" y="7782"/>
                      <a:pt x="374" y="8727"/>
                    </a:cubicBezTo>
                    <a:cubicBezTo>
                      <a:pt x="1555" y="10440"/>
                      <a:pt x="3740" y="11385"/>
                      <a:pt x="5689" y="12094"/>
                    </a:cubicBezTo>
                    <a:cubicBezTo>
                      <a:pt x="9528" y="13570"/>
                      <a:pt x="13131" y="14987"/>
                      <a:pt x="16969" y="16464"/>
                    </a:cubicBezTo>
                    <a:cubicBezTo>
                      <a:pt x="18918" y="17409"/>
                      <a:pt x="21517" y="16700"/>
                      <a:pt x="22993" y="18413"/>
                    </a:cubicBezTo>
                    <a:cubicBezTo>
                      <a:pt x="24942" y="20125"/>
                      <a:pt x="27068" y="20834"/>
                      <a:pt x="29253" y="21306"/>
                    </a:cubicBezTo>
                    <a:cubicBezTo>
                      <a:pt x="30966" y="21779"/>
                      <a:pt x="32619" y="21070"/>
                      <a:pt x="34332" y="20598"/>
                    </a:cubicBezTo>
                    <a:cubicBezTo>
                      <a:pt x="36990" y="20125"/>
                      <a:pt x="39352" y="20834"/>
                      <a:pt x="42009" y="20834"/>
                    </a:cubicBezTo>
                    <a:cubicBezTo>
                      <a:pt x="44077" y="20834"/>
                      <a:pt x="46970" y="21484"/>
                      <a:pt x="47325" y="20066"/>
                    </a:cubicBezTo>
                    <a:cubicBezTo>
                      <a:pt x="48033" y="16109"/>
                      <a:pt x="49155" y="12861"/>
                      <a:pt x="47325" y="9259"/>
                    </a:cubicBezTo>
                    <a:cubicBezTo>
                      <a:pt x="47325" y="8905"/>
                      <a:pt x="45907" y="8550"/>
                      <a:pt x="44785" y="8905"/>
                    </a:cubicBezTo>
                    <a:lnTo>
                      <a:pt x="42009" y="8373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82" name="Forme libre : forme 285">
                <a:extLst>
                  <a:ext uri="{FF2B5EF4-FFF2-40B4-BE49-F238E27FC236}">
                    <a16:creationId xmlns:a16="http://schemas.microsoft.com/office/drawing/2014/main" id="{1264C706-7CEC-1F4E-F64B-4C9C28EC7C1A}"/>
                  </a:ext>
                </a:extLst>
              </p:cNvPr>
              <p:cNvSpPr/>
              <p:nvPr/>
            </p:nvSpPr>
            <p:spPr>
              <a:xfrm>
                <a:off x="7750694" y="2755738"/>
                <a:ext cx="22534" cy="9770"/>
              </a:xfrm>
              <a:custGeom>
                <a:avLst/>
                <a:gdLst>
                  <a:gd name="connsiteX0" fmla="*/ 22244 w 22534"/>
                  <a:gd name="connsiteY0" fmla="*/ 7238 h 9770"/>
                  <a:gd name="connsiteX1" fmla="*/ 18406 w 22534"/>
                  <a:gd name="connsiteY1" fmla="*/ 3399 h 9770"/>
                  <a:gd name="connsiteX2" fmla="*/ 7834 w 22534"/>
                  <a:gd name="connsiteY2" fmla="*/ 741 h 9770"/>
                  <a:gd name="connsiteX3" fmla="*/ 2519 w 22534"/>
                  <a:gd name="connsiteY3" fmla="*/ 505 h 9770"/>
                  <a:gd name="connsiteX4" fmla="*/ 334 w 22534"/>
                  <a:gd name="connsiteY4" fmla="*/ 1450 h 9770"/>
                  <a:gd name="connsiteX5" fmla="*/ 98 w 22534"/>
                  <a:gd name="connsiteY5" fmla="*/ 3399 h 9770"/>
                  <a:gd name="connsiteX6" fmla="*/ 7067 w 22534"/>
                  <a:gd name="connsiteY6" fmla="*/ 4875 h 9770"/>
                  <a:gd name="connsiteX7" fmla="*/ 11378 w 22534"/>
                  <a:gd name="connsiteY7" fmla="*/ 8478 h 9770"/>
                  <a:gd name="connsiteX8" fmla="*/ 21713 w 22534"/>
                  <a:gd name="connsiteY8" fmla="*/ 9186 h 9770"/>
                  <a:gd name="connsiteX9" fmla="*/ 22421 w 22534"/>
                  <a:gd name="connsiteY9" fmla="*/ 6529 h 9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534" h="9770">
                    <a:moveTo>
                      <a:pt x="22244" y="7238"/>
                    </a:moveTo>
                    <a:cubicBezTo>
                      <a:pt x="20591" y="5820"/>
                      <a:pt x="20591" y="3871"/>
                      <a:pt x="18406" y="3399"/>
                    </a:cubicBezTo>
                    <a:cubicBezTo>
                      <a:pt x="15039" y="2454"/>
                      <a:pt x="10964" y="2926"/>
                      <a:pt x="7834" y="741"/>
                    </a:cubicBezTo>
                    <a:cubicBezTo>
                      <a:pt x="6122" y="-440"/>
                      <a:pt x="4232" y="33"/>
                      <a:pt x="2519" y="505"/>
                    </a:cubicBezTo>
                    <a:cubicBezTo>
                      <a:pt x="1810" y="505"/>
                      <a:pt x="1102" y="978"/>
                      <a:pt x="334" y="1450"/>
                    </a:cubicBezTo>
                    <a:cubicBezTo>
                      <a:pt x="98" y="1922"/>
                      <a:pt x="-138" y="2867"/>
                      <a:pt x="98" y="3399"/>
                    </a:cubicBezTo>
                    <a:cubicBezTo>
                      <a:pt x="1810" y="5348"/>
                      <a:pt x="4881" y="4108"/>
                      <a:pt x="7067" y="4875"/>
                    </a:cubicBezTo>
                    <a:cubicBezTo>
                      <a:pt x="9015" y="5584"/>
                      <a:pt x="9488" y="7297"/>
                      <a:pt x="11378" y="8478"/>
                    </a:cubicBezTo>
                    <a:cubicBezTo>
                      <a:pt x="14272" y="10190"/>
                      <a:pt x="18346" y="9954"/>
                      <a:pt x="21713" y="9186"/>
                    </a:cubicBezTo>
                    <a:cubicBezTo>
                      <a:pt x="22953" y="8950"/>
                      <a:pt x="22421" y="8005"/>
                      <a:pt x="22421" y="6529"/>
                    </a:cubicBez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83" name="Forme libre : forme 286">
                <a:extLst>
                  <a:ext uri="{FF2B5EF4-FFF2-40B4-BE49-F238E27FC236}">
                    <a16:creationId xmlns:a16="http://schemas.microsoft.com/office/drawing/2014/main" id="{234A635F-FF11-E8ED-6799-C474C01D83F8}"/>
                  </a:ext>
                </a:extLst>
              </p:cNvPr>
              <p:cNvSpPr/>
              <p:nvPr/>
            </p:nvSpPr>
            <p:spPr>
              <a:xfrm>
                <a:off x="7759791" y="2753060"/>
                <a:ext cx="10017" cy="4061"/>
              </a:xfrm>
              <a:custGeom>
                <a:avLst/>
                <a:gdLst>
                  <a:gd name="connsiteX0" fmla="*/ 6415 w 10017"/>
                  <a:gd name="connsiteY0" fmla="*/ 998 h 4061"/>
                  <a:gd name="connsiteX1" fmla="*/ 391 w 10017"/>
                  <a:gd name="connsiteY1" fmla="*/ 289 h 4061"/>
                  <a:gd name="connsiteX2" fmla="*/ 155 w 10017"/>
                  <a:gd name="connsiteY2" fmla="*/ 2711 h 4061"/>
                  <a:gd name="connsiteX3" fmla="*/ 10018 w 10017"/>
                  <a:gd name="connsiteY3" fmla="*/ 3183 h 4061"/>
                  <a:gd name="connsiteX4" fmla="*/ 9781 w 10017"/>
                  <a:gd name="connsiteY4" fmla="*/ 2475 h 4061"/>
                  <a:gd name="connsiteX5" fmla="*/ 5234 w 10017"/>
                  <a:gd name="connsiteY5" fmla="*/ 998 h 4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17" h="4061">
                    <a:moveTo>
                      <a:pt x="6415" y="998"/>
                    </a:moveTo>
                    <a:cubicBezTo>
                      <a:pt x="4230" y="1234"/>
                      <a:pt x="2340" y="-715"/>
                      <a:pt x="391" y="289"/>
                    </a:cubicBezTo>
                    <a:cubicBezTo>
                      <a:pt x="-81" y="526"/>
                      <a:pt x="-81" y="2475"/>
                      <a:pt x="155" y="2711"/>
                    </a:cubicBezTo>
                    <a:cubicBezTo>
                      <a:pt x="3049" y="4896"/>
                      <a:pt x="8305" y="3951"/>
                      <a:pt x="10018" y="3183"/>
                    </a:cubicBezTo>
                    <a:cubicBezTo>
                      <a:pt x="10018" y="2947"/>
                      <a:pt x="10018" y="2711"/>
                      <a:pt x="9781" y="2475"/>
                    </a:cubicBezTo>
                    <a:cubicBezTo>
                      <a:pt x="8305" y="1766"/>
                      <a:pt x="6651" y="1766"/>
                      <a:pt x="5234" y="998"/>
                    </a:cubicBez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84" name="Forme libre : forme 287">
                <a:extLst>
                  <a:ext uri="{FF2B5EF4-FFF2-40B4-BE49-F238E27FC236}">
                    <a16:creationId xmlns:a16="http://schemas.microsoft.com/office/drawing/2014/main" id="{A5111609-89D8-6FA6-B3AF-F02205A64DE9}"/>
                  </a:ext>
                </a:extLst>
              </p:cNvPr>
              <p:cNvSpPr/>
              <p:nvPr/>
            </p:nvSpPr>
            <p:spPr>
              <a:xfrm>
                <a:off x="8011702" y="3093860"/>
                <a:ext cx="53910" cy="137911"/>
              </a:xfrm>
              <a:custGeom>
                <a:avLst/>
                <a:gdLst>
                  <a:gd name="connsiteX0" fmla="*/ 21501 w 53910"/>
                  <a:gd name="connsiteY0" fmla="*/ 83343 h 137911"/>
                  <a:gd name="connsiteX1" fmla="*/ 21737 w 53910"/>
                  <a:gd name="connsiteY1" fmla="*/ 86709 h 137911"/>
                  <a:gd name="connsiteX2" fmla="*/ 21973 w 53910"/>
                  <a:gd name="connsiteY2" fmla="*/ 99466 h 137911"/>
                  <a:gd name="connsiteX3" fmla="*/ 26048 w 53910"/>
                  <a:gd name="connsiteY3" fmla="*/ 102596 h 137911"/>
                  <a:gd name="connsiteX4" fmla="*/ 27229 w 53910"/>
                  <a:gd name="connsiteY4" fmla="*/ 104013 h 137911"/>
                  <a:gd name="connsiteX5" fmla="*/ 28174 w 53910"/>
                  <a:gd name="connsiteY5" fmla="*/ 115057 h 137911"/>
                  <a:gd name="connsiteX6" fmla="*/ 30123 w 53910"/>
                  <a:gd name="connsiteY6" fmla="*/ 117950 h 137911"/>
                  <a:gd name="connsiteX7" fmla="*/ 30359 w 53910"/>
                  <a:gd name="connsiteY7" fmla="*/ 121789 h 137911"/>
                  <a:gd name="connsiteX8" fmla="*/ 29178 w 53910"/>
                  <a:gd name="connsiteY8" fmla="*/ 127577 h 137911"/>
                  <a:gd name="connsiteX9" fmla="*/ 33489 w 53910"/>
                  <a:gd name="connsiteY9" fmla="*/ 136731 h 137911"/>
                  <a:gd name="connsiteX10" fmla="*/ 34434 w 53910"/>
                  <a:gd name="connsiteY10" fmla="*/ 137912 h 137911"/>
                  <a:gd name="connsiteX11" fmla="*/ 35616 w 53910"/>
                  <a:gd name="connsiteY11" fmla="*/ 137912 h 137911"/>
                  <a:gd name="connsiteX12" fmla="*/ 36324 w 53910"/>
                  <a:gd name="connsiteY12" fmla="*/ 128522 h 137911"/>
                  <a:gd name="connsiteX13" fmla="*/ 39691 w 53910"/>
                  <a:gd name="connsiteY13" fmla="*/ 128049 h 137911"/>
                  <a:gd name="connsiteX14" fmla="*/ 46187 w 53910"/>
                  <a:gd name="connsiteY14" fmla="*/ 129998 h 137911"/>
                  <a:gd name="connsiteX15" fmla="*/ 47604 w 53910"/>
                  <a:gd name="connsiteY15" fmla="*/ 130707 h 137911"/>
                  <a:gd name="connsiteX16" fmla="*/ 47840 w 53910"/>
                  <a:gd name="connsiteY16" fmla="*/ 125628 h 137911"/>
                  <a:gd name="connsiteX17" fmla="*/ 44002 w 53910"/>
                  <a:gd name="connsiteY17" fmla="*/ 120076 h 137911"/>
                  <a:gd name="connsiteX18" fmla="*/ 41817 w 53910"/>
                  <a:gd name="connsiteY18" fmla="*/ 118128 h 137911"/>
                  <a:gd name="connsiteX19" fmla="*/ 33667 w 53910"/>
                  <a:gd name="connsiteY19" fmla="*/ 108501 h 137911"/>
                  <a:gd name="connsiteX20" fmla="*/ 31954 w 53910"/>
                  <a:gd name="connsiteY20" fmla="*/ 106080 h 137911"/>
                  <a:gd name="connsiteX21" fmla="*/ 32663 w 53910"/>
                  <a:gd name="connsiteY21" fmla="*/ 94564 h 137911"/>
                  <a:gd name="connsiteX22" fmla="*/ 33135 w 53910"/>
                  <a:gd name="connsiteY22" fmla="*/ 91197 h 137911"/>
                  <a:gd name="connsiteX23" fmla="*/ 32427 w 53910"/>
                  <a:gd name="connsiteY23" fmla="*/ 86119 h 137911"/>
                  <a:gd name="connsiteX24" fmla="*/ 41108 w 53910"/>
                  <a:gd name="connsiteY24" fmla="*/ 83933 h 137911"/>
                  <a:gd name="connsiteX25" fmla="*/ 42289 w 53910"/>
                  <a:gd name="connsiteY25" fmla="*/ 83697 h 137911"/>
                  <a:gd name="connsiteX26" fmla="*/ 48077 w 53910"/>
                  <a:gd name="connsiteY26" fmla="*/ 89249 h 137911"/>
                  <a:gd name="connsiteX27" fmla="*/ 51915 w 53910"/>
                  <a:gd name="connsiteY27" fmla="*/ 94800 h 137911"/>
                  <a:gd name="connsiteX28" fmla="*/ 53805 w 53910"/>
                  <a:gd name="connsiteY28" fmla="*/ 95272 h 137911"/>
                  <a:gd name="connsiteX29" fmla="*/ 53805 w 53910"/>
                  <a:gd name="connsiteY29" fmla="*/ 93855 h 137911"/>
                  <a:gd name="connsiteX30" fmla="*/ 40813 w 53910"/>
                  <a:gd name="connsiteY30" fmla="*/ 73421 h 137911"/>
                  <a:gd name="connsiteX31" fmla="*/ 38391 w 53910"/>
                  <a:gd name="connsiteY31" fmla="*/ 70291 h 137911"/>
                  <a:gd name="connsiteX32" fmla="*/ 36501 w 53910"/>
                  <a:gd name="connsiteY32" fmla="*/ 67161 h 137911"/>
                  <a:gd name="connsiteX33" fmla="*/ 34789 w 53910"/>
                  <a:gd name="connsiteY33" fmla="*/ 65212 h 137911"/>
                  <a:gd name="connsiteX34" fmla="*/ 28292 w 53910"/>
                  <a:gd name="connsiteY34" fmla="*/ 50802 h 137911"/>
                  <a:gd name="connsiteX35" fmla="*/ 23214 w 53910"/>
                  <a:gd name="connsiteY35" fmla="*/ 45251 h 137911"/>
                  <a:gd name="connsiteX36" fmla="*/ 21324 w 53910"/>
                  <a:gd name="connsiteY36" fmla="*/ 41176 h 137911"/>
                  <a:gd name="connsiteX37" fmla="*/ 20084 w 53910"/>
                  <a:gd name="connsiteY37" fmla="*/ 35152 h 137911"/>
                  <a:gd name="connsiteX38" fmla="*/ 17426 w 53910"/>
                  <a:gd name="connsiteY38" fmla="*/ 23105 h 137911"/>
                  <a:gd name="connsiteX39" fmla="*/ 8272 w 53910"/>
                  <a:gd name="connsiteY39" fmla="*/ 3380 h 137911"/>
                  <a:gd name="connsiteX40" fmla="*/ 2012 w 53910"/>
                  <a:gd name="connsiteY40" fmla="*/ 250 h 137911"/>
                  <a:gd name="connsiteX41" fmla="*/ 2248 w 53910"/>
                  <a:gd name="connsiteY41" fmla="*/ 2435 h 137911"/>
                  <a:gd name="connsiteX42" fmla="*/ 5615 w 53910"/>
                  <a:gd name="connsiteY42" fmla="*/ 5801 h 137911"/>
                  <a:gd name="connsiteX43" fmla="*/ 5378 w 53910"/>
                  <a:gd name="connsiteY43" fmla="*/ 8458 h 137911"/>
                  <a:gd name="connsiteX44" fmla="*/ 3193 w 53910"/>
                  <a:gd name="connsiteY44" fmla="*/ 9640 h 137911"/>
                  <a:gd name="connsiteX45" fmla="*/ 3193 w 53910"/>
                  <a:gd name="connsiteY45" fmla="*/ 11057 h 137911"/>
                  <a:gd name="connsiteX46" fmla="*/ 5142 w 53910"/>
                  <a:gd name="connsiteY46" fmla="*/ 15132 h 137911"/>
                  <a:gd name="connsiteX47" fmla="*/ 1540 w 53910"/>
                  <a:gd name="connsiteY47" fmla="*/ 15604 h 137911"/>
                  <a:gd name="connsiteX48" fmla="*/ 595 w 53910"/>
                  <a:gd name="connsiteY48" fmla="*/ 20388 h 137911"/>
                  <a:gd name="connsiteX49" fmla="*/ 2780 w 53910"/>
                  <a:gd name="connsiteY49" fmla="*/ 26884 h 137911"/>
                  <a:gd name="connsiteX50" fmla="*/ 3725 w 53910"/>
                  <a:gd name="connsiteY50" fmla="*/ 28302 h 137911"/>
                  <a:gd name="connsiteX51" fmla="*/ 4197 w 53910"/>
                  <a:gd name="connsiteY51" fmla="*/ 36688 h 137911"/>
                  <a:gd name="connsiteX52" fmla="*/ 5378 w 53910"/>
                  <a:gd name="connsiteY52" fmla="*/ 40999 h 137911"/>
                  <a:gd name="connsiteX53" fmla="*/ 11402 w 53910"/>
                  <a:gd name="connsiteY53" fmla="*/ 46787 h 137911"/>
                  <a:gd name="connsiteX54" fmla="*/ 14060 w 53910"/>
                  <a:gd name="connsiteY54" fmla="*/ 51865 h 137911"/>
                  <a:gd name="connsiteX55" fmla="*/ 14296 w 53910"/>
                  <a:gd name="connsiteY55" fmla="*/ 56413 h 137911"/>
                  <a:gd name="connsiteX56" fmla="*/ 14060 w 53910"/>
                  <a:gd name="connsiteY56" fmla="*/ 61728 h 137911"/>
                  <a:gd name="connsiteX57" fmla="*/ 20084 w 53910"/>
                  <a:gd name="connsiteY57" fmla="*/ 75902 h 137911"/>
                  <a:gd name="connsiteX58" fmla="*/ 20556 w 53910"/>
                  <a:gd name="connsiteY58" fmla="*/ 81217 h 137911"/>
                  <a:gd name="connsiteX59" fmla="*/ 21265 w 53910"/>
                  <a:gd name="connsiteY59" fmla="*/ 83166 h 137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53910" h="137911">
                    <a:moveTo>
                      <a:pt x="21501" y="83343"/>
                    </a:moveTo>
                    <a:cubicBezTo>
                      <a:pt x="21501" y="84524"/>
                      <a:pt x="21737" y="85528"/>
                      <a:pt x="21737" y="86709"/>
                    </a:cubicBezTo>
                    <a:cubicBezTo>
                      <a:pt x="22446" y="91020"/>
                      <a:pt x="20320" y="95627"/>
                      <a:pt x="21973" y="99466"/>
                    </a:cubicBezTo>
                    <a:cubicBezTo>
                      <a:pt x="22682" y="100883"/>
                      <a:pt x="24395" y="101887"/>
                      <a:pt x="26048" y="102596"/>
                    </a:cubicBezTo>
                    <a:cubicBezTo>
                      <a:pt x="26521" y="102832"/>
                      <a:pt x="26993" y="103304"/>
                      <a:pt x="27229" y="104013"/>
                    </a:cubicBezTo>
                    <a:cubicBezTo>
                      <a:pt x="28706" y="107615"/>
                      <a:pt x="27229" y="111454"/>
                      <a:pt x="28174" y="115057"/>
                    </a:cubicBezTo>
                    <a:cubicBezTo>
                      <a:pt x="28411" y="116002"/>
                      <a:pt x="29356" y="117005"/>
                      <a:pt x="30123" y="117950"/>
                    </a:cubicBezTo>
                    <a:cubicBezTo>
                      <a:pt x="31068" y="119132"/>
                      <a:pt x="30832" y="120844"/>
                      <a:pt x="30359" y="121789"/>
                    </a:cubicBezTo>
                    <a:cubicBezTo>
                      <a:pt x="29415" y="123738"/>
                      <a:pt x="28174" y="126100"/>
                      <a:pt x="29178" y="127577"/>
                    </a:cubicBezTo>
                    <a:cubicBezTo>
                      <a:pt x="30891" y="130470"/>
                      <a:pt x="32781" y="133364"/>
                      <a:pt x="33489" y="136731"/>
                    </a:cubicBezTo>
                    <a:cubicBezTo>
                      <a:pt x="33726" y="137203"/>
                      <a:pt x="33962" y="137675"/>
                      <a:pt x="34434" y="137912"/>
                    </a:cubicBezTo>
                    <a:lnTo>
                      <a:pt x="35616" y="137912"/>
                    </a:lnTo>
                    <a:cubicBezTo>
                      <a:pt x="36797" y="134782"/>
                      <a:pt x="35616" y="131652"/>
                      <a:pt x="36324" y="128522"/>
                    </a:cubicBezTo>
                    <a:cubicBezTo>
                      <a:pt x="36561" y="127104"/>
                      <a:pt x="38982" y="127104"/>
                      <a:pt x="39691" y="128049"/>
                    </a:cubicBezTo>
                    <a:cubicBezTo>
                      <a:pt x="41639" y="129762"/>
                      <a:pt x="44002" y="129467"/>
                      <a:pt x="46187" y="129998"/>
                    </a:cubicBezTo>
                    <a:cubicBezTo>
                      <a:pt x="46659" y="129998"/>
                      <a:pt x="47368" y="130943"/>
                      <a:pt x="47604" y="130707"/>
                    </a:cubicBezTo>
                    <a:cubicBezTo>
                      <a:pt x="48785" y="129289"/>
                      <a:pt x="48549" y="127104"/>
                      <a:pt x="47840" y="125628"/>
                    </a:cubicBezTo>
                    <a:cubicBezTo>
                      <a:pt x="46896" y="123679"/>
                      <a:pt x="45419" y="122025"/>
                      <a:pt x="44002" y="120076"/>
                    </a:cubicBezTo>
                    <a:cubicBezTo>
                      <a:pt x="43293" y="119368"/>
                      <a:pt x="42525" y="118895"/>
                      <a:pt x="41817" y="118128"/>
                    </a:cubicBezTo>
                    <a:cubicBezTo>
                      <a:pt x="39395" y="114525"/>
                      <a:pt x="36738" y="111395"/>
                      <a:pt x="33667" y="108501"/>
                    </a:cubicBezTo>
                    <a:cubicBezTo>
                      <a:pt x="33194" y="107793"/>
                      <a:pt x="32190" y="107084"/>
                      <a:pt x="31954" y="106080"/>
                    </a:cubicBezTo>
                    <a:cubicBezTo>
                      <a:pt x="31718" y="102241"/>
                      <a:pt x="31482" y="98166"/>
                      <a:pt x="32663" y="94564"/>
                    </a:cubicBezTo>
                    <a:cubicBezTo>
                      <a:pt x="33135" y="93619"/>
                      <a:pt x="33608" y="92142"/>
                      <a:pt x="33135" y="91197"/>
                    </a:cubicBezTo>
                    <a:cubicBezTo>
                      <a:pt x="32663" y="89485"/>
                      <a:pt x="31422" y="87595"/>
                      <a:pt x="32427" y="86119"/>
                    </a:cubicBezTo>
                    <a:cubicBezTo>
                      <a:pt x="34139" y="82989"/>
                      <a:pt x="37978" y="83933"/>
                      <a:pt x="41108" y="83933"/>
                    </a:cubicBezTo>
                    <a:cubicBezTo>
                      <a:pt x="41344" y="83933"/>
                      <a:pt x="42053" y="83697"/>
                      <a:pt x="42289" y="83697"/>
                    </a:cubicBezTo>
                    <a:cubicBezTo>
                      <a:pt x="44710" y="85410"/>
                      <a:pt x="46836" y="86827"/>
                      <a:pt x="48077" y="89249"/>
                    </a:cubicBezTo>
                    <a:cubicBezTo>
                      <a:pt x="49022" y="91434"/>
                      <a:pt x="50262" y="93324"/>
                      <a:pt x="51915" y="94800"/>
                    </a:cubicBezTo>
                    <a:cubicBezTo>
                      <a:pt x="52388" y="95272"/>
                      <a:pt x="53096" y="95272"/>
                      <a:pt x="53805" y="95272"/>
                    </a:cubicBezTo>
                    <a:cubicBezTo>
                      <a:pt x="53805" y="94800"/>
                      <a:pt x="54041" y="94328"/>
                      <a:pt x="53805" y="93855"/>
                    </a:cubicBezTo>
                    <a:cubicBezTo>
                      <a:pt x="48785" y="87123"/>
                      <a:pt x="42998" y="81571"/>
                      <a:pt x="40813" y="73421"/>
                    </a:cubicBezTo>
                    <a:cubicBezTo>
                      <a:pt x="40340" y="72004"/>
                      <a:pt x="38864" y="71472"/>
                      <a:pt x="38391" y="70291"/>
                    </a:cubicBezTo>
                    <a:cubicBezTo>
                      <a:pt x="37682" y="69110"/>
                      <a:pt x="36974" y="68106"/>
                      <a:pt x="36501" y="67161"/>
                    </a:cubicBezTo>
                    <a:cubicBezTo>
                      <a:pt x="36147" y="66512"/>
                      <a:pt x="35320" y="65980"/>
                      <a:pt x="34789" y="65212"/>
                    </a:cubicBezTo>
                    <a:cubicBezTo>
                      <a:pt x="32604" y="60429"/>
                      <a:pt x="30241" y="55586"/>
                      <a:pt x="28292" y="50802"/>
                    </a:cubicBezTo>
                    <a:cubicBezTo>
                      <a:pt x="27348" y="48381"/>
                      <a:pt x="24217" y="47436"/>
                      <a:pt x="23214" y="45251"/>
                    </a:cubicBezTo>
                    <a:cubicBezTo>
                      <a:pt x="22505" y="43834"/>
                      <a:pt x="21501" y="42594"/>
                      <a:pt x="21324" y="41176"/>
                    </a:cubicBezTo>
                    <a:cubicBezTo>
                      <a:pt x="20615" y="39227"/>
                      <a:pt x="21560" y="36865"/>
                      <a:pt x="20084" y="35152"/>
                    </a:cubicBezTo>
                    <a:cubicBezTo>
                      <a:pt x="20792" y="30841"/>
                      <a:pt x="19139" y="27002"/>
                      <a:pt x="17426" y="23105"/>
                    </a:cubicBezTo>
                    <a:cubicBezTo>
                      <a:pt x="14296" y="16608"/>
                      <a:pt x="10930" y="10348"/>
                      <a:pt x="8272" y="3380"/>
                    </a:cubicBezTo>
                    <a:cubicBezTo>
                      <a:pt x="7327" y="1194"/>
                      <a:pt x="4433" y="-695"/>
                      <a:pt x="2012" y="250"/>
                    </a:cubicBezTo>
                    <a:cubicBezTo>
                      <a:pt x="1776" y="250"/>
                      <a:pt x="1776" y="1962"/>
                      <a:pt x="2248" y="2435"/>
                    </a:cubicBezTo>
                    <a:cubicBezTo>
                      <a:pt x="3193" y="3616"/>
                      <a:pt x="4906" y="4384"/>
                      <a:pt x="5615" y="5801"/>
                    </a:cubicBezTo>
                    <a:cubicBezTo>
                      <a:pt x="5851" y="6510"/>
                      <a:pt x="5851" y="7750"/>
                      <a:pt x="5378" y="8458"/>
                    </a:cubicBezTo>
                    <a:cubicBezTo>
                      <a:pt x="5142" y="9167"/>
                      <a:pt x="3961" y="9167"/>
                      <a:pt x="3193" y="9640"/>
                    </a:cubicBezTo>
                    <a:cubicBezTo>
                      <a:pt x="2957" y="9876"/>
                      <a:pt x="2957" y="11057"/>
                      <a:pt x="3193" y="11057"/>
                    </a:cubicBezTo>
                    <a:cubicBezTo>
                      <a:pt x="4847" y="12238"/>
                      <a:pt x="6323" y="13951"/>
                      <a:pt x="5142" y="15132"/>
                    </a:cubicBezTo>
                    <a:cubicBezTo>
                      <a:pt x="4670" y="15841"/>
                      <a:pt x="2721" y="15132"/>
                      <a:pt x="1540" y="15604"/>
                    </a:cubicBezTo>
                    <a:cubicBezTo>
                      <a:pt x="-173" y="16313"/>
                      <a:pt x="-409" y="19207"/>
                      <a:pt x="595" y="20388"/>
                    </a:cubicBezTo>
                    <a:cubicBezTo>
                      <a:pt x="2012" y="22573"/>
                      <a:pt x="2012" y="24699"/>
                      <a:pt x="2780" y="26884"/>
                    </a:cubicBezTo>
                    <a:cubicBezTo>
                      <a:pt x="3016" y="27357"/>
                      <a:pt x="3489" y="27829"/>
                      <a:pt x="3725" y="28302"/>
                    </a:cubicBezTo>
                    <a:cubicBezTo>
                      <a:pt x="4433" y="31195"/>
                      <a:pt x="3725" y="33853"/>
                      <a:pt x="4197" y="36688"/>
                    </a:cubicBezTo>
                    <a:cubicBezTo>
                      <a:pt x="4433" y="38341"/>
                      <a:pt x="4433" y="40054"/>
                      <a:pt x="5378" y="40999"/>
                    </a:cubicBezTo>
                    <a:cubicBezTo>
                      <a:pt x="7091" y="43420"/>
                      <a:pt x="9453" y="44838"/>
                      <a:pt x="11402" y="46787"/>
                    </a:cubicBezTo>
                    <a:cubicBezTo>
                      <a:pt x="12820" y="47968"/>
                      <a:pt x="13587" y="49917"/>
                      <a:pt x="14060" y="51865"/>
                    </a:cubicBezTo>
                    <a:cubicBezTo>
                      <a:pt x="14532" y="53283"/>
                      <a:pt x="14768" y="54996"/>
                      <a:pt x="14296" y="56413"/>
                    </a:cubicBezTo>
                    <a:cubicBezTo>
                      <a:pt x="13824" y="58362"/>
                      <a:pt x="13351" y="60252"/>
                      <a:pt x="14060" y="61728"/>
                    </a:cubicBezTo>
                    <a:cubicBezTo>
                      <a:pt x="16481" y="66512"/>
                      <a:pt x="18371" y="71118"/>
                      <a:pt x="20084" y="75902"/>
                    </a:cubicBezTo>
                    <a:cubicBezTo>
                      <a:pt x="20556" y="77614"/>
                      <a:pt x="20556" y="79504"/>
                      <a:pt x="20556" y="81217"/>
                    </a:cubicBezTo>
                    <a:lnTo>
                      <a:pt x="21265" y="83166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85" name="Forme libre : forme 288">
                <a:extLst>
                  <a:ext uri="{FF2B5EF4-FFF2-40B4-BE49-F238E27FC236}">
                    <a16:creationId xmlns:a16="http://schemas.microsoft.com/office/drawing/2014/main" id="{25702F9B-4A42-DC6A-590C-4ABAB2BF6E28}"/>
                  </a:ext>
                </a:extLst>
              </p:cNvPr>
              <p:cNvSpPr/>
              <p:nvPr/>
            </p:nvSpPr>
            <p:spPr>
              <a:xfrm>
                <a:off x="8281599" y="2773547"/>
                <a:ext cx="37355" cy="19725"/>
              </a:xfrm>
              <a:custGeom>
                <a:avLst/>
                <a:gdLst>
                  <a:gd name="connsiteX0" fmla="*/ 20846 w 37355"/>
                  <a:gd name="connsiteY0" fmla="*/ 0 h 19725"/>
                  <a:gd name="connsiteX1" fmla="*/ 10275 w 37355"/>
                  <a:gd name="connsiteY1" fmla="*/ 2185 h 19725"/>
                  <a:gd name="connsiteX2" fmla="*/ 884 w 37355"/>
                  <a:gd name="connsiteY2" fmla="*/ 10335 h 19725"/>
                  <a:gd name="connsiteX3" fmla="*/ 412 w 37355"/>
                  <a:gd name="connsiteY3" fmla="*/ 14410 h 19725"/>
                  <a:gd name="connsiteX4" fmla="*/ 4487 w 37355"/>
                  <a:gd name="connsiteY4" fmla="*/ 19194 h 19725"/>
                  <a:gd name="connsiteX5" fmla="*/ 9507 w 37355"/>
                  <a:gd name="connsiteY5" fmla="*/ 19194 h 19725"/>
                  <a:gd name="connsiteX6" fmla="*/ 12873 w 37355"/>
                  <a:gd name="connsiteY6" fmla="*/ 16772 h 19725"/>
                  <a:gd name="connsiteX7" fmla="*/ 18424 w 37355"/>
                  <a:gd name="connsiteY7" fmla="*/ 16536 h 19725"/>
                  <a:gd name="connsiteX8" fmla="*/ 21791 w 37355"/>
                  <a:gd name="connsiteY8" fmla="*/ 16772 h 19725"/>
                  <a:gd name="connsiteX9" fmla="*/ 24212 w 37355"/>
                  <a:gd name="connsiteY9" fmla="*/ 15119 h 19725"/>
                  <a:gd name="connsiteX10" fmla="*/ 34311 w 37355"/>
                  <a:gd name="connsiteY10" fmla="*/ 11989 h 19725"/>
                  <a:gd name="connsiteX11" fmla="*/ 36968 w 37355"/>
                  <a:gd name="connsiteY11" fmla="*/ 10807 h 19725"/>
                  <a:gd name="connsiteX12" fmla="*/ 36496 w 37355"/>
                  <a:gd name="connsiteY12" fmla="*/ 7914 h 19725"/>
                  <a:gd name="connsiteX13" fmla="*/ 34311 w 37355"/>
                  <a:gd name="connsiteY13" fmla="*/ 6969 h 19725"/>
                  <a:gd name="connsiteX14" fmla="*/ 30472 w 37355"/>
                  <a:gd name="connsiteY14" fmla="*/ 3839 h 19725"/>
                  <a:gd name="connsiteX15" fmla="*/ 28523 w 37355"/>
                  <a:gd name="connsiteY15" fmla="*/ 3130 h 19725"/>
                  <a:gd name="connsiteX16" fmla="*/ 22972 w 37355"/>
                  <a:gd name="connsiteY16" fmla="*/ 236 h 19725"/>
                  <a:gd name="connsiteX17" fmla="*/ 20787 w 37355"/>
                  <a:gd name="connsiteY17" fmla="*/ 0 h 19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7355" h="19725">
                    <a:moveTo>
                      <a:pt x="20846" y="0"/>
                    </a:moveTo>
                    <a:cubicBezTo>
                      <a:pt x="17243" y="0"/>
                      <a:pt x="13877" y="2421"/>
                      <a:pt x="10275" y="2185"/>
                    </a:cubicBezTo>
                    <a:cubicBezTo>
                      <a:pt x="7853" y="5788"/>
                      <a:pt x="3542" y="6969"/>
                      <a:pt x="884" y="10335"/>
                    </a:cubicBezTo>
                    <a:cubicBezTo>
                      <a:pt x="-60" y="11516"/>
                      <a:pt x="-297" y="13465"/>
                      <a:pt x="412" y="14410"/>
                    </a:cubicBezTo>
                    <a:cubicBezTo>
                      <a:pt x="1357" y="16359"/>
                      <a:pt x="2597" y="18249"/>
                      <a:pt x="4487" y="19194"/>
                    </a:cubicBezTo>
                    <a:cubicBezTo>
                      <a:pt x="6141" y="19902"/>
                      <a:pt x="8326" y="19902"/>
                      <a:pt x="9507" y="19194"/>
                    </a:cubicBezTo>
                    <a:cubicBezTo>
                      <a:pt x="10688" y="18721"/>
                      <a:pt x="11928" y="17481"/>
                      <a:pt x="12873" y="16772"/>
                    </a:cubicBezTo>
                    <a:cubicBezTo>
                      <a:pt x="14586" y="15827"/>
                      <a:pt x="16712" y="16064"/>
                      <a:pt x="18424" y="16536"/>
                    </a:cubicBezTo>
                    <a:cubicBezTo>
                      <a:pt x="19606" y="16772"/>
                      <a:pt x="20846" y="17245"/>
                      <a:pt x="21791" y="16772"/>
                    </a:cubicBezTo>
                    <a:cubicBezTo>
                      <a:pt x="22499" y="16536"/>
                      <a:pt x="23208" y="15355"/>
                      <a:pt x="24212" y="15119"/>
                    </a:cubicBezTo>
                    <a:cubicBezTo>
                      <a:pt x="27814" y="14174"/>
                      <a:pt x="31417" y="14646"/>
                      <a:pt x="34311" y="11989"/>
                    </a:cubicBezTo>
                    <a:cubicBezTo>
                      <a:pt x="35256" y="11516"/>
                      <a:pt x="36732" y="11516"/>
                      <a:pt x="36968" y="10807"/>
                    </a:cubicBezTo>
                    <a:cubicBezTo>
                      <a:pt x="37441" y="9863"/>
                      <a:pt x="37677" y="8150"/>
                      <a:pt x="36496" y="7914"/>
                    </a:cubicBezTo>
                    <a:cubicBezTo>
                      <a:pt x="35787" y="7677"/>
                      <a:pt x="35079" y="7205"/>
                      <a:pt x="34311" y="6969"/>
                    </a:cubicBezTo>
                    <a:cubicBezTo>
                      <a:pt x="32893" y="6260"/>
                      <a:pt x="31889" y="4784"/>
                      <a:pt x="30472" y="3839"/>
                    </a:cubicBezTo>
                    <a:cubicBezTo>
                      <a:pt x="29763" y="3602"/>
                      <a:pt x="29055" y="3366"/>
                      <a:pt x="28523" y="3130"/>
                    </a:cubicBezTo>
                    <a:cubicBezTo>
                      <a:pt x="26811" y="1713"/>
                      <a:pt x="25157" y="236"/>
                      <a:pt x="22972" y="236"/>
                    </a:cubicBezTo>
                    <a:lnTo>
                      <a:pt x="20787" y="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</p:grpSp>
        <p:sp>
          <p:nvSpPr>
            <p:cNvPr id="286" name="Forme libre : forme 289">
              <a:extLst>
                <a:ext uri="{FF2B5EF4-FFF2-40B4-BE49-F238E27FC236}">
                  <a16:creationId xmlns:a16="http://schemas.microsoft.com/office/drawing/2014/main" id="{4D2FD071-562B-C6E1-8484-55D4128468A8}"/>
                </a:ext>
              </a:extLst>
            </p:cNvPr>
            <p:cNvSpPr/>
            <p:nvPr/>
          </p:nvSpPr>
          <p:spPr>
            <a:xfrm>
              <a:off x="8365427" y="3031722"/>
              <a:ext cx="89422" cy="109201"/>
            </a:xfrm>
            <a:custGeom>
              <a:avLst/>
              <a:gdLst>
                <a:gd name="connsiteX0" fmla="*/ 46360 w 51084"/>
                <a:gd name="connsiteY0" fmla="*/ 21392 h 62259"/>
                <a:gd name="connsiteX1" fmla="*/ 46360 w 51084"/>
                <a:gd name="connsiteY1" fmla="*/ 19679 h 62259"/>
                <a:gd name="connsiteX2" fmla="*/ 44175 w 51084"/>
                <a:gd name="connsiteY2" fmla="*/ 17730 h 62259"/>
                <a:gd name="connsiteX3" fmla="*/ 35257 w 51084"/>
                <a:gd name="connsiteY3" fmla="*/ 18203 h 62259"/>
                <a:gd name="connsiteX4" fmla="*/ 34312 w 51084"/>
                <a:gd name="connsiteY4" fmla="*/ 18911 h 62259"/>
                <a:gd name="connsiteX5" fmla="*/ 28525 w 51084"/>
                <a:gd name="connsiteY5" fmla="*/ 16018 h 62259"/>
                <a:gd name="connsiteX6" fmla="*/ 28761 w 51084"/>
                <a:gd name="connsiteY6" fmla="*/ 10466 h 62259"/>
                <a:gd name="connsiteX7" fmla="*/ 32600 w 51084"/>
                <a:gd name="connsiteY7" fmla="*/ 6864 h 62259"/>
                <a:gd name="connsiteX8" fmla="*/ 38623 w 51084"/>
                <a:gd name="connsiteY8" fmla="*/ 840 h 62259"/>
                <a:gd name="connsiteX9" fmla="*/ 39568 w 51084"/>
                <a:gd name="connsiteY9" fmla="*/ 72 h 62259"/>
                <a:gd name="connsiteX10" fmla="*/ 31891 w 51084"/>
                <a:gd name="connsiteY10" fmla="*/ 604 h 62259"/>
                <a:gd name="connsiteX11" fmla="*/ 27107 w 51084"/>
                <a:gd name="connsiteY11" fmla="*/ 2730 h 62259"/>
                <a:gd name="connsiteX12" fmla="*/ 23741 w 51084"/>
                <a:gd name="connsiteY12" fmla="*/ 3438 h 62259"/>
                <a:gd name="connsiteX13" fmla="*/ 21556 w 51084"/>
                <a:gd name="connsiteY13" fmla="*/ 6805 h 62259"/>
                <a:gd name="connsiteX14" fmla="*/ 25158 w 51084"/>
                <a:gd name="connsiteY14" fmla="*/ 11352 h 62259"/>
                <a:gd name="connsiteX15" fmla="*/ 22973 w 51084"/>
                <a:gd name="connsiteY15" fmla="*/ 13537 h 62259"/>
                <a:gd name="connsiteX16" fmla="*/ 19607 w 51084"/>
                <a:gd name="connsiteY16" fmla="*/ 14246 h 62259"/>
                <a:gd name="connsiteX17" fmla="*/ 18131 w 51084"/>
                <a:gd name="connsiteY17" fmla="*/ 15191 h 62259"/>
                <a:gd name="connsiteX18" fmla="*/ 14292 w 51084"/>
                <a:gd name="connsiteY18" fmla="*/ 14246 h 62259"/>
                <a:gd name="connsiteX19" fmla="*/ 11634 w 51084"/>
                <a:gd name="connsiteY19" fmla="*/ 14010 h 62259"/>
                <a:gd name="connsiteX20" fmla="*/ 8268 w 51084"/>
                <a:gd name="connsiteY20" fmla="*/ 16195 h 62259"/>
                <a:gd name="connsiteX21" fmla="*/ 6792 w 51084"/>
                <a:gd name="connsiteY21" fmla="*/ 20270 h 62259"/>
                <a:gd name="connsiteX22" fmla="*/ 9922 w 51084"/>
                <a:gd name="connsiteY22" fmla="*/ 23164 h 62259"/>
                <a:gd name="connsiteX23" fmla="*/ 9922 w 51084"/>
                <a:gd name="connsiteY23" fmla="*/ 25112 h 62259"/>
                <a:gd name="connsiteX24" fmla="*/ 7264 w 51084"/>
                <a:gd name="connsiteY24" fmla="*/ 27298 h 62259"/>
                <a:gd name="connsiteX25" fmla="*/ 7973 w 51084"/>
                <a:gd name="connsiteY25" fmla="*/ 34030 h 62259"/>
                <a:gd name="connsiteX26" fmla="*/ 11575 w 51084"/>
                <a:gd name="connsiteY26" fmla="*/ 35270 h 62259"/>
                <a:gd name="connsiteX27" fmla="*/ 11575 w 51084"/>
                <a:gd name="connsiteY27" fmla="*/ 39109 h 62259"/>
                <a:gd name="connsiteX28" fmla="*/ 6496 w 51084"/>
                <a:gd name="connsiteY28" fmla="*/ 43420 h 62259"/>
                <a:gd name="connsiteX29" fmla="*/ 5788 w 51084"/>
                <a:gd name="connsiteY29" fmla="*/ 46786 h 62259"/>
                <a:gd name="connsiteX30" fmla="*/ 472 w 51084"/>
                <a:gd name="connsiteY30" fmla="*/ 50625 h 62259"/>
                <a:gd name="connsiteX31" fmla="*/ 472 w 51084"/>
                <a:gd name="connsiteY31" fmla="*/ 51334 h 62259"/>
                <a:gd name="connsiteX32" fmla="*/ 2894 w 51084"/>
                <a:gd name="connsiteY32" fmla="*/ 51570 h 62259"/>
                <a:gd name="connsiteX33" fmla="*/ 2894 w 51084"/>
                <a:gd name="connsiteY33" fmla="*/ 52751 h 62259"/>
                <a:gd name="connsiteX34" fmla="*/ 0 w 51084"/>
                <a:gd name="connsiteY34" fmla="*/ 56590 h 62259"/>
                <a:gd name="connsiteX35" fmla="*/ 6024 w 51084"/>
                <a:gd name="connsiteY35" fmla="*/ 59011 h 62259"/>
                <a:gd name="connsiteX36" fmla="*/ 7441 w 51084"/>
                <a:gd name="connsiteY36" fmla="*/ 59011 h 62259"/>
                <a:gd name="connsiteX37" fmla="*/ 8386 w 51084"/>
                <a:gd name="connsiteY37" fmla="*/ 61196 h 62259"/>
                <a:gd name="connsiteX38" fmla="*/ 13937 w 51084"/>
                <a:gd name="connsiteY38" fmla="*/ 61905 h 62259"/>
                <a:gd name="connsiteX39" fmla="*/ 19253 w 51084"/>
                <a:gd name="connsiteY39" fmla="*/ 61905 h 62259"/>
                <a:gd name="connsiteX40" fmla="*/ 20670 w 51084"/>
                <a:gd name="connsiteY40" fmla="*/ 61196 h 62259"/>
                <a:gd name="connsiteX41" fmla="*/ 22087 w 51084"/>
                <a:gd name="connsiteY41" fmla="*/ 59543 h 62259"/>
                <a:gd name="connsiteX42" fmla="*/ 26162 w 51084"/>
                <a:gd name="connsiteY42" fmla="*/ 57653 h 62259"/>
                <a:gd name="connsiteX43" fmla="*/ 31477 w 51084"/>
                <a:gd name="connsiteY43" fmla="*/ 53814 h 62259"/>
                <a:gd name="connsiteX44" fmla="*/ 41576 w 51084"/>
                <a:gd name="connsiteY44" fmla="*/ 52869 h 62259"/>
                <a:gd name="connsiteX45" fmla="*/ 47600 w 51084"/>
                <a:gd name="connsiteY45" fmla="*/ 49975 h 62259"/>
                <a:gd name="connsiteX46" fmla="*/ 48545 w 51084"/>
                <a:gd name="connsiteY46" fmla="*/ 43952 h 62259"/>
                <a:gd name="connsiteX47" fmla="*/ 50730 w 51084"/>
                <a:gd name="connsiteY47" fmla="*/ 41294 h 62259"/>
                <a:gd name="connsiteX48" fmla="*/ 50730 w 51084"/>
                <a:gd name="connsiteY48" fmla="*/ 38873 h 62259"/>
                <a:gd name="connsiteX49" fmla="*/ 48072 w 51084"/>
                <a:gd name="connsiteY49" fmla="*/ 27357 h 62259"/>
                <a:gd name="connsiteX50" fmla="*/ 45415 w 51084"/>
                <a:gd name="connsiteY50" fmla="*/ 24699 h 62259"/>
                <a:gd name="connsiteX51" fmla="*/ 46124 w 51084"/>
                <a:gd name="connsiteY51" fmla="*/ 21333 h 6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1084" h="62259">
                  <a:moveTo>
                    <a:pt x="46360" y="21392"/>
                  </a:moveTo>
                  <a:lnTo>
                    <a:pt x="46360" y="19679"/>
                  </a:lnTo>
                  <a:cubicBezTo>
                    <a:pt x="46596" y="18498"/>
                    <a:pt x="44942" y="17966"/>
                    <a:pt x="44175" y="17730"/>
                  </a:cubicBezTo>
                  <a:cubicBezTo>
                    <a:pt x="41281" y="17258"/>
                    <a:pt x="38151" y="16785"/>
                    <a:pt x="35257" y="18203"/>
                  </a:cubicBezTo>
                  <a:cubicBezTo>
                    <a:pt x="35021" y="18203"/>
                    <a:pt x="34548" y="18911"/>
                    <a:pt x="34312" y="18911"/>
                  </a:cubicBezTo>
                  <a:cubicBezTo>
                    <a:pt x="31891" y="20093"/>
                    <a:pt x="29765" y="17730"/>
                    <a:pt x="28525" y="16018"/>
                  </a:cubicBezTo>
                  <a:cubicBezTo>
                    <a:pt x="27580" y="14600"/>
                    <a:pt x="27816" y="12179"/>
                    <a:pt x="28761" y="10466"/>
                  </a:cubicBezTo>
                  <a:cubicBezTo>
                    <a:pt x="29469" y="9049"/>
                    <a:pt x="31655" y="8281"/>
                    <a:pt x="32600" y="6864"/>
                  </a:cubicBezTo>
                  <a:cubicBezTo>
                    <a:pt x="34312" y="4206"/>
                    <a:pt x="36911" y="3261"/>
                    <a:pt x="38623" y="840"/>
                  </a:cubicBezTo>
                  <a:lnTo>
                    <a:pt x="39568" y="72"/>
                  </a:lnTo>
                  <a:cubicBezTo>
                    <a:pt x="37029" y="-46"/>
                    <a:pt x="34489" y="-105"/>
                    <a:pt x="31891" y="604"/>
                  </a:cubicBezTo>
                  <a:cubicBezTo>
                    <a:pt x="30178" y="1076"/>
                    <a:pt x="28761" y="2257"/>
                    <a:pt x="27107" y="2730"/>
                  </a:cubicBezTo>
                  <a:cubicBezTo>
                    <a:pt x="25867" y="3202"/>
                    <a:pt x="24686" y="3202"/>
                    <a:pt x="23741" y="3438"/>
                  </a:cubicBezTo>
                  <a:cubicBezTo>
                    <a:pt x="22265" y="4147"/>
                    <a:pt x="20375" y="5328"/>
                    <a:pt x="21556" y="6805"/>
                  </a:cubicBezTo>
                  <a:cubicBezTo>
                    <a:pt x="22737" y="8754"/>
                    <a:pt x="26576" y="8990"/>
                    <a:pt x="25158" y="11352"/>
                  </a:cubicBezTo>
                  <a:cubicBezTo>
                    <a:pt x="24686" y="12061"/>
                    <a:pt x="23918" y="13006"/>
                    <a:pt x="22973" y="13537"/>
                  </a:cubicBezTo>
                  <a:cubicBezTo>
                    <a:pt x="22028" y="14010"/>
                    <a:pt x="20788" y="13773"/>
                    <a:pt x="19607" y="14246"/>
                  </a:cubicBezTo>
                  <a:cubicBezTo>
                    <a:pt x="18898" y="14246"/>
                    <a:pt x="18662" y="14955"/>
                    <a:pt x="18131" y="15191"/>
                  </a:cubicBezTo>
                  <a:cubicBezTo>
                    <a:pt x="16713" y="15427"/>
                    <a:pt x="15473" y="14955"/>
                    <a:pt x="14292" y="14246"/>
                  </a:cubicBezTo>
                  <a:cubicBezTo>
                    <a:pt x="13583" y="13773"/>
                    <a:pt x="12343" y="13773"/>
                    <a:pt x="11634" y="14010"/>
                  </a:cubicBezTo>
                  <a:cubicBezTo>
                    <a:pt x="10453" y="14718"/>
                    <a:pt x="9213" y="15191"/>
                    <a:pt x="8268" y="16195"/>
                  </a:cubicBezTo>
                  <a:cubicBezTo>
                    <a:pt x="7087" y="17140"/>
                    <a:pt x="5847" y="18852"/>
                    <a:pt x="6792" y="20270"/>
                  </a:cubicBezTo>
                  <a:cubicBezTo>
                    <a:pt x="7500" y="21451"/>
                    <a:pt x="9449" y="21746"/>
                    <a:pt x="9922" y="23164"/>
                  </a:cubicBezTo>
                  <a:cubicBezTo>
                    <a:pt x="10158" y="23636"/>
                    <a:pt x="10158" y="24581"/>
                    <a:pt x="9922" y="25112"/>
                  </a:cubicBezTo>
                  <a:cubicBezTo>
                    <a:pt x="9213" y="26057"/>
                    <a:pt x="7736" y="26294"/>
                    <a:pt x="7264" y="27298"/>
                  </a:cubicBezTo>
                  <a:cubicBezTo>
                    <a:pt x="6319" y="29483"/>
                    <a:pt x="7264" y="31845"/>
                    <a:pt x="7973" y="34030"/>
                  </a:cubicBezTo>
                  <a:cubicBezTo>
                    <a:pt x="8445" y="35211"/>
                    <a:pt x="10867" y="34030"/>
                    <a:pt x="11575" y="35270"/>
                  </a:cubicBezTo>
                  <a:cubicBezTo>
                    <a:pt x="12284" y="36215"/>
                    <a:pt x="12284" y="37928"/>
                    <a:pt x="11575" y="39109"/>
                  </a:cubicBezTo>
                  <a:cubicBezTo>
                    <a:pt x="10630" y="41058"/>
                    <a:pt x="7973" y="41530"/>
                    <a:pt x="6496" y="43420"/>
                  </a:cubicBezTo>
                  <a:cubicBezTo>
                    <a:pt x="5788" y="44129"/>
                    <a:pt x="6260" y="45841"/>
                    <a:pt x="5788" y="46786"/>
                  </a:cubicBezTo>
                  <a:cubicBezTo>
                    <a:pt x="4547" y="48735"/>
                    <a:pt x="2421" y="49208"/>
                    <a:pt x="472" y="50625"/>
                  </a:cubicBezTo>
                  <a:lnTo>
                    <a:pt x="472" y="51334"/>
                  </a:lnTo>
                  <a:cubicBezTo>
                    <a:pt x="1181" y="51570"/>
                    <a:pt x="2185" y="51098"/>
                    <a:pt x="2894" y="51570"/>
                  </a:cubicBezTo>
                  <a:cubicBezTo>
                    <a:pt x="3130" y="51570"/>
                    <a:pt x="3130" y="52515"/>
                    <a:pt x="2894" y="52751"/>
                  </a:cubicBezTo>
                  <a:cubicBezTo>
                    <a:pt x="1713" y="53932"/>
                    <a:pt x="0" y="54936"/>
                    <a:pt x="0" y="56590"/>
                  </a:cubicBezTo>
                  <a:cubicBezTo>
                    <a:pt x="2185" y="56826"/>
                    <a:pt x="4547" y="57535"/>
                    <a:pt x="6024" y="59011"/>
                  </a:cubicBezTo>
                  <a:cubicBezTo>
                    <a:pt x="6260" y="59247"/>
                    <a:pt x="7205" y="58775"/>
                    <a:pt x="7441" y="59011"/>
                  </a:cubicBezTo>
                  <a:cubicBezTo>
                    <a:pt x="7914" y="59720"/>
                    <a:pt x="7677" y="60960"/>
                    <a:pt x="8386" y="61196"/>
                  </a:cubicBezTo>
                  <a:cubicBezTo>
                    <a:pt x="10040" y="61905"/>
                    <a:pt x="11989" y="61196"/>
                    <a:pt x="13937" y="61905"/>
                  </a:cubicBezTo>
                  <a:cubicBezTo>
                    <a:pt x="15650" y="62377"/>
                    <a:pt x="17540" y="62377"/>
                    <a:pt x="19253" y="61905"/>
                  </a:cubicBezTo>
                  <a:cubicBezTo>
                    <a:pt x="19725" y="61669"/>
                    <a:pt x="20198" y="61433"/>
                    <a:pt x="20670" y="61196"/>
                  </a:cubicBezTo>
                  <a:cubicBezTo>
                    <a:pt x="21142" y="60724"/>
                    <a:pt x="21615" y="60015"/>
                    <a:pt x="22087" y="59543"/>
                  </a:cubicBezTo>
                  <a:cubicBezTo>
                    <a:pt x="23268" y="58598"/>
                    <a:pt x="24981" y="58598"/>
                    <a:pt x="26162" y="57653"/>
                  </a:cubicBezTo>
                  <a:cubicBezTo>
                    <a:pt x="27875" y="55999"/>
                    <a:pt x="29765" y="54287"/>
                    <a:pt x="31477" y="53814"/>
                  </a:cubicBezTo>
                  <a:cubicBezTo>
                    <a:pt x="34785" y="52869"/>
                    <a:pt x="38682" y="54050"/>
                    <a:pt x="41576" y="52869"/>
                  </a:cubicBezTo>
                  <a:cubicBezTo>
                    <a:pt x="43761" y="51924"/>
                    <a:pt x="46891" y="52633"/>
                    <a:pt x="47600" y="49975"/>
                  </a:cubicBezTo>
                  <a:cubicBezTo>
                    <a:pt x="48309" y="48027"/>
                    <a:pt x="47128" y="45664"/>
                    <a:pt x="48545" y="43952"/>
                  </a:cubicBezTo>
                  <a:cubicBezTo>
                    <a:pt x="49254" y="43007"/>
                    <a:pt x="50258" y="42298"/>
                    <a:pt x="50730" y="41294"/>
                  </a:cubicBezTo>
                  <a:cubicBezTo>
                    <a:pt x="51203" y="40585"/>
                    <a:pt x="51203" y="39109"/>
                    <a:pt x="50730" y="38873"/>
                  </a:cubicBezTo>
                  <a:cubicBezTo>
                    <a:pt x="47600" y="35743"/>
                    <a:pt x="49076" y="31195"/>
                    <a:pt x="48072" y="27357"/>
                  </a:cubicBezTo>
                  <a:cubicBezTo>
                    <a:pt x="47836" y="26175"/>
                    <a:pt x="45651" y="25939"/>
                    <a:pt x="45415" y="24699"/>
                  </a:cubicBezTo>
                  <a:cubicBezTo>
                    <a:pt x="44942" y="23518"/>
                    <a:pt x="44706" y="21805"/>
                    <a:pt x="46124" y="21333"/>
                  </a:cubicBez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grpSp>
          <p:nvGrpSpPr>
            <p:cNvPr id="287" name="Graphique 78">
              <a:extLst>
                <a:ext uri="{FF2B5EF4-FFF2-40B4-BE49-F238E27FC236}">
                  <a16:creationId xmlns:a16="http://schemas.microsoft.com/office/drawing/2014/main" id="{AE953B92-2671-C638-7EBE-473EE364DC7D}"/>
                </a:ext>
              </a:extLst>
            </p:cNvPr>
            <p:cNvGrpSpPr/>
            <p:nvPr/>
          </p:nvGrpSpPr>
          <p:grpSpPr>
            <a:xfrm>
              <a:off x="8414514" y="2930144"/>
              <a:ext cx="185733" cy="255275"/>
              <a:chOff x="6376877" y="3023368"/>
              <a:chExt cx="106104" cy="145540"/>
            </a:xfrm>
            <a:solidFill>
              <a:srgbClr val="F67536"/>
            </a:solidFill>
          </p:grpSpPr>
          <p:sp>
            <p:nvSpPr>
              <p:cNvPr id="288" name="Forme libre : forme 291">
                <a:extLst>
                  <a:ext uri="{FF2B5EF4-FFF2-40B4-BE49-F238E27FC236}">
                    <a16:creationId xmlns:a16="http://schemas.microsoft.com/office/drawing/2014/main" id="{87F1CED9-E6B6-ED7A-681F-2E796A3F28C8}"/>
                  </a:ext>
                </a:extLst>
              </p:cNvPr>
              <p:cNvSpPr/>
              <p:nvPr/>
            </p:nvSpPr>
            <p:spPr>
              <a:xfrm>
                <a:off x="6397912" y="3023368"/>
                <a:ext cx="85069" cy="145540"/>
              </a:xfrm>
              <a:custGeom>
                <a:avLst/>
                <a:gdLst>
                  <a:gd name="connsiteX0" fmla="*/ 0 w 85069"/>
                  <a:gd name="connsiteY0" fmla="*/ 33417 h 145540"/>
                  <a:gd name="connsiteX1" fmla="*/ 945 w 85069"/>
                  <a:gd name="connsiteY1" fmla="*/ 33653 h 145540"/>
                  <a:gd name="connsiteX2" fmla="*/ 2362 w 85069"/>
                  <a:gd name="connsiteY2" fmla="*/ 35366 h 145540"/>
                  <a:gd name="connsiteX3" fmla="*/ 6201 w 85069"/>
                  <a:gd name="connsiteY3" fmla="*/ 36075 h 145540"/>
                  <a:gd name="connsiteX4" fmla="*/ 6673 w 85069"/>
                  <a:gd name="connsiteY4" fmla="*/ 43752 h 145540"/>
                  <a:gd name="connsiteX5" fmla="*/ 8622 w 85069"/>
                  <a:gd name="connsiteY5" fmla="*/ 43988 h 145540"/>
                  <a:gd name="connsiteX6" fmla="*/ 11280 w 85069"/>
                  <a:gd name="connsiteY6" fmla="*/ 43280 h 145540"/>
                  <a:gd name="connsiteX7" fmla="*/ 12225 w 85069"/>
                  <a:gd name="connsiteY7" fmla="*/ 48359 h 145540"/>
                  <a:gd name="connsiteX8" fmla="*/ 14410 w 85069"/>
                  <a:gd name="connsiteY8" fmla="*/ 51016 h 145540"/>
                  <a:gd name="connsiteX9" fmla="*/ 15591 w 85069"/>
                  <a:gd name="connsiteY9" fmla="*/ 52729 h 145540"/>
                  <a:gd name="connsiteX10" fmla="*/ 15355 w 85069"/>
                  <a:gd name="connsiteY10" fmla="*/ 55859 h 145540"/>
                  <a:gd name="connsiteX11" fmla="*/ 12461 w 85069"/>
                  <a:gd name="connsiteY11" fmla="*/ 64245 h 145540"/>
                  <a:gd name="connsiteX12" fmla="*/ 14882 w 85069"/>
                  <a:gd name="connsiteY12" fmla="*/ 65721 h 145540"/>
                  <a:gd name="connsiteX13" fmla="*/ 18249 w 85069"/>
                  <a:gd name="connsiteY13" fmla="*/ 66666 h 145540"/>
                  <a:gd name="connsiteX14" fmla="*/ 19725 w 85069"/>
                  <a:gd name="connsiteY14" fmla="*/ 65249 h 145540"/>
                  <a:gd name="connsiteX15" fmla="*/ 24804 w 85069"/>
                  <a:gd name="connsiteY15" fmla="*/ 64777 h 145540"/>
                  <a:gd name="connsiteX16" fmla="*/ 25749 w 85069"/>
                  <a:gd name="connsiteY16" fmla="*/ 64068 h 145540"/>
                  <a:gd name="connsiteX17" fmla="*/ 29115 w 85069"/>
                  <a:gd name="connsiteY17" fmla="*/ 64304 h 145540"/>
                  <a:gd name="connsiteX18" fmla="*/ 27402 w 85069"/>
                  <a:gd name="connsiteY18" fmla="*/ 69560 h 145540"/>
                  <a:gd name="connsiteX19" fmla="*/ 32895 w 85069"/>
                  <a:gd name="connsiteY19" fmla="*/ 78005 h 145540"/>
                  <a:gd name="connsiteX20" fmla="*/ 30946 w 85069"/>
                  <a:gd name="connsiteY20" fmla="*/ 82789 h 145540"/>
                  <a:gd name="connsiteX21" fmla="*/ 28052 w 85069"/>
                  <a:gd name="connsiteY21" fmla="*/ 90230 h 145540"/>
                  <a:gd name="connsiteX22" fmla="*/ 21320 w 85069"/>
                  <a:gd name="connsiteY22" fmla="*/ 90939 h 145540"/>
                  <a:gd name="connsiteX23" fmla="*/ 17717 w 85069"/>
                  <a:gd name="connsiteY23" fmla="*/ 94069 h 145540"/>
                  <a:gd name="connsiteX24" fmla="*/ 15060 w 85069"/>
                  <a:gd name="connsiteY24" fmla="*/ 98144 h 145540"/>
                  <a:gd name="connsiteX25" fmla="*/ 15060 w 85069"/>
                  <a:gd name="connsiteY25" fmla="*/ 99325 h 145540"/>
                  <a:gd name="connsiteX26" fmla="*/ 17481 w 85069"/>
                  <a:gd name="connsiteY26" fmla="*/ 99561 h 145540"/>
                  <a:gd name="connsiteX27" fmla="*/ 19902 w 85069"/>
                  <a:gd name="connsiteY27" fmla="*/ 98616 h 145540"/>
                  <a:gd name="connsiteX28" fmla="*/ 19430 w 85069"/>
                  <a:gd name="connsiteY28" fmla="*/ 106766 h 145540"/>
                  <a:gd name="connsiteX29" fmla="*/ 15355 w 85069"/>
                  <a:gd name="connsiteY29" fmla="*/ 110841 h 145540"/>
                  <a:gd name="connsiteX30" fmla="*/ 9567 w 85069"/>
                  <a:gd name="connsiteY30" fmla="*/ 113971 h 145540"/>
                  <a:gd name="connsiteX31" fmla="*/ 9803 w 85069"/>
                  <a:gd name="connsiteY31" fmla="*/ 116392 h 145540"/>
                  <a:gd name="connsiteX32" fmla="*/ 12461 w 85069"/>
                  <a:gd name="connsiteY32" fmla="*/ 119050 h 145540"/>
                  <a:gd name="connsiteX33" fmla="*/ 17067 w 85069"/>
                  <a:gd name="connsiteY33" fmla="*/ 118341 h 145540"/>
                  <a:gd name="connsiteX34" fmla="*/ 23564 w 85069"/>
                  <a:gd name="connsiteY34" fmla="*/ 119818 h 145540"/>
                  <a:gd name="connsiteX35" fmla="*/ 35375 w 85069"/>
                  <a:gd name="connsiteY35" fmla="*/ 120586 h 145540"/>
                  <a:gd name="connsiteX36" fmla="*/ 32009 w 85069"/>
                  <a:gd name="connsiteY36" fmla="*/ 125133 h 145540"/>
                  <a:gd name="connsiteX37" fmla="*/ 24095 w 85069"/>
                  <a:gd name="connsiteY37" fmla="*/ 125842 h 145540"/>
                  <a:gd name="connsiteX38" fmla="*/ 22619 w 85069"/>
                  <a:gd name="connsiteY38" fmla="*/ 126787 h 145540"/>
                  <a:gd name="connsiteX39" fmla="*/ 14941 w 85069"/>
                  <a:gd name="connsiteY39" fmla="*/ 130389 h 145540"/>
                  <a:gd name="connsiteX40" fmla="*/ 14233 w 85069"/>
                  <a:gd name="connsiteY40" fmla="*/ 133519 h 145540"/>
                  <a:gd name="connsiteX41" fmla="*/ 1476 w 85069"/>
                  <a:gd name="connsiteY41" fmla="*/ 143382 h 145540"/>
                  <a:gd name="connsiteX42" fmla="*/ 1713 w 85069"/>
                  <a:gd name="connsiteY42" fmla="*/ 144326 h 145540"/>
                  <a:gd name="connsiteX43" fmla="*/ 7028 w 85069"/>
                  <a:gd name="connsiteY43" fmla="*/ 145035 h 145540"/>
                  <a:gd name="connsiteX44" fmla="*/ 10394 w 85069"/>
                  <a:gd name="connsiteY44" fmla="*/ 144799 h 145540"/>
                  <a:gd name="connsiteX45" fmla="*/ 13524 w 85069"/>
                  <a:gd name="connsiteY45" fmla="*/ 141196 h 145540"/>
                  <a:gd name="connsiteX46" fmla="*/ 19075 w 85069"/>
                  <a:gd name="connsiteY46" fmla="*/ 140724 h 145540"/>
                  <a:gd name="connsiteX47" fmla="*/ 26280 w 85069"/>
                  <a:gd name="connsiteY47" fmla="*/ 140252 h 145540"/>
                  <a:gd name="connsiteX48" fmla="*/ 29174 w 85069"/>
                  <a:gd name="connsiteY48" fmla="*/ 135704 h 145540"/>
                  <a:gd name="connsiteX49" fmla="*/ 47954 w 85069"/>
                  <a:gd name="connsiteY49" fmla="*/ 134995 h 145540"/>
                  <a:gd name="connsiteX50" fmla="*/ 50848 w 85069"/>
                  <a:gd name="connsiteY50" fmla="*/ 133342 h 145540"/>
                  <a:gd name="connsiteX51" fmla="*/ 62364 w 85069"/>
                  <a:gd name="connsiteY51" fmla="*/ 132869 h 145540"/>
                  <a:gd name="connsiteX52" fmla="*/ 68861 w 85069"/>
                  <a:gd name="connsiteY52" fmla="*/ 130743 h 145540"/>
                  <a:gd name="connsiteX53" fmla="*/ 77010 w 85069"/>
                  <a:gd name="connsiteY53" fmla="*/ 130035 h 145540"/>
                  <a:gd name="connsiteX54" fmla="*/ 80849 w 85069"/>
                  <a:gd name="connsiteY54" fmla="*/ 126196 h 145540"/>
                  <a:gd name="connsiteX55" fmla="*/ 80377 w 85069"/>
                  <a:gd name="connsiteY55" fmla="*/ 119463 h 145540"/>
                  <a:gd name="connsiteX56" fmla="*/ 80613 w 85069"/>
                  <a:gd name="connsiteY56" fmla="*/ 116097 h 145540"/>
                  <a:gd name="connsiteX57" fmla="*/ 83979 w 85069"/>
                  <a:gd name="connsiteY57" fmla="*/ 111314 h 145540"/>
                  <a:gd name="connsiteX58" fmla="*/ 84688 w 85069"/>
                  <a:gd name="connsiteY58" fmla="*/ 103636 h 145540"/>
                  <a:gd name="connsiteX59" fmla="*/ 83743 w 85069"/>
                  <a:gd name="connsiteY59" fmla="*/ 100979 h 145540"/>
                  <a:gd name="connsiteX60" fmla="*/ 81085 w 85069"/>
                  <a:gd name="connsiteY60" fmla="*/ 98557 h 145540"/>
                  <a:gd name="connsiteX61" fmla="*/ 77010 w 85069"/>
                  <a:gd name="connsiteY61" fmla="*/ 97081 h 145540"/>
                  <a:gd name="connsiteX62" fmla="*/ 74353 w 85069"/>
                  <a:gd name="connsiteY62" fmla="*/ 96136 h 145540"/>
                  <a:gd name="connsiteX63" fmla="*/ 72463 w 85069"/>
                  <a:gd name="connsiteY63" fmla="*/ 97789 h 145540"/>
                  <a:gd name="connsiteX64" fmla="*/ 69333 w 85069"/>
                  <a:gd name="connsiteY64" fmla="*/ 97789 h 145540"/>
                  <a:gd name="connsiteX65" fmla="*/ 68861 w 85069"/>
                  <a:gd name="connsiteY65" fmla="*/ 89876 h 145540"/>
                  <a:gd name="connsiteX66" fmla="*/ 67916 w 85069"/>
                  <a:gd name="connsiteY66" fmla="*/ 88163 h 145540"/>
                  <a:gd name="connsiteX67" fmla="*/ 65553 w 85069"/>
                  <a:gd name="connsiteY67" fmla="*/ 76883 h 145540"/>
                  <a:gd name="connsiteX68" fmla="*/ 63900 w 85069"/>
                  <a:gd name="connsiteY68" fmla="*/ 73989 h 145540"/>
                  <a:gd name="connsiteX69" fmla="*/ 53801 w 85069"/>
                  <a:gd name="connsiteY69" fmla="*/ 65072 h 145540"/>
                  <a:gd name="connsiteX70" fmla="*/ 51380 w 85069"/>
                  <a:gd name="connsiteY70" fmla="*/ 61233 h 145540"/>
                  <a:gd name="connsiteX71" fmla="*/ 51143 w 85069"/>
                  <a:gd name="connsiteY71" fmla="*/ 58339 h 145540"/>
                  <a:gd name="connsiteX72" fmla="*/ 43230 w 85069"/>
                  <a:gd name="connsiteY72" fmla="*/ 47000 h 145540"/>
                  <a:gd name="connsiteX73" fmla="*/ 37678 w 85069"/>
                  <a:gd name="connsiteY73" fmla="*/ 43398 h 145540"/>
                  <a:gd name="connsiteX74" fmla="*/ 40336 w 85069"/>
                  <a:gd name="connsiteY74" fmla="*/ 35484 h 145540"/>
                  <a:gd name="connsiteX75" fmla="*/ 43938 w 85069"/>
                  <a:gd name="connsiteY75" fmla="*/ 29697 h 145540"/>
                  <a:gd name="connsiteX76" fmla="*/ 44883 w 85069"/>
                  <a:gd name="connsiteY76" fmla="*/ 27039 h 145540"/>
                  <a:gd name="connsiteX77" fmla="*/ 44883 w 85069"/>
                  <a:gd name="connsiteY77" fmla="*/ 23200 h 145540"/>
                  <a:gd name="connsiteX78" fmla="*/ 45356 w 85069"/>
                  <a:gd name="connsiteY78" fmla="*/ 22019 h 145540"/>
                  <a:gd name="connsiteX79" fmla="*/ 47305 w 85069"/>
                  <a:gd name="connsiteY79" fmla="*/ 20602 h 145540"/>
                  <a:gd name="connsiteX80" fmla="*/ 47305 w 85069"/>
                  <a:gd name="connsiteY80" fmla="*/ 17944 h 145540"/>
                  <a:gd name="connsiteX81" fmla="*/ 45415 w 85069"/>
                  <a:gd name="connsiteY81" fmla="*/ 16763 h 145540"/>
                  <a:gd name="connsiteX82" fmla="*/ 35552 w 85069"/>
                  <a:gd name="connsiteY82" fmla="*/ 16527 h 145540"/>
                  <a:gd name="connsiteX83" fmla="*/ 32895 w 85069"/>
                  <a:gd name="connsiteY83" fmla="*/ 16999 h 145540"/>
                  <a:gd name="connsiteX84" fmla="*/ 22087 w 85069"/>
                  <a:gd name="connsiteY84" fmla="*/ 17472 h 145540"/>
                  <a:gd name="connsiteX85" fmla="*/ 22087 w 85069"/>
                  <a:gd name="connsiteY85" fmla="*/ 13397 h 145540"/>
                  <a:gd name="connsiteX86" fmla="*/ 23328 w 85069"/>
                  <a:gd name="connsiteY86" fmla="*/ 10739 h 145540"/>
                  <a:gd name="connsiteX87" fmla="*/ 25985 w 85069"/>
                  <a:gd name="connsiteY87" fmla="*/ 9322 h 145540"/>
                  <a:gd name="connsiteX88" fmla="*/ 32009 w 85069"/>
                  <a:gd name="connsiteY88" fmla="*/ 3534 h 145540"/>
                  <a:gd name="connsiteX89" fmla="*/ 32245 w 85069"/>
                  <a:gd name="connsiteY89" fmla="*/ 404 h 145540"/>
                  <a:gd name="connsiteX90" fmla="*/ 22855 w 85069"/>
                  <a:gd name="connsiteY90" fmla="*/ 877 h 145540"/>
                  <a:gd name="connsiteX91" fmla="*/ 21438 w 85069"/>
                  <a:gd name="connsiteY91" fmla="*/ 1585 h 145540"/>
                  <a:gd name="connsiteX92" fmla="*/ 13524 w 85069"/>
                  <a:gd name="connsiteY92" fmla="*/ 2294 h 145540"/>
                  <a:gd name="connsiteX93" fmla="*/ 11575 w 85069"/>
                  <a:gd name="connsiteY93" fmla="*/ 6369 h 145540"/>
                  <a:gd name="connsiteX94" fmla="*/ 9154 w 85069"/>
                  <a:gd name="connsiteY94" fmla="*/ 7314 h 145540"/>
                  <a:gd name="connsiteX95" fmla="*/ 8209 w 85069"/>
                  <a:gd name="connsiteY95" fmla="*/ 12570 h 145540"/>
                  <a:gd name="connsiteX96" fmla="*/ 4843 w 85069"/>
                  <a:gd name="connsiteY96" fmla="*/ 16881 h 145540"/>
                  <a:gd name="connsiteX97" fmla="*/ 4606 w 85069"/>
                  <a:gd name="connsiteY97" fmla="*/ 19539 h 145540"/>
                  <a:gd name="connsiteX98" fmla="*/ 3898 w 85069"/>
                  <a:gd name="connsiteY98" fmla="*/ 27689 h 145540"/>
                  <a:gd name="connsiteX99" fmla="*/ 3662 w 85069"/>
                  <a:gd name="connsiteY99" fmla="*/ 29874 h 145540"/>
                  <a:gd name="connsiteX100" fmla="*/ 1004 w 85069"/>
                  <a:gd name="connsiteY100" fmla="*/ 30819 h 145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</a:cxnLst>
                <a:rect l="l" t="t" r="r" b="b"/>
                <a:pathLst>
                  <a:path w="85069" h="145540">
                    <a:moveTo>
                      <a:pt x="0" y="33417"/>
                    </a:moveTo>
                    <a:cubicBezTo>
                      <a:pt x="0" y="33417"/>
                      <a:pt x="709" y="33653"/>
                      <a:pt x="945" y="33653"/>
                    </a:cubicBezTo>
                    <a:cubicBezTo>
                      <a:pt x="1417" y="34126"/>
                      <a:pt x="1890" y="34835"/>
                      <a:pt x="2362" y="35366"/>
                    </a:cubicBezTo>
                    <a:cubicBezTo>
                      <a:pt x="3543" y="36311"/>
                      <a:pt x="5729" y="35366"/>
                      <a:pt x="6201" y="36075"/>
                    </a:cubicBezTo>
                    <a:cubicBezTo>
                      <a:pt x="7146" y="38260"/>
                      <a:pt x="5965" y="41154"/>
                      <a:pt x="6673" y="43752"/>
                    </a:cubicBezTo>
                    <a:cubicBezTo>
                      <a:pt x="6673" y="44225"/>
                      <a:pt x="7855" y="44225"/>
                      <a:pt x="8622" y="43988"/>
                    </a:cubicBezTo>
                    <a:cubicBezTo>
                      <a:pt x="9567" y="43280"/>
                      <a:pt x="10807" y="42807"/>
                      <a:pt x="11280" y="43280"/>
                    </a:cubicBezTo>
                    <a:cubicBezTo>
                      <a:pt x="12756" y="44461"/>
                      <a:pt x="11516" y="46646"/>
                      <a:pt x="12225" y="48359"/>
                    </a:cubicBezTo>
                    <a:cubicBezTo>
                      <a:pt x="12461" y="49304"/>
                      <a:pt x="14410" y="50308"/>
                      <a:pt x="14410" y="51016"/>
                    </a:cubicBezTo>
                    <a:cubicBezTo>
                      <a:pt x="14410" y="51725"/>
                      <a:pt x="15355" y="51961"/>
                      <a:pt x="15591" y="52729"/>
                    </a:cubicBezTo>
                    <a:cubicBezTo>
                      <a:pt x="15591" y="53674"/>
                      <a:pt x="15827" y="54914"/>
                      <a:pt x="15355" y="55859"/>
                    </a:cubicBezTo>
                    <a:cubicBezTo>
                      <a:pt x="13878" y="58516"/>
                      <a:pt x="11280" y="60643"/>
                      <a:pt x="12461" y="64245"/>
                    </a:cubicBezTo>
                    <a:cubicBezTo>
                      <a:pt x="12697" y="65662"/>
                      <a:pt x="14410" y="65190"/>
                      <a:pt x="14882" y="65721"/>
                    </a:cubicBezTo>
                    <a:cubicBezTo>
                      <a:pt x="16064" y="66430"/>
                      <a:pt x="17067" y="66903"/>
                      <a:pt x="18249" y="66666"/>
                    </a:cubicBezTo>
                    <a:cubicBezTo>
                      <a:pt x="18957" y="66430"/>
                      <a:pt x="19194" y="65485"/>
                      <a:pt x="19725" y="65249"/>
                    </a:cubicBezTo>
                    <a:cubicBezTo>
                      <a:pt x="21142" y="64068"/>
                      <a:pt x="23091" y="65013"/>
                      <a:pt x="24804" y="64777"/>
                    </a:cubicBezTo>
                    <a:cubicBezTo>
                      <a:pt x="25040" y="64540"/>
                      <a:pt x="25513" y="64304"/>
                      <a:pt x="25749" y="64068"/>
                    </a:cubicBezTo>
                    <a:cubicBezTo>
                      <a:pt x="26989" y="63832"/>
                      <a:pt x="28643" y="63595"/>
                      <a:pt x="29115" y="64304"/>
                    </a:cubicBezTo>
                    <a:cubicBezTo>
                      <a:pt x="30533" y="65721"/>
                      <a:pt x="28170" y="67907"/>
                      <a:pt x="27402" y="69560"/>
                    </a:cubicBezTo>
                    <a:cubicBezTo>
                      <a:pt x="25926" y="73163"/>
                      <a:pt x="30533" y="75348"/>
                      <a:pt x="32895" y="78005"/>
                    </a:cubicBezTo>
                    <a:cubicBezTo>
                      <a:pt x="34076" y="79482"/>
                      <a:pt x="32895" y="81844"/>
                      <a:pt x="30946" y="82789"/>
                    </a:cubicBezTo>
                    <a:cubicBezTo>
                      <a:pt x="30946" y="85447"/>
                      <a:pt x="31891" y="89758"/>
                      <a:pt x="28052" y="90230"/>
                    </a:cubicBezTo>
                    <a:cubicBezTo>
                      <a:pt x="25631" y="90703"/>
                      <a:pt x="23268" y="89521"/>
                      <a:pt x="21320" y="90939"/>
                    </a:cubicBezTo>
                    <a:cubicBezTo>
                      <a:pt x="19902" y="91648"/>
                      <a:pt x="18426" y="92592"/>
                      <a:pt x="17717" y="94069"/>
                    </a:cubicBezTo>
                    <a:cubicBezTo>
                      <a:pt x="17008" y="95486"/>
                      <a:pt x="15768" y="96726"/>
                      <a:pt x="15060" y="98144"/>
                    </a:cubicBezTo>
                    <a:cubicBezTo>
                      <a:pt x="14823" y="98616"/>
                      <a:pt x="14823" y="99325"/>
                      <a:pt x="15060" y="99325"/>
                    </a:cubicBezTo>
                    <a:cubicBezTo>
                      <a:pt x="15768" y="99797"/>
                      <a:pt x="16772" y="99797"/>
                      <a:pt x="17481" y="99561"/>
                    </a:cubicBezTo>
                    <a:cubicBezTo>
                      <a:pt x="18190" y="98853"/>
                      <a:pt x="19666" y="98380"/>
                      <a:pt x="19902" y="98616"/>
                    </a:cubicBezTo>
                    <a:cubicBezTo>
                      <a:pt x="20375" y="101274"/>
                      <a:pt x="20847" y="104168"/>
                      <a:pt x="19430" y="106766"/>
                    </a:cubicBezTo>
                    <a:cubicBezTo>
                      <a:pt x="18485" y="108715"/>
                      <a:pt x="17008" y="110369"/>
                      <a:pt x="15355" y="110841"/>
                    </a:cubicBezTo>
                    <a:cubicBezTo>
                      <a:pt x="13170" y="111550"/>
                      <a:pt x="10807" y="112258"/>
                      <a:pt x="9567" y="113971"/>
                    </a:cubicBezTo>
                    <a:cubicBezTo>
                      <a:pt x="9095" y="114680"/>
                      <a:pt x="9095" y="116156"/>
                      <a:pt x="9803" y="116392"/>
                    </a:cubicBezTo>
                    <a:cubicBezTo>
                      <a:pt x="11044" y="117101"/>
                      <a:pt x="12461" y="117337"/>
                      <a:pt x="12461" y="119050"/>
                    </a:cubicBezTo>
                    <a:cubicBezTo>
                      <a:pt x="13937" y="119050"/>
                      <a:pt x="15591" y="119286"/>
                      <a:pt x="17067" y="118341"/>
                    </a:cubicBezTo>
                    <a:cubicBezTo>
                      <a:pt x="19489" y="116924"/>
                      <a:pt x="21615" y="119050"/>
                      <a:pt x="23564" y="119818"/>
                    </a:cubicBezTo>
                    <a:cubicBezTo>
                      <a:pt x="27402" y="121058"/>
                      <a:pt x="31477" y="119345"/>
                      <a:pt x="35375" y="120586"/>
                    </a:cubicBezTo>
                    <a:cubicBezTo>
                      <a:pt x="35848" y="123007"/>
                      <a:pt x="33426" y="124188"/>
                      <a:pt x="32009" y="125133"/>
                    </a:cubicBezTo>
                    <a:cubicBezTo>
                      <a:pt x="29824" y="126787"/>
                      <a:pt x="26694" y="124897"/>
                      <a:pt x="24095" y="125842"/>
                    </a:cubicBezTo>
                    <a:cubicBezTo>
                      <a:pt x="23623" y="126078"/>
                      <a:pt x="23150" y="126550"/>
                      <a:pt x="22619" y="126787"/>
                    </a:cubicBezTo>
                    <a:cubicBezTo>
                      <a:pt x="19961" y="127968"/>
                      <a:pt x="16359" y="127495"/>
                      <a:pt x="14941" y="130389"/>
                    </a:cubicBezTo>
                    <a:cubicBezTo>
                      <a:pt x="14469" y="131334"/>
                      <a:pt x="14941" y="132810"/>
                      <a:pt x="14233" y="133519"/>
                    </a:cubicBezTo>
                    <a:cubicBezTo>
                      <a:pt x="11103" y="138303"/>
                      <a:pt x="6555" y="140960"/>
                      <a:pt x="1476" y="143382"/>
                    </a:cubicBezTo>
                    <a:cubicBezTo>
                      <a:pt x="1476" y="143382"/>
                      <a:pt x="1240" y="144090"/>
                      <a:pt x="1713" y="144326"/>
                    </a:cubicBezTo>
                    <a:cubicBezTo>
                      <a:pt x="3366" y="144563"/>
                      <a:pt x="5315" y="144090"/>
                      <a:pt x="7028" y="145035"/>
                    </a:cubicBezTo>
                    <a:cubicBezTo>
                      <a:pt x="7973" y="145744"/>
                      <a:pt x="9685" y="145744"/>
                      <a:pt x="10394" y="144799"/>
                    </a:cubicBezTo>
                    <a:cubicBezTo>
                      <a:pt x="11575" y="143854"/>
                      <a:pt x="12107" y="141905"/>
                      <a:pt x="13524" y="141196"/>
                    </a:cubicBezTo>
                    <a:cubicBezTo>
                      <a:pt x="15237" y="140724"/>
                      <a:pt x="17127" y="140901"/>
                      <a:pt x="19075" y="140724"/>
                    </a:cubicBezTo>
                    <a:cubicBezTo>
                      <a:pt x="21497" y="140488"/>
                      <a:pt x="24154" y="141196"/>
                      <a:pt x="26280" y="140252"/>
                    </a:cubicBezTo>
                    <a:cubicBezTo>
                      <a:pt x="26044" y="138303"/>
                      <a:pt x="28466" y="137358"/>
                      <a:pt x="29174" y="135704"/>
                    </a:cubicBezTo>
                    <a:cubicBezTo>
                      <a:pt x="35434" y="134995"/>
                      <a:pt x="41458" y="136472"/>
                      <a:pt x="47954" y="134995"/>
                    </a:cubicBezTo>
                    <a:cubicBezTo>
                      <a:pt x="49136" y="134759"/>
                      <a:pt x="49903" y="133578"/>
                      <a:pt x="50848" y="133342"/>
                    </a:cubicBezTo>
                    <a:cubicBezTo>
                      <a:pt x="54687" y="132633"/>
                      <a:pt x="58526" y="133578"/>
                      <a:pt x="62364" y="132869"/>
                    </a:cubicBezTo>
                    <a:cubicBezTo>
                      <a:pt x="64549" y="132633"/>
                      <a:pt x="66675" y="131452"/>
                      <a:pt x="68861" y="130743"/>
                    </a:cubicBezTo>
                    <a:cubicBezTo>
                      <a:pt x="71518" y="130035"/>
                      <a:pt x="74412" y="130980"/>
                      <a:pt x="77010" y="130035"/>
                    </a:cubicBezTo>
                    <a:cubicBezTo>
                      <a:pt x="78723" y="129562"/>
                      <a:pt x="80140" y="127613"/>
                      <a:pt x="80849" y="126196"/>
                    </a:cubicBezTo>
                    <a:cubicBezTo>
                      <a:pt x="81794" y="124247"/>
                      <a:pt x="81558" y="121649"/>
                      <a:pt x="80377" y="119463"/>
                    </a:cubicBezTo>
                    <a:cubicBezTo>
                      <a:pt x="79668" y="118519"/>
                      <a:pt x="80140" y="117042"/>
                      <a:pt x="80613" y="116097"/>
                    </a:cubicBezTo>
                    <a:cubicBezTo>
                      <a:pt x="81853" y="114444"/>
                      <a:pt x="83507" y="112967"/>
                      <a:pt x="83979" y="111314"/>
                    </a:cubicBezTo>
                    <a:cubicBezTo>
                      <a:pt x="84452" y="108656"/>
                      <a:pt x="85692" y="106294"/>
                      <a:pt x="84688" y="103636"/>
                    </a:cubicBezTo>
                    <a:cubicBezTo>
                      <a:pt x="84452" y="102691"/>
                      <a:pt x="84452" y="101687"/>
                      <a:pt x="83743" y="100979"/>
                    </a:cubicBezTo>
                    <a:cubicBezTo>
                      <a:pt x="83034" y="100034"/>
                      <a:pt x="82030" y="99266"/>
                      <a:pt x="81085" y="98557"/>
                    </a:cubicBezTo>
                    <a:cubicBezTo>
                      <a:pt x="79668" y="97612"/>
                      <a:pt x="77719" y="98085"/>
                      <a:pt x="77010" y="97081"/>
                    </a:cubicBezTo>
                    <a:cubicBezTo>
                      <a:pt x="76302" y="96372"/>
                      <a:pt x="75298" y="95900"/>
                      <a:pt x="74353" y="96136"/>
                    </a:cubicBezTo>
                    <a:cubicBezTo>
                      <a:pt x="73644" y="96372"/>
                      <a:pt x="73172" y="97317"/>
                      <a:pt x="72463" y="97789"/>
                    </a:cubicBezTo>
                    <a:cubicBezTo>
                      <a:pt x="71518" y="98026"/>
                      <a:pt x="70278" y="97789"/>
                      <a:pt x="69333" y="97789"/>
                    </a:cubicBezTo>
                    <a:cubicBezTo>
                      <a:pt x="69333" y="95132"/>
                      <a:pt x="69805" y="92474"/>
                      <a:pt x="68861" y="89876"/>
                    </a:cubicBezTo>
                    <a:cubicBezTo>
                      <a:pt x="68861" y="89403"/>
                      <a:pt x="67916" y="88695"/>
                      <a:pt x="67916" y="88163"/>
                    </a:cubicBezTo>
                    <a:cubicBezTo>
                      <a:pt x="66735" y="84561"/>
                      <a:pt x="66971" y="80486"/>
                      <a:pt x="65553" y="76883"/>
                    </a:cubicBezTo>
                    <a:cubicBezTo>
                      <a:pt x="65317" y="75938"/>
                      <a:pt x="64608" y="74934"/>
                      <a:pt x="63900" y="73989"/>
                    </a:cubicBezTo>
                    <a:cubicBezTo>
                      <a:pt x="60534" y="70859"/>
                      <a:pt x="56222" y="69147"/>
                      <a:pt x="53801" y="65072"/>
                    </a:cubicBezTo>
                    <a:cubicBezTo>
                      <a:pt x="53092" y="63654"/>
                      <a:pt x="51852" y="62651"/>
                      <a:pt x="51380" y="61233"/>
                    </a:cubicBezTo>
                    <a:cubicBezTo>
                      <a:pt x="50907" y="60288"/>
                      <a:pt x="51143" y="59284"/>
                      <a:pt x="51143" y="58339"/>
                    </a:cubicBezTo>
                    <a:cubicBezTo>
                      <a:pt x="51143" y="53792"/>
                      <a:pt x="47541" y="49186"/>
                      <a:pt x="43230" y="47000"/>
                    </a:cubicBezTo>
                    <a:cubicBezTo>
                      <a:pt x="41281" y="46055"/>
                      <a:pt x="38446" y="45524"/>
                      <a:pt x="37678" y="43398"/>
                    </a:cubicBezTo>
                    <a:cubicBezTo>
                      <a:pt x="36497" y="40504"/>
                      <a:pt x="38919" y="38142"/>
                      <a:pt x="40336" y="35484"/>
                    </a:cubicBezTo>
                    <a:cubicBezTo>
                      <a:pt x="41517" y="33535"/>
                      <a:pt x="42521" y="31646"/>
                      <a:pt x="43938" y="29697"/>
                    </a:cubicBezTo>
                    <a:cubicBezTo>
                      <a:pt x="44411" y="28988"/>
                      <a:pt x="44647" y="28043"/>
                      <a:pt x="44883" y="27039"/>
                    </a:cubicBezTo>
                    <a:cubicBezTo>
                      <a:pt x="45120" y="25858"/>
                      <a:pt x="44883" y="24381"/>
                      <a:pt x="44883" y="23200"/>
                    </a:cubicBezTo>
                    <a:cubicBezTo>
                      <a:pt x="44883" y="22728"/>
                      <a:pt x="45120" y="22255"/>
                      <a:pt x="45356" y="22019"/>
                    </a:cubicBezTo>
                    <a:cubicBezTo>
                      <a:pt x="45828" y="21547"/>
                      <a:pt x="46773" y="21074"/>
                      <a:pt x="47305" y="20602"/>
                    </a:cubicBezTo>
                    <a:cubicBezTo>
                      <a:pt x="47541" y="19893"/>
                      <a:pt x="47541" y="18653"/>
                      <a:pt x="47305" y="17944"/>
                    </a:cubicBezTo>
                    <a:cubicBezTo>
                      <a:pt x="46832" y="17472"/>
                      <a:pt x="45887" y="16763"/>
                      <a:pt x="45415" y="16763"/>
                    </a:cubicBezTo>
                    <a:cubicBezTo>
                      <a:pt x="42049" y="15818"/>
                      <a:pt x="38919" y="16054"/>
                      <a:pt x="35552" y="16527"/>
                    </a:cubicBezTo>
                    <a:cubicBezTo>
                      <a:pt x="34607" y="16527"/>
                      <a:pt x="33840" y="16999"/>
                      <a:pt x="32895" y="16999"/>
                    </a:cubicBezTo>
                    <a:cubicBezTo>
                      <a:pt x="29292" y="17472"/>
                      <a:pt x="25690" y="17236"/>
                      <a:pt x="22087" y="17472"/>
                    </a:cubicBezTo>
                    <a:cubicBezTo>
                      <a:pt x="22087" y="16054"/>
                      <a:pt x="21851" y="14814"/>
                      <a:pt x="22087" y="13397"/>
                    </a:cubicBezTo>
                    <a:cubicBezTo>
                      <a:pt x="22324" y="12452"/>
                      <a:pt x="22796" y="11448"/>
                      <a:pt x="23328" y="10739"/>
                    </a:cubicBezTo>
                    <a:cubicBezTo>
                      <a:pt x="24036" y="10031"/>
                      <a:pt x="25276" y="9794"/>
                      <a:pt x="25985" y="9322"/>
                    </a:cubicBezTo>
                    <a:cubicBezTo>
                      <a:pt x="27934" y="7373"/>
                      <a:pt x="30060" y="5719"/>
                      <a:pt x="32009" y="3534"/>
                    </a:cubicBezTo>
                    <a:cubicBezTo>
                      <a:pt x="32718" y="2589"/>
                      <a:pt x="32718" y="641"/>
                      <a:pt x="32245" y="404"/>
                    </a:cubicBezTo>
                    <a:cubicBezTo>
                      <a:pt x="29351" y="-541"/>
                      <a:pt x="26221" y="404"/>
                      <a:pt x="22855" y="877"/>
                    </a:cubicBezTo>
                    <a:cubicBezTo>
                      <a:pt x="22383" y="877"/>
                      <a:pt x="21910" y="1349"/>
                      <a:pt x="21438" y="1585"/>
                    </a:cubicBezTo>
                    <a:cubicBezTo>
                      <a:pt x="18780" y="2294"/>
                      <a:pt x="15886" y="1113"/>
                      <a:pt x="13524" y="2294"/>
                    </a:cubicBezTo>
                    <a:cubicBezTo>
                      <a:pt x="12048" y="3003"/>
                      <a:pt x="12579" y="4952"/>
                      <a:pt x="11575" y="6369"/>
                    </a:cubicBezTo>
                    <a:cubicBezTo>
                      <a:pt x="11339" y="7078"/>
                      <a:pt x="9626" y="6605"/>
                      <a:pt x="9154" y="7314"/>
                    </a:cubicBezTo>
                    <a:cubicBezTo>
                      <a:pt x="7914" y="8731"/>
                      <a:pt x="9154" y="10916"/>
                      <a:pt x="8209" y="12570"/>
                    </a:cubicBezTo>
                    <a:cubicBezTo>
                      <a:pt x="7500" y="14283"/>
                      <a:pt x="5788" y="15228"/>
                      <a:pt x="4843" y="16881"/>
                    </a:cubicBezTo>
                    <a:cubicBezTo>
                      <a:pt x="4606" y="17590"/>
                      <a:pt x="4134" y="18830"/>
                      <a:pt x="4606" y="19539"/>
                    </a:cubicBezTo>
                    <a:cubicBezTo>
                      <a:pt x="6555" y="22196"/>
                      <a:pt x="5315" y="25326"/>
                      <a:pt x="3898" y="27689"/>
                    </a:cubicBezTo>
                    <a:cubicBezTo>
                      <a:pt x="3662" y="28397"/>
                      <a:pt x="4134" y="29106"/>
                      <a:pt x="3662" y="29874"/>
                    </a:cubicBezTo>
                    <a:cubicBezTo>
                      <a:pt x="2953" y="30583"/>
                      <a:pt x="1949" y="30819"/>
                      <a:pt x="1004" y="30819"/>
                    </a:cubicBez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89" name="Forme libre : forme 292">
                <a:extLst>
                  <a:ext uri="{FF2B5EF4-FFF2-40B4-BE49-F238E27FC236}">
                    <a16:creationId xmlns:a16="http://schemas.microsoft.com/office/drawing/2014/main" id="{D9D77A9A-88C2-8CC4-B801-44195010E273}"/>
                  </a:ext>
                </a:extLst>
              </p:cNvPr>
              <p:cNvSpPr/>
              <p:nvPr/>
            </p:nvSpPr>
            <p:spPr>
              <a:xfrm>
                <a:off x="6376877" y="3081412"/>
                <a:ext cx="28358" cy="21319"/>
              </a:xfrm>
              <a:custGeom>
                <a:avLst/>
                <a:gdLst>
                  <a:gd name="connsiteX0" fmla="*/ 18319 w 28358"/>
                  <a:gd name="connsiteY0" fmla="*/ 21261 h 21319"/>
                  <a:gd name="connsiteX1" fmla="*/ 21212 w 28358"/>
                  <a:gd name="connsiteY1" fmla="*/ 21024 h 21319"/>
                  <a:gd name="connsiteX2" fmla="*/ 24342 w 28358"/>
                  <a:gd name="connsiteY2" fmla="*/ 17422 h 21319"/>
                  <a:gd name="connsiteX3" fmla="*/ 28181 w 28358"/>
                  <a:gd name="connsiteY3" fmla="*/ 14528 h 21319"/>
                  <a:gd name="connsiteX4" fmla="*/ 28181 w 28358"/>
                  <a:gd name="connsiteY4" fmla="*/ 12579 h 21319"/>
                  <a:gd name="connsiteX5" fmla="*/ 25287 w 28358"/>
                  <a:gd name="connsiteY5" fmla="*/ 9449 h 21319"/>
                  <a:gd name="connsiteX6" fmla="*/ 19795 w 28358"/>
                  <a:gd name="connsiteY6" fmla="*/ 3189 h 21319"/>
                  <a:gd name="connsiteX7" fmla="*/ 18378 w 28358"/>
                  <a:gd name="connsiteY7" fmla="*/ 531 h 21319"/>
                  <a:gd name="connsiteX8" fmla="*/ 14067 w 28358"/>
                  <a:gd name="connsiteY8" fmla="*/ 59 h 21319"/>
                  <a:gd name="connsiteX9" fmla="*/ 11645 w 28358"/>
                  <a:gd name="connsiteY9" fmla="*/ 0 h 21319"/>
                  <a:gd name="connsiteX10" fmla="*/ 10700 w 28358"/>
                  <a:gd name="connsiteY10" fmla="*/ 768 h 21319"/>
                  <a:gd name="connsiteX11" fmla="*/ 4676 w 28358"/>
                  <a:gd name="connsiteY11" fmla="*/ 6792 h 21319"/>
                  <a:gd name="connsiteX12" fmla="*/ 838 w 28358"/>
                  <a:gd name="connsiteY12" fmla="*/ 10394 h 21319"/>
                  <a:gd name="connsiteX13" fmla="*/ 602 w 28358"/>
                  <a:gd name="connsiteY13" fmla="*/ 15945 h 21319"/>
                  <a:gd name="connsiteX14" fmla="*/ 6389 w 28358"/>
                  <a:gd name="connsiteY14" fmla="*/ 18839 h 21319"/>
                  <a:gd name="connsiteX15" fmla="*/ 7334 w 28358"/>
                  <a:gd name="connsiteY15" fmla="*/ 18131 h 21319"/>
                  <a:gd name="connsiteX16" fmla="*/ 16252 w 28358"/>
                  <a:gd name="connsiteY16" fmla="*/ 17658 h 21319"/>
                  <a:gd name="connsiteX17" fmla="*/ 18437 w 28358"/>
                  <a:gd name="connsiteY17" fmla="*/ 19607 h 21319"/>
                  <a:gd name="connsiteX18" fmla="*/ 18437 w 28358"/>
                  <a:gd name="connsiteY18" fmla="*/ 21320 h 21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358" h="21319">
                    <a:moveTo>
                      <a:pt x="18319" y="21261"/>
                    </a:moveTo>
                    <a:cubicBezTo>
                      <a:pt x="19264" y="21024"/>
                      <a:pt x="20268" y="21497"/>
                      <a:pt x="21212" y="21024"/>
                    </a:cubicBezTo>
                    <a:cubicBezTo>
                      <a:pt x="22689" y="20552"/>
                      <a:pt x="23634" y="18839"/>
                      <a:pt x="24342" y="17422"/>
                    </a:cubicBezTo>
                    <a:cubicBezTo>
                      <a:pt x="25051" y="16004"/>
                      <a:pt x="27000" y="15768"/>
                      <a:pt x="28181" y="14528"/>
                    </a:cubicBezTo>
                    <a:cubicBezTo>
                      <a:pt x="28417" y="14056"/>
                      <a:pt x="28417" y="13111"/>
                      <a:pt x="28181" y="12579"/>
                    </a:cubicBezTo>
                    <a:cubicBezTo>
                      <a:pt x="27236" y="11634"/>
                      <a:pt x="26528" y="10394"/>
                      <a:pt x="25287" y="9449"/>
                    </a:cubicBezTo>
                    <a:cubicBezTo>
                      <a:pt x="23161" y="7736"/>
                      <a:pt x="21921" y="5138"/>
                      <a:pt x="19795" y="3189"/>
                    </a:cubicBezTo>
                    <a:cubicBezTo>
                      <a:pt x="19086" y="2480"/>
                      <a:pt x="19086" y="1004"/>
                      <a:pt x="18378" y="531"/>
                    </a:cubicBezTo>
                    <a:cubicBezTo>
                      <a:pt x="16960" y="-177"/>
                      <a:pt x="15484" y="59"/>
                      <a:pt x="14067" y="59"/>
                    </a:cubicBezTo>
                    <a:cubicBezTo>
                      <a:pt x="13240" y="59"/>
                      <a:pt x="12472" y="59"/>
                      <a:pt x="11645" y="0"/>
                    </a:cubicBezTo>
                    <a:lnTo>
                      <a:pt x="10700" y="768"/>
                    </a:lnTo>
                    <a:cubicBezTo>
                      <a:pt x="8988" y="3189"/>
                      <a:pt x="6389" y="4134"/>
                      <a:pt x="4676" y="6792"/>
                    </a:cubicBezTo>
                    <a:cubicBezTo>
                      <a:pt x="3732" y="8209"/>
                      <a:pt x="1546" y="8977"/>
                      <a:pt x="838" y="10394"/>
                    </a:cubicBezTo>
                    <a:cubicBezTo>
                      <a:pt x="-107" y="12107"/>
                      <a:pt x="-343" y="14469"/>
                      <a:pt x="602" y="15945"/>
                    </a:cubicBezTo>
                    <a:cubicBezTo>
                      <a:pt x="1783" y="17658"/>
                      <a:pt x="3968" y="20020"/>
                      <a:pt x="6389" y="18839"/>
                    </a:cubicBezTo>
                    <a:cubicBezTo>
                      <a:pt x="6625" y="18839"/>
                      <a:pt x="7098" y="18131"/>
                      <a:pt x="7334" y="18131"/>
                    </a:cubicBezTo>
                    <a:cubicBezTo>
                      <a:pt x="10228" y="16713"/>
                      <a:pt x="13358" y="17186"/>
                      <a:pt x="16252" y="17658"/>
                    </a:cubicBezTo>
                    <a:cubicBezTo>
                      <a:pt x="16960" y="17894"/>
                      <a:pt x="18673" y="18367"/>
                      <a:pt x="18437" y="19607"/>
                    </a:cubicBezTo>
                    <a:lnTo>
                      <a:pt x="18437" y="21320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</p:grpSp>
        <p:grpSp>
          <p:nvGrpSpPr>
            <p:cNvPr id="290" name="Graphique 78">
              <a:extLst>
                <a:ext uri="{FF2B5EF4-FFF2-40B4-BE49-F238E27FC236}">
                  <a16:creationId xmlns:a16="http://schemas.microsoft.com/office/drawing/2014/main" id="{32CD3AED-4748-F46D-5EA5-59CFD0FCB27A}"/>
                </a:ext>
              </a:extLst>
            </p:cNvPr>
            <p:cNvGrpSpPr/>
            <p:nvPr/>
          </p:nvGrpSpPr>
          <p:grpSpPr>
            <a:xfrm>
              <a:off x="10523605" y="4303261"/>
              <a:ext cx="939251" cy="382839"/>
              <a:chOff x="7581738" y="3806224"/>
              <a:chExt cx="536566" cy="218268"/>
            </a:xfrm>
            <a:solidFill>
              <a:srgbClr val="D6E9FE"/>
            </a:solidFill>
          </p:grpSpPr>
          <p:sp>
            <p:nvSpPr>
              <p:cNvPr id="291" name="Forme libre : forme 294">
                <a:extLst>
                  <a:ext uri="{FF2B5EF4-FFF2-40B4-BE49-F238E27FC236}">
                    <a16:creationId xmlns:a16="http://schemas.microsoft.com/office/drawing/2014/main" id="{37DA38D3-A93C-43F4-9217-02888462F67E}"/>
                  </a:ext>
                </a:extLst>
              </p:cNvPr>
              <p:cNvSpPr/>
              <p:nvPr/>
            </p:nvSpPr>
            <p:spPr>
              <a:xfrm>
                <a:off x="8002124" y="3886601"/>
                <a:ext cx="116180" cy="117164"/>
              </a:xfrm>
              <a:custGeom>
                <a:avLst/>
                <a:gdLst>
                  <a:gd name="connsiteX0" fmla="*/ 113641 w 116180"/>
                  <a:gd name="connsiteY0" fmla="*/ 117165 h 117164"/>
                  <a:gd name="connsiteX1" fmla="*/ 112578 w 116180"/>
                  <a:gd name="connsiteY1" fmla="*/ 117165 h 117164"/>
                  <a:gd name="connsiteX2" fmla="*/ 109212 w 116180"/>
                  <a:gd name="connsiteY2" fmla="*/ 114743 h 117164"/>
                  <a:gd name="connsiteX3" fmla="*/ 102479 w 116180"/>
                  <a:gd name="connsiteY3" fmla="*/ 105826 h 117164"/>
                  <a:gd name="connsiteX4" fmla="*/ 98168 w 116180"/>
                  <a:gd name="connsiteY4" fmla="*/ 103641 h 117164"/>
                  <a:gd name="connsiteX5" fmla="*/ 89487 w 116180"/>
                  <a:gd name="connsiteY5" fmla="*/ 104113 h 117164"/>
                  <a:gd name="connsiteX6" fmla="*/ 75313 w 116180"/>
                  <a:gd name="connsiteY6" fmla="*/ 107243 h 117164"/>
                  <a:gd name="connsiteX7" fmla="*/ 78207 w 116180"/>
                  <a:gd name="connsiteY7" fmla="*/ 99566 h 117164"/>
                  <a:gd name="connsiteX8" fmla="*/ 79919 w 116180"/>
                  <a:gd name="connsiteY8" fmla="*/ 95963 h 117164"/>
                  <a:gd name="connsiteX9" fmla="*/ 80392 w 116180"/>
                  <a:gd name="connsiteY9" fmla="*/ 93778 h 117164"/>
                  <a:gd name="connsiteX10" fmla="*/ 87361 w 116180"/>
                  <a:gd name="connsiteY10" fmla="*/ 92302 h 117164"/>
                  <a:gd name="connsiteX11" fmla="*/ 85648 w 116180"/>
                  <a:gd name="connsiteY11" fmla="*/ 83148 h 117164"/>
                  <a:gd name="connsiteX12" fmla="*/ 83227 w 116180"/>
                  <a:gd name="connsiteY12" fmla="*/ 74998 h 117164"/>
                  <a:gd name="connsiteX13" fmla="*/ 79860 w 116180"/>
                  <a:gd name="connsiteY13" fmla="*/ 68974 h 117164"/>
                  <a:gd name="connsiteX14" fmla="*/ 74545 w 116180"/>
                  <a:gd name="connsiteY14" fmla="*/ 64190 h 117164"/>
                  <a:gd name="connsiteX15" fmla="*/ 71888 w 116180"/>
                  <a:gd name="connsiteY15" fmla="*/ 61297 h 117164"/>
                  <a:gd name="connsiteX16" fmla="*/ 69703 w 116180"/>
                  <a:gd name="connsiteY16" fmla="*/ 59879 h 117164"/>
                  <a:gd name="connsiteX17" fmla="*/ 60312 w 116180"/>
                  <a:gd name="connsiteY17" fmla="*/ 58462 h 117164"/>
                  <a:gd name="connsiteX18" fmla="*/ 58363 w 116180"/>
                  <a:gd name="connsiteY18" fmla="*/ 57281 h 117164"/>
                  <a:gd name="connsiteX19" fmla="*/ 53816 w 116180"/>
                  <a:gd name="connsiteY19" fmla="*/ 54859 h 117164"/>
                  <a:gd name="connsiteX20" fmla="*/ 45194 w 116180"/>
                  <a:gd name="connsiteY20" fmla="*/ 52674 h 117164"/>
                  <a:gd name="connsiteX21" fmla="*/ 33678 w 116180"/>
                  <a:gd name="connsiteY21" fmla="*/ 45233 h 117164"/>
                  <a:gd name="connsiteX22" fmla="*/ 30311 w 116180"/>
                  <a:gd name="connsiteY22" fmla="*/ 42576 h 117164"/>
                  <a:gd name="connsiteX23" fmla="*/ 30548 w 116180"/>
                  <a:gd name="connsiteY23" fmla="*/ 35371 h 117164"/>
                  <a:gd name="connsiteX24" fmla="*/ 29603 w 116180"/>
                  <a:gd name="connsiteY24" fmla="*/ 35371 h 117164"/>
                  <a:gd name="connsiteX25" fmla="*/ 26473 w 116180"/>
                  <a:gd name="connsiteY25" fmla="*/ 40686 h 117164"/>
                  <a:gd name="connsiteX26" fmla="*/ 26236 w 116180"/>
                  <a:gd name="connsiteY26" fmla="*/ 44052 h 117164"/>
                  <a:gd name="connsiteX27" fmla="*/ 25291 w 116180"/>
                  <a:gd name="connsiteY27" fmla="*/ 46237 h 117164"/>
                  <a:gd name="connsiteX28" fmla="*/ 24110 w 116180"/>
                  <a:gd name="connsiteY28" fmla="*/ 49131 h 117164"/>
                  <a:gd name="connsiteX29" fmla="*/ 19563 w 116180"/>
                  <a:gd name="connsiteY29" fmla="*/ 47418 h 117164"/>
                  <a:gd name="connsiteX30" fmla="*/ 19091 w 116180"/>
                  <a:gd name="connsiteY30" fmla="*/ 41158 h 117164"/>
                  <a:gd name="connsiteX31" fmla="*/ 17909 w 116180"/>
                  <a:gd name="connsiteY31" fmla="*/ 38973 h 117164"/>
                  <a:gd name="connsiteX32" fmla="*/ 17437 w 116180"/>
                  <a:gd name="connsiteY32" fmla="*/ 35134 h 117164"/>
                  <a:gd name="connsiteX33" fmla="*/ 11177 w 116180"/>
                  <a:gd name="connsiteY33" fmla="*/ 33658 h 117164"/>
                  <a:gd name="connsiteX34" fmla="*/ 11177 w 116180"/>
                  <a:gd name="connsiteY34" fmla="*/ 32241 h 117164"/>
                  <a:gd name="connsiteX35" fmla="*/ 19563 w 116180"/>
                  <a:gd name="connsiteY35" fmla="*/ 31059 h 117164"/>
                  <a:gd name="connsiteX36" fmla="*/ 20744 w 116180"/>
                  <a:gd name="connsiteY36" fmla="*/ 30823 h 117164"/>
                  <a:gd name="connsiteX37" fmla="*/ 23165 w 116180"/>
                  <a:gd name="connsiteY37" fmla="*/ 28638 h 117164"/>
                  <a:gd name="connsiteX38" fmla="*/ 26296 w 116180"/>
                  <a:gd name="connsiteY38" fmla="*/ 28638 h 117164"/>
                  <a:gd name="connsiteX39" fmla="*/ 30134 w 116180"/>
                  <a:gd name="connsiteY39" fmla="*/ 29819 h 117164"/>
                  <a:gd name="connsiteX40" fmla="*/ 30370 w 116180"/>
                  <a:gd name="connsiteY40" fmla="*/ 28107 h 117164"/>
                  <a:gd name="connsiteX41" fmla="*/ 31552 w 116180"/>
                  <a:gd name="connsiteY41" fmla="*/ 27634 h 117164"/>
                  <a:gd name="connsiteX42" fmla="*/ 31315 w 116180"/>
                  <a:gd name="connsiteY42" fmla="*/ 24268 h 117164"/>
                  <a:gd name="connsiteX43" fmla="*/ 21217 w 116180"/>
                  <a:gd name="connsiteY43" fmla="*/ 23559 h 117164"/>
                  <a:gd name="connsiteX44" fmla="*/ 11590 w 116180"/>
                  <a:gd name="connsiteY44" fmla="*/ 22850 h 117164"/>
                  <a:gd name="connsiteX45" fmla="*/ 10173 w 116180"/>
                  <a:gd name="connsiteY45" fmla="*/ 17299 h 117164"/>
                  <a:gd name="connsiteX46" fmla="*/ 9464 w 116180"/>
                  <a:gd name="connsiteY46" fmla="*/ 16354 h 117164"/>
                  <a:gd name="connsiteX47" fmla="*/ 783 w 116180"/>
                  <a:gd name="connsiteY47" fmla="*/ 16118 h 117164"/>
                  <a:gd name="connsiteX48" fmla="*/ 310 w 116180"/>
                  <a:gd name="connsiteY48" fmla="*/ 13224 h 117164"/>
                  <a:gd name="connsiteX49" fmla="*/ 2023 w 116180"/>
                  <a:gd name="connsiteY49" fmla="*/ 10803 h 117164"/>
                  <a:gd name="connsiteX50" fmla="*/ 2495 w 116180"/>
                  <a:gd name="connsiteY50" fmla="*/ 6255 h 117164"/>
                  <a:gd name="connsiteX51" fmla="*/ 3677 w 116180"/>
                  <a:gd name="connsiteY51" fmla="*/ 5547 h 117164"/>
                  <a:gd name="connsiteX52" fmla="*/ 9228 w 116180"/>
                  <a:gd name="connsiteY52" fmla="*/ 5074 h 117164"/>
                  <a:gd name="connsiteX53" fmla="*/ 15961 w 116180"/>
                  <a:gd name="connsiteY53" fmla="*/ 291 h 117164"/>
                  <a:gd name="connsiteX54" fmla="*/ 26768 w 116180"/>
                  <a:gd name="connsiteY54" fmla="*/ 4838 h 117164"/>
                  <a:gd name="connsiteX55" fmla="*/ 34682 w 116180"/>
                  <a:gd name="connsiteY55" fmla="*/ 5310 h 117164"/>
                  <a:gd name="connsiteX56" fmla="*/ 36630 w 116180"/>
                  <a:gd name="connsiteY56" fmla="*/ 8440 h 117164"/>
                  <a:gd name="connsiteX57" fmla="*/ 37812 w 116180"/>
                  <a:gd name="connsiteY57" fmla="*/ 12515 h 117164"/>
                  <a:gd name="connsiteX58" fmla="*/ 36630 w 116180"/>
                  <a:gd name="connsiteY58" fmla="*/ 17594 h 117164"/>
                  <a:gd name="connsiteX59" fmla="*/ 36394 w 116180"/>
                  <a:gd name="connsiteY59" fmla="*/ 20961 h 117164"/>
                  <a:gd name="connsiteX60" fmla="*/ 38343 w 116180"/>
                  <a:gd name="connsiteY60" fmla="*/ 28402 h 117164"/>
                  <a:gd name="connsiteX61" fmla="*/ 41946 w 116180"/>
                  <a:gd name="connsiteY61" fmla="*/ 28874 h 117164"/>
                  <a:gd name="connsiteX62" fmla="*/ 42654 w 116180"/>
                  <a:gd name="connsiteY62" fmla="*/ 29819 h 117164"/>
                  <a:gd name="connsiteX63" fmla="*/ 43835 w 116180"/>
                  <a:gd name="connsiteY63" fmla="*/ 39918 h 117164"/>
                  <a:gd name="connsiteX64" fmla="*/ 44544 w 116180"/>
                  <a:gd name="connsiteY64" fmla="*/ 40390 h 117164"/>
                  <a:gd name="connsiteX65" fmla="*/ 51277 w 116180"/>
                  <a:gd name="connsiteY65" fmla="*/ 40154 h 117164"/>
                  <a:gd name="connsiteX66" fmla="*/ 52458 w 116180"/>
                  <a:gd name="connsiteY66" fmla="*/ 38737 h 117164"/>
                  <a:gd name="connsiteX67" fmla="*/ 59899 w 116180"/>
                  <a:gd name="connsiteY67" fmla="*/ 30115 h 117164"/>
                  <a:gd name="connsiteX68" fmla="*/ 61316 w 116180"/>
                  <a:gd name="connsiteY68" fmla="*/ 24563 h 117164"/>
                  <a:gd name="connsiteX69" fmla="*/ 68994 w 116180"/>
                  <a:gd name="connsiteY69" fmla="*/ 23854 h 117164"/>
                  <a:gd name="connsiteX70" fmla="*/ 71179 w 116180"/>
                  <a:gd name="connsiteY70" fmla="*/ 17831 h 117164"/>
                  <a:gd name="connsiteX71" fmla="*/ 74309 w 116180"/>
                  <a:gd name="connsiteY71" fmla="*/ 15173 h 117164"/>
                  <a:gd name="connsiteX72" fmla="*/ 84408 w 116180"/>
                  <a:gd name="connsiteY72" fmla="*/ 17594 h 117164"/>
                  <a:gd name="connsiteX73" fmla="*/ 86593 w 116180"/>
                  <a:gd name="connsiteY73" fmla="*/ 18303 h 117164"/>
                  <a:gd name="connsiteX74" fmla="*/ 94270 w 116180"/>
                  <a:gd name="connsiteY74" fmla="*/ 22378 h 117164"/>
                  <a:gd name="connsiteX75" fmla="*/ 96455 w 116180"/>
                  <a:gd name="connsiteY75" fmla="*/ 23323 h 117164"/>
                  <a:gd name="connsiteX76" fmla="*/ 103188 w 116180"/>
                  <a:gd name="connsiteY76" fmla="*/ 26217 h 117164"/>
                  <a:gd name="connsiteX77" fmla="*/ 108267 w 116180"/>
                  <a:gd name="connsiteY77" fmla="*/ 27398 h 117164"/>
                  <a:gd name="connsiteX78" fmla="*/ 113287 w 116180"/>
                  <a:gd name="connsiteY78" fmla="*/ 29288 h 117164"/>
                  <a:gd name="connsiteX79" fmla="*/ 116180 w 116180"/>
                  <a:gd name="connsiteY79" fmla="*/ 29642 h 117164"/>
                  <a:gd name="connsiteX80" fmla="*/ 115944 w 116180"/>
                  <a:gd name="connsiteY80" fmla="*/ 33363 h 117164"/>
                  <a:gd name="connsiteX81" fmla="*/ 113287 w 116180"/>
                  <a:gd name="connsiteY81" fmla="*/ 112676 h 117164"/>
                  <a:gd name="connsiteX82" fmla="*/ 113641 w 116180"/>
                  <a:gd name="connsiteY82" fmla="*/ 116987 h 117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116180" h="117164">
                    <a:moveTo>
                      <a:pt x="113641" y="117165"/>
                    </a:moveTo>
                    <a:cubicBezTo>
                      <a:pt x="113287" y="117165"/>
                      <a:pt x="112932" y="117165"/>
                      <a:pt x="112578" y="117165"/>
                    </a:cubicBezTo>
                    <a:cubicBezTo>
                      <a:pt x="111397" y="117165"/>
                      <a:pt x="109920" y="115984"/>
                      <a:pt x="109212" y="114743"/>
                    </a:cubicBezTo>
                    <a:cubicBezTo>
                      <a:pt x="106554" y="112086"/>
                      <a:pt x="105137" y="108720"/>
                      <a:pt x="102479" y="105826"/>
                    </a:cubicBezTo>
                    <a:cubicBezTo>
                      <a:pt x="101534" y="104408"/>
                      <a:pt x="99822" y="103641"/>
                      <a:pt x="98168" y="103641"/>
                    </a:cubicBezTo>
                    <a:cubicBezTo>
                      <a:pt x="95274" y="103168"/>
                      <a:pt x="92380" y="102932"/>
                      <a:pt x="89487" y="104113"/>
                    </a:cubicBezTo>
                    <a:cubicBezTo>
                      <a:pt x="84939" y="106298"/>
                      <a:pt x="80097" y="107479"/>
                      <a:pt x="75313" y="107243"/>
                    </a:cubicBezTo>
                    <a:cubicBezTo>
                      <a:pt x="74840" y="104349"/>
                      <a:pt x="78679" y="102459"/>
                      <a:pt x="78207" y="99566"/>
                    </a:cubicBezTo>
                    <a:cubicBezTo>
                      <a:pt x="77970" y="98148"/>
                      <a:pt x="79152" y="96908"/>
                      <a:pt x="79919" y="95963"/>
                    </a:cubicBezTo>
                    <a:cubicBezTo>
                      <a:pt x="80392" y="95255"/>
                      <a:pt x="79919" y="94014"/>
                      <a:pt x="80392" y="93778"/>
                    </a:cubicBezTo>
                    <a:cubicBezTo>
                      <a:pt x="82045" y="91829"/>
                      <a:pt x="85175" y="93542"/>
                      <a:pt x="87361" y="92302"/>
                    </a:cubicBezTo>
                    <a:cubicBezTo>
                      <a:pt x="87124" y="89172"/>
                      <a:pt x="86652" y="86278"/>
                      <a:pt x="85648" y="83148"/>
                    </a:cubicBezTo>
                    <a:cubicBezTo>
                      <a:pt x="84703" y="80490"/>
                      <a:pt x="84467" y="77596"/>
                      <a:pt x="83227" y="74998"/>
                    </a:cubicBezTo>
                    <a:cubicBezTo>
                      <a:pt x="82045" y="72813"/>
                      <a:pt x="81041" y="70923"/>
                      <a:pt x="79860" y="68974"/>
                    </a:cubicBezTo>
                    <a:cubicBezTo>
                      <a:pt x="78679" y="66789"/>
                      <a:pt x="76494" y="65608"/>
                      <a:pt x="74545" y="64190"/>
                    </a:cubicBezTo>
                    <a:cubicBezTo>
                      <a:pt x="73600" y="63246"/>
                      <a:pt x="72833" y="62537"/>
                      <a:pt x="71888" y="61297"/>
                    </a:cubicBezTo>
                    <a:cubicBezTo>
                      <a:pt x="71415" y="60588"/>
                      <a:pt x="70470" y="60352"/>
                      <a:pt x="69703" y="59879"/>
                    </a:cubicBezTo>
                    <a:cubicBezTo>
                      <a:pt x="66572" y="58698"/>
                      <a:pt x="63206" y="60115"/>
                      <a:pt x="60312" y="58462"/>
                    </a:cubicBezTo>
                    <a:cubicBezTo>
                      <a:pt x="59604" y="57989"/>
                      <a:pt x="58895" y="57517"/>
                      <a:pt x="58363" y="57281"/>
                    </a:cubicBezTo>
                    <a:cubicBezTo>
                      <a:pt x="56946" y="56100"/>
                      <a:pt x="55233" y="55804"/>
                      <a:pt x="53816" y="54859"/>
                    </a:cubicBezTo>
                    <a:cubicBezTo>
                      <a:pt x="51158" y="53678"/>
                      <a:pt x="47792" y="54151"/>
                      <a:pt x="45194" y="52674"/>
                    </a:cubicBezTo>
                    <a:cubicBezTo>
                      <a:pt x="41119" y="50253"/>
                      <a:pt x="37989" y="47123"/>
                      <a:pt x="33678" y="45233"/>
                    </a:cubicBezTo>
                    <a:cubicBezTo>
                      <a:pt x="32496" y="44761"/>
                      <a:pt x="30784" y="43816"/>
                      <a:pt x="30311" y="42576"/>
                    </a:cubicBezTo>
                    <a:cubicBezTo>
                      <a:pt x="29603" y="40390"/>
                      <a:pt x="31020" y="37792"/>
                      <a:pt x="30548" y="35371"/>
                    </a:cubicBezTo>
                    <a:lnTo>
                      <a:pt x="29603" y="35371"/>
                    </a:lnTo>
                    <a:cubicBezTo>
                      <a:pt x="28894" y="37320"/>
                      <a:pt x="27890" y="38973"/>
                      <a:pt x="26473" y="40686"/>
                    </a:cubicBezTo>
                    <a:cubicBezTo>
                      <a:pt x="26000" y="41631"/>
                      <a:pt x="26473" y="43107"/>
                      <a:pt x="26236" y="44052"/>
                    </a:cubicBezTo>
                    <a:cubicBezTo>
                      <a:pt x="25764" y="44761"/>
                      <a:pt x="25528" y="45469"/>
                      <a:pt x="25291" y="46237"/>
                    </a:cubicBezTo>
                    <a:cubicBezTo>
                      <a:pt x="24819" y="47182"/>
                      <a:pt x="25055" y="48895"/>
                      <a:pt x="24110" y="49131"/>
                    </a:cubicBezTo>
                    <a:cubicBezTo>
                      <a:pt x="22398" y="49840"/>
                      <a:pt x="20035" y="48895"/>
                      <a:pt x="19563" y="47418"/>
                    </a:cubicBezTo>
                    <a:cubicBezTo>
                      <a:pt x="18854" y="45469"/>
                      <a:pt x="19799" y="43107"/>
                      <a:pt x="19091" y="41158"/>
                    </a:cubicBezTo>
                    <a:cubicBezTo>
                      <a:pt x="18854" y="40450"/>
                      <a:pt x="18146" y="39741"/>
                      <a:pt x="17909" y="38973"/>
                    </a:cubicBezTo>
                    <a:cubicBezTo>
                      <a:pt x="17201" y="37792"/>
                      <a:pt x="17909" y="36315"/>
                      <a:pt x="17437" y="35134"/>
                    </a:cubicBezTo>
                    <a:cubicBezTo>
                      <a:pt x="16492" y="32713"/>
                      <a:pt x="13126" y="34898"/>
                      <a:pt x="11177" y="33658"/>
                    </a:cubicBezTo>
                    <a:cubicBezTo>
                      <a:pt x="10941" y="33422"/>
                      <a:pt x="10941" y="32477"/>
                      <a:pt x="11177" y="32241"/>
                    </a:cubicBezTo>
                    <a:cubicBezTo>
                      <a:pt x="13598" y="30292"/>
                      <a:pt x="16965" y="31059"/>
                      <a:pt x="19563" y="31059"/>
                    </a:cubicBezTo>
                    <a:cubicBezTo>
                      <a:pt x="20035" y="31059"/>
                      <a:pt x="20508" y="30823"/>
                      <a:pt x="20744" y="30823"/>
                    </a:cubicBezTo>
                    <a:cubicBezTo>
                      <a:pt x="21689" y="30115"/>
                      <a:pt x="22161" y="29110"/>
                      <a:pt x="23165" y="28638"/>
                    </a:cubicBezTo>
                    <a:cubicBezTo>
                      <a:pt x="23874" y="27929"/>
                      <a:pt x="25055" y="28402"/>
                      <a:pt x="26296" y="28638"/>
                    </a:cubicBezTo>
                    <a:cubicBezTo>
                      <a:pt x="27477" y="29110"/>
                      <a:pt x="28953" y="30351"/>
                      <a:pt x="30134" y="29819"/>
                    </a:cubicBezTo>
                    <a:cubicBezTo>
                      <a:pt x="30607" y="29583"/>
                      <a:pt x="30134" y="28638"/>
                      <a:pt x="30370" y="28107"/>
                    </a:cubicBezTo>
                    <a:cubicBezTo>
                      <a:pt x="30607" y="27870"/>
                      <a:pt x="31315" y="27870"/>
                      <a:pt x="31552" y="27634"/>
                    </a:cubicBezTo>
                    <a:cubicBezTo>
                      <a:pt x="31552" y="26453"/>
                      <a:pt x="32024" y="24504"/>
                      <a:pt x="31315" y="24268"/>
                    </a:cubicBezTo>
                    <a:cubicBezTo>
                      <a:pt x="28185" y="23323"/>
                      <a:pt x="24583" y="24504"/>
                      <a:pt x="21217" y="23559"/>
                    </a:cubicBezTo>
                    <a:cubicBezTo>
                      <a:pt x="17850" y="22850"/>
                      <a:pt x="14720" y="23795"/>
                      <a:pt x="11590" y="22850"/>
                    </a:cubicBezTo>
                    <a:cubicBezTo>
                      <a:pt x="9405" y="22142"/>
                      <a:pt x="10882" y="19248"/>
                      <a:pt x="10173" y="17299"/>
                    </a:cubicBezTo>
                    <a:cubicBezTo>
                      <a:pt x="9937" y="16827"/>
                      <a:pt x="9464" y="16827"/>
                      <a:pt x="9464" y="16354"/>
                    </a:cubicBezTo>
                    <a:cubicBezTo>
                      <a:pt x="6570" y="16354"/>
                      <a:pt x="3677" y="16827"/>
                      <a:pt x="783" y="16118"/>
                    </a:cubicBezTo>
                    <a:cubicBezTo>
                      <a:pt x="-162" y="15882"/>
                      <a:pt x="-162" y="14169"/>
                      <a:pt x="310" y="13224"/>
                    </a:cubicBezTo>
                    <a:cubicBezTo>
                      <a:pt x="783" y="12515"/>
                      <a:pt x="1728" y="11807"/>
                      <a:pt x="2023" y="10803"/>
                    </a:cubicBezTo>
                    <a:cubicBezTo>
                      <a:pt x="2495" y="9385"/>
                      <a:pt x="2023" y="7673"/>
                      <a:pt x="2495" y="6255"/>
                    </a:cubicBezTo>
                    <a:cubicBezTo>
                      <a:pt x="2495" y="6019"/>
                      <a:pt x="3204" y="5783"/>
                      <a:pt x="3677" y="5547"/>
                    </a:cubicBezTo>
                    <a:cubicBezTo>
                      <a:pt x="5626" y="5310"/>
                      <a:pt x="7515" y="6019"/>
                      <a:pt x="9228" y="5074"/>
                    </a:cubicBezTo>
                    <a:cubicBezTo>
                      <a:pt x="11649" y="3893"/>
                      <a:pt x="13303" y="999"/>
                      <a:pt x="15961" y="291"/>
                    </a:cubicBezTo>
                    <a:cubicBezTo>
                      <a:pt x="20035" y="-890"/>
                      <a:pt x="24110" y="1708"/>
                      <a:pt x="26768" y="4838"/>
                    </a:cubicBezTo>
                    <a:cubicBezTo>
                      <a:pt x="29426" y="4838"/>
                      <a:pt x="32319" y="4366"/>
                      <a:pt x="34682" y="5310"/>
                    </a:cubicBezTo>
                    <a:cubicBezTo>
                      <a:pt x="35626" y="5783"/>
                      <a:pt x="36158" y="7259"/>
                      <a:pt x="36630" y="8440"/>
                    </a:cubicBezTo>
                    <a:cubicBezTo>
                      <a:pt x="36867" y="9858"/>
                      <a:pt x="37339" y="11334"/>
                      <a:pt x="37812" y="12515"/>
                    </a:cubicBezTo>
                    <a:cubicBezTo>
                      <a:pt x="38757" y="14228"/>
                      <a:pt x="37339" y="15882"/>
                      <a:pt x="36630" y="17594"/>
                    </a:cubicBezTo>
                    <a:cubicBezTo>
                      <a:pt x="36158" y="18539"/>
                      <a:pt x="36158" y="20016"/>
                      <a:pt x="36394" y="20961"/>
                    </a:cubicBezTo>
                    <a:cubicBezTo>
                      <a:pt x="37339" y="23618"/>
                      <a:pt x="36867" y="26276"/>
                      <a:pt x="38343" y="28402"/>
                    </a:cubicBezTo>
                    <a:cubicBezTo>
                      <a:pt x="38816" y="29110"/>
                      <a:pt x="40765" y="28402"/>
                      <a:pt x="41946" y="28874"/>
                    </a:cubicBezTo>
                    <a:cubicBezTo>
                      <a:pt x="42418" y="29110"/>
                      <a:pt x="42654" y="29583"/>
                      <a:pt x="42654" y="29819"/>
                    </a:cubicBezTo>
                    <a:cubicBezTo>
                      <a:pt x="43363" y="33185"/>
                      <a:pt x="42182" y="36788"/>
                      <a:pt x="43835" y="39918"/>
                    </a:cubicBezTo>
                    <a:cubicBezTo>
                      <a:pt x="44072" y="39918"/>
                      <a:pt x="44308" y="40390"/>
                      <a:pt x="44544" y="40390"/>
                    </a:cubicBezTo>
                    <a:cubicBezTo>
                      <a:pt x="46729" y="40390"/>
                      <a:pt x="49092" y="40863"/>
                      <a:pt x="51277" y="40154"/>
                    </a:cubicBezTo>
                    <a:cubicBezTo>
                      <a:pt x="51749" y="39918"/>
                      <a:pt x="52753" y="39445"/>
                      <a:pt x="52458" y="38737"/>
                    </a:cubicBezTo>
                    <a:cubicBezTo>
                      <a:pt x="51985" y="33717"/>
                      <a:pt x="58009" y="33481"/>
                      <a:pt x="59899" y="30115"/>
                    </a:cubicBezTo>
                    <a:cubicBezTo>
                      <a:pt x="60608" y="28697"/>
                      <a:pt x="59427" y="25567"/>
                      <a:pt x="61316" y="24563"/>
                    </a:cubicBezTo>
                    <a:cubicBezTo>
                      <a:pt x="63501" y="23618"/>
                      <a:pt x="66336" y="25272"/>
                      <a:pt x="68994" y="23854"/>
                    </a:cubicBezTo>
                    <a:cubicBezTo>
                      <a:pt x="71179" y="22437"/>
                      <a:pt x="71179" y="20252"/>
                      <a:pt x="71179" y="17831"/>
                    </a:cubicBezTo>
                    <a:cubicBezTo>
                      <a:pt x="71415" y="16118"/>
                      <a:pt x="72892" y="15409"/>
                      <a:pt x="74309" y="15173"/>
                    </a:cubicBezTo>
                    <a:cubicBezTo>
                      <a:pt x="77911" y="14464"/>
                      <a:pt x="81278" y="15882"/>
                      <a:pt x="84408" y="17594"/>
                    </a:cubicBezTo>
                    <a:cubicBezTo>
                      <a:pt x="85116" y="18067"/>
                      <a:pt x="85884" y="18067"/>
                      <a:pt x="86593" y="18303"/>
                    </a:cubicBezTo>
                    <a:cubicBezTo>
                      <a:pt x="89014" y="19780"/>
                      <a:pt x="90904" y="22614"/>
                      <a:pt x="94270" y="22378"/>
                    </a:cubicBezTo>
                    <a:lnTo>
                      <a:pt x="96455" y="23323"/>
                    </a:lnTo>
                    <a:cubicBezTo>
                      <a:pt x="98877" y="24032"/>
                      <a:pt x="100767" y="25508"/>
                      <a:pt x="103188" y="26217"/>
                    </a:cubicBezTo>
                    <a:cubicBezTo>
                      <a:pt x="104900" y="26689"/>
                      <a:pt x="106554" y="26925"/>
                      <a:pt x="108267" y="27398"/>
                    </a:cubicBezTo>
                    <a:cubicBezTo>
                      <a:pt x="109979" y="27870"/>
                      <a:pt x="111397" y="28815"/>
                      <a:pt x="113287" y="29288"/>
                    </a:cubicBezTo>
                    <a:cubicBezTo>
                      <a:pt x="114232" y="29524"/>
                      <a:pt x="115235" y="29583"/>
                      <a:pt x="116180" y="29642"/>
                    </a:cubicBezTo>
                    <a:lnTo>
                      <a:pt x="115944" y="33363"/>
                    </a:lnTo>
                    <a:lnTo>
                      <a:pt x="113287" y="112676"/>
                    </a:lnTo>
                    <a:lnTo>
                      <a:pt x="113641" y="116987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92" name="Forme libre : forme 295">
                <a:extLst>
                  <a:ext uri="{FF2B5EF4-FFF2-40B4-BE49-F238E27FC236}">
                    <a16:creationId xmlns:a16="http://schemas.microsoft.com/office/drawing/2014/main" id="{276B0EF5-A70D-FA00-7010-AC86650B7D61}"/>
                  </a:ext>
                </a:extLst>
              </p:cNvPr>
              <p:cNvSpPr/>
              <p:nvPr/>
            </p:nvSpPr>
            <p:spPr>
              <a:xfrm>
                <a:off x="7581738" y="3806224"/>
                <a:ext cx="127393" cy="154019"/>
              </a:xfrm>
              <a:custGeom>
                <a:avLst/>
                <a:gdLst>
                  <a:gd name="connsiteX0" fmla="*/ 93697 w 127393"/>
                  <a:gd name="connsiteY0" fmla="*/ 139194 h 154019"/>
                  <a:gd name="connsiteX1" fmla="*/ 88677 w 127393"/>
                  <a:gd name="connsiteY1" fmla="*/ 135119 h 154019"/>
                  <a:gd name="connsiteX2" fmla="*/ 87496 w 127393"/>
                  <a:gd name="connsiteY2" fmla="*/ 130808 h 154019"/>
                  <a:gd name="connsiteX3" fmla="*/ 86315 w 127393"/>
                  <a:gd name="connsiteY3" fmla="*/ 129390 h 154019"/>
                  <a:gd name="connsiteX4" fmla="*/ 79346 w 127393"/>
                  <a:gd name="connsiteY4" fmla="*/ 124548 h 154019"/>
                  <a:gd name="connsiteX5" fmla="*/ 74326 w 127393"/>
                  <a:gd name="connsiteY5" fmla="*/ 118996 h 154019"/>
                  <a:gd name="connsiteX6" fmla="*/ 71433 w 127393"/>
                  <a:gd name="connsiteY6" fmla="*/ 113209 h 154019"/>
                  <a:gd name="connsiteX7" fmla="*/ 64936 w 127393"/>
                  <a:gd name="connsiteY7" fmla="*/ 105236 h 154019"/>
                  <a:gd name="connsiteX8" fmla="*/ 63755 w 127393"/>
                  <a:gd name="connsiteY8" fmla="*/ 98976 h 154019"/>
                  <a:gd name="connsiteX9" fmla="*/ 61629 w 127393"/>
                  <a:gd name="connsiteY9" fmla="*/ 94369 h 154019"/>
                  <a:gd name="connsiteX10" fmla="*/ 58735 w 127393"/>
                  <a:gd name="connsiteY10" fmla="*/ 85452 h 154019"/>
                  <a:gd name="connsiteX11" fmla="*/ 55133 w 127393"/>
                  <a:gd name="connsiteY11" fmla="*/ 79664 h 154019"/>
                  <a:gd name="connsiteX12" fmla="*/ 53007 w 127393"/>
                  <a:gd name="connsiteY12" fmla="*/ 74349 h 154019"/>
                  <a:gd name="connsiteX13" fmla="*/ 52062 w 127393"/>
                  <a:gd name="connsiteY13" fmla="*/ 74113 h 154019"/>
                  <a:gd name="connsiteX14" fmla="*/ 49168 w 127393"/>
                  <a:gd name="connsiteY14" fmla="*/ 71928 h 154019"/>
                  <a:gd name="connsiteX15" fmla="*/ 44621 w 127393"/>
                  <a:gd name="connsiteY15" fmla="*/ 64014 h 154019"/>
                  <a:gd name="connsiteX16" fmla="*/ 42731 w 127393"/>
                  <a:gd name="connsiteY16" fmla="*/ 60175 h 154019"/>
                  <a:gd name="connsiteX17" fmla="*/ 42258 w 127393"/>
                  <a:gd name="connsiteY17" fmla="*/ 52970 h 154019"/>
                  <a:gd name="connsiteX18" fmla="*/ 37475 w 127393"/>
                  <a:gd name="connsiteY18" fmla="*/ 48187 h 154019"/>
                  <a:gd name="connsiteX19" fmla="*/ 31215 w 127393"/>
                  <a:gd name="connsiteY19" fmla="*/ 44112 h 154019"/>
                  <a:gd name="connsiteX20" fmla="*/ 28557 w 127393"/>
                  <a:gd name="connsiteY20" fmla="*/ 40982 h 154019"/>
                  <a:gd name="connsiteX21" fmla="*/ 28085 w 127393"/>
                  <a:gd name="connsiteY21" fmla="*/ 38324 h 154019"/>
                  <a:gd name="connsiteX22" fmla="*/ 16332 w 127393"/>
                  <a:gd name="connsiteY22" fmla="*/ 25095 h 154019"/>
                  <a:gd name="connsiteX23" fmla="*/ 14147 w 127393"/>
                  <a:gd name="connsiteY23" fmla="*/ 23914 h 154019"/>
                  <a:gd name="connsiteX24" fmla="*/ 4580 w 127393"/>
                  <a:gd name="connsiteY24" fmla="*/ 15233 h 154019"/>
                  <a:gd name="connsiteX25" fmla="*/ 977 w 127393"/>
                  <a:gd name="connsiteY25" fmla="*/ 10686 h 154019"/>
                  <a:gd name="connsiteX26" fmla="*/ 269 w 127393"/>
                  <a:gd name="connsiteY26" fmla="*/ 3244 h 154019"/>
                  <a:gd name="connsiteX27" fmla="*/ 2218 w 127393"/>
                  <a:gd name="connsiteY27" fmla="*/ 351 h 154019"/>
                  <a:gd name="connsiteX28" fmla="*/ 5820 w 127393"/>
                  <a:gd name="connsiteY28" fmla="*/ 823 h 154019"/>
                  <a:gd name="connsiteX29" fmla="*/ 10840 w 127393"/>
                  <a:gd name="connsiteY29" fmla="*/ 5902 h 154019"/>
                  <a:gd name="connsiteX30" fmla="*/ 16096 w 127393"/>
                  <a:gd name="connsiteY30" fmla="*/ 7142 h 154019"/>
                  <a:gd name="connsiteX31" fmla="*/ 21411 w 127393"/>
                  <a:gd name="connsiteY31" fmla="*/ 6906 h 154019"/>
                  <a:gd name="connsiteX32" fmla="*/ 23596 w 127393"/>
                  <a:gd name="connsiteY32" fmla="*/ 5961 h 154019"/>
                  <a:gd name="connsiteX33" fmla="*/ 26726 w 127393"/>
                  <a:gd name="connsiteY33" fmla="*/ 6197 h 154019"/>
                  <a:gd name="connsiteX34" fmla="*/ 29620 w 127393"/>
                  <a:gd name="connsiteY34" fmla="*/ 11749 h 154019"/>
                  <a:gd name="connsiteX35" fmla="*/ 35880 w 127393"/>
                  <a:gd name="connsiteY35" fmla="*/ 17064 h 154019"/>
                  <a:gd name="connsiteX36" fmla="*/ 37534 w 127393"/>
                  <a:gd name="connsiteY36" fmla="*/ 18776 h 154019"/>
                  <a:gd name="connsiteX37" fmla="*/ 38479 w 127393"/>
                  <a:gd name="connsiteY37" fmla="*/ 21670 h 154019"/>
                  <a:gd name="connsiteX38" fmla="*/ 51176 w 127393"/>
                  <a:gd name="connsiteY38" fmla="*/ 31769 h 154019"/>
                  <a:gd name="connsiteX39" fmla="*/ 55251 w 127393"/>
                  <a:gd name="connsiteY39" fmla="*/ 36848 h 154019"/>
                  <a:gd name="connsiteX40" fmla="*/ 58145 w 127393"/>
                  <a:gd name="connsiteY40" fmla="*/ 40214 h 154019"/>
                  <a:gd name="connsiteX41" fmla="*/ 62220 w 127393"/>
                  <a:gd name="connsiteY41" fmla="*/ 43108 h 154019"/>
                  <a:gd name="connsiteX42" fmla="*/ 63165 w 127393"/>
                  <a:gd name="connsiteY42" fmla="*/ 45293 h 154019"/>
                  <a:gd name="connsiteX43" fmla="*/ 64346 w 127393"/>
                  <a:gd name="connsiteY43" fmla="*/ 46474 h 154019"/>
                  <a:gd name="connsiteX44" fmla="*/ 65054 w 127393"/>
                  <a:gd name="connsiteY44" fmla="*/ 47892 h 154019"/>
                  <a:gd name="connsiteX45" fmla="*/ 67003 w 127393"/>
                  <a:gd name="connsiteY45" fmla="*/ 48600 h 154019"/>
                  <a:gd name="connsiteX46" fmla="*/ 66767 w 127393"/>
                  <a:gd name="connsiteY46" fmla="*/ 42340 h 154019"/>
                  <a:gd name="connsiteX47" fmla="*/ 68716 w 127393"/>
                  <a:gd name="connsiteY47" fmla="*/ 42340 h 154019"/>
                  <a:gd name="connsiteX48" fmla="*/ 69897 w 127393"/>
                  <a:gd name="connsiteY48" fmla="*/ 43521 h 154019"/>
                  <a:gd name="connsiteX49" fmla="*/ 73027 w 127393"/>
                  <a:gd name="connsiteY49" fmla="*/ 47596 h 154019"/>
                  <a:gd name="connsiteX50" fmla="*/ 73972 w 127393"/>
                  <a:gd name="connsiteY50" fmla="*/ 51199 h 154019"/>
                  <a:gd name="connsiteX51" fmla="*/ 85252 w 127393"/>
                  <a:gd name="connsiteY51" fmla="*/ 52911 h 154019"/>
                  <a:gd name="connsiteX52" fmla="*/ 88854 w 127393"/>
                  <a:gd name="connsiteY52" fmla="*/ 55805 h 154019"/>
                  <a:gd name="connsiteX53" fmla="*/ 90272 w 127393"/>
                  <a:gd name="connsiteY53" fmla="*/ 62301 h 154019"/>
                  <a:gd name="connsiteX54" fmla="*/ 91925 w 127393"/>
                  <a:gd name="connsiteY54" fmla="*/ 65904 h 154019"/>
                  <a:gd name="connsiteX55" fmla="*/ 90449 w 127393"/>
                  <a:gd name="connsiteY55" fmla="*/ 70215 h 154019"/>
                  <a:gd name="connsiteX56" fmla="*/ 90449 w 127393"/>
                  <a:gd name="connsiteY56" fmla="*/ 71160 h 154019"/>
                  <a:gd name="connsiteX57" fmla="*/ 93815 w 127393"/>
                  <a:gd name="connsiteY57" fmla="*/ 70215 h 154019"/>
                  <a:gd name="connsiteX58" fmla="*/ 97418 w 127393"/>
                  <a:gd name="connsiteY58" fmla="*/ 70451 h 154019"/>
                  <a:gd name="connsiteX59" fmla="*/ 101256 w 127393"/>
                  <a:gd name="connsiteY59" fmla="*/ 77656 h 154019"/>
                  <a:gd name="connsiteX60" fmla="*/ 99544 w 127393"/>
                  <a:gd name="connsiteY60" fmla="*/ 79310 h 154019"/>
                  <a:gd name="connsiteX61" fmla="*/ 98835 w 127393"/>
                  <a:gd name="connsiteY61" fmla="*/ 82676 h 154019"/>
                  <a:gd name="connsiteX62" fmla="*/ 97654 w 127393"/>
                  <a:gd name="connsiteY62" fmla="*/ 87696 h 154019"/>
                  <a:gd name="connsiteX63" fmla="*/ 99839 w 127393"/>
                  <a:gd name="connsiteY63" fmla="*/ 87932 h 154019"/>
                  <a:gd name="connsiteX64" fmla="*/ 107044 w 127393"/>
                  <a:gd name="connsiteY64" fmla="*/ 90354 h 154019"/>
                  <a:gd name="connsiteX65" fmla="*/ 108461 w 127393"/>
                  <a:gd name="connsiteY65" fmla="*/ 92775 h 154019"/>
                  <a:gd name="connsiteX66" fmla="*/ 108934 w 127393"/>
                  <a:gd name="connsiteY66" fmla="*/ 97086 h 154019"/>
                  <a:gd name="connsiteX67" fmla="*/ 110115 w 127393"/>
                  <a:gd name="connsiteY67" fmla="*/ 100689 h 154019"/>
                  <a:gd name="connsiteX68" fmla="*/ 112773 w 127393"/>
                  <a:gd name="connsiteY68" fmla="*/ 103582 h 154019"/>
                  <a:gd name="connsiteX69" fmla="*/ 113009 w 127393"/>
                  <a:gd name="connsiteY69" fmla="*/ 104764 h 154019"/>
                  <a:gd name="connsiteX70" fmla="*/ 113481 w 127393"/>
                  <a:gd name="connsiteY70" fmla="*/ 110787 h 154019"/>
                  <a:gd name="connsiteX71" fmla="*/ 114958 w 127393"/>
                  <a:gd name="connsiteY71" fmla="*/ 110551 h 154019"/>
                  <a:gd name="connsiteX72" fmla="*/ 118560 w 127393"/>
                  <a:gd name="connsiteY72" fmla="*/ 106240 h 154019"/>
                  <a:gd name="connsiteX73" fmla="*/ 122635 w 127393"/>
                  <a:gd name="connsiteY73" fmla="*/ 110079 h 154019"/>
                  <a:gd name="connsiteX74" fmla="*/ 122871 w 127393"/>
                  <a:gd name="connsiteY74" fmla="*/ 111496 h 154019"/>
                  <a:gd name="connsiteX75" fmla="*/ 125293 w 127393"/>
                  <a:gd name="connsiteY75" fmla="*/ 116339 h 154019"/>
                  <a:gd name="connsiteX76" fmla="*/ 126946 w 127393"/>
                  <a:gd name="connsiteY76" fmla="*/ 118051 h 154019"/>
                  <a:gd name="connsiteX77" fmla="*/ 126946 w 127393"/>
                  <a:gd name="connsiteY77" fmla="*/ 120709 h 154019"/>
                  <a:gd name="connsiteX78" fmla="*/ 124525 w 127393"/>
                  <a:gd name="connsiteY78" fmla="*/ 132993 h 154019"/>
                  <a:gd name="connsiteX79" fmla="*/ 124525 w 127393"/>
                  <a:gd name="connsiteY79" fmla="*/ 147639 h 154019"/>
                  <a:gd name="connsiteX80" fmla="*/ 123285 w 127393"/>
                  <a:gd name="connsiteY80" fmla="*/ 152186 h 154019"/>
                  <a:gd name="connsiteX81" fmla="*/ 120863 w 127393"/>
                  <a:gd name="connsiteY81" fmla="*/ 153604 h 154019"/>
                  <a:gd name="connsiteX82" fmla="*/ 115548 w 127393"/>
                  <a:gd name="connsiteY82" fmla="*/ 151891 h 154019"/>
                  <a:gd name="connsiteX83" fmla="*/ 108343 w 127393"/>
                  <a:gd name="connsiteY83" fmla="*/ 154017 h 154019"/>
                  <a:gd name="connsiteX84" fmla="*/ 95646 w 127393"/>
                  <a:gd name="connsiteY84" fmla="*/ 140080 h 154019"/>
                  <a:gd name="connsiteX85" fmla="*/ 93697 w 127393"/>
                  <a:gd name="connsiteY85" fmla="*/ 139135 h 15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27393" h="154019">
                    <a:moveTo>
                      <a:pt x="93697" y="139194"/>
                    </a:moveTo>
                    <a:cubicBezTo>
                      <a:pt x="91748" y="138013"/>
                      <a:pt x="89622" y="137245"/>
                      <a:pt x="88677" y="135119"/>
                    </a:cubicBezTo>
                    <a:cubicBezTo>
                      <a:pt x="88205" y="133702"/>
                      <a:pt x="87732" y="132225"/>
                      <a:pt x="87496" y="130808"/>
                    </a:cubicBezTo>
                    <a:cubicBezTo>
                      <a:pt x="87260" y="130335"/>
                      <a:pt x="86787" y="129863"/>
                      <a:pt x="86315" y="129390"/>
                    </a:cubicBezTo>
                    <a:cubicBezTo>
                      <a:pt x="84130" y="127441"/>
                      <a:pt x="81768" y="126260"/>
                      <a:pt x="79346" y="124548"/>
                    </a:cubicBezTo>
                    <a:cubicBezTo>
                      <a:pt x="77397" y="122835"/>
                      <a:pt x="75271" y="121181"/>
                      <a:pt x="74326" y="118996"/>
                    </a:cubicBezTo>
                    <a:cubicBezTo>
                      <a:pt x="73618" y="116811"/>
                      <a:pt x="72909" y="114921"/>
                      <a:pt x="71433" y="113209"/>
                    </a:cubicBezTo>
                    <a:cubicBezTo>
                      <a:pt x="69247" y="110315"/>
                      <a:pt x="67121" y="108130"/>
                      <a:pt x="64936" y="105236"/>
                    </a:cubicBezTo>
                    <a:cubicBezTo>
                      <a:pt x="63755" y="103287"/>
                      <a:pt x="64936" y="100925"/>
                      <a:pt x="63755" y="98976"/>
                    </a:cubicBezTo>
                    <a:cubicBezTo>
                      <a:pt x="62810" y="97499"/>
                      <a:pt x="62102" y="95846"/>
                      <a:pt x="61629" y="94369"/>
                    </a:cubicBezTo>
                    <a:cubicBezTo>
                      <a:pt x="60448" y="91476"/>
                      <a:pt x="60212" y="88109"/>
                      <a:pt x="58735" y="85452"/>
                    </a:cubicBezTo>
                    <a:cubicBezTo>
                      <a:pt x="57554" y="83267"/>
                      <a:pt x="56314" y="81849"/>
                      <a:pt x="55133" y="79664"/>
                    </a:cubicBezTo>
                    <a:cubicBezTo>
                      <a:pt x="54188" y="78247"/>
                      <a:pt x="53479" y="76298"/>
                      <a:pt x="53007" y="74349"/>
                    </a:cubicBezTo>
                    <a:cubicBezTo>
                      <a:pt x="52534" y="74585"/>
                      <a:pt x="52298" y="74113"/>
                      <a:pt x="52062" y="74113"/>
                    </a:cubicBezTo>
                    <a:cubicBezTo>
                      <a:pt x="51117" y="73168"/>
                      <a:pt x="50408" y="72400"/>
                      <a:pt x="49168" y="71928"/>
                    </a:cubicBezTo>
                    <a:cubicBezTo>
                      <a:pt x="45802" y="70747"/>
                      <a:pt x="45329" y="67380"/>
                      <a:pt x="44621" y="64014"/>
                    </a:cubicBezTo>
                    <a:cubicBezTo>
                      <a:pt x="44384" y="62538"/>
                      <a:pt x="42967" y="61593"/>
                      <a:pt x="42731" y="60175"/>
                    </a:cubicBezTo>
                    <a:cubicBezTo>
                      <a:pt x="42022" y="57754"/>
                      <a:pt x="42967" y="55392"/>
                      <a:pt x="42258" y="52970"/>
                    </a:cubicBezTo>
                    <a:cubicBezTo>
                      <a:pt x="41313" y="51081"/>
                      <a:pt x="39837" y="48896"/>
                      <a:pt x="37475" y="48187"/>
                    </a:cubicBezTo>
                    <a:cubicBezTo>
                      <a:pt x="35053" y="47478"/>
                      <a:pt x="33636" y="45293"/>
                      <a:pt x="31215" y="44112"/>
                    </a:cubicBezTo>
                    <a:cubicBezTo>
                      <a:pt x="29975" y="43403"/>
                      <a:pt x="29030" y="42399"/>
                      <a:pt x="28557" y="40982"/>
                    </a:cubicBezTo>
                    <a:cubicBezTo>
                      <a:pt x="28557" y="40037"/>
                      <a:pt x="28321" y="39033"/>
                      <a:pt x="28085" y="38324"/>
                    </a:cubicBezTo>
                    <a:cubicBezTo>
                      <a:pt x="25191" y="33009"/>
                      <a:pt x="21116" y="28934"/>
                      <a:pt x="16332" y="25095"/>
                    </a:cubicBezTo>
                    <a:cubicBezTo>
                      <a:pt x="15624" y="24623"/>
                      <a:pt x="14915" y="24387"/>
                      <a:pt x="14147" y="23914"/>
                    </a:cubicBezTo>
                    <a:cubicBezTo>
                      <a:pt x="10308" y="21729"/>
                      <a:pt x="7651" y="18363"/>
                      <a:pt x="4580" y="15233"/>
                    </a:cubicBezTo>
                    <a:cubicBezTo>
                      <a:pt x="3163" y="13757"/>
                      <a:pt x="2159" y="12339"/>
                      <a:pt x="977" y="10686"/>
                    </a:cubicBezTo>
                    <a:cubicBezTo>
                      <a:pt x="-676" y="8264"/>
                      <a:pt x="269" y="5607"/>
                      <a:pt x="269" y="3244"/>
                    </a:cubicBezTo>
                    <a:cubicBezTo>
                      <a:pt x="269" y="1827"/>
                      <a:pt x="1214" y="1059"/>
                      <a:pt x="2218" y="351"/>
                    </a:cubicBezTo>
                    <a:cubicBezTo>
                      <a:pt x="3399" y="-358"/>
                      <a:pt x="4639" y="114"/>
                      <a:pt x="5820" y="823"/>
                    </a:cubicBezTo>
                    <a:cubicBezTo>
                      <a:pt x="7769" y="2004"/>
                      <a:pt x="8950" y="4189"/>
                      <a:pt x="10840" y="5902"/>
                    </a:cubicBezTo>
                    <a:cubicBezTo>
                      <a:pt x="12553" y="6847"/>
                      <a:pt x="14442" y="6374"/>
                      <a:pt x="16096" y="7142"/>
                    </a:cubicBezTo>
                    <a:cubicBezTo>
                      <a:pt x="17809" y="7851"/>
                      <a:pt x="19699" y="7378"/>
                      <a:pt x="21411" y="6906"/>
                    </a:cubicBezTo>
                    <a:cubicBezTo>
                      <a:pt x="22120" y="6670"/>
                      <a:pt x="22829" y="6197"/>
                      <a:pt x="23596" y="5961"/>
                    </a:cubicBezTo>
                    <a:cubicBezTo>
                      <a:pt x="24541" y="5725"/>
                      <a:pt x="25781" y="5725"/>
                      <a:pt x="26726" y="6197"/>
                    </a:cubicBezTo>
                    <a:cubicBezTo>
                      <a:pt x="28439" y="7378"/>
                      <a:pt x="29148" y="9563"/>
                      <a:pt x="29620" y="11749"/>
                    </a:cubicBezTo>
                    <a:cubicBezTo>
                      <a:pt x="30565" y="14406"/>
                      <a:pt x="32986" y="16119"/>
                      <a:pt x="35880" y="17064"/>
                    </a:cubicBezTo>
                    <a:cubicBezTo>
                      <a:pt x="36589" y="17300"/>
                      <a:pt x="37534" y="18009"/>
                      <a:pt x="37534" y="18776"/>
                    </a:cubicBezTo>
                    <a:cubicBezTo>
                      <a:pt x="37770" y="19721"/>
                      <a:pt x="38006" y="20725"/>
                      <a:pt x="38479" y="21670"/>
                    </a:cubicBezTo>
                    <a:cubicBezTo>
                      <a:pt x="41136" y="26749"/>
                      <a:pt x="46865" y="28166"/>
                      <a:pt x="51176" y="31769"/>
                    </a:cubicBezTo>
                    <a:cubicBezTo>
                      <a:pt x="52593" y="33245"/>
                      <a:pt x="53597" y="35371"/>
                      <a:pt x="55251" y="36848"/>
                    </a:cubicBezTo>
                    <a:cubicBezTo>
                      <a:pt x="56019" y="37498"/>
                      <a:pt x="56905" y="39505"/>
                      <a:pt x="58145" y="40214"/>
                    </a:cubicBezTo>
                    <a:cubicBezTo>
                      <a:pt x="59798" y="40687"/>
                      <a:pt x="61039" y="41927"/>
                      <a:pt x="62220" y="43108"/>
                    </a:cubicBezTo>
                    <a:cubicBezTo>
                      <a:pt x="62692" y="43817"/>
                      <a:pt x="62928" y="44525"/>
                      <a:pt x="63165" y="45293"/>
                    </a:cubicBezTo>
                    <a:cubicBezTo>
                      <a:pt x="63637" y="45765"/>
                      <a:pt x="63873" y="46238"/>
                      <a:pt x="64346" y="46474"/>
                    </a:cubicBezTo>
                    <a:cubicBezTo>
                      <a:pt x="64582" y="46947"/>
                      <a:pt x="64818" y="47419"/>
                      <a:pt x="65054" y="47892"/>
                    </a:cubicBezTo>
                    <a:cubicBezTo>
                      <a:pt x="65527" y="48128"/>
                      <a:pt x="66236" y="48364"/>
                      <a:pt x="67003" y="48600"/>
                    </a:cubicBezTo>
                    <a:cubicBezTo>
                      <a:pt x="67240" y="46415"/>
                      <a:pt x="65822" y="44289"/>
                      <a:pt x="66767" y="42340"/>
                    </a:cubicBezTo>
                    <a:cubicBezTo>
                      <a:pt x="66767" y="42104"/>
                      <a:pt x="67948" y="42104"/>
                      <a:pt x="68716" y="42340"/>
                    </a:cubicBezTo>
                    <a:cubicBezTo>
                      <a:pt x="69188" y="42576"/>
                      <a:pt x="69425" y="43049"/>
                      <a:pt x="69897" y="43521"/>
                    </a:cubicBezTo>
                    <a:cubicBezTo>
                      <a:pt x="70842" y="44998"/>
                      <a:pt x="71551" y="46415"/>
                      <a:pt x="73027" y="47596"/>
                    </a:cubicBezTo>
                    <a:cubicBezTo>
                      <a:pt x="73972" y="48777"/>
                      <a:pt x="73263" y="50490"/>
                      <a:pt x="73972" y="51199"/>
                    </a:cubicBezTo>
                    <a:cubicBezTo>
                      <a:pt x="76866" y="53856"/>
                      <a:pt x="81649" y="51730"/>
                      <a:pt x="85252" y="52911"/>
                    </a:cubicBezTo>
                    <a:cubicBezTo>
                      <a:pt x="86492" y="53384"/>
                      <a:pt x="87910" y="54624"/>
                      <a:pt x="88854" y="55805"/>
                    </a:cubicBezTo>
                    <a:cubicBezTo>
                      <a:pt x="90036" y="57518"/>
                      <a:pt x="89327" y="60116"/>
                      <a:pt x="90272" y="62301"/>
                    </a:cubicBezTo>
                    <a:cubicBezTo>
                      <a:pt x="90744" y="63483"/>
                      <a:pt x="91689" y="64487"/>
                      <a:pt x="91925" y="65904"/>
                    </a:cubicBezTo>
                    <a:cubicBezTo>
                      <a:pt x="92162" y="67380"/>
                      <a:pt x="92398" y="69270"/>
                      <a:pt x="90449" y="70215"/>
                    </a:cubicBezTo>
                    <a:lnTo>
                      <a:pt x="90449" y="71160"/>
                    </a:lnTo>
                    <a:cubicBezTo>
                      <a:pt x="91630" y="71633"/>
                      <a:pt x="92634" y="70451"/>
                      <a:pt x="93815" y="70215"/>
                    </a:cubicBezTo>
                    <a:cubicBezTo>
                      <a:pt x="94996" y="69743"/>
                      <a:pt x="96945" y="69506"/>
                      <a:pt x="97418" y="70451"/>
                    </a:cubicBezTo>
                    <a:cubicBezTo>
                      <a:pt x="98835" y="73109"/>
                      <a:pt x="102674" y="74526"/>
                      <a:pt x="101256" y="77656"/>
                    </a:cubicBezTo>
                    <a:cubicBezTo>
                      <a:pt x="101020" y="78129"/>
                      <a:pt x="100075" y="78601"/>
                      <a:pt x="99544" y="79310"/>
                    </a:cubicBezTo>
                    <a:cubicBezTo>
                      <a:pt x="98835" y="80491"/>
                      <a:pt x="99780" y="82204"/>
                      <a:pt x="98835" y="82676"/>
                    </a:cubicBezTo>
                    <a:cubicBezTo>
                      <a:pt x="97122" y="83857"/>
                      <a:pt x="97122" y="86279"/>
                      <a:pt x="97654" y="87696"/>
                    </a:cubicBezTo>
                    <a:cubicBezTo>
                      <a:pt x="97890" y="88169"/>
                      <a:pt x="99071" y="87696"/>
                      <a:pt x="99839" y="87932"/>
                    </a:cubicBezTo>
                    <a:cubicBezTo>
                      <a:pt x="102260" y="89409"/>
                      <a:pt x="104623" y="89645"/>
                      <a:pt x="107044" y="90354"/>
                    </a:cubicBezTo>
                    <a:cubicBezTo>
                      <a:pt x="107753" y="90590"/>
                      <a:pt x="107989" y="91771"/>
                      <a:pt x="108461" y="92775"/>
                    </a:cubicBezTo>
                    <a:cubicBezTo>
                      <a:pt x="109170" y="94251"/>
                      <a:pt x="108225" y="95669"/>
                      <a:pt x="108934" y="97086"/>
                    </a:cubicBezTo>
                    <a:cubicBezTo>
                      <a:pt x="109524" y="98267"/>
                      <a:pt x="109406" y="99507"/>
                      <a:pt x="110115" y="100689"/>
                    </a:cubicBezTo>
                    <a:cubicBezTo>
                      <a:pt x="110587" y="101634"/>
                      <a:pt x="111296" y="103110"/>
                      <a:pt x="112773" y="103582"/>
                    </a:cubicBezTo>
                    <a:cubicBezTo>
                      <a:pt x="112536" y="104055"/>
                      <a:pt x="113245" y="104291"/>
                      <a:pt x="113009" y="104764"/>
                    </a:cubicBezTo>
                    <a:cubicBezTo>
                      <a:pt x="112300" y="106181"/>
                      <a:pt x="112300" y="108839"/>
                      <a:pt x="113481" y="110787"/>
                    </a:cubicBezTo>
                    <a:cubicBezTo>
                      <a:pt x="113481" y="111024"/>
                      <a:pt x="114662" y="111024"/>
                      <a:pt x="114958" y="110551"/>
                    </a:cubicBezTo>
                    <a:cubicBezTo>
                      <a:pt x="115666" y="108602"/>
                      <a:pt x="115903" y="105768"/>
                      <a:pt x="118560" y="106240"/>
                    </a:cubicBezTo>
                    <a:cubicBezTo>
                      <a:pt x="119269" y="108189"/>
                      <a:pt x="121690" y="108425"/>
                      <a:pt x="122635" y="110079"/>
                    </a:cubicBezTo>
                    <a:cubicBezTo>
                      <a:pt x="122635" y="110551"/>
                      <a:pt x="122635" y="111024"/>
                      <a:pt x="122871" y="111496"/>
                    </a:cubicBezTo>
                    <a:cubicBezTo>
                      <a:pt x="124052" y="112913"/>
                      <a:pt x="125056" y="114390"/>
                      <a:pt x="125293" y="116339"/>
                    </a:cubicBezTo>
                    <a:cubicBezTo>
                      <a:pt x="125293" y="117047"/>
                      <a:pt x="126474" y="117284"/>
                      <a:pt x="126946" y="118051"/>
                    </a:cubicBezTo>
                    <a:cubicBezTo>
                      <a:pt x="127655" y="118996"/>
                      <a:pt x="127419" y="120473"/>
                      <a:pt x="126946" y="120709"/>
                    </a:cubicBezTo>
                    <a:cubicBezTo>
                      <a:pt x="123108" y="123839"/>
                      <a:pt x="121867" y="129095"/>
                      <a:pt x="124525" y="132993"/>
                    </a:cubicBezTo>
                    <a:cubicBezTo>
                      <a:pt x="124761" y="137776"/>
                      <a:pt x="125470" y="142619"/>
                      <a:pt x="124525" y="147639"/>
                    </a:cubicBezTo>
                    <a:cubicBezTo>
                      <a:pt x="124052" y="149056"/>
                      <a:pt x="123816" y="150769"/>
                      <a:pt x="123285" y="152186"/>
                    </a:cubicBezTo>
                    <a:cubicBezTo>
                      <a:pt x="122812" y="153131"/>
                      <a:pt x="122104" y="154076"/>
                      <a:pt x="120863" y="153604"/>
                    </a:cubicBezTo>
                    <a:cubicBezTo>
                      <a:pt x="119151" y="152659"/>
                      <a:pt x="117497" y="151419"/>
                      <a:pt x="115548" y="151891"/>
                    </a:cubicBezTo>
                    <a:cubicBezTo>
                      <a:pt x="113127" y="152836"/>
                      <a:pt x="111001" y="154076"/>
                      <a:pt x="108343" y="154017"/>
                    </a:cubicBezTo>
                    <a:cubicBezTo>
                      <a:pt x="104741" y="148938"/>
                      <a:pt x="99485" y="145100"/>
                      <a:pt x="95646" y="140080"/>
                    </a:cubicBezTo>
                    <a:lnTo>
                      <a:pt x="93697" y="139135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93" name="Forme libre : forme 296">
                <a:extLst>
                  <a:ext uri="{FF2B5EF4-FFF2-40B4-BE49-F238E27FC236}">
                    <a16:creationId xmlns:a16="http://schemas.microsoft.com/office/drawing/2014/main" id="{1F66DF9D-0865-62BD-DF3B-F323CF875355}"/>
                  </a:ext>
                </a:extLst>
              </p:cNvPr>
              <p:cNvSpPr/>
              <p:nvPr/>
            </p:nvSpPr>
            <p:spPr>
              <a:xfrm>
                <a:off x="7700453" y="3960234"/>
                <a:ext cx="105084" cy="38674"/>
              </a:xfrm>
              <a:custGeom>
                <a:avLst/>
                <a:gdLst>
                  <a:gd name="connsiteX0" fmla="*/ 30732 w 105084"/>
                  <a:gd name="connsiteY0" fmla="*/ 6149 h 38674"/>
                  <a:gd name="connsiteX1" fmla="*/ 28074 w 105084"/>
                  <a:gd name="connsiteY1" fmla="*/ 5913 h 38674"/>
                  <a:gd name="connsiteX2" fmla="*/ 22582 w 105084"/>
                  <a:gd name="connsiteY2" fmla="*/ 598 h 38674"/>
                  <a:gd name="connsiteX3" fmla="*/ 19924 w 105084"/>
                  <a:gd name="connsiteY3" fmla="*/ 361 h 38674"/>
                  <a:gd name="connsiteX4" fmla="*/ 17030 w 105084"/>
                  <a:gd name="connsiteY4" fmla="*/ 2783 h 38674"/>
                  <a:gd name="connsiteX5" fmla="*/ 13428 w 105084"/>
                  <a:gd name="connsiteY5" fmla="*/ 2546 h 38674"/>
                  <a:gd name="connsiteX6" fmla="*/ 11243 w 105084"/>
                  <a:gd name="connsiteY6" fmla="*/ 1070 h 38674"/>
                  <a:gd name="connsiteX7" fmla="*/ 7168 w 105084"/>
                  <a:gd name="connsiteY7" fmla="*/ 1070 h 38674"/>
                  <a:gd name="connsiteX8" fmla="*/ 5219 w 105084"/>
                  <a:gd name="connsiteY8" fmla="*/ 4200 h 38674"/>
                  <a:gd name="connsiteX9" fmla="*/ 5219 w 105084"/>
                  <a:gd name="connsiteY9" fmla="*/ 6149 h 38674"/>
                  <a:gd name="connsiteX10" fmla="*/ 140 w 105084"/>
                  <a:gd name="connsiteY10" fmla="*/ 13826 h 38674"/>
                  <a:gd name="connsiteX11" fmla="*/ 10948 w 105084"/>
                  <a:gd name="connsiteY11" fmla="*/ 16011 h 38674"/>
                  <a:gd name="connsiteX12" fmla="*/ 11184 w 105084"/>
                  <a:gd name="connsiteY12" fmla="*/ 20559 h 38674"/>
                  <a:gd name="connsiteX13" fmla="*/ 18389 w 105084"/>
                  <a:gd name="connsiteY13" fmla="*/ 21031 h 38674"/>
                  <a:gd name="connsiteX14" fmla="*/ 22700 w 105084"/>
                  <a:gd name="connsiteY14" fmla="*/ 22744 h 38674"/>
                  <a:gd name="connsiteX15" fmla="*/ 27247 w 105084"/>
                  <a:gd name="connsiteY15" fmla="*/ 26346 h 38674"/>
                  <a:gd name="connsiteX16" fmla="*/ 33744 w 105084"/>
                  <a:gd name="connsiteY16" fmla="*/ 26583 h 38674"/>
                  <a:gd name="connsiteX17" fmla="*/ 40240 w 105084"/>
                  <a:gd name="connsiteY17" fmla="*/ 25638 h 38674"/>
                  <a:gd name="connsiteX18" fmla="*/ 41657 w 105084"/>
                  <a:gd name="connsiteY18" fmla="*/ 26583 h 38674"/>
                  <a:gd name="connsiteX19" fmla="*/ 54650 w 105084"/>
                  <a:gd name="connsiteY19" fmla="*/ 29240 h 38674"/>
                  <a:gd name="connsiteX20" fmla="*/ 59670 w 105084"/>
                  <a:gd name="connsiteY20" fmla="*/ 32370 h 38674"/>
                  <a:gd name="connsiteX21" fmla="*/ 61382 w 105084"/>
                  <a:gd name="connsiteY21" fmla="*/ 33315 h 38674"/>
                  <a:gd name="connsiteX22" fmla="*/ 70772 w 105084"/>
                  <a:gd name="connsiteY22" fmla="*/ 34260 h 38674"/>
                  <a:gd name="connsiteX23" fmla="*/ 72721 w 105084"/>
                  <a:gd name="connsiteY23" fmla="*/ 34969 h 38674"/>
                  <a:gd name="connsiteX24" fmla="*/ 91206 w 105084"/>
                  <a:gd name="connsiteY24" fmla="*/ 34733 h 38674"/>
                  <a:gd name="connsiteX25" fmla="*/ 93155 w 105084"/>
                  <a:gd name="connsiteY25" fmla="*/ 36445 h 38674"/>
                  <a:gd name="connsiteX26" fmla="*/ 97998 w 105084"/>
                  <a:gd name="connsiteY26" fmla="*/ 37686 h 38674"/>
                  <a:gd name="connsiteX27" fmla="*/ 104730 w 105084"/>
                  <a:gd name="connsiteY27" fmla="*/ 38394 h 38674"/>
                  <a:gd name="connsiteX28" fmla="*/ 104730 w 105084"/>
                  <a:gd name="connsiteY28" fmla="*/ 35737 h 38674"/>
                  <a:gd name="connsiteX29" fmla="*/ 103313 w 105084"/>
                  <a:gd name="connsiteY29" fmla="*/ 34555 h 38674"/>
                  <a:gd name="connsiteX30" fmla="*/ 104021 w 105084"/>
                  <a:gd name="connsiteY30" fmla="*/ 29536 h 38674"/>
                  <a:gd name="connsiteX31" fmla="*/ 103077 w 105084"/>
                  <a:gd name="connsiteY31" fmla="*/ 25461 h 38674"/>
                  <a:gd name="connsiteX32" fmla="*/ 90320 w 105084"/>
                  <a:gd name="connsiteY32" fmla="*/ 23748 h 38674"/>
                  <a:gd name="connsiteX33" fmla="*/ 86245 w 105084"/>
                  <a:gd name="connsiteY33" fmla="*/ 22272 h 38674"/>
                  <a:gd name="connsiteX34" fmla="*/ 83883 w 105084"/>
                  <a:gd name="connsiteY34" fmla="*/ 16011 h 38674"/>
                  <a:gd name="connsiteX35" fmla="*/ 82938 w 105084"/>
                  <a:gd name="connsiteY35" fmla="*/ 14830 h 38674"/>
                  <a:gd name="connsiteX36" fmla="*/ 77623 w 105084"/>
                  <a:gd name="connsiteY36" fmla="*/ 14122 h 38674"/>
                  <a:gd name="connsiteX37" fmla="*/ 75733 w 105084"/>
                  <a:gd name="connsiteY37" fmla="*/ 12941 h 38674"/>
                  <a:gd name="connsiteX38" fmla="*/ 67583 w 105084"/>
                  <a:gd name="connsiteY38" fmla="*/ 10755 h 38674"/>
                  <a:gd name="connsiteX39" fmla="*/ 62563 w 105084"/>
                  <a:gd name="connsiteY39" fmla="*/ 7625 h 38674"/>
                  <a:gd name="connsiteX40" fmla="*/ 60142 w 105084"/>
                  <a:gd name="connsiteY40" fmla="*/ 12409 h 38674"/>
                  <a:gd name="connsiteX41" fmla="*/ 55299 w 105084"/>
                  <a:gd name="connsiteY41" fmla="*/ 14299 h 38674"/>
                  <a:gd name="connsiteX42" fmla="*/ 48331 w 105084"/>
                  <a:gd name="connsiteY42" fmla="*/ 13590 h 38674"/>
                  <a:gd name="connsiteX43" fmla="*/ 37523 w 105084"/>
                  <a:gd name="connsiteY43" fmla="*/ 13118 h 38674"/>
                  <a:gd name="connsiteX44" fmla="*/ 36106 w 105084"/>
                  <a:gd name="connsiteY44" fmla="*/ 9043 h 38674"/>
                  <a:gd name="connsiteX45" fmla="*/ 33684 w 105084"/>
                  <a:gd name="connsiteY45" fmla="*/ 6385 h 38674"/>
                  <a:gd name="connsiteX46" fmla="*/ 30791 w 105084"/>
                  <a:gd name="connsiteY46" fmla="*/ 6149 h 38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05084" h="38674">
                    <a:moveTo>
                      <a:pt x="30732" y="6149"/>
                    </a:moveTo>
                    <a:cubicBezTo>
                      <a:pt x="29846" y="6503"/>
                      <a:pt x="28547" y="6385"/>
                      <a:pt x="28074" y="5913"/>
                    </a:cubicBezTo>
                    <a:cubicBezTo>
                      <a:pt x="25889" y="4200"/>
                      <a:pt x="24708" y="2074"/>
                      <a:pt x="22582" y="598"/>
                    </a:cubicBezTo>
                    <a:cubicBezTo>
                      <a:pt x="21873" y="125"/>
                      <a:pt x="20397" y="-347"/>
                      <a:pt x="19924" y="361"/>
                    </a:cubicBezTo>
                    <a:cubicBezTo>
                      <a:pt x="18979" y="1306"/>
                      <a:pt x="18212" y="2251"/>
                      <a:pt x="17030" y="2783"/>
                    </a:cubicBezTo>
                    <a:cubicBezTo>
                      <a:pt x="15849" y="3019"/>
                      <a:pt x="14373" y="3019"/>
                      <a:pt x="13428" y="2546"/>
                    </a:cubicBezTo>
                    <a:cubicBezTo>
                      <a:pt x="12719" y="2310"/>
                      <a:pt x="12011" y="1070"/>
                      <a:pt x="11243" y="1070"/>
                    </a:cubicBezTo>
                    <a:cubicBezTo>
                      <a:pt x="9825" y="834"/>
                      <a:pt x="8113" y="-406"/>
                      <a:pt x="7168" y="1070"/>
                    </a:cubicBezTo>
                    <a:cubicBezTo>
                      <a:pt x="6459" y="2015"/>
                      <a:pt x="5691" y="2960"/>
                      <a:pt x="5219" y="4200"/>
                    </a:cubicBezTo>
                    <a:cubicBezTo>
                      <a:pt x="5219" y="4909"/>
                      <a:pt x="5455" y="5617"/>
                      <a:pt x="5219" y="6149"/>
                    </a:cubicBezTo>
                    <a:cubicBezTo>
                      <a:pt x="3270" y="8807"/>
                      <a:pt x="-805" y="10224"/>
                      <a:pt x="140" y="13826"/>
                    </a:cubicBezTo>
                    <a:cubicBezTo>
                      <a:pt x="3743" y="14299"/>
                      <a:pt x="9058" y="12409"/>
                      <a:pt x="10948" y="16011"/>
                    </a:cubicBezTo>
                    <a:cubicBezTo>
                      <a:pt x="11656" y="17488"/>
                      <a:pt x="11184" y="19142"/>
                      <a:pt x="11184" y="20559"/>
                    </a:cubicBezTo>
                    <a:cubicBezTo>
                      <a:pt x="13605" y="21031"/>
                      <a:pt x="15967" y="20323"/>
                      <a:pt x="18389" y="21031"/>
                    </a:cubicBezTo>
                    <a:cubicBezTo>
                      <a:pt x="19806" y="21268"/>
                      <a:pt x="21519" y="21740"/>
                      <a:pt x="22700" y="22744"/>
                    </a:cubicBezTo>
                    <a:cubicBezTo>
                      <a:pt x="24413" y="23984"/>
                      <a:pt x="25594" y="25165"/>
                      <a:pt x="27247" y="26346"/>
                    </a:cubicBezTo>
                    <a:cubicBezTo>
                      <a:pt x="28901" y="27587"/>
                      <a:pt x="31795" y="27291"/>
                      <a:pt x="33744" y="26583"/>
                    </a:cubicBezTo>
                    <a:cubicBezTo>
                      <a:pt x="35929" y="25638"/>
                      <a:pt x="37818" y="24398"/>
                      <a:pt x="40240" y="25638"/>
                    </a:cubicBezTo>
                    <a:cubicBezTo>
                      <a:pt x="40712" y="25874"/>
                      <a:pt x="41185" y="26583"/>
                      <a:pt x="41657" y="26583"/>
                    </a:cubicBezTo>
                    <a:cubicBezTo>
                      <a:pt x="45968" y="27528"/>
                      <a:pt x="51047" y="25874"/>
                      <a:pt x="54650" y="29240"/>
                    </a:cubicBezTo>
                    <a:cubicBezTo>
                      <a:pt x="56067" y="30717"/>
                      <a:pt x="58252" y="30953"/>
                      <a:pt x="59670" y="32370"/>
                    </a:cubicBezTo>
                    <a:cubicBezTo>
                      <a:pt x="60142" y="32843"/>
                      <a:pt x="60851" y="33315"/>
                      <a:pt x="61382" y="33315"/>
                    </a:cubicBezTo>
                    <a:cubicBezTo>
                      <a:pt x="64512" y="34024"/>
                      <a:pt x="67642" y="32843"/>
                      <a:pt x="70772" y="34260"/>
                    </a:cubicBezTo>
                    <a:cubicBezTo>
                      <a:pt x="71481" y="34496"/>
                      <a:pt x="71953" y="34969"/>
                      <a:pt x="72721" y="34969"/>
                    </a:cubicBezTo>
                    <a:cubicBezTo>
                      <a:pt x="78981" y="35973"/>
                      <a:pt x="85005" y="34260"/>
                      <a:pt x="91206" y="34733"/>
                    </a:cubicBezTo>
                    <a:cubicBezTo>
                      <a:pt x="91915" y="34733"/>
                      <a:pt x="92446" y="35914"/>
                      <a:pt x="93155" y="36445"/>
                    </a:cubicBezTo>
                    <a:cubicBezTo>
                      <a:pt x="94572" y="37154"/>
                      <a:pt x="96285" y="36918"/>
                      <a:pt x="97998" y="37686"/>
                    </a:cubicBezTo>
                    <a:cubicBezTo>
                      <a:pt x="100183" y="38158"/>
                      <a:pt x="102545" y="39162"/>
                      <a:pt x="104730" y="38394"/>
                    </a:cubicBezTo>
                    <a:cubicBezTo>
                      <a:pt x="105203" y="38158"/>
                      <a:pt x="105203" y="36445"/>
                      <a:pt x="104730" y="35737"/>
                    </a:cubicBezTo>
                    <a:cubicBezTo>
                      <a:pt x="104494" y="35264"/>
                      <a:pt x="103313" y="35028"/>
                      <a:pt x="103313" y="34555"/>
                    </a:cubicBezTo>
                    <a:cubicBezTo>
                      <a:pt x="102840" y="32843"/>
                      <a:pt x="103077" y="31189"/>
                      <a:pt x="104021" y="29536"/>
                    </a:cubicBezTo>
                    <a:cubicBezTo>
                      <a:pt x="104966" y="28354"/>
                      <a:pt x="103785" y="26878"/>
                      <a:pt x="103077" y="25461"/>
                    </a:cubicBezTo>
                    <a:cubicBezTo>
                      <a:pt x="98765" y="25697"/>
                      <a:pt x="94690" y="24457"/>
                      <a:pt x="90320" y="23748"/>
                    </a:cubicBezTo>
                    <a:cubicBezTo>
                      <a:pt x="88844" y="23512"/>
                      <a:pt x="87190" y="23039"/>
                      <a:pt x="86245" y="22272"/>
                    </a:cubicBezTo>
                    <a:cubicBezTo>
                      <a:pt x="84355" y="20795"/>
                      <a:pt x="83883" y="18433"/>
                      <a:pt x="83883" y="16011"/>
                    </a:cubicBezTo>
                    <a:cubicBezTo>
                      <a:pt x="83647" y="15539"/>
                      <a:pt x="83411" y="15067"/>
                      <a:pt x="82938" y="14830"/>
                    </a:cubicBezTo>
                    <a:cubicBezTo>
                      <a:pt x="81225" y="13885"/>
                      <a:pt x="79336" y="14830"/>
                      <a:pt x="77623" y="14122"/>
                    </a:cubicBezTo>
                    <a:cubicBezTo>
                      <a:pt x="76914" y="13649"/>
                      <a:pt x="76442" y="13177"/>
                      <a:pt x="75733" y="12941"/>
                    </a:cubicBezTo>
                    <a:cubicBezTo>
                      <a:pt x="73076" y="11759"/>
                      <a:pt x="69709" y="12468"/>
                      <a:pt x="67583" y="10755"/>
                    </a:cubicBezTo>
                    <a:cubicBezTo>
                      <a:pt x="65871" y="9574"/>
                      <a:pt x="64926" y="6444"/>
                      <a:pt x="62563" y="7625"/>
                    </a:cubicBezTo>
                    <a:cubicBezTo>
                      <a:pt x="60910" y="8334"/>
                      <a:pt x="60851" y="10519"/>
                      <a:pt x="60142" y="12409"/>
                    </a:cubicBezTo>
                    <a:cubicBezTo>
                      <a:pt x="59433" y="14594"/>
                      <a:pt x="56776" y="15303"/>
                      <a:pt x="55299" y="14299"/>
                    </a:cubicBezTo>
                    <a:cubicBezTo>
                      <a:pt x="53114" y="12822"/>
                      <a:pt x="50516" y="12822"/>
                      <a:pt x="48331" y="13590"/>
                    </a:cubicBezTo>
                    <a:cubicBezTo>
                      <a:pt x="44728" y="14299"/>
                      <a:pt x="41126" y="13826"/>
                      <a:pt x="37523" y="13118"/>
                    </a:cubicBezTo>
                    <a:cubicBezTo>
                      <a:pt x="36342" y="12645"/>
                      <a:pt x="36814" y="10460"/>
                      <a:pt x="36106" y="9043"/>
                    </a:cubicBezTo>
                    <a:cubicBezTo>
                      <a:pt x="35397" y="8098"/>
                      <a:pt x="34688" y="6858"/>
                      <a:pt x="33684" y="6385"/>
                    </a:cubicBezTo>
                    <a:cubicBezTo>
                      <a:pt x="33212" y="5913"/>
                      <a:pt x="31972" y="5676"/>
                      <a:pt x="30791" y="6149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94" name="Forme libre : forme 297">
                <a:extLst>
                  <a:ext uri="{FF2B5EF4-FFF2-40B4-BE49-F238E27FC236}">
                    <a16:creationId xmlns:a16="http://schemas.microsoft.com/office/drawing/2014/main" id="{E47DE7F5-A42F-7B89-CFCF-BFAE7F6D232E}"/>
                  </a:ext>
                </a:extLst>
              </p:cNvPr>
              <p:cNvSpPr/>
              <p:nvPr/>
            </p:nvSpPr>
            <p:spPr>
              <a:xfrm>
                <a:off x="7809555" y="3990892"/>
                <a:ext cx="8121" cy="7795"/>
              </a:xfrm>
              <a:custGeom>
                <a:avLst/>
                <a:gdLst>
                  <a:gd name="connsiteX0" fmla="*/ 6908 w 8121"/>
                  <a:gd name="connsiteY0" fmla="*/ 1181 h 7795"/>
                  <a:gd name="connsiteX1" fmla="*/ 4487 w 8121"/>
                  <a:gd name="connsiteY1" fmla="*/ 236 h 7795"/>
                  <a:gd name="connsiteX2" fmla="*/ 412 w 8121"/>
                  <a:gd name="connsiteY2" fmla="*/ 472 h 7795"/>
                  <a:gd name="connsiteX3" fmla="*/ 884 w 8121"/>
                  <a:gd name="connsiteY3" fmla="*/ 4784 h 7795"/>
                  <a:gd name="connsiteX4" fmla="*/ 3306 w 8121"/>
                  <a:gd name="connsiteY4" fmla="*/ 7441 h 7795"/>
                  <a:gd name="connsiteX5" fmla="*/ 5727 w 8121"/>
                  <a:gd name="connsiteY5" fmla="*/ 7441 h 7795"/>
                  <a:gd name="connsiteX6" fmla="*/ 7912 w 8121"/>
                  <a:gd name="connsiteY6" fmla="*/ 1890 h 7795"/>
                  <a:gd name="connsiteX7" fmla="*/ 6967 w 8121"/>
                  <a:gd name="connsiteY7" fmla="*/ 1181 h 7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121" h="7795">
                    <a:moveTo>
                      <a:pt x="6908" y="1181"/>
                    </a:moveTo>
                    <a:cubicBezTo>
                      <a:pt x="6377" y="650"/>
                      <a:pt x="5196" y="472"/>
                      <a:pt x="4487" y="236"/>
                    </a:cubicBezTo>
                    <a:cubicBezTo>
                      <a:pt x="3070" y="0"/>
                      <a:pt x="1121" y="-236"/>
                      <a:pt x="412" y="472"/>
                    </a:cubicBezTo>
                    <a:cubicBezTo>
                      <a:pt x="-297" y="1417"/>
                      <a:pt x="-60" y="3603"/>
                      <a:pt x="884" y="4784"/>
                    </a:cubicBezTo>
                    <a:cubicBezTo>
                      <a:pt x="1829" y="5492"/>
                      <a:pt x="2538" y="6496"/>
                      <a:pt x="3306" y="7441"/>
                    </a:cubicBezTo>
                    <a:cubicBezTo>
                      <a:pt x="4014" y="7914"/>
                      <a:pt x="4959" y="7914"/>
                      <a:pt x="5727" y="7441"/>
                    </a:cubicBezTo>
                    <a:cubicBezTo>
                      <a:pt x="7440" y="6201"/>
                      <a:pt x="8621" y="4075"/>
                      <a:pt x="7912" y="1890"/>
                    </a:cubicBezTo>
                    <a:cubicBezTo>
                      <a:pt x="7676" y="1654"/>
                      <a:pt x="7204" y="1417"/>
                      <a:pt x="6967" y="118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95" name="Forme libre : forme 298">
                <a:extLst>
                  <a:ext uri="{FF2B5EF4-FFF2-40B4-BE49-F238E27FC236}">
                    <a16:creationId xmlns:a16="http://schemas.microsoft.com/office/drawing/2014/main" id="{3F81698F-26F5-31B9-D9FB-AE09D2E0F7B7}"/>
                  </a:ext>
                </a:extLst>
              </p:cNvPr>
              <p:cNvSpPr/>
              <p:nvPr/>
            </p:nvSpPr>
            <p:spPr>
              <a:xfrm>
                <a:off x="7822656" y="3992626"/>
                <a:ext cx="6102" cy="8788"/>
              </a:xfrm>
              <a:custGeom>
                <a:avLst/>
                <a:gdLst>
                  <a:gd name="connsiteX0" fmla="*/ 2489 w 6102"/>
                  <a:gd name="connsiteY0" fmla="*/ 1573 h 8788"/>
                  <a:gd name="connsiteX1" fmla="*/ 1780 w 6102"/>
                  <a:gd name="connsiteY1" fmla="*/ 3521 h 8788"/>
                  <a:gd name="connsiteX2" fmla="*/ 304 w 6102"/>
                  <a:gd name="connsiteY2" fmla="*/ 7833 h 8788"/>
                  <a:gd name="connsiteX3" fmla="*/ 4143 w 6102"/>
                  <a:gd name="connsiteY3" fmla="*/ 8305 h 8788"/>
                  <a:gd name="connsiteX4" fmla="*/ 5619 w 6102"/>
                  <a:gd name="connsiteY4" fmla="*/ 155 h 8788"/>
                  <a:gd name="connsiteX5" fmla="*/ 3670 w 6102"/>
                  <a:gd name="connsiteY5" fmla="*/ 391 h 8788"/>
                  <a:gd name="connsiteX6" fmla="*/ 2489 w 6102"/>
                  <a:gd name="connsiteY6" fmla="*/ 1573 h 8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102" h="8788">
                    <a:moveTo>
                      <a:pt x="2489" y="1573"/>
                    </a:moveTo>
                    <a:cubicBezTo>
                      <a:pt x="2725" y="2281"/>
                      <a:pt x="2253" y="2990"/>
                      <a:pt x="1780" y="3521"/>
                    </a:cubicBezTo>
                    <a:cubicBezTo>
                      <a:pt x="835" y="4939"/>
                      <a:pt x="-641" y="6415"/>
                      <a:pt x="304" y="7833"/>
                    </a:cubicBezTo>
                    <a:cubicBezTo>
                      <a:pt x="1012" y="9014"/>
                      <a:pt x="3198" y="9014"/>
                      <a:pt x="4143" y="8305"/>
                    </a:cubicBezTo>
                    <a:cubicBezTo>
                      <a:pt x="6564" y="6356"/>
                      <a:pt x="6328" y="3049"/>
                      <a:pt x="5619" y="155"/>
                    </a:cubicBezTo>
                    <a:cubicBezTo>
                      <a:pt x="5619" y="-81"/>
                      <a:pt x="4143" y="-81"/>
                      <a:pt x="3670" y="391"/>
                    </a:cubicBezTo>
                    <a:cubicBezTo>
                      <a:pt x="3434" y="628"/>
                      <a:pt x="3198" y="1336"/>
                      <a:pt x="2489" y="157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96" name="Forme libre : forme 299">
                <a:extLst>
                  <a:ext uri="{FF2B5EF4-FFF2-40B4-BE49-F238E27FC236}">
                    <a16:creationId xmlns:a16="http://schemas.microsoft.com/office/drawing/2014/main" id="{BB263739-EF11-3ECF-00B2-1972D80742D8}"/>
                  </a:ext>
                </a:extLst>
              </p:cNvPr>
              <p:cNvSpPr/>
              <p:nvPr/>
            </p:nvSpPr>
            <p:spPr>
              <a:xfrm>
                <a:off x="7830283" y="3991600"/>
                <a:ext cx="28465" cy="12475"/>
              </a:xfrm>
              <a:custGeom>
                <a:avLst/>
                <a:gdLst>
                  <a:gd name="connsiteX0" fmla="*/ 9981 w 28465"/>
                  <a:gd name="connsiteY0" fmla="*/ 4075 h 12475"/>
                  <a:gd name="connsiteX1" fmla="*/ 3721 w 28465"/>
                  <a:gd name="connsiteY1" fmla="*/ 3839 h 12475"/>
                  <a:gd name="connsiteX2" fmla="*/ 354 w 28465"/>
                  <a:gd name="connsiteY2" fmla="*/ 5965 h 12475"/>
                  <a:gd name="connsiteX3" fmla="*/ 354 w 28465"/>
                  <a:gd name="connsiteY3" fmla="*/ 11516 h 12475"/>
                  <a:gd name="connsiteX4" fmla="*/ 1535 w 28465"/>
                  <a:gd name="connsiteY4" fmla="*/ 12461 h 12475"/>
                  <a:gd name="connsiteX5" fmla="*/ 10217 w 28465"/>
                  <a:gd name="connsiteY5" fmla="*/ 11280 h 12475"/>
                  <a:gd name="connsiteX6" fmla="*/ 11162 w 28465"/>
                  <a:gd name="connsiteY6" fmla="*/ 10099 h 12475"/>
                  <a:gd name="connsiteX7" fmla="*/ 13111 w 28465"/>
                  <a:gd name="connsiteY7" fmla="*/ 9626 h 12475"/>
                  <a:gd name="connsiteX8" fmla="*/ 17953 w 28465"/>
                  <a:gd name="connsiteY8" fmla="*/ 7914 h 12475"/>
                  <a:gd name="connsiteX9" fmla="*/ 20611 w 28465"/>
                  <a:gd name="connsiteY9" fmla="*/ 8150 h 12475"/>
                  <a:gd name="connsiteX10" fmla="*/ 23741 w 28465"/>
                  <a:gd name="connsiteY10" fmla="*/ 6496 h 12475"/>
                  <a:gd name="connsiteX11" fmla="*/ 24981 w 28465"/>
                  <a:gd name="connsiteY11" fmla="*/ 6260 h 12475"/>
                  <a:gd name="connsiteX12" fmla="*/ 28111 w 28465"/>
                  <a:gd name="connsiteY12" fmla="*/ 5788 h 12475"/>
                  <a:gd name="connsiteX13" fmla="*/ 28111 w 28465"/>
                  <a:gd name="connsiteY13" fmla="*/ 2894 h 12475"/>
                  <a:gd name="connsiteX14" fmla="*/ 22324 w 28465"/>
                  <a:gd name="connsiteY14" fmla="*/ 1181 h 12475"/>
                  <a:gd name="connsiteX15" fmla="*/ 18012 w 28465"/>
                  <a:gd name="connsiteY15" fmla="*/ 945 h 12475"/>
                  <a:gd name="connsiteX16" fmla="*/ 13937 w 28465"/>
                  <a:gd name="connsiteY16" fmla="*/ 0 h 12475"/>
                  <a:gd name="connsiteX17" fmla="*/ 13465 w 28465"/>
                  <a:gd name="connsiteY17" fmla="*/ 3839 h 12475"/>
                  <a:gd name="connsiteX18" fmla="*/ 10099 w 28465"/>
                  <a:gd name="connsiteY18" fmla="*/ 4075 h 1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465" h="12475">
                    <a:moveTo>
                      <a:pt x="9981" y="4075"/>
                    </a:moveTo>
                    <a:cubicBezTo>
                      <a:pt x="8268" y="3189"/>
                      <a:pt x="5670" y="4075"/>
                      <a:pt x="3721" y="3839"/>
                    </a:cubicBezTo>
                    <a:cubicBezTo>
                      <a:pt x="1772" y="3602"/>
                      <a:pt x="591" y="4311"/>
                      <a:pt x="354" y="5965"/>
                    </a:cubicBezTo>
                    <a:cubicBezTo>
                      <a:pt x="-118" y="7914"/>
                      <a:pt x="-118" y="9567"/>
                      <a:pt x="354" y="11516"/>
                    </a:cubicBezTo>
                    <a:cubicBezTo>
                      <a:pt x="354" y="11989"/>
                      <a:pt x="1299" y="12461"/>
                      <a:pt x="1535" y="12461"/>
                    </a:cubicBezTo>
                    <a:cubicBezTo>
                      <a:pt x="4429" y="12461"/>
                      <a:pt x="7795" y="12697"/>
                      <a:pt x="10217" y="11280"/>
                    </a:cubicBezTo>
                    <a:cubicBezTo>
                      <a:pt x="10512" y="11103"/>
                      <a:pt x="10926" y="10571"/>
                      <a:pt x="11162" y="10099"/>
                    </a:cubicBezTo>
                    <a:cubicBezTo>
                      <a:pt x="11634" y="9863"/>
                      <a:pt x="12579" y="9863"/>
                      <a:pt x="13111" y="9626"/>
                    </a:cubicBezTo>
                    <a:cubicBezTo>
                      <a:pt x="14823" y="8918"/>
                      <a:pt x="16005" y="8445"/>
                      <a:pt x="17953" y="7914"/>
                    </a:cubicBezTo>
                    <a:cubicBezTo>
                      <a:pt x="19135" y="7677"/>
                      <a:pt x="19902" y="7441"/>
                      <a:pt x="20611" y="8150"/>
                    </a:cubicBezTo>
                    <a:cubicBezTo>
                      <a:pt x="21556" y="9567"/>
                      <a:pt x="23032" y="7914"/>
                      <a:pt x="23741" y="6496"/>
                    </a:cubicBezTo>
                    <a:cubicBezTo>
                      <a:pt x="23977" y="6260"/>
                      <a:pt x="24450" y="6260"/>
                      <a:pt x="24981" y="6260"/>
                    </a:cubicBezTo>
                    <a:cubicBezTo>
                      <a:pt x="26162" y="6260"/>
                      <a:pt x="27639" y="6733"/>
                      <a:pt x="28111" y="5788"/>
                    </a:cubicBezTo>
                    <a:cubicBezTo>
                      <a:pt x="28584" y="4843"/>
                      <a:pt x="28584" y="3130"/>
                      <a:pt x="28111" y="2894"/>
                    </a:cubicBezTo>
                    <a:cubicBezTo>
                      <a:pt x="26399" y="1949"/>
                      <a:pt x="24272" y="1890"/>
                      <a:pt x="22324" y="1181"/>
                    </a:cubicBezTo>
                    <a:cubicBezTo>
                      <a:pt x="20906" y="472"/>
                      <a:pt x="18721" y="1654"/>
                      <a:pt x="18012" y="945"/>
                    </a:cubicBezTo>
                    <a:cubicBezTo>
                      <a:pt x="16831" y="0"/>
                      <a:pt x="15119" y="236"/>
                      <a:pt x="13937" y="0"/>
                    </a:cubicBezTo>
                    <a:cubicBezTo>
                      <a:pt x="13937" y="1417"/>
                      <a:pt x="14410" y="3130"/>
                      <a:pt x="13465" y="3839"/>
                    </a:cubicBezTo>
                    <a:cubicBezTo>
                      <a:pt x="12756" y="4547"/>
                      <a:pt x="11044" y="4547"/>
                      <a:pt x="10099" y="407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97" name="Forme libre : forme 300">
                <a:extLst>
                  <a:ext uri="{FF2B5EF4-FFF2-40B4-BE49-F238E27FC236}">
                    <a16:creationId xmlns:a16="http://schemas.microsoft.com/office/drawing/2014/main" id="{7D8F3EB2-3375-2BE3-FC68-8B5B45812AD4}"/>
                  </a:ext>
                </a:extLst>
              </p:cNvPr>
              <p:cNvSpPr/>
              <p:nvPr/>
            </p:nvSpPr>
            <p:spPr>
              <a:xfrm>
                <a:off x="7864384" y="3992427"/>
                <a:ext cx="30067" cy="9568"/>
              </a:xfrm>
              <a:custGeom>
                <a:avLst/>
                <a:gdLst>
                  <a:gd name="connsiteX0" fmla="*/ 15566 w 30067"/>
                  <a:gd name="connsiteY0" fmla="*/ 2599 h 9568"/>
                  <a:gd name="connsiteX1" fmla="*/ 10250 w 30067"/>
                  <a:gd name="connsiteY1" fmla="*/ 650 h 9568"/>
                  <a:gd name="connsiteX2" fmla="*/ 4935 w 30067"/>
                  <a:gd name="connsiteY2" fmla="*/ 413 h 9568"/>
                  <a:gd name="connsiteX3" fmla="*/ 3459 w 30067"/>
                  <a:gd name="connsiteY3" fmla="*/ 3307 h 9568"/>
                  <a:gd name="connsiteX4" fmla="*/ 2750 w 30067"/>
                  <a:gd name="connsiteY4" fmla="*/ 4016 h 9568"/>
                  <a:gd name="connsiteX5" fmla="*/ 565 w 30067"/>
                  <a:gd name="connsiteY5" fmla="*/ 4725 h 9568"/>
                  <a:gd name="connsiteX6" fmla="*/ 93 w 30067"/>
                  <a:gd name="connsiteY6" fmla="*/ 7382 h 9568"/>
                  <a:gd name="connsiteX7" fmla="*/ 17160 w 30067"/>
                  <a:gd name="connsiteY7" fmla="*/ 9331 h 9568"/>
                  <a:gd name="connsiteX8" fmla="*/ 20763 w 30067"/>
                  <a:gd name="connsiteY8" fmla="*/ 8150 h 9568"/>
                  <a:gd name="connsiteX9" fmla="*/ 29208 w 30067"/>
                  <a:gd name="connsiteY9" fmla="*/ 7441 h 9568"/>
                  <a:gd name="connsiteX10" fmla="*/ 29680 w 30067"/>
                  <a:gd name="connsiteY10" fmla="*/ 4075 h 9568"/>
                  <a:gd name="connsiteX11" fmla="*/ 24129 w 30067"/>
                  <a:gd name="connsiteY11" fmla="*/ 2599 h 9568"/>
                  <a:gd name="connsiteX12" fmla="*/ 21235 w 30067"/>
                  <a:gd name="connsiteY12" fmla="*/ 5020 h 9568"/>
                  <a:gd name="connsiteX13" fmla="*/ 19286 w 30067"/>
                  <a:gd name="connsiteY13" fmla="*/ 5256 h 9568"/>
                  <a:gd name="connsiteX14" fmla="*/ 18105 w 30067"/>
                  <a:gd name="connsiteY14" fmla="*/ 4075 h 9568"/>
                  <a:gd name="connsiteX15" fmla="*/ 15447 w 30067"/>
                  <a:gd name="connsiteY15" fmla="*/ 2599 h 9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067" h="9568">
                    <a:moveTo>
                      <a:pt x="15566" y="2599"/>
                    </a:moveTo>
                    <a:cubicBezTo>
                      <a:pt x="13912" y="1358"/>
                      <a:pt x="11963" y="1358"/>
                      <a:pt x="10250" y="650"/>
                    </a:cubicBezTo>
                    <a:cubicBezTo>
                      <a:pt x="8597" y="-295"/>
                      <a:pt x="6648" y="-59"/>
                      <a:pt x="4935" y="413"/>
                    </a:cubicBezTo>
                    <a:cubicBezTo>
                      <a:pt x="3754" y="650"/>
                      <a:pt x="3223" y="1831"/>
                      <a:pt x="3459" y="3307"/>
                    </a:cubicBezTo>
                    <a:cubicBezTo>
                      <a:pt x="3459" y="3543"/>
                      <a:pt x="2987" y="3780"/>
                      <a:pt x="2750" y="4016"/>
                    </a:cubicBezTo>
                    <a:cubicBezTo>
                      <a:pt x="2042" y="4252"/>
                      <a:pt x="1038" y="4252"/>
                      <a:pt x="565" y="4725"/>
                    </a:cubicBezTo>
                    <a:cubicBezTo>
                      <a:pt x="93" y="5433"/>
                      <a:pt x="-143" y="7146"/>
                      <a:pt x="93" y="7382"/>
                    </a:cubicBezTo>
                    <a:cubicBezTo>
                      <a:pt x="5644" y="9095"/>
                      <a:pt x="11373" y="10040"/>
                      <a:pt x="17160" y="9331"/>
                    </a:cubicBezTo>
                    <a:cubicBezTo>
                      <a:pt x="18105" y="9331"/>
                      <a:pt x="19582" y="8622"/>
                      <a:pt x="20763" y="8150"/>
                    </a:cubicBezTo>
                    <a:cubicBezTo>
                      <a:pt x="23361" y="7087"/>
                      <a:pt x="26550" y="8386"/>
                      <a:pt x="29208" y="7441"/>
                    </a:cubicBezTo>
                    <a:cubicBezTo>
                      <a:pt x="30389" y="6969"/>
                      <a:pt x="30153" y="5256"/>
                      <a:pt x="29680" y="4075"/>
                    </a:cubicBezTo>
                    <a:cubicBezTo>
                      <a:pt x="28972" y="2126"/>
                      <a:pt x="26314" y="2362"/>
                      <a:pt x="24129" y="2599"/>
                    </a:cubicBezTo>
                    <a:cubicBezTo>
                      <a:pt x="22712" y="2835"/>
                      <a:pt x="22180" y="4016"/>
                      <a:pt x="21235" y="5020"/>
                    </a:cubicBezTo>
                    <a:cubicBezTo>
                      <a:pt x="20527" y="5492"/>
                      <a:pt x="19759" y="5256"/>
                      <a:pt x="19286" y="5256"/>
                    </a:cubicBezTo>
                    <a:cubicBezTo>
                      <a:pt x="18814" y="5020"/>
                      <a:pt x="18578" y="4547"/>
                      <a:pt x="18105" y="4075"/>
                    </a:cubicBezTo>
                    <a:cubicBezTo>
                      <a:pt x="17160" y="3602"/>
                      <a:pt x="16392" y="3366"/>
                      <a:pt x="15447" y="2599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98" name="Forme libre : forme 301">
                <a:extLst>
                  <a:ext uri="{FF2B5EF4-FFF2-40B4-BE49-F238E27FC236}">
                    <a16:creationId xmlns:a16="http://schemas.microsoft.com/office/drawing/2014/main" id="{7B46603A-7377-DDB5-E391-7E4467D8EF21}"/>
                  </a:ext>
                </a:extLst>
              </p:cNvPr>
              <p:cNvSpPr/>
              <p:nvPr/>
            </p:nvSpPr>
            <p:spPr>
              <a:xfrm>
                <a:off x="7854860" y="4008179"/>
                <a:ext cx="22229" cy="13573"/>
              </a:xfrm>
              <a:custGeom>
                <a:avLst/>
                <a:gdLst>
                  <a:gd name="connsiteX0" fmla="*/ 21664 w 22229"/>
                  <a:gd name="connsiteY0" fmla="*/ 7989 h 13573"/>
                  <a:gd name="connsiteX1" fmla="*/ 19715 w 22229"/>
                  <a:gd name="connsiteY1" fmla="*/ 4150 h 13573"/>
                  <a:gd name="connsiteX2" fmla="*/ 18298 w 22229"/>
                  <a:gd name="connsiteY2" fmla="*/ 2733 h 13573"/>
                  <a:gd name="connsiteX3" fmla="*/ 12983 w 22229"/>
                  <a:gd name="connsiteY3" fmla="*/ 2261 h 13573"/>
                  <a:gd name="connsiteX4" fmla="*/ 10089 w 22229"/>
                  <a:gd name="connsiteY4" fmla="*/ 312 h 13573"/>
                  <a:gd name="connsiteX5" fmla="*/ 2884 w 22229"/>
                  <a:gd name="connsiteY5" fmla="*/ 1729 h 13573"/>
                  <a:gd name="connsiteX6" fmla="*/ 463 w 22229"/>
                  <a:gd name="connsiteY6" fmla="*/ 1965 h 13573"/>
                  <a:gd name="connsiteX7" fmla="*/ 2648 w 22229"/>
                  <a:gd name="connsiteY7" fmla="*/ 5332 h 13573"/>
                  <a:gd name="connsiteX8" fmla="*/ 9616 w 22229"/>
                  <a:gd name="connsiteY8" fmla="*/ 7517 h 13573"/>
                  <a:gd name="connsiteX9" fmla="*/ 15876 w 22229"/>
                  <a:gd name="connsiteY9" fmla="*/ 12832 h 13573"/>
                  <a:gd name="connsiteX10" fmla="*/ 19479 w 22229"/>
                  <a:gd name="connsiteY10" fmla="*/ 13068 h 13573"/>
                  <a:gd name="connsiteX11" fmla="*/ 21900 w 22229"/>
                  <a:gd name="connsiteY11" fmla="*/ 10410 h 13573"/>
                  <a:gd name="connsiteX12" fmla="*/ 21664 w 22229"/>
                  <a:gd name="connsiteY12" fmla="*/ 7989 h 13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229" h="13573">
                    <a:moveTo>
                      <a:pt x="21664" y="7989"/>
                    </a:moveTo>
                    <a:cubicBezTo>
                      <a:pt x="20601" y="6926"/>
                      <a:pt x="19951" y="5804"/>
                      <a:pt x="19715" y="4150"/>
                    </a:cubicBezTo>
                    <a:cubicBezTo>
                      <a:pt x="19715" y="3678"/>
                      <a:pt x="19006" y="2969"/>
                      <a:pt x="18298" y="2733"/>
                    </a:cubicBezTo>
                    <a:cubicBezTo>
                      <a:pt x="16585" y="2261"/>
                      <a:pt x="14932" y="3205"/>
                      <a:pt x="12983" y="2261"/>
                    </a:cubicBezTo>
                    <a:cubicBezTo>
                      <a:pt x="12038" y="1552"/>
                      <a:pt x="11093" y="784"/>
                      <a:pt x="10089" y="312"/>
                    </a:cubicBezTo>
                    <a:cubicBezTo>
                      <a:pt x="7668" y="-633"/>
                      <a:pt x="5246" y="784"/>
                      <a:pt x="2884" y="1729"/>
                    </a:cubicBezTo>
                    <a:cubicBezTo>
                      <a:pt x="2175" y="1965"/>
                      <a:pt x="1171" y="1257"/>
                      <a:pt x="463" y="1965"/>
                    </a:cubicBezTo>
                    <a:cubicBezTo>
                      <a:pt x="-1014" y="3855"/>
                      <a:pt x="1408" y="4859"/>
                      <a:pt x="2648" y="5332"/>
                    </a:cubicBezTo>
                    <a:cubicBezTo>
                      <a:pt x="4833" y="6513"/>
                      <a:pt x="7431" y="6572"/>
                      <a:pt x="9616" y="7517"/>
                    </a:cubicBezTo>
                    <a:cubicBezTo>
                      <a:pt x="12274" y="8462"/>
                      <a:pt x="13691" y="11119"/>
                      <a:pt x="15876" y="12832"/>
                    </a:cubicBezTo>
                    <a:cubicBezTo>
                      <a:pt x="17058" y="13777"/>
                      <a:pt x="18770" y="13777"/>
                      <a:pt x="19479" y="13068"/>
                    </a:cubicBezTo>
                    <a:cubicBezTo>
                      <a:pt x="20424" y="12596"/>
                      <a:pt x="21664" y="11651"/>
                      <a:pt x="21900" y="10410"/>
                    </a:cubicBezTo>
                    <a:cubicBezTo>
                      <a:pt x="22137" y="9702"/>
                      <a:pt x="22609" y="8934"/>
                      <a:pt x="21664" y="7989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299" name="Forme libre : forme 302">
                <a:extLst>
                  <a:ext uri="{FF2B5EF4-FFF2-40B4-BE49-F238E27FC236}">
                    <a16:creationId xmlns:a16="http://schemas.microsoft.com/office/drawing/2014/main" id="{BC985893-4B78-6DBF-82D6-248C29CC66BA}"/>
                  </a:ext>
                </a:extLst>
              </p:cNvPr>
              <p:cNvSpPr/>
              <p:nvPr/>
            </p:nvSpPr>
            <p:spPr>
              <a:xfrm>
                <a:off x="7896591" y="3992654"/>
                <a:ext cx="7572" cy="5679"/>
              </a:xfrm>
              <a:custGeom>
                <a:avLst/>
                <a:gdLst>
                  <a:gd name="connsiteX0" fmla="*/ 4738 w 7572"/>
                  <a:gd name="connsiteY0" fmla="*/ 246 h 5679"/>
                  <a:gd name="connsiteX1" fmla="*/ 3556 w 7572"/>
                  <a:gd name="connsiteY1" fmla="*/ 482 h 5679"/>
                  <a:gd name="connsiteX2" fmla="*/ 899 w 7572"/>
                  <a:gd name="connsiteY2" fmla="*/ 2903 h 5679"/>
                  <a:gd name="connsiteX3" fmla="*/ 190 w 7572"/>
                  <a:gd name="connsiteY3" fmla="*/ 5089 h 5679"/>
                  <a:gd name="connsiteX4" fmla="*/ 6450 w 7572"/>
                  <a:gd name="connsiteY4" fmla="*/ 4852 h 5679"/>
                  <a:gd name="connsiteX5" fmla="*/ 7395 w 7572"/>
                  <a:gd name="connsiteY5" fmla="*/ 3140 h 5679"/>
                  <a:gd name="connsiteX6" fmla="*/ 7395 w 7572"/>
                  <a:gd name="connsiteY6" fmla="*/ 718 h 5679"/>
                  <a:gd name="connsiteX7" fmla="*/ 4738 w 7572"/>
                  <a:gd name="connsiteY7" fmla="*/ 246 h 5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572" h="5679">
                    <a:moveTo>
                      <a:pt x="4738" y="246"/>
                    </a:moveTo>
                    <a:cubicBezTo>
                      <a:pt x="4324" y="482"/>
                      <a:pt x="3793" y="482"/>
                      <a:pt x="3556" y="482"/>
                    </a:cubicBezTo>
                    <a:cubicBezTo>
                      <a:pt x="2612" y="1191"/>
                      <a:pt x="1844" y="2136"/>
                      <a:pt x="899" y="2903"/>
                    </a:cubicBezTo>
                    <a:cubicBezTo>
                      <a:pt x="190" y="3376"/>
                      <a:pt x="-282" y="4793"/>
                      <a:pt x="190" y="5089"/>
                    </a:cubicBezTo>
                    <a:cubicBezTo>
                      <a:pt x="2139" y="5797"/>
                      <a:pt x="4738" y="6033"/>
                      <a:pt x="6450" y="4852"/>
                    </a:cubicBezTo>
                    <a:cubicBezTo>
                      <a:pt x="6923" y="4616"/>
                      <a:pt x="7159" y="3907"/>
                      <a:pt x="7395" y="3140"/>
                    </a:cubicBezTo>
                    <a:cubicBezTo>
                      <a:pt x="7631" y="2372"/>
                      <a:pt x="7631" y="1427"/>
                      <a:pt x="7395" y="718"/>
                    </a:cubicBezTo>
                    <a:cubicBezTo>
                      <a:pt x="6923" y="10"/>
                      <a:pt x="5683" y="-227"/>
                      <a:pt x="4738" y="24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300" name="Forme libre : forme 303">
                <a:extLst>
                  <a:ext uri="{FF2B5EF4-FFF2-40B4-BE49-F238E27FC236}">
                    <a16:creationId xmlns:a16="http://schemas.microsoft.com/office/drawing/2014/main" id="{5DE77B85-F3D8-9F21-E09A-996C2EF73FEB}"/>
                  </a:ext>
                </a:extLst>
              </p:cNvPr>
              <p:cNvSpPr/>
              <p:nvPr/>
            </p:nvSpPr>
            <p:spPr>
              <a:xfrm>
                <a:off x="7908522" y="3991623"/>
                <a:ext cx="4677" cy="5030"/>
              </a:xfrm>
              <a:custGeom>
                <a:avLst/>
                <a:gdLst>
                  <a:gd name="connsiteX0" fmla="*/ 1488 w 4677"/>
                  <a:gd name="connsiteY0" fmla="*/ 331 h 5030"/>
                  <a:gd name="connsiteX1" fmla="*/ 543 w 4677"/>
                  <a:gd name="connsiteY1" fmla="*/ 2044 h 5030"/>
                  <a:gd name="connsiteX2" fmla="*/ 307 w 4677"/>
                  <a:gd name="connsiteY2" fmla="*/ 4465 h 5030"/>
                  <a:gd name="connsiteX3" fmla="*/ 3437 w 4677"/>
                  <a:gd name="connsiteY3" fmla="*/ 4702 h 5030"/>
                  <a:gd name="connsiteX4" fmla="*/ 4677 w 4677"/>
                  <a:gd name="connsiteY4" fmla="*/ 154 h 5030"/>
                  <a:gd name="connsiteX5" fmla="*/ 1547 w 4677"/>
                  <a:gd name="connsiteY5" fmla="*/ 391 h 5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77" h="5030">
                    <a:moveTo>
                      <a:pt x="1488" y="331"/>
                    </a:moveTo>
                    <a:cubicBezTo>
                      <a:pt x="957" y="745"/>
                      <a:pt x="543" y="1513"/>
                      <a:pt x="543" y="2044"/>
                    </a:cubicBezTo>
                    <a:cubicBezTo>
                      <a:pt x="307" y="2989"/>
                      <a:pt x="-402" y="3934"/>
                      <a:pt x="307" y="4465"/>
                    </a:cubicBezTo>
                    <a:cubicBezTo>
                      <a:pt x="1016" y="5174"/>
                      <a:pt x="2492" y="5174"/>
                      <a:pt x="3437" y="4702"/>
                    </a:cubicBezTo>
                    <a:cubicBezTo>
                      <a:pt x="4854" y="3993"/>
                      <a:pt x="4618" y="1808"/>
                      <a:pt x="4677" y="154"/>
                    </a:cubicBezTo>
                    <a:cubicBezTo>
                      <a:pt x="3732" y="154"/>
                      <a:pt x="2492" y="-318"/>
                      <a:pt x="1547" y="39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301" name="Forme libre : forme 304">
                <a:extLst>
                  <a:ext uri="{FF2B5EF4-FFF2-40B4-BE49-F238E27FC236}">
                    <a16:creationId xmlns:a16="http://schemas.microsoft.com/office/drawing/2014/main" id="{3F502AE9-ECFC-A668-F7F4-F025F2589181}"/>
                  </a:ext>
                </a:extLst>
              </p:cNvPr>
              <p:cNvSpPr/>
              <p:nvPr/>
            </p:nvSpPr>
            <p:spPr>
              <a:xfrm>
                <a:off x="7915516" y="3991364"/>
                <a:ext cx="4660" cy="4960"/>
              </a:xfrm>
              <a:custGeom>
                <a:avLst/>
                <a:gdLst>
                  <a:gd name="connsiteX0" fmla="*/ 754 w 4660"/>
                  <a:gd name="connsiteY0" fmla="*/ 827 h 4960"/>
                  <a:gd name="connsiteX1" fmla="*/ 46 w 4660"/>
                  <a:gd name="connsiteY1" fmla="*/ 4902 h 4960"/>
                  <a:gd name="connsiteX2" fmla="*/ 2939 w 4660"/>
                  <a:gd name="connsiteY2" fmla="*/ 4666 h 4960"/>
                  <a:gd name="connsiteX3" fmla="*/ 4357 w 4660"/>
                  <a:gd name="connsiteY3" fmla="*/ 591 h 4960"/>
                  <a:gd name="connsiteX4" fmla="*/ 1227 w 4660"/>
                  <a:gd name="connsiteY4" fmla="*/ 118 h 4960"/>
                  <a:gd name="connsiteX5" fmla="*/ 754 w 4660"/>
                  <a:gd name="connsiteY5" fmla="*/ 827 h 4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60" h="4960">
                    <a:moveTo>
                      <a:pt x="754" y="827"/>
                    </a:moveTo>
                    <a:cubicBezTo>
                      <a:pt x="-545" y="1654"/>
                      <a:pt x="282" y="3484"/>
                      <a:pt x="46" y="4902"/>
                    </a:cubicBezTo>
                    <a:cubicBezTo>
                      <a:pt x="990" y="4902"/>
                      <a:pt x="2231" y="5138"/>
                      <a:pt x="2939" y="4666"/>
                    </a:cubicBezTo>
                    <a:cubicBezTo>
                      <a:pt x="4357" y="3957"/>
                      <a:pt x="5124" y="2244"/>
                      <a:pt x="4357" y="591"/>
                    </a:cubicBezTo>
                    <a:cubicBezTo>
                      <a:pt x="3884" y="-354"/>
                      <a:pt x="2467" y="118"/>
                      <a:pt x="1227" y="118"/>
                    </a:cubicBezTo>
                    <a:cubicBezTo>
                      <a:pt x="1227" y="118"/>
                      <a:pt x="1463" y="354"/>
                      <a:pt x="754" y="827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302" name="Forme libre : forme 305">
                <a:extLst>
                  <a:ext uri="{FF2B5EF4-FFF2-40B4-BE49-F238E27FC236}">
                    <a16:creationId xmlns:a16="http://schemas.microsoft.com/office/drawing/2014/main" id="{C4A87838-E7DC-D900-DC35-92879FC1F9B4}"/>
                  </a:ext>
                </a:extLst>
              </p:cNvPr>
              <p:cNvSpPr/>
              <p:nvPr/>
            </p:nvSpPr>
            <p:spPr>
              <a:xfrm>
                <a:off x="7921417" y="3990833"/>
                <a:ext cx="7963" cy="4661"/>
              </a:xfrm>
              <a:custGeom>
                <a:avLst/>
                <a:gdLst>
                  <a:gd name="connsiteX0" fmla="*/ 4479 w 7963"/>
                  <a:gd name="connsiteY0" fmla="*/ 413 h 4661"/>
                  <a:gd name="connsiteX1" fmla="*/ 877 w 7963"/>
                  <a:gd name="connsiteY1" fmla="*/ 650 h 4661"/>
                  <a:gd name="connsiteX2" fmla="*/ 404 w 7963"/>
                  <a:gd name="connsiteY2" fmla="*/ 3780 h 4661"/>
                  <a:gd name="connsiteX3" fmla="*/ 7609 w 7963"/>
                  <a:gd name="connsiteY3" fmla="*/ 3543 h 4661"/>
                  <a:gd name="connsiteX4" fmla="*/ 7609 w 7963"/>
                  <a:gd name="connsiteY4" fmla="*/ 886 h 4661"/>
                  <a:gd name="connsiteX5" fmla="*/ 4479 w 7963"/>
                  <a:gd name="connsiteY5" fmla="*/ 413 h 4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63" h="4661">
                    <a:moveTo>
                      <a:pt x="4479" y="413"/>
                    </a:moveTo>
                    <a:cubicBezTo>
                      <a:pt x="3239" y="-59"/>
                      <a:pt x="1349" y="-295"/>
                      <a:pt x="877" y="650"/>
                    </a:cubicBezTo>
                    <a:cubicBezTo>
                      <a:pt x="404" y="1595"/>
                      <a:pt x="-541" y="3307"/>
                      <a:pt x="404" y="3780"/>
                    </a:cubicBezTo>
                    <a:cubicBezTo>
                      <a:pt x="2589" y="4725"/>
                      <a:pt x="5956" y="5256"/>
                      <a:pt x="7609" y="3543"/>
                    </a:cubicBezTo>
                    <a:cubicBezTo>
                      <a:pt x="8082" y="3071"/>
                      <a:pt x="8082" y="1654"/>
                      <a:pt x="7609" y="886"/>
                    </a:cubicBezTo>
                    <a:cubicBezTo>
                      <a:pt x="7137" y="-59"/>
                      <a:pt x="5660" y="886"/>
                      <a:pt x="4479" y="41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303" name="Forme libre : forme 306">
                <a:extLst>
                  <a:ext uri="{FF2B5EF4-FFF2-40B4-BE49-F238E27FC236}">
                    <a16:creationId xmlns:a16="http://schemas.microsoft.com/office/drawing/2014/main" id="{A3EE3239-69F1-201A-56B0-70C8138E9C6A}"/>
                  </a:ext>
                </a:extLst>
              </p:cNvPr>
              <p:cNvSpPr/>
              <p:nvPr/>
            </p:nvSpPr>
            <p:spPr>
              <a:xfrm>
                <a:off x="7935703" y="3983450"/>
                <a:ext cx="11042" cy="6591"/>
              </a:xfrm>
              <a:custGeom>
                <a:avLst/>
                <a:gdLst>
                  <a:gd name="connsiteX0" fmla="*/ 4840 w 11042"/>
                  <a:gd name="connsiteY0" fmla="*/ 886 h 6591"/>
                  <a:gd name="connsiteX1" fmla="*/ 765 w 11042"/>
                  <a:gd name="connsiteY1" fmla="*/ 886 h 6591"/>
                  <a:gd name="connsiteX2" fmla="*/ 529 w 11042"/>
                  <a:gd name="connsiteY2" fmla="*/ 6201 h 6591"/>
                  <a:gd name="connsiteX3" fmla="*/ 2478 w 11042"/>
                  <a:gd name="connsiteY3" fmla="*/ 6437 h 6591"/>
                  <a:gd name="connsiteX4" fmla="*/ 3423 w 11042"/>
                  <a:gd name="connsiteY4" fmla="*/ 5729 h 6591"/>
                  <a:gd name="connsiteX5" fmla="*/ 8501 w 11042"/>
                  <a:gd name="connsiteY5" fmla="*/ 5256 h 6591"/>
                  <a:gd name="connsiteX6" fmla="*/ 10923 w 11042"/>
                  <a:gd name="connsiteY6" fmla="*/ 236 h 6591"/>
                  <a:gd name="connsiteX7" fmla="*/ 4899 w 11042"/>
                  <a:gd name="connsiteY7" fmla="*/ 945 h 6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42" h="6591">
                    <a:moveTo>
                      <a:pt x="4840" y="886"/>
                    </a:moveTo>
                    <a:cubicBezTo>
                      <a:pt x="3363" y="1595"/>
                      <a:pt x="1710" y="-59"/>
                      <a:pt x="765" y="886"/>
                    </a:cubicBezTo>
                    <a:cubicBezTo>
                      <a:pt x="-475" y="2067"/>
                      <a:pt x="56" y="4252"/>
                      <a:pt x="529" y="6201"/>
                    </a:cubicBezTo>
                    <a:cubicBezTo>
                      <a:pt x="529" y="6910"/>
                      <a:pt x="1710" y="6437"/>
                      <a:pt x="2478" y="6437"/>
                    </a:cubicBezTo>
                    <a:cubicBezTo>
                      <a:pt x="2714" y="6201"/>
                      <a:pt x="2950" y="5729"/>
                      <a:pt x="3423" y="5729"/>
                    </a:cubicBezTo>
                    <a:cubicBezTo>
                      <a:pt x="5135" y="5256"/>
                      <a:pt x="6789" y="5965"/>
                      <a:pt x="8501" y="5256"/>
                    </a:cubicBezTo>
                    <a:cubicBezTo>
                      <a:pt x="10450" y="4547"/>
                      <a:pt x="11395" y="2362"/>
                      <a:pt x="10923" y="236"/>
                    </a:cubicBezTo>
                    <a:cubicBezTo>
                      <a:pt x="8974" y="-236"/>
                      <a:pt x="6848" y="0"/>
                      <a:pt x="4899" y="94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304" name="Forme libre : forme 307">
                <a:extLst>
                  <a:ext uri="{FF2B5EF4-FFF2-40B4-BE49-F238E27FC236}">
                    <a16:creationId xmlns:a16="http://schemas.microsoft.com/office/drawing/2014/main" id="{B8C56FA1-130F-8B09-008B-7CCF9EC3ED0E}"/>
                  </a:ext>
                </a:extLst>
              </p:cNvPr>
              <p:cNvSpPr/>
              <p:nvPr/>
            </p:nvSpPr>
            <p:spPr>
              <a:xfrm>
                <a:off x="7905994" y="3994405"/>
                <a:ext cx="46692" cy="30087"/>
              </a:xfrm>
              <a:custGeom>
                <a:avLst/>
                <a:gdLst>
                  <a:gd name="connsiteX0" fmla="*/ 30415 w 46692"/>
                  <a:gd name="connsiteY0" fmla="*/ 2393 h 30087"/>
                  <a:gd name="connsiteX1" fmla="*/ 23210 w 46692"/>
                  <a:gd name="connsiteY1" fmla="*/ 3810 h 30087"/>
                  <a:gd name="connsiteX2" fmla="*/ 15768 w 46692"/>
                  <a:gd name="connsiteY2" fmla="*/ 11251 h 30087"/>
                  <a:gd name="connsiteX3" fmla="*/ 9036 w 46692"/>
                  <a:gd name="connsiteY3" fmla="*/ 12668 h 30087"/>
                  <a:gd name="connsiteX4" fmla="*/ 5433 w 46692"/>
                  <a:gd name="connsiteY4" fmla="*/ 17688 h 30087"/>
                  <a:gd name="connsiteX5" fmla="*/ 4725 w 46692"/>
                  <a:gd name="connsiteY5" fmla="*/ 18633 h 30087"/>
                  <a:gd name="connsiteX6" fmla="*/ 2776 w 46692"/>
                  <a:gd name="connsiteY6" fmla="*/ 20818 h 30087"/>
                  <a:gd name="connsiteX7" fmla="*/ 2067 w 46692"/>
                  <a:gd name="connsiteY7" fmla="*/ 25602 h 30087"/>
                  <a:gd name="connsiteX8" fmla="*/ 354 w 46692"/>
                  <a:gd name="connsiteY8" fmla="*/ 27255 h 30087"/>
                  <a:gd name="connsiteX9" fmla="*/ 354 w 46692"/>
                  <a:gd name="connsiteY9" fmla="*/ 29677 h 30087"/>
                  <a:gd name="connsiteX10" fmla="*/ 5670 w 46692"/>
                  <a:gd name="connsiteY10" fmla="*/ 27787 h 30087"/>
                  <a:gd name="connsiteX11" fmla="*/ 6615 w 46692"/>
                  <a:gd name="connsiteY11" fmla="*/ 26842 h 30087"/>
                  <a:gd name="connsiteX12" fmla="*/ 9036 w 46692"/>
                  <a:gd name="connsiteY12" fmla="*/ 26370 h 30087"/>
                  <a:gd name="connsiteX13" fmla="*/ 15532 w 46692"/>
                  <a:gd name="connsiteY13" fmla="*/ 21586 h 30087"/>
                  <a:gd name="connsiteX14" fmla="*/ 24213 w 46692"/>
                  <a:gd name="connsiteY14" fmla="*/ 14381 h 30087"/>
                  <a:gd name="connsiteX15" fmla="*/ 28525 w 46692"/>
                  <a:gd name="connsiteY15" fmla="*/ 10542 h 30087"/>
                  <a:gd name="connsiteX16" fmla="*/ 34785 w 46692"/>
                  <a:gd name="connsiteY16" fmla="*/ 8653 h 30087"/>
                  <a:gd name="connsiteX17" fmla="*/ 46596 w 46692"/>
                  <a:gd name="connsiteY17" fmla="*/ 1920 h 30087"/>
                  <a:gd name="connsiteX18" fmla="*/ 42521 w 46692"/>
                  <a:gd name="connsiteY18" fmla="*/ 503 h 30087"/>
                  <a:gd name="connsiteX19" fmla="*/ 37206 w 46692"/>
                  <a:gd name="connsiteY19" fmla="*/ 1684 h 30087"/>
                  <a:gd name="connsiteX20" fmla="*/ 31950 w 46692"/>
                  <a:gd name="connsiteY20" fmla="*/ 1211 h 30087"/>
                  <a:gd name="connsiteX21" fmla="*/ 29765 w 46692"/>
                  <a:gd name="connsiteY21" fmla="*/ 2393 h 30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6692" h="30087">
                    <a:moveTo>
                      <a:pt x="30415" y="2393"/>
                    </a:moveTo>
                    <a:cubicBezTo>
                      <a:pt x="27993" y="2629"/>
                      <a:pt x="24391" y="1389"/>
                      <a:pt x="23210" y="3810"/>
                    </a:cubicBezTo>
                    <a:cubicBezTo>
                      <a:pt x="21497" y="7176"/>
                      <a:pt x="18426" y="8830"/>
                      <a:pt x="15768" y="11251"/>
                    </a:cubicBezTo>
                    <a:cubicBezTo>
                      <a:pt x="13819" y="12668"/>
                      <a:pt x="11221" y="11724"/>
                      <a:pt x="9036" y="12668"/>
                    </a:cubicBezTo>
                    <a:cubicBezTo>
                      <a:pt x="6851" y="13377"/>
                      <a:pt x="7323" y="16271"/>
                      <a:pt x="5433" y="17688"/>
                    </a:cubicBezTo>
                    <a:cubicBezTo>
                      <a:pt x="5433" y="17688"/>
                      <a:pt x="4961" y="18161"/>
                      <a:pt x="4725" y="18633"/>
                    </a:cubicBezTo>
                    <a:cubicBezTo>
                      <a:pt x="4252" y="19342"/>
                      <a:pt x="3248" y="20051"/>
                      <a:pt x="2776" y="20818"/>
                    </a:cubicBezTo>
                    <a:cubicBezTo>
                      <a:pt x="2067" y="22236"/>
                      <a:pt x="3012" y="24185"/>
                      <a:pt x="2067" y="25602"/>
                    </a:cubicBezTo>
                    <a:cubicBezTo>
                      <a:pt x="1595" y="26311"/>
                      <a:pt x="591" y="26783"/>
                      <a:pt x="354" y="27255"/>
                    </a:cubicBezTo>
                    <a:cubicBezTo>
                      <a:pt x="-118" y="27964"/>
                      <a:pt x="-118" y="29441"/>
                      <a:pt x="354" y="29677"/>
                    </a:cubicBezTo>
                    <a:cubicBezTo>
                      <a:pt x="2067" y="30622"/>
                      <a:pt x="4193" y="29913"/>
                      <a:pt x="5670" y="27787"/>
                    </a:cubicBezTo>
                    <a:cubicBezTo>
                      <a:pt x="5670" y="27551"/>
                      <a:pt x="6378" y="27078"/>
                      <a:pt x="6615" y="26842"/>
                    </a:cubicBezTo>
                    <a:cubicBezTo>
                      <a:pt x="7323" y="26606"/>
                      <a:pt x="8268" y="26606"/>
                      <a:pt x="9036" y="26370"/>
                    </a:cubicBezTo>
                    <a:cubicBezTo>
                      <a:pt x="11457" y="24952"/>
                      <a:pt x="13111" y="22767"/>
                      <a:pt x="15532" y="21586"/>
                    </a:cubicBezTo>
                    <a:cubicBezTo>
                      <a:pt x="19135" y="19932"/>
                      <a:pt x="21556" y="17039"/>
                      <a:pt x="24213" y="14381"/>
                    </a:cubicBezTo>
                    <a:cubicBezTo>
                      <a:pt x="25631" y="13200"/>
                      <a:pt x="27107" y="11960"/>
                      <a:pt x="28525" y="10542"/>
                    </a:cubicBezTo>
                    <a:cubicBezTo>
                      <a:pt x="30237" y="9125"/>
                      <a:pt x="32836" y="9597"/>
                      <a:pt x="34785" y="8653"/>
                    </a:cubicBezTo>
                    <a:cubicBezTo>
                      <a:pt x="38860" y="6763"/>
                      <a:pt x="42462" y="4105"/>
                      <a:pt x="46596" y="1920"/>
                    </a:cubicBezTo>
                    <a:cubicBezTo>
                      <a:pt x="47305" y="-738"/>
                      <a:pt x="43938" y="-29"/>
                      <a:pt x="42521" y="503"/>
                    </a:cubicBezTo>
                    <a:cubicBezTo>
                      <a:pt x="40572" y="975"/>
                      <a:pt x="38919" y="2924"/>
                      <a:pt x="37206" y="1684"/>
                    </a:cubicBezTo>
                    <a:cubicBezTo>
                      <a:pt x="35316" y="503"/>
                      <a:pt x="33603" y="975"/>
                      <a:pt x="31950" y="1211"/>
                    </a:cubicBezTo>
                    <a:cubicBezTo>
                      <a:pt x="31241" y="1211"/>
                      <a:pt x="30473" y="1920"/>
                      <a:pt x="29765" y="2393"/>
                    </a:cubicBez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305" name="Forme libre : forme 308">
                <a:extLst>
                  <a:ext uri="{FF2B5EF4-FFF2-40B4-BE49-F238E27FC236}">
                    <a16:creationId xmlns:a16="http://schemas.microsoft.com/office/drawing/2014/main" id="{15A48EEE-BF55-EC95-8F4A-9B6F6F321928}"/>
                  </a:ext>
                </a:extLst>
              </p:cNvPr>
              <p:cNvSpPr/>
              <p:nvPr/>
            </p:nvSpPr>
            <p:spPr>
              <a:xfrm>
                <a:off x="7857120" y="3858165"/>
                <a:ext cx="77206" cy="99122"/>
              </a:xfrm>
              <a:custGeom>
                <a:avLst/>
                <a:gdLst>
                  <a:gd name="connsiteX0" fmla="*/ 801 w 77206"/>
                  <a:gd name="connsiteY0" fmla="*/ 65933 h 99122"/>
                  <a:gd name="connsiteX1" fmla="*/ 3222 w 77206"/>
                  <a:gd name="connsiteY1" fmla="*/ 58964 h 99122"/>
                  <a:gd name="connsiteX2" fmla="*/ 3931 w 77206"/>
                  <a:gd name="connsiteY2" fmla="*/ 57015 h 99122"/>
                  <a:gd name="connsiteX3" fmla="*/ 6116 w 77206"/>
                  <a:gd name="connsiteY3" fmla="*/ 53649 h 99122"/>
                  <a:gd name="connsiteX4" fmla="*/ 5880 w 77206"/>
                  <a:gd name="connsiteY4" fmla="*/ 47861 h 99122"/>
                  <a:gd name="connsiteX5" fmla="*/ 7829 w 77206"/>
                  <a:gd name="connsiteY5" fmla="*/ 41837 h 99122"/>
                  <a:gd name="connsiteX6" fmla="*/ 8301 w 77206"/>
                  <a:gd name="connsiteY6" fmla="*/ 36286 h 99122"/>
                  <a:gd name="connsiteX7" fmla="*/ 12140 w 77206"/>
                  <a:gd name="connsiteY7" fmla="*/ 34101 h 99122"/>
                  <a:gd name="connsiteX8" fmla="*/ 12376 w 77206"/>
                  <a:gd name="connsiteY8" fmla="*/ 29553 h 99122"/>
                  <a:gd name="connsiteX9" fmla="*/ 11904 w 77206"/>
                  <a:gd name="connsiteY9" fmla="*/ 26896 h 99122"/>
                  <a:gd name="connsiteX10" fmla="*/ 12849 w 77206"/>
                  <a:gd name="connsiteY10" fmla="*/ 21876 h 99122"/>
                  <a:gd name="connsiteX11" fmla="*/ 12376 w 77206"/>
                  <a:gd name="connsiteY11" fmla="*/ 17092 h 99122"/>
                  <a:gd name="connsiteX12" fmla="*/ 15034 w 77206"/>
                  <a:gd name="connsiteY12" fmla="*/ 14907 h 99122"/>
                  <a:gd name="connsiteX13" fmla="*/ 15034 w 77206"/>
                  <a:gd name="connsiteY13" fmla="*/ 13490 h 99122"/>
                  <a:gd name="connsiteX14" fmla="*/ 15506 w 77206"/>
                  <a:gd name="connsiteY14" fmla="*/ 13017 h 99122"/>
                  <a:gd name="connsiteX15" fmla="*/ 22003 w 77206"/>
                  <a:gd name="connsiteY15" fmla="*/ 12072 h 99122"/>
                  <a:gd name="connsiteX16" fmla="*/ 25605 w 77206"/>
                  <a:gd name="connsiteY16" fmla="*/ 4631 h 99122"/>
                  <a:gd name="connsiteX17" fmla="*/ 28971 w 77206"/>
                  <a:gd name="connsiteY17" fmla="*/ 4631 h 99122"/>
                  <a:gd name="connsiteX18" fmla="*/ 30861 w 77206"/>
                  <a:gd name="connsiteY18" fmla="*/ 7761 h 99122"/>
                  <a:gd name="connsiteX19" fmla="*/ 32042 w 77206"/>
                  <a:gd name="connsiteY19" fmla="*/ 8470 h 99122"/>
                  <a:gd name="connsiteX20" fmla="*/ 41196 w 77206"/>
                  <a:gd name="connsiteY20" fmla="*/ 9179 h 99122"/>
                  <a:gd name="connsiteX21" fmla="*/ 50586 w 77206"/>
                  <a:gd name="connsiteY21" fmla="*/ 10891 h 99122"/>
                  <a:gd name="connsiteX22" fmla="*/ 55193 w 77206"/>
                  <a:gd name="connsiteY22" fmla="*/ 11128 h 99122"/>
                  <a:gd name="connsiteX23" fmla="*/ 61925 w 77206"/>
                  <a:gd name="connsiteY23" fmla="*/ 10891 h 99122"/>
                  <a:gd name="connsiteX24" fmla="*/ 62870 w 77206"/>
                  <a:gd name="connsiteY24" fmla="*/ 9651 h 99122"/>
                  <a:gd name="connsiteX25" fmla="*/ 67418 w 77206"/>
                  <a:gd name="connsiteY25" fmla="*/ 6993 h 99122"/>
                  <a:gd name="connsiteX26" fmla="*/ 76099 w 77206"/>
                  <a:gd name="connsiteY26" fmla="*/ 25 h 99122"/>
                  <a:gd name="connsiteX27" fmla="*/ 76808 w 77206"/>
                  <a:gd name="connsiteY27" fmla="*/ 3627 h 99122"/>
                  <a:gd name="connsiteX28" fmla="*/ 71256 w 77206"/>
                  <a:gd name="connsiteY28" fmla="*/ 10832 h 99122"/>
                  <a:gd name="connsiteX29" fmla="*/ 65232 w 77206"/>
                  <a:gd name="connsiteY29" fmla="*/ 18273 h 99122"/>
                  <a:gd name="connsiteX30" fmla="*/ 53952 w 77206"/>
                  <a:gd name="connsiteY30" fmla="*/ 19218 h 99122"/>
                  <a:gd name="connsiteX31" fmla="*/ 49169 w 77206"/>
                  <a:gd name="connsiteY31" fmla="*/ 17033 h 99122"/>
                  <a:gd name="connsiteX32" fmla="*/ 43913 w 77206"/>
                  <a:gd name="connsiteY32" fmla="*/ 17033 h 99122"/>
                  <a:gd name="connsiteX33" fmla="*/ 38125 w 77206"/>
                  <a:gd name="connsiteY33" fmla="*/ 17742 h 99122"/>
                  <a:gd name="connsiteX34" fmla="*/ 31629 w 77206"/>
                  <a:gd name="connsiteY34" fmla="*/ 17033 h 99122"/>
                  <a:gd name="connsiteX35" fmla="*/ 31156 w 77206"/>
                  <a:gd name="connsiteY35" fmla="*/ 17978 h 99122"/>
                  <a:gd name="connsiteX36" fmla="*/ 27790 w 77206"/>
                  <a:gd name="connsiteY36" fmla="*/ 19395 h 99122"/>
                  <a:gd name="connsiteX37" fmla="*/ 24424 w 77206"/>
                  <a:gd name="connsiteY37" fmla="*/ 19632 h 99122"/>
                  <a:gd name="connsiteX38" fmla="*/ 22003 w 77206"/>
                  <a:gd name="connsiteY38" fmla="*/ 16974 h 99122"/>
                  <a:gd name="connsiteX39" fmla="*/ 18400 w 77206"/>
                  <a:gd name="connsiteY39" fmla="*/ 18155 h 99122"/>
                  <a:gd name="connsiteX40" fmla="*/ 16451 w 77206"/>
                  <a:gd name="connsiteY40" fmla="*/ 30675 h 99122"/>
                  <a:gd name="connsiteX41" fmla="*/ 17396 w 77206"/>
                  <a:gd name="connsiteY41" fmla="*/ 31384 h 99122"/>
                  <a:gd name="connsiteX42" fmla="*/ 21471 w 77206"/>
                  <a:gd name="connsiteY42" fmla="*/ 37172 h 99122"/>
                  <a:gd name="connsiteX43" fmla="*/ 21943 w 77206"/>
                  <a:gd name="connsiteY43" fmla="*/ 40538 h 99122"/>
                  <a:gd name="connsiteX44" fmla="*/ 27436 w 77206"/>
                  <a:gd name="connsiteY44" fmla="*/ 43904 h 99122"/>
                  <a:gd name="connsiteX45" fmla="*/ 29621 w 77206"/>
                  <a:gd name="connsiteY45" fmla="*/ 37172 h 99122"/>
                  <a:gd name="connsiteX46" fmla="*/ 32987 w 77206"/>
                  <a:gd name="connsiteY46" fmla="*/ 35282 h 99122"/>
                  <a:gd name="connsiteX47" fmla="*/ 37535 w 77206"/>
                  <a:gd name="connsiteY47" fmla="*/ 35518 h 99122"/>
                  <a:gd name="connsiteX48" fmla="*/ 43086 w 77206"/>
                  <a:gd name="connsiteY48" fmla="*/ 35282 h 99122"/>
                  <a:gd name="connsiteX49" fmla="*/ 43322 w 77206"/>
                  <a:gd name="connsiteY49" fmla="*/ 34573 h 99122"/>
                  <a:gd name="connsiteX50" fmla="*/ 45271 w 77206"/>
                  <a:gd name="connsiteY50" fmla="*/ 33864 h 99122"/>
                  <a:gd name="connsiteX51" fmla="*/ 52240 w 77206"/>
                  <a:gd name="connsiteY51" fmla="*/ 31266 h 99122"/>
                  <a:gd name="connsiteX52" fmla="*/ 53657 w 77206"/>
                  <a:gd name="connsiteY52" fmla="*/ 33451 h 99122"/>
                  <a:gd name="connsiteX53" fmla="*/ 53657 w 77206"/>
                  <a:gd name="connsiteY53" fmla="*/ 36109 h 99122"/>
                  <a:gd name="connsiteX54" fmla="*/ 48342 w 77206"/>
                  <a:gd name="connsiteY54" fmla="*/ 36109 h 99122"/>
                  <a:gd name="connsiteX55" fmla="*/ 40901 w 77206"/>
                  <a:gd name="connsiteY55" fmla="*/ 44495 h 99122"/>
                  <a:gd name="connsiteX56" fmla="*/ 38480 w 77206"/>
                  <a:gd name="connsiteY56" fmla="*/ 45676 h 99122"/>
                  <a:gd name="connsiteX57" fmla="*/ 36058 w 77206"/>
                  <a:gd name="connsiteY57" fmla="*/ 49515 h 99122"/>
                  <a:gd name="connsiteX58" fmla="*/ 31747 w 77206"/>
                  <a:gd name="connsiteY58" fmla="*/ 49987 h 99122"/>
                  <a:gd name="connsiteX59" fmla="*/ 31747 w 77206"/>
                  <a:gd name="connsiteY59" fmla="*/ 51404 h 99122"/>
                  <a:gd name="connsiteX60" fmla="*/ 37239 w 77206"/>
                  <a:gd name="connsiteY60" fmla="*/ 57664 h 99122"/>
                  <a:gd name="connsiteX61" fmla="*/ 40842 w 77206"/>
                  <a:gd name="connsiteY61" fmla="*/ 63452 h 99122"/>
                  <a:gd name="connsiteX62" fmla="*/ 42495 w 77206"/>
                  <a:gd name="connsiteY62" fmla="*/ 69240 h 99122"/>
                  <a:gd name="connsiteX63" fmla="*/ 41550 w 77206"/>
                  <a:gd name="connsiteY63" fmla="*/ 70657 h 99122"/>
                  <a:gd name="connsiteX64" fmla="*/ 41550 w 77206"/>
                  <a:gd name="connsiteY64" fmla="*/ 74732 h 99122"/>
                  <a:gd name="connsiteX65" fmla="*/ 43440 w 77206"/>
                  <a:gd name="connsiteY65" fmla="*/ 76917 h 99122"/>
                  <a:gd name="connsiteX66" fmla="*/ 43677 w 77206"/>
                  <a:gd name="connsiteY66" fmla="*/ 77862 h 99122"/>
                  <a:gd name="connsiteX67" fmla="*/ 46334 w 77206"/>
                  <a:gd name="connsiteY67" fmla="*/ 82646 h 99122"/>
                  <a:gd name="connsiteX68" fmla="*/ 39602 w 77206"/>
                  <a:gd name="connsiteY68" fmla="*/ 81937 h 99122"/>
                  <a:gd name="connsiteX69" fmla="*/ 36472 w 77206"/>
                  <a:gd name="connsiteY69" fmla="*/ 82173 h 99122"/>
                  <a:gd name="connsiteX70" fmla="*/ 36472 w 77206"/>
                  <a:gd name="connsiteY70" fmla="*/ 86957 h 99122"/>
                  <a:gd name="connsiteX71" fmla="*/ 31865 w 77206"/>
                  <a:gd name="connsiteY71" fmla="*/ 87429 h 99122"/>
                  <a:gd name="connsiteX72" fmla="*/ 31393 w 77206"/>
                  <a:gd name="connsiteY72" fmla="*/ 77567 h 99122"/>
                  <a:gd name="connsiteX73" fmla="*/ 27081 w 77206"/>
                  <a:gd name="connsiteY73" fmla="*/ 73492 h 99122"/>
                  <a:gd name="connsiteX74" fmla="*/ 24188 w 77206"/>
                  <a:gd name="connsiteY74" fmla="*/ 69181 h 99122"/>
                  <a:gd name="connsiteX75" fmla="*/ 27081 w 77206"/>
                  <a:gd name="connsiteY75" fmla="*/ 66995 h 99122"/>
                  <a:gd name="connsiteX76" fmla="*/ 27081 w 77206"/>
                  <a:gd name="connsiteY76" fmla="*/ 64102 h 99122"/>
                  <a:gd name="connsiteX77" fmla="*/ 23951 w 77206"/>
                  <a:gd name="connsiteY77" fmla="*/ 58787 h 99122"/>
                  <a:gd name="connsiteX78" fmla="*/ 22003 w 77206"/>
                  <a:gd name="connsiteY78" fmla="*/ 58787 h 99122"/>
                  <a:gd name="connsiteX79" fmla="*/ 19817 w 77206"/>
                  <a:gd name="connsiteY79" fmla="*/ 60204 h 99122"/>
                  <a:gd name="connsiteX80" fmla="*/ 16215 w 77206"/>
                  <a:gd name="connsiteY80" fmla="*/ 61385 h 99122"/>
                  <a:gd name="connsiteX81" fmla="*/ 15743 w 77206"/>
                  <a:gd name="connsiteY81" fmla="*/ 64515 h 99122"/>
                  <a:gd name="connsiteX82" fmla="*/ 19109 w 77206"/>
                  <a:gd name="connsiteY82" fmla="*/ 68590 h 99122"/>
                  <a:gd name="connsiteX83" fmla="*/ 19109 w 77206"/>
                  <a:gd name="connsiteY83" fmla="*/ 72665 h 99122"/>
                  <a:gd name="connsiteX84" fmla="*/ 18164 w 77206"/>
                  <a:gd name="connsiteY84" fmla="*/ 77212 h 99122"/>
                  <a:gd name="connsiteX85" fmla="*/ 18873 w 77206"/>
                  <a:gd name="connsiteY85" fmla="*/ 81996 h 99122"/>
                  <a:gd name="connsiteX86" fmla="*/ 18164 w 77206"/>
                  <a:gd name="connsiteY86" fmla="*/ 83413 h 99122"/>
                  <a:gd name="connsiteX87" fmla="*/ 17160 w 77206"/>
                  <a:gd name="connsiteY87" fmla="*/ 96406 h 99122"/>
                  <a:gd name="connsiteX88" fmla="*/ 15920 w 77206"/>
                  <a:gd name="connsiteY88" fmla="*/ 97823 h 99122"/>
                  <a:gd name="connsiteX89" fmla="*/ 12317 w 77206"/>
                  <a:gd name="connsiteY89" fmla="*/ 98768 h 99122"/>
                  <a:gd name="connsiteX90" fmla="*/ 8478 w 77206"/>
                  <a:gd name="connsiteY90" fmla="*/ 98768 h 99122"/>
                  <a:gd name="connsiteX91" fmla="*/ 6057 w 77206"/>
                  <a:gd name="connsiteY91" fmla="*/ 96111 h 99122"/>
                  <a:gd name="connsiteX92" fmla="*/ 5821 w 77206"/>
                  <a:gd name="connsiteY92" fmla="*/ 87961 h 99122"/>
                  <a:gd name="connsiteX93" fmla="*/ 9423 w 77206"/>
                  <a:gd name="connsiteY93" fmla="*/ 83413 h 99122"/>
                  <a:gd name="connsiteX94" fmla="*/ 9423 w 77206"/>
                  <a:gd name="connsiteY94" fmla="*/ 77626 h 99122"/>
                  <a:gd name="connsiteX95" fmla="*/ 8006 w 77206"/>
                  <a:gd name="connsiteY95" fmla="*/ 74968 h 99122"/>
                  <a:gd name="connsiteX96" fmla="*/ 7534 w 77206"/>
                  <a:gd name="connsiteY96" fmla="*/ 70421 h 99122"/>
                  <a:gd name="connsiteX97" fmla="*/ 4167 w 77206"/>
                  <a:gd name="connsiteY97" fmla="*/ 69476 h 99122"/>
                  <a:gd name="connsiteX98" fmla="*/ 2750 w 77206"/>
                  <a:gd name="connsiteY98" fmla="*/ 71129 h 99122"/>
                  <a:gd name="connsiteX99" fmla="*/ 1273 w 77206"/>
                  <a:gd name="connsiteY99" fmla="*/ 71129 h 99122"/>
                  <a:gd name="connsiteX100" fmla="*/ 329 w 77206"/>
                  <a:gd name="connsiteY100" fmla="*/ 70185 h 99122"/>
                  <a:gd name="connsiteX101" fmla="*/ 565 w 77206"/>
                  <a:gd name="connsiteY101" fmla="*/ 65637 h 99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77206" h="99122">
                    <a:moveTo>
                      <a:pt x="801" y="65933"/>
                    </a:moveTo>
                    <a:cubicBezTo>
                      <a:pt x="210" y="63039"/>
                      <a:pt x="2041" y="61149"/>
                      <a:pt x="3222" y="58964"/>
                    </a:cubicBezTo>
                    <a:cubicBezTo>
                      <a:pt x="3459" y="58491"/>
                      <a:pt x="3695" y="57546"/>
                      <a:pt x="3931" y="57015"/>
                    </a:cubicBezTo>
                    <a:cubicBezTo>
                      <a:pt x="4640" y="55834"/>
                      <a:pt x="5644" y="54830"/>
                      <a:pt x="6116" y="53649"/>
                    </a:cubicBezTo>
                    <a:cubicBezTo>
                      <a:pt x="6589" y="51700"/>
                      <a:pt x="5644" y="49810"/>
                      <a:pt x="5880" y="47861"/>
                    </a:cubicBezTo>
                    <a:cubicBezTo>
                      <a:pt x="6116" y="45676"/>
                      <a:pt x="7356" y="44022"/>
                      <a:pt x="7829" y="41837"/>
                    </a:cubicBezTo>
                    <a:cubicBezTo>
                      <a:pt x="8301" y="39888"/>
                      <a:pt x="7829" y="38235"/>
                      <a:pt x="8301" y="36286"/>
                    </a:cubicBezTo>
                    <a:cubicBezTo>
                      <a:pt x="9010" y="34573"/>
                      <a:pt x="11195" y="35105"/>
                      <a:pt x="12140" y="34101"/>
                    </a:cubicBezTo>
                    <a:cubicBezTo>
                      <a:pt x="13321" y="33156"/>
                      <a:pt x="12849" y="30971"/>
                      <a:pt x="12376" y="29553"/>
                    </a:cubicBezTo>
                    <a:cubicBezTo>
                      <a:pt x="12140" y="28608"/>
                      <a:pt x="11195" y="27604"/>
                      <a:pt x="11904" y="26896"/>
                    </a:cubicBezTo>
                    <a:cubicBezTo>
                      <a:pt x="13380" y="25242"/>
                      <a:pt x="14089" y="23057"/>
                      <a:pt x="12849" y="21876"/>
                    </a:cubicBezTo>
                    <a:cubicBezTo>
                      <a:pt x="11668" y="20636"/>
                      <a:pt x="11668" y="18510"/>
                      <a:pt x="12376" y="17092"/>
                    </a:cubicBezTo>
                    <a:cubicBezTo>
                      <a:pt x="13085" y="16147"/>
                      <a:pt x="14325" y="15675"/>
                      <a:pt x="15034" y="14907"/>
                    </a:cubicBezTo>
                    <a:cubicBezTo>
                      <a:pt x="15270" y="14671"/>
                      <a:pt x="15034" y="13962"/>
                      <a:pt x="15034" y="13490"/>
                    </a:cubicBezTo>
                    <a:cubicBezTo>
                      <a:pt x="15034" y="13253"/>
                      <a:pt x="15270" y="13017"/>
                      <a:pt x="15506" y="13017"/>
                    </a:cubicBezTo>
                    <a:cubicBezTo>
                      <a:pt x="17928" y="12545"/>
                      <a:pt x="20999" y="13962"/>
                      <a:pt x="22003" y="12072"/>
                    </a:cubicBezTo>
                    <a:cubicBezTo>
                      <a:pt x="22948" y="9651"/>
                      <a:pt x="22948" y="6285"/>
                      <a:pt x="25605" y="4631"/>
                    </a:cubicBezTo>
                    <a:cubicBezTo>
                      <a:pt x="26314" y="3923"/>
                      <a:pt x="28026" y="4159"/>
                      <a:pt x="28971" y="4631"/>
                    </a:cubicBezTo>
                    <a:cubicBezTo>
                      <a:pt x="29916" y="5104"/>
                      <a:pt x="30152" y="6580"/>
                      <a:pt x="30861" y="7761"/>
                    </a:cubicBezTo>
                    <a:cubicBezTo>
                      <a:pt x="31097" y="8234"/>
                      <a:pt x="31806" y="8470"/>
                      <a:pt x="32042" y="8470"/>
                    </a:cubicBezTo>
                    <a:cubicBezTo>
                      <a:pt x="35172" y="8942"/>
                      <a:pt x="38538" y="7997"/>
                      <a:pt x="41196" y="9179"/>
                    </a:cubicBezTo>
                    <a:cubicBezTo>
                      <a:pt x="44326" y="10655"/>
                      <a:pt x="47456" y="12072"/>
                      <a:pt x="50586" y="10891"/>
                    </a:cubicBezTo>
                    <a:cubicBezTo>
                      <a:pt x="52063" y="10419"/>
                      <a:pt x="53716" y="10891"/>
                      <a:pt x="55193" y="11128"/>
                    </a:cubicBezTo>
                    <a:cubicBezTo>
                      <a:pt x="57614" y="11600"/>
                      <a:pt x="59740" y="11836"/>
                      <a:pt x="61925" y="10891"/>
                    </a:cubicBezTo>
                    <a:cubicBezTo>
                      <a:pt x="62398" y="10655"/>
                      <a:pt x="62634" y="9946"/>
                      <a:pt x="62870" y="9651"/>
                    </a:cubicBezTo>
                    <a:cubicBezTo>
                      <a:pt x="64583" y="8942"/>
                      <a:pt x="65764" y="7525"/>
                      <a:pt x="67418" y="6993"/>
                    </a:cubicBezTo>
                    <a:cubicBezTo>
                      <a:pt x="71020" y="5989"/>
                      <a:pt x="72024" y="-448"/>
                      <a:pt x="76099" y="25"/>
                    </a:cubicBezTo>
                    <a:cubicBezTo>
                      <a:pt x="77280" y="261"/>
                      <a:pt x="77516" y="2446"/>
                      <a:pt x="76808" y="3627"/>
                    </a:cubicBezTo>
                    <a:cubicBezTo>
                      <a:pt x="74622" y="6049"/>
                      <a:pt x="73914" y="8942"/>
                      <a:pt x="71256" y="10832"/>
                    </a:cubicBezTo>
                    <a:cubicBezTo>
                      <a:pt x="68599" y="13017"/>
                      <a:pt x="68126" y="16384"/>
                      <a:pt x="65232" y="18273"/>
                    </a:cubicBezTo>
                    <a:cubicBezTo>
                      <a:pt x="61630" y="20222"/>
                      <a:pt x="57791" y="19927"/>
                      <a:pt x="53952" y="19218"/>
                    </a:cubicBezTo>
                    <a:cubicBezTo>
                      <a:pt x="52535" y="18746"/>
                      <a:pt x="50822" y="17742"/>
                      <a:pt x="49169" y="17033"/>
                    </a:cubicBezTo>
                    <a:cubicBezTo>
                      <a:pt x="47751" y="16324"/>
                      <a:pt x="45566" y="16324"/>
                      <a:pt x="43913" y="17033"/>
                    </a:cubicBezTo>
                    <a:cubicBezTo>
                      <a:pt x="42200" y="17978"/>
                      <a:pt x="39838" y="18451"/>
                      <a:pt x="38125" y="17742"/>
                    </a:cubicBezTo>
                    <a:cubicBezTo>
                      <a:pt x="36176" y="17033"/>
                      <a:pt x="33814" y="17269"/>
                      <a:pt x="31629" y="17033"/>
                    </a:cubicBezTo>
                    <a:cubicBezTo>
                      <a:pt x="31629" y="17506"/>
                      <a:pt x="30920" y="17506"/>
                      <a:pt x="31156" y="17978"/>
                    </a:cubicBezTo>
                    <a:cubicBezTo>
                      <a:pt x="29739" y="18214"/>
                      <a:pt x="28735" y="18687"/>
                      <a:pt x="27790" y="19395"/>
                    </a:cubicBezTo>
                    <a:cubicBezTo>
                      <a:pt x="26845" y="20104"/>
                      <a:pt x="25369" y="20340"/>
                      <a:pt x="24424" y="19632"/>
                    </a:cubicBezTo>
                    <a:cubicBezTo>
                      <a:pt x="23479" y="19159"/>
                      <a:pt x="23007" y="17447"/>
                      <a:pt x="22003" y="16974"/>
                    </a:cubicBezTo>
                    <a:cubicBezTo>
                      <a:pt x="20821" y="16265"/>
                      <a:pt x="19109" y="16738"/>
                      <a:pt x="18400" y="18155"/>
                    </a:cubicBezTo>
                    <a:cubicBezTo>
                      <a:pt x="15979" y="21994"/>
                      <a:pt x="16451" y="26541"/>
                      <a:pt x="16451" y="30675"/>
                    </a:cubicBezTo>
                    <a:cubicBezTo>
                      <a:pt x="16924" y="30439"/>
                      <a:pt x="17160" y="31148"/>
                      <a:pt x="17396" y="31384"/>
                    </a:cubicBezTo>
                    <a:cubicBezTo>
                      <a:pt x="18813" y="33333"/>
                      <a:pt x="19817" y="35223"/>
                      <a:pt x="21471" y="37172"/>
                    </a:cubicBezTo>
                    <a:cubicBezTo>
                      <a:pt x="22416" y="37880"/>
                      <a:pt x="21707" y="39357"/>
                      <a:pt x="21943" y="40538"/>
                    </a:cubicBezTo>
                    <a:cubicBezTo>
                      <a:pt x="22888" y="42723"/>
                      <a:pt x="25073" y="44377"/>
                      <a:pt x="27436" y="43904"/>
                    </a:cubicBezTo>
                    <a:cubicBezTo>
                      <a:pt x="27908" y="41483"/>
                      <a:pt x="27436" y="38648"/>
                      <a:pt x="29621" y="37172"/>
                    </a:cubicBezTo>
                    <a:cubicBezTo>
                      <a:pt x="30802" y="36463"/>
                      <a:pt x="32042" y="35754"/>
                      <a:pt x="32987" y="35282"/>
                    </a:cubicBezTo>
                    <a:cubicBezTo>
                      <a:pt x="34464" y="34809"/>
                      <a:pt x="36117" y="35046"/>
                      <a:pt x="37535" y="35518"/>
                    </a:cubicBezTo>
                    <a:cubicBezTo>
                      <a:pt x="39188" y="36227"/>
                      <a:pt x="41137" y="35754"/>
                      <a:pt x="43086" y="35282"/>
                    </a:cubicBezTo>
                    <a:cubicBezTo>
                      <a:pt x="42555" y="35400"/>
                      <a:pt x="43558" y="34809"/>
                      <a:pt x="43322" y="34573"/>
                    </a:cubicBezTo>
                    <a:cubicBezTo>
                      <a:pt x="44031" y="34337"/>
                      <a:pt x="45035" y="34337"/>
                      <a:pt x="45271" y="33864"/>
                    </a:cubicBezTo>
                    <a:cubicBezTo>
                      <a:pt x="47220" y="32211"/>
                      <a:pt x="49582" y="30262"/>
                      <a:pt x="52240" y="31266"/>
                    </a:cubicBezTo>
                    <a:cubicBezTo>
                      <a:pt x="52948" y="31502"/>
                      <a:pt x="53185" y="32683"/>
                      <a:pt x="53657" y="33451"/>
                    </a:cubicBezTo>
                    <a:cubicBezTo>
                      <a:pt x="54130" y="34396"/>
                      <a:pt x="54130" y="35872"/>
                      <a:pt x="53657" y="36109"/>
                    </a:cubicBezTo>
                    <a:cubicBezTo>
                      <a:pt x="52476" y="37290"/>
                      <a:pt x="50291" y="36345"/>
                      <a:pt x="48342" y="36109"/>
                    </a:cubicBezTo>
                    <a:cubicBezTo>
                      <a:pt x="46157" y="39239"/>
                      <a:pt x="43795" y="41896"/>
                      <a:pt x="40901" y="44495"/>
                    </a:cubicBezTo>
                    <a:cubicBezTo>
                      <a:pt x="40192" y="44967"/>
                      <a:pt x="38952" y="44731"/>
                      <a:pt x="38480" y="45676"/>
                    </a:cubicBezTo>
                    <a:cubicBezTo>
                      <a:pt x="37771" y="47093"/>
                      <a:pt x="37535" y="48806"/>
                      <a:pt x="36058" y="49515"/>
                    </a:cubicBezTo>
                    <a:cubicBezTo>
                      <a:pt x="34641" y="49987"/>
                      <a:pt x="33164" y="49515"/>
                      <a:pt x="31747" y="49987"/>
                    </a:cubicBezTo>
                    <a:cubicBezTo>
                      <a:pt x="31511" y="49987"/>
                      <a:pt x="31511" y="50932"/>
                      <a:pt x="31747" y="51404"/>
                    </a:cubicBezTo>
                    <a:cubicBezTo>
                      <a:pt x="33932" y="53353"/>
                      <a:pt x="35350" y="55479"/>
                      <a:pt x="37239" y="57664"/>
                    </a:cubicBezTo>
                    <a:cubicBezTo>
                      <a:pt x="38952" y="59377"/>
                      <a:pt x="39897" y="61503"/>
                      <a:pt x="40842" y="63452"/>
                    </a:cubicBezTo>
                    <a:cubicBezTo>
                      <a:pt x="41787" y="65165"/>
                      <a:pt x="43263" y="67055"/>
                      <a:pt x="42495" y="69240"/>
                    </a:cubicBezTo>
                    <a:cubicBezTo>
                      <a:pt x="42259" y="69712"/>
                      <a:pt x="41787" y="70185"/>
                      <a:pt x="41550" y="70657"/>
                    </a:cubicBezTo>
                    <a:cubicBezTo>
                      <a:pt x="41078" y="71897"/>
                      <a:pt x="41078" y="73551"/>
                      <a:pt x="41550" y="74732"/>
                    </a:cubicBezTo>
                    <a:cubicBezTo>
                      <a:pt x="41787" y="75441"/>
                      <a:pt x="42968" y="75913"/>
                      <a:pt x="43440" y="76917"/>
                    </a:cubicBezTo>
                    <a:cubicBezTo>
                      <a:pt x="43440" y="77153"/>
                      <a:pt x="43913" y="77390"/>
                      <a:pt x="43677" y="77862"/>
                    </a:cubicBezTo>
                    <a:cubicBezTo>
                      <a:pt x="42850" y="79575"/>
                      <a:pt x="47279" y="80756"/>
                      <a:pt x="46334" y="82646"/>
                    </a:cubicBezTo>
                    <a:cubicBezTo>
                      <a:pt x="44149" y="82646"/>
                      <a:pt x="41787" y="82646"/>
                      <a:pt x="39602" y="81937"/>
                    </a:cubicBezTo>
                    <a:cubicBezTo>
                      <a:pt x="38657" y="81464"/>
                      <a:pt x="36944" y="81228"/>
                      <a:pt x="36472" y="82173"/>
                    </a:cubicBezTo>
                    <a:cubicBezTo>
                      <a:pt x="35527" y="83650"/>
                      <a:pt x="37416" y="85776"/>
                      <a:pt x="36472" y="86957"/>
                    </a:cubicBezTo>
                    <a:cubicBezTo>
                      <a:pt x="35763" y="87902"/>
                      <a:pt x="33578" y="87429"/>
                      <a:pt x="31865" y="87429"/>
                    </a:cubicBezTo>
                    <a:cubicBezTo>
                      <a:pt x="31393" y="84063"/>
                      <a:pt x="32338" y="80697"/>
                      <a:pt x="31393" y="77567"/>
                    </a:cubicBezTo>
                    <a:cubicBezTo>
                      <a:pt x="30684" y="75854"/>
                      <a:pt x="28735" y="74200"/>
                      <a:pt x="27081" y="73492"/>
                    </a:cubicBezTo>
                    <a:cubicBezTo>
                      <a:pt x="25192" y="72783"/>
                      <a:pt x="23007" y="71070"/>
                      <a:pt x="24188" y="69181"/>
                    </a:cubicBezTo>
                    <a:cubicBezTo>
                      <a:pt x="24896" y="68236"/>
                      <a:pt x="26609" y="68236"/>
                      <a:pt x="27081" y="66995"/>
                    </a:cubicBezTo>
                    <a:cubicBezTo>
                      <a:pt x="27554" y="66051"/>
                      <a:pt x="27554" y="64574"/>
                      <a:pt x="27081" y="64102"/>
                    </a:cubicBezTo>
                    <a:cubicBezTo>
                      <a:pt x="25900" y="62448"/>
                      <a:pt x="25428" y="60263"/>
                      <a:pt x="23951" y="58787"/>
                    </a:cubicBezTo>
                    <a:cubicBezTo>
                      <a:pt x="23479" y="58550"/>
                      <a:pt x="22534" y="58550"/>
                      <a:pt x="22003" y="58787"/>
                    </a:cubicBezTo>
                    <a:cubicBezTo>
                      <a:pt x="21294" y="59259"/>
                      <a:pt x="20526" y="60204"/>
                      <a:pt x="19817" y="60204"/>
                    </a:cubicBezTo>
                    <a:cubicBezTo>
                      <a:pt x="18400" y="60440"/>
                      <a:pt x="17160" y="60440"/>
                      <a:pt x="16215" y="61385"/>
                    </a:cubicBezTo>
                    <a:cubicBezTo>
                      <a:pt x="15506" y="62330"/>
                      <a:pt x="15506" y="63570"/>
                      <a:pt x="15743" y="64515"/>
                    </a:cubicBezTo>
                    <a:cubicBezTo>
                      <a:pt x="16451" y="66228"/>
                      <a:pt x="18400" y="67173"/>
                      <a:pt x="19109" y="68590"/>
                    </a:cubicBezTo>
                    <a:cubicBezTo>
                      <a:pt x="19581" y="69771"/>
                      <a:pt x="19581" y="71484"/>
                      <a:pt x="19109" y="72665"/>
                    </a:cubicBezTo>
                    <a:cubicBezTo>
                      <a:pt x="18400" y="74082"/>
                      <a:pt x="17160" y="75795"/>
                      <a:pt x="18164" y="77212"/>
                    </a:cubicBezTo>
                    <a:cubicBezTo>
                      <a:pt x="19109" y="78925"/>
                      <a:pt x="18873" y="80579"/>
                      <a:pt x="18873" y="81996"/>
                    </a:cubicBezTo>
                    <a:cubicBezTo>
                      <a:pt x="18873" y="82468"/>
                      <a:pt x="18164" y="82705"/>
                      <a:pt x="18164" y="83413"/>
                    </a:cubicBezTo>
                    <a:cubicBezTo>
                      <a:pt x="17928" y="87725"/>
                      <a:pt x="18164" y="92095"/>
                      <a:pt x="17160" y="96406"/>
                    </a:cubicBezTo>
                    <a:cubicBezTo>
                      <a:pt x="17160" y="96878"/>
                      <a:pt x="16451" y="97587"/>
                      <a:pt x="15920" y="97823"/>
                    </a:cubicBezTo>
                    <a:cubicBezTo>
                      <a:pt x="14738" y="98060"/>
                      <a:pt x="13498" y="98532"/>
                      <a:pt x="12317" y="98768"/>
                    </a:cubicBezTo>
                    <a:cubicBezTo>
                      <a:pt x="11136" y="99241"/>
                      <a:pt x="9660" y="99241"/>
                      <a:pt x="8478" y="98768"/>
                    </a:cubicBezTo>
                    <a:cubicBezTo>
                      <a:pt x="7297" y="98532"/>
                      <a:pt x="6530" y="97292"/>
                      <a:pt x="6057" y="96111"/>
                    </a:cubicBezTo>
                    <a:cubicBezTo>
                      <a:pt x="5348" y="93453"/>
                      <a:pt x="4640" y="90559"/>
                      <a:pt x="5821" y="87961"/>
                    </a:cubicBezTo>
                    <a:cubicBezTo>
                      <a:pt x="6530" y="86248"/>
                      <a:pt x="8951" y="85303"/>
                      <a:pt x="9423" y="83413"/>
                    </a:cubicBezTo>
                    <a:cubicBezTo>
                      <a:pt x="9896" y="81464"/>
                      <a:pt x="10132" y="79575"/>
                      <a:pt x="9423" y="77626"/>
                    </a:cubicBezTo>
                    <a:cubicBezTo>
                      <a:pt x="8951" y="76681"/>
                      <a:pt x="8242" y="75677"/>
                      <a:pt x="8006" y="74968"/>
                    </a:cubicBezTo>
                    <a:cubicBezTo>
                      <a:pt x="7297" y="73492"/>
                      <a:pt x="8006" y="71838"/>
                      <a:pt x="7534" y="70421"/>
                    </a:cubicBezTo>
                    <a:cubicBezTo>
                      <a:pt x="6825" y="68944"/>
                      <a:pt x="5348" y="68708"/>
                      <a:pt x="4167" y="69476"/>
                    </a:cubicBezTo>
                    <a:cubicBezTo>
                      <a:pt x="3459" y="69712"/>
                      <a:pt x="3459" y="70657"/>
                      <a:pt x="2750" y="71129"/>
                    </a:cubicBezTo>
                    <a:cubicBezTo>
                      <a:pt x="2278" y="71366"/>
                      <a:pt x="1805" y="71366"/>
                      <a:pt x="1273" y="71129"/>
                    </a:cubicBezTo>
                    <a:cubicBezTo>
                      <a:pt x="1037" y="70893"/>
                      <a:pt x="565" y="70421"/>
                      <a:pt x="329" y="70185"/>
                    </a:cubicBezTo>
                    <a:cubicBezTo>
                      <a:pt x="-616" y="69240"/>
                      <a:pt x="801" y="66818"/>
                      <a:pt x="565" y="65637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306" name="Forme libre : forme 309">
                <a:extLst>
                  <a:ext uri="{FF2B5EF4-FFF2-40B4-BE49-F238E27FC236}">
                    <a16:creationId xmlns:a16="http://schemas.microsoft.com/office/drawing/2014/main" id="{EA59E8D9-A9FB-B5E6-C3F5-4D51AF27248D}"/>
                  </a:ext>
                </a:extLst>
              </p:cNvPr>
              <p:cNvSpPr/>
              <p:nvPr/>
            </p:nvSpPr>
            <p:spPr>
              <a:xfrm>
                <a:off x="7902295" y="3942406"/>
                <a:ext cx="5927" cy="14764"/>
              </a:xfrm>
              <a:custGeom>
                <a:avLst/>
                <a:gdLst>
                  <a:gd name="connsiteX0" fmla="*/ 4880 w 5927"/>
                  <a:gd name="connsiteY0" fmla="*/ 8918 h 14764"/>
                  <a:gd name="connsiteX1" fmla="*/ 4408 w 5927"/>
                  <a:gd name="connsiteY1" fmla="*/ 4134 h 14764"/>
                  <a:gd name="connsiteX2" fmla="*/ 5589 w 5927"/>
                  <a:gd name="connsiteY2" fmla="*/ 531 h 14764"/>
                  <a:gd name="connsiteX3" fmla="*/ 2459 w 5927"/>
                  <a:gd name="connsiteY3" fmla="*/ 531 h 14764"/>
                  <a:gd name="connsiteX4" fmla="*/ 746 w 5927"/>
                  <a:gd name="connsiteY4" fmla="*/ 5079 h 14764"/>
                  <a:gd name="connsiteX5" fmla="*/ 37 w 5927"/>
                  <a:gd name="connsiteY5" fmla="*/ 14469 h 14764"/>
                  <a:gd name="connsiteX6" fmla="*/ 1218 w 5927"/>
                  <a:gd name="connsiteY6" fmla="*/ 14705 h 14764"/>
                  <a:gd name="connsiteX7" fmla="*/ 4348 w 5927"/>
                  <a:gd name="connsiteY7" fmla="*/ 12284 h 14764"/>
                  <a:gd name="connsiteX8" fmla="*/ 4821 w 5927"/>
                  <a:gd name="connsiteY8" fmla="*/ 8918 h 1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927" h="14764">
                    <a:moveTo>
                      <a:pt x="4880" y="8918"/>
                    </a:moveTo>
                    <a:cubicBezTo>
                      <a:pt x="4526" y="7146"/>
                      <a:pt x="3699" y="5315"/>
                      <a:pt x="4408" y="4134"/>
                    </a:cubicBezTo>
                    <a:cubicBezTo>
                      <a:pt x="5116" y="2953"/>
                      <a:pt x="6593" y="1476"/>
                      <a:pt x="5589" y="531"/>
                    </a:cubicBezTo>
                    <a:cubicBezTo>
                      <a:pt x="5116" y="-177"/>
                      <a:pt x="3167" y="-177"/>
                      <a:pt x="2459" y="531"/>
                    </a:cubicBezTo>
                    <a:cubicBezTo>
                      <a:pt x="1278" y="1476"/>
                      <a:pt x="1514" y="3425"/>
                      <a:pt x="746" y="5079"/>
                    </a:cubicBezTo>
                    <a:cubicBezTo>
                      <a:pt x="-199" y="8209"/>
                      <a:pt x="274" y="11339"/>
                      <a:pt x="37" y="14469"/>
                    </a:cubicBezTo>
                    <a:cubicBezTo>
                      <a:pt x="-199" y="14941"/>
                      <a:pt x="746" y="14705"/>
                      <a:pt x="1218" y="14705"/>
                    </a:cubicBezTo>
                    <a:cubicBezTo>
                      <a:pt x="1455" y="12993"/>
                      <a:pt x="3404" y="13288"/>
                      <a:pt x="4348" y="12284"/>
                    </a:cubicBezTo>
                    <a:cubicBezTo>
                      <a:pt x="5057" y="11339"/>
                      <a:pt x="5057" y="10099"/>
                      <a:pt x="4821" y="891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307" name="Forme libre : forme 310">
                <a:extLst>
                  <a:ext uri="{FF2B5EF4-FFF2-40B4-BE49-F238E27FC236}">
                    <a16:creationId xmlns:a16="http://schemas.microsoft.com/office/drawing/2014/main" id="{B5223C36-0585-F7AE-9C6C-69F53038DB67}"/>
                  </a:ext>
                </a:extLst>
              </p:cNvPr>
              <p:cNvSpPr/>
              <p:nvPr/>
            </p:nvSpPr>
            <p:spPr>
              <a:xfrm>
                <a:off x="7896806" y="3945465"/>
                <a:ext cx="4168" cy="8325"/>
              </a:xfrm>
              <a:custGeom>
                <a:avLst/>
                <a:gdLst>
                  <a:gd name="connsiteX0" fmla="*/ 1038 w 4168"/>
                  <a:gd name="connsiteY0" fmla="*/ 307 h 8325"/>
                  <a:gd name="connsiteX1" fmla="*/ 565 w 4168"/>
                  <a:gd name="connsiteY1" fmla="*/ 307 h 8325"/>
                  <a:gd name="connsiteX2" fmla="*/ 329 w 4168"/>
                  <a:gd name="connsiteY2" fmla="*/ 3909 h 8325"/>
                  <a:gd name="connsiteX3" fmla="*/ 2278 w 4168"/>
                  <a:gd name="connsiteY3" fmla="*/ 8221 h 8325"/>
                  <a:gd name="connsiteX4" fmla="*/ 3223 w 4168"/>
                  <a:gd name="connsiteY4" fmla="*/ 8221 h 8325"/>
                  <a:gd name="connsiteX5" fmla="*/ 4168 w 4168"/>
                  <a:gd name="connsiteY5" fmla="*/ 543 h 8325"/>
                  <a:gd name="connsiteX6" fmla="*/ 1038 w 4168"/>
                  <a:gd name="connsiteY6" fmla="*/ 307 h 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68" h="8325">
                    <a:moveTo>
                      <a:pt x="1038" y="307"/>
                    </a:moveTo>
                    <a:cubicBezTo>
                      <a:pt x="1038" y="307"/>
                      <a:pt x="565" y="307"/>
                      <a:pt x="565" y="307"/>
                    </a:cubicBezTo>
                    <a:cubicBezTo>
                      <a:pt x="-143" y="1488"/>
                      <a:pt x="-143" y="2964"/>
                      <a:pt x="329" y="3909"/>
                    </a:cubicBezTo>
                    <a:cubicBezTo>
                      <a:pt x="1038" y="5091"/>
                      <a:pt x="1274" y="6803"/>
                      <a:pt x="2278" y="8221"/>
                    </a:cubicBezTo>
                    <a:cubicBezTo>
                      <a:pt x="2514" y="8457"/>
                      <a:pt x="3223" y="8221"/>
                      <a:pt x="3223" y="8221"/>
                    </a:cubicBezTo>
                    <a:cubicBezTo>
                      <a:pt x="3932" y="5563"/>
                      <a:pt x="3696" y="3201"/>
                      <a:pt x="4168" y="543"/>
                    </a:cubicBezTo>
                    <a:cubicBezTo>
                      <a:pt x="3223" y="307"/>
                      <a:pt x="2278" y="-402"/>
                      <a:pt x="1038" y="307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308" name="Forme libre : forme 311">
                <a:extLst>
                  <a:ext uri="{FF2B5EF4-FFF2-40B4-BE49-F238E27FC236}">
                    <a16:creationId xmlns:a16="http://schemas.microsoft.com/office/drawing/2014/main" id="{1A9C562F-C0EB-8CF0-46B7-C9C1CDCDA2CE}"/>
                  </a:ext>
                </a:extLst>
              </p:cNvPr>
              <p:cNvSpPr/>
              <p:nvPr/>
            </p:nvSpPr>
            <p:spPr>
              <a:xfrm>
                <a:off x="7957872" y="3850398"/>
                <a:ext cx="15315" cy="39446"/>
              </a:xfrm>
              <a:custGeom>
                <a:avLst/>
                <a:gdLst>
                  <a:gd name="connsiteX0" fmla="*/ 3163 w 15315"/>
                  <a:gd name="connsiteY0" fmla="*/ 3127 h 39446"/>
                  <a:gd name="connsiteX1" fmla="*/ 741 w 15315"/>
                  <a:gd name="connsiteY1" fmla="*/ 9623 h 39446"/>
                  <a:gd name="connsiteX2" fmla="*/ 505 w 15315"/>
                  <a:gd name="connsiteY2" fmla="*/ 16828 h 39446"/>
                  <a:gd name="connsiteX3" fmla="*/ 2454 w 15315"/>
                  <a:gd name="connsiteY3" fmla="*/ 20194 h 39446"/>
                  <a:gd name="connsiteX4" fmla="*/ 2926 w 15315"/>
                  <a:gd name="connsiteY4" fmla="*/ 29348 h 39446"/>
                  <a:gd name="connsiteX5" fmla="*/ 4875 w 15315"/>
                  <a:gd name="connsiteY5" fmla="*/ 34663 h 39446"/>
                  <a:gd name="connsiteX6" fmla="*/ 7297 w 15315"/>
                  <a:gd name="connsiteY6" fmla="*/ 39211 h 39446"/>
                  <a:gd name="connsiteX7" fmla="*/ 8242 w 15315"/>
                  <a:gd name="connsiteY7" fmla="*/ 39447 h 39446"/>
                  <a:gd name="connsiteX8" fmla="*/ 6824 w 15315"/>
                  <a:gd name="connsiteY8" fmla="*/ 32242 h 39446"/>
                  <a:gd name="connsiteX9" fmla="*/ 7769 w 15315"/>
                  <a:gd name="connsiteY9" fmla="*/ 24328 h 39446"/>
                  <a:gd name="connsiteX10" fmla="*/ 15210 w 15315"/>
                  <a:gd name="connsiteY10" fmla="*/ 24092 h 39446"/>
                  <a:gd name="connsiteX11" fmla="*/ 15210 w 15315"/>
                  <a:gd name="connsiteY11" fmla="*/ 22911 h 39446"/>
                  <a:gd name="connsiteX12" fmla="*/ 12317 w 15315"/>
                  <a:gd name="connsiteY12" fmla="*/ 20726 h 39446"/>
                  <a:gd name="connsiteX13" fmla="*/ 12553 w 15315"/>
                  <a:gd name="connsiteY13" fmla="*/ 17359 h 39446"/>
                  <a:gd name="connsiteX14" fmla="*/ 14029 w 15315"/>
                  <a:gd name="connsiteY14" fmla="*/ 9682 h 39446"/>
                  <a:gd name="connsiteX15" fmla="*/ 12317 w 15315"/>
                  <a:gd name="connsiteY15" fmla="*/ 9682 h 39446"/>
                  <a:gd name="connsiteX16" fmla="*/ 8478 w 15315"/>
                  <a:gd name="connsiteY16" fmla="*/ 16178 h 39446"/>
                  <a:gd name="connsiteX17" fmla="*/ 7061 w 15315"/>
                  <a:gd name="connsiteY17" fmla="*/ 17655 h 39446"/>
                  <a:gd name="connsiteX18" fmla="*/ 4403 w 15315"/>
                  <a:gd name="connsiteY18" fmla="*/ 19072 h 39446"/>
                  <a:gd name="connsiteX19" fmla="*/ 4639 w 15315"/>
                  <a:gd name="connsiteY19" fmla="*/ 16178 h 39446"/>
                  <a:gd name="connsiteX20" fmla="*/ 6352 w 15315"/>
                  <a:gd name="connsiteY20" fmla="*/ 6316 h 39446"/>
                  <a:gd name="connsiteX21" fmla="*/ 5879 w 15315"/>
                  <a:gd name="connsiteY21" fmla="*/ 56 h 39446"/>
                  <a:gd name="connsiteX22" fmla="*/ 3222 w 15315"/>
                  <a:gd name="connsiteY22" fmla="*/ 3186 h 39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315" h="39446">
                    <a:moveTo>
                      <a:pt x="3163" y="3127"/>
                    </a:moveTo>
                    <a:cubicBezTo>
                      <a:pt x="1155" y="4721"/>
                      <a:pt x="1450" y="7438"/>
                      <a:pt x="741" y="9623"/>
                    </a:cubicBezTo>
                    <a:cubicBezTo>
                      <a:pt x="-204" y="11808"/>
                      <a:pt x="-204" y="14643"/>
                      <a:pt x="505" y="16828"/>
                    </a:cubicBezTo>
                    <a:cubicBezTo>
                      <a:pt x="978" y="17773"/>
                      <a:pt x="2218" y="19013"/>
                      <a:pt x="2454" y="20194"/>
                    </a:cubicBezTo>
                    <a:cubicBezTo>
                      <a:pt x="3163" y="23324"/>
                      <a:pt x="2454" y="26218"/>
                      <a:pt x="2926" y="29348"/>
                    </a:cubicBezTo>
                    <a:cubicBezTo>
                      <a:pt x="3163" y="31297"/>
                      <a:pt x="4403" y="32714"/>
                      <a:pt x="4875" y="34663"/>
                    </a:cubicBezTo>
                    <a:cubicBezTo>
                      <a:pt x="5348" y="36081"/>
                      <a:pt x="6116" y="37793"/>
                      <a:pt x="7297" y="39211"/>
                    </a:cubicBezTo>
                    <a:cubicBezTo>
                      <a:pt x="7533" y="39683"/>
                      <a:pt x="8005" y="39211"/>
                      <a:pt x="8242" y="39447"/>
                    </a:cubicBezTo>
                    <a:cubicBezTo>
                      <a:pt x="8478" y="36789"/>
                      <a:pt x="7533" y="34663"/>
                      <a:pt x="6824" y="32242"/>
                    </a:cubicBezTo>
                    <a:cubicBezTo>
                      <a:pt x="6116" y="29584"/>
                      <a:pt x="5879" y="26218"/>
                      <a:pt x="7769" y="24328"/>
                    </a:cubicBezTo>
                    <a:cubicBezTo>
                      <a:pt x="9718" y="22675"/>
                      <a:pt x="12553" y="24801"/>
                      <a:pt x="15210" y="24092"/>
                    </a:cubicBezTo>
                    <a:cubicBezTo>
                      <a:pt x="15210" y="24092"/>
                      <a:pt x="15447" y="23383"/>
                      <a:pt x="15210" y="22911"/>
                    </a:cubicBezTo>
                    <a:cubicBezTo>
                      <a:pt x="14502" y="21966"/>
                      <a:pt x="12789" y="21966"/>
                      <a:pt x="12317" y="20726"/>
                    </a:cubicBezTo>
                    <a:cubicBezTo>
                      <a:pt x="12080" y="19545"/>
                      <a:pt x="11844" y="18068"/>
                      <a:pt x="12553" y="17359"/>
                    </a:cubicBezTo>
                    <a:cubicBezTo>
                      <a:pt x="14266" y="14938"/>
                      <a:pt x="14029" y="12281"/>
                      <a:pt x="14029" y="9682"/>
                    </a:cubicBezTo>
                    <a:cubicBezTo>
                      <a:pt x="13321" y="9682"/>
                      <a:pt x="12317" y="9446"/>
                      <a:pt x="12317" y="9682"/>
                    </a:cubicBezTo>
                    <a:cubicBezTo>
                      <a:pt x="10840" y="11867"/>
                      <a:pt x="9423" y="13757"/>
                      <a:pt x="8478" y="16178"/>
                    </a:cubicBezTo>
                    <a:cubicBezTo>
                      <a:pt x="8242" y="16651"/>
                      <a:pt x="7533" y="17359"/>
                      <a:pt x="7061" y="17655"/>
                    </a:cubicBezTo>
                    <a:cubicBezTo>
                      <a:pt x="5879" y="17891"/>
                      <a:pt x="5643" y="18836"/>
                      <a:pt x="4403" y="19072"/>
                    </a:cubicBezTo>
                    <a:cubicBezTo>
                      <a:pt x="4403" y="18127"/>
                      <a:pt x="4167" y="17123"/>
                      <a:pt x="4639" y="16178"/>
                    </a:cubicBezTo>
                    <a:cubicBezTo>
                      <a:pt x="6588" y="13285"/>
                      <a:pt x="8478" y="9682"/>
                      <a:pt x="6352" y="6316"/>
                    </a:cubicBezTo>
                    <a:cubicBezTo>
                      <a:pt x="5171" y="4603"/>
                      <a:pt x="5879" y="2241"/>
                      <a:pt x="5879" y="56"/>
                    </a:cubicBezTo>
                    <a:cubicBezTo>
                      <a:pt x="3931" y="-417"/>
                      <a:pt x="4462" y="2241"/>
                      <a:pt x="3222" y="318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309" name="Forme libre : forme 312">
                <a:extLst>
                  <a:ext uri="{FF2B5EF4-FFF2-40B4-BE49-F238E27FC236}">
                    <a16:creationId xmlns:a16="http://schemas.microsoft.com/office/drawing/2014/main" id="{5557E374-3C20-D23E-A705-51EF694A48A5}"/>
                  </a:ext>
                </a:extLst>
              </p:cNvPr>
              <p:cNvSpPr/>
              <p:nvPr/>
            </p:nvSpPr>
            <p:spPr>
              <a:xfrm>
                <a:off x="7968368" y="3845456"/>
                <a:ext cx="5246" cy="7928"/>
              </a:xfrm>
              <a:custGeom>
                <a:avLst/>
                <a:gdLst>
                  <a:gd name="connsiteX0" fmla="*/ 5187 w 5246"/>
                  <a:gd name="connsiteY0" fmla="*/ 3226 h 7928"/>
                  <a:gd name="connsiteX1" fmla="*/ 1112 w 5246"/>
                  <a:gd name="connsiteY1" fmla="*/ 96 h 7928"/>
                  <a:gd name="connsiteX2" fmla="*/ 640 w 5246"/>
                  <a:gd name="connsiteY2" fmla="*/ 7538 h 7928"/>
                  <a:gd name="connsiteX3" fmla="*/ 2825 w 5246"/>
                  <a:gd name="connsiteY3" fmla="*/ 7774 h 7928"/>
                  <a:gd name="connsiteX4" fmla="*/ 3770 w 5246"/>
                  <a:gd name="connsiteY4" fmla="*/ 6061 h 7928"/>
                  <a:gd name="connsiteX5" fmla="*/ 5246 w 5246"/>
                  <a:gd name="connsiteY5" fmla="*/ 4880 h 7928"/>
                  <a:gd name="connsiteX6" fmla="*/ 5246 w 5246"/>
                  <a:gd name="connsiteY6" fmla="*/ 3167 h 7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46" h="7928">
                    <a:moveTo>
                      <a:pt x="5187" y="3226"/>
                    </a:moveTo>
                    <a:cubicBezTo>
                      <a:pt x="5187" y="923"/>
                      <a:pt x="3238" y="-376"/>
                      <a:pt x="1112" y="96"/>
                    </a:cubicBezTo>
                    <a:cubicBezTo>
                      <a:pt x="640" y="2518"/>
                      <a:pt x="-836" y="5412"/>
                      <a:pt x="640" y="7538"/>
                    </a:cubicBezTo>
                    <a:cubicBezTo>
                      <a:pt x="876" y="8010"/>
                      <a:pt x="2057" y="8010"/>
                      <a:pt x="2825" y="7774"/>
                    </a:cubicBezTo>
                    <a:cubicBezTo>
                      <a:pt x="3298" y="7301"/>
                      <a:pt x="3298" y="6356"/>
                      <a:pt x="3770" y="6061"/>
                    </a:cubicBezTo>
                    <a:cubicBezTo>
                      <a:pt x="4479" y="5589"/>
                      <a:pt x="4951" y="5116"/>
                      <a:pt x="5246" y="4880"/>
                    </a:cubicBezTo>
                    <a:lnTo>
                      <a:pt x="5246" y="3167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310" name="Forme libre : forme 313">
                <a:extLst>
                  <a:ext uri="{FF2B5EF4-FFF2-40B4-BE49-F238E27FC236}">
                    <a16:creationId xmlns:a16="http://schemas.microsoft.com/office/drawing/2014/main" id="{A649224A-68F6-E206-B3F1-E6F2F69DE21C}"/>
                  </a:ext>
                </a:extLst>
              </p:cNvPr>
              <p:cNvSpPr/>
              <p:nvPr/>
            </p:nvSpPr>
            <p:spPr>
              <a:xfrm>
                <a:off x="7741250" y="3823506"/>
                <a:ext cx="119545" cy="112639"/>
              </a:xfrm>
              <a:custGeom>
                <a:avLst/>
                <a:gdLst>
                  <a:gd name="connsiteX0" fmla="*/ 11019 w 119545"/>
                  <a:gd name="connsiteY0" fmla="*/ 32440 h 112639"/>
                  <a:gd name="connsiteX1" fmla="*/ 11255 w 119545"/>
                  <a:gd name="connsiteY1" fmla="*/ 33739 h 112639"/>
                  <a:gd name="connsiteX2" fmla="*/ 16038 w 119545"/>
                  <a:gd name="connsiteY2" fmla="*/ 40944 h 112639"/>
                  <a:gd name="connsiteX3" fmla="*/ 17987 w 119545"/>
                  <a:gd name="connsiteY3" fmla="*/ 44311 h 112639"/>
                  <a:gd name="connsiteX4" fmla="*/ 21117 w 119545"/>
                  <a:gd name="connsiteY4" fmla="*/ 44311 h 112639"/>
                  <a:gd name="connsiteX5" fmla="*/ 24956 w 119545"/>
                  <a:gd name="connsiteY5" fmla="*/ 42598 h 112639"/>
                  <a:gd name="connsiteX6" fmla="*/ 36000 w 119545"/>
                  <a:gd name="connsiteY6" fmla="*/ 42362 h 112639"/>
                  <a:gd name="connsiteX7" fmla="*/ 40075 w 119545"/>
                  <a:gd name="connsiteY7" fmla="*/ 36574 h 112639"/>
                  <a:gd name="connsiteX8" fmla="*/ 52122 w 119545"/>
                  <a:gd name="connsiteY8" fmla="*/ 35157 h 112639"/>
                  <a:gd name="connsiteX9" fmla="*/ 53067 w 119545"/>
                  <a:gd name="connsiteY9" fmla="*/ 35865 h 112639"/>
                  <a:gd name="connsiteX10" fmla="*/ 57851 w 119545"/>
                  <a:gd name="connsiteY10" fmla="*/ 38523 h 112639"/>
                  <a:gd name="connsiteX11" fmla="*/ 59563 w 119545"/>
                  <a:gd name="connsiteY11" fmla="*/ 36869 h 112639"/>
                  <a:gd name="connsiteX12" fmla="*/ 67241 w 119545"/>
                  <a:gd name="connsiteY12" fmla="*/ 34980 h 112639"/>
                  <a:gd name="connsiteX13" fmla="*/ 69190 w 119545"/>
                  <a:gd name="connsiteY13" fmla="*/ 28483 h 112639"/>
                  <a:gd name="connsiteX14" fmla="*/ 72083 w 119545"/>
                  <a:gd name="connsiteY14" fmla="*/ 22459 h 112639"/>
                  <a:gd name="connsiteX15" fmla="*/ 73028 w 119545"/>
                  <a:gd name="connsiteY15" fmla="*/ 19329 h 112639"/>
                  <a:gd name="connsiteX16" fmla="*/ 73973 w 119545"/>
                  <a:gd name="connsiteY16" fmla="*/ 18621 h 112639"/>
                  <a:gd name="connsiteX17" fmla="*/ 76158 w 119545"/>
                  <a:gd name="connsiteY17" fmla="*/ 18621 h 112639"/>
                  <a:gd name="connsiteX18" fmla="*/ 77635 w 119545"/>
                  <a:gd name="connsiteY18" fmla="*/ 15255 h 112639"/>
                  <a:gd name="connsiteX19" fmla="*/ 79584 w 119545"/>
                  <a:gd name="connsiteY19" fmla="*/ 1317 h 112639"/>
                  <a:gd name="connsiteX20" fmla="*/ 80765 w 119545"/>
                  <a:gd name="connsiteY20" fmla="*/ 372 h 112639"/>
                  <a:gd name="connsiteX21" fmla="*/ 100018 w 119545"/>
                  <a:gd name="connsiteY21" fmla="*/ 372 h 112639"/>
                  <a:gd name="connsiteX22" fmla="*/ 101199 w 119545"/>
                  <a:gd name="connsiteY22" fmla="*/ 1317 h 112639"/>
                  <a:gd name="connsiteX23" fmla="*/ 102911 w 119545"/>
                  <a:gd name="connsiteY23" fmla="*/ 3030 h 112639"/>
                  <a:gd name="connsiteX24" fmla="*/ 104329 w 119545"/>
                  <a:gd name="connsiteY24" fmla="*/ 8050 h 112639"/>
                  <a:gd name="connsiteX25" fmla="*/ 104565 w 119545"/>
                  <a:gd name="connsiteY25" fmla="*/ 14310 h 112639"/>
                  <a:gd name="connsiteX26" fmla="*/ 106219 w 119545"/>
                  <a:gd name="connsiteY26" fmla="*/ 22223 h 112639"/>
                  <a:gd name="connsiteX27" fmla="*/ 108876 w 119545"/>
                  <a:gd name="connsiteY27" fmla="*/ 27538 h 112639"/>
                  <a:gd name="connsiteX28" fmla="*/ 106691 w 119545"/>
                  <a:gd name="connsiteY28" fmla="*/ 29192 h 112639"/>
                  <a:gd name="connsiteX29" fmla="*/ 110530 w 119545"/>
                  <a:gd name="connsiteY29" fmla="*/ 35688 h 112639"/>
                  <a:gd name="connsiteX30" fmla="*/ 114605 w 119545"/>
                  <a:gd name="connsiteY30" fmla="*/ 39999 h 112639"/>
                  <a:gd name="connsiteX31" fmla="*/ 117026 w 119545"/>
                  <a:gd name="connsiteY31" fmla="*/ 40944 h 112639"/>
                  <a:gd name="connsiteX32" fmla="*/ 119447 w 119545"/>
                  <a:gd name="connsiteY32" fmla="*/ 43129 h 112639"/>
                  <a:gd name="connsiteX33" fmla="*/ 119211 w 119545"/>
                  <a:gd name="connsiteY33" fmla="*/ 44842 h 112639"/>
                  <a:gd name="connsiteX34" fmla="*/ 116317 w 119545"/>
                  <a:gd name="connsiteY34" fmla="*/ 46023 h 112639"/>
                  <a:gd name="connsiteX35" fmla="*/ 115372 w 119545"/>
                  <a:gd name="connsiteY35" fmla="*/ 46968 h 112639"/>
                  <a:gd name="connsiteX36" fmla="*/ 106986 w 119545"/>
                  <a:gd name="connsiteY36" fmla="*/ 46732 h 112639"/>
                  <a:gd name="connsiteX37" fmla="*/ 105746 w 119545"/>
                  <a:gd name="connsiteY37" fmla="*/ 48681 h 112639"/>
                  <a:gd name="connsiteX38" fmla="*/ 102852 w 119545"/>
                  <a:gd name="connsiteY38" fmla="*/ 51811 h 112639"/>
                  <a:gd name="connsiteX39" fmla="*/ 102321 w 119545"/>
                  <a:gd name="connsiteY39" fmla="*/ 68642 h 112639"/>
                  <a:gd name="connsiteX40" fmla="*/ 101612 w 119545"/>
                  <a:gd name="connsiteY40" fmla="*/ 70059 h 112639"/>
                  <a:gd name="connsiteX41" fmla="*/ 100195 w 119545"/>
                  <a:gd name="connsiteY41" fmla="*/ 70059 h 112639"/>
                  <a:gd name="connsiteX42" fmla="*/ 95884 w 119545"/>
                  <a:gd name="connsiteY42" fmla="*/ 72245 h 112639"/>
                  <a:gd name="connsiteX43" fmla="*/ 92753 w 119545"/>
                  <a:gd name="connsiteY43" fmla="*/ 75847 h 112639"/>
                  <a:gd name="connsiteX44" fmla="*/ 90332 w 119545"/>
                  <a:gd name="connsiteY44" fmla="*/ 77501 h 112639"/>
                  <a:gd name="connsiteX45" fmla="*/ 89623 w 119545"/>
                  <a:gd name="connsiteY45" fmla="*/ 85178 h 112639"/>
                  <a:gd name="connsiteX46" fmla="*/ 91513 w 119545"/>
                  <a:gd name="connsiteY46" fmla="*/ 87836 h 112639"/>
                  <a:gd name="connsiteX47" fmla="*/ 91513 w 119545"/>
                  <a:gd name="connsiteY47" fmla="*/ 90257 h 112639"/>
                  <a:gd name="connsiteX48" fmla="*/ 87675 w 119545"/>
                  <a:gd name="connsiteY48" fmla="*/ 95277 h 112639"/>
                  <a:gd name="connsiteX49" fmla="*/ 86493 w 119545"/>
                  <a:gd name="connsiteY49" fmla="*/ 101301 h 112639"/>
                  <a:gd name="connsiteX50" fmla="*/ 86021 w 119545"/>
                  <a:gd name="connsiteY50" fmla="*/ 110218 h 112639"/>
                  <a:gd name="connsiteX51" fmla="*/ 84840 w 119545"/>
                  <a:gd name="connsiteY51" fmla="*/ 109982 h 112639"/>
                  <a:gd name="connsiteX52" fmla="*/ 82418 w 119545"/>
                  <a:gd name="connsiteY52" fmla="*/ 107325 h 112639"/>
                  <a:gd name="connsiteX53" fmla="*/ 78816 w 119545"/>
                  <a:gd name="connsiteY53" fmla="*/ 107325 h 112639"/>
                  <a:gd name="connsiteX54" fmla="*/ 77635 w 119545"/>
                  <a:gd name="connsiteY54" fmla="*/ 108742 h 112639"/>
                  <a:gd name="connsiteX55" fmla="*/ 71139 w 119545"/>
                  <a:gd name="connsiteY55" fmla="*/ 112344 h 112639"/>
                  <a:gd name="connsiteX56" fmla="*/ 68009 w 119545"/>
                  <a:gd name="connsiteY56" fmla="*/ 112581 h 112639"/>
                  <a:gd name="connsiteX57" fmla="*/ 65646 w 119545"/>
                  <a:gd name="connsiteY57" fmla="*/ 104667 h 112639"/>
                  <a:gd name="connsiteX58" fmla="*/ 56492 w 119545"/>
                  <a:gd name="connsiteY58" fmla="*/ 104431 h 112639"/>
                  <a:gd name="connsiteX59" fmla="*/ 56020 w 119545"/>
                  <a:gd name="connsiteY59" fmla="*/ 103013 h 112639"/>
                  <a:gd name="connsiteX60" fmla="*/ 54071 w 119545"/>
                  <a:gd name="connsiteY60" fmla="*/ 101301 h 112639"/>
                  <a:gd name="connsiteX61" fmla="*/ 49051 w 119545"/>
                  <a:gd name="connsiteY61" fmla="*/ 101537 h 112639"/>
                  <a:gd name="connsiteX62" fmla="*/ 48106 w 119545"/>
                  <a:gd name="connsiteY62" fmla="*/ 102954 h 112639"/>
                  <a:gd name="connsiteX63" fmla="*/ 44031 w 119545"/>
                  <a:gd name="connsiteY63" fmla="*/ 104608 h 112639"/>
                  <a:gd name="connsiteX64" fmla="*/ 34641 w 119545"/>
                  <a:gd name="connsiteY64" fmla="*/ 105553 h 112639"/>
                  <a:gd name="connsiteX65" fmla="*/ 33933 w 119545"/>
                  <a:gd name="connsiteY65" fmla="*/ 99057 h 112639"/>
                  <a:gd name="connsiteX66" fmla="*/ 31275 w 119545"/>
                  <a:gd name="connsiteY66" fmla="*/ 98584 h 112639"/>
                  <a:gd name="connsiteX67" fmla="*/ 30330 w 119545"/>
                  <a:gd name="connsiteY67" fmla="*/ 97344 h 112639"/>
                  <a:gd name="connsiteX68" fmla="*/ 28381 w 119545"/>
                  <a:gd name="connsiteY68" fmla="*/ 97580 h 112639"/>
                  <a:gd name="connsiteX69" fmla="*/ 27141 w 119545"/>
                  <a:gd name="connsiteY69" fmla="*/ 98998 h 112639"/>
                  <a:gd name="connsiteX70" fmla="*/ 22830 w 119545"/>
                  <a:gd name="connsiteY70" fmla="*/ 98053 h 112639"/>
                  <a:gd name="connsiteX71" fmla="*/ 17279 w 119545"/>
                  <a:gd name="connsiteY71" fmla="*/ 96871 h 112639"/>
                  <a:gd name="connsiteX72" fmla="*/ 14385 w 119545"/>
                  <a:gd name="connsiteY72" fmla="*/ 86300 h 112639"/>
                  <a:gd name="connsiteX73" fmla="*/ 15093 w 119545"/>
                  <a:gd name="connsiteY73" fmla="*/ 80749 h 112639"/>
                  <a:gd name="connsiteX74" fmla="*/ 14149 w 119545"/>
                  <a:gd name="connsiteY74" fmla="*/ 76438 h 112639"/>
                  <a:gd name="connsiteX75" fmla="*/ 8125 w 119545"/>
                  <a:gd name="connsiteY75" fmla="*/ 74489 h 112639"/>
                  <a:gd name="connsiteX76" fmla="*/ 7180 w 119545"/>
                  <a:gd name="connsiteY76" fmla="*/ 68701 h 112639"/>
                  <a:gd name="connsiteX77" fmla="*/ 4522 w 119545"/>
                  <a:gd name="connsiteY77" fmla="*/ 65807 h 112639"/>
                  <a:gd name="connsiteX78" fmla="*/ 4522 w 119545"/>
                  <a:gd name="connsiteY78" fmla="*/ 55236 h 112639"/>
                  <a:gd name="connsiteX79" fmla="*/ 3814 w 119545"/>
                  <a:gd name="connsiteY79" fmla="*/ 54291 h 112639"/>
                  <a:gd name="connsiteX80" fmla="*/ 447 w 119545"/>
                  <a:gd name="connsiteY80" fmla="*/ 51398 h 112639"/>
                  <a:gd name="connsiteX81" fmla="*/ 447 w 119545"/>
                  <a:gd name="connsiteY81" fmla="*/ 47795 h 112639"/>
                  <a:gd name="connsiteX82" fmla="*/ 1156 w 119545"/>
                  <a:gd name="connsiteY82" fmla="*/ 47086 h 112639"/>
                  <a:gd name="connsiteX83" fmla="*/ 1865 w 119545"/>
                  <a:gd name="connsiteY83" fmla="*/ 45374 h 112639"/>
                  <a:gd name="connsiteX84" fmla="*/ 4522 w 119545"/>
                  <a:gd name="connsiteY84" fmla="*/ 36456 h 112639"/>
                  <a:gd name="connsiteX85" fmla="*/ 8597 w 119545"/>
                  <a:gd name="connsiteY85" fmla="*/ 33326 h 112639"/>
                  <a:gd name="connsiteX86" fmla="*/ 9542 w 119545"/>
                  <a:gd name="connsiteY86" fmla="*/ 32617 h 112639"/>
                  <a:gd name="connsiteX87" fmla="*/ 10959 w 119545"/>
                  <a:gd name="connsiteY87" fmla="*/ 32263 h 112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119545" h="112639">
                    <a:moveTo>
                      <a:pt x="11019" y="32440"/>
                    </a:moveTo>
                    <a:lnTo>
                      <a:pt x="11255" y="33739"/>
                    </a:lnTo>
                    <a:cubicBezTo>
                      <a:pt x="10782" y="36869"/>
                      <a:pt x="12672" y="39999"/>
                      <a:pt x="16038" y="40944"/>
                    </a:cubicBezTo>
                    <a:cubicBezTo>
                      <a:pt x="16983" y="41181"/>
                      <a:pt x="16747" y="43366"/>
                      <a:pt x="17987" y="44311"/>
                    </a:cubicBezTo>
                    <a:cubicBezTo>
                      <a:pt x="18932" y="44783"/>
                      <a:pt x="20172" y="44783"/>
                      <a:pt x="21117" y="44311"/>
                    </a:cubicBezTo>
                    <a:cubicBezTo>
                      <a:pt x="22298" y="43602"/>
                      <a:pt x="23539" y="42893"/>
                      <a:pt x="24956" y="42598"/>
                    </a:cubicBezTo>
                    <a:cubicBezTo>
                      <a:pt x="28559" y="42362"/>
                      <a:pt x="32397" y="43307"/>
                      <a:pt x="36000" y="42362"/>
                    </a:cubicBezTo>
                    <a:cubicBezTo>
                      <a:pt x="38185" y="41653"/>
                      <a:pt x="38185" y="38051"/>
                      <a:pt x="40075" y="36574"/>
                    </a:cubicBezTo>
                    <a:cubicBezTo>
                      <a:pt x="43677" y="33917"/>
                      <a:pt x="47988" y="34153"/>
                      <a:pt x="52122" y="35157"/>
                    </a:cubicBezTo>
                    <a:cubicBezTo>
                      <a:pt x="52358" y="35393"/>
                      <a:pt x="52831" y="35629"/>
                      <a:pt x="53067" y="35865"/>
                    </a:cubicBezTo>
                    <a:cubicBezTo>
                      <a:pt x="53776" y="37814"/>
                      <a:pt x="55725" y="39468"/>
                      <a:pt x="57851" y="38523"/>
                    </a:cubicBezTo>
                    <a:cubicBezTo>
                      <a:pt x="58560" y="38287"/>
                      <a:pt x="58796" y="36869"/>
                      <a:pt x="59563" y="36869"/>
                    </a:cubicBezTo>
                    <a:cubicBezTo>
                      <a:pt x="62221" y="36161"/>
                      <a:pt x="65351" y="37578"/>
                      <a:pt x="67241" y="34980"/>
                    </a:cubicBezTo>
                    <a:cubicBezTo>
                      <a:pt x="68422" y="33031"/>
                      <a:pt x="67950" y="30432"/>
                      <a:pt x="69190" y="28483"/>
                    </a:cubicBezTo>
                    <a:cubicBezTo>
                      <a:pt x="70135" y="26534"/>
                      <a:pt x="71139" y="24645"/>
                      <a:pt x="72083" y="22459"/>
                    </a:cubicBezTo>
                    <a:cubicBezTo>
                      <a:pt x="72556" y="21515"/>
                      <a:pt x="72556" y="20274"/>
                      <a:pt x="73028" y="19329"/>
                    </a:cubicBezTo>
                    <a:cubicBezTo>
                      <a:pt x="73265" y="19093"/>
                      <a:pt x="73737" y="18857"/>
                      <a:pt x="73973" y="18621"/>
                    </a:cubicBezTo>
                    <a:cubicBezTo>
                      <a:pt x="74682" y="18385"/>
                      <a:pt x="75391" y="18857"/>
                      <a:pt x="76158" y="18621"/>
                    </a:cubicBezTo>
                    <a:cubicBezTo>
                      <a:pt x="77103" y="17912"/>
                      <a:pt x="77399" y="16436"/>
                      <a:pt x="77635" y="15255"/>
                    </a:cubicBezTo>
                    <a:cubicBezTo>
                      <a:pt x="78875" y="10471"/>
                      <a:pt x="78875" y="6101"/>
                      <a:pt x="79584" y="1317"/>
                    </a:cubicBezTo>
                    <a:cubicBezTo>
                      <a:pt x="79820" y="845"/>
                      <a:pt x="80292" y="608"/>
                      <a:pt x="80765" y="372"/>
                    </a:cubicBezTo>
                    <a:cubicBezTo>
                      <a:pt x="87261" y="-573"/>
                      <a:pt x="93521" y="608"/>
                      <a:pt x="100018" y="372"/>
                    </a:cubicBezTo>
                    <a:cubicBezTo>
                      <a:pt x="100490" y="372"/>
                      <a:pt x="100726" y="1081"/>
                      <a:pt x="101199" y="1317"/>
                    </a:cubicBezTo>
                    <a:lnTo>
                      <a:pt x="102911" y="3030"/>
                    </a:lnTo>
                    <a:cubicBezTo>
                      <a:pt x="102203" y="4979"/>
                      <a:pt x="103856" y="6632"/>
                      <a:pt x="104329" y="8050"/>
                    </a:cubicBezTo>
                    <a:cubicBezTo>
                      <a:pt x="105037" y="9998"/>
                      <a:pt x="104742" y="12124"/>
                      <a:pt x="104565" y="14310"/>
                    </a:cubicBezTo>
                    <a:cubicBezTo>
                      <a:pt x="104329" y="16967"/>
                      <a:pt x="104565" y="19861"/>
                      <a:pt x="106219" y="22223"/>
                    </a:cubicBezTo>
                    <a:cubicBezTo>
                      <a:pt x="107400" y="23936"/>
                      <a:pt x="109349" y="25353"/>
                      <a:pt x="108876" y="27538"/>
                    </a:cubicBezTo>
                    <a:cubicBezTo>
                      <a:pt x="108640" y="28483"/>
                      <a:pt x="106927" y="28483"/>
                      <a:pt x="106691" y="29192"/>
                    </a:cubicBezTo>
                    <a:cubicBezTo>
                      <a:pt x="105274" y="31850"/>
                      <a:pt x="107872" y="34507"/>
                      <a:pt x="110530" y="35688"/>
                    </a:cubicBezTo>
                    <a:cubicBezTo>
                      <a:pt x="112479" y="36633"/>
                      <a:pt x="113423" y="38346"/>
                      <a:pt x="114605" y="39999"/>
                    </a:cubicBezTo>
                    <a:cubicBezTo>
                      <a:pt x="115313" y="40472"/>
                      <a:pt x="116258" y="40472"/>
                      <a:pt x="117026" y="40944"/>
                    </a:cubicBezTo>
                    <a:cubicBezTo>
                      <a:pt x="117735" y="41653"/>
                      <a:pt x="118680" y="42421"/>
                      <a:pt x="119447" y="43129"/>
                    </a:cubicBezTo>
                    <a:cubicBezTo>
                      <a:pt x="119684" y="43602"/>
                      <a:pt x="119447" y="44311"/>
                      <a:pt x="119211" y="44842"/>
                    </a:cubicBezTo>
                    <a:cubicBezTo>
                      <a:pt x="118502" y="46023"/>
                      <a:pt x="117262" y="45551"/>
                      <a:pt x="116317" y="46023"/>
                    </a:cubicBezTo>
                    <a:cubicBezTo>
                      <a:pt x="115845" y="46259"/>
                      <a:pt x="115845" y="46732"/>
                      <a:pt x="115372" y="46968"/>
                    </a:cubicBezTo>
                    <a:cubicBezTo>
                      <a:pt x="112479" y="47441"/>
                      <a:pt x="109821" y="46023"/>
                      <a:pt x="106986" y="46732"/>
                    </a:cubicBezTo>
                    <a:cubicBezTo>
                      <a:pt x="106278" y="46732"/>
                      <a:pt x="106514" y="48149"/>
                      <a:pt x="105746" y="48681"/>
                    </a:cubicBezTo>
                    <a:cubicBezTo>
                      <a:pt x="104329" y="49390"/>
                      <a:pt x="103325" y="50334"/>
                      <a:pt x="102852" y="51811"/>
                    </a:cubicBezTo>
                    <a:cubicBezTo>
                      <a:pt x="101612" y="57599"/>
                      <a:pt x="103797" y="62855"/>
                      <a:pt x="102321" y="68642"/>
                    </a:cubicBezTo>
                    <a:cubicBezTo>
                      <a:pt x="102321" y="69115"/>
                      <a:pt x="102085" y="69587"/>
                      <a:pt x="101612" y="70059"/>
                    </a:cubicBezTo>
                    <a:cubicBezTo>
                      <a:pt x="101140" y="70296"/>
                      <a:pt x="100667" y="69823"/>
                      <a:pt x="100195" y="70059"/>
                    </a:cubicBezTo>
                    <a:cubicBezTo>
                      <a:pt x="98718" y="70768"/>
                      <a:pt x="97301" y="71477"/>
                      <a:pt x="95884" y="72245"/>
                    </a:cubicBezTo>
                    <a:cubicBezTo>
                      <a:pt x="94702" y="73190"/>
                      <a:pt x="93462" y="75847"/>
                      <a:pt x="92753" y="75847"/>
                    </a:cubicBezTo>
                    <a:cubicBezTo>
                      <a:pt x="91572" y="75847"/>
                      <a:pt x="90805" y="76792"/>
                      <a:pt x="90332" y="77501"/>
                    </a:cubicBezTo>
                    <a:cubicBezTo>
                      <a:pt x="88856" y="79922"/>
                      <a:pt x="89623" y="82580"/>
                      <a:pt x="89623" y="85178"/>
                    </a:cubicBezTo>
                    <a:cubicBezTo>
                      <a:pt x="89860" y="86359"/>
                      <a:pt x="90568" y="87127"/>
                      <a:pt x="91513" y="87836"/>
                    </a:cubicBezTo>
                    <a:cubicBezTo>
                      <a:pt x="91986" y="88544"/>
                      <a:pt x="91986" y="89726"/>
                      <a:pt x="91513" y="90257"/>
                    </a:cubicBezTo>
                    <a:cubicBezTo>
                      <a:pt x="89565" y="91674"/>
                      <a:pt x="88383" y="93387"/>
                      <a:pt x="87675" y="95277"/>
                    </a:cubicBezTo>
                    <a:cubicBezTo>
                      <a:pt x="86730" y="97226"/>
                      <a:pt x="86966" y="99116"/>
                      <a:pt x="86493" y="101301"/>
                    </a:cubicBezTo>
                    <a:cubicBezTo>
                      <a:pt x="85785" y="104431"/>
                      <a:pt x="86730" y="107325"/>
                      <a:pt x="86021" y="110218"/>
                    </a:cubicBezTo>
                    <a:cubicBezTo>
                      <a:pt x="86021" y="110455"/>
                      <a:pt x="85312" y="109982"/>
                      <a:pt x="84840" y="109982"/>
                    </a:cubicBezTo>
                    <a:cubicBezTo>
                      <a:pt x="83895" y="109274"/>
                      <a:pt x="83423" y="107797"/>
                      <a:pt x="82418" y="107325"/>
                    </a:cubicBezTo>
                    <a:cubicBezTo>
                      <a:pt x="81474" y="106852"/>
                      <a:pt x="79997" y="106852"/>
                      <a:pt x="78816" y="107325"/>
                    </a:cubicBezTo>
                    <a:cubicBezTo>
                      <a:pt x="78344" y="107797"/>
                      <a:pt x="78107" y="108506"/>
                      <a:pt x="77635" y="108742"/>
                    </a:cubicBezTo>
                    <a:cubicBezTo>
                      <a:pt x="75450" y="109923"/>
                      <a:pt x="73088" y="110927"/>
                      <a:pt x="71139" y="112344"/>
                    </a:cubicBezTo>
                    <a:cubicBezTo>
                      <a:pt x="70194" y="112817"/>
                      <a:pt x="68953" y="112581"/>
                      <a:pt x="68009" y="112581"/>
                    </a:cubicBezTo>
                    <a:cubicBezTo>
                      <a:pt x="68009" y="109687"/>
                      <a:pt x="68717" y="105612"/>
                      <a:pt x="65646" y="104667"/>
                    </a:cubicBezTo>
                    <a:cubicBezTo>
                      <a:pt x="62753" y="103958"/>
                      <a:pt x="59623" y="104431"/>
                      <a:pt x="56492" y="104431"/>
                    </a:cubicBezTo>
                    <a:cubicBezTo>
                      <a:pt x="56729" y="103958"/>
                      <a:pt x="56256" y="103486"/>
                      <a:pt x="56020" y="103013"/>
                    </a:cubicBezTo>
                    <a:cubicBezTo>
                      <a:pt x="55311" y="102541"/>
                      <a:pt x="54839" y="101773"/>
                      <a:pt x="54071" y="101301"/>
                    </a:cubicBezTo>
                    <a:cubicBezTo>
                      <a:pt x="52418" y="100592"/>
                      <a:pt x="50469" y="100592"/>
                      <a:pt x="49051" y="101537"/>
                    </a:cubicBezTo>
                    <a:cubicBezTo>
                      <a:pt x="48815" y="101537"/>
                      <a:pt x="48343" y="102482"/>
                      <a:pt x="48106" y="102954"/>
                    </a:cubicBezTo>
                    <a:cubicBezTo>
                      <a:pt x="46925" y="103899"/>
                      <a:pt x="45213" y="104135"/>
                      <a:pt x="44031" y="104608"/>
                    </a:cubicBezTo>
                    <a:cubicBezTo>
                      <a:pt x="40901" y="105553"/>
                      <a:pt x="37771" y="105317"/>
                      <a:pt x="34641" y="105553"/>
                    </a:cubicBezTo>
                    <a:cubicBezTo>
                      <a:pt x="33933" y="103368"/>
                      <a:pt x="35350" y="100769"/>
                      <a:pt x="33933" y="99057"/>
                    </a:cubicBezTo>
                    <a:cubicBezTo>
                      <a:pt x="33696" y="98584"/>
                      <a:pt x="32220" y="99057"/>
                      <a:pt x="31275" y="98584"/>
                    </a:cubicBezTo>
                    <a:cubicBezTo>
                      <a:pt x="31039" y="98584"/>
                      <a:pt x="30330" y="98112"/>
                      <a:pt x="30330" y="97344"/>
                    </a:cubicBezTo>
                    <a:cubicBezTo>
                      <a:pt x="29621" y="97580"/>
                      <a:pt x="28913" y="96871"/>
                      <a:pt x="28381" y="97580"/>
                    </a:cubicBezTo>
                    <a:cubicBezTo>
                      <a:pt x="27909" y="98053"/>
                      <a:pt x="27673" y="98761"/>
                      <a:pt x="27141" y="98998"/>
                    </a:cubicBezTo>
                    <a:cubicBezTo>
                      <a:pt x="25724" y="99706"/>
                      <a:pt x="24011" y="98998"/>
                      <a:pt x="22830" y="98053"/>
                    </a:cubicBezTo>
                    <a:cubicBezTo>
                      <a:pt x="21176" y="97108"/>
                      <a:pt x="18283" y="98761"/>
                      <a:pt x="17279" y="96871"/>
                    </a:cubicBezTo>
                    <a:cubicBezTo>
                      <a:pt x="15566" y="93741"/>
                      <a:pt x="18224" y="88722"/>
                      <a:pt x="14385" y="86300"/>
                    </a:cubicBezTo>
                    <a:cubicBezTo>
                      <a:pt x="14621" y="84351"/>
                      <a:pt x="14149" y="82462"/>
                      <a:pt x="15093" y="80749"/>
                    </a:cubicBezTo>
                    <a:cubicBezTo>
                      <a:pt x="15802" y="79568"/>
                      <a:pt x="16038" y="76910"/>
                      <a:pt x="14149" y="76438"/>
                    </a:cubicBezTo>
                    <a:cubicBezTo>
                      <a:pt x="11963" y="75729"/>
                      <a:pt x="8597" y="77383"/>
                      <a:pt x="8125" y="74489"/>
                    </a:cubicBezTo>
                    <a:cubicBezTo>
                      <a:pt x="7889" y="72540"/>
                      <a:pt x="7889" y="70650"/>
                      <a:pt x="7180" y="68701"/>
                    </a:cubicBezTo>
                    <a:cubicBezTo>
                      <a:pt x="6944" y="67520"/>
                      <a:pt x="4995" y="66752"/>
                      <a:pt x="4522" y="65807"/>
                    </a:cubicBezTo>
                    <a:cubicBezTo>
                      <a:pt x="3577" y="62441"/>
                      <a:pt x="4758" y="58839"/>
                      <a:pt x="4522" y="55236"/>
                    </a:cubicBezTo>
                    <a:cubicBezTo>
                      <a:pt x="4286" y="55000"/>
                      <a:pt x="4050" y="54528"/>
                      <a:pt x="3814" y="54291"/>
                    </a:cubicBezTo>
                    <a:cubicBezTo>
                      <a:pt x="2160" y="54055"/>
                      <a:pt x="1156" y="52579"/>
                      <a:pt x="447" y="51398"/>
                    </a:cubicBezTo>
                    <a:cubicBezTo>
                      <a:pt x="-261" y="50453"/>
                      <a:pt x="-25" y="48976"/>
                      <a:pt x="447" y="47795"/>
                    </a:cubicBezTo>
                    <a:cubicBezTo>
                      <a:pt x="684" y="47559"/>
                      <a:pt x="684" y="47086"/>
                      <a:pt x="1156" y="47086"/>
                    </a:cubicBezTo>
                    <a:cubicBezTo>
                      <a:pt x="920" y="46378"/>
                      <a:pt x="1392" y="45905"/>
                      <a:pt x="1865" y="45374"/>
                    </a:cubicBezTo>
                    <a:cubicBezTo>
                      <a:pt x="3814" y="42716"/>
                      <a:pt x="3814" y="39586"/>
                      <a:pt x="4522" y="36456"/>
                    </a:cubicBezTo>
                    <a:cubicBezTo>
                      <a:pt x="4758" y="34566"/>
                      <a:pt x="6944" y="34271"/>
                      <a:pt x="8597" y="33326"/>
                    </a:cubicBezTo>
                    <a:cubicBezTo>
                      <a:pt x="8833" y="33326"/>
                      <a:pt x="9306" y="32617"/>
                      <a:pt x="9542" y="32617"/>
                    </a:cubicBezTo>
                    <a:cubicBezTo>
                      <a:pt x="9896" y="32381"/>
                      <a:pt x="10428" y="32263"/>
                      <a:pt x="10959" y="3226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  <p:sp>
            <p:nvSpPr>
              <p:cNvPr id="311" name="Forme libre : forme 314">
                <a:extLst>
                  <a:ext uri="{FF2B5EF4-FFF2-40B4-BE49-F238E27FC236}">
                    <a16:creationId xmlns:a16="http://schemas.microsoft.com/office/drawing/2014/main" id="{69F14B09-A483-F3F7-2123-16F8AC637754}"/>
                  </a:ext>
                </a:extLst>
              </p:cNvPr>
              <p:cNvSpPr/>
              <p:nvPr/>
            </p:nvSpPr>
            <p:spPr>
              <a:xfrm>
                <a:off x="7921263" y="3994700"/>
                <a:ext cx="31246" cy="18694"/>
              </a:xfrm>
              <a:custGeom>
                <a:avLst/>
                <a:gdLst>
                  <a:gd name="connsiteX0" fmla="*/ 15087 w 31246"/>
                  <a:gd name="connsiteY0" fmla="*/ 2333 h 18694"/>
                  <a:gd name="connsiteX1" fmla="*/ 7882 w 31246"/>
                  <a:gd name="connsiteY1" fmla="*/ 3751 h 18694"/>
                  <a:gd name="connsiteX2" fmla="*/ 440 w 31246"/>
                  <a:gd name="connsiteY2" fmla="*/ 11192 h 18694"/>
                  <a:gd name="connsiteX3" fmla="*/ 4574 w 31246"/>
                  <a:gd name="connsiteY3" fmla="*/ 18574 h 18694"/>
                  <a:gd name="connsiteX4" fmla="*/ 8827 w 31246"/>
                  <a:gd name="connsiteY4" fmla="*/ 14322 h 18694"/>
                  <a:gd name="connsiteX5" fmla="*/ 13138 w 31246"/>
                  <a:gd name="connsiteY5" fmla="*/ 10483 h 18694"/>
                  <a:gd name="connsiteX6" fmla="*/ 19398 w 31246"/>
                  <a:gd name="connsiteY6" fmla="*/ 8593 h 18694"/>
                  <a:gd name="connsiteX7" fmla="*/ 31150 w 31246"/>
                  <a:gd name="connsiteY7" fmla="*/ 1920 h 18694"/>
                  <a:gd name="connsiteX8" fmla="*/ 27075 w 31246"/>
                  <a:gd name="connsiteY8" fmla="*/ 503 h 18694"/>
                  <a:gd name="connsiteX9" fmla="*/ 21819 w 31246"/>
                  <a:gd name="connsiteY9" fmla="*/ 1684 h 18694"/>
                  <a:gd name="connsiteX10" fmla="*/ 16563 w 31246"/>
                  <a:gd name="connsiteY10" fmla="*/ 1211 h 18694"/>
                  <a:gd name="connsiteX11" fmla="*/ 14378 w 31246"/>
                  <a:gd name="connsiteY11" fmla="*/ 2393 h 18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246" h="18694">
                    <a:moveTo>
                      <a:pt x="15087" y="2333"/>
                    </a:moveTo>
                    <a:cubicBezTo>
                      <a:pt x="12665" y="2570"/>
                      <a:pt x="9122" y="1388"/>
                      <a:pt x="7882" y="3751"/>
                    </a:cubicBezTo>
                    <a:cubicBezTo>
                      <a:pt x="6169" y="7117"/>
                      <a:pt x="3098" y="8771"/>
                      <a:pt x="440" y="11192"/>
                    </a:cubicBezTo>
                    <a:cubicBezTo>
                      <a:pt x="-1449" y="12609"/>
                      <a:pt x="3275" y="19696"/>
                      <a:pt x="4574" y="18574"/>
                    </a:cubicBezTo>
                    <a:cubicBezTo>
                      <a:pt x="6051" y="17216"/>
                      <a:pt x="7409" y="15739"/>
                      <a:pt x="8827" y="14322"/>
                    </a:cubicBezTo>
                    <a:cubicBezTo>
                      <a:pt x="10244" y="13141"/>
                      <a:pt x="11720" y="11901"/>
                      <a:pt x="13138" y="10483"/>
                    </a:cubicBezTo>
                    <a:cubicBezTo>
                      <a:pt x="14850" y="9066"/>
                      <a:pt x="17449" y="9538"/>
                      <a:pt x="19398" y="8593"/>
                    </a:cubicBezTo>
                    <a:cubicBezTo>
                      <a:pt x="23473" y="6704"/>
                      <a:pt x="27075" y="4046"/>
                      <a:pt x="31150" y="1920"/>
                    </a:cubicBezTo>
                    <a:cubicBezTo>
                      <a:pt x="31859" y="-738"/>
                      <a:pt x="28492" y="-29"/>
                      <a:pt x="27075" y="503"/>
                    </a:cubicBezTo>
                    <a:cubicBezTo>
                      <a:pt x="25185" y="975"/>
                      <a:pt x="23473" y="2924"/>
                      <a:pt x="21819" y="1684"/>
                    </a:cubicBezTo>
                    <a:cubicBezTo>
                      <a:pt x="19929" y="503"/>
                      <a:pt x="18217" y="975"/>
                      <a:pt x="16563" y="1211"/>
                    </a:cubicBezTo>
                    <a:cubicBezTo>
                      <a:pt x="15854" y="1211"/>
                      <a:pt x="15146" y="1920"/>
                      <a:pt x="14378" y="2393"/>
                    </a:cubicBezTo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</p:grpSp>
        <p:sp>
          <p:nvSpPr>
            <p:cNvPr id="312" name="Forme libre : forme 315">
              <a:extLst>
                <a:ext uri="{FF2B5EF4-FFF2-40B4-BE49-F238E27FC236}">
                  <a16:creationId xmlns:a16="http://schemas.microsoft.com/office/drawing/2014/main" id="{C9CE6212-409C-D8DB-C0D9-137186283B69}"/>
                </a:ext>
              </a:extLst>
            </p:cNvPr>
            <p:cNvSpPr/>
            <p:nvPr/>
          </p:nvSpPr>
          <p:spPr>
            <a:xfrm>
              <a:off x="11117939" y="4633845"/>
              <a:ext cx="54696" cy="32789"/>
            </a:xfrm>
            <a:custGeom>
              <a:avLst/>
              <a:gdLst>
                <a:gd name="connsiteX0" fmla="*/ 15087 w 31246"/>
                <a:gd name="connsiteY0" fmla="*/ 2333 h 18694"/>
                <a:gd name="connsiteX1" fmla="*/ 7882 w 31246"/>
                <a:gd name="connsiteY1" fmla="*/ 3751 h 18694"/>
                <a:gd name="connsiteX2" fmla="*/ 440 w 31246"/>
                <a:gd name="connsiteY2" fmla="*/ 11192 h 18694"/>
                <a:gd name="connsiteX3" fmla="*/ 4574 w 31246"/>
                <a:gd name="connsiteY3" fmla="*/ 18574 h 18694"/>
                <a:gd name="connsiteX4" fmla="*/ 8827 w 31246"/>
                <a:gd name="connsiteY4" fmla="*/ 14322 h 18694"/>
                <a:gd name="connsiteX5" fmla="*/ 13138 w 31246"/>
                <a:gd name="connsiteY5" fmla="*/ 10483 h 18694"/>
                <a:gd name="connsiteX6" fmla="*/ 19398 w 31246"/>
                <a:gd name="connsiteY6" fmla="*/ 8593 h 18694"/>
                <a:gd name="connsiteX7" fmla="*/ 31150 w 31246"/>
                <a:gd name="connsiteY7" fmla="*/ 1920 h 18694"/>
                <a:gd name="connsiteX8" fmla="*/ 27075 w 31246"/>
                <a:gd name="connsiteY8" fmla="*/ 503 h 18694"/>
                <a:gd name="connsiteX9" fmla="*/ 21819 w 31246"/>
                <a:gd name="connsiteY9" fmla="*/ 1684 h 18694"/>
                <a:gd name="connsiteX10" fmla="*/ 16563 w 31246"/>
                <a:gd name="connsiteY10" fmla="*/ 1211 h 18694"/>
                <a:gd name="connsiteX11" fmla="*/ 14378 w 31246"/>
                <a:gd name="connsiteY11" fmla="*/ 2393 h 18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246" h="18694">
                  <a:moveTo>
                    <a:pt x="15087" y="2333"/>
                  </a:moveTo>
                  <a:cubicBezTo>
                    <a:pt x="12665" y="2570"/>
                    <a:pt x="9122" y="1388"/>
                    <a:pt x="7882" y="3751"/>
                  </a:cubicBezTo>
                  <a:cubicBezTo>
                    <a:pt x="6169" y="7117"/>
                    <a:pt x="3098" y="8771"/>
                    <a:pt x="440" y="11192"/>
                  </a:cubicBezTo>
                  <a:cubicBezTo>
                    <a:pt x="-1449" y="12609"/>
                    <a:pt x="3275" y="19696"/>
                    <a:pt x="4574" y="18574"/>
                  </a:cubicBezTo>
                  <a:cubicBezTo>
                    <a:pt x="6051" y="17216"/>
                    <a:pt x="7409" y="15739"/>
                    <a:pt x="8827" y="14322"/>
                  </a:cubicBezTo>
                  <a:cubicBezTo>
                    <a:pt x="10244" y="13141"/>
                    <a:pt x="11720" y="11901"/>
                    <a:pt x="13138" y="10483"/>
                  </a:cubicBezTo>
                  <a:cubicBezTo>
                    <a:pt x="14850" y="9066"/>
                    <a:pt x="17449" y="9538"/>
                    <a:pt x="19398" y="8593"/>
                  </a:cubicBezTo>
                  <a:cubicBezTo>
                    <a:pt x="23473" y="6704"/>
                    <a:pt x="27075" y="4046"/>
                    <a:pt x="31150" y="1920"/>
                  </a:cubicBezTo>
                  <a:cubicBezTo>
                    <a:pt x="31859" y="-738"/>
                    <a:pt x="28492" y="-29"/>
                    <a:pt x="27075" y="503"/>
                  </a:cubicBezTo>
                  <a:cubicBezTo>
                    <a:pt x="25185" y="975"/>
                    <a:pt x="23473" y="2924"/>
                    <a:pt x="21819" y="1684"/>
                  </a:cubicBezTo>
                  <a:cubicBezTo>
                    <a:pt x="19929" y="503"/>
                    <a:pt x="18217" y="975"/>
                    <a:pt x="16563" y="1211"/>
                  </a:cubicBezTo>
                  <a:cubicBezTo>
                    <a:pt x="15854" y="1211"/>
                    <a:pt x="15146" y="1920"/>
                    <a:pt x="14378" y="2393"/>
                  </a:cubicBezTo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grpSp>
          <p:nvGrpSpPr>
            <p:cNvPr id="313" name="Graphique 15">
              <a:extLst>
                <a:ext uri="{FF2B5EF4-FFF2-40B4-BE49-F238E27FC236}">
                  <a16:creationId xmlns:a16="http://schemas.microsoft.com/office/drawing/2014/main" id="{274D41F4-BC48-024A-ADC7-90ECFC44E17E}"/>
                </a:ext>
              </a:extLst>
            </p:cNvPr>
            <p:cNvGrpSpPr/>
            <p:nvPr/>
          </p:nvGrpSpPr>
          <p:grpSpPr>
            <a:xfrm>
              <a:off x="10152072" y="3650611"/>
              <a:ext cx="342676" cy="278685"/>
              <a:chOff x="5258435" y="2756008"/>
              <a:chExt cx="342676" cy="278685"/>
            </a:xfrm>
          </p:grpSpPr>
          <p:sp>
            <p:nvSpPr>
              <p:cNvPr id="314" name="Forme libre 36">
                <a:extLst>
                  <a:ext uri="{FF2B5EF4-FFF2-40B4-BE49-F238E27FC236}">
                    <a16:creationId xmlns:a16="http://schemas.microsoft.com/office/drawing/2014/main" id="{A903C613-CC21-D104-CC21-E222905E11C2}"/>
                  </a:ext>
                </a:extLst>
              </p:cNvPr>
              <p:cNvSpPr/>
              <p:nvPr/>
            </p:nvSpPr>
            <p:spPr>
              <a:xfrm>
                <a:off x="5534970" y="3034566"/>
                <a:ext cx="254" cy="127"/>
              </a:xfrm>
              <a:custGeom>
                <a:avLst/>
                <a:gdLst>
                  <a:gd name="connsiteX0" fmla="*/ 254 w 254"/>
                  <a:gd name="connsiteY0" fmla="*/ 127 h 127"/>
                  <a:gd name="connsiteX1" fmla="*/ 254 w 254"/>
                  <a:gd name="connsiteY1" fmla="*/ 127 h 127"/>
                  <a:gd name="connsiteX2" fmla="*/ 0 w 254"/>
                  <a:gd name="connsiteY2" fmla="*/ 0 h 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4" h="127">
                    <a:moveTo>
                      <a:pt x="254" y="127"/>
                    </a:moveTo>
                    <a:lnTo>
                      <a:pt x="254" y="1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7E9F9"/>
              </a:solidFill>
              <a:ln w="635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315" name="Graphique 15">
                <a:extLst>
                  <a:ext uri="{FF2B5EF4-FFF2-40B4-BE49-F238E27FC236}">
                    <a16:creationId xmlns:a16="http://schemas.microsoft.com/office/drawing/2014/main" id="{F3C6A422-75F5-6D9C-8AFD-94A494A29C22}"/>
                  </a:ext>
                </a:extLst>
              </p:cNvPr>
              <p:cNvGrpSpPr/>
              <p:nvPr/>
            </p:nvGrpSpPr>
            <p:grpSpPr>
              <a:xfrm>
                <a:off x="5258435" y="2756008"/>
                <a:ext cx="342676" cy="153016"/>
                <a:chOff x="5258435" y="2756008"/>
                <a:chExt cx="342676" cy="153016"/>
              </a:xfrm>
              <a:noFill/>
            </p:grpSpPr>
            <p:sp>
              <p:nvSpPr>
                <p:cNvPr id="316" name="Forme libre 38">
                  <a:extLst>
                    <a:ext uri="{FF2B5EF4-FFF2-40B4-BE49-F238E27FC236}">
                      <a16:creationId xmlns:a16="http://schemas.microsoft.com/office/drawing/2014/main" id="{4050078A-4C71-BE5E-4814-54D197CAF5BC}"/>
                    </a:ext>
                  </a:extLst>
                </p:cNvPr>
                <p:cNvSpPr/>
                <p:nvPr/>
              </p:nvSpPr>
              <p:spPr>
                <a:xfrm>
                  <a:off x="5453310" y="2905590"/>
                  <a:ext cx="3943" cy="3434"/>
                </a:xfrm>
                <a:custGeom>
                  <a:avLst/>
                  <a:gdLst>
                    <a:gd name="connsiteX0" fmla="*/ 3053 w 3943"/>
                    <a:gd name="connsiteY0" fmla="*/ 3434 h 3434"/>
                    <a:gd name="connsiteX1" fmla="*/ 3943 w 3943"/>
                    <a:gd name="connsiteY1" fmla="*/ 2926 h 3434"/>
                    <a:gd name="connsiteX2" fmla="*/ 1145 w 3943"/>
                    <a:gd name="connsiteY2" fmla="*/ 0 h 3434"/>
                    <a:gd name="connsiteX3" fmla="*/ 0 w 3943"/>
                    <a:gd name="connsiteY3" fmla="*/ 1272 h 3434"/>
                    <a:gd name="connsiteX4" fmla="*/ 636 w 3943"/>
                    <a:gd name="connsiteY4" fmla="*/ 2035 h 3434"/>
                    <a:gd name="connsiteX5" fmla="*/ 1908 w 3943"/>
                    <a:gd name="connsiteY5" fmla="*/ 2035 h 3434"/>
                    <a:gd name="connsiteX6" fmla="*/ 3053 w 3943"/>
                    <a:gd name="connsiteY6" fmla="*/ 3434 h 34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943" h="3434">
                      <a:moveTo>
                        <a:pt x="3053" y="3434"/>
                      </a:moveTo>
                      <a:lnTo>
                        <a:pt x="3943" y="2926"/>
                      </a:lnTo>
                      <a:cubicBezTo>
                        <a:pt x="3053" y="2035"/>
                        <a:pt x="2035" y="1145"/>
                        <a:pt x="1145" y="0"/>
                      </a:cubicBezTo>
                      <a:cubicBezTo>
                        <a:pt x="763" y="382"/>
                        <a:pt x="382" y="890"/>
                        <a:pt x="0" y="1272"/>
                      </a:cubicBezTo>
                      <a:cubicBezTo>
                        <a:pt x="127" y="1526"/>
                        <a:pt x="382" y="1781"/>
                        <a:pt x="636" y="2035"/>
                      </a:cubicBezTo>
                      <a:cubicBezTo>
                        <a:pt x="1018" y="2035"/>
                        <a:pt x="1654" y="2035"/>
                        <a:pt x="1908" y="2035"/>
                      </a:cubicBezTo>
                      <a:cubicBezTo>
                        <a:pt x="2290" y="2671"/>
                        <a:pt x="2798" y="3053"/>
                        <a:pt x="3053" y="3434"/>
                      </a:cubicBezTo>
                      <a:close/>
                    </a:path>
                  </a:pathLst>
                </a:custGeom>
                <a:no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grpSp>
              <p:nvGrpSpPr>
                <p:cNvPr id="317" name="Graphique 15">
                  <a:extLst>
                    <a:ext uri="{FF2B5EF4-FFF2-40B4-BE49-F238E27FC236}">
                      <a16:creationId xmlns:a16="http://schemas.microsoft.com/office/drawing/2014/main" id="{96C9523C-D72C-B600-A7C2-AFAD77B8133A}"/>
                    </a:ext>
                  </a:extLst>
                </p:cNvPr>
                <p:cNvGrpSpPr/>
                <p:nvPr/>
              </p:nvGrpSpPr>
              <p:grpSpPr>
                <a:xfrm>
                  <a:off x="5258435" y="2756008"/>
                  <a:ext cx="342676" cy="146242"/>
                  <a:chOff x="5258435" y="2756008"/>
                  <a:chExt cx="342676" cy="146242"/>
                </a:xfrm>
                <a:noFill/>
              </p:grpSpPr>
              <p:sp>
                <p:nvSpPr>
                  <p:cNvPr id="318" name="Forme libre 40">
                    <a:extLst>
                      <a:ext uri="{FF2B5EF4-FFF2-40B4-BE49-F238E27FC236}">
                        <a16:creationId xmlns:a16="http://schemas.microsoft.com/office/drawing/2014/main" id="{0DA2D180-B646-F47E-3D8E-827EC4194E5F}"/>
                      </a:ext>
                    </a:extLst>
                  </p:cNvPr>
                  <p:cNvSpPr/>
                  <p:nvPr/>
                </p:nvSpPr>
                <p:spPr>
                  <a:xfrm>
                    <a:off x="5530391" y="2876462"/>
                    <a:ext cx="4960" cy="1805"/>
                  </a:xfrm>
                  <a:custGeom>
                    <a:avLst/>
                    <a:gdLst>
                      <a:gd name="connsiteX0" fmla="*/ 4197 w 4960"/>
                      <a:gd name="connsiteY0" fmla="*/ 1145 h 1805"/>
                      <a:gd name="connsiteX1" fmla="*/ 4961 w 4960"/>
                      <a:gd name="connsiteY1" fmla="*/ 0 h 1805"/>
                      <a:gd name="connsiteX2" fmla="*/ 0 w 4960"/>
                      <a:gd name="connsiteY2" fmla="*/ 254 h 1805"/>
                      <a:gd name="connsiteX3" fmla="*/ 1654 w 4960"/>
                      <a:gd name="connsiteY3" fmla="*/ 1654 h 1805"/>
                      <a:gd name="connsiteX4" fmla="*/ 4197 w 4960"/>
                      <a:gd name="connsiteY4" fmla="*/ 1145 h 1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60" h="1805">
                        <a:moveTo>
                          <a:pt x="4197" y="1145"/>
                        </a:moveTo>
                        <a:cubicBezTo>
                          <a:pt x="4452" y="636"/>
                          <a:pt x="4706" y="382"/>
                          <a:pt x="4961" y="0"/>
                        </a:cubicBezTo>
                        <a:cubicBezTo>
                          <a:pt x="3434" y="254"/>
                          <a:pt x="1781" y="382"/>
                          <a:pt x="0" y="254"/>
                        </a:cubicBezTo>
                        <a:cubicBezTo>
                          <a:pt x="509" y="763"/>
                          <a:pt x="1145" y="1145"/>
                          <a:pt x="1654" y="1654"/>
                        </a:cubicBezTo>
                        <a:cubicBezTo>
                          <a:pt x="2162" y="1908"/>
                          <a:pt x="4197" y="1908"/>
                          <a:pt x="4197" y="1145"/>
                        </a:cubicBezTo>
                        <a:close/>
                      </a:path>
                    </a:pathLst>
                  </a:custGeom>
                  <a:noFill/>
                  <a:ln w="63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319" name="Forme libre 41">
                    <a:extLst>
                      <a:ext uri="{FF2B5EF4-FFF2-40B4-BE49-F238E27FC236}">
                        <a16:creationId xmlns:a16="http://schemas.microsoft.com/office/drawing/2014/main" id="{939ED1F2-C0E6-9D79-4317-112F31AEB44F}"/>
                      </a:ext>
                    </a:extLst>
                  </p:cNvPr>
                  <p:cNvSpPr/>
                  <p:nvPr/>
                </p:nvSpPr>
                <p:spPr>
                  <a:xfrm>
                    <a:off x="5539549" y="2855348"/>
                    <a:ext cx="17939" cy="17044"/>
                  </a:xfrm>
                  <a:custGeom>
                    <a:avLst/>
                    <a:gdLst>
                      <a:gd name="connsiteX0" fmla="*/ 10303 w 17939"/>
                      <a:gd name="connsiteY0" fmla="*/ 6996 h 17044"/>
                      <a:gd name="connsiteX1" fmla="*/ 17044 w 17939"/>
                      <a:gd name="connsiteY1" fmla="*/ 4961 h 17044"/>
                      <a:gd name="connsiteX2" fmla="*/ 17935 w 17939"/>
                      <a:gd name="connsiteY2" fmla="*/ 0 h 17044"/>
                      <a:gd name="connsiteX3" fmla="*/ 509 w 17939"/>
                      <a:gd name="connsiteY3" fmla="*/ 15009 h 17044"/>
                      <a:gd name="connsiteX4" fmla="*/ 0 w 17939"/>
                      <a:gd name="connsiteY4" fmla="*/ 17044 h 17044"/>
                      <a:gd name="connsiteX5" fmla="*/ 10303 w 17939"/>
                      <a:gd name="connsiteY5" fmla="*/ 6996 h 17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939" h="17044">
                        <a:moveTo>
                          <a:pt x="10303" y="6996"/>
                        </a:moveTo>
                        <a:cubicBezTo>
                          <a:pt x="12338" y="5724"/>
                          <a:pt x="15391" y="6614"/>
                          <a:pt x="17044" y="4961"/>
                        </a:cubicBezTo>
                        <a:cubicBezTo>
                          <a:pt x="18062" y="3561"/>
                          <a:pt x="17935" y="1781"/>
                          <a:pt x="17935" y="0"/>
                        </a:cubicBezTo>
                        <a:cubicBezTo>
                          <a:pt x="11193" y="3816"/>
                          <a:pt x="4197" y="7504"/>
                          <a:pt x="509" y="15009"/>
                        </a:cubicBezTo>
                        <a:cubicBezTo>
                          <a:pt x="509" y="15899"/>
                          <a:pt x="254" y="16408"/>
                          <a:pt x="0" y="17044"/>
                        </a:cubicBezTo>
                        <a:cubicBezTo>
                          <a:pt x="4325" y="13991"/>
                          <a:pt x="6105" y="9921"/>
                          <a:pt x="10303" y="6996"/>
                        </a:cubicBezTo>
                        <a:close/>
                      </a:path>
                    </a:pathLst>
                  </a:custGeom>
                  <a:noFill/>
                  <a:ln w="63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320" name="Forme libre 42">
                    <a:extLst>
                      <a:ext uri="{FF2B5EF4-FFF2-40B4-BE49-F238E27FC236}">
                        <a16:creationId xmlns:a16="http://schemas.microsoft.com/office/drawing/2014/main" id="{ED224992-7042-2DB1-796B-6095BDE7D701}"/>
                      </a:ext>
                    </a:extLst>
                  </p:cNvPr>
                  <p:cNvSpPr/>
                  <p:nvPr/>
                </p:nvSpPr>
                <p:spPr>
                  <a:xfrm>
                    <a:off x="5462850" y="2860191"/>
                    <a:ext cx="67540" cy="42059"/>
                  </a:xfrm>
                  <a:custGeom>
                    <a:avLst/>
                    <a:gdLst>
                      <a:gd name="connsiteX0" fmla="*/ 62453 w 67540"/>
                      <a:gd name="connsiteY0" fmla="*/ 40057 h 42059"/>
                      <a:gd name="connsiteX1" fmla="*/ 60927 w 67540"/>
                      <a:gd name="connsiteY1" fmla="*/ 24666 h 42059"/>
                      <a:gd name="connsiteX2" fmla="*/ 54567 w 67540"/>
                      <a:gd name="connsiteY2" fmla="*/ 20342 h 42059"/>
                      <a:gd name="connsiteX3" fmla="*/ 67541 w 67540"/>
                      <a:gd name="connsiteY3" fmla="*/ 16526 h 42059"/>
                      <a:gd name="connsiteX4" fmla="*/ 53168 w 67540"/>
                      <a:gd name="connsiteY4" fmla="*/ 6859 h 42059"/>
                      <a:gd name="connsiteX5" fmla="*/ 36251 w 67540"/>
                      <a:gd name="connsiteY5" fmla="*/ 1008 h 42059"/>
                      <a:gd name="connsiteX6" fmla="*/ 26965 w 67540"/>
                      <a:gd name="connsiteY6" fmla="*/ 626 h 42059"/>
                      <a:gd name="connsiteX7" fmla="*/ 19843 w 67540"/>
                      <a:gd name="connsiteY7" fmla="*/ 7749 h 42059"/>
                      <a:gd name="connsiteX8" fmla="*/ 13992 w 67540"/>
                      <a:gd name="connsiteY8" fmla="*/ 15763 h 42059"/>
                      <a:gd name="connsiteX9" fmla="*/ 13101 w 67540"/>
                      <a:gd name="connsiteY9" fmla="*/ 19579 h 42059"/>
                      <a:gd name="connsiteX10" fmla="*/ 10557 w 67540"/>
                      <a:gd name="connsiteY10" fmla="*/ 22122 h 42059"/>
                      <a:gd name="connsiteX11" fmla="*/ 8522 w 67540"/>
                      <a:gd name="connsiteY11" fmla="*/ 28482 h 42059"/>
                      <a:gd name="connsiteX12" fmla="*/ 0 w 67540"/>
                      <a:gd name="connsiteY12" fmla="*/ 28228 h 42059"/>
                      <a:gd name="connsiteX13" fmla="*/ 3053 w 67540"/>
                      <a:gd name="connsiteY13" fmla="*/ 37513 h 42059"/>
                      <a:gd name="connsiteX14" fmla="*/ 62453 w 67540"/>
                      <a:gd name="connsiteY14" fmla="*/ 40057 h 420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67540" h="42059">
                        <a:moveTo>
                          <a:pt x="62453" y="40057"/>
                        </a:moveTo>
                        <a:cubicBezTo>
                          <a:pt x="66778" y="40184"/>
                          <a:pt x="66142" y="23649"/>
                          <a:pt x="60927" y="24666"/>
                        </a:cubicBezTo>
                        <a:cubicBezTo>
                          <a:pt x="58256" y="24921"/>
                          <a:pt x="54694" y="23267"/>
                          <a:pt x="54567" y="20342"/>
                        </a:cubicBezTo>
                        <a:cubicBezTo>
                          <a:pt x="56093" y="14872"/>
                          <a:pt x="62071" y="16017"/>
                          <a:pt x="67541" y="16526"/>
                        </a:cubicBezTo>
                        <a:cubicBezTo>
                          <a:pt x="63216" y="12328"/>
                          <a:pt x="58383" y="9149"/>
                          <a:pt x="53168" y="6859"/>
                        </a:cubicBezTo>
                        <a:cubicBezTo>
                          <a:pt x="47317" y="5205"/>
                          <a:pt x="41720" y="3425"/>
                          <a:pt x="36251" y="1008"/>
                        </a:cubicBezTo>
                        <a:cubicBezTo>
                          <a:pt x="33198" y="-264"/>
                          <a:pt x="29891" y="-264"/>
                          <a:pt x="26965" y="626"/>
                        </a:cubicBezTo>
                        <a:cubicBezTo>
                          <a:pt x="23531" y="1517"/>
                          <a:pt x="21878" y="5333"/>
                          <a:pt x="19843" y="7749"/>
                        </a:cubicBezTo>
                        <a:cubicBezTo>
                          <a:pt x="17807" y="10293"/>
                          <a:pt x="15136" y="12837"/>
                          <a:pt x="13992" y="15763"/>
                        </a:cubicBezTo>
                        <a:cubicBezTo>
                          <a:pt x="13610" y="17035"/>
                          <a:pt x="14373" y="18307"/>
                          <a:pt x="13101" y="19579"/>
                        </a:cubicBezTo>
                        <a:cubicBezTo>
                          <a:pt x="12211" y="20850"/>
                          <a:pt x="11066" y="21232"/>
                          <a:pt x="10557" y="22122"/>
                        </a:cubicBezTo>
                        <a:cubicBezTo>
                          <a:pt x="10176" y="24666"/>
                          <a:pt x="9667" y="27592"/>
                          <a:pt x="8522" y="28482"/>
                        </a:cubicBezTo>
                        <a:cubicBezTo>
                          <a:pt x="6233" y="29881"/>
                          <a:pt x="3053" y="28991"/>
                          <a:pt x="0" y="28228"/>
                        </a:cubicBezTo>
                        <a:cubicBezTo>
                          <a:pt x="0" y="32044"/>
                          <a:pt x="509" y="35605"/>
                          <a:pt x="3053" y="37513"/>
                        </a:cubicBezTo>
                        <a:cubicBezTo>
                          <a:pt x="21623" y="47307"/>
                          <a:pt x="41975" y="37895"/>
                          <a:pt x="62453" y="40057"/>
                        </a:cubicBezTo>
                        <a:close/>
                      </a:path>
                    </a:pathLst>
                  </a:custGeom>
                  <a:noFill/>
                  <a:ln w="63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321" name="Forme libre 44">
                    <a:extLst>
                      <a:ext uri="{FF2B5EF4-FFF2-40B4-BE49-F238E27FC236}">
                        <a16:creationId xmlns:a16="http://schemas.microsoft.com/office/drawing/2014/main" id="{4B8CF4F8-75CE-D4AC-2B98-342A704523EC}"/>
                      </a:ext>
                    </a:extLst>
                  </p:cNvPr>
                  <p:cNvSpPr/>
                  <p:nvPr/>
                </p:nvSpPr>
                <p:spPr>
                  <a:xfrm>
                    <a:off x="5566006" y="2841356"/>
                    <a:ext cx="8903" cy="8394"/>
                  </a:xfrm>
                  <a:custGeom>
                    <a:avLst/>
                    <a:gdLst>
                      <a:gd name="connsiteX0" fmla="*/ 8904 w 8903"/>
                      <a:gd name="connsiteY0" fmla="*/ 0 h 8394"/>
                      <a:gd name="connsiteX1" fmla="*/ 5724 w 8903"/>
                      <a:gd name="connsiteY1" fmla="*/ 2290 h 8394"/>
                      <a:gd name="connsiteX2" fmla="*/ 0 w 8903"/>
                      <a:gd name="connsiteY2" fmla="*/ 8395 h 8394"/>
                      <a:gd name="connsiteX3" fmla="*/ 4070 w 8903"/>
                      <a:gd name="connsiteY3" fmla="*/ 8013 h 8394"/>
                      <a:gd name="connsiteX4" fmla="*/ 8904 w 8903"/>
                      <a:gd name="connsiteY4" fmla="*/ 0 h 8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903" h="8394">
                        <a:moveTo>
                          <a:pt x="8904" y="0"/>
                        </a:moveTo>
                        <a:cubicBezTo>
                          <a:pt x="7759" y="254"/>
                          <a:pt x="6741" y="890"/>
                          <a:pt x="5724" y="2290"/>
                        </a:cubicBezTo>
                        <a:cubicBezTo>
                          <a:pt x="4197" y="4706"/>
                          <a:pt x="2290" y="6614"/>
                          <a:pt x="0" y="8395"/>
                        </a:cubicBezTo>
                        <a:cubicBezTo>
                          <a:pt x="1399" y="8395"/>
                          <a:pt x="2798" y="8395"/>
                          <a:pt x="4070" y="8013"/>
                        </a:cubicBezTo>
                        <a:cubicBezTo>
                          <a:pt x="7123" y="6614"/>
                          <a:pt x="8141" y="3434"/>
                          <a:pt x="8904" y="0"/>
                        </a:cubicBezTo>
                        <a:close/>
                      </a:path>
                    </a:pathLst>
                  </a:custGeom>
                  <a:noFill/>
                  <a:ln w="63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322" name="Forme libre 45">
                    <a:extLst>
                      <a:ext uri="{FF2B5EF4-FFF2-40B4-BE49-F238E27FC236}">
                        <a16:creationId xmlns:a16="http://schemas.microsoft.com/office/drawing/2014/main" id="{B0638BE2-0BFF-9E1A-1FB8-C9C4F54330BD}"/>
                      </a:ext>
                    </a:extLst>
                  </p:cNvPr>
                  <p:cNvSpPr/>
                  <p:nvPr/>
                </p:nvSpPr>
                <p:spPr>
                  <a:xfrm>
                    <a:off x="5557356" y="2849606"/>
                    <a:ext cx="8649" cy="5741"/>
                  </a:xfrm>
                  <a:custGeom>
                    <a:avLst/>
                    <a:gdLst>
                      <a:gd name="connsiteX0" fmla="*/ 2162 w 8649"/>
                      <a:gd name="connsiteY0" fmla="*/ 526 h 5741"/>
                      <a:gd name="connsiteX1" fmla="*/ 0 w 8649"/>
                      <a:gd name="connsiteY1" fmla="*/ 5741 h 5741"/>
                      <a:gd name="connsiteX2" fmla="*/ 8649 w 8649"/>
                      <a:gd name="connsiteY2" fmla="*/ 145 h 5741"/>
                      <a:gd name="connsiteX3" fmla="*/ 2162 w 8649"/>
                      <a:gd name="connsiteY3" fmla="*/ 526 h 57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49" h="5741">
                        <a:moveTo>
                          <a:pt x="2162" y="526"/>
                        </a:moveTo>
                        <a:cubicBezTo>
                          <a:pt x="0" y="1417"/>
                          <a:pt x="0" y="3452"/>
                          <a:pt x="0" y="5741"/>
                        </a:cubicBezTo>
                        <a:cubicBezTo>
                          <a:pt x="3053" y="4088"/>
                          <a:pt x="5978" y="2307"/>
                          <a:pt x="8649" y="145"/>
                        </a:cubicBezTo>
                        <a:cubicBezTo>
                          <a:pt x="6487" y="18"/>
                          <a:pt x="4325" y="-237"/>
                          <a:pt x="2162" y="526"/>
                        </a:cubicBezTo>
                        <a:close/>
                      </a:path>
                    </a:pathLst>
                  </a:custGeom>
                  <a:noFill/>
                  <a:ln w="63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323" name="Forme libre 46">
                    <a:extLst>
                      <a:ext uri="{FF2B5EF4-FFF2-40B4-BE49-F238E27FC236}">
                        <a16:creationId xmlns:a16="http://schemas.microsoft.com/office/drawing/2014/main" id="{0B82A05E-F197-5E0C-EFE4-CAAF27BEB38D}"/>
                      </a:ext>
                    </a:extLst>
                  </p:cNvPr>
                  <p:cNvSpPr/>
                  <p:nvPr/>
                </p:nvSpPr>
                <p:spPr>
                  <a:xfrm>
                    <a:off x="5575036" y="2833329"/>
                    <a:ext cx="21496" cy="12189"/>
                  </a:xfrm>
                  <a:custGeom>
                    <a:avLst/>
                    <a:gdLst>
                      <a:gd name="connsiteX0" fmla="*/ 21496 w 21496"/>
                      <a:gd name="connsiteY0" fmla="*/ 7645 h 12189"/>
                      <a:gd name="connsiteX1" fmla="*/ 15772 w 21496"/>
                      <a:gd name="connsiteY1" fmla="*/ 4720 h 12189"/>
                      <a:gd name="connsiteX2" fmla="*/ 1526 w 21496"/>
                      <a:gd name="connsiteY2" fmla="*/ 2557 h 12189"/>
                      <a:gd name="connsiteX3" fmla="*/ 0 w 21496"/>
                      <a:gd name="connsiteY3" fmla="*/ 8027 h 12189"/>
                      <a:gd name="connsiteX4" fmla="*/ 14500 w 21496"/>
                      <a:gd name="connsiteY4" fmla="*/ 12097 h 12189"/>
                      <a:gd name="connsiteX5" fmla="*/ 21496 w 21496"/>
                      <a:gd name="connsiteY5" fmla="*/ 7645 h 12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1496" h="12189">
                        <a:moveTo>
                          <a:pt x="21496" y="7645"/>
                        </a:moveTo>
                        <a:cubicBezTo>
                          <a:pt x="19842" y="6500"/>
                          <a:pt x="17807" y="5992"/>
                          <a:pt x="15772" y="4720"/>
                        </a:cubicBezTo>
                        <a:cubicBezTo>
                          <a:pt x="11066" y="2685"/>
                          <a:pt x="3943" y="-3421"/>
                          <a:pt x="1526" y="2557"/>
                        </a:cubicBezTo>
                        <a:cubicBezTo>
                          <a:pt x="890" y="4211"/>
                          <a:pt x="509" y="6119"/>
                          <a:pt x="0" y="8027"/>
                        </a:cubicBezTo>
                        <a:cubicBezTo>
                          <a:pt x="4325" y="7136"/>
                          <a:pt x="9285" y="12987"/>
                          <a:pt x="14500" y="12097"/>
                        </a:cubicBezTo>
                        <a:cubicBezTo>
                          <a:pt x="16535" y="10825"/>
                          <a:pt x="18952" y="9172"/>
                          <a:pt x="21496" y="7645"/>
                        </a:cubicBezTo>
                        <a:close/>
                      </a:path>
                    </a:pathLst>
                  </a:custGeom>
                  <a:noFill/>
                  <a:ln w="63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324" name="Forme libre 48">
                    <a:extLst>
                      <a:ext uri="{FF2B5EF4-FFF2-40B4-BE49-F238E27FC236}">
                        <a16:creationId xmlns:a16="http://schemas.microsoft.com/office/drawing/2014/main" id="{35114BF7-8389-4EC6-0E62-326CF7CD577C}"/>
                      </a:ext>
                    </a:extLst>
                  </p:cNvPr>
                  <p:cNvSpPr/>
                  <p:nvPr/>
                </p:nvSpPr>
                <p:spPr>
                  <a:xfrm>
                    <a:off x="5535351" y="2872392"/>
                    <a:ext cx="4070" cy="4070"/>
                  </a:xfrm>
                  <a:custGeom>
                    <a:avLst/>
                    <a:gdLst>
                      <a:gd name="connsiteX0" fmla="*/ 4070 w 4070"/>
                      <a:gd name="connsiteY0" fmla="*/ 0 h 4070"/>
                      <a:gd name="connsiteX1" fmla="*/ 3816 w 4070"/>
                      <a:gd name="connsiteY1" fmla="*/ 127 h 4070"/>
                      <a:gd name="connsiteX2" fmla="*/ 0 w 4070"/>
                      <a:gd name="connsiteY2" fmla="*/ 4070 h 4070"/>
                      <a:gd name="connsiteX3" fmla="*/ 4070 w 4070"/>
                      <a:gd name="connsiteY3" fmla="*/ 0 h 4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70" h="4070">
                        <a:moveTo>
                          <a:pt x="4070" y="0"/>
                        </a:moveTo>
                        <a:cubicBezTo>
                          <a:pt x="3943" y="0"/>
                          <a:pt x="3943" y="127"/>
                          <a:pt x="3816" y="127"/>
                        </a:cubicBezTo>
                        <a:cubicBezTo>
                          <a:pt x="2417" y="763"/>
                          <a:pt x="1145" y="2162"/>
                          <a:pt x="0" y="4070"/>
                        </a:cubicBezTo>
                        <a:cubicBezTo>
                          <a:pt x="2035" y="3689"/>
                          <a:pt x="3434" y="2417"/>
                          <a:pt x="4070" y="0"/>
                        </a:cubicBezTo>
                        <a:close/>
                      </a:path>
                    </a:pathLst>
                  </a:custGeom>
                  <a:noFill/>
                  <a:ln w="63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325" name="Forme libre 49">
                    <a:extLst>
                      <a:ext uri="{FF2B5EF4-FFF2-40B4-BE49-F238E27FC236}">
                        <a16:creationId xmlns:a16="http://schemas.microsoft.com/office/drawing/2014/main" id="{D81C2AEB-D3C1-021D-8605-72AE6C5E0E21}"/>
                      </a:ext>
                    </a:extLst>
                  </p:cNvPr>
                  <p:cNvSpPr/>
                  <p:nvPr/>
                </p:nvSpPr>
                <p:spPr>
                  <a:xfrm>
                    <a:off x="5596532" y="2838558"/>
                    <a:ext cx="4579" cy="2667"/>
                  </a:xfrm>
                  <a:custGeom>
                    <a:avLst/>
                    <a:gdLst>
                      <a:gd name="connsiteX0" fmla="*/ 127 w 4579"/>
                      <a:gd name="connsiteY0" fmla="*/ 2417 h 2667"/>
                      <a:gd name="connsiteX1" fmla="*/ 3180 w 4579"/>
                      <a:gd name="connsiteY1" fmla="*/ 2035 h 2667"/>
                      <a:gd name="connsiteX2" fmla="*/ 4579 w 4579"/>
                      <a:gd name="connsiteY2" fmla="*/ 0 h 2667"/>
                      <a:gd name="connsiteX3" fmla="*/ 0 w 4579"/>
                      <a:gd name="connsiteY3" fmla="*/ 2417 h 2667"/>
                      <a:gd name="connsiteX4" fmla="*/ 127 w 4579"/>
                      <a:gd name="connsiteY4" fmla="*/ 2417 h 26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79" h="2667">
                        <a:moveTo>
                          <a:pt x="127" y="2417"/>
                        </a:moveTo>
                        <a:cubicBezTo>
                          <a:pt x="1018" y="2798"/>
                          <a:pt x="2671" y="2798"/>
                          <a:pt x="3180" y="2035"/>
                        </a:cubicBezTo>
                        <a:cubicBezTo>
                          <a:pt x="3561" y="1272"/>
                          <a:pt x="4070" y="636"/>
                          <a:pt x="4579" y="0"/>
                        </a:cubicBezTo>
                        <a:cubicBezTo>
                          <a:pt x="3180" y="636"/>
                          <a:pt x="1654" y="1399"/>
                          <a:pt x="0" y="2417"/>
                        </a:cubicBezTo>
                        <a:cubicBezTo>
                          <a:pt x="0" y="2417"/>
                          <a:pt x="0" y="2417"/>
                          <a:pt x="127" y="2417"/>
                        </a:cubicBezTo>
                        <a:close/>
                      </a:path>
                    </a:pathLst>
                  </a:custGeom>
                  <a:noFill/>
                  <a:ln w="63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326" name="Forme libre 50">
                    <a:extLst>
                      <a:ext uri="{FF2B5EF4-FFF2-40B4-BE49-F238E27FC236}">
                        <a16:creationId xmlns:a16="http://schemas.microsoft.com/office/drawing/2014/main" id="{7E71DE16-3416-974C-04F2-96F8712049EB}"/>
                      </a:ext>
                    </a:extLst>
                  </p:cNvPr>
                  <p:cNvSpPr/>
                  <p:nvPr/>
                </p:nvSpPr>
                <p:spPr>
                  <a:xfrm>
                    <a:off x="5258435" y="2756008"/>
                    <a:ext cx="6752" cy="4579"/>
                  </a:xfrm>
                  <a:custGeom>
                    <a:avLst/>
                    <a:gdLst>
                      <a:gd name="connsiteX0" fmla="*/ 266 w 6752"/>
                      <a:gd name="connsiteY0" fmla="*/ 4579 h 4579"/>
                      <a:gd name="connsiteX1" fmla="*/ 6753 w 6752"/>
                      <a:gd name="connsiteY1" fmla="*/ 0 h 4579"/>
                      <a:gd name="connsiteX2" fmla="*/ 139 w 6752"/>
                      <a:gd name="connsiteY2" fmla="*/ 1526 h 4579"/>
                      <a:gd name="connsiteX3" fmla="*/ 266 w 6752"/>
                      <a:gd name="connsiteY3" fmla="*/ 4579 h 4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52" h="4579">
                        <a:moveTo>
                          <a:pt x="266" y="4579"/>
                        </a:moveTo>
                        <a:cubicBezTo>
                          <a:pt x="3191" y="4325"/>
                          <a:pt x="4972" y="2162"/>
                          <a:pt x="6753" y="0"/>
                        </a:cubicBezTo>
                        <a:cubicBezTo>
                          <a:pt x="4590" y="509"/>
                          <a:pt x="2555" y="1018"/>
                          <a:pt x="139" y="1526"/>
                        </a:cubicBezTo>
                        <a:cubicBezTo>
                          <a:pt x="-116" y="2671"/>
                          <a:pt x="11" y="3689"/>
                          <a:pt x="266" y="4579"/>
                        </a:cubicBezTo>
                        <a:close/>
                      </a:path>
                    </a:pathLst>
                  </a:custGeom>
                  <a:noFill/>
                  <a:ln w="63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327" name="Forme libre 51">
                    <a:extLst>
                      <a:ext uri="{FF2B5EF4-FFF2-40B4-BE49-F238E27FC236}">
                        <a16:creationId xmlns:a16="http://schemas.microsoft.com/office/drawing/2014/main" id="{25C2F82C-4348-8E2F-7C50-2D54B0A6A36D}"/>
                      </a:ext>
                    </a:extLst>
                  </p:cNvPr>
                  <p:cNvSpPr/>
                  <p:nvPr/>
                </p:nvSpPr>
                <p:spPr>
                  <a:xfrm>
                    <a:off x="5267478" y="2787562"/>
                    <a:ext cx="8776" cy="7876"/>
                  </a:xfrm>
                  <a:custGeom>
                    <a:avLst/>
                    <a:gdLst>
                      <a:gd name="connsiteX0" fmla="*/ 5342 w 8776"/>
                      <a:gd name="connsiteY0" fmla="*/ 6095 h 7876"/>
                      <a:gd name="connsiteX1" fmla="*/ 8776 w 8776"/>
                      <a:gd name="connsiteY1" fmla="*/ 7876 h 7876"/>
                      <a:gd name="connsiteX2" fmla="*/ 0 w 8776"/>
                      <a:gd name="connsiteY2" fmla="*/ 372 h 7876"/>
                      <a:gd name="connsiteX3" fmla="*/ 5342 w 8776"/>
                      <a:gd name="connsiteY3" fmla="*/ 6095 h 78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76" h="7876">
                        <a:moveTo>
                          <a:pt x="5342" y="6095"/>
                        </a:moveTo>
                        <a:cubicBezTo>
                          <a:pt x="6233" y="7240"/>
                          <a:pt x="7505" y="7622"/>
                          <a:pt x="8776" y="7876"/>
                        </a:cubicBezTo>
                        <a:cubicBezTo>
                          <a:pt x="5978" y="2152"/>
                          <a:pt x="4706" y="-1155"/>
                          <a:pt x="0" y="372"/>
                        </a:cubicBezTo>
                        <a:cubicBezTo>
                          <a:pt x="2035" y="1898"/>
                          <a:pt x="3816" y="4188"/>
                          <a:pt x="5342" y="6095"/>
                        </a:cubicBezTo>
                        <a:close/>
                      </a:path>
                    </a:pathLst>
                  </a:custGeom>
                  <a:noFill/>
                  <a:ln w="63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  <p:sp>
                <p:nvSpPr>
                  <p:cNvPr id="328" name="Forme libre 53">
                    <a:extLst>
                      <a:ext uri="{FF2B5EF4-FFF2-40B4-BE49-F238E27FC236}">
                        <a16:creationId xmlns:a16="http://schemas.microsoft.com/office/drawing/2014/main" id="{49DCC257-D9C1-7D34-DA90-37139BAF436E}"/>
                      </a:ext>
                    </a:extLst>
                  </p:cNvPr>
                  <p:cNvSpPr/>
                  <p:nvPr/>
                </p:nvSpPr>
                <p:spPr>
                  <a:xfrm>
                    <a:off x="5265188" y="2786408"/>
                    <a:ext cx="2289" cy="2035"/>
                  </a:xfrm>
                  <a:custGeom>
                    <a:avLst/>
                    <a:gdLst>
                      <a:gd name="connsiteX0" fmla="*/ 2290 w 2289"/>
                      <a:gd name="connsiteY0" fmla="*/ 1399 h 2035"/>
                      <a:gd name="connsiteX1" fmla="*/ 127 w 2289"/>
                      <a:gd name="connsiteY1" fmla="*/ 0 h 2035"/>
                      <a:gd name="connsiteX2" fmla="*/ 0 w 2289"/>
                      <a:gd name="connsiteY2" fmla="*/ 0 h 2035"/>
                      <a:gd name="connsiteX3" fmla="*/ 509 w 2289"/>
                      <a:gd name="connsiteY3" fmla="*/ 2035 h 2035"/>
                      <a:gd name="connsiteX4" fmla="*/ 2290 w 2289"/>
                      <a:gd name="connsiteY4" fmla="*/ 1399 h 2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9" h="2035">
                        <a:moveTo>
                          <a:pt x="2290" y="1399"/>
                        </a:moveTo>
                        <a:cubicBezTo>
                          <a:pt x="1526" y="763"/>
                          <a:pt x="890" y="382"/>
                          <a:pt x="127" y="0"/>
                        </a:cubicBezTo>
                        <a:cubicBezTo>
                          <a:pt x="127" y="0"/>
                          <a:pt x="0" y="0"/>
                          <a:pt x="0" y="0"/>
                        </a:cubicBezTo>
                        <a:cubicBezTo>
                          <a:pt x="127" y="636"/>
                          <a:pt x="254" y="1399"/>
                          <a:pt x="509" y="2035"/>
                        </a:cubicBezTo>
                        <a:cubicBezTo>
                          <a:pt x="1145" y="1654"/>
                          <a:pt x="1654" y="1654"/>
                          <a:pt x="2290" y="1399"/>
                        </a:cubicBezTo>
                        <a:close/>
                      </a:path>
                    </a:pathLst>
                  </a:custGeom>
                  <a:noFill/>
                  <a:ln w="6350" cap="flat">
                    <a:solidFill>
                      <a:schemeClr val="bg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FR"/>
                  </a:p>
                </p:txBody>
              </p:sp>
            </p:grpSp>
          </p:grpSp>
        </p:grpSp>
        <p:sp>
          <p:nvSpPr>
            <p:cNvPr id="329" name="Forme libre 55">
              <a:extLst>
                <a:ext uri="{FF2B5EF4-FFF2-40B4-BE49-F238E27FC236}">
                  <a16:creationId xmlns:a16="http://schemas.microsoft.com/office/drawing/2014/main" id="{058DFB41-3E39-9ED3-7936-D62752C597CD}"/>
                </a:ext>
              </a:extLst>
            </p:cNvPr>
            <p:cNvSpPr/>
            <p:nvPr/>
          </p:nvSpPr>
          <p:spPr>
            <a:xfrm>
              <a:off x="10353053" y="3765214"/>
              <a:ext cx="3943" cy="7886"/>
            </a:xfrm>
            <a:custGeom>
              <a:avLst/>
              <a:gdLst>
                <a:gd name="connsiteX0" fmla="*/ 3943 w 3943"/>
                <a:gd name="connsiteY0" fmla="*/ 7886 h 7886"/>
                <a:gd name="connsiteX1" fmla="*/ 0 w 3943"/>
                <a:gd name="connsiteY1" fmla="*/ 0 h 7886"/>
                <a:gd name="connsiteX2" fmla="*/ 0 w 3943"/>
                <a:gd name="connsiteY2" fmla="*/ 0 h 7886"/>
                <a:gd name="connsiteX3" fmla="*/ 3943 w 3943"/>
                <a:gd name="connsiteY3" fmla="*/ 7886 h 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3" h="7886">
                  <a:moveTo>
                    <a:pt x="3943" y="7886"/>
                  </a:moveTo>
                  <a:cubicBezTo>
                    <a:pt x="3943" y="3943"/>
                    <a:pt x="3180" y="763"/>
                    <a:pt x="0" y="0"/>
                  </a:cubicBezTo>
                  <a:lnTo>
                    <a:pt x="0" y="0"/>
                  </a:lnTo>
                  <a:cubicBezTo>
                    <a:pt x="3180" y="763"/>
                    <a:pt x="3943" y="3816"/>
                    <a:pt x="3943" y="7886"/>
                  </a:cubicBezTo>
                  <a:close/>
                </a:path>
              </a:pathLst>
            </a:custGeom>
            <a:no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0" name="Forme libre 56">
              <a:extLst>
                <a:ext uri="{FF2B5EF4-FFF2-40B4-BE49-F238E27FC236}">
                  <a16:creationId xmlns:a16="http://schemas.microsoft.com/office/drawing/2014/main" id="{A3C8D5B5-6C38-E338-5315-ED5200138ABC}"/>
                </a:ext>
              </a:extLst>
            </p:cNvPr>
            <p:cNvSpPr/>
            <p:nvPr/>
          </p:nvSpPr>
          <p:spPr>
            <a:xfrm>
              <a:off x="10356487" y="3754794"/>
              <a:ext cx="67540" cy="42059"/>
            </a:xfrm>
            <a:custGeom>
              <a:avLst/>
              <a:gdLst>
                <a:gd name="connsiteX0" fmla="*/ 62453 w 67540"/>
                <a:gd name="connsiteY0" fmla="*/ 40057 h 42059"/>
                <a:gd name="connsiteX1" fmla="*/ 60927 w 67540"/>
                <a:gd name="connsiteY1" fmla="*/ 24666 h 42059"/>
                <a:gd name="connsiteX2" fmla="*/ 54567 w 67540"/>
                <a:gd name="connsiteY2" fmla="*/ 20342 h 42059"/>
                <a:gd name="connsiteX3" fmla="*/ 67541 w 67540"/>
                <a:gd name="connsiteY3" fmla="*/ 16526 h 42059"/>
                <a:gd name="connsiteX4" fmla="*/ 53168 w 67540"/>
                <a:gd name="connsiteY4" fmla="*/ 6859 h 42059"/>
                <a:gd name="connsiteX5" fmla="*/ 36251 w 67540"/>
                <a:gd name="connsiteY5" fmla="*/ 1008 h 42059"/>
                <a:gd name="connsiteX6" fmla="*/ 26965 w 67540"/>
                <a:gd name="connsiteY6" fmla="*/ 626 h 42059"/>
                <a:gd name="connsiteX7" fmla="*/ 19843 w 67540"/>
                <a:gd name="connsiteY7" fmla="*/ 7749 h 42059"/>
                <a:gd name="connsiteX8" fmla="*/ 13992 w 67540"/>
                <a:gd name="connsiteY8" fmla="*/ 15763 h 42059"/>
                <a:gd name="connsiteX9" fmla="*/ 13101 w 67540"/>
                <a:gd name="connsiteY9" fmla="*/ 19579 h 42059"/>
                <a:gd name="connsiteX10" fmla="*/ 10557 w 67540"/>
                <a:gd name="connsiteY10" fmla="*/ 22122 h 42059"/>
                <a:gd name="connsiteX11" fmla="*/ 8522 w 67540"/>
                <a:gd name="connsiteY11" fmla="*/ 28482 h 42059"/>
                <a:gd name="connsiteX12" fmla="*/ 0 w 67540"/>
                <a:gd name="connsiteY12" fmla="*/ 28228 h 42059"/>
                <a:gd name="connsiteX13" fmla="*/ 3053 w 67540"/>
                <a:gd name="connsiteY13" fmla="*/ 37513 h 42059"/>
                <a:gd name="connsiteX14" fmla="*/ 62453 w 67540"/>
                <a:gd name="connsiteY14" fmla="*/ 40057 h 42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7540" h="42059">
                  <a:moveTo>
                    <a:pt x="62453" y="40057"/>
                  </a:moveTo>
                  <a:cubicBezTo>
                    <a:pt x="66778" y="40184"/>
                    <a:pt x="66142" y="23649"/>
                    <a:pt x="60927" y="24666"/>
                  </a:cubicBezTo>
                  <a:cubicBezTo>
                    <a:pt x="58256" y="24921"/>
                    <a:pt x="54694" y="23267"/>
                    <a:pt x="54567" y="20342"/>
                  </a:cubicBezTo>
                  <a:cubicBezTo>
                    <a:pt x="56093" y="14872"/>
                    <a:pt x="62071" y="16017"/>
                    <a:pt x="67541" y="16526"/>
                  </a:cubicBezTo>
                  <a:cubicBezTo>
                    <a:pt x="63216" y="12328"/>
                    <a:pt x="58383" y="9149"/>
                    <a:pt x="53168" y="6859"/>
                  </a:cubicBezTo>
                  <a:cubicBezTo>
                    <a:pt x="47317" y="5205"/>
                    <a:pt x="41720" y="3425"/>
                    <a:pt x="36251" y="1008"/>
                  </a:cubicBezTo>
                  <a:cubicBezTo>
                    <a:pt x="33198" y="-264"/>
                    <a:pt x="29891" y="-264"/>
                    <a:pt x="26965" y="626"/>
                  </a:cubicBezTo>
                  <a:cubicBezTo>
                    <a:pt x="23531" y="1517"/>
                    <a:pt x="21878" y="5333"/>
                    <a:pt x="19843" y="7749"/>
                  </a:cubicBezTo>
                  <a:cubicBezTo>
                    <a:pt x="17807" y="10293"/>
                    <a:pt x="15136" y="12837"/>
                    <a:pt x="13992" y="15763"/>
                  </a:cubicBezTo>
                  <a:cubicBezTo>
                    <a:pt x="13610" y="17035"/>
                    <a:pt x="14373" y="18307"/>
                    <a:pt x="13101" y="19579"/>
                  </a:cubicBezTo>
                  <a:cubicBezTo>
                    <a:pt x="12211" y="20850"/>
                    <a:pt x="11066" y="21232"/>
                    <a:pt x="10557" y="22122"/>
                  </a:cubicBezTo>
                  <a:cubicBezTo>
                    <a:pt x="10176" y="24666"/>
                    <a:pt x="9667" y="27592"/>
                    <a:pt x="8522" y="28482"/>
                  </a:cubicBezTo>
                  <a:cubicBezTo>
                    <a:pt x="6233" y="29881"/>
                    <a:pt x="3053" y="28991"/>
                    <a:pt x="0" y="28228"/>
                  </a:cubicBezTo>
                  <a:cubicBezTo>
                    <a:pt x="0" y="32044"/>
                    <a:pt x="509" y="35605"/>
                    <a:pt x="3053" y="37513"/>
                  </a:cubicBezTo>
                  <a:cubicBezTo>
                    <a:pt x="21623" y="47307"/>
                    <a:pt x="41975" y="37895"/>
                    <a:pt x="62453" y="40057"/>
                  </a:cubicBezTo>
                  <a:close/>
                </a:path>
              </a:pathLst>
            </a:custGeom>
            <a:noFill/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1" name="Forme libre 221">
              <a:extLst>
                <a:ext uri="{FF2B5EF4-FFF2-40B4-BE49-F238E27FC236}">
                  <a16:creationId xmlns:a16="http://schemas.microsoft.com/office/drawing/2014/main" id="{2DD9D86D-4533-8839-CE23-47920F54DBA4}"/>
                </a:ext>
              </a:extLst>
            </p:cNvPr>
            <p:cNvSpPr/>
            <p:nvPr/>
          </p:nvSpPr>
          <p:spPr>
            <a:xfrm>
              <a:off x="10370484" y="3767053"/>
              <a:ext cx="71049" cy="34160"/>
            </a:xfrm>
            <a:custGeom>
              <a:avLst/>
              <a:gdLst>
                <a:gd name="connsiteX0" fmla="*/ 7009 w 71049"/>
                <a:gd name="connsiteY0" fmla="*/ 33307 h 34160"/>
                <a:gd name="connsiteX1" fmla="*/ 53607 w 71049"/>
                <a:gd name="connsiteY1" fmla="*/ 32542 h 34160"/>
                <a:gd name="connsiteX2" fmla="*/ 64429 w 71049"/>
                <a:gd name="connsiteY2" fmla="*/ 33307 h 34160"/>
                <a:gd name="connsiteX3" fmla="*/ 71049 w 71049"/>
                <a:gd name="connsiteY3" fmla="*/ 32287 h 34160"/>
                <a:gd name="connsiteX4" fmla="*/ 67739 w 71049"/>
                <a:gd name="connsiteY4" fmla="*/ 17754 h 34160"/>
                <a:gd name="connsiteX5" fmla="*/ 67230 w 71049"/>
                <a:gd name="connsiteY5" fmla="*/ 16861 h 34160"/>
                <a:gd name="connsiteX6" fmla="*/ 64429 w 71049"/>
                <a:gd name="connsiteY6" fmla="*/ 12272 h 34160"/>
                <a:gd name="connsiteX7" fmla="*/ 55899 w 71049"/>
                <a:gd name="connsiteY7" fmla="*/ 3348 h 34160"/>
                <a:gd name="connsiteX8" fmla="*/ 29162 w 71049"/>
                <a:gd name="connsiteY8" fmla="*/ 288 h 34160"/>
                <a:gd name="connsiteX9" fmla="*/ 6 w 71049"/>
                <a:gd name="connsiteY9" fmla="*/ 21833 h 34160"/>
                <a:gd name="connsiteX10" fmla="*/ 7136 w 71049"/>
                <a:gd name="connsiteY10" fmla="*/ 33052 h 3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049" h="34160">
                  <a:moveTo>
                    <a:pt x="7009" y="33307"/>
                  </a:moveTo>
                  <a:cubicBezTo>
                    <a:pt x="19231" y="35602"/>
                    <a:pt x="53607" y="32542"/>
                    <a:pt x="53607" y="32542"/>
                  </a:cubicBezTo>
                  <a:cubicBezTo>
                    <a:pt x="53607" y="32542"/>
                    <a:pt x="58700" y="33307"/>
                    <a:pt x="64429" y="33307"/>
                  </a:cubicBezTo>
                  <a:cubicBezTo>
                    <a:pt x="66593" y="33307"/>
                    <a:pt x="68885" y="32925"/>
                    <a:pt x="71049" y="32287"/>
                  </a:cubicBezTo>
                  <a:cubicBezTo>
                    <a:pt x="71049" y="32287"/>
                    <a:pt x="70413" y="22853"/>
                    <a:pt x="67739" y="17754"/>
                  </a:cubicBezTo>
                  <a:cubicBezTo>
                    <a:pt x="67612" y="17499"/>
                    <a:pt x="67357" y="17116"/>
                    <a:pt x="67230" y="16861"/>
                  </a:cubicBezTo>
                  <a:cubicBezTo>
                    <a:pt x="64429" y="12527"/>
                    <a:pt x="62265" y="13929"/>
                    <a:pt x="64429" y="12272"/>
                  </a:cubicBezTo>
                  <a:cubicBezTo>
                    <a:pt x="61883" y="8447"/>
                    <a:pt x="58954" y="5005"/>
                    <a:pt x="55899" y="3348"/>
                  </a:cubicBezTo>
                  <a:cubicBezTo>
                    <a:pt x="45968" y="-2007"/>
                    <a:pt x="38329" y="798"/>
                    <a:pt x="29162" y="288"/>
                  </a:cubicBezTo>
                  <a:cubicBezTo>
                    <a:pt x="16303" y="-477"/>
                    <a:pt x="-375" y="14694"/>
                    <a:pt x="6" y="21833"/>
                  </a:cubicBezTo>
                  <a:cubicBezTo>
                    <a:pt x="643" y="27443"/>
                    <a:pt x="2298" y="32160"/>
                    <a:pt x="7136" y="33052"/>
                  </a:cubicBez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2" name="Forme libre 222">
              <a:extLst>
                <a:ext uri="{FF2B5EF4-FFF2-40B4-BE49-F238E27FC236}">
                  <a16:creationId xmlns:a16="http://schemas.microsoft.com/office/drawing/2014/main" id="{15D7779D-D165-D266-50A8-4A653D8C3A1F}"/>
                </a:ext>
              </a:extLst>
            </p:cNvPr>
            <p:cNvSpPr/>
            <p:nvPr/>
          </p:nvSpPr>
          <p:spPr>
            <a:xfrm>
              <a:off x="9789095" y="3529829"/>
              <a:ext cx="300915" cy="337716"/>
            </a:xfrm>
            <a:custGeom>
              <a:avLst/>
              <a:gdLst>
                <a:gd name="connsiteX0" fmla="*/ 168761 w 300915"/>
                <a:gd name="connsiteY0" fmla="*/ 330195 h 337716"/>
                <a:gd name="connsiteX1" fmla="*/ 213067 w 300915"/>
                <a:gd name="connsiteY1" fmla="*/ 326370 h 337716"/>
                <a:gd name="connsiteX2" fmla="*/ 190150 w 300915"/>
                <a:gd name="connsiteY2" fmla="*/ 284300 h 337716"/>
                <a:gd name="connsiteX3" fmla="*/ 176400 w 300915"/>
                <a:gd name="connsiteY3" fmla="*/ 265177 h 337716"/>
                <a:gd name="connsiteX4" fmla="*/ 198553 w 300915"/>
                <a:gd name="connsiteY4" fmla="*/ 241464 h 337716"/>
                <a:gd name="connsiteX5" fmla="*/ 211539 w 300915"/>
                <a:gd name="connsiteY5" fmla="*/ 249879 h 337716"/>
                <a:gd name="connsiteX6" fmla="*/ 229873 w 300915"/>
                <a:gd name="connsiteY6" fmla="*/ 244524 h 337716"/>
                <a:gd name="connsiteX7" fmla="*/ 238276 w 300915"/>
                <a:gd name="connsiteY7" fmla="*/ 226166 h 337716"/>
                <a:gd name="connsiteX8" fmla="*/ 248971 w 300915"/>
                <a:gd name="connsiteY8" fmla="*/ 213163 h 337716"/>
                <a:gd name="connsiteX9" fmla="*/ 261957 w 300915"/>
                <a:gd name="connsiteY9" fmla="*/ 195569 h 337716"/>
                <a:gd name="connsiteX10" fmla="*/ 268832 w 300915"/>
                <a:gd name="connsiteY10" fmla="*/ 184096 h 337716"/>
                <a:gd name="connsiteX11" fmla="*/ 278763 w 300915"/>
                <a:gd name="connsiteY11" fmla="*/ 174152 h 337716"/>
                <a:gd name="connsiteX12" fmla="*/ 286402 w 300915"/>
                <a:gd name="connsiteY12" fmla="*/ 159618 h 337716"/>
                <a:gd name="connsiteX13" fmla="*/ 296333 w 300915"/>
                <a:gd name="connsiteY13" fmla="*/ 135906 h 337716"/>
                <a:gd name="connsiteX14" fmla="*/ 264249 w 300915"/>
                <a:gd name="connsiteY14" fmla="*/ 107604 h 337716"/>
                <a:gd name="connsiteX15" fmla="*/ 261957 w 300915"/>
                <a:gd name="connsiteY15" fmla="*/ 81597 h 337716"/>
                <a:gd name="connsiteX16" fmla="*/ 269596 w 300915"/>
                <a:gd name="connsiteY16" fmla="*/ 63239 h 337716"/>
                <a:gd name="connsiteX17" fmla="*/ 255846 w 300915"/>
                <a:gd name="connsiteY17" fmla="*/ 44753 h 337716"/>
                <a:gd name="connsiteX18" fmla="*/ 242859 w 300915"/>
                <a:gd name="connsiteY18" fmla="*/ 38761 h 337716"/>
                <a:gd name="connsiteX19" fmla="*/ 253554 w 300915"/>
                <a:gd name="connsiteY19" fmla="*/ 23591 h 337716"/>
                <a:gd name="connsiteX20" fmla="*/ 281055 w 300915"/>
                <a:gd name="connsiteY20" fmla="*/ 16706 h 337716"/>
                <a:gd name="connsiteX21" fmla="*/ 300916 w 300915"/>
                <a:gd name="connsiteY21" fmla="*/ 22698 h 337716"/>
                <a:gd name="connsiteX22" fmla="*/ 300661 w 300915"/>
                <a:gd name="connsiteY22" fmla="*/ 20913 h 337716"/>
                <a:gd name="connsiteX23" fmla="*/ 290985 w 300915"/>
                <a:gd name="connsiteY23" fmla="*/ 14539 h 337716"/>
                <a:gd name="connsiteX24" fmla="*/ 283855 w 300915"/>
                <a:gd name="connsiteY24" fmla="*/ 9057 h 337716"/>
                <a:gd name="connsiteX25" fmla="*/ 280800 w 300915"/>
                <a:gd name="connsiteY25" fmla="*/ 7782 h 337716"/>
                <a:gd name="connsiteX26" fmla="*/ 279527 w 300915"/>
                <a:gd name="connsiteY26" fmla="*/ 6125 h 337716"/>
                <a:gd name="connsiteX27" fmla="*/ 275707 w 300915"/>
                <a:gd name="connsiteY27" fmla="*/ 4085 h 337716"/>
                <a:gd name="connsiteX28" fmla="*/ 274434 w 300915"/>
                <a:gd name="connsiteY28" fmla="*/ 643 h 337716"/>
                <a:gd name="connsiteX29" fmla="*/ 264758 w 300915"/>
                <a:gd name="connsiteY29" fmla="*/ 4340 h 337716"/>
                <a:gd name="connsiteX30" fmla="*/ 262721 w 300915"/>
                <a:gd name="connsiteY30" fmla="*/ 4340 h 337716"/>
                <a:gd name="connsiteX31" fmla="*/ 258519 w 300915"/>
                <a:gd name="connsiteY31" fmla="*/ 898 h 337716"/>
                <a:gd name="connsiteX32" fmla="*/ 251772 w 300915"/>
                <a:gd name="connsiteY32" fmla="*/ 6380 h 337716"/>
                <a:gd name="connsiteX33" fmla="*/ 247570 w 300915"/>
                <a:gd name="connsiteY33" fmla="*/ 7655 h 337716"/>
                <a:gd name="connsiteX34" fmla="*/ 237894 w 300915"/>
                <a:gd name="connsiteY34" fmla="*/ 6380 h 337716"/>
                <a:gd name="connsiteX35" fmla="*/ 234584 w 300915"/>
                <a:gd name="connsiteY35" fmla="*/ 5105 h 337716"/>
                <a:gd name="connsiteX36" fmla="*/ 221088 w 300915"/>
                <a:gd name="connsiteY36" fmla="*/ 5997 h 337716"/>
                <a:gd name="connsiteX37" fmla="*/ 205937 w 300915"/>
                <a:gd name="connsiteY37" fmla="*/ 14412 h 337716"/>
                <a:gd name="connsiteX38" fmla="*/ 197025 w 300915"/>
                <a:gd name="connsiteY38" fmla="*/ 20786 h 337716"/>
                <a:gd name="connsiteX39" fmla="*/ 196134 w 300915"/>
                <a:gd name="connsiteY39" fmla="*/ 31877 h 337716"/>
                <a:gd name="connsiteX40" fmla="*/ 200335 w 300915"/>
                <a:gd name="connsiteY40" fmla="*/ 41311 h 337716"/>
                <a:gd name="connsiteX41" fmla="*/ 199444 w 300915"/>
                <a:gd name="connsiteY41" fmla="*/ 53550 h 337716"/>
                <a:gd name="connsiteX42" fmla="*/ 197407 w 300915"/>
                <a:gd name="connsiteY42" fmla="*/ 56992 h 337716"/>
                <a:gd name="connsiteX43" fmla="*/ 195625 w 300915"/>
                <a:gd name="connsiteY43" fmla="*/ 73565 h 337716"/>
                <a:gd name="connsiteX44" fmla="*/ 189768 w 300915"/>
                <a:gd name="connsiteY44" fmla="*/ 80322 h 337716"/>
                <a:gd name="connsiteX45" fmla="*/ 170034 w 300915"/>
                <a:gd name="connsiteY45" fmla="*/ 81979 h 337716"/>
                <a:gd name="connsiteX46" fmla="*/ 170034 w 300915"/>
                <a:gd name="connsiteY46" fmla="*/ 87971 h 337716"/>
                <a:gd name="connsiteX47" fmla="*/ 175509 w 300915"/>
                <a:gd name="connsiteY47" fmla="*/ 90011 h 337716"/>
                <a:gd name="connsiteX48" fmla="*/ 177164 w 300915"/>
                <a:gd name="connsiteY48" fmla="*/ 96003 h 337716"/>
                <a:gd name="connsiteX49" fmla="*/ 175509 w 300915"/>
                <a:gd name="connsiteY49" fmla="*/ 102759 h 337716"/>
                <a:gd name="connsiteX50" fmla="*/ 164941 w 300915"/>
                <a:gd name="connsiteY50" fmla="*/ 104417 h 337716"/>
                <a:gd name="connsiteX51" fmla="*/ 161886 w 300915"/>
                <a:gd name="connsiteY51" fmla="*/ 128639 h 337716"/>
                <a:gd name="connsiteX52" fmla="*/ 156029 w 300915"/>
                <a:gd name="connsiteY52" fmla="*/ 136288 h 337716"/>
                <a:gd name="connsiteX53" fmla="*/ 139987 w 300915"/>
                <a:gd name="connsiteY53" fmla="*/ 137181 h 337716"/>
                <a:gd name="connsiteX54" fmla="*/ 130693 w 300915"/>
                <a:gd name="connsiteY54" fmla="*/ 152862 h 337716"/>
                <a:gd name="connsiteX55" fmla="*/ 125982 w 300915"/>
                <a:gd name="connsiteY55" fmla="*/ 153244 h 337716"/>
                <a:gd name="connsiteX56" fmla="*/ 117197 w 300915"/>
                <a:gd name="connsiteY56" fmla="*/ 150184 h 337716"/>
                <a:gd name="connsiteX57" fmla="*/ 112487 w 300915"/>
                <a:gd name="connsiteY57" fmla="*/ 154901 h 337716"/>
                <a:gd name="connsiteX58" fmla="*/ 108667 w 300915"/>
                <a:gd name="connsiteY58" fmla="*/ 158726 h 337716"/>
                <a:gd name="connsiteX59" fmla="*/ 104466 w 300915"/>
                <a:gd name="connsiteY59" fmla="*/ 162041 h 337716"/>
                <a:gd name="connsiteX60" fmla="*/ 104084 w 300915"/>
                <a:gd name="connsiteY60" fmla="*/ 173897 h 337716"/>
                <a:gd name="connsiteX61" fmla="*/ 104466 w 300915"/>
                <a:gd name="connsiteY61" fmla="*/ 184478 h 337716"/>
                <a:gd name="connsiteX62" fmla="*/ 96063 w 300915"/>
                <a:gd name="connsiteY62" fmla="*/ 189195 h 337716"/>
                <a:gd name="connsiteX63" fmla="*/ 77984 w 300915"/>
                <a:gd name="connsiteY63" fmla="*/ 192127 h 337716"/>
                <a:gd name="connsiteX64" fmla="*/ 57740 w 300915"/>
                <a:gd name="connsiteY64" fmla="*/ 192127 h 337716"/>
                <a:gd name="connsiteX65" fmla="*/ 42080 w 300915"/>
                <a:gd name="connsiteY65" fmla="*/ 192510 h 337716"/>
                <a:gd name="connsiteX66" fmla="*/ 15089 w 300915"/>
                <a:gd name="connsiteY66" fmla="*/ 190342 h 337716"/>
                <a:gd name="connsiteX67" fmla="*/ 7577 w 300915"/>
                <a:gd name="connsiteY67" fmla="*/ 187283 h 337716"/>
                <a:gd name="connsiteX68" fmla="*/ 448 w 300915"/>
                <a:gd name="connsiteY68" fmla="*/ 187283 h 337716"/>
                <a:gd name="connsiteX69" fmla="*/ 4267 w 300915"/>
                <a:gd name="connsiteY69" fmla="*/ 192000 h 337716"/>
                <a:gd name="connsiteX70" fmla="*/ 7195 w 300915"/>
                <a:gd name="connsiteY70" fmla="*/ 195442 h 337716"/>
                <a:gd name="connsiteX71" fmla="*/ 10124 w 300915"/>
                <a:gd name="connsiteY71" fmla="*/ 205641 h 337716"/>
                <a:gd name="connsiteX72" fmla="*/ 17253 w 300915"/>
                <a:gd name="connsiteY72" fmla="*/ 215075 h 337716"/>
                <a:gd name="connsiteX73" fmla="*/ 23110 w 300915"/>
                <a:gd name="connsiteY73" fmla="*/ 218517 h 337716"/>
                <a:gd name="connsiteX74" fmla="*/ 36096 w 300915"/>
                <a:gd name="connsiteY74" fmla="*/ 224509 h 337716"/>
                <a:gd name="connsiteX75" fmla="*/ 35714 w 300915"/>
                <a:gd name="connsiteY75" fmla="*/ 250388 h 337716"/>
                <a:gd name="connsiteX76" fmla="*/ 42080 w 300915"/>
                <a:gd name="connsiteY76" fmla="*/ 249114 h 337716"/>
                <a:gd name="connsiteX77" fmla="*/ 50483 w 300915"/>
                <a:gd name="connsiteY77" fmla="*/ 250388 h 337716"/>
                <a:gd name="connsiteX78" fmla="*/ 50483 w 300915"/>
                <a:gd name="connsiteY78" fmla="*/ 259695 h 337716"/>
                <a:gd name="connsiteX79" fmla="*/ 40807 w 300915"/>
                <a:gd name="connsiteY79" fmla="*/ 269511 h 337716"/>
                <a:gd name="connsiteX80" fmla="*/ 28967 w 300915"/>
                <a:gd name="connsiteY80" fmla="*/ 275503 h 337716"/>
                <a:gd name="connsiteX81" fmla="*/ 22219 w 300915"/>
                <a:gd name="connsiteY81" fmla="*/ 282643 h 337716"/>
                <a:gd name="connsiteX82" fmla="*/ 20946 w 300915"/>
                <a:gd name="connsiteY82" fmla="*/ 289017 h 337716"/>
                <a:gd name="connsiteX83" fmla="*/ 20564 w 300915"/>
                <a:gd name="connsiteY83" fmla="*/ 297813 h 337716"/>
                <a:gd name="connsiteX84" fmla="*/ 22473 w 300915"/>
                <a:gd name="connsiteY84" fmla="*/ 301638 h 337716"/>
                <a:gd name="connsiteX85" fmla="*/ 25402 w 300915"/>
                <a:gd name="connsiteY85" fmla="*/ 304953 h 337716"/>
                <a:gd name="connsiteX86" fmla="*/ 31768 w 300915"/>
                <a:gd name="connsiteY86" fmla="*/ 302913 h 337716"/>
                <a:gd name="connsiteX87" fmla="*/ 52011 w 300915"/>
                <a:gd name="connsiteY87" fmla="*/ 301256 h 337716"/>
                <a:gd name="connsiteX88" fmla="*/ 58759 w 300915"/>
                <a:gd name="connsiteY88" fmla="*/ 299216 h 337716"/>
                <a:gd name="connsiteX89" fmla="*/ 67671 w 300915"/>
                <a:gd name="connsiteY89" fmla="*/ 299216 h 337716"/>
                <a:gd name="connsiteX90" fmla="*/ 79893 w 300915"/>
                <a:gd name="connsiteY90" fmla="*/ 300873 h 337716"/>
                <a:gd name="connsiteX91" fmla="*/ 84604 w 300915"/>
                <a:gd name="connsiteY91" fmla="*/ 298833 h 337716"/>
                <a:gd name="connsiteX92" fmla="*/ 99373 w 300915"/>
                <a:gd name="connsiteY92" fmla="*/ 294626 h 337716"/>
                <a:gd name="connsiteX93" fmla="*/ 116306 w 300915"/>
                <a:gd name="connsiteY93" fmla="*/ 293734 h 337716"/>
                <a:gd name="connsiteX94" fmla="*/ 123054 w 300915"/>
                <a:gd name="connsiteY94" fmla="*/ 295774 h 337716"/>
                <a:gd name="connsiteX95" fmla="*/ 126492 w 300915"/>
                <a:gd name="connsiteY95" fmla="*/ 299598 h 337716"/>
                <a:gd name="connsiteX96" fmla="*/ 128529 w 300915"/>
                <a:gd name="connsiteY96" fmla="*/ 302658 h 337716"/>
                <a:gd name="connsiteX97" fmla="*/ 132730 w 300915"/>
                <a:gd name="connsiteY97" fmla="*/ 316171 h 337716"/>
                <a:gd name="connsiteX98" fmla="*/ 136550 w 300915"/>
                <a:gd name="connsiteY98" fmla="*/ 320506 h 337716"/>
                <a:gd name="connsiteX99" fmla="*/ 156666 w 300915"/>
                <a:gd name="connsiteY99" fmla="*/ 337717 h 337716"/>
                <a:gd name="connsiteX100" fmla="*/ 154756 w 300915"/>
                <a:gd name="connsiteY100" fmla="*/ 333637 h 337716"/>
                <a:gd name="connsiteX101" fmla="*/ 169270 w 300915"/>
                <a:gd name="connsiteY101" fmla="*/ 330067 h 337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300915" h="337716">
                  <a:moveTo>
                    <a:pt x="168761" y="330195"/>
                  </a:moveTo>
                  <a:cubicBezTo>
                    <a:pt x="170289" y="330195"/>
                    <a:pt x="211539" y="334019"/>
                    <a:pt x="213067" y="326370"/>
                  </a:cubicBezTo>
                  <a:cubicBezTo>
                    <a:pt x="214595" y="318721"/>
                    <a:pt x="194734" y="291184"/>
                    <a:pt x="190150" y="284300"/>
                  </a:cubicBezTo>
                  <a:cubicBezTo>
                    <a:pt x="185567" y="277416"/>
                    <a:pt x="171816" y="274356"/>
                    <a:pt x="176400" y="265177"/>
                  </a:cubicBezTo>
                  <a:cubicBezTo>
                    <a:pt x="180983" y="255998"/>
                    <a:pt x="195497" y="239170"/>
                    <a:pt x="198553" y="241464"/>
                  </a:cubicBezTo>
                  <a:cubicBezTo>
                    <a:pt x="201609" y="243759"/>
                    <a:pt x="208484" y="250643"/>
                    <a:pt x="211539" y="249879"/>
                  </a:cubicBezTo>
                  <a:cubicBezTo>
                    <a:pt x="214595" y="249114"/>
                    <a:pt x="229873" y="244524"/>
                    <a:pt x="229873" y="244524"/>
                  </a:cubicBezTo>
                  <a:cubicBezTo>
                    <a:pt x="229873" y="244524"/>
                    <a:pt x="235220" y="230756"/>
                    <a:pt x="238276" y="226166"/>
                  </a:cubicBezTo>
                  <a:cubicBezTo>
                    <a:pt x="241332" y="221577"/>
                    <a:pt x="248971" y="213163"/>
                    <a:pt x="248971" y="213163"/>
                  </a:cubicBezTo>
                  <a:lnTo>
                    <a:pt x="261957" y="195569"/>
                  </a:lnTo>
                  <a:lnTo>
                    <a:pt x="268832" y="184096"/>
                  </a:lnTo>
                  <a:lnTo>
                    <a:pt x="278763" y="174152"/>
                  </a:lnTo>
                  <a:lnTo>
                    <a:pt x="286402" y="159618"/>
                  </a:lnTo>
                  <a:cubicBezTo>
                    <a:pt x="286402" y="159618"/>
                    <a:pt x="299388" y="142025"/>
                    <a:pt x="296333" y="135906"/>
                  </a:cubicBezTo>
                  <a:cubicBezTo>
                    <a:pt x="293277" y="129787"/>
                    <a:pt x="268068" y="115253"/>
                    <a:pt x="264249" y="107604"/>
                  </a:cubicBezTo>
                  <a:cubicBezTo>
                    <a:pt x="260429" y="99955"/>
                    <a:pt x="259665" y="87716"/>
                    <a:pt x="261957" y="81597"/>
                  </a:cubicBezTo>
                  <a:cubicBezTo>
                    <a:pt x="264249" y="75477"/>
                    <a:pt x="272652" y="72418"/>
                    <a:pt x="269596" y="63239"/>
                  </a:cubicBezTo>
                  <a:cubicBezTo>
                    <a:pt x="266540" y="54060"/>
                    <a:pt x="261957" y="43861"/>
                    <a:pt x="255846" y="44753"/>
                  </a:cubicBezTo>
                  <a:cubicBezTo>
                    <a:pt x="249735" y="45646"/>
                    <a:pt x="242859" y="38761"/>
                    <a:pt x="242859" y="38761"/>
                  </a:cubicBezTo>
                  <a:cubicBezTo>
                    <a:pt x="242859" y="38761"/>
                    <a:pt x="245151" y="26650"/>
                    <a:pt x="253554" y="23591"/>
                  </a:cubicBezTo>
                  <a:cubicBezTo>
                    <a:pt x="261957" y="20531"/>
                    <a:pt x="271888" y="16706"/>
                    <a:pt x="281055" y="16706"/>
                  </a:cubicBezTo>
                  <a:cubicBezTo>
                    <a:pt x="286275" y="16706"/>
                    <a:pt x="294041" y="19256"/>
                    <a:pt x="300916" y="22698"/>
                  </a:cubicBezTo>
                  <a:lnTo>
                    <a:pt x="300661" y="20913"/>
                  </a:lnTo>
                  <a:cubicBezTo>
                    <a:pt x="299006" y="17471"/>
                    <a:pt x="294041" y="16579"/>
                    <a:pt x="290985" y="14539"/>
                  </a:cubicBezTo>
                  <a:cubicBezTo>
                    <a:pt x="288439" y="12882"/>
                    <a:pt x="285893" y="11097"/>
                    <a:pt x="283855" y="9057"/>
                  </a:cubicBezTo>
                  <a:cubicBezTo>
                    <a:pt x="282964" y="8165"/>
                    <a:pt x="282200" y="7782"/>
                    <a:pt x="280800" y="7782"/>
                  </a:cubicBezTo>
                  <a:cubicBezTo>
                    <a:pt x="280800" y="6890"/>
                    <a:pt x="279145" y="6890"/>
                    <a:pt x="279527" y="6125"/>
                  </a:cubicBezTo>
                  <a:cubicBezTo>
                    <a:pt x="277872" y="6125"/>
                    <a:pt x="276598" y="4850"/>
                    <a:pt x="275707" y="4085"/>
                  </a:cubicBezTo>
                  <a:cubicBezTo>
                    <a:pt x="274943" y="3193"/>
                    <a:pt x="275325" y="1025"/>
                    <a:pt x="274434" y="643"/>
                  </a:cubicBezTo>
                  <a:cubicBezTo>
                    <a:pt x="270615" y="-1014"/>
                    <a:pt x="267304" y="643"/>
                    <a:pt x="264758" y="4340"/>
                  </a:cubicBezTo>
                  <a:cubicBezTo>
                    <a:pt x="264758" y="4723"/>
                    <a:pt x="262721" y="4723"/>
                    <a:pt x="262721" y="4340"/>
                  </a:cubicBezTo>
                  <a:cubicBezTo>
                    <a:pt x="261830" y="3193"/>
                    <a:pt x="259538" y="1535"/>
                    <a:pt x="258519" y="898"/>
                  </a:cubicBezTo>
                  <a:cubicBezTo>
                    <a:pt x="255973" y="2173"/>
                    <a:pt x="254700" y="5233"/>
                    <a:pt x="251772" y="6380"/>
                  </a:cubicBezTo>
                  <a:cubicBezTo>
                    <a:pt x="250498" y="7272"/>
                    <a:pt x="248716" y="7272"/>
                    <a:pt x="247570" y="7655"/>
                  </a:cubicBezTo>
                  <a:cubicBezTo>
                    <a:pt x="244260" y="8037"/>
                    <a:pt x="240440" y="8547"/>
                    <a:pt x="237894" y="6380"/>
                  </a:cubicBezTo>
                  <a:cubicBezTo>
                    <a:pt x="237003" y="5105"/>
                    <a:pt x="235348" y="5105"/>
                    <a:pt x="234584" y="5105"/>
                  </a:cubicBezTo>
                  <a:cubicBezTo>
                    <a:pt x="229873" y="3830"/>
                    <a:pt x="225672" y="4213"/>
                    <a:pt x="221088" y="5997"/>
                  </a:cubicBezTo>
                  <a:cubicBezTo>
                    <a:pt x="215614" y="7655"/>
                    <a:pt x="210521" y="11479"/>
                    <a:pt x="205937" y="14412"/>
                  </a:cubicBezTo>
                  <a:cubicBezTo>
                    <a:pt x="202500" y="16451"/>
                    <a:pt x="198808" y="17726"/>
                    <a:pt x="197025" y="20786"/>
                  </a:cubicBezTo>
                  <a:cubicBezTo>
                    <a:pt x="195370" y="23845"/>
                    <a:pt x="194861" y="27925"/>
                    <a:pt x="196134" y="31877"/>
                  </a:cubicBezTo>
                  <a:cubicBezTo>
                    <a:pt x="197025" y="35319"/>
                    <a:pt x="199062" y="38251"/>
                    <a:pt x="200335" y="41311"/>
                  </a:cubicBezTo>
                  <a:cubicBezTo>
                    <a:pt x="201609" y="45136"/>
                    <a:pt x="201609" y="49725"/>
                    <a:pt x="199444" y="53550"/>
                  </a:cubicBezTo>
                  <a:cubicBezTo>
                    <a:pt x="199062" y="54825"/>
                    <a:pt x="197789" y="55590"/>
                    <a:pt x="197407" y="56992"/>
                  </a:cubicBezTo>
                  <a:cubicBezTo>
                    <a:pt x="194861" y="62474"/>
                    <a:pt x="197407" y="68466"/>
                    <a:pt x="195625" y="73565"/>
                  </a:cubicBezTo>
                  <a:cubicBezTo>
                    <a:pt x="194861" y="76115"/>
                    <a:pt x="192569" y="79557"/>
                    <a:pt x="189768" y="80322"/>
                  </a:cubicBezTo>
                  <a:cubicBezTo>
                    <a:pt x="183402" y="82872"/>
                    <a:pt x="175891" y="79939"/>
                    <a:pt x="170034" y="81979"/>
                  </a:cubicBezTo>
                  <a:cubicBezTo>
                    <a:pt x="169143" y="82362"/>
                    <a:pt x="169143" y="86314"/>
                    <a:pt x="170034" y="87971"/>
                  </a:cubicBezTo>
                  <a:cubicBezTo>
                    <a:pt x="170925" y="89628"/>
                    <a:pt x="173344" y="89246"/>
                    <a:pt x="175509" y="90011"/>
                  </a:cubicBezTo>
                  <a:cubicBezTo>
                    <a:pt x="177546" y="90903"/>
                    <a:pt x="177164" y="93835"/>
                    <a:pt x="177164" y="96003"/>
                  </a:cubicBezTo>
                  <a:cubicBezTo>
                    <a:pt x="177164" y="98170"/>
                    <a:pt x="178437" y="101995"/>
                    <a:pt x="175509" y="102759"/>
                  </a:cubicBezTo>
                  <a:cubicBezTo>
                    <a:pt x="171689" y="103652"/>
                    <a:pt x="166724" y="101102"/>
                    <a:pt x="164941" y="104417"/>
                  </a:cubicBezTo>
                  <a:cubicBezTo>
                    <a:pt x="160740" y="112066"/>
                    <a:pt x="165833" y="120990"/>
                    <a:pt x="161886" y="128639"/>
                  </a:cubicBezTo>
                  <a:cubicBezTo>
                    <a:pt x="160613" y="131189"/>
                    <a:pt x="159339" y="135396"/>
                    <a:pt x="156029" y="136288"/>
                  </a:cubicBezTo>
                  <a:cubicBezTo>
                    <a:pt x="150554" y="137563"/>
                    <a:pt x="144698" y="135396"/>
                    <a:pt x="139987" y="137181"/>
                  </a:cubicBezTo>
                  <a:cubicBezTo>
                    <a:pt x="134131" y="139221"/>
                    <a:pt x="133621" y="147380"/>
                    <a:pt x="130693" y="152862"/>
                  </a:cubicBezTo>
                  <a:cubicBezTo>
                    <a:pt x="130311" y="154136"/>
                    <a:pt x="127637" y="154136"/>
                    <a:pt x="125982" y="153244"/>
                  </a:cubicBezTo>
                  <a:cubicBezTo>
                    <a:pt x="123054" y="151969"/>
                    <a:pt x="120508" y="149419"/>
                    <a:pt x="117197" y="150184"/>
                  </a:cubicBezTo>
                  <a:cubicBezTo>
                    <a:pt x="115160" y="151077"/>
                    <a:pt x="113760" y="153117"/>
                    <a:pt x="112487" y="154901"/>
                  </a:cubicBezTo>
                  <a:cubicBezTo>
                    <a:pt x="111595" y="156176"/>
                    <a:pt x="109940" y="156941"/>
                    <a:pt x="108667" y="158726"/>
                  </a:cubicBezTo>
                  <a:cubicBezTo>
                    <a:pt x="107903" y="160001"/>
                    <a:pt x="104848" y="160766"/>
                    <a:pt x="104466" y="162041"/>
                  </a:cubicBezTo>
                  <a:cubicBezTo>
                    <a:pt x="102811" y="165865"/>
                    <a:pt x="102811" y="170072"/>
                    <a:pt x="104084" y="173897"/>
                  </a:cubicBezTo>
                  <a:cubicBezTo>
                    <a:pt x="105357" y="177721"/>
                    <a:pt x="105739" y="181546"/>
                    <a:pt x="104466" y="184478"/>
                  </a:cubicBezTo>
                  <a:cubicBezTo>
                    <a:pt x="103193" y="187028"/>
                    <a:pt x="99373" y="188813"/>
                    <a:pt x="96063" y="189195"/>
                  </a:cubicBezTo>
                  <a:cubicBezTo>
                    <a:pt x="89697" y="189195"/>
                    <a:pt x="83840" y="191235"/>
                    <a:pt x="77984" y="192127"/>
                  </a:cubicBezTo>
                  <a:cubicBezTo>
                    <a:pt x="71236" y="193020"/>
                    <a:pt x="64488" y="193020"/>
                    <a:pt x="57740" y="192127"/>
                  </a:cubicBezTo>
                  <a:cubicBezTo>
                    <a:pt x="52648" y="191235"/>
                    <a:pt x="47173" y="190852"/>
                    <a:pt x="42080" y="192510"/>
                  </a:cubicBezTo>
                  <a:cubicBezTo>
                    <a:pt x="33168" y="195824"/>
                    <a:pt x="22728" y="198502"/>
                    <a:pt x="15089" y="190342"/>
                  </a:cubicBezTo>
                  <a:cubicBezTo>
                    <a:pt x="13434" y="188303"/>
                    <a:pt x="9996" y="188685"/>
                    <a:pt x="7577" y="187283"/>
                  </a:cubicBezTo>
                  <a:cubicBezTo>
                    <a:pt x="5031" y="186390"/>
                    <a:pt x="1721" y="186008"/>
                    <a:pt x="448" y="187283"/>
                  </a:cubicBezTo>
                  <a:cubicBezTo>
                    <a:pt x="-1208" y="188940"/>
                    <a:pt x="2103" y="190725"/>
                    <a:pt x="4267" y="192000"/>
                  </a:cubicBezTo>
                  <a:cubicBezTo>
                    <a:pt x="5540" y="192892"/>
                    <a:pt x="6304" y="194040"/>
                    <a:pt x="7195" y="195442"/>
                  </a:cubicBezTo>
                  <a:cubicBezTo>
                    <a:pt x="8851" y="198884"/>
                    <a:pt x="8469" y="202199"/>
                    <a:pt x="10124" y="205641"/>
                  </a:cubicBezTo>
                  <a:cubicBezTo>
                    <a:pt x="11397" y="209465"/>
                    <a:pt x="14325" y="212015"/>
                    <a:pt x="17253" y="215075"/>
                  </a:cubicBezTo>
                  <a:cubicBezTo>
                    <a:pt x="18909" y="216350"/>
                    <a:pt x="21073" y="217625"/>
                    <a:pt x="23110" y="218517"/>
                  </a:cubicBezTo>
                  <a:cubicBezTo>
                    <a:pt x="27312" y="221067"/>
                    <a:pt x="31895" y="221959"/>
                    <a:pt x="36096" y="224509"/>
                  </a:cubicBezTo>
                  <a:cubicBezTo>
                    <a:pt x="36096" y="232923"/>
                    <a:pt x="36096" y="241974"/>
                    <a:pt x="35714" y="250388"/>
                  </a:cubicBezTo>
                  <a:cubicBezTo>
                    <a:pt x="38261" y="250771"/>
                    <a:pt x="39916" y="250006"/>
                    <a:pt x="42080" y="249114"/>
                  </a:cubicBezTo>
                  <a:cubicBezTo>
                    <a:pt x="45136" y="247839"/>
                    <a:pt x="48828" y="247074"/>
                    <a:pt x="50483" y="250388"/>
                  </a:cubicBezTo>
                  <a:cubicBezTo>
                    <a:pt x="51756" y="253321"/>
                    <a:pt x="51756" y="256763"/>
                    <a:pt x="50483" y="259695"/>
                  </a:cubicBezTo>
                  <a:cubicBezTo>
                    <a:pt x="48828" y="264030"/>
                    <a:pt x="45391" y="267727"/>
                    <a:pt x="40807" y="269511"/>
                  </a:cubicBezTo>
                  <a:cubicBezTo>
                    <a:pt x="36606" y="271169"/>
                    <a:pt x="32786" y="273209"/>
                    <a:pt x="28967" y="275503"/>
                  </a:cubicBezTo>
                  <a:cubicBezTo>
                    <a:pt x="26802" y="276778"/>
                    <a:pt x="23874" y="279838"/>
                    <a:pt x="22219" y="282643"/>
                  </a:cubicBezTo>
                  <a:cubicBezTo>
                    <a:pt x="21328" y="284682"/>
                    <a:pt x="21328" y="286977"/>
                    <a:pt x="20946" y="289017"/>
                  </a:cubicBezTo>
                  <a:cubicBezTo>
                    <a:pt x="20054" y="291949"/>
                    <a:pt x="20564" y="295009"/>
                    <a:pt x="20564" y="297813"/>
                  </a:cubicBezTo>
                  <a:lnTo>
                    <a:pt x="22473" y="301638"/>
                  </a:lnTo>
                  <a:cubicBezTo>
                    <a:pt x="24001" y="302148"/>
                    <a:pt x="23619" y="304570"/>
                    <a:pt x="25402" y="304953"/>
                  </a:cubicBezTo>
                  <a:cubicBezTo>
                    <a:pt x="27948" y="305845"/>
                    <a:pt x="30876" y="305845"/>
                    <a:pt x="31768" y="302913"/>
                  </a:cubicBezTo>
                  <a:cubicBezTo>
                    <a:pt x="38515" y="300873"/>
                    <a:pt x="45263" y="302530"/>
                    <a:pt x="52011" y="301256"/>
                  </a:cubicBezTo>
                  <a:cubicBezTo>
                    <a:pt x="54557" y="301256"/>
                    <a:pt x="56213" y="299598"/>
                    <a:pt x="58759" y="299216"/>
                  </a:cubicBezTo>
                  <a:cubicBezTo>
                    <a:pt x="61814" y="298323"/>
                    <a:pt x="64615" y="298323"/>
                    <a:pt x="67671" y="299216"/>
                  </a:cubicBezTo>
                  <a:cubicBezTo>
                    <a:pt x="71873" y="300108"/>
                    <a:pt x="75692" y="302275"/>
                    <a:pt x="79893" y="300873"/>
                  </a:cubicBezTo>
                  <a:cubicBezTo>
                    <a:pt x="81549" y="300873"/>
                    <a:pt x="82949" y="299216"/>
                    <a:pt x="84604" y="298833"/>
                  </a:cubicBezTo>
                  <a:cubicBezTo>
                    <a:pt x="89697" y="297558"/>
                    <a:pt x="94280" y="295519"/>
                    <a:pt x="99373" y="294626"/>
                  </a:cubicBezTo>
                  <a:cubicBezTo>
                    <a:pt x="105230" y="293734"/>
                    <a:pt x="110704" y="292586"/>
                    <a:pt x="116306" y="293734"/>
                  </a:cubicBezTo>
                  <a:cubicBezTo>
                    <a:pt x="118853" y="294116"/>
                    <a:pt x="121781" y="293734"/>
                    <a:pt x="123054" y="295774"/>
                  </a:cubicBezTo>
                  <a:cubicBezTo>
                    <a:pt x="124327" y="297431"/>
                    <a:pt x="125600" y="298323"/>
                    <a:pt x="126492" y="299598"/>
                  </a:cubicBezTo>
                  <a:cubicBezTo>
                    <a:pt x="127128" y="300618"/>
                    <a:pt x="127765" y="301638"/>
                    <a:pt x="128529" y="302658"/>
                  </a:cubicBezTo>
                  <a:cubicBezTo>
                    <a:pt x="130566" y="306992"/>
                    <a:pt x="131457" y="311582"/>
                    <a:pt x="132730" y="316171"/>
                  </a:cubicBezTo>
                  <a:cubicBezTo>
                    <a:pt x="133621" y="317829"/>
                    <a:pt x="136040" y="318721"/>
                    <a:pt x="136550" y="320506"/>
                  </a:cubicBezTo>
                  <a:cubicBezTo>
                    <a:pt x="139860" y="329302"/>
                    <a:pt x="147626" y="336314"/>
                    <a:pt x="156666" y="337717"/>
                  </a:cubicBezTo>
                  <a:cubicBezTo>
                    <a:pt x="155520" y="335294"/>
                    <a:pt x="154756" y="333510"/>
                    <a:pt x="154756" y="333637"/>
                  </a:cubicBezTo>
                  <a:cubicBezTo>
                    <a:pt x="154756" y="333892"/>
                    <a:pt x="167742" y="330067"/>
                    <a:pt x="169270" y="330067"/>
                  </a:cubicBezTo>
                  <a:close/>
                </a:path>
              </a:pathLst>
            </a:custGeom>
            <a:solidFill>
              <a:srgbClr val="D6E9FE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3" name="Forme libre 220">
              <a:extLst>
                <a:ext uri="{FF2B5EF4-FFF2-40B4-BE49-F238E27FC236}">
                  <a16:creationId xmlns:a16="http://schemas.microsoft.com/office/drawing/2014/main" id="{E7BCA96C-06B7-983C-AF1D-02389533804D}"/>
                </a:ext>
              </a:extLst>
            </p:cNvPr>
            <p:cNvSpPr/>
            <p:nvPr/>
          </p:nvSpPr>
          <p:spPr>
            <a:xfrm>
              <a:off x="10354217" y="3813757"/>
              <a:ext cx="90710" cy="100575"/>
            </a:xfrm>
            <a:custGeom>
              <a:avLst/>
              <a:gdLst>
                <a:gd name="connsiteX0" fmla="*/ 69110 w 90710"/>
                <a:gd name="connsiteY0" fmla="*/ 43972 h 100575"/>
                <a:gd name="connsiteX1" fmla="*/ 85916 w 90710"/>
                <a:gd name="connsiteY1" fmla="*/ 36323 h 100575"/>
                <a:gd name="connsiteX2" fmla="*/ 55360 w 90710"/>
                <a:gd name="connsiteY2" fmla="*/ 25614 h 100575"/>
                <a:gd name="connsiteX3" fmla="*/ 27860 w 90710"/>
                <a:gd name="connsiteY3" fmla="*/ 7256 h 100575"/>
                <a:gd name="connsiteX4" fmla="*/ 359 w 90710"/>
                <a:gd name="connsiteY4" fmla="*/ 6491 h 100575"/>
                <a:gd name="connsiteX5" fmla="*/ 8762 w 90710"/>
                <a:gd name="connsiteY5" fmla="*/ 34793 h 100575"/>
                <a:gd name="connsiteX6" fmla="*/ 741 w 90710"/>
                <a:gd name="connsiteY6" fmla="*/ 37598 h 100575"/>
                <a:gd name="connsiteX7" fmla="*/ 7234 w 90710"/>
                <a:gd name="connsiteY7" fmla="*/ 53661 h 100575"/>
                <a:gd name="connsiteX8" fmla="*/ 17929 w 90710"/>
                <a:gd name="connsiteY8" fmla="*/ 100576 h 100575"/>
                <a:gd name="connsiteX9" fmla="*/ 46448 w 90710"/>
                <a:gd name="connsiteY9" fmla="*/ 95986 h 100575"/>
                <a:gd name="connsiteX10" fmla="*/ 55360 w 90710"/>
                <a:gd name="connsiteY10" fmla="*/ 84768 h 100575"/>
                <a:gd name="connsiteX11" fmla="*/ 53705 w 90710"/>
                <a:gd name="connsiteY11" fmla="*/ 60800 h 100575"/>
                <a:gd name="connsiteX12" fmla="*/ 63636 w 90710"/>
                <a:gd name="connsiteY12" fmla="*/ 80688 h 100575"/>
                <a:gd name="connsiteX13" fmla="*/ 74330 w 90710"/>
                <a:gd name="connsiteY13" fmla="*/ 76098 h 100575"/>
                <a:gd name="connsiteX14" fmla="*/ 68983 w 90710"/>
                <a:gd name="connsiteY14" fmla="*/ 43972 h 10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0710" h="100575">
                  <a:moveTo>
                    <a:pt x="69110" y="43972"/>
                  </a:moveTo>
                  <a:cubicBezTo>
                    <a:pt x="75986" y="38618"/>
                    <a:pt x="85916" y="36323"/>
                    <a:pt x="85916" y="36323"/>
                  </a:cubicBezTo>
                  <a:cubicBezTo>
                    <a:pt x="85916" y="36323"/>
                    <a:pt x="108579" y="20260"/>
                    <a:pt x="55360" y="25614"/>
                  </a:cubicBezTo>
                  <a:cubicBezTo>
                    <a:pt x="25695" y="28546"/>
                    <a:pt x="38427" y="9423"/>
                    <a:pt x="27860" y="7256"/>
                  </a:cubicBezTo>
                  <a:cubicBezTo>
                    <a:pt x="19075" y="5471"/>
                    <a:pt x="-3078" y="-7660"/>
                    <a:pt x="359" y="6491"/>
                  </a:cubicBezTo>
                  <a:cubicBezTo>
                    <a:pt x="7107" y="33263"/>
                    <a:pt x="19711" y="28164"/>
                    <a:pt x="8762" y="34793"/>
                  </a:cubicBezTo>
                  <a:cubicBezTo>
                    <a:pt x="3542" y="37853"/>
                    <a:pt x="1250" y="37725"/>
                    <a:pt x="741" y="37598"/>
                  </a:cubicBezTo>
                  <a:cubicBezTo>
                    <a:pt x="1378" y="37980"/>
                    <a:pt x="4561" y="40657"/>
                    <a:pt x="7234" y="53661"/>
                  </a:cubicBezTo>
                  <a:cubicBezTo>
                    <a:pt x="11690" y="75079"/>
                    <a:pt x="17929" y="100576"/>
                    <a:pt x="17929" y="100576"/>
                  </a:cubicBezTo>
                  <a:lnTo>
                    <a:pt x="46448" y="95986"/>
                  </a:lnTo>
                  <a:cubicBezTo>
                    <a:pt x="51795" y="95094"/>
                    <a:pt x="55742" y="90249"/>
                    <a:pt x="55360" y="84768"/>
                  </a:cubicBezTo>
                  <a:lnTo>
                    <a:pt x="53705" y="60800"/>
                  </a:lnTo>
                  <a:lnTo>
                    <a:pt x="63636" y="80688"/>
                  </a:lnTo>
                  <a:lnTo>
                    <a:pt x="74330" y="76098"/>
                  </a:lnTo>
                  <a:cubicBezTo>
                    <a:pt x="69747" y="74569"/>
                    <a:pt x="62108" y="49326"/>
                    <a:pt x="68983" y="43972"/>
                  </a:cubicBezTo>
                  <a:close/>
                </a:path>
              </a:pathLst>
            </a:custGeom>
            <a:solidFill>
              <a:srgbClr val="D6E9FE"/>
            </a:solidFill>
            <a:ln w="63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4" name="Forme libre 219">
              <a:extLst>
                <a:ext uri="{FF2B5EF4-FFF2-40B4-BE49-F238E27FC236}">
                  <a16:creationId xmlns:a16="http://schemas.microsoft.com/office/drawing/2014/main" id="{5A2CD606-65DE-677D-8C67-0FB1698B9220}"/>
                </a:ext>
              </a:extLst>
            </p:cNvPr>
            <p:cNvSpPr/>
            <p:nvPr/>
          </p:nvSpPr>
          <p:spPr>
            <a:xfrm>
              <a:off x="10187809" y="3717877"/>
              <a:ext cx="173896" cy="95727"/>
            </a:xfrm>
            <a:custGeom>
              <a:avLst/>
              <a:gdLst>
                <a:gd name="connsiteX0" fmla="*/ 236 w 173896"/>
                <a:gd name="connsiteY0" fmla="*/ 33656 h 95727"/>
                <a:gd name="connsiteX1" fmla="*/ 66823 w 173896"/>
                <a:gd name="connsiteY1" fmla="*/ 71902 h 95727"/>
                <a:gd name="connsiteX2" fmla="*/ 88212 w 173896"/>
                <a:gd name="connsiteY2" fmla="*/ 69607 h 95727"/>
                <a:gd name="connsiteX3" fmla="*/ 106546 w 173896"/>
                <a:gd name="connsiteY3" fmla="*/ 81081 h 95727"/>
                <a:gd name="connsiteX4" fmla="*/ 157600 w 173896"/>
                <a:gd name="connsiteY4" fmla="*/ 95615 h 95727"/>
                <a:gd name="connsiteX5" fmla="*/ 168295 w 173896"/>
                <a:gd name="connsiteY5" fmla="*/ 78786 h 95727"/>
                <a:gd name="connsiteX6" fmla="*/ 173897 w 173896"/>
                <a:gd name="connsiteY6" fmla="*/ 50357 h 95727"/>
                <a:gd name="connsiteX7" fmla="*/ 130991 w 173896"/>
                <a:gd name="connsiteY7" fmla="*/ 58134 h 95727"/>
                <a:gd name="connsiteX8" fmla="*/ 81465 w 173896"/>
                <a:gd name="connsiteY8" fmla="*/ 23712 h 95727"/>
                <a:gd name="connsiteX9" fmla="*/ 22007 w 173896"/>
                <a:gd name="connsiteY9" fmla="*/ 0 h 95727"/>
                <a:gd name="connsiteX10" fmla="*/ 491 w 173896"/>
                <a:gd name="connsiteY10" fmla="*/ 33656 h 95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3896" h="95727">
                  <a:moveTo>
                    <a:pt x="236" y="33656"/>
                  </a:moveTo>
                  <a:cubicBezTo>
                    <a:pt x="4310" y="39011"/>
                    <a:pt x="58420" y="73432"/>
                    <a:pt x="66823" y="71902"/>
                  </a:cubicBezTo>
                  <a:cubicBezTo>
                    <a:pt x="75226" y="70372"/>
                    <a:pt x="80573" y="65783"/>
                    <a:pt x="88212" y="69607"/>
                  </a:cubicBezTo>
                  <a:cubicBezTo>
                    <a:pt x="95851" y="73432"/>
                    <a:pt x="99671" y="79551"/>
                    <a:pt x="106546" y="81081"/>
                  </a:cubicBezTo>
                  <a:cubicBezTo>
                    <a:pt x="113421" y="82611"/>
                    <a:pt x="148561" y="97144"/>
                    <a:pt x="157600" y="95615"/>
                  </a:cubicBezTo>
                  <a:cubicBezTo>
                    <a:pt x="166767" y="94085"/>
                    <a:pt x="168295" y="78786"/>
                    <a:pt x="168295" y="78786"/>
                  </a:cubicBezTo>
                  <a:cubicBezTo>
                    <a:pt x="168295" y="78786"/>
                    <a:pt x="168804" y="55584"/>
                    <a:pt x="173897" y="50357"/>
                  </a:cubicBezTo>
                  <a:lnTo>
                    <a:pt x="130991" y="58134"/>
                  </a:lnTo>
                  <a:lnTo>
                    <a:pt x="81465" y="23712"/>
                  </a:lnTo>
                  <a:lnTo>
                    <a:pt x="22007" y="0"/>
                  </a:lnTo>
                  <a:cubicBezTo>
                    <a:pt x="18952" y="2295"/>
                    <a:pt x="-3583" y="28302"/>
                    <a:pt x="491" y="33656"/>
                  </a:cubicBezTo>
                  <a:close/>
                </a:path>
              </a:pathLst>
            </a:custGeom>
            <a:solidFill>
              <a:srgbClr val="D7E9F9"/>
            </a:solidFill>
            <a:ln w="63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5" name="ZoneTexte 334">
              <a:extLst>
                <a:ext uri="{FF2B5EF4-FFF2-40B4-BE49-F238E27FC236}">
                  <a16:creationId xmlns:a16="http://schemas.microsoft.com/office/drawing/2014/main" id="{32F7BECE-8B78-53C4-3B02-F600D6D0A46B}"/>
                </a:ext>
              </a:extLst>
            </p:cNvPr>
            <p:cNvSpPr txBox="1"/>
            <p:nvPr/>
          </p:nvSpPr>
          <p:spPr>
            <a:xfrm>
              <a:off x="10180012" y="4326778"/>
              <a:ext cx="0" cy="0"/>
            </a:xfrm>
            <a:prstGeom prst="rect">
              <a:avLst/>
            </a:prstGeom>
            <a:ln w="6350">
              <a:solidFill>
                <a:schemeClr val="bg1"/>
              </a:solidFill>
            </a:ln>
          </p:spPr>
          <p:txBody>
            <a:bodyPr vert="horz" wrap="none" lIns="0" tIns="0" rIns="0" bIns="0" rtlCol="0">
              <a:normAutofit fontScale="25000" lnSpcReduction="20000"/>
            </a:bodyPr>
            <a:lstStyle/>
            <a:p>
              <a:pPr algn="l"/>
              <a:endParaRPr lang="fr-FR"/>
            </a:p>
          </p:txBody>
        </p:sp>
        <p:sp>
          <p:nvSpPr>
            <p:cNvPr id="336" name="Forme libre 218">
              <a:extLst>
                <a:ext uri="{FF2B5EF4-FFF2-40B4-BE49-F238E27FC236}">
                  <a16:creationId xmlns:a16="http://schemas.microsoft.com/office/drawing/2014/main" id="{F266DE4A-2F87-E169-3767-97B781790C98}"/>
                </a:ext>
              </a:extLst>
            </p:cNvPr>
            <p:cNvSpPr>
              <a:spLocks/>
            </p:cNvSpPr>
            <p:nvPr/>
          </p:nvSpPr>
          <p:spPr>
            <a:xfrm>
              <a:off x="9943087" y="3546408"/>
              <a:ext cx="603795" cy="669557"/>
            </a:xfrm>
            <a:custGeom>
              <a:avLst/>
              <a:gdLst>
                <a:gd name="connsiteX0" fmla="*/ 602210 w 603795"/>
                <a:gd name="connsiteY0" fmla="*/ 230368 h 669557"/>
                <a:gd name="connsiteX1" fmla="*/ 603228 w 603795"/>
                <a:gd name="connsiteY1" fmla="*/ 224121 h 669557"/>
                <a:gd name="connsiteX2" fmla="*/ 603228 w 603795"/>
                <a:gd name="connsiteY2" fmla="*/ 223738 h 669557"/>
                <a:gd name="connsiteX3" fmla="*/ 599791 w 603795"/>
                <a:gd name="connsiteY3" fmla="*/ 211372 h 669557"/>
                <a:gd name="connsiteX4" fmla="*/ 597499 w 603795"/>
                <a:gd name="connsiteY4" fmla="*/ 206273 h 669557"/>
                <a:gd name="connsiteX5" fmla="*/ 595844 w 603795"/>
                <a:gd name="connsiteY5" fmla="*/ 205763 h 669557"/>
                <a:gd name="connsiteX6" fmla="*/ 597499 w 603795"/>
                <a:gd name="connsiteY6" fmla="*/ 206273 h 669557"/>
                <a:gd name="connsiteX7" fmla="*/ 592152 w 603795"/>
                <a:gd name="connsiteY7" fmla="*/ 200408 h 669557"/>
                <a:gd name="connsiteX8" fmla="*/ 578147 w 603795"/>
                <a:gd name="connsiteY8" fmla="*/ 195691 h 669557"/>
                <a:gd name="connsiteX9" fmla="*/ 571399 w 603795"/>
                <a:gd name="connsiteY9" fmla="*/ 198241 h 669557"/>
                <a:gd name="connsiteX10" fmla="*/ 559559 w 603795"/>
                <a:gd name="connsiteY10" fmla="*/ 195309 h 669557"/>
                <a:gd name="connsiteX11" fmla="*/ 548991 w 603795"/>
                <a:gd name="connsiteY11" fmla="*/ 199516 h 669557"/>
                <a:gd name="connsiteX12" fmla="*/ 533331 w 603795"/>
                <a:gd name="connsiteY12" fmla="*/ 207165 h 669557"/>
                <a:gd name="connsiteX13" fmla="*/ 518053 w 603795"/>
                <a:gd name="connsiteY13" fmla="*/ 219404 h 669557"/>
                <a:gd name="connsiteX14" fmla="*/ 491953 w 603795"/>
                <a:gd name="connsiteY14" fmla="*/ 233172 h 669557"/>
                <a:gd name="connsiteX15" fmla="*/ 491953 w 603795"/>
                <a:gd name="connsiteY15" fmla="*/ 233172 h 669557"/>
                <a:gd name="connsiteX16" fmla="*/ 494754 w 603795"/>
                <a:gd name="connsiteY16" fmla="*/ 237762 h 669557"/>
                <a:gd name="connsiteX17" fmla="*/ 494882 w 603795"/>
                <a:gd name="connsiteY17" fmla="*/ 238017 h 669557"/>
                <a:gd name="connsiteX18" fmla="*/ 495264 w 603795"/>
                <a:gd name="connsiteY18" fmla="*/ 238654 h 669557"/>
                <a:gd name="connsiteX19" fmla="*/ 502011 w 603795"/>
                <a:gd name="connsiteY19" fmla="*/ 253060 h 669557"/>
                <a:gd name="connsiteX20" fmla="*/ 491953 w 603795"/>
                <a:gd name="connsiteY20" fmla="*/ 254208 h 669557"/>
                <a:gd name="connsiteX21" fmla="*/ 489534 w 603795"/>
                <a:gd name="connsiteY21" fmla="*/ 254208 h 669557"/>
                <a:gd name="connsiteX22" fmla="*/ 481131 w 603795"/>
                <a:gd name="connsiteY22" fmla="*/ 253443 h 669557"/>
                <a:gd name="connsiteX23" fmla="*/ 479985 w 603795"/>
                <a:gd name="connsiteY23" fmla="*/ 253443 h 669557"/>
                <a:gd name="connsiteX24" fmla="*/ 454649 w 603795"/>
                <a:gd name="connsiteY24" fmla="*/ 254845 h 669557"/>
                <a:gd name="connsiteX25" fmla="*/ 434661 w 603795"/>
                <a:gd name="connsiteY25" fmla="*/ 254080 h 669557"/>
                <a:gd name="connsiteX26" fmla="*/ 427913 w 603795"/>
                <a:gd name="connsiteY26" fmla="*/ 247706 h 669557"/>
                <a:gd name="connsiteX27" fmla="*/ 427531 w 603795"/>
                <a:gd name="connsiteY27" fmla="*/ 242861 h 669557"/>
                <a:gd name="connsiteX28" fmla="*/ 427531 w 603795"/>
                <a:gd name="connsiteY28" fmla="*/ 242861 h 669557"/>
                <a:gd name="connsiteX29" fmla="*/ 422438 w 603795"/>
                <a:gd name="connsiteY29" fmla="*/ 221316 h 669557"/>
                <a:gd name="connsiteX30" fmla="*/ 418873 w 603795"/>
                <a:gd name="connsiteY30" fmla="*/ 221953 h 669557"/>
                <a:gd name="connsiteX31" fmla="*/ 413271 w 603795"/>
                <a:gd name="connsiteY31" fmla="*/ 250383 h 669557"/>
                <a:gd name="connsiteX32" fmla="*/ 405632 w 603795"/>
                <a:gd name="connsiteY32" fmla="*/ 266064 h 669557"/>
                <a:gd name="connsiteX33" fmla="*/ 404741 w 603795"/>
                <a:gd name="connsiteY33" fmla="*/ 266446 h 669557"/>
                <a:gd name="connsiteX34" fmla="*/ 402704 w 603795"/>
                <a:gd name="connsiteY34" fmla="*/ 267211 h 669557"/>
                <a:gd name="connsiteX35" fmla="*/ 400794 w 603795"/>
                <a:gd name="connsiteY35" fmla="*/ 267211 h 669557"/>
                <a:gd name="connsiteX36" fmla="*/ 400794 w 603795"/>
                <a:gd name="connsiteY36" fmla="*/ 265809 h 669557"/>
                <a:gd name="connsiteX37" fmla="*/ 396847 w 603795"/>
                <a:gd name="connsiteY37" fmla="*/ 257905 h 669557"/>
                <a:gd name="connsiteX38" fmla="*/ 396211 w 603795"/>
                <a:gd name="connsiteY38" fmla="*/ 257650 h 669557"/>
                <a:gd name="connsiteX39" fmla="*/ 394938 w 603795"/>
                <a:gd name="connsiteY39" fmla="*/ 258160 h 669557"/>
                <a:gd name="connsiteX40" fmla="*/ 394428 w 603795"/>
                <a:gd name="connsiteY40" fmla="*/ 257140 h 669557"/>
                <a:gd name="connsiteX41" fmla="*/ 388063 w 603795"/>
                <a:gd name="connsiteY41" fmla="*/ 258415 h 669557"/>
                <a:gd name="connsiteX42" fmla="*/ 362726 w 603795"/>
                <a:gd name="connsiteY42" fmla="*/ 252040 h 669557"/>
                <a:gd name="connsiteX43" fmla="*/ 359289 w 603795"/>
                <a:gd name="connsiteY43" fmla="*/ 252040 h 669557"/>
                <a:gd name="connsiteX44" fmla="*/ 355851 w 603795"/>
                <a:gd name="connsiteY44" fmla="*/ 253953 h 669557"/>
                <a:gd name="connsiteX45" fmla="*/ 351395 w 603795"/>
                <a:gd name="connsiteY45" fmla="*/ 252550 h 669557"/>
                <a:gd name="connsiteX46" fmla="*/ 333062 w 603795"/>
                <a:gd name="connsiteY46" fmla="*/ 241076 h 669557"/>
                <a:gd name="connsiteX47" fmla="*/ 325804 w 603795"/>
                <a:gd name="connsiteY47" fmla="*/ 239674 h 669557"/>
                <a:gd name="connsiteX48" fmla="*/ 325295 w 603795"/>
                <a:gd name="connsiteY48" fmla="*/ 239674 h 669557"/>
                <a:gd name="connsiteX49" fmla="*/ 325168 w 603795"/>
                <a:gd name="connsiteY49" fmla="*/ 239674 h 669557"/>
                <a:gd name="connsiteX50" fmla="*/ 311672 w 603795"/>
                <a:gd name="connsiteY50" fmla="*/ 243244 h 669557"/>
                <a:gd name="connsiteX51" fmla="*/ 245085 w 603795"/>
                <a:gd name="connsiteY51" fmla="*/ 204998 h 669557"/>
                <a:gd name="connsiteX52" fmla="*/ 245213 w 603795"/>
                <a:gd name="connsiteY52" fmla="*/ 200663 h 669557"/>
                <a:gd name="connsiteX53" fmla="*/ 247250 w 603795"/>
                <a:gd name="connsiteY53" fmla="*/ 196201 h 669557"/>
                <a:gd name="connsiteX54" fmla="*/ 266602 w 603795"/>
                <a:gd name="connsiteY54" fmla="*/ 171342 h 669557"/>
                <a:gd name="connsiteX55" fmla="*/ 233754 w 603795"/>
                <a:gd name="connsiteY55" fmla="*/ 153748 h 669557"/>
                <a:gd name="connsiteX56" fmla="*/ 212365 w 603795"/>
                <a:gd name="connsiteY56" fmla="*/ 133096 h 669557"/>
                <a:gd name="connsiteX57" fmla="*/ 210837 w 603795"/>
                <a:gd name="connsiteY57" fmla="*/ 117797 h 669557"/>
                <a:gd name="connsiteX58" fmla="*/ 226115 w 603795"/>
                <a:gd name="connsiteY58" fmla="*/ 121622 h 669557"/>
                <a:gd name="connsiteX59" fmla="*/ 236046 w 603795"/>
                <a:gd name="connsiteY59" fmla="*/ 113973 h 669557"/>
                <a:gd name="connsiteX60" fmla="*/ 228407 w 603795"/>
                <a:gd name="connsiteY60" fmla="*/ 101734 h 669557"/>
                <a:gd name="connsiteX61" fmla="*/ 223823 w 603795"/>
                <a:gd name="connsiteY61" fmla="*/ 88730 h 669557"/>
                <a:gd name="connsiteX62" fmla="*/ 228407 w 603795"/>
                <a:gd name="connsiteY62" fmla="*/ 78277 h 669557"/>
                <a:gd name="connsiteX63" fmla="*/ 244958 w 603795"/>
                <a:gd name="connsiteY63" fmla="*/ 60428 h 669557"/>
                <a:gd name="connsiteX64" fmla="*/ 252088 w 603795"/>
                <a:gd name="connsiteY64" fmla="*/ 43600 h 669557"/>
                <a:gd name="connsiteX65" fmla="*/ 244958 w 603795"/>
                <a:gd name="connsiteY65" fmla="*/ 35824 h 669557"/>
                <a:gd name="connsiteX66" fmla="*/ 220768 w 603795"/>
                <a:gd name="connsiteY66" fmla="*/ 32127 h 669557"/>
                <a:gd name="connsiteX67" fmla="*/ 197087 w 603795"/>
                <a:gd name="connsiteY67" fmla="*/ 44365 h 669557"/>
                <a:gd name="connsiteX68" fmla="*/ 178753 w 603795"/>
                <a:gd name="connsiteY68" fmla="*/ 35824 h 669557"/>
                <a:gd name="connsiteX69" fmla="*/ 159656 w 603795"/>
                <a:gd name="connsiteY69" fmla="*/ 14661 h 669557"/>
                <a:gd name="connsiteX70" fmla="*/ 147942 w 603795"/>
                <a:gd name="connsiteY70" fmla="*/ 6629 h 669557"/>
                <a:gd name="connsiteX71" fmla="*/ 146669 w 603795"/>
                <a:gd name="connsiteY71" fmla="*/ 5992 h 669557"/>
                <a:gd name="connsiteX72" fmla="*/ 126808 w 603795"/>
                <a:gd name="connsiteY72" fmla="*/ 0 h 669557"/>
                <a:gd name="connsiteX73" fmla="*/ 99307 w 603795"/>
                <a:gd name="connsiteY73" fmla="*/ 6884 h 669557"/>
                <a:gd name="connsiteX74" fmla="*/ 88613 w 603795"/>
                <a:gd name="connsiteY74" fmla="*/ 22055 h 669557"/>
                <a:gd name="connsiteX75" fmla="*/ 101599 w 603795"/>
                <a:gd name="connsiteY75" fmla="*/ 28047 h 669557"/>
                <a:gd name="connsiteX76" fmla="*/ 115349 w 603795"/>
                <a:gd name="connsiteY76" fmla="*/ 46532 h 669557"/>
                <a:gd name="connsiteX77" fmla="*/ 107710 w 603795"/>
                <a:gd name="connsiteY77" fmla="*/ 64890 h 669557"/>
                <a:gd name="connsiteX78" fmla="*/ 110002 w 603795"/>
                <a:gd name="connsiteY78" fmla="*/ 90898 h 669557"/>
                <a:gd name="connsiteX79" fmla="*/ 142086 w 603795"/>
                <a:gd name="connsiteY79" fmla="*/ 119200 h 669557"/>
                <a:gd name="connsiteX80" fmla="*/ 132155 w 603795"/>
                <a:gd name="connsiteY80" fmla="*/ 142912 h 669557"/>
                <a:gd name="connsiteX81" fmla="*/ 124516 w 603795"/>
                <a:gd name="connsiteY81" fmla="*/ 157446 h 669557"/>
                <a:gd name="connsiteX82" fmla="*/ 114585 w 603795"/>
                <a:gd name="connsiteY82" fmla="*/ 167389 h 669557"/>
                <a:gd name="connsiteX83" fmla="*/ 107710 w 603795"/>
                <a:gd name="connsiteY83" fmla="*/ 178863 h 669557"/>
                <a:gd name="connsiteX84" fmla="*/ 94724 w 603795"/>
                <a:gd name="connsiteY84" fmla="*/ 196456 h 669557"/>
                <a:gd name="connsiteX85" fmla="*/ 84029 w 603795"/>
                <a:gd name="connsiteY85" fmla="*/ 209460 h 669557"/>
                <a:gd name="connsiteX86" fmla="*/ 75626 w 603795"/>
                <a:gd name="connsiteY86" fmla="*/ 227818 h 669557"/>
                <a:gd name="connsiteX87" fmla="*/ 57293 w 603795"/>
                <a:gd name="connsiteY87" fmla="*/ 233172 h 669557"/>
                <a:gd name="connsiteX88" fmla="*/ 44306 w 603795"/>
                <a:gd name="connsiteY88" fmla="*/ 224758 h 669557"/>
                <a:gd name="connsiteX89" fmla="*/ 22153 w 603795"/>
                <a:gd name="connsiteY89" fmla="*/ 248471 h 669557"/>
                <a:gd name="connsiteX90" fmla="*/ 35903 w 603795"/>
                <a:gd name="connsiteY90" fmla="*/ 267594 h 669557"/>
                <a:gd name="connsiteX91" fmla="*/ 58820 w 603795"/>
                <a:gd name="connsiteY91" fmla="*/ 309664 h 669557"/>
                <a:gd name="connsiteX92" fmla="*/ 14514 w 603795"/>
                <a:gd name="connsiteY92" fmla="*/ 313489 h 669557"/>
                <a:gd name="connsiteX93" fmla="*/ 0 w 603795"/>
                <a:gd name="connsiteY93" fmla="*/ 317058 h 669557"/>
                <a:gd name="connsiteX94" fmla="*/ 1910 w 603795"/>
                <a:gd name="connsiteY94" fmla="*/ 321138 h 669557"/>
                <a:gd name="connsiteX95" fmla="*/ 12986 w 603795"/>
                <a:gd name="connsiteY95" fmla="*/ 342555 h 669557"/>
                <a:gd name="connsiteX96" fmla="*/ 42015 w 603795"/>
                <a:gd name="connsiteY96" fmla="*/ 342555 h 669557"/>
                <a:gd name="connsiteX97" fmla="*/ 12986 w 603795"/>
                <a:gd name="connsiteY97" fmla="*/ 356324 h 669557"/>
                <a:gd name="connsiteX98" fmla="*/ 40487 w 603795"/>
                <a:gd name="connsiteY98" fmla="*/ 392275 h 669557"/>
                <a:gd name="connsiteX99" fmla="*/ 72571 w 603795"/>
                <a:gd name="connsiteY99" fmla="*/ 386921 h 669557"/>
                <a:gd name="connsiteX100" fmla="*/ 86321 w 603795"/>
                <a:gd name="connsiteY100" fmla="*/ 356324 h 669557"/>
                <a:gd name="connsiteX101" fmla="*/ 90141 w 603795"/>
                <a:gd name="connsiteY101" fmla="*/ 386921 h 669557"/>
                <a:gd name="connsiteX102" fmla="*/ 87085 w 603795"/>
                <a:gd name="connsiteY102" fmla="*/ 406809 h 669557"/>
                <a:gd name="connsiteX103" fmla="*/ 111530 w 603795"/>
                <a:gd name="connsiteY103" fmla="*/ 502296 h 669557"/>
                <a:gd name="connsiteX104" fmla="*/ 132155 w 603795"/>
                <a:gd name="connsiteY104" fmla="*/ 564127 h 669557"/>
                <a:gd name="connsiteX105" fmla="*/ 149725 w 603795"/>
                <a:gd name="connsiteY105" fmla="*/ 591664 h 669557"/>
                <a:gd name="connsiteX106" fmla="*/ 165767 w 603795"/>
                <a:gd name="connsiteY106" fmla="*/ 642786 h 669557"/>
                <a:gd name="connsiteX107" fmla="*/ 189448 w 603795"/>
                <a:gd name="connsiteY107" fmla="*/ 669558 h 669557"/>
                <a:gd name="connsiteX108" fmla="*/ 203198 w 603795"/>
                <a:gd name="connsiteY108" fmla="*/ 662673 h 669557"/>
                <a:gd name="connsiteX109" fmla="*/ 218476 w 603795"/>
                <a:gd name="connsiteY109" fmla="*/ 641256 h 669557"/>
                <a:gd name="connsiteX110" fmla="*/ 228407 w 603795"/>
                <a:gd name="connsiteY110" fmla="*/ 625192 h 669557"/>
                <a:gd name="connsiteX111" fmla="*/ 237574 w 603795"/>
                <a:gd name="connsiteY111" fmla="*/ 614484 h 669557"/>
                <a:gd name="connsiteX112" fmla="*/ 237574 w 603795"/>
                <a:gd name="connsiteY112" fmla="*/ 594596 h 669557"/>
                <a:gd name="connsiteX113" fmla="*/ 244958 w 603795"/>
                <a:gd name="connsiteY113" fmla="*/ 568589 h 669557"/>
                <a:gd name="connsiteX114" fmla="*/ 244958 w 603795"/>
                <a:gd name="connsiteY114" fmla="*/ 526518 h 669557"/>
                <a:gd name="connsiteX115" fmla="*/ 251324 w 603795"/>
                <a:gd name="connsiteY115" fmla="*/ 508925 h 669557"/>
                <a:gd name="connsiteX116" fmla="*/ 287991 w 603795"/>
                <a:gd name="connsiteY116" fmla="*/ 484448 h 669557"/>
                <a:gd name="connsiteX117" fmla="*/ 329242 w 603795"/>
                <a:gd name="connsiteY117" fmla="*/ 448497 h 669557"/>
                <a:gd name="connsiteX118" fmla="*/ 346812 w 603795"/>
                <a:gd name="connsiteY118" fmla="*/ 429374 h 669557"/>
                <a:gd name="connsiteX119" fmla="*/ 359798 w 603795"/>
                <a:gd name="connsiteY119" fmla="*/ 418665 h 669557"/>
                <a:gd name="connsiteX120" fmla="*/ 378132 w 603795"/>
                <a:gd name="connsiteY120" fmla="*/ 411016 h 669557"/>
                <a:gd name="connsiteX121" fmla="*/ 386535 w 603795"/>
                <a:gd name="connsiteY121" fmla="*/ 388833 h 669557"/>
                <a:gd name="connsiteX122" fmla="*/ 397229 w 603795"/>
                <a:gd name="connsiteY122" fmla="*/ 375829 h 669557"/>
                <a:gd name="connsiteX123" fmla="*/ 423966 w 603795"/>
                <a:gd name="connsiteY123" fmla="*/ 372770 h 669557"/>
                <a:gd name="connsiteX124" fmla="*/ 429313 w 603795"/>
                <a:gd name="connsiteY124" fmla="*/ 367415 h 669557"/>
                <a:gd name="connsiteX125" fmla="*/ 418619 w 603795"/>
                <a:gd name="connsiteY125" fmla="*/ 320500 h 669557"/>
                <a:gd name="connsiteX126" fmla="*/ 412125 w 603795"/>
                <a:gd name="connsiteY126" fmla="*/ 304437 h 669557"/>
                <a:gd name="connsiteX127" fmla="*/ 420146 w 603795"/>
                <a:gd name="connsiteY127" fmla="*/ 301632 h 669557"/>
                <a:gd name="connsiteX128" fmla="*/ 411743 w 603795"/>
                <a:gd name="connsiteY128" fmla="*/ 273330 h 669557"/>
                <a:gd name="connsiteX129" fmla="*/ 439244 w 603795"/>
                <a:gd name="connsiteY129" fmla="*/ 274095 h 669557"/>
                <a:gd name="connsiteX130" fmla="*/ 466744 w 603795"/>
                <a:gd name="connsiteY130" fmla="*/ 292453 h 669557"/>
                <a:gd name="connsiteX131" fmla="*/ 497301 w 603795"/>
                <a:gd name="connsiteY131" fmla="*/ 303162 h 669557"/>
                <a:gd name="connsiteX132" fmla="*/ 480495 w 603795"/>
                <a:gd name="connsiteY132" fmla="*/ 310811 h 669557"/>
                <a:gd name="connsiteX133" fmla="*/ 485842 w 603795"/>
                <a:gd name="connsiteY133" fmla="*/ 342938 h 669557"/>
                <a:gd name="connsiteX134" fmla="*/ 495773 w 603795"/>
                <a:gd name="connsiteY134" fmla="*/ 334524 h 669557"/>
                <a:gd name="connsiteX135" fmla="*/ 507613 w 603795"/>
                <a:gd name="connsiteY135" fmla="*/ 362443 h 669557"/>
                <a:gd name="connsiteX136" fmla="*/ 509905 w 603795"/>
                <a:gd name="connsiteY136" fmla="*/ 361806 h 669557"/>
                <a:gd name="connsiteX137" fmla="*/ 514870 w 603795"/>
                <a:gd name="connsiteY137" fmla="*/ 358619 h 669557"/>
                <a:gd name="connsiteX138" fmla="*/ 515252 w 603795"/>
                <a:gd name="connsiteY138" fmla="*/ 352754 h 669557"/>
                <a:gd name="connsiteX139" fmla="*/ 514234 w 603795"/>
                <a:gd name="connsiteY139" fmla="*/ 349185 h 669557"/>
                <a:gd name="connsiteX140" fmla="*/ 513979 w 603795"/>
                <a:gd name="connsiteY140" fmla="*/ 338476 h 669557"/>
                <a:gd name="connsiteX141" fmla="*/ 516780 w 603795"/>
                <a:gd name="connsiteY141" fmla="*/ 334906 h 669557"/>
                <a:gd name="connsiteX142" fmla="*/ 518181 w 603795"/>
                <a:gd name="connsiteY142" fmla="*/ 330699 h 669557"/>
                <a:gd name="connsiteX143" fmla="*/ 519836 w 603795"/>
                <a:gd name="connsiteY143" fmla="*/ 321648 h 669557"/>
                <a:gd name="connsiteX144" fmla="*/ 520600 w 603795"/>
                <a:gd name="connsiteY144" fmla="*/ 320245 h 669557"/>
                <a:gd name="connsiteX145" fmla="*/ 522382 w 603795"/>
                <a:gd name="connsiteY145" fmla="*/ 319098 h 669557"/>
                <a:gd name="connsiteX146" fmla="*/ 522382 w 603795"/>
                <a:gd name="connsiteY146" fmla="*/ 319098 h 669557"/>
                <a:gd name="connsiteX147" fmla="*/ 525056 w 603795"/>
                <a:gd name="connsiteY147" fmla="*/ 319098 h 669557"/>
                <a:gd name="connsiteX148" fmla="*/ 525565 w 603795"/>
                <a:gd name="connsiteY148" fmla="*/ 319098 h 669557"/>
                <a:gd name="connsiteX149" fmla="*/ 525565 w 603795"/>
                <a:gd name="connsiteY149" fmla="*/ 316803 h 669557"/>
                <a:gd name="connsiteX150" fmla="*/ 528875 w 603795"/>
                <a:gd name="connsiteY150" fmla="*/ 317951 h 669557"/>
                <a:gd name="connsiteX151" fmla="*/ 530785 w 603795"/>
                <a:gd name="connsiteY151" fmla="*/ 315783 h 669557"/>
                <a:gd name="connsiteX152" fmla="*/ 533077 w 603795"/>
                <a:gd name="connsiteY152" fmla="*/ 307114 h 669557"/>
                <a:gd name="connsiteX153" fmla="*/ 535368 w 603795"/>
                <a:gd name="connsiteY153" fmla="*/ 298445 h 669557"/>
                <a:gd name="connsiteX154" fmla="*/ 535368 w 603795"/>
                <a:gd name="connsiteY154" fmla="*/ 298445 h 669557"/>
                <a:gd name="connsiteX155" fmla="*/ 533077 w 603795"/>
                <a:gd name="connsiteY155" fmla="*/ 307114 h 669557"/>
                <a:gd name="connsiteX156" fmla="*/ 530785 w 603795"/>
                <a:gd name="connsiteY156" fmla="*/ 315783 h 669557"/>
                <a:gd name="connsiteX157" fmla="*/ 528875 w 603795"/>
                <a:gd name="connsiteY157" fmla="*/ 317951 h 669557"/>
                <a:gd name="connsiteX158" fmla="*/ 534732 w 603795"/>
                <a:gd name="connsiteY158" fmla="*/ 322413 h 669557"/>
                <a:gd name="connsiteX159" fmla="*/ 543135 w 603795"/>
                <a:gd name="connsiteY159" fmla="*/ 316803 h 669557"/>
                <a:gd name="connsiteX160" fmla="*/ 550774 w 603795"/>
                <a:gd name="connsiteY160" fmla="*/ 297935 h 669557"/>
                <a:gd name="connsiteX161" fmla="*/ 554593 w 603795"/>
                <a:gd name="connsiteY161" fmla="*/ 283402 h 669557"/>
                <a:gd name="connsiteX162" fmla="*/ 557649 w 603795"/>
                <a:gd name="connsiteY162" fmla="*/ 269633 h 669557"/>
                <a:gd name="connsiteX163" fmla="*/ 575983 w 603795"/>
                <a:gd name="connsiteY163" fmla="*/ 255865 h 669557"/>
                <a:gd name="connsiteX164" fmla="*/ 589988 w 603795"/>
                <a:gd name="connsiteY164" fmla="*/ 252168 h 669557"/>
                <a:gd name="connsiteX165" fmla="*/ 602719 w 603795"/>
                <a:gd name="connsiteY165" fmla="*/ 246813 h 669557"/>
                <a:gd name="connsiteX166" fmla="*/ 602719 w 603795"/>
                <a:gd name="connsiteY166" fmla="*/ 229985 h 669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</a:cxnLst>
              <a:rect l="l" t="t" r="r" b="b"/>
              <a:pathLst>
                <a:path w="603795" h="669557">
                  <a:moveTo>
                    <a:pt x="602210" y="230368"/>
                  </a:moveTo>
                  <a:lnTo>
                    <a:pt x="603228" y="224121"/>
                  </a:lnTo>
                  <a:lnTo>
                    <a:pt x="603228" y="223738"/>
                  </a:lnTo>
                  <a:cubicBezTo>
                    <a:pt x="603228" y="223738"/>
                    <a:pt x="600300" y="216472"/>
                    <a:pt x="599791" y="211372"/>
                  </a:cubicBezTo>
                  <a:cubicBezTo>
                    <a:pt x="599664" y="209587"/>
                    <a:pt x="598645" y="207930"/>
                    <a:pt x="597499" y="206273"/>
                  </a:cubicBezTo>
                  <a:cubicBezTo>
                    <a:pt x="596990" y="206018"/>
                    <a:pt x="596481" y="205763"/>
                    <a:pt x="595844" y="205763"/>
                  </a:cubicBezTo>
                  <a:cubicBezTo>
                    <a:pt x="596353" y="205763"/>
                    <a:pt x="596990" y="206145"/>
                    <a:pt x="597499" y="206273"/>
                  </a:cubicBezTo>
                  <a:cubicBezTo>
                    <a:pt x="595207" y="203086"/>
                    <a:pt x="592152" y="200408"/>
                    <a:pt x="592152" y="200408"/>
                  </a:cubicBezTo>
                  <a:cubicBezTo>
                    <a:pt x="592152" y="200408"/>
                    <a:pt x="587950" y="197859"/>
                    <a:pt x="578147" y="195691"/>
                  </a:cubicBezTo>
                  <a:cubicBezTo>
                    <a:pt x="568344" y="193524"/>
                    <a:pt x="571399" y="198241"/>
                    <a:pt x="571399" y="198241"/>
                  </a:cubicBezTo>
                  <a:cubicBezTo>
                    <a:pt x="571399" y="198241"/>
                    <a:pt x="564651" y="197349"/>
                    <a:pt x="559559" y="195309"/>
                  </a:cubicBezTo>
                  <a:cubicBezTo>
                    <a:pt x="554466" y="193142"/>
                    <a:pt x="553193" y="197859"/>
                    <a:pt x="548991" y="199516"/>
                  </a:cubicBezTo>
                  <a:cubicBezTo>
                    <a:pt x="544790" y="201173"/>
                    <a:pt x="537533" y="204233"/>
                    <a:pt x="533331" y="207165"/>
                  </a:cubicBezTo>
                  <a:cubicBezTo>
                    <a:pt x="529130" y="210097"/>
                    <a:pt x="521491" y="213922"/>
                    <a:pt x="518053" y="219404"/>
                  </a:cubicBezTo>
                  <a:cubicBezTo>
                    <a:pt x="514616" y="224886"/>
                    <a:pt x="494245" y="231387"/>
                    <a:pt x="491953" y="233172"/>
                  </a:cubicBezTo>
                  <a:cubicBezTo>
                    <a:pt x="491953" y="233172"/>
                    <a:pt x="491953" y="233172"/>
                    <a:pt x="491953" y="233172"/>
                  </a:cubicBezTo>
                  <a:cubicBezTo>
                    <a:pt x="492972" y="234702"/>
                    <a:pt x="493863" y="236104"/>
                    <a:pt x="494754" y="237762"/>
                  </a:cubicBezTo>
                  <a:cubicBezTo>
                    <a:pt x="494754" y="237762"/>
                    <a:pt x="494754" y="237762"/>
                    <a:pt x="494882" y="238017"/>
                  </a:cubicBezTo>
                  <a:cubicBezTo>
                    <a:pt x="494882" y="238272"/>
                    <a:pt x="495136" y="238527"/>
                    <a:pt x="495264" y="238654"/>
                  </a:cubicBezTo>
                  <a:cubicBezTo>
                    <a:pt x="499338" y="245921"/>
                    <a:pt x="502011" y="253060"/>
                    <a:pt x="502011" y="253060"/>
                  </a:cubicBezTo>
                  <a:cubicBezTo>
                    <a:pt x="499083" y="253953"/>
                    <a:pt x="495391" y="254208"/>
                    <a:pt x="491953" y="254208"/>
                  </a:cubicBezTo>
                  <a:cubicBezTo>
                    <a:pt x="491062" y="254208"/>
                    <a:pt x="490298" y="254208"/>
                    <a:pt x="489534" y="254208"/>
                  </a:cubicBezTo>
                  <a:cubicBezTo>
                    <a:pt x="484951" y="254208"/>
                    <a:pt x="481131" y="253443"/>
                    <a:pt x="481131" y="253443"/>
                  </a:cubicBezTo>
                  <a:cubicBezTo>
                    <a:pt x="481131" y="253443"/>
                    <a:pt x="480622" y="253443"/>
                    <a:pt x="479985" y="253443"/>
                  </a:cubicBezTo>
                  <a:cubicBezTo>
                    <a:pt x="476548" y="253698"/>
                    <a:pt x="465471" y="254590"/>
                    <a:pt x="454649" y="254845"/>
                  </a:cubicBezTo>
                  <a:cubicBezTo>
                    <a:pt x="446883" y="255100"/>
                    <a:pt x="439244" y="254845"/>
                    <a:pt x="434661" y="254080"/>
                  </a:cubicBezTo>
                  <a:cubicBezTo>
                    <a:pt x="429950" y="253188"/>
                    <a:pt x="428549" y="251658"/>
                    <a:pt x="427913" y="247706"/>
                  </a:cubicBezTo>
                  <a:cubicBezTo>
                    <a:pt x="427658" y="246431"/>
                    <a:pt x="427658" y="244774"/>
                    <a:pt x="427531" y="242861"/>
                  </a:cubicBezTo>
                  <a:cubicBezTo>
                    <a:pt x="427531" y="242861"/>
                    <a:pt x="427531" y="242861"/>
                    <a:pt x="427531" y="242861"/>
                  </a:cubicBezTo>
                  <a:cubicBezTo>
                    <a:pt x="426512" y="234447"/>
                    <a:pt x="427531" y="223993"/>
                    <a:pt x="422438" y="221316"/>
                  </a:cubicBezTo>
                  <a:lnTo>
                    <a:pt x="418873" y="221953"/>
                  </a:lnTo>
                  <a:cubicBezTo>
                    <a:pt x="413908" y="227180"/>
                    <a:pt x="413271" y="250383"/>
                    <a:pt x="413271" y="250383"/>
                  </a:cubicBezTo>
                  <a:cubicBezTo>
                    <a:pt x="413271" y="250383"/>
                    <a:pt x="412125" y="262112"/>
                    <a:pt x="405632" y="266064"/>
                  </a:cubicBezTo>
                  <a:cubicBezTo>
                    <a:pt x="405378" y="266191"/>
                    <a:pt x="404996" y="266319"/>
                    <a:pt x="404741" y="266446"/>
                  </a:cubicBezTo>
                  <a:cubicBezTo>
                    <a:pt x="404104" y="266701"/>
                    <a:pt x="403468" y="267084"/>
                    <a:pt x="402704" y="267211"/>
                  </a:cubicBezTo>
                  <a:cubicBezTo>
                    <a:pt x="402195" y="267211"/>
                    <a:pt x="401431" y="267211"/>
                    <a:pt x="400794" y="267211"/>
                  </a:cubicBezTo>
                  <a:cubicBezTo>
                    <a:pt x="400794" y="266701"/>
                    <a:pt x="400794" y="266191"/>
                    <a:pt x="400794" y="265809"/>
                  </a:cubicBezTo>
                  <a:cubicBezTo>
                    <a:pt x="400794" y="261857"/>
                    <a:pt x="400030" y="258670"/>
                    <a:pt x="396847" y="257905"/>
                  </a:cubicBezTo>
                  <a:cubicBezTo>
                    <a:pt x="396593" y="257905"/>
                    <a:pt x="396465" y="257650"/>
                    <a:pt x="396211" y="257650"/>
                  </a:cubicBezTo>
                  <a:cubicBezTo>
                    <a:pt x="395702" y="257650"/>
                    <a:pt x="395447" y="258032"/>
                    <a:pt x="394938" y="258160"/>
                  </a:cubicBezTo>
                  <a:cubicBezTo>
                    <a:pt x="394683" y="257905"/>
                    <a:pt x="394683" y="257522"/>
                    <a:pt x="394428" y="257140"/>
                  </a:cubicBezTo>
                  <a:cubicBezTo>
                    <a:pt x="393537" y="256247"/>
                    <a:pt x="389336" y="255865"/>
                    <a:pt x="388063" y="258415"/>
                  </a:cubicBezTo>
                  <a:cubicBezTo>
                    <a:pt x="379278" y="258797"/>
                    <a:pt x="369984" y="258032"/>
                    <a:pt x="362726" y="252040"/>
                  </a:cubicBezTo>
                  <a:cubicBezTo>
                    <a:pt x="361835" y="251148"/>
                    <a:pt x="359671" y="251148"/>
                    <a:pt x="359289" y="252040"/>
                  </a:cubicBezTo>
                  <a:cubicBezTo>
                    <a:pt x="358270" y="252933"/>
                    <a:pt x="356997" y="253570"/>
                    <a:pt x="355851" y="253953"/>
                  </a:cubicBezTo>
                  <a:cubicBezTo>
                    <a:pt x="353942" y="253315"/>
                    <a:pt x="352414" y="252805"/>
                    <a:pt x="351395" y="252550"/>
                  </a:cubicBezTo>
                  <a:cubicBezTo>
                    <a:pt x="344520" y="251020"/>
                    <a:pt x="340701" y="244901"/>
                    <a:pt x="333062" y="241076"/>
                  </a:cubicBezTo>
                  <a:cubicBezTo>
                    <a:pt x="330388" y="239802"/>
                    <a:pt x="328096" y="239547"/>
                    <a:pt x="325804" y="239674"/>
                  </a:cubicBezTo>
                  <a:cubicBezTo>
                    <a:pt x="325677" y="239674"/>
                    <a:pt x="325550" y="239674"/>
                    <a:pt x="325295" y="239674"/>
                  </a:cubicBezTo>
                  <a:cubicBezTo>
                    <a:pt x="325295" y="239674"/>
                    <a:pt x="325295" y="239674"/>
                    <a:pt x="325168" y="239674"/>
                  </a:cubicBezTo>
                  <a:cubicBezTo>
                    <a:pt x="320966" y="240184"/>
                    <a:pt x="316892" y="242224"/>
                    <a:pt x="311672" y="243244"/>
                  </a:cubicBezTo>
                  <a:cubicBezTo>
                    <a:pt x="303269" y="244774"/>
                    <a:pt x="249160" y="210352"/>
                    <a:pt x="245085" y="204998"/>
                  </a:cubicBezTo>
                  <a:cubicBezTo>
                    <a:pt x="244449" y="204105"/>
                    <a:pt x="244576" y="202576"/>
                    <a:pt x="245213" y="200663"/>
                  </a:cubicBezTo>
                  <a:cubicBezTo>
                    <a:pt x="245722" y="199261"/>
                    <a:pt x="246359" y="197859"/>
                    <a:pt x="247250" y="196201"/>
                  </a:cubicBezTo>
                  <a:cubicBezTo>
                    <a:pt x="252597" y="186512"/>
                    <a:pt x="264438" y="172999"/>
                    <a:pt x="266602" y="171342"/>
                  </a:cubicBezTo>
                  <a:cubicBezTo>
                    <a:pt x="269658" y="169047"/>
                    <a:pt x="241393" y="157573"/>
                    <a:pt x="233754" y="153748"/>
                  </a:cubicBezTo>
                  <a:cubicBezTo>
                    <a:pt x="226115" y="149924"/>
                    <a:pt x="213893" y="135390"/>
                    <a:pt x="212365" y="133096"/>
                  </a:cubicBezTo>
                  <a:cubicBezTo>
                    <a:pt x="210837" y="130801"/>
                    <a:pt x="208545" y="122387"/>
                    <a:pt x="210837" y="117797"/>
                  </a:cubicBezTo>
                  <a:cubicBezTo>
                    <a:pt x="213129" y="113208"/>
                    <a:pt x="226115" y="121622"/>
                    <a:pt x="226115" y="121622"/>
                  </a:cubicBezTo>
                  <a:cubicBezTo>
                    <a:pt x="226115" y="121622"/>
                    <a:pt x="232990" y="117797"/>
                    <a:pt x="236046" y="113973"/>
                  </a:cubicBezTo>
                  <a:cubicBezTo>
                    <a:pt x="239102" y="110148"/>
                    <a:pt x="234518" y="106324"/>
                    <a:pt x="228407" y="101734"/>
                  </a:cubicBezTo>
                  <a:cubicBezTo>
                    <a:pt x="222296" y="97145"/>
                    <a:pt x="226879" y="95615"/>
                    <a:pt x="223823" y="88730"/>
                  </a:cubicBezTo>
                  <a:cubicBezTo>
                    <a:pt x="220768" y="81846"/>
                    <a:pt x="228407" y="78277"/>
                    <a:pt x="228407" y="78277"/>
                  </a:cubicBezTo>
                  <a:lnTo>
                    <a:pt x="244958" y="60428"/>
                  </a:lnTo>
                  <a:cubicBezTo>
                    <a:pt x="244958" y="60428"/>
                    <a:pt x="250560" y="48955"/>
                    <a:pt x="252088" y="43600"/>
                  </a:cubicBezTo>
                  <a:cubicBezTo>
                    <a:pt x="253616" y="38246"/>
                    <a:pt x="244958" y="35824"/>
                    <a:pt x="244958" y="35824"/>
                  </a:cubicBezTo>
                  <a:cubicBezTo>
                    <a:pt x="244958" y="35824"/>
                    <a:pt x="228407" y="30597"/>
                    <a:pt x="220768" y="32127"/>
                  </a:cubicBezTo>
                  <a:cubicBezTo>
                    <a:pt x="213129" y="33656"/>
                    <a:pt x="207781" y="39776"/>
                    <a:pt x="197087" y="44365"/>
                  </a:cubicBezTo>
                  <a:cubicBezTo>
                    <a:pt x="186392" y="48955"/>
                    <a:pt x="184101" y="39011"/>
                    <a:pt x="178753" y="35824"/>
                  </a:cubicBezTo>
                  <a:cubicBezTo>
                    <a:pt x="173406" y="32636"/>
                    <a:pt x="165767" y="21418"/>
                    <a:pt x="159656" y="14661"/>
                  </a:cubicBezTo>
                  <a:cubicBezTo>
                    <a:pt x="157237" y="11984"/>
                    <a:pt x="152781" y="9052"/>
                    <a:pt x="147942" y="6629"/>
                  </a:cubicBezTo>
                  <a:cubicBezTo>
                    <a:pt x="147561" y="6374"/>
                    <a:pt x="147179" y="6247"/>
                    <a:pt x="146669" y="5992"/>
                  </a:cubicBezTo>
                  <a:cubicBezTo>
                    <a:pt x="139794" y="2550"/>
                    <a:pt x="131901" y="0"/>
                    <a:pt x="126808" y="0"/>
                  </a:cubicBezTo>
                  <a:cubicBezTo>
                    <a:pt x="117641" y="0"/>
                    <a:pt x="107710" y="3825"/>
                    <a:pt x="99307" y="6884"/>
                  </a:cubicBezTo>
                  <a:cubicBezTo>
                    <a:pt x="90904" y="9944"/>
                    <a:pt x="88613" y="22055"/>
                    <a:pt x="88613" y="22055"/>
                  </a:cubicBezTo>
                  <a:cubicBezTo>
                    <a:pt x="88613" y="22055"/>
                    <a:pt x="95488" y="28939"/>
                    <a:pt x="101599" y="28047"/>
                  </a:cubicBezTo>
                  <a:cubicBezTo>
                    <a:pt x="107710" y="27155"/>
                    <a:pt x="112294" y="37353"/>
                    <a:pt x="115349" y="46532"/>
                  </a:cubicBezTo>
                  <a:cubicBezTo>
                    <a:pt x="118405" y="55712"/>
                    <a:pt x="110002" y="58771"/>
                    <a:pt x="107710" y="64890"/>
                  </a:cubicBezTo>
                  <a:cubicBezTo>
                    <a:pt x="105419" y="71010"/>
                    <a:pt x="106182" y="83249"/>
                    <a:pt x="110002" y="90898"/>
                  </a:cubicBezTo>
                  <a:cubicBezTo>
                    <a:pt x="113821" y="98547"/>
                    <a:pt x="139030" y="113080"/>
                    <a:pt x="142086" y="119200"/>
                  </a:cubicBezTo>
                  <a:cubicBezTo>
                    <a:pt x="145141" y="125319"/>
                    <a:pt x="132155" y="142912"/>
                    <a:pt x="132155" y="142912"/>
                  </a:cubicBezTo>
                  <a:lnTo>
                    <a:pt x="124516" y="157446"/>
                  </a:lnTo>
                  <a:lnTo>
                    <a:pt x="114585" y="167389"/>
                  </a:lnTo>
                  <a:lnTo>
                    <a:pt x="107710" y="178863"/>
                  </a:lnTo>
                  <a:lnTo>
                    <a:pt x="94724" y="196456"/>
                  </a:lnTo>
                  <a:cubicBezTo>
                    <a:pt x="94724" y="196456"/>
                    <a:pt x="87085" y="204870"/>
                    <a:pt x="84029" y="209460"/>
                  </a:cubicBezTo>
                  <a:cubicBezTo>
                    <a:pt x="80974" y="214049"/>
                    <a:pt x="75626" y="227818"/>
                    <a:pt x="75626" y="227818"/>
                  </a:cubicBezTo>
                  <a:cubicBezTo>
                    <a:pt x="75626" y="227818"/>
                    <a:pt x="60348" y="232407"/>
                    <a:pt x="57293" y="233172"/>
                  </a:cubicBezTo>
                  <a:cubicBezTo>
                    <a:pt x="54237" y="233937"/>
                    <a:pt x="47362" y="227053"/>
                    <a:pt x="44306" y="224758"/>
                  </a:cubicBezTo>
                  <a:cubicBezTo>
                    <a:pt x="41251" y="222463"/>
                    <a:pt x="26737" y="239292"/>
                    <a:pt x="22153" y="248471"/>
                  </a:cubicBezTo>
                  <a:cubicBezTo>
                    <a:pt x="17570" y="257650"/>
                    <a:pt x="31320" y="260709"/>
                    <a:pt x="35903" y="267594"/>
                  </a:cubicBezTo>
                  <a:cubicBezTo>
                    <a:pt x="40487" y="274478"/>
                    <a:pt x="60348" y="302015"/>
                    <a:pt x="58820" y="309664"/>
                  </a:cubicBezTo>
                  <a:cubicBezTo>
                    <a:pt x="57293" y="317313"/>
                    <a:pt x="16042" y="313489"/>
                    <a:pt x="14514" y="313489"/>
                  </a:cubicBezTo>
                  <a:cubicBezTo>
                    <a:pt x="12986" y="313489"/>
                    <a:pt x="0" y="317313"/>
                    <a:pt x="0" y="317058"/>
                  </a:cubicBezTo>
                  <a:cubicBezTo>
                    <a:pt x="0" y="317058"/>
                    <a:pt x="764" y="318716"/>
                    <a:pt x="1910" y="321138"/>
                  </a:cubicBezTo>
                  <a:cubicBezTo>
                    <a:pt x="4965" y="327640"/>
                    <a:pt x="10695" y="339751"/>
                    <a:pt x="12986" y="342555"/>
                  </a:cubicBezTo>
                  <a:cubicBezTo>
                    <a:pt x="16042" y="346380"/>
                    <a:pt x="26737" y="347145"/>
                    <a:pt x="42015" y="342555"/>
                  </a:cubicBezTo>
                  <a:cubicBezTo>
                    <a:pt x="36667" y="354029"/>
                    <a:pt x="12986" y="356324"/>
                    <a:pt x="12986" y="356324"/>
                  </a:cubicBezTo>
                  <a:lnTo>
                    <a:pt x="40487" y="392275"/>
                  </a:lnTo>
                  <a:cubicBezTo>
                    <a:pt x="40487" y="392275"/>
                    <a:pt x="58057" y="389980"/>
                    <a:pt x="72571" y="386921"/>
                  </a:cubicBezTo>
                  <a:cubicBezTo>
                    <a:pt x="87085" y="383861"/>
                    <a:pt x="86321" y="356324"/>
                    <a:pt x="86321" y="356324"/>
                  </a:cubicBezTo>
                  <a:lnTo>
                    <a:pt x="90141" y="386921"/>
                  </a:lnTo>
                  <a:cubicBezTo>
                    <a:pt x="90141" y="386921"/>
                    <a:pt x="91668" y="399924"/>
                    <a:pt x="87085" y="406809"/>
                  </a:cubicBezTo>
                  <a:cubicBezTo>
                    <a:pt x="82501" y="413693"/>
                    <a:pt x="100071" y="482408"/>
                    <a:pt x="111530" y="502296"/>
                  </a:cubicBezTo>
                  <a:cubicBezTo>
                    <a:pt x="111530" y="502296"/>
                    <a:pt x="132919" y="556477"/>
                    <a:pt x="132155" y="564127"/>
                  </a:cubicBezTo>
                  <a:cubicBezTo>
                    <a:pt x="131391" y="571776"/>
                    <a:pt x="140558" y="580190"/>
                    <a:pt x="149725" y="591664"/>
                  </a:cubicBezTo>
                  <a:cubicBezTo>
                    <a:pt x="158892" y="603137"/>
                    <a:pt x="163475" y="632204"/>
                    <a:pt x="165767" y="642786"/>
                  </a:cubicBezTo>
                  <a:cubicBezTo>
                    <a:pt x="168059" y="653494"/>
                    <a:pt x="185628" y="668028"/>
                    <a:pt x="189448" y="669558"/>
                  </a:cubicBezTo>
                  <a:cubicBezTo>
                    <a:pt x="189448" y="669558"/>
                    <a:pt x="199379" y="665733"/>
                    <a:pt x="203198" y="662673"/>
                  </a:cubicBezTo>
                  <a:cubicBezTo>
                    <a:pt x="207018" y="659614"/>
                    <a:pt x="213893" y="652729"/>
                    <a:pt x="218476" y="641256"/>
                  </a:cubicBezTo>
                  <a:cubicBezTo>
                    <a:pt x="223060" y="629782"/>
                    <a:pt x="228407" y="625192"/>
                    <a:pt x="228407" y="625192"/>
                  </a:cubicBezTo>
                  <a:cubicBezTo>
                    <a:pt x="228407" y="625192"/>
                    <a:pt x="239865" y="622133"/>
                    <a:pt x="237574" y="614484"/>
                  </a:cubicBezTo>
                  <a:cubicBezTo>
                    <a:pt x="235282" y="606834"/>
                    <a:pt x="236810" y="606070"/>
                    <a:pt x="237574" y="594596"/>
                  </a:cubicBezTo>
                  <a:cubicBezTo>
                    <a:pt x="238338" y="583122"/>
                    <a:pt x="243685" y="580827"/>
                    <a:pt x="244958" y="568589"/>
                  </a:cubicBezTo>
                  <a:cubicBezTo>
                    <a:pt x="246231" y="556350"/>
                    <a:pt x="246741" y="546406"/>
                    <a:pt x="244958" y="526518"/>
                  </a:cubicBezTo>
                  <a:cubicBezTo>
                    <a:pt x="243176" y="506630"/>
                    <a:pt x="247504" y="511985"/>
                    <a:pt x="251324" y="508925"/>
                  </a:cubicBezTo>
                  <a:cubicBezTo>
                    <a:pt x="255143" y="505865"/>
                    <a:pt x="276533" y="492862"/>
                    <a:pt x="287991" y="484448"/>
                  </a:cubicBezTo>
                  <a:cubicBezTo>
                    <a:pt x="299450" y="476034"/>
                    <a:pt x="329242" y="448497"/>
                    <a:pt x="329242" y="448497"/>
                  </a:cubicBezTo>
                  <a:lnTo>
                    <a:pt x="346812" y="429374"/>
                  </a:lnTo>
                  <a:lnTo>
                    <a:pt x="359798" y="418665"/>
                  </a:lnTo>
                  <a:cubicBezTo>
                    <a:pt x="359798" y="418665"/>
                    <a:pt x="372784" y="418665"/>
                    <a:pt x="378132" y="411016"/>
                  </a:cubicBezTo>
                  <a:cubicBezTo>
                    <a:pt x="383479" y="403366"/>
                    <a:pt x="388063" y="397247"/>
                    <a:pt x="386535" y="388833"/>
                  </a:cubicBezTo>
                  <a:cubicBezTo>
                    <a:pt x="385007" y="380419"/>
                    <a:pt x="391882" y="380419"/>
                    <a:pt x="397229" y="375829"/>
                  </a:cubicBezTo>
                  <a:cubicBezTo>
                    <a:pt x="402577" y="371240"/>
                    <a:pt x="414799" y="369710"/>
                    <a:pt x="423966" y="372770"/>
                  </a:cubicBezTo>
                  <a:cubicBezTo>
                    <a:pt x="433133" y="375829"/>
                    <a:pt x="429313" y="367415"/>
                    <a:pt x="429313" y="367415"/>
                  </a:cubicBezTo>
                  <a:cubicBezTo>
                    <a:pt x="429313" y="367415"/>
                    <a:pt x="423075" y="341918"/>
                    <a:pt x="418619" y="320500"/>
                  </a:cubicBezTo>
                  <a:cubicBezTo>
                    <a:pt x="415945" y="307497"/>
                    <a:pt x="412762" y="304820"/>
                    <a:pt x="412125" y="304437"/>
                  </a:cubicBezTo>
                  <a:cubicBezTo>
                    <a:pt x="412635" y="304565"/>
                    <a:pt x="414926" y="304820"/>
                    <a:pt x="420146" y="301632"/>
                  </a:cubicBezTo>
                  <a:cubicBezTo>
                    <a:pt x="431096" y="295003"/>
                    <a:pt x="418491" y="300103"/>
                    <a:pt x="411743" y="273330"/>
                  </a:cubicBezTo>
                  <a:cubicBezTo>
                    <a:pt x="408179" y="259179"/>
                    <a:pt x="430332" y="272311"/>
                    <a:pt x="439244" y="274095"/>
                  </a:cubicBezTo>
                  <a:cubicBezTo>
                    <a:pt x="449684" y="276135"/>
                    <a:pt x="436952" y="295386"/>
                    <a:pt x="466744" y="292453"/>
                  </a:cubicBezTo>
                  <a:cubicBezTo>
                    <a:pt x="519963" y="287099"/>
                    <a:pt x="497301" y="303035"/>
                    <a:pt x="497301" y="303162"/>
                  </a:cubicBezTo>
                  <a:cubicBezTo>
                    <a:pt x="497301" y="303162"/>
                    <a:pt x="487370" y="305457"/>
                    <a:pt x="480495" y="310811"/>
                  </a:cubicBezTo>
                  <a:cubicBezTo>
                    <a:pt x="473620" y="316166"/>
                    <a:pt x="481259" y="341408"/>
                    <a:pt x="485842" y="342938"/>
                  </a:cubicBezTo>
                  <a:cubicBezTo>
                    <a:pt x="490425" y="344468"/>
                    <a:pt x="492717" y="337583"/>
                    <a:pt x="495773" y="334524"/>
                  </a:cubicBezTo>
                  <a:cubicBezTo>
                    <a:pt x="498574" y="331719"/>
                    <a:pt x="504685" y="352499"/>
                    <a:pt x="507613" y="362443"/>
                  </a:cubicBezTo>
                  <a:cubicBezTo>
                    <a:pt x="508377" y="362188"/>
                    <a:pt x="509141" y="362061"/>
                    <a:pt x="509905" y="361806"/>
                  </a:cubicBezTo>
                  <a:cubicBezTo>
                    <a:pt x="511815" y="361168"/>
                    <a:pt x="513725" y="360276"/>
                    <a:pt x="514870" y="358619"/>
                  </a:cubicBezTo>
                  <a:cubicBezTo>
                    <a:pt x="516144" y="356961"/>
                    <a:pt x="516144" y="354412"/>
                    <a:pt x="515252" y="352754"/>
                  </a:cubicBezTo>
                  <a:cubicBezTo>
                    <a:pt x="514743" y="351607"/>
                    <a:pt x="514488" y="350460"/>
                    <a:pt x="514234" y="349185"/>
                  </a:cubicBezTo>
                  <a:cubicBezTo>
                    <a:pt x="513725" y="345615"/>
                    <a:pt x="514234" y="341918"/>
                    <a:pt x="513979" y="338476"/>
                  </a:cubicBezTo>
                  <a:cubicBezTo>
                    <a:pt x="515252" y="337456"/>
                    <a:pt x="516144" y="336181"/>
                    <a:pt x="516780" y="334906"/>
                  </a:cubicBezTo>
                  <a:cubicBezTo>
                    <a:pt x="517417" y="333631"/>
                    <a:pt x="517799" y="332102"/>
                    <a:pt x="518181" y="330699"/>
                  </a:cubicBezTo>
                  <a:cubicBezTo>
                    <a:pt x="518817" y="327767"/>
                    <a:pt x="519072" y="324580"/>
                    <a:pt x="519836" y="321648"/>
                  </a:cubicBezTo>
                  <a:cubicBezTo>
                    <a:pt x="519836" y="321265"/>
                    <a:pt x="520090" y="320755"/>
                    <a:pt x="520600" y="320245"/>
                  </a:cubicBezTo>
                  <a:cubicBezTo>
                    <a:pt x="521109" y="319735"/>
                    <a:pt x="521746" y="319353"/>
                    <a:pt x="522382" y="319098"/>
                  </a:cubicBezTo>
                  <a:lnTo>
                    <a:pt x="522382" y="319098"/>
                  </a:lnTo>
                  <a:cubicBezTo>
                    <a:pt x="523146" y="318843"/>
                    <a:pt x="524165" y="319098"/>
                    <a:pt x="525056" y="319098"/>
                  </a:cubicBezTo>
                  <a:cubicBezTo>
                    <a:pt x="525183" y="319098"/>
                    <a:pt x="525310" y="319098"/>
                    <a:pt x="525565" y="319098"/>
                  </a:cubicBezTo>
                  <a:cubicBezTo>
                    <a:pt x="525565" y="318206"/>
                    <a:pt x="525692" y="317186"/>
                    <a:pt x="525565" y="316803"/>
                  </a:cubicBezTo>
                  <a:cubicBezTo>
                    <a:pt x="525183" y="315656"/>
                    <a:pt x="526838" y="316548"/>
                    <a:pt x="528875" y="317951"/>
                  </a:cubicBezTo>
                  <a:cubicBezTo>
                    <a:pt x="529512" y="317313"/>
                    <a:pt x="530276" y="316676"/>
                    <a:pt x="530785" y="315783"/>
                  </a:cubicBezTo>
                  <a:cubicBezTo>
                    <a:pt x="531549" y="312851"/>
                    <a:pt x="532313" y="310046"/>
                    <a:pt x="533077" y="307114"/>
                  </a:cubicBezTo>
                  <a:cubicBezTo>
                    <a:pt x="533841" y="304310"/>
                    <a:pt x="534605" y="301377"/>
                    <a:pt x="535368" y="298445"/>
                  </a:cubicBezTo>
                  <a:lnTo>
                    <a:pt x="535368" y="298445"/>
                  </a:lnTo>
                  <a:cubicBezTo>
                    <a:pt x="534605" y="301377"/>
                    <a:pt x="533841" y="304182"/>
                    <a:pt x="533077" y="307114"/>
                  </a:cubicBezTo>
                  <a:cubicBezTo>
                    <a:pt x="532313" y="309919"/>
                    <a:pt x="531549" y="312851"/>
                    <a:pt x="530785" y="315783"/>
                  </a:cubicBezTo>
                  <a:cubicBezTo>
                    <a:pt x="530276" y="316548"/>
                    <a:pt x="529512" y="317186"/>
                    <a:pt x="528875" y="317951"/>
                  </a:cubicBezTo>
                  <a:cubicBezTo>
                    <a:pt x="531549" y="319735"/>
                    <a:pt x="534732" y="322413"/>
                    <a:pt x="534732" y="322413"/>
                  </a:cubicBezTo>
                  <a:cubicBezTo>
                    <a:pt x="534732" y="322413"/>
                    <a:pt x="541607" y="321648"/>
                    <a:pt x="543135" y="316803"/>
                  </a:cubicBezTo>
                  <a:cubicBezTo>
                    <a:pt x="544663" y="311959"/>
                    <a:pt x="550010" y="302525"/>
                    <a:pt x="550774" y="297935"/>
                  </a:cubicBezTo>
                  <a:cubicBezTo>
                    <a:pt x="551156" y="295258"/>
                    <a:pt x="552938" y="289776"/>
                    <a:pt x="554593" y="283402"/>
                  </a:cubicBezTo>
                  <a:cubicBezTo>
                    <a:pt x="555739" y="278940"/>
                    <a:pt x="557012" y="274095"/>
                    <a:pt x="557649" y="269633"/>
                  </a:cubicBezTo>
                  <a:cubicBezTo>
                    <a:pt x="559177" y="258925"/>
                    <a:pt x="562232" y="259689"/>
                    <a:pt x="575983" y="255865"/>
                  </a:cubicBezTo>
                  <a:cubicBezTo>
                    <a:pt x="575983" y="255865"/>
                    <a:pt x="583112" y="254080"/>
                    <a:pt x="589988" y="252168"/>
                  </a:cubicBezTo>
                  <a:cubicBezTo>
                    <a:pt x="596863" y="250128"/>
                    <a:pt x="603483" y="247833"/>
                    <a:pt x="602719" y="246813"/>
                  </a:cubicBezTo>
                  <a:cubicBezTo>
                    <a:pt x="601191" y="244519"/>
                    <a:pt x="605775" y="231515"/>
                    <a:pt x="602719" y="229985"/>
                  </a:cubicBezTo>
                  <a:close/>
                </a:path>
              </a:pathLst>
            </a:custGeom>
            <a:solidFill>
              <a:srgbClr val="F67536"/>
            </a:solidFill>
            <a:ln w="63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7" name="ZoneTexte 336">
              <a:extLst>
                <a:ext uri="{FF2B5EF4-FFF2-40B4-BE49-F238E27FC236}">
                  <a16:creationId xmlns:a16="http://schemas.microsoft.com/office/drawing/2014/main" id="{E046B45E-B7F6-CD12-6D02-658946F86774}"/>
                </a:ext>
              </a:extLst>
            </p:cNvPr>
            <p:cNvSpPr txBox="1"/>
            <p:nvPr/>
          </p:nvSpPr>
          <p:spPr>
            <a:xfrm>
              <a:off x="9827587" y="4787153"/>
              <a:ext cx="0" cy="0"/>
            </a:xfrm>
            <a:prstGeom prst="rect">
              <a:avLst/>
            </a:prstGeom>
            <a:ln w="6350">
              <a:solidFill>
                <a:schemeClr val="bg1"/>
              </a:solidFill>
            </a:ln>
          </p:spPr>
          <p:txBody>
            <a:bodyPr vert="horz" wrap="none" lIns="0" tIns="0" rIns="0" bIns="0" rtlCol="0">
              <a:normAutofit fontScale="25000" lnSpcReduction="20000"/>
            </a:bodyPr>
            <a:lstStyle/>
            <a:p>
              <a:pPr algn="l"/>
              <a:r>
                <a:rPr lang="fr-FR"/>
                <a:t> </a:t>
              </a:r>
            </a:p>
          </p:txBody>
        </p:sp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7E7A97A8-B0BD-1473-D6FC-08308DF7300A}"/>
              </a:ext>
            </a:extLst>
          </p:cNvPr>
          <p:cNvGrpSpPr/>
          <p:nvPr/>
        </p:nvGrpSpPr>
        <p:grpSpPr>
          <a:xfrm>
            <a:off x="5319263" y="2761534"/>
            <a:ext cx="2697686" cy="2314048"/>
            <a:chOff x="3044227" y="1754175"/>
            <a:chExt cx="2697686" cy="2314048"/>
          </a:xfrm>
        </p:grpSpPr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CD3F6198-D4AA-C66A-5406-5FA5A0DAB162}"/>
                </a:ext>
              </a:extLst>
            </p:cNvPr>
            <p:cNvSpPr txBox="1"/>
            <p:nvPr/>
          </p:nvSpPr>
          <p:spPr>
            <a:xfrm>
              <a:off x="3125382" y="1754175"/>
              <a:ext cx="2616531" cy="276999"/>
            </a:xfrm>
            <a:prstGeom prst="rect">
              <a:avLst/>
            </a:prstGeom>
            <a:solidFill>
              <a:srgbClr val="001F5A"/>
            </a:solidFill>
          </p:spPr>
          <p:txBody>
            <a:bodyPr wrap="square">
              <a:spAutoFit/>
            </a:bodyPr>
            <a:lstStyle/>
            <a:p>
              <a:r>
                <a:rPr lang="fr-FR" sz="1200" b="1">
                  <a:solidFill>
                    <a:schemeClr val="bg1"/>
                  </a:solidFill>
                  <a:latin typeface="Arial Narrow" panose="020B0606020202030204" pitchFamily="34" charset="0"/>
                  <a:cs typeface="Arial"/>
                </a:rPr>
                <a:t>RÉPARTITION PAR GÉOGRAPHIE (2024)</a:t>
              </a:r>
            </a:p>
          </p:txBody>
        </p:sp>
        <p:sp>
          <p:nvSpPr>
            <p:cNvPr id="72" name="ZoneTexte 71">
              <a:extLst>
                <a:ext uri="{FF2B5EF4-FFF2-40B4-BE49-F238E27FC236}">
                  <a16:creationId xmlns:a16="http://schemas.microsoft.com/office/drawing/2014/main" id="{F78462B6-A1C6-171A-1588-24BC4CC8CB7C}"/>
                </a:ext>
              </a:extLst>
            </p:cNvPr>
            <p:cNvSpPr txBox="1"/>
            <p:nvPr/>
          </p:nvSpPr>
          <p:spPr>
            <a:xfrm>
              <a:off x="3044227" y="2332515"/>
              <a:ext cx="1085067" cy="40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400" b="1" spc="-150">
                  <a:solidFill>
                    <a:srgbClr val="030F40"/>
                  </a:solidFill>
                  <a:latin typeface="Arial Nova Cond" panose="020B0506020202020204" pitchFamily="34" charset="0"/>
                  <a:cs typeface="DIN Pro Condensed Medium" panose="020B0504020101020102" pitchFamily="34" charset="0"/>
                </a:rPr>
                <a:t>59</a:t>
              </a:r>
              <a:r>
                <a:rPr kumimoji="0" lang="fr-FR" sz="2400" b="1" i="0" u="none" strike="noStrike" kern="1200" cap="none" spc="-150" normalizeH="0" baseline="0" noProof="0">
                  <a:ln>
                    <a:noFill/>
                  </a:ln>
                  <a:solidFill>
                    <a:srgbClr val="030F40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DIN Pro Condensed Medium" panose="020B0504020101020102" pitchFamily="34" charset="0"/>
                </a:rPr>
                <a:t> %</a:t>
              </a:r>
            </a:p>
          </p:txBody>
        </p:sp>
        <p:sp>
          <p:nvSpPr>
            <p:cNvPr id="73" name="ZoneTexte 72">
              <a:extLst>
                <a:ext uri="{FF2B5EF4-FFF2-40B4-BE49-F238E27FC236}">
                  <a16:creationId xmlns:a16="http://schemas.microsoft.com/office/drawing/2014/main" id="{A0671027-63F9-37F7-D8B6-5BE818902343}"/>
                </a:ext>
              </a:extLst>
            </p:cNvPr>
            <p:cNvSpPr txBox="1"/>
            <p:nvPr/>
          </p:nvSpPr>
          <p:spPr>
            <a:xfrm>
              <a:off x="4307945" y="3486618"/>
              <a:ext cx="1085067" cy="40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400" b="1" spc="-150">
                  <a:solidFill>
                    <a:srgbClr val="030F40"/>
                  </a:solidFill>
                  <a:latin typeface="Arial Nova Cond" panose="020B0506020202020204" pitchFamily="34" charset="0"/>
                  <a:cs typeface="DIN Pro Condensed Medium" panose="020B0504020101020102" pitchFamily="34" charset="0"/>
                </a:rPr>
                <a:t>41</a:t>
              </a:r>
              <a:r>
                <a:rPr kumimoji="0" lang="fr-FR" sz="2400" b="1" i="0" u="none" strike="noStrike" kern="1200" cap="none" spc="-150" normalizeH="0" baseline="0" noProof="0">
                  <a:ln>
                    <a:noFill/>
                  </a:ln>
                  <a:solidFill>
                    <a:srgbClr val="030F40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DIN Pro Condensed Medium" panose="020B0504020101020102" pitchFamily="34" charset="0"/>
                </a:rPr>
                <a:t> %</a:t>
              </a:r>
            </a:p>
          </p:txBody>
        </p:sp>
        <p:graphicFrame>
          <p:nvGraphicFramePr>
            <p:cNvPr id="74" name="Graphique 73">
              <a:extLst>
                <a:ext uri="{FF2B5EF4-FFF2-40B4-BE49-F238E27FC236}">
                  <a16:creationId xmlns:a16="http://schemas.microsoft.com/office/drawing/2014/main" id="{C0F7C13E-06F9-C95B-1ED7-775EFCA1A57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144573"/>
                </p:ext>
              </p:extLst>
            </p:nvPr>
          </p:nvGraphicFramePr>
          <p:xfrm>
            <a:off x="3609921" y="2435249"/>
            <a:ext cx="1146637" cy="128546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5CAC736D-9CE7-7EA2-158A-EF0310E682FF}"/>
                </a:ext>
              </a:extLst>
            </p:cNvPr>
            <p:cNvSpPr txBox="1"/>
            <p:nvPr/>
          </p:nvSpPr>
          <p:spPr>
            <a:xfrm>
              <a:off x="3058640" y="2653217"/>
              <a:ext cx="997235" cy="2686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400" b="1">
                  <a:solidFill>
                    <a:srgbClr val="030F40"/>
                  </a:solidFill>
                  <a:latin typeface="Arial Nova Cond" panose="020B0506020202020204" pitchFamily="34" charset="0"/>
                  <a:ea typeface="+mj-ea"/>
                  <a:cs typeface="+mj-cs"/>
                </a:rPr>
                <a:t>France</a:t>
              </a:r>
            </a:p>
          </p:txBody>
        </p:sp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965F05CC-34E1-55B8-7ADB-DFCE72F7CF77}"/>
                </a:ext>
              </a:extLst>
            </p:cNvPr>
            <p:cNvSpPr txBox="1"/>
            <p:nvPr/>
          </p:nvSpPr>
          <p:spPr>
            <a:xfrm>
              <a:off x="4307945" y="3792763"/>
              <a:ext cx="1246188" cy="2754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  <a:defRPr/>
              </a:pPr>
              <a:r>
                <a:rPr lang="fr-FR" sz="1400" b="1">
                  <a:solidFill>
                    <a:srgbClr val="030F40"/>
                  </a:solidFill>
                  <a:latin typeface="Arial Nova Cond" panose="020B0506020202020204" pitchFamily="34" charset="0"/>
                  <a:ea typeface="+mj-ea"/>
                  <a:cs typeface="+mj-cs"/>
                </a:rPr>
                <a:t>International</a:t>
              </a:r>
            </a:p>
          </p:txBody>
        </p:sp>
      </p:grpSp>
      <p:sp>
        <p:nvSpPr>
          <p:cNvPr id="338" name="ZoneTexte 337">
            <a:extLst>
              <a:ext uri="{FF2B5EF4-FFF2-40B4-BE49-F238E27FC236}">
                <a16:creationId xmlns:a16="http://schemas.microsoft.com/office/drawing/2014/main" id="{15772F1D-69C0-EEE4-C254-EDC49B6F3357}"/>
              </a:ext>
            </a:extLst>
          </p:cNvPr>
          <p:cNvSpPr txBox="1"/>
          <p:nvPr/>
        </p:nvSpPr>
        <p:spPr>
          <a:xfrm>
            <a:off x="552450" y="329684"/>
            <a:ext cx="78867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>
                <a:solidFill>
                  <a:schemeClr val="bg1"/>
                </a:solidFill>
                <a:latin typeface="Arial"/>
                <a:cs typeface="Arial"/>
              </a:rPr>
              <a:t>LE GROUPE SUEZ</a:t>
            </a:r>
            <a:endParaRPr lang="fr-FR" sz="2400" b="1">
              <a:solidFill>
                <a:schemeClr val="bg1"/>
              </a:solidFill>
            </a:endParaRPr>
          </a:p>
        </p:txBody>
      </p:sp>
      <p:cxnSp>
        <p:nvCxnSpPr>
          <p:cNvPr id="340" name="Connecteur droit 339">
            <a:extLst>
              <a:ext uri="{FF2B5EF4-FFF2-40B4-BE49-F238E27FC236}">
                <a16:creationId xmlns:a16="http://schemas.microsoft.com/office/drawing/2014/main" id="{95F76DF1-6482-AA48-1384-745076BCF6C7}"/>
              </a:ext>
            </a:extLst>
          </p:cNvPr>
          <p:cNvCxnSpPr>
            <a:cxnSpLocks/>
          </p:cNvCxnSpPr>
          <p:nvPr/>
        </p:nvCxnSpPr>
        <p:spPr>
          <a:xfrm>
            <a:off x="3131338" y="3051544"/>
            <a:ext cx="0" cy="1690577"/>
          </a:xfrm>
          <a:prstGeom prst="line">
            <a:avLst/>
          </a:prstGeom>
          <a:ln>
            <a:solidFill>
              <a:srgbClr val="001F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1" name="Connecteur droit 340">
            <a:extLst>
              <a:ext uri="{FF2B5EF4-FFF2-40B4-BE49-F238E27FC236}">
                <a16:creationId xmlns:a16="http://schemas.microsoft.com/office/drawing/2014/main" id="{39325C5A-D3D2-63C1-4BE9-176CBE80ADAF}"/>
              </a:ext>
            </a:extLst>
          </p:cNvPr>
          <p:cNvCxnSpPr>
            <a:cxnSpLocks/>
          </p:cNvCxnSpPr>
          <p:nvPr/>
        </p:nvCxnSpPr>
        <p:spPr>
          <a:xfrm>
            <a:off x="5137298" y="2126511"/>
            <a:ext cx="0" cy="1967024"/>
          </a:xfrm>
          <a:prstGeom prst="line">
            <a:avLst/>
          </a:prstGeom>
          <a:ln>
            <a:solidFill>
              <a:srgbClr val="001F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6295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41879F12-D7D2-E982-7721-DC7A371D5CB7}"/>
              </a:ext>
            </a:extLst>
          </p:cNvPr>
          <p:cNvSpPr txBox="1"/>
          <p:nvPr/>
        </p:nvSpPr>
        <p:spPr>
          <a:xfrm>
            <a:off x="552450" y="329684"/>
            <a:ext cx="78867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>
                <a:solidFill>
                  <a:schemeClr val="bg1"/>
                </a:solidFill>
                <a:latin typeface="Arial"/>
                <a:cs typeface="Arial"/>
              </a:rPr>
              <a:t>SUEZ CONSULTING EN BREF</a:t>
            </a:r>
            <a:endParaRPr lang="fr-FR" sz="2400" b="1">
              <a:solidFill>
                <a:schemeClr val="bg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32D8CA0-C4FF-E974-704B-AA026A9E8C20}"/>
              </a:ext>
            </a:extLst>
          </p:cNvPr>
          <p:cNvSpPr txBox="1"/>
          <p:nvPr/>
        </p:nvSpPr>
        <p:spPr>
          <a:xfrm>
            <a:off x="990599" y="1270000"/>
            <a:ext cx="570653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85783"/>
            <a:r>
              <a:rPr lang="fr-FR" sz="1800" b="1">
                <a:solidFill>
                  <a:srgbClr val="002060"/>
                </a:solidFill>
                <a:latin typeface="Arial"/>
                <a:cs typeface="Arial"/>
              </a:rPr>
              <a:t>Bureau d'étude et d'ingénierie, </a:t>
            </a:r>
            <a:endParaRPr lang="fr-FR" sz="1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783"/>
            <a:r>
              <a:rPr lang="fr-FR" sz="1800" b="1">
                <a:solidFill>
                  <a:srgbClr val="002060"/>
                </a:solidFill>
                <a:latin typeface="Arial"/>
                <a:cs typeface="Arial"/>
              </a:rPr>
              <a:t>au service des </a:t>
            </a:r>
            <a:r>
              <a:rPr lang="fr-FR" b="1">
                <a:solidFill>
                  <a:srgbClr val="F67536"/>
                </a:solidFill>
                <a:latin typeface="Arial"/>
                <a:cs typeface="Arial"/>
              </a:rPr>
              <a:t>enjeux industriels</a:t>
            </a:r>
            <a:endParaRPr lang="fr-FR" sz="1800" b="1">
              <a:solidFill>
                <a:srgbClr val="F675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216293A-4115-87DA-86D7-2F35752F36C8}"/>
              </a:ext>
            </a:extLst>
          </p:cNvPr>
          <p:cNvSpPr txBox="1"/>
          <p:nvPr/>
        </p:nvSpPr>
        <p:spPr>
          <a:xfrm>
            <a:off x="6661743" y="3141134"/>
            <a:ext cx="84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fr-FR" sz="3600">
                <a:solidFill>
                  <a:srgbClr val="F67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endParaRPr lang="fr-FR" sz="1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32137B8-EDA2-30B9-1FAA-C20ECA3BAC9D}"/>
              </a:ext>
            </a:extLst>
          </p:cNvPr>
          <p:cNvSpPr txBox="1"/>
          <p:nvPr/>
        </p:nvSpPr>
        <p:spPr>
          <a:xfrm>
            <a:off x="7804472" y="1737076"/>
            <a:ext cx="3075195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783"/>
            <a:r>
              <a:rPr lang="fr-FR" sz="1200" b="1">
                <a:solidFill>
                  <a:srgbClr val="002060"/>
                </a:solidFill>
                <a:latin typeface="Arial"/>
                <a:cs typeface="Arial"/>
              </a:rPr>
              <a:t>collaborateurs experts et passionnés </a:t>
            </a:r>
            <a:br>
              <a:rPr lang="fr-FR" sz="12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b="1">
                <a:solidFill>
                  <a:srgbClr val="002060"/>
                </a:solidFill>
                <a:latin typeface="Arial"/>
                <a:cs typeface="Arial"/>
              </a:rPr>
              <a:t>dans + de </a:t>
            </a:r>
            <a:r>
              <a:rPr lang="fr-FR" sz="1200" b="1">
                <a:solidFill>
                  <a:srgbClr val="F67536"/>
                </a:solidFill>
                <a:latin typeface="Arial"/>
                <a:cs typeface="Arial"/>
              </a:rPr>
              <a:t>35</a:t>
            </a:r>
            <a:r>
              <a:rPr lang="fr-FR" sz="1200" b="1">
                <a:solidFill>
                  <a:srgbClr val="002060"/>
                </a:solidFill>
                <a:latin typeface="Arial"/>
                <a:cs typeface="Arial"/>
              </a:rPr>
              <a:t> pays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49A6FBF-D62D-C78C-909C-EA4ED7BE0102}"/>
              </a:ext>
            </a:extLst>
          </p:cNvPr>
          <p:cNvSpPr txBox="1"/>
          <p:nvPr/>
        </p:nvSpPr>
        <p:spPr>
          <a:xfrm>
            <a:off x="6585542" y="2391045"/>
            <a:ext cx="3266891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85783"/>
            <a:r>
              <a:rPr lang="fr-FR" sz="3600">
                <a:solidFill>
                  <a:srgbClr val="F67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139</a:t>
            </a:r>
            <a:r>
              <a:rPr lang="fr-FR" sz="3600" b="1">
                <a:solidFill>
                  <a:srgbClr val="F67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>
                <a:solidFill>
                  <a:srgbClr val="F67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M€</a:t>
            </a:r>
            <a:r>
              <a:rPr lang="fr-FR" sz="4000">
                <a:solidFill>
                  <a:srgbClr val="F67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sz="4000" b="1">
                <a:solidFill>
                  <a:srgbClr val="F67536"/>
                </a:solidFill>
                <a:cs typeface="Arial Black" panose="020B0604020202020204" pitchFamily="34" charset="0"/>
              </a:rPr>
              <a:t>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54692DD-CC79-09AB-B6F3-A847F87664E3}"/>
              </a:ext>
            </a:extLst>
          </p:cNvPr>
          <p:cNvSpPr txBox="1"/>
          <p:nvPr/>
        </p:nvSpPr>
        <p:spPr>
          <a:xfrm>
            <a:off x="6585542" y="1596274"/>
            <a:ext cx="1205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fr-FR" sz="3600" spc="-113">
                <a:solidFill>
                  <a:srgbClr val="F675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1200</a:t>
            </a:r>
            <a:endParaRPr lang="it-IT" sz="3600" spc="-113">
              <a:solidFill>
                <a:srgbClr val="F675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54CC642-CC96-BBF7-B4E1-814285CFB703}"/>
              </a:ext>
            </a:extLst>
          </p:cNvPr>
          <p:cNvSpPr txBox="1"/>
          <p:nvPr/>
        </p:nvSpPr>
        <p:spPr>
          <a:xfrm>
            <a:off x="8375714" y="2578032"/>
            <a:ext cx="1899978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783"/>
            <a:r>
              <a:rPr lang="fr-FR" sz="1200" b="1">
                <a:solidFill>
                  <a:srgbClr val="171D56"/>
                </a:solidFill>
                <a:latin typeface="Arial"/>
                <a:cs typeface="Arial"/>
              </a:rPr>
              <a:t>chiffre d’affaires</a:t>
            </a:r>
          </a:p>
          <a:p>
            <a:pPr defTabSz="685783"/>
            <a:r>
              <a:rPr lang="fr-FR" sz="1200" b="1">
                <a:solidFill>
                  <a:srgbClr val="171D56"/>
                </a:solidFill>
                <a:latin typeface="Arial"/>
                <a:cs typeface="Arial"/>
              </a:rPr>
              <a:t>en 2024</a:t>
            </a:r>
            <a:endParaRPr lang="fr-FR" sz="1200" b="1">
              <a:solidFill>
                <a:srgbClr val="171D56"/>
              </a:solidFill>
              <a:latin typeface="Arial"/>
              <a:cs typeface="Arial" panose="020B0604020202020204" pitchFamily="34" charset="0"/>
            </a:endParaRP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12D849F1-80E3-6ACD-422A-8CAEA4336DF3}"/>
              </a:ext>
            </a:extLst>
          </p:cNvPr>
          <p:cNvCxnSpPr>
            <a:cxnSpLocks/>
          </p:cNvCxnSpPr>
          <p:nvPr/>
        </p:nvCxnSpPr>
        <p:spPr>
          <a:xfrm>
            <a:off x="6749188" y="2331781"/>
            <a:ext cx="3774879" cy="0"/>
          </a:xfrm>
          <a:prstGeom prst="line">
            <a:avLst/>
          </a:prstGeom>
          <a:noFill/>
          <a:ln w="19050" cap="flat" cmpd="sng" algn="ctr">
            <a:solidFill>
              <a:srgbClr val="171D56"/>
            </a:solidFill>
            <a:prstDash val="solid"/>
            <a:miter lim="800000"/>
          </a:ln>
          <a:effectLst/>
        </p:spPr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2FFA638D-F8CD-1E1C-51BB-363533922E5A}"/>
              </a:ext>
            </a:extLst>
          </p:cNvPr>
          <p:cNvSpPr txBox="1"/>
          <p:nvPr/>
        </p:nvSpPr>
        <p:spPr>
          <a:xfrm>
            <a:off x="7410514" y="3297973"/>
            <a:ext cx="1106424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783"/>
            <a:r>
              <a:rPr lang="fr-FR" sz="1200" b="1">
                <a:solidFill>
                  <a:srgbClr val="171D56"/>
                </a:solidFill>
                <a:latin typeface="Arial"/>
                <a:cs typeface="Arial"/>
              </a:rPr>
              <a:t>Implantations</a:t>
            </a:r>
            <a:br>
              <a:rPr lang="fr-FR" sz="1200" b="1">
                <a:solidFill>
                  <a:srgbClr val="171D56"/>
                </a:solidFill>
                <a:latin typeface="Arial"/>
                <a:cs typeface="Arial"/>
              </a:rPr>
            </a:br>
            <a:r>
              <a:rPr lang="fr-FR" sz="1200" b="1">
                <a:solidFill>
                  <a:srgbClr val="171D56"/>
                </a:solidFill>
                <a:latin typeface="Arial"/>
                <a:cs typeface="Arial"/>
              </a:rPr>
              <a:t>en France</a:t>
            </a:r>
            <a:endParaRPr lang="fr-FR" sz="1200" b="1">
              <a:solidFill>
                <a:srgbClr val="171D56"/>
              </a:solidFill>
              <a:latin typeface="Arial"/>
              <a:cs typeface="Arial" panose="020B060402020202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4836011A-7D8B-416F-474B-4A5DEA421D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26" y="1978526"/>
            <a:ext cx="4024547" cy="3609474"/>
          </a:xfrm>
          <a:prstGeom prst="rect">
            <a:avLst/>
          </a:prstGeom>
        </p:spPr>
      </p:pic>
      <p:grpSp>
        <p:nvGrpSpPr>
          <p:cNvPr id="26" name="Group 4">
            <a:extLst>
              <a:ext uri="{FF2B5EF4-FFF2-40B4-BE49-F238E27FC236}">
                <a16:creationId xmlns:a16="http://schemas.microsoft.com/office/drawing/2014/main" id="{B5A6CD7D-4FD8-1CD8-521E-543A0F60B3F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271443" y="4366414"/>
            <a:ext cx="962025" cy="595313"/>
            <a:chOff x="3805" y="2799"/>
            <a:chExt cx="606" cy="375"/>
          </a:xfrm>
        </p:grpSpPr>
        <p:sp>
          <p:nvSpPr>
            <p:cNvPr id="28" name="AutoShape 3">
              <a:extLst>
                <a:ext uri="{FF2B5EF4-FFF2-40B4-BE49-F238E27FC236}">
                  <a16:creationId xmlns:a16="http://schemas.microsoft.com/office/drawing/2014/main" id="{2B5972E2-3D40-ADDE-8E88-87C7F9DC1C2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895" y="2802"/>
              <a:ext cx="516" cy="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A6C04CCE-9B0A-B46A-D801-3D60F26E6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8" y="2806"/>
              <a:ext cx="393" cy="366"/>
            </a:xfrm>
            <a:custGeom>
              <a:avLst/>
              <a:gdLst>
                <a:gd name="T0" fmla="*/ 50 w 194"/>
                <a:gd name="T1" fmla="*/ 63 h 180"/>
                <a:gd name="T2" fmla="*/ 42 w 194"/>
                <a:gd name="T3" fmla="*/ 60 h 180"/>
                <a:gd name="T4" fmla="*/ 36 w 194"/>
                <a:gd name="T5" fmla="*/ 56 h 180"/>
                <a:gd name="T6" fmla="*/ 21 w 194"/>
                <a:gd name="T7" fmla="*/ 46 h 180"/>
                <a:gd name="T8" fmla="*/ 6 w 194"/>
                <a:gd name="T9" fmla="*/ 55 h 180"/>
                <a:gd name="T10" fmla="*/ 4 w 194"/>
                <a:gd name="T11" fmla="*/ 63 h 180"/>
                <a:gd name="T12" fmla="*/ 0 w 194"/>
                <a:gd name="T13" fmla="*/ 76 h 180"/>
                <a:gd name="T14" fmla="*/ 7 w 194"/>
                <a:gd name="T15" fmla="*/ 100 h 180"/>
                <a:gd name="T16" fmla="*/ 8 w 194"/>
                <a:gd name="T17" fmla="*/ 115 h 180"/>
                <a:gd name="T18" fmla="*/ 11 w 194"/>
                <a:gd name="T19" fmla="*/ 133 h 180"/>
                <a:gd name="T20" fmla="*/ 14 w 194"/>
                <a:gd name="T21" fmla="*/ 148 h 180"/>
                <a:gd name="T22" fmla="*/ 20 w 194"/>
                <a:gd name="T23" fmla="*/ 164 h 180"/>
                <a:gd name="T24" fmla="*/ 31 w 194"/>
                <a:gd name="T25" fmla="*/ 179 h 180"/>
                <a:gd name="T26" fmla="*/ 47 w 194"/>
                <a:gd name="T27" fmla="*/ 176 h 180"/>
                <a:gd name="T28" fmla="*/ 57 w 194"/>
                <a:gd name="T29" fmla="*/ 173 h 180"/>
                <a:gd name="T30" fmla="*/ 67 w 194"/>
                <a:gd name="T31" fmla="*/ 165 h 180"/>
                <a:gd name="T32" fmla="*/ 78 w 194"/>
                <a:gd name="T33" fmla="*/ 148 h 180"/>
                <a:gd name="T34" fmla="*/ 76 w 194"/>
                <a:gd name="T35" fmla="*/ 129 h 180"/>
                <a:gd name="T36" fmla="*/ 72 w 194"/>
                <a:gd name="T37" fmla="*/ 118 h 180"/>
                <a:gd name="T38" fmla="*/ 70 w 194"/>
                <a:gd name="T39" fmla="*/ 105 h 180"/>
                <a:gd name="T40" fmla="*/ 69 w 194"/>
                <a:gd name="T41" fmla="*/ 94 h 180"/>
                <a:gd name="T42" fmla="*/ 74 w 194"/>
                <a:gd name="T43" fmla="*/ 88 h 180"/>
                <a:gd name="T44" fmla="*/ 80 w 194"/>
                <a:gd name="T45" fmla="*/ 87 h 180"/>
                <a:gd name="T46" fmla="*/ 80 w 194"/>
                <a:gd name="T47" fmla="*/ 81 h 180"/>
                <a:gd name="T48" fmla="*/ 86 w 194"/>
                <a:gd name="T49" fmla="*/ 91 h 180"/>
                <a:gd name="T50" fmla="*/ 92 w 194"/>
                <a:gd name="T51" fmla="*/ 95 h 180"/>
                <a:gd name="T52" fmla="*/ 105 w 194"/>
                <a:gd name="T53" fmla="*/ 99 h 180"/>
                <a:gd name="T54" fmla="*/ 135 w 194"/>
                <a:gd name="T55" fmla="*/ 90 h 180"/>
                <a:gd name="T56" fmla="*/ 152 w 194"/>
                <a:gd name="T57" fmla="*/ 86 h 180"/>
                <a:gd name="T58" fmla="*/ 169 w 194"/>
                <a:gd name="T59" fmla="*/ 82 h 180"/>
                <a:gd name="T60" fmla="*/ 184 w 194"/>
                <a:gd name="T61" fmla="*/ 83 h 180"/>
                <a:gd name="T62" fmla="*/ 194 w 194"/>
                <a:gd name="T63" fmla="*/ 86 h 180"/>
                <a:gd name="T64" fmla="*/ 186 w 194"/>
                <a:gd name="T65" fmla="*/ 80 h 180"/>
                <a:gd name="T66" fmla="*/ 177 w 194"/>
                <a:gd name="T67" fmla="*/ 77 h 180"/>
                <a:gd name="T68" fmla="*/ 158 w 194"/>
                <a:gd name="T69" fmla="*/ 59 h 180"/>
                <a:gd name="T70" fmla="*/ 153 w 194"/>
                <a:gd name="T71" fmla="*/ 57 h 180"/>
                <a:gd name="T72" fmla="*/ 134 w 194"/>
                <a:gd name="T73" fmla="*/ 54 h 180"/>
                <a:gd name="T74" fmla="*/ 126 w 194"/>
                <a:gd name="T75" fmla="*/ 29 h 180"/>
                <a:gd name="T76" fmla="*/ 119 w 194"/>
                <a:gd name="T77" fmla="*/ 11 h 180"/>
                <a:gd name="T78" fmla="*/ 110 w 194"/>
                <a:gd name="T79" fmla="*/ 4 h 180"/>
                <a:gd name="T80" fmla="*/ 106 w 194"/>
                <a:gd name="T81" fmla="*/ 0 h 180"/>
                <a:gd name="T82" fmla="*/ 98 w 194"/>
                <a:gd name="T83" fmla="*/ 6 h 180"/>
                <a:gd name="T84" fmla="*/ 91 w 194"/>
                <a:gd name="T85" fmla="*/ 10 h 180"/>
                <a:gd name="T86" fmla="*/ 83 w 194"/>
                <a:gd name="T87" fmla="*/ 23 h 180"/>
                <a:gd name="T88" fmla="*/ 93 w 194"/>
                <a:gd name="T89" fmla="*/ 40 h 180"/>
                <a:gd name="T90" fmla="*/ 93 w 194"/>
                <a:gd name="T91" fmla="*/ 53 h 180"/>
                <a:gd name="T92" fmla="*/ 83 w 194"/>
                <a:gd name="T93" fmla="*/ 64 h 180"/>
                <a:gd name="T94" fmla="*/ 80 w 194"/>
                <a:gd name="T95" fmla="*/ 72 h 180"/>
                <a:gd name="T96" fmla="*/ 78 w 194"/>
                <a:gd name="T97" fmla="*/ 74 h 180"/>
                <a:gd name="T98" fmla="*/ 73 w 194"/>
                <a:gd name="T99" fmla="*/ 70 h 180"/>
                <a:gd name="T100" fmla="*/ 67 w 194"/>
                <a:gd name="T101" fmla="*/ 76 h 180"/>
                <a:gd name="T102" fmla="*/ 63 w 194"/>
                <a:gd name="T103" fmla="*/ 73 h 180"/>
                <a:gd name="T104" fmla="*/ 57 w 194"/>
                <a:gd name="T105" fmla="*/ 73 h 180"/>
                <a:gd name="T106" fmla="*/ 62 w 194"/>
                <a:gd name="T107" fmla="*/ 7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4" h="180">
                  <a:moveTo>
                    <a:pt x="62" y="66"/>
                  </a:moveTo>
                  <a:cubicBezTo>
                    <a:pt x="62" y="66"/>
                    <a:pt x="60" y="67"/>
                    <a:pt x="57" y="66"/>
                  </a:cubicBezTo>
                  <a:cubicBezTo>
                    <a:pt x="55" y="64"/>
                    <a:pt x="50" y="63"/>
                    <a:pt x="50" y="63"/>
                  </a:cubicBezTo>
                  <a:cubicBezTo>
                    <a:pt x="50" y="63"/>
                    <a:pt x="51" y="62"/>
                    <a:pt x="49" y="61"/>
                  </a:cubicBezTo>
                  <a:cubicBezTo>
                    <a:pt x="48" y="61"/>
                    <a:pt x="44" y="60"/>
                    <a:pt x="44" y="60"/>
                  </a:cubicBezTo>
                  <a:cubicBezTo>
                    <a:pt x="42" y="60"/>
                    <a:pt x="42" y="60"/>
                    <a:pt x="42" y="60"/>
                  </a:cubicBezTo>
                  <a:cubicBezTo>
                    <a:pt x="42" y="60"/>
                    <a:pt x="41" y="59"/>
                    <a:pt x="40" y="59"/>
                  </a:cubicBezTo>
                  <a:cubicBezTo>
                    <a:pt x="39" y="58"/>
                    <a:pt x="39" y="60"/>
                    <a:pt x="38" y="59"/>
                  </a:cubicBezTo>
                  <a:cubicBezTo>
                    <a:pt x="38" y="58"/>
                    <a:pt x="37" y="56"/>
                    <a:pt x="36" y="56"/>
                  </a:cubicBezTo>
                  <a:cubicBezTo>
                    <a:pt x="34" y="56"/>
                    <a:pt x="33" y="57"/>
                    <a:pt x="32" y="56"/>
                  </a:cubicBezTo>
                  <a:cubicBezTo>
                    <a:pt x="30" y="55"/>
                    <a:pt x="28" y="53"/>
                    <a:pt x="27" y="51"/>
                  </a:cubicBezTo>
                  <a:cubicBezTo>
                    <a:pt x="26" y="49"/>
                    <a:pt x="23" y="46"/>
                    <a:pt x="21" y="46"/>
                  </a:cubicBezTo>
                  <a:cubicBezTo>
                    <a:pt x="20" y="46"/>
                    <a:pt x="19" y="48"/>
                    <a:pt x="18" y="48"/>
                  </a:cubicBezTo>
                  <a:cubicBezTo>
                    <a:pt x="17" y="48"/>
                    <a:pt x="12" y="49"/>
                    <a:pt x="10" y="51"/>
                  </a:cubicBezTo>
                  <a:cubicBezTo>
                    <a:pt x="8" y="54"/>
                    <a:pt x="6" y="55"/>
                    <a:pt x="6" y="55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6" y="58"/>
                    <a:pt x="3" y="60"/>
                    <a:pt x="3" y="60"/>
                  </a:cubicBezTo>
                  <a:cubicBezTo>
                    <a:pt x="3" y="61"/>
                    <a:pt x="4" y="62"/>
                    <a:pt x="4" y="63"/>
                  </a:cubicBezTo>
                  <a:cubicBezTo>
                    <a:pt x="4" y="63"/>
                    <a:pt x="4" y="64"/>
                    <a:pt x="3" y="65"/>
                  </a:cubicBezTo>
                  <a:cubicBezTo>
                    <a:pt x="2" y="66"/>
                    <a:pt x="2" y="71"/>
                    <a:pt x="2" y="71"/>
                  </a:cubicBezTo>
                  <a:cubicBezTo>
                    <a:pt x="2" y="71"/>
                    <a:pt x="0" y="74"/>
                    <a:pt x="0" y="76"/>
                  </a:cubicBezTo>
                  <a:cubicBezTo>
                    <a:pt x="0" y="77"/>
                    <a:pt x="1" y="82"/>
                    <a:pt x="2" y="84"/>
                  </a:cubicBezTo>
                  <a:cubicBezTo>
                    <a:pt x="3" y="86"/>
                    <a:pt x="7" y="90"/>
                    <a:pt x="7" y="93"/>
                  </a:cubicBezTo>
                  <a:cubicBezTo>
                    <a:pt x="7" y="96"/>
                    <a:pt x="6" y="99"/>
                    <a:pt x="7" y="100"/>
                  </a:cubicBezTo>
                  <a:cubicBezTo>
                    <a:pt x="7" y="102"/>
                    <a:pt x="7" y="104"/>
                    <a:pt x="7" y="105"/>
                  </a:cubicBezTo>
                  <a:cubicBezTo>
                    <a:pt x="7" y="106"/>
                    <a:pt x="9" y="107"/>
                    <a:pt x="9" y="108"/>
                  </a:cubicBezTo>
                  <a:cubicBezTo>
                    <a:pt x="9" y="109"/>
                    <a:pt x="9" y="113"/>
                    <a:pt x="8" y="115"/>
                  </a:cubicBezTo>
                  <a:cubicBezTo>
                    <a:pt x="8" y="117"/>
                    <a:pt x="11" y="119"/>
                    <a:pt x="11" y="120"/>
                  </a:cubicBezTo>
                  <a:cubicBezTo>
                    <a:pt x="10" y="121"/>
                    <a:pt x="11" y="129"/>
                    <a:pt x="11" y="129"/>
                  </a:cubicBezTo>
                  <a:cubicBezTo>
                    <a:pt x="11" y="133"/>
                    <a:pt x="11" y="133"/>
                    <a:pt x="11" y="133"/>
                  </a:cubicBezTo>
                  <a:cubicBezTo>
                    <a:pt x="11" y="133"/>
                    <a:pt x="12" y="134"/>
                    <a:pt x="12" y="136"/>
                  </a:cubicBezTo>
                  <a:cubicBezTo>
                    <a:pt x="12" y="137"/>
                    <a:pt x="11" y="143"/>
                    <a:pt x="11" y="143"/>
                  </a:cubicBezTo>
                  <a:cubicBezTo>
                    <a:pt x="11" y="143"/>
                    <a:pt x="13" y="146"/>
                    <a:pt x="14" y="148"/>
                  </a:cubicBezTo>
                  <a:cubicBezTo>
                    <a:pt x="16" y="151"/>
                    <a:pt x="17" y="152"/>
                    <a:pt x="17" y="153"/>
                  </a:cubicBezTo>
                  <a:cubicBezTo>
                    <a:pt x="17" y="154"/>
                    <a:pt x="18" y="157"/>
                    <a:pt x="19" y="158"/>
                  </a:cubicBezTo>
                  <a:cubicBezTo>
                    <a:pt x="20" y="160"/>
                    <a:pt x="19" y="163"/>
                    <a:pt x="20" y="164"/>
                  </a:cubicBezTo>
                  <a:cubicBezTo>
                    <a:pt x="22" y="165"/>
                    <a:pt x="23" y="164"/>
                    <a:pt x="25" y="165"/>
                  </a:cubicBezTo>
                  <a:cubicBezTo>
                    <a:pt x="26" y="166"/>
                    <a:pt x="32" y="171"/>
                    <a:pt x="32" y="172"/>
                  </a:cubicBezTo>
                  <a:cubicBezTo>
                    <a:pt x="32" y="173"/>
                    <a:pt x="31" y="179"/>
                    <a:pt x="31" y="179"/>
                  </a:cubicBezTo>
                  <a:cubicBezTo>
                    <a:pt x="31" y="179"/>
                    <a:pt x="33" y="180"/>
                    <a:pt x="35" y="180"/>
                  </a:cubicBezTo>
                  <a:cubicBezTo>
                    <a:pt x="37" y="180"/>
                    <a:pt x="43" y="175"/>
                    <a:pt x="44" y="175"/>
                  </a:cubicBezTo>
                  <a:cubicBezTo>
                    <a:pt x="45" y="175"/>
                    <a:pt x="46" y="176"/>
                    <a:pt x="47" y="176"/>
                  </a:cubicBezTo>
                  <a:cubicBezTo>
                    <a:pt x="48" y="176"/>
                    <a:pt x="49" y="174"/>
                    <a:pt x="50" y="174"/>
                  </a:cubicBezTo>
                  <a:cubicBezTo>
                    <a:pt x="51" y="173"/>
                    <a:pt x="52" y="175"/>
                    <a:pt x="53" y="175"/>
                  </a:cubicBezTo>
                  <a:cubicBezTo>
                    <a:pt x="54" y="175"/>
                    <a:pt x="55" y="173"/>
                    <a:pt x="57" y="173"/>
                  </a:cubicBezTo>
                  <a:cubicBezTo>
                    <a:pt x="58" y="173"/>
                    <a:pt x="61" y="173"/>
                    <a:pt x="61" y="172"/>
                  </a:cubicBezTo>
                  <a:cubicBezTo>
                    <a:pt x="61" y="171"/>
                    <a:pt x="63" y="166"/>
                    <a:pt x="63" y="166"/>
                  </a:cubicBezTo>
                  <a:cubicBezTo>
                    <a:pt x="63" y="166"/>
                    <a:pt x="65" y="165"/>
                    <a:pt x="67" y="165"/>
                  </a:cubicBezTo>
                  <a:cubicBezTo>
                    <a:pt x="68" y="165"/>
                    <a:pt x="70" y="163"/>
                    <a:pt x="70" y="163"/>
                  </a:cubicBezTo>
                  <a:cubicBezTo>
                    <a:pt x="70" y="162"/>
                    <a:pt x="73" y="155"/>
                    <a:pt x="74" y="153"/>
                  </a:cubicBezTo>
                  <a:cubicBezTo>
                    <a:pt x="75" y="152"/>
                    <a:pt x="78" y="148"/>
                    <a:pt x="78" y="148"/>
                  </a:cubicBezTo>
                  <a:cubicBezTo>
                    <a:pt x="78" y="147"/>
                    <a:pt x="77" y="144"/>
                    <a:pt x="77" y="142"/>
                  </a:cubicBezTo>
                  <a:cubicBezTo>
                    <a:pt x="77" y="141"/>
                    <a:pt x="77" y="136"/>
                    <a:pt x="77" y="134"/>
                  </a:cubicBezTo>
                  <a:cubicBezTo>
                    <a:pt x="76" y="132"/>
                    <a:pt x="76" y="130"/>
                    <a:pt x="76" y="129"/>
                  </a:cubicBezTo>
                  <a:cubicBezTo>
                    <a:pt x="75" y="128"/>
                    <a:pt x="73" y="126"/>
                    <a:pt x="73" y="125"/>
                  </a:cubicBezTo>
                  <a:cubicBezTo>
                    <a:pt x="73" y="125"/>
                    <a:pt x="76" y="123"/>
                    <a:pt x="76" y="122"/>
                  </a:cubicBezTo>
                  <a:cubicBezTo>
                    <a:pt x="76" y="120"/>
                    <a:pt x="73" y="120"/>
                    <a:pt x="72" y="118"/>
                  </a:cubicBezTo>
                  <a:cubicBezTo>
                    <a:pt x="71" y="115"/>
                    <a:pt x="70" y="113"/>
                    <a:pt x="70" y="112"/>
                  </a:cubicBezTo>
                  <a:cubicBezTo>
                    <a:pt x="70" y="110"/>
                    <a:pt x="70" y="107"/>
                    <a:pt x="70" y="107"/>
                  </a:cubicBezTo>
                  <a:cubicBezTo>
                    <a:pt x="70" y="106"/>
                    <a:pt x="70" y="105"/>
                    <a:pt x="70" y="105"/>
                  </a:cubicBezTo>
                  <a:cubicBezTo>
                    <a:pt x="70" y="105"/>
                    <a:pt x="68" y="104"/>
                    <a:pt x="68" y="103"/>
                  </a:cubicBezTo>
                  <a:cubicBezTo>
                    <a:pt x="68" y="102"/>
                    <a:pt x="69" y="100"/>
                    <a:pt x="69" y="99"/>
                  </a:cubicBezTo>
                  <a:cubicBezTo>
                    <a:pt x="69" y="94"/>
                    <a:pt x="69" y="94"/>
                    <a:pt x="69" y="94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9" y="90"/>
                    <a:pt x="69" y="88"/>
                    <a:pt x="70" y="88"/>
                  </a:cubicBezTo>
                  <a:cubicBezTo>
                    <a:pt x="71" y="88"/>
                    <a:pt x="72" y="87"/>
                    <a:pt x="74" y="88"/>
                  </a:cubicBezTo>
                  <a:cubicBezTo>
                    <a:pt x="76" y="89"/>
                    <a:pt x="77" y="90"/>
                    <a:pt x="77" y="90"/>
                  </a:cubicBezTo>
                  <a:cubicBezTo>
                    <a:pt x="79" y="90"/>
                    <a:pt x="79" y="90"/>
                    <a:pt x="79" y="90"/>
                  </a:cubicBezTo>
                  <a:cubicBezTo>
                    <a:pt x="80" y="87"/>
                    <a:pt x="80" y="87"/>
                    <a:pt x="80" y="87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1"/>
                    <a:pt x="80" y="81"/>
                    <a:pt x="80" y="81"/>
                  </a:cubicBezTo>
                  <a:cubicBezTo>
                    <a:pt x="81" y="83"/>
                    <a:pt x="81" y="83"/>
                    <a:pt x="81" y="83"/>
                  </a:cubicBezTo>
                  <a:cubicBezTo>
                    <a:pt x="83" y="86"/>
                    <a:pt x="83" y="86"/>
                    <a:pt x="83" y="86"/>
                  </a:cubicBezTo>
                  <a:cubicBezTo>
                    <a:pt x="86" y="91"/>
                    <a:pt x="86" y="91"/>
                    <a:pt x="86" y="91"/>
                  </a:cubicBezTo>
                  <a:cubicBezTo>
                    <a:pt x="86" y="91"/>
                    <a:pt x="87" y="93"/>
                    <a:pt x="88" y="93"/>
                  </a:cubicBezTo>
                  <a:cubicBezTo>
                    <a:pt x="89" y="93"/>
                    <a:pt x="90" y="94"/>
                    <a:pt x="90" y="94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92" y="95"/>
                    <a:pt x="93" y="95"/>
                    <a:pt x="95" y="96"/>
                  </a:cubicBezTo>
                  <a:cubicBezTo>
                    <a:pt x="96" y="97"/>
                    <a:pt x="97" y="97"/>
                    <a:pt x="98" y="97"/>
                  </a:cubicBezTo>
                  <a:cubicBezTo>
                    <a:pt x="99" y="97"/>
                    <a:pt x="103" y="99"/>
                    <a:pt x="105" y="99"/>
                  </a:cubicBezTo>
                  <a:cubicBezTo>
                    <a:pt x="106" y="99"/>
                    <a:pt x="113" y="96"/>
                    <a:pt x="115" y="96"/>
                  </a:cubicBezTo>
                  <a:cubicBezTo>
                    <a:pt x="118" y="95"/>
                    <a:pt x="125" y="93"/>
                    <a:pt x="126" y="93"/>
                  </a:cubicBezTo>
                  <a:cubicBezTo>
                    <a:pt x="128" y="93"/>
                    <a:pt x="132" y="91"/>
                    <a:pt x="135" y="90"/>
                  </a:cubicBezTo>
                  <a:cubicBezTo>
                    <a:pt x="139" y="89"/>
                    <a:pt x="144" y="85"/>
                    <a:pt x="146" y="85"/>
                  </a:cubicBezTo>
                  <a:cubicBezTo>
                    <a:pt x="147" y="85"/>
                    <a:pt x="148" y="84"/>
                    <a:pt x="148" y="85"/>
                  </a:cubicBezTo>
                  <a:cubicBezTo>
                    <a:pt x="149" y="86"/>
                    <a:pt x="150" y="86"/>
                    <a:pt x="152" y="86"/>
                  </a:cubicBezTo>
                  <a:cubicBezTo>
                    <a:pt x="153" y="85"/>
                    <a:pt x="155" y="85"/>
                    <a:pt x="156" y="85"/>
                  </a:cubicBezTo>
                  <a:cubicBezTo>
                    <a:pt x="158" y="85"/>
                    <a:pt x="160" y="83"/>
                    <a:pt x="162" y="83"/>
                  </a:cubicBezTo>
                  <a:cubicBezTo>
                    <a:pt x="163" y="82"/>
                    <a:pt x="167" y="82"/>
                    <a:pt x="169" y="82"/>
                  </a:cubicBezTo>
                  <a:cubicBezTo>
                    <a:pt x="171" y="82"/>
                    <a:pt x="171" y="81"/>
                    <a:pt x="173" y="81"/>
                  </a:cubicBezTo>
                  <a:cubicBezTo>
                    <a:pt x="175" y="81"/>
                    <a:pt x="177" y="82"/>
                    <a:pt x="179" y="82"/>
                  </a:cubicBezTo>
                  <a:cubicBezTo>
                    <a:pt x="181" y="82"/>
                    <a:pt x="182" y="83"/>
                    <a:pt x="184" y="83"/>
                  </a:cubicBezTo>
                  <a:cubicBezTo>
                    <a:pt x="185" y="83"/>
                    <a:pt x="186" y="83"/>
                    <a:pt x="187" y="83"/>
                  </a:cubicBezTo>
                  <a:cubicBezTo>
                    <a:pt x="188" y="83"/>
                    <a:pt x="191" y="84"/>
                    <a:pt x="192" y="85"/>
                  </a:cubicBezTo>
                  <a:cubicBezTo>
                    <a:pt x="193" y="86"/>
                    <a:pt x="194" y="86"/>
                    <a:pt x="194" y="86"/>
                  </a:cubicBezTo>
                  <a:cubicBezTo>
                    <a:pt x="194" y="84"/>
                    <a:pt x="194" y="84"/>
                    <a:pt x="194" y="84"/>
                  </a:cubicBezTo>
                  <a:cubicBezTo>
                    <a:pt x="194" y="84"/>
                    <a:pt x="190" y="81"/>
                    <a:pt x="189" y="81"/>
                  </a:cubicBezTo>
                  <a:cubicBezTo>
                    <a:pt x="188" y="81"/>
                    <a:pt x="186" y="80"/>
                    <a:pt x="186" y="80"/>
                  </a:cubicBezTo>
                  <a:cubicBezTo>
                    <a:pt x="186" y="80"/>
                    <a:pt x="185" y="80"/>
                    <a:pt x="184" y="80"/>
                  </a:cubicBezTo>
                  <a:cubicBezTo>
                    <a:pt x="182" y="79"/>
                    <a:pt x="180" y="78"/>
                    <a:pt x="180" y="78"/>
                  </a:cubicBezTo>
                  <a:cubicBezTo>
                    <a:pt x="180" y="78"/>
                    <a:pt x="180" y="79"/>
                    <a:pt x="177" y="77"/>
                  </a:cubicBezTo>
                  <a:cubicBezTo>
                    <a:pt x="175" y="76"/>
                    <a:pt x="171" y="69"/>
                    <a:pt x="169" y="67"/>
                  </a:cubicBezTo>
                  <a:cubicBezTo>
                    <a:pt x="167" y="66"/>
                    <a:pt x="163" y="61"/>
                    <a:pt x="162" y="60"/>
                  </a:cubicBezTo>
                  <a:cubicBezTo>
                    <a:pt x="160" y="60"/>
                    <a:pt x="158" y="59"/>
                    <a:pt x="158" y="59"/>
                  </a:cubicBezTo>
                  <a:cubicBezTo>
                    <a:pt x="157" y="57"/>
                    <a:pt x="157" y="57"/>
                    <a:pt x="157" y="57"/>
                  </a:cubicBezTo>
                  <a:cubicBezTo>
                    <a:pt x="157" y="57"/>
                    <a:pt x="156" y="58"/>
                    <a:pt x="155" y="58"/>
                  </a:cubicBezTo>
                  <a:cubicBezTo>
                    <a:pt x="154" y="58"/>
                    <a:pt x="155" y="57"/>
                    <a:pt x="153" y="57"/>
                  </a:cubicBezTo>
                  <a:cubicBezTo>
                    <a:pt x="151" y="57"/>
                    <a:pt x="148" y="56"/>
                    <a:pt x="147" y="56"/>
                  </a:cubicBezTo>
                  <a:cubicBezTo>
                    <a:pt x="145" y="56"/>
                    <a:pt x="141" y="57"/>
                    <a:pt x="140" y="56"/>
                  </a:cubicBezTo>
                  <a:cubicBezTo>
                    <a:pt x="140" y="56"/>
                    <a:pt x="136" y="56"/>
                    <a:pt x="134" y="54"/>
                  </a:cubicBezTo>
                  <a:cubicBezTo>
                    <a:pt x="133" y="52"/>
                    <a:pt x="126" y="44"/>
                    <a:pt x="125" y="42"/>
                  </a:cubicBezTo>
                  <a:cubicBezTo>
                    <a:pt x="124" y="41"/>
                    <a:pt x="123" y="38"/>
                    <a:pt x="123" y="36"/>
                  </a:cubicBezTo>
                  <a:cubicBezTo>
                    <a:pt x="123" y="35"/>
                    <a:pt x="126" y="30"/>
                    <a:pt x="126" y="29"/>
                  </a:cubicBezTo>
                  <a:cubicBezTo>
                    <a:pt x="126" y="29"/>
                    <a:pt x="127" y="25"/>
                    <a:pt x="126" y="24"/>
                  </a:cubicBezTo>
                  <a:cubicBezTo>
                    <a:pt x="125" y="22"/>
                    <a:pt x="122" y="17"/>
                    <a:pt x="122" y="16"/>
                  </a:cubicBezTo>
                  <a:cubicBezTo>
                    <a:pt x="122" y="16"/>
                    <a:pt x="120" y="12"/>
                    <a:pt x="119" y="11"/>
                  </a:cubicBezTo>
                  <a:cubicBezTo>
                    <a:pt x="118" y="10"/>
                    <a:pt x="116" y="10"/>
                    <a:pt x="115" y="9"/>
                  </a:cubicBezTo>
                  <a:cubicBezTo>
                    <a:pt x="114" y="8"/>
                    <a:pt x="112" y="7"/>
                    <a:pt x="112" y="6"/>
                  </a:cubicBezTo>
                  <a:cubicBezTo>
                    <a:pt x="112" y="5"/>
                    <a:pt x="112" y="4"/>
                    <a:pt x="110" y="4"/>
                  </a:cubicBezTo>
                  <a:cubicBezTo>
                    <a:pt x="109" y="4"/>
                    <a:pt x="108" y="4"/>
                    <a:pt x="107" y="3"/>
                  </a:cubicBezTo>
                  <a:cubicBezTo>
                    <a:pt x="106" y="3"/>
                    <a:pt x="105" y="2"/>
                    <a:pt x="106" y="1"/>
                  </a:cubicBezTo>
                  <a:cubicBezTo>
                    <a:pt x="106" y="1"/>
                    <a:pt x="107" y="0"/>
                    <a:pt x="106" y="0"/>
                  </a:cubicBezTo>
                  <a:cubicBezTo>
                    <a:pt x="106" y="0"/>
                    <a:pt x="103" y="0"/>
                    <a:pt x="103" y="0"/>
                  </a:cubicBezTo>
                  <a:cubicBezTo>
                    <a:pt x="103" y="0"/>
                    <a:pt x="100" y="1"/>
                    <a:pt x="100" y="3"/>
                  </a:cubicBezTo>
                  <a:cubicBezTo>
                    <a:pt x="100" y="4"/>
                    <a:pt x="98" y="6"/>
                    <a:pt x="98" y="6"/>
                  </a:cubicBezTo>
                  <a:cubicBezTo>
                    <a:pt x="98" y="6"/>
                    <a:pt x="97" y="7"/>
                    <a:pt x="96" y="7"/>
                  </a:cubicBezTo>
                  <a:cubicBezTo>
                    <a:pt x="95" y="8"/>
                    <a:pt x="93" y="7"/>
                    <a:pt x="92" y="7"/>
                  </a:cubicBezTo>
                  <a:cubicBezTo>
                    <a:pt x="92" y="7"/>
                    <a:pt x="91" y="9"/>
                    <a:pt x="91" y="10"/>
                  </a:cubicBezTo>
                  <a:cubicBezTo>
                    <a:pt x="91" y="10"/>
                    <a:pt x="89" y="12"/>
                    <a:pt x="89" y="12"/>
                  </a:cubicBezTo>
                  <a:cubicBezTo>
                    <a:pt x="89" y="12"/>
                    <a:pt x="83" y="17"/>
                    <a:pt x="83" y="18"/>
                  </a:cubicBezTo>
                  <a:cubicBezTo>
                    <a:pt x="83" y="19"/>
                    <a:pt x="82" y="22"/>
                    <a:pt x="83" y="23"/>
                  </a:cubicBezTo>
                  <a:cubicBezTo>
                    <a:pt x="83" y="24"/>
                    <a:pt x="84" y="26"/>
                    <a:pt x="84" y="28"/>
                  </a:cubicBezTo>
                  <a:cubicBezTo>
                    <a:pt x="84" y="29"/>
                    <a:pt x="85" y="34"/>
                    <a:pt x="87" y="36"/>
                  </a:cubicBezTo>
                  <a:cubicBezTo>
                    <a:pt x="88" y="38"/>
                    <a:pt x="92" y="40"/>
                    <a:pt x="93" y="40"/>
                  </a:cubicBezTo>
                  <a:cubicBezTo>
                    <a:pt x="94" y="41"/>
                    <a:pt x="95" y="41"/>
                    <a:pt x="95" y="42"/>
                  </a:cubicBezTo>
                  <a:cubicBezTo>
                    <a:pt x="95" y="44"/>
                    <a:pt x="96" y="47"/>
                    <a:pt x="95" y="48"/>
                  </a:cubicBezTo>
                  <a:cubicBezTo>
                    <a:pt x="95" y="50"/>
                    <a:pt x="94" y="53"/>
                    <a:pt x="93" y="53"/>
                  </a:cubicBezTo>
                  <a:cubicBezTo>
                    <a:pt x="92" y="53"/>
                    <a:pt x="89" y="52"/>
                    <a:pt x="87" y="54"/>
                  </a:cubicBezTo>
                  <a:cubicBezTo>
                    <a:pt x="84" y="56"/>
                    <a:pt x="84" y="59"/>
                    <a:pt x="84" y="59"/>
                  </a:cubicBezTo>
                  <a:cubicBezTo>
                    <a:pt x="84" y="59"/>
                    <a:pt x="84" y="63"/>
                    <a:pt x="83" y="64"/>
                  </a:cubicBezTo>
                  <a:cubicBezTo>
                    <a:pt x="83" y="64"/>
                    <a:pt x="82" y="67"/>
                    <a:pt x="82" y="67"/>
                  </a:cubicBezTo>
                  <a:cubicBezTo>
                    <a:pt x="82" y="67"/>
                    <a:pt x="82" y="69"/>
                    <a:pt x="81" y="70"/>
                  </a:cubicBezTo>
                  <a:cubicBezTo>
                    <a:pt x="80" y="71"/>
                    <a:pt x="80" y="72"/>
                    <a:pt x="80" y="72"/>
                  </a:cubicBezTo>
                  <a:cubicBezTo>
                    <a:pt x="80" y="73"/>
                    <a:pt x="81" y="76"/>
                    <a:pt x="81" y="76"/>
                  </a:cubicBezTo>
                  <a:cubicBezTo>
                    <a:pt x="81" y="76"/>
                    <a:pt x="80" y="77"/>
                    <a:pt x="80" y="76"/>
                  </a:cubicBezTo>
                  <a:cubicBezTo>
                    <a:pt x="79" y="76"/>
                    <a:pt x="79" y="75"/>
                    <a:pt x="78" y="74"/>
                  </a:cubicBezTo>
                  <a:cubicBezTo>
                    <a:pt x="77" y="74"/>
                    <a:pt x="77" y="73"/>
                    <a:pt x="77" y="73"/>
                  </a:cubicBezTo>
                  <a:cubicBezTo>
                    <a:pt x="77" y="72"/>
                    <a:pt x="76" y="70"/>
                    <a:pt x="76" y="70"/>
                  </a:cubicBezTo>
                  <a:cubicBezTo>
                    <a:pt x="76" y="70"/>
                    <a:pt x="74" y="70"/>
                    <a:pt x="73" y="70"/>
                  </a:cubicBezTo>
                  <a:cubicBezTo>
                    <a:pt x="72" y="71"/>
                    <a:pt x="70" y="72"/>
                    <a:pt x="70" y="72"/>
                  </a:cubicBezTo>
                  <a:cubicBezTo>
                    <a:pt x="70" y="72"/>
                    <a:pt x="71" y="74"/>
                    <a:pt x="70" y="74"/>
                  </a:cubicBezTo>
                  <a:cubicBezTo>
                    <a:pt x="70" y="74"/>
                    <a:pt x="68" y="76"/>
                    <a:pt x="67" y="76"/>
                  </a:cubicBezTo>
                  <a:cubicBezTo>
                    <a:pt x="66" y="76"/>
                    <a:pt x="67" y="78"/>
                    <a:pt x="66" y="76"/>
                  </a:cubicBezTo>
                  <a:cubicBezTo>
                    <a:pt x="66" y="74"/>
                    <a:pt x="66" y="72"/>
                    <a:pt x="65" y="72"/>
                  </a:cubicBezTo>
                  <a:cubicBezTo>
                    <a:pt x="64" y="72"/>
                    <a:pt x="63" y="72"/>
                    <a:pt x="63" y="73"/>
                  </a:cubicBezTo>
                  <a:cubicBezTo>
                    <a:pt x="63" y="75"/>
                    <a:pt x="62" y="77"/>
                    <a:pt x="61" y="76"/>
                  </a:cubicBezTo>
                  <a:cubicBezTo>
                    <a:pt x="60" y="75"/>
                    <a:pt x="61" y="74"/>
                    <a:pt x="60" y="74"/>
                  </a:cubicBezTo>
                  <a:cubicBezTo>
                    <a:pt x="60" y="74"/>
                    <a:pt x="57" y="73"/>
                    <a:pt x="57" y="73"/>
                  </a:cubicBezTo>
                  <a:cubicBezTo>
                    <a:pt x="57" y="71"/>
                    <a:pt x="57" y="71"/>
                    <a:pt x="57" y="71"/>
                  </a:cubicBezTo>
                  <a:cubicBezTo>
                    <a:pt x="59" y="71"/>
                    <a:pt x="59" y="71"/>
                    <a:pt x="59" y="71"/>
                  </a:cubicBezTo>
                  <a:cubicBezTo>
                    <a:pt x="59" y="71"/>
                    <a:pt x="61" y="71"/>
                    <a:pt x="62" y="70"/>
                  </a:cubicBezTo>
                  <a:cubicBezTo>
                    <a:pt x="62" y="69"/>
                    <a:pt x="62" y="67"/>
                    <a:pt x="62" y="66"/>
                  </a:cubicBezTo>
                </a:path>
              </a:pathLst>
            </a:custGeom>
            <a:solidFill>
              <a:srgbClr val="8F98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E53FE5A4-4744-7145-9535-088EF5614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8" y="2806"/>
              <a:ext cx="393" cy="366"/>
            </a:xfrm>
            <a:custGeom>
              <a:avLst/>
              <a:gdLst>
                <a:gd name="T0" fmla="*/ 50 w 194"/>
                <a:gd name="T1" fmla="*/ 63 h 180"/>
                <a:gd name="T2" fmla="*/ 42 w 194"/>
                <a:gd name="T3" fmla="*/ 60 h 180"/>
                <a:gd name="T4" fmla="*/ 36 w 194"/>
                <a:gd name="T5" fmla="*/ 56 h 180"/>
                <a:gd name="T6" fmla="*/ 21 w 194"/>
                <a:gd name="T7" fmla="*/ 46 h 180"/>
                <a:gd name="T8" fmla="*/ 6 w 194"/>
                <a:gd name="T9" fmla="*/ 55 h 180"/>
                <a:gd name="T10" fmla="*/ 4 w 194"/>
                <a:gd name="T11" fmla="*/ 63 h 180"/>
                <a:gd name="T12" fmla="*/ 0 w 194"/>
                <a:gd name="T13" fmla="*/ 76 h 180"/>
                <a:gd name="T14" fmla="*/ 7 w 194"/>
                <a:gd name="T15" fmla="*/ 100 h 180"/>
                <a:gd name="T16" fmla="*/ 8 w 194"/>
                <a:gd name="T17" fmla="*/ 115 h 180"/>
                <a:gd name="T18" fmla="*/ 11 w 194"/>
                <a:gd name="T19" fmla="*/ 133 h 180"/>
                <a:gd name="T20" fmla="*/ 14 w 194"/>
                <a:gd name="T21" fmla="*/ 148 h 180"/>
                <a:gd name="T22" fmla="*/ 20 w 194"/>
                <a:gd name="T23" fmla="*/ 164 h 180"/>
                <a:gd name="T24" fmla="*/ 31 w 194"/>
                <a:gd name="T25" fmla="*/ 179 h 180"/>
                <a:gd name="T26" fmla="*/ 47 w 194"/>
                <a:gd name="T27" fmla="*/ 176 h 180"/>
                <a:gd name="T28" fmla="*/ 57 w 194"/>
                <a:gd name="T29" fmla="*/ 173 h 180"/>
                <a:gd name="T30" fmla="*/ 67 w 194"/>
                <a:gd name="T31" fmla="*/ 165 h 180"/>
                <a:gd name="T32" fmla="*/ 78 w 194"/>
                <a:gd name="T33" fmla="*/ 148 h 180"/>
                <a:gd name="T34" fmla="*/ 76 w 194"/>
                <a:gd name="T35" fmla="*/ 129 h 180"/>
                <a:gd name="T36" fmla="*/ 72 w 194"/>
                <a:gd name="T37" fmla="*/ 118 h 180"/>
                <a:gd name="T38" fmla="*/ 70 w 194"/>
                <a:gd name="T39" fmla="*/ 105 h 180"/>
                <a:gd name="T40" fmla="*/ 69 w 194"/>
                <a:gd name="T41" fmla="*/ 94 h 180"/>
                <a:gd name="T42" fmla="*/ 74 w 194"/>
                <a:gd name="T43" fmla="*/ 88 h 180"/>
                <a:gd name="T44" fmla="*/ 80 w 194"/>
                <a:gd name="T45" fmla="*/ 87 h 180"/>
                <a:gd name="T46" fmla="*/ 80 w 194"/>
                <a:gd name="T47" fmla="*/ 81 h 180"/>
                <a:gd name="T48" fmla="*/ 86 w 194"/>
                <a:gd name="T49" fmla="*/ 91 h 180"/>
                <a:gd name="T50" fmla="*/ 92 w 194"/>
                <a:gd name="T51" fmla="*/ 95 h 180"/>
                <a:gd name="T52" fmla="*/ 105 w 194"/>
                <a:gd name="T53" fmla="*/ 99 h 180"/>
                <a:gd name="T54" fmla="*/ 135 w 194"/>
                <a:gd name="T55" fmla="*/ 90 h 180"/>
                <a:gd name="T56" fmla="*/ 152 w 194"/>
                <a:gd name="T57" fmla="*/ 86 h 180"/>
                <a:gd name="T58" fmla="*/ 169 w 194"/>
                <a:gd name="T59" fmla="*/ 82 h 180"/>
                <a:gd name="T60" fmla="*/ 184 w 194"/>
                <a:gd name="T61" fmla="*/ 83 h 180"/>
                <a:gd name="T62" fmla="*/ 194 w 194"/>
                <a:gd name="T63" fmla="*/ 86 h 180"/>
                <a:gd name="T64" fmla="*/ 186 w 194"/>
                <a:gd name="T65" fmla="*/ 80 h 180"/>
                <a:gd name="T66" fmla="*/ 177 w 194"/>
                <a:gd name="T67" fmla="*/ 77 h 180"/>
                <a:gd name="T68" fmla="*/ 158 w 194"/>
                <a:gd name="T69" fmla="*/ 59 h 180"/>
                <a:gd name="T70" fmla="*/ 153 w 194"/>
                <a:gd name="T71" fmla="*/ 57 h 180"/>
                <a:gd name="T72" fmla="*/ 134 w 194"/>
                <a:gd name="T73" fmla="*/ 54 h 180"/>
                <a:gd name="T74" fmla="*/ 126 w 194"/>
                <a:gd name="T75" fmla="*/ 29 h 180"/>
                <a:gd name="T76" fmla="*/ 119 w 194"/>
                <a:gd name="T77" fmla="*/ 11 h 180"/>
                <a:gd name="T78" fmla="*/ 110 w 194"/>
                <a:gd name="T79" fmla="*/ 4 h 180"/>
                <a:gd name="T80" fmla="*/ 106 w 194"/>
                <a:gd name="T81" fmla="*/ 0 h 180"/>
                <a:gd name="T82" fmla="*/ 98 w 194"/>
                <a:gd name="T83" fmla="*/ 6 h 180"/>
                <a:gd name="T84" fmla="*/ 91 w 194"/>
                <a:gd name="T85" fmla="*/ 10 h 180"/>
                <a:gd name="T86" fmla="*/ 83 w 194"/>
                <a:gd name="T87" fmla="*/ 23 h 180"/>
                <a:gd name="T88" fmla="*/ 93 w 194"/>
                <a:gd name="T89" fmla="*/ 40 h 180"/>
                <a:gd name="T90" fmla="*/ 93 w 194"/>
                <a:gd name="T91" fmla="*/ 53 h 180"/>
                <a:gd name="T92" fmla="*/ 83 w 194"/>
                <a:gd name="T93" fmla="*/ 64 h 180"/>
                <a:gd name="T94" fmla="*/ 80 w 194"/>
                <a:gd name="T95" fmla="*/ 72 h 180"/>
                <a:gd name="T96" fmla="*/ 78 w 194"/>
                <a:gd name="T97" fmla="*/ 74 h 180"/>
                <a:gd name="T98" fmla="*/ 73 w 194"/>
                <a:gd name="T99" fmla="*/ 70 h 180"/>
                <a:gd name="T100" fmla="*/ 67 w 194"/>
                <a:gd name="T101" fmla="*/ 76 h 180"/>
                <a:gd name="T102" fmla="*/ 63 w 194"/>
                <a:gd name="T103" fmla="*/ 73 h 180"/>
                <a:gd name="T104" fmla="*/ 57 w 194"/>
                <a:gd name="T105" fmla="*/ 73 h 180"/>
                <a:gd name="T106" fmla="*/ 62 w 194"/>
                <a:gd name="T107" fmla="*/ 7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4" h="180">
                  <a:moveTo>
                    <a:pt x="62" y="66"/>
                  </a:moveTo>
                  <a:cubicBezTo>
                    <a:pt x="62" y="66"/>
                    <a:pt x="60" y="67"/>
                    <a:pt x="57" y="66"/>
                  </a:cubicBezTo>
                  <a:cubicBezTo>
                    <a:pt x="55" y="64"/>
                    <a:pt x="50" y="63"/>
                    <a:pt x="50" y="63"/>
                  </a:cubicBezTo>
                  <a:cubicBezTo>
                    <a:pt x="50" y="63"/>
                    <a:pt x="51" y="62"/>
                    <a:pt x="49" y="61"/>
                  </a:cubicBezTo>
                  <a:cubicBezTo>
                    <a:pt x="48" y="61"/>
                    <a:pt x="44" y="60"/>
                    <a:pt x="44" y="60"/>
                  </a:cubicBezTo>
                  <a:cubicBezTo>
                    <a:pt x="42" y="60"/>
                    <a:pt x="42" y="60"/>
                    <a:pt x="42" y="60"/>
                  </a:cubicBezTo>
                  <a:cubicBezTo>
                    <a:pt x="42" y="60"/>
                    <a:pt x="41" y="59"/>
                    <a:pt x="40" y="59"/>
                  </a:cubicBezTo>
                  <a:cubicBezTo>
                    <a:pt x="39" y="58"/>
                    <a:pt x="39" y="60"/>
                    <a:pt x="38" y="59"/>
                  </a:cubicBezTo>
                  <a:cubicBezTo>
                    <a:pt x="38" y="58"/>
                    <a:pt x="37" y="56"/>
                    <a:pt x="36" y="56"/>
                  </a:cubicBezTo>
                  <a:cubicBezTo>
                    <a:pt x="34" y="56"/>
                    <a:pt x="33" y="57"/>
                    <a:pt x="32" y="56"/>
                  </a:cubicBezTo>
                  <a:cubicBezTo>
                    <a:pt x="30" y="55"/>
                    <a:pt x="28" y="53"/>
                    <a:pt x="27" y="51"/>
                  </a:cubicBezTo>
                  <a:cubicBezTo>
                    <a:pt x="26" y="49"/>
                    <a:pt x="23" y="46"/>
                    <a:pt x="21" y="46"/>
                  </a:cubicBezTo>
                  <a:cubicBezTo>
                    <a:pt x="20" y="46"/>
                    <a:pt x="19" y="48"/>
                    <a:pt x="18" y="48"/>
                  </a:cubicBezTo>
                  <a:cubicBezTo>
                    <a:pt x="17" y="48"/>
                    <a:pt x="12" y="49"/>
                    <a:pt x="10" y="51"/>
                  </a:cubicBezTo>
                  <a:cubicBezTo>
                    <a:pt x="8" y="54"/>
                    <a:pt x="6" y="55"/>
                    <a:pt x="6" y="55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6" y="58"/>
                    <a:pt x="3" y="60"/>
                    <a:pt x="3" y="60"/>
                  </a:cubicBezTo>
                  <a:cubicBezTo>
                    <a:pt x="3" y="61"/>
                    <a:pt x="4" y="62"/>
                    <a:pt x="4" y="63"/>
                  </a:cubicBezTo>
                  <a:cubicBezTo>
                    <a:pt x="4" y="63"/>
                    <a:pt x="4" y="64"/>
                    <a:pt x="3" y="65"/>
                  </a:cubicBezTo>
                  <a:cubicBezTo>
                    <a:pt x="2" y="66"/>
                    <a:pt x="2" y="71"/>
                    <a:pt x="2" y="71"/>
                  </a:cubicBezTo>
                  <a:cubicBezTo>
                    <a:pt x="2" y="71"/>
                    <a:pt x="0" y="74"/>
                    <a:pt x="0" y="76"/>
                  </a:cubicBezTo>
                  <a:cubicBezTo>
                    <a:pt x="0" y="77"/>
                    <a:pt x="1" y="82"/>
                    <a:pt x="2" y="84"/>
                  </a:cubicBezTo>
                  <a:cubicBezTo>
                    <a:pt x="3" y="86"/>
                    <a:pt x="7" y="90"/>
                    <a:pt x="7" y="93"/>
                  </a:cubicBezTo>
                  <a:cubicBezTo>
                    <a:pt x="7" y="96"/>
                    <a:pt x="6" y="99"/>
                    <a:pt x="7" y="100"/>
                  </a:cubicBezTo>
                  <a:cubicBezTo>
                    <a:pt x="7" y="102"/>
                    <a:pt x="7" y="104"/>
                    <a:pt x="7" y="105"/>
                  </a:cubicBezTo>
                  <a:cubicBezTo>
                    <a:pt x="7" y="106"/>
                    <a:pt x="9" y="107"/>
                    <a:pt x="9" y="108"/>
                  </a:cubicBezTo>
                  <a:cubicBezTo>
                    <a:pt x="9" y="109"/>
                    <a:pt x="9" y="113"/>
                    <a:pt x="8" y="115"/>
                  </a:cubicBezTo>
                  <a:cubicBezTo>
                    <a:pt x="8" y="117"/>
                    <a:pt x="11" y="119"/>
                    <a:pt x="11" y="120"/>
                  </a:cubicBezTo>
                  <a:cubicBezTo>
                    <a:pt x="10" y="121"/>
                    <a:pt x="11" y="129"/>
                    <a:pt x="11" y="129"/>
                  </a:cubicBezTo>
                  <a:cubicBezTo>
                    <a:pt x="11" y="133"/>
                    <a:pt x="11" y="133"/>
                    <a:pt x="11" y="133"/>
                  </a:cubicBezTo>
                  <a:cubicBezTo>
                    <a:pt x="11" y="133"/>
                    <a:pt x="12" y="134"/>
                    <a:pt x="12" y="136"/>
                  </a:cubicBezTo>
                  <a:cubicBezTo>
                    <a:pt x="12" y="137"/>
                    <a:pt x="11" y="143"/>
                    <a:pt x="11" y="143"/>
                  </a:cubicBezTo>
                  <a:cubicBezTo>
                    <a:pt x="11" y="143"/>
                    <a:pt x="13" y="146"/>
                    <a:pt x="14" y="148"/>
                  </a:cubicBezTo>
                  <a:cubicBezTo>
                    <a:pt x="16" y="151"/>
                    <a:pt x="17" y="152"/>
                    <a:pt x="17" y="153"/>
                  </a:cubicBezTo>
                  <a:cubicBezTo>
                    <a:pt x="17" y="154"/>
                    <a:pt x="18" y="157"/>
                    <a:pt x="19" y="158"/>
                  </a:cubicBezTo>
                  <a:cubicBezTo>
                    <a:pt x="20" y="160"/>
                    <a:pt x="19" y="163"/>
                    <a:pt x="20" y="164"/>
                  </a:cubicBezTo>
                  <a:cubicBezTo>
                    <a:pt x="22" y="165"/>
                    <a:pt x="23" y="164"/>
                    <a:pt x="25" y="165"/>
                  </a:cubicBezTo>
                  <a:cubicBezTo>
                    <a:pt x="26" y="166"/>
                    <a:pt x="32" y="171"/>
                    <a:pt x="32" y="172"/>
                  </a:cubicBezTo>
                  <a:cubicBezTo>
                    <a:pt x="32" y="173"/>
                    <a:pt x="31" y="179"/>
                    <a:pt x="31" y="179"/>
                  </a:cubicBezTo>
                  <a:cubicBezTo>
                    <a:pt x="31" y="179"/>
                    <a:pt x="33" y="180"/>
                    <a:pt x="35" y="180"/>
                  </a:cubicBezTo>
                  <a:cubicBezTo>
                    <a:pt x="37" y="180"/>
                    <a:pt x="43" y="175"/>
                    <a:pt x="44" y="175"/>
                  </a:cubicBezTo>
                  <a:cubicBezTo>
                    <a:pt x="45" y="175"/>
                    <a:pt x="46" y="176"/>
                    <a:pt x="47" y="176"/>
                  </a:cubicBezTo>
                  <a:cubicBezTo>
                    <a:pt x="48" y="176"/>
                    <a:pt x="49" y="174"/>
                    <a:pt x="50" y="174"/>
                  </a:cubicBezTo>
                  <a:cubicBezTo>
                    <a:pt x="51" y="173"/>
                    <a:pt x="52" y="175"/>
                    <a:pt x="53" y="175"/>
                  </a:cubicBezTo>
                  <a:cubicBezTo>
                    <a:pt x="54" y="175"/>
                    <a:pt x="55" y="173"/>
                    <a:pt x="57" y="173"/>
                  </a:cubicBezTo>
                  <a:cubicBezTo>
                    <a:pt x="58" y="173"/>
                    <a:pt x="61" y="173"/>
                    <a:pt x="61" y="172"/>
                  </a:cubicBezTo>
                  <a:cubicBezTo>
                    <a:pt x="61" y="171"/>
                    <a:pt x="63" y="166"/>
                    <a:pt x="63" y="166"/>
                  </a:cubicBezTo>
                  <a:cubicBezTo>
                    <a:pt x="63" y="166"/>
                    <a:pt x="65" y="165"/>
                    <a:pt x="67" y="165"/>
                  </a:cubicBezTo>
                  <a:cubicBezTo>
                    <a:pt x="68" y="165"/>
                    <a:pt x="70" y="163"/>
                    <a:pt x="70" y="163"/>
                  </a:cubicBezTo>
                  <a:cubicBezTo>
                    <a:pt x="70" y="162"/>
                    <a:pt x="73" y="155"/>
                    <a:pt x="74" y="153"/>
                  </a:cubicBezTo>
                  <a:cubicBezTo>
                    <a:pt x="75" y="152"/>
                    <a:pt x="78" y="148"/>
                    <a:pt x="78" y="148"/>
                  </a:cubicBezTo>
                  <a:cubicBezTo>
                    <a:pt x="78" y="147"/>
                    <a:pt x="77" y="144"/>
                    <a:pt x="77" y="142"/>
                  </a:cubicBezTo>
                  <a:cubicBezTo>
                    <a:pt x="77" y="141"/>
                    <a:pt x="77" y="136"/>
                    <a:pt x="77" y="134"/>
                  </a:cubicBezTo>
                  <a:cubicBezTo>
                    <a:pt x="76" y="132"/>
                    <a:pt x="76" y="130"/>
                    <a:pt x="76" y="129"/>
                  </a:cubicBezTo>
                  <a:cubicBezTo>
                    <a:pt x="75" y="128"/>
                    <a:pt x="73" y="126"/>
                    <a:pt x="73" y="125"/>
                  </a:cubicBezTo>
                  <a:cubicBezTo>
                    <a:pt x="73" y="125"/>
                    <a:pt x="76" y="123"/>
                    <a:pt x="76" y="122"/>
                  </a:cubicBezTo>
                  <a:cubicBezTo>
                    <a:pt x="76" y="120"/>
                    <a:pt x="73" y="120"/>
                    <a:pt x="72" y="118"/>
                  </a:cubicBezTo>
                  <a:cubicBezTo>
                    <a:pt x="71" y="115"/>
                    <a:pt x="70" y="113"/>
                    <a:pt x="70" y="112"/>
                  </a:cubicBezTo>
                  <a:cubicBezTo>
                    <a:pt x="70" y="110"/>
                    <a:pt x="70" y="107"/>
                    <a:pt x="70" y="107"/>
                  </a:cubicBezTo>
                  <a:cubicBezTo>
                    <a:pt x="70" y="106"/>
                    <a:pt x="70" y="105"/>
                    <a:pt x="70" y="105"/>
                  </a:cubicBezTo>
                  <a:cubicBezTo>
                    <a:pt x="70" y="105"/>
                    <a:pt x="68" y="104"/>
                    <a:pt x="68" y="103"/>
                  </a:cubicBezTo>
                  <a:cubicBezTo>
                    <a:pt x="68" y="102"/>
                    <a:pt x="69" y="100"/>
                    <a:pt x="69" y="99"/>
                  </a:cubicBezTo>
                  <a:cubicBezTo>
                    <a:pt x="69" y="94"/>
                    <a:pt x="69" y="94"/>
                    <a:pt x="69" y="94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9" y="90"/>
                    <a:pt x="69" y="88"/>
                    <a:pt x="70" y="88"/>
                  </a:cubicBezTo>
                  <a:cubicBezTo>
                    <a:pt x="71" y="88"/>
                    <a:pt x="72" y="87"/>
                    <a:pt x="74" y="88"/>
                  </a:cubicBezTo>
                  <a:cubicBezTo>
                    <a:pt x="76" y="89"/>
                    <a:pt x="77" y="90"/>
                    <a:pt x="77" y="90"/>
                  </a:cubicBezTo>
                  <a:cubicBezTo>
                    <a:pt x="79" y="90"/>
                    <a:pt x="79" y="90"/>
                    <a:pt x="79" y="90"/>
                  </a:cubicBezTo>
                  <a:cubicBezTo>
                    <a:pt x="80" y="87"/>
                    <a:pt x="80" y="87"/>
                    <a:pt x="80" y="87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1"/>
                    <a:pt x="80" y="81"/>
                    <a:pt x="80" y="81"/>
                  </a:cubicBezTo>
                  <a:cubicBezTo>
                    <a:pt x="81" y="83"/>
                    <a:pt x="81" y="83"/>
                    <a:pt x="81" y="83"/>
                  </a:cubicBezTo>
                  <a:cubicBezTo>
                    <a:pt x="83" y="86"/>
                    <a:pt x="83" y="86"/>
                    <a:pt x="83" y="86"/>
                  </a:cubicBezTo>
                  <a:cubicBezTo>
                    <a:pt x="86" y="91"/>
                    <a:pt x="86" y="91"/>
                    <a:pt x="86" y="91"/>
                  </a:cubicBezTo>
                  <a:cubicBezTo>
                    <a:pt x="86" y="91"/>
                    <a:pt x="87" y="93"/>
                    <a:pt x="88" y="93"/>
                  </a:cubicBezTo>
                  <a:cubicBezTo>
                    <a:pt x="89" y="93"/>
                    <a:pt x="90" y="94"/>
                    <a:pt x="90" y="94"/>
                  </a:cubicBezTo>
                  <a:cubicBezTo>
                    <a:pt x="92" y="95"/>
                    <a:pt x="92" y="95"/>
                    <a:pt x="92" y="95"/>
                  </a:cubicBezTo>
                  <a:cubicBezTo>
                    <a:pt x="92" y="95"/>
                    <a:pt x="93" y="95"/>
                    <a:pt x="95" y="96"/>
                  </a:cubicBezTo>
                  <a:cubicBezTo>
                    <a:pt x="96" y="97"/>
                    <a:pt x="97" y="97"/>
                    <a:pt x="98" y="97"/>
                  </a:cubicBezTo>
                  <a:cubicBezTo>
                    <a:pt x="99" y="97"/>
                    <a:pt x="103" y="99"/>
                    <a:pt x="105" y="99"/>
                  </a:cubicBezTo>
                  <a:cubicBezTo>
                    <a:pt x="106" y="99"/>
                    <a:pt x="113" y="96"/>
                    <a:pt x="115" y="96"/>
                  </a:cubicBezTo>
                  <a:cubicBezTo>
                    <a:pt x="118" y="95"/>
                    <a:pt x="125" y="93"/>
                    <a:pt x="126" y="93"/>
                  </a:cubicBezTo>
                  <a:cubicBezTo>
                    <a:pt x="128" y="93"/>
                    <a:pt x="132" y="91"/>
                    <a:pt x="135" y="90"/>
                  </a:cubicBezTo>
                  <a:cubicBezTo>
                    <a:pt x="139" y="89"/>
                    <a:pt x="144" y="85"/>
                    <a:pt x="146" y="85"/>
                  </a:cubicBezTo>
                  <a:cubicBezTo>
                    <a:pt x="147" y="85"/>
                    <a:pt x="148" y="84"/>
                    <a:pt x="148" y="85"/>
                  </a:cubicBezTo>
                  <a:cubicBezTo>
                    <a:pt x="149" y="86"/>
                    <a:pt x="150" y="86"/>
                    <a:pt x="152" y="86"/>
                  </a:cubicBezTo>
                  <a:cubicBezTo>
                    <a:pt x="153" y="85"/>
                    <a:pt x="155" y="85"/>
                    <a:pt x="156" y="85"/>
                  </a:cubicBezTo>
                  <a:cubicBezTo>
                    <a:pt x="158" y="85"/>
                    <a:pt x="160" y="83"/>
                    <a:pt x="162" y="83"/>
                  </a:cubicBezTo>
                  <a:cubicBezTo>
                    <a:pt x="163" y="82"/>
                    <a:pt x="167" y="82"/>
                    <a:pt x="169" y="82"/>
                  </a:cubicBezTo>
                  <a:cubicBezTo>
                    <a:pt x="171" y="82"/>
                    <a:pt x="171" y="81"/>
                    <a:pt x="173" y="81"/>
                  </a:cubicBezTo>
                  <a:cubicBezTo>
                    <a:pt x="175" y="81"/>
                    <a:pt x="177" y="82"/>
                    <a:pt x="179" y="82"/>
                  </a:cubicBezTo>
                  <a:cubicBezTo>
                    <a:pt x="181" y="82"/>
                    <a:pt x="182" y="83"/>
                    <a:pt x="184" y="83"/>
                  </a:cubicBezTo>
                  <a:cubicBezTo>
                    <a:pt x="185" y="83"/>
                    <a:pt x="186" y="83"/>
                    <a:pt x="187" y="83"/>
                  </a:cubicBezTo>
                  <a:cubicBezTo>
                    <a:pt x="188" y="83"/>
                    <a:pt x="191" y="84"/>
                    <a:pt x="192" y="85"/>
                  </a:cubicBezTo>
                  <a:cubicBezTo>
                    <a:pt x="193" y="86"/>
                    <a:pt x="194" y="86"/>
                    <a:pt x="194" y="86"/>
                  </a:cubicBezTo>
                  <a:cubicBezTo>
                    <a:pt x="194" y="84"/>
                    <a:pt x="194" y="84"/>
                    <a:pt x="194" y="84"/>
                  </a:cubicBezTo>
                  <a:cubicBezTo>
                    <a:pt x="194" y="84"/>
                    <a:pt x="190" y="81"/>
                    <a:pt x="189" y="81"/>
                  </a:cubicBezTo>
                  <a:cubicBezTo>
                    <a:pt x="188" y="81"/>
                    <a:pt x="186" y="80"/>
                    <a:pt x="186" y="80"/>
                  </a:cubicBezTo>
                  <a:cubicBezTo>
                    <a:pt x="186" y="80"/>
                    <a:pt x="185" y="80"/>
                    <a:pt x="184" y="80"/>
                  </a:cubicBezTo>
                  <a:cubicBezTo>
                    <a:pt x="182" y="79"/>
                    <a:pt x="180" y="78"/>
                    <a:pt x="180" y="78"/>
                  </a:cubicBezTo>
                  <a:cubicBezTo>
                    <a:pt x="180" y="78"/>
                    <a:pt x="180" y="79"/>
                    <a:pt x="177" y="77"/>
                  </a:cubicBezTo>
                  <a:cubicBezTo>
                    <a:pt x="175" y="76"/>
                    <a:pt x="171" y="69"/>
                    <a:pt x="169" y="67"/>
                  </a:cubicBezTo>
                  <a:cubicBezTo>
                    <a:pt x="167" y="66"/>
                    <a:pt x="163" y="61"/>
                    <a:pt x="162" y="60"/>
                  </a:cubicBezTo>
                  <a:cubicBezTo>
                    <a:pt x="160" y="60"/>
                    <a:pt x="158" y="59"/>
                    <a:pt x="158" y="59"/>
                  </a:cubicBezTo>
                  <a:cubicBezTo>
                    <a:pt x="157" y="57"/>
                    <a:pt x="157" y="57"/>
                    <a:pt x="157" y="57"/>
                  </a:cubicBezTo>
                  <a:cubicBezTo>
                    <a:pt x="157" y="57"/>
                    <a:pt x="156" y="58"/>
                    <a:pt x="155" y="58"/>
                  </a:cubicBezTo>
                  <a:cubicBezTo>
                    <a:pt x="154" y="58"/>
                    <a:pt x="155" y="57"/>
                    <a:pt x="153" y="57"/>
                  </a:cubicBezTo>
                  <a:cubicBezTo>
                    <a:pt x="151" y="57"/>
                    <a:pt x="148" y="56"/>
                    <a:pt x="147" y="56"/>
                  </a:cubicBezTo>
                  <a:cubicBezTo>
                    <a:pt x="145" y="56"/>
                    <a:pt x="141" y="57"/>
                    <a:pt x="140" y="56"/>
                  </a:cubicBezTo>
                  <a:cubicBezTo>
                    <a:pt x="140" y="56"/>
                    <a:pt x="136" y="56"/>
                    <a:pt x="134" y="54"/>
                  </a:cubicBezTo>
                  <a:cubicBezTo>
                    <a:pt x="133" y="52"/>
                    <a:pt x="126" y="44"/>
                    <a:pt x="125" y="42"/>
                  </a:cubicBezTo>
                  <a:cubicBezTo>
                    <a:pt x="124" y="41"/>
                    <a:pt x="123" y="38"/>
                    <a:pt x="123" y="36"/>
                  </a:cubicBezTo>
                  <a:cubicBezTo>
                    <a:pt x="123" y="35"/>
                    <a:pt x="126" y="30"/>
                    <a:pt x="126" y="29"/>
                  </a:cubicBezTo>
                  <a:cubicBezTo>
                    <a:pt x="126" y="29"/>
                    <a:pt x="127" y="25"/>
                    <a:pt x="126" y="24"/>
                  </a:cubicBezTo>
                  <a:cubicBezTo>
                    <a:pt x="125" y="22"/>
                    <a:pt x="122" y="17"/>
                    <a:pt x="122" y="16"/>
                  </a:cubicBezTo>
                  <a:cubicBezTo>
                    <a:pt x="122" y="16"/>
                    <a:pt x="120" y="12"/>
                    <a:pt x="119" y="11"/>
                  </a:cubicBezTo>
                  <a:cubicBezTo>
                    <a:pt x="118" y="10"/>
                    <a:pt x="116" y="10"/>
                    <a:pt x="115" y="9"/>
                  </a:cubicBezTo>
                  <a:cubicBezTo>
                    <a:pt x="114" y="8"/>
                    <a:pt x="112" y="7"/>
                    <a:pt x="112" y="6"/>
                  </a:cubicBezTo>
                  <a:cubicBezTo>
                    <a:pt x="112" y="5"/>
                    <a:pt x="112" y="4"/>
                    <a:pt x="110" y="4"/>
                  </a:cubicBezTo>
                  <a:cubicBezTo>
                    <a:pt x="109" y="4"/>
                    <a:pt x="108" y="4"/>
                    <a:pt x="107" y="3"/>
                  </a:cubicBezTo>
                  <a:cubicBezTo>
                    <a:pt x="106" y="3"/>
                    <a:pt x="105" y="2"/>
                    <a:pt x="106" y="1"/>
                  </a:cubicBezTo>
                  <a:cubicBezTo>
                    <a:pt x="106" y="1"/>
                    <a:pt x="107" y="0"/>
                    <a:pt x="106" y="0"/>
                  </a:cubicBezTo>
                  <a:cubicBezTo>
                    <a:pt x="106" y="0"/>
                    <a:pt x="103" y="0"/>
                    <a:pt x="103" y="0"/>
                  </a:cubicBezTo>
                  <a:cubicBezTo>
                    <a:pt x="103" y="0"/>
                    <a:pt x="100" y="1"/>
                    <a:pt x="100" y="3"/>
                  </a:cubicBezTo>
                  <a:cubicBezTo>
                    <a:pt x="100" y="4"/>
                    <a:pt x="98" y="6"/>
                    <a:pt x="98" y="6"/>
                  </a:cubicBezTo>
                  <a:cubicBezTo>
                    <a:pt x="98" y="6"/>
                    <a:pt x="97" y="7"/>
                    <a:pt x="96" y="7"/>
                  </a:cubicBezTo>
                  <a:cubicBezTo>
                    <a:pt x="95" y="8"/>
                    <a:pt x="93" y="7"/>
                    <a:pt x="92" y="7"/>
                  </a:cubicBezTo>
                  <a:cubicBezTo>
                    <a:pt x="92" y="7"/>
                    <a:pt x="91" y="9"/>
                    <a:pt x="91" y="10"/>
                  </a:cubicBezTo>
                  <a:cubicBezTo>
                    <a:pt x="91" y="10"/>
                    <a:pt x="89" y="12"/>
                    <a:pt x="89" y="12"/>
                  </a:cubicBezTo>
                  <a:cubicBezTo>
                    <a:pt x="89" y="12"/>
                    <a:pt x="83" y="17"/>
                    <a:pt x="83" y="18"/>
                  </a:cubicBezTo>
                  <a:cubicBezTo>
                    <a:pt x="83" y="19"/>
                    <a:pt x="82" y="22"/>
                    <a:pt x="83" y="23"/>
                  </a:cubicBezTo>
                  <a:cubicBezTo>
                    <a:pt x="83" y="24"/>
                    <a:pt x="84" y="26"/>
                    <a:pt x="84" y="28"/>
                  </a:cubicBezTo>
                  <a:cubicBezTo>
                    <a:pt x="84" y="29"/>
                    <a:pt x="85" y="34"/>
                    <a:pt x="87" y="36"/>
                  </a:cubicBezTo>
                  <a:cubicBezTo>
                    <a:pt x="88" y="38"/>
                    <a:pt x="92" y="40"/>
                    <a:pt x="93" y="40"/>
                  </a:cubicBezTo>
                  <a:cubicBezTo>
                    <a:pt x="94" y="41"/>
                    <a:pt x="95" y="41"/>
                    <a:pt x="95" y="42"/>
                  </a:cubicBezTo>
                  <a:cubicBezTo>
                    <a:pt x="95" y="44"/>
                    <a:pt x="96" y="47"/>
                    <a:pt x="95" y="48"/>
                  </a:cubicBezTo>
                  <a:cubicBezTo>
                    <a:pt x="95" y="50"/>
                    <a:pt x="94" y="53"/>
                    <a:pt x="93" y="53"/>
                  </a:cubicBezTo>
                  <a:cubicBezTo>
                    <a:pt x="92" y="53"/>
                    <a:pt x="89" y="52"/>
                    <a:pt x="87" y="54"/>
                  </a:cubicBezTo>
                  <a:cubicBezTo>
                    <a:pt x="84" y="56"/>
                    <a:pt x="84" y="59"/>
                    <a:pt x="84" y="59"/>
                  </a:cubicBezTo>
                  <a:cubicBezTo>
                    <a:pt x="84" y="59"/>
                    <a:pt x="84" y="63"/>
                    <a:pt x="83" y="64"/>
                  </a:cubicBezTo>
                  <a:cubicBezTo>
                    <a:pt x="83" y="64"/>
                    <a:pt x="82" y="67"/>
                    <a:pt x="82" y="67"/>
                  </a:cubicBezTo>
                  <a:cubicBezTo>
                    <a:pt x="82" y="67"/>
                    <a:pt x="82" y="69"/>
                    <a:pt x="81" y="70"/>
                  </a:cubicBezTo>
                  <a:cubicBezTo>
                    <a:pt x="80" y="71"/>
                    <a:pt x="80" y="72"/>
                    <a:pt x="80" y="72"/>
                  </a:cubicBezTo>
                  <a:cubicBezTo>
                    <a:pt x="80" y="73"/>
                    <a:pt x="81" y="76"/>
                    <a:pt x="81" y="76"/>
                  </a:cubicBezTo>
                  <a:cubicBezTo>
                    <a:pt x="81" y="76"/>
                    <a:pt x="80" y="77"/>
                    <a:pt x="80" y="76"/>
                  </a:cubicBezTo>
                  <a:cubicBezTo>
                    <a:pt x="79" y="76"/>
                    <a:pt x="79" y="75"/>
                    <a:pt x="78" y="74"/>
                  </a:cubicBezTo>
                  <a:cubicBezTo>
                    <a:pt x="77" y="74"/>
                    <a:pt x="77" y="73"/>
                    <a:pt x="77" y="73"/>
                  </a:cubicBezTo>
                  <a:cubicBezTo>
                    <a:pt x="77" y="72"/>
                    <a:pt x="76" y="70"/>
                    <a:pt x="76" y="70"/>
                  </a:cubicBezTo>
                  <a:cubicBezTo>
                    <a:pt x="76" y="70"/>
                    <a:pt x="74" y="70"/>
                    <a:pt x="73" y="70"/>
                  </a:cubicBezTo>
                  <a:cubicBezTo>
                    <a:pt x="72" y="71"/>
                    <a:pt x="70" y="72"/>
                    <a:pt x="70" y="72"/>
                  </a:cubicBezTo>
                  <a:cubicBezTo>
                    <a:pt x="70" y="72"/>
                    <a:pt x="71" y="74"/>
                    <a:pt x="70" y="74"/>
                  </a:cubicBezTo>
                  <a:cubicBezTo>
                    <a:pt x="70" y="74"/>
                    <a:pt x="68" y="76"/>
                    <a:pt x="67" y="76"/>
                  </a:cubicBezTo>
                  <a:cubicBezTo>
                    <a:pt x="66" y="76"/>
                    <a:pt x="67" y="78"/>
                    <a:pt x="66" y="76"/>
                  </a:cubicBezTo>
                  <a:cubicBezTo>
                    <a:pt x="66" y="74"/>
                    <a:pt x="66" y="72"/>
                    <a:pt x="65" y="72"/>
                  </a:cubicBezTo>
                  <a:cubicBezTo>
                    <a:pt x="64" y="72"/>
                    <a:pt x="63" y="72"/>
                    <a:pt x="63" y="73"/>
                  </a:cubicBezTo>
                  <a:cubicBezTo>
                    <a:pt x="63" y="75"/>
                    <a:pt x="62" y="77"/>
                    <a:pt x="61" y="76"/>
                  </a:cubicBezTo>
                  <a:cubicBezTo>
                    <a:pt x="60" y="75"/>
                    <a:pt x="61" y="74"/>
                    <a:pt x="60" y="74"/>
                  </a:cubicBezTo>
                  <a:cubicBezTo>
                    <a:pt x="60" y="74"/>
                    <a:pt x="57" y="73"/>
                    <a:pt x="57" y="73"/>
                  </a:cubicBezTo>
                  <a:cubicBezTo>
                    <a:pt x="57" y="71"/>
                    <a:pt x="57" y="71"/>
                    <a:pt x="57" y="71"/>
                  </a:cubicBezTo>
                  <a:cubicBezTo>
                    <a:pt x="59" y="71"/>
                    <a:pt x="59" y="71"/>
                    <a:pt x="59" y="71"/>
                  </a:cubicBezTo>
                  <a:cubicBezTo>
                    <a:pt x="59" y="71"/>
                    <a:pt x="61" y="71"/>
                    <a:pt x="62" y="70"/>
                  </a:cubicBezTo>
                  <a:cubicBezTo>
                    <a:pt x="62" y="69"/>
                    <a:pt x="62" y="67"/>
                    <a:pt x="62" y="66"/>
                  </a:cubicBezTo>
                  <a:close/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Oval 7">
              <a:extLst>
                <a:ext uri="{FF2B5EF4-FFF2-40B4-BE49-F238E27FC236}">
                  <a16:creationId xmlns:a16="http://schemas.microsoft.com/office/drawing/2014/main" id="{5DA1EDD2-332D-CFD6-FA7D-598D810D25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4" y="2975"/>
              <a:ext cx="40" cy="38"/>
            </a:xfrm>
            <a:prstGeom prst="ellipse">
              <a:avLst/>
            </a:prstGeom>
            <a:solidFill>
              <a:srgbClr val="111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Rectangle 8">
              <a:extLst>
                <a:ext uri="{FF2B5EF4-FFF2-40B4-BE49-F238E27FC236}">
                  <a16:creationId xmlns:a16="http://schemas.microsoft.com/office/drawing/2014/main" id="{A2FDCB7D-EBE5-28E6-6540-8BFFE24872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5" y="2799"/>
              <a:ext cx="328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700" b="1" i="0" u="none" strike="noStrike" cap="none" normalizeH="0" baseline="0">
                  <a:ln>
                    <a:noFill/>
                  </a:ln>
                  <a:solidFill>
                    <a:srgbClr val="282255"/>
                  </a:solidFill>
                  <a:effectLst/>
                  <a:latin typeface="Arial Narrow" panose="020B0606020202030204" pitchFamily="34" charset="0"/>
                </a:rPr>
                <a:t>GUADELOUPE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endParaRPr>
            </a:p>
          </p:txBody>
        </p:sp>
      </p:grpSp>
      <p:grpSp>
        <p:nvGrpSpPr>
          <p:cNvPr id="33" name="Group 11">
            <a:extLst>
              <a:ext uri="{FF2B5EF4-FFF2-40B4-BE49-F238E27FC236}">
                <a16:creationId xmlns:a16="http://schemas.microsoft.com/office/drawing/2014/main" id="{8300AFCA-AA92-F188-C30C-405916FA792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445134" y="4328311"/>
            <a:ext cx="612775" cy="676275"/>
            <a:chOff x="4467" y="2775"/>
            <a:chExt cx="386" cy="426"/>
          </a:xfrm>
        </p:grpSpPr>
        <p:sp>
          <p:nvSpPr>
            <p:cNvPr id="34" name="AutoShape 10">
              <a:extLst>
                <a:ext uri="{FF2B5EF4-FFF2-40B4-BE49-F238E27FC236}">
                  <a16:creationId xmlns:a16="http://schemas.microsoft.com/office/drawing/2014/main" id="{0181DE37-E9A4-0625-2AF4-815FB8F620F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473" y="2775"/>
              <a:ext cx="318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1CA93EB6-EA41-6864-3343-EAFFB58FA6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" y="2777"/>
              <a:ext cx="277" cy="329"/>
            </a:xfrm>
            <a:custGeom>
              <a:avLst/>
              <a:gdLst>
                <a:gd name="T0" fmla="*/ 8 w 136"/>
                <a:gd name="T1" fmla="*/ 7 h 162"/>
                <a:gd name="T2" fmla="*/ 18 w 136"/>
                <a:gd name="T3" fmla="*/ 46 h 162"/>
                <a:gd name="T4" fmla="*/ 30 w 136"/>
                <a:gd name="T5" fmla="*/ 81 h 162"/>
                <a:gd name="T6" fmla="*/ 44 w 136"/>
                <a:gd name="T7" fmla="*/ 92 h 162"/>
                <a:gd name="T8" fmla="*/ 52 w 136"/>
                <a:gd name="T9" fmla="*/ 95 h 162"/>
                <a:gd name="T10" fmla="*/ 61 w 136"/>
                <a:gd name="T11" fmla="*/ 97 h 162"/>
                <a:gd name="T12" fmla="*/ 63 w 136"/>
                <a:gd name="T13" fmla="*/ 93 h 162"/>
                <a:gd name="T14" fmla="*/ 69 w 136"/>
                <a:gd name="T15" fmla="*/ 96 h 162"/>
                <a:gd name="T16" fmla="*/ 71 w 136"/>
                <a:gd name="T17" fmla="*/ 106 h 162"/>
                <a:gd name="T18" fmla="*/ 72 w 136"/>
                <a:gd name="T19" fmla="*/ 115 h 162"/>
                <a:gd name="T20" fmla="*/ 63 w 136"/>
                <a:gd name="T21" fmla="*/ 111 h 162"/>
                <a:gd name="T22" fmla="*/ 56 w 136"/>
                <a:gd name="T23" fmla="*/ 110 h 162"/>
                <a:gd name="T24" fmla="*/ 52 w 136"/>
                <a:gd name="T25" fmla="*/ 114 h 162"/>
                <a:gd name="T26" fmla="*/ 42 w 136"/>
                <a:gd name="T27" fmla="*/ 125 h 162"/>
                <a:gd name="T28" fmla="*/ 48 w 136"/>
                <a:gd name="T29" fmla="*/ 137 h 162"/>
                <a:gd name="T30" fmla="*/ 58 w 136"/>
                <a:gd name="T31" fmla="*/ 143 h 162"/>
                <a:gd name="T32" fmla="*/ 75 w 136"/>
                <a:gd name="T33" fmla="*/ 139 h 162"/>
                <a:gd name="T34" fmla="*/ 90 w 136"/>
                <a:gd name="T35" fmla="*/ 139 h 162"/>
                <a:gd name="T36" fmla="*/ 105 w 136"/>
                <a:gd name="T37" fmla="*/ 142 h 162"/>
                <a:gd name="T38" fmla="*/ 115 w 136"/>
                <a:gd name="T39" fmla="*/ 139 h 162"/>
                <a:gd name="T40" fmla="*/ 115 w 136"/>
                <a:gd name="T41" fmla="*/ 145 h 162"/>
                <a:gd name="T42" fmla="*/ 110 w 136"/>
                <a:gd name="T43" fmla="*/ 154 h 162"/>
                <a:gd name="T44" fmla="*/ 125 w 136"/>
                <a:gd name="T45" fmla="*/ 158 h 162"/>
                <a:gd name="T46" fmla="*/ 126 w 136"/>
                <a:gd name="T47" fmla="*/ 152 h 162"/>
                <a:gd name="T48" fmla="*/ 135 w 136"/>
                <a:gd name="T49" fmla="*/ 140 h 162"/>
                <a:gd name="T50" fmla="*/ 133 w 136"/>
                <a:gd name="T51" fmla="*/ 128 h 162"/>
                <a:gd name="T52" fmla="*/ 131 w 136"/>
                <a:gd name="T53" fmla="*/ 119 h 162"/>
                <a:gd name="T54" fmla="*/ 129 w 136"/>
                <a:gd name="T55" fmla="*/ 104 h 162"/>
                <a:gd name="T56" fmla="*/ 124 w 136"/>
                <a:gd name="T57" fmla="*/ 104 h 162"/>
                <a:gd name="T58" fmla="*/ 119 w 136"/>
                <a:gd name="T59" fmla="*/ 95 h 162"/>
                <a:gd name="T60" fmla="*/ 112 w 136"/>
                <a:gd name="T61" fmla="*/ 89 h 162"/>
                <a:gd name="T62" fmla="*/ 108 w 136"/>
                <a:gd name="T63" fmla="*/ 79 h 162"/>
                <a:gd name="T64" fmla="*/ 107 w 136"/>
                <a:gd name="T65" fmla="*/ 74 h 162"/>
                <a:gd name="T66" fmla="*/ 96 w 136"/>
                <a:gd name="T67" fmla="*/ 72 h 162"/>
                <a:gd name="T68" fmla="*/ 100 w 136"/>
                <a:gd name="T69" fmla="*/ 66 h 162"/>
                <a:gd name="T70" fmla="*/ 104 w 136"/>
                <a:gd name="T71" fmla="*/ 59 h 162"/>
                <a:gd name="T72" fmla="*/ 97 w 136"/>
                <a:gd name="T73" fmla="*/ 58 h 162"/>
                <a:gd name="T74" fmla="*/ 95 w 136"/>
                <a:gd name="T75" fmla="*/ 54 h 162"/>
                <a:gd name="T76" fmla="*/ 94 w 136"/>
                <a:gd name="T77" fmla="*/ 49 h 162"/>
                <a:gd name="T78" fmla="*/ 104 w 136"/>
                <a:gd name="T79" fmla="*/ 50 h 162"/>
                <a:gd name="T80" fmla="*/ 109 w 136"/>
                <a:gd name="T81" fmla="*/ 50 h 162"/>
                <a:gd name="T82" fmla="*/ 111 w 136"/>
                <a:gd name="T83" fmla="*/ 44 h 162"/>
                <a:gd name="T84" fmla="*/ 114 w 136"/>
                <a:gd name="T85" fmla="*/ 42 h 162"/>
                <a:gd name="T86" fmla="*/ 105 w 136"/>
                <a:gd name="T87" fmla="*/ 38 h 162"/>
                <a:gd name="T88" fmla="*/ 87 w 136"/>
                <a:gd name="T89" fmla="*/ 44 h 162"/>
                <a:gd name="T90" fmla="*/ 74 w 136"/>
                <a:gd name="T91" fmla="*/ 24 h 162"/>
                <a:gd name="T92" fmla="*/ 58 w 136"/>
                <a:gd name="T93" fmla="*/ 16 h 162"/>
                <a:gd name="T94" fmla="*/ 43 w 136"/>
                <a:gd name="T95" fmla="*/ 6 h 162"/>
                <a:gd name="T96" fmla="*/ 25 w 136"/>
                <a:gd name="T97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6" h="162">
                  <a:moveTo>
                    <a:pt x="25" y="0"/>
                  </a:moveTo>
                  <a:cubicBezTo>
                    <a:pt x="25" y="0"/>
                    <a:pt x="22" y="2"/>
                    <a:pt x="20" y="3"/>
                  </a:cubicBezTo>
                  <a:cubicBezTo>
                    <a:pt x="17" y="3"/>
                    <a:pt x="12" y="3"/>
                    <a:pt x="8" y="7"/>
                  </a:cubicBezTo>
                  <a:cubicBezTo>
                    <a:pt x="4" y="12"/>
                    <a:pt x="0" y="20"/>
                    <a:pt x="3" y="25"/>
                  </a:cubicBezTo>
                  <a:cubicBezTo>
                    <a:pt x="5" y="31"/>
                    <a:pt x="6" y="33"/>
                    <a:pt x="9" y="35"/>
                  </a:cubicBezTo>
                  <a:cubicBezTo>
                    <a:pt x="12" y="38"/>
                    <a:pt x="17" y="43"/>
                    <a:pt x="18" y="46"/>
                  </a:cubicBezTo>
                  <a:cubicBezTo>
                    <a:pt x="18" y="49"/>
                    <a:pt x="15" y="54"/>
                    <a:pt x="15" y="56"/>
                  </a:cubicBezTo>
                  <a:cubicBezTo>
                    <a:pt x="15" y="59"/>
                    <a:pt x="22" y="72"/>
                    <a:pt x="25" y="75"/>
                  </a:cubicBezTo>
                  <a:cubicBezTo>
                    <a:pt x="28" y="78"/>
                    <a:pt x="30" y="81"/>
                    <a:pt x="30" y="81"/>
                  </a:cubicBezTo>
                  <a:cubicBezTo>
                    <a:pt x="30" y="81"/>
                    <a:pt x="32" y="84"/>
                    <a:pt x="32" y="84"/>
                  </a:cubicBezTo>
                  <a:cubicBezTo>
                    <a:pt x="33" y="84"/>
                    <a:pt x="37" y="86"/>
                    <a:pt x="38" y="87"/>
                  </a:cubicBezTo>
                  <a:cubicBezTo>
                    <a:pt x="40" y="89"/>
                    <a:pt x="44" y="91"/>
                    <a:pt x="44" y="92"/>
                  </a:cubicBezTo>
                  <a:cubicBezTo>
                    <a:pt x="44" y="93"/>
                    <a:pt x="43" y="96"/>
                    <a:pt x="45" y="96"/>
                  </a:cubicBezTo>
                  <a:cubicBezTo>
                    <a:pt x="47" y="96"/>
                    <a:pt x="47" y="94"/>
                    <a:pt x="49" y="94"/>
                  </a:cubicBezTo>
                  <a:cubicBezTo>
                    <a:pt x="50" y="94"/>
                    <a:pt x="51" y="95"/>
                    <a:pt x="52" y="95"/>
                  </a:cubicBezTo>
                  <a:cubicBezTo>
                    <a:pt x="54" y="95"/>
                    <a:pt x="56" y="94"/>
                    <a:pt x="56" y="94"/>
                  </a:cubicBezTo>
                  <a:cubicBezTo>
                    <a:pt x="56" y="94"/>
                    <a:pt x="57" y="96"/>
                    <a:pt x="58" y="96"/>
                  </a:cubicBezTo>
                  <a:cubicBezTo>
                    <a:pt x="59" y="96"/>
                    <a:pt x="60" y="97"/>
                    <a:pt x="61" y="97"/>
                  </a:cubicBezTo>
                  <a:cubicBezTo>
                    <a:pt x="62" y="97"/>
                    <a:pt x="64" y="96"/>
                    <a:pt x="64" y="96"/>
                  </a:cubicBezTo>
                  <a:cubicBezTo>
                    <a:pt x="64" y="96"/>
                    <a:pt x="61" y="95"/>
                    <a:pt x="61" y="95"/>
                  </a:cubicBezTo>
                  <a:cubicBezTo>
                    <a:pt x="61" y="94"/>
                    <a:pt x="62" y="93"/>
                    <a:pt x="63" y="93"/>
                  </a:cubicBezTo>
                  <a:cubicBezTo>
                    <a:pt x="64" y="93"/>
                    <a:pt x="65" y="91"/>
                    <a:pt x="66" y="91"/>
                  </a:cubicBezTo>
                  <a:cubicBezTo>
                    <a:pt x="67" y="91"/>
                    <a:pt x="68" y="93"/>
                    <a:pt x="68" y="93"/>
                  </a:cubicBezTo>
                  <a:cubicBezTo>
                    <a:pt x="68" y="94"/>
                    <a:pt x="70" y="95"/>
                    <a:pt x="69" y="96"/>
                  </a:cubicBezTo>
                  <a:cubicBezTo>
                    <a:pt x="68" y="97"/>
                    <a:pt x="67" y="98"/>
                    <a:pt x="67" y="98"/>
                  </a:cubicBezTo>
                  <a:cubicBezTo>
                    <a:pt x="71" y="102"/>
                    <a:pt x="71" y="102"/>
                    <a:pt x="71" y="102"/>
                  </a:cubicBezTo>
                  <a:cubicBezTo>
                    <a:pt x="71" y="106"/>
                    <a:pt x="71" y="106"/>
                    <a:pt x="71" y="106"/>
                  </a:cubicBezTo>
                  <a:cubicBezTo>
                    <a:pt x="71" y="106"/>
                    <a:pt x="73" y="108"/>
                    <a:pt x="74" y="109"/>
                  </a:cubicBezTo>
                  <a:cubicBezTo>
                    <a:pt x="75" y="109"/>
                    <a:pt x="77" y="109"/>
                    <a:pt x="76" y="111"/>
                  </a:cubicBezTo>
                  <a:cubicBezTo>
                    <a:pt x="75" y="112"/>
                    <a:pt x="74" y="114"/>
                    <a:pt x="72" y="115"/>
                  </a:cubicBezTo>
                  <a:cubicBezTo>
                    <a:pt x="71" y="116"/>
                    <a:pt x="69" y="116"/>
                    <a:pt x="67" y="116"/>
                  </a:cubicBezTo>
                  <a:cubicBezTo>
                    <a:pt x="66" y="115"/>
                    <a:pt x="62" y="114"/>
                    <a:pt x="62" y="113"/>
                  </a:cubicBezTo>
                  <a:cubicBezTo>
                    <a:pt x="63" y="112"/>
                    <a:pt x="63" y="111"/>
                    <a:pt x="63" y="111"/>
                  </a:cubicBezTo>
                  <a:cubicBezTo>
                    <a:pt x="63" y="111"/>
                    <a:pt x="61" y="110"/>
                    <a:pt x="60" y="109"/>
                  </a:cubicBezTo>
                  <a:cubicBezTo>
                    <a:pt x="59" y="108"/>
                    <a:pt x="58" y="107"/>
                    <a:pt x="58" y="107"/>
                  </a:cubicBezTo>
                  <a:cubicBezTo>
                    <a:pt x="56" y="110"/>
                    <a:pt x="56" y="110"/>
                    <a:pt x="56" y="110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2" y="114"/>
                    <a:pt x="52" y="114"/>
                    <a:pt x="52" y="114"/>
                  </a:cubicBezTo>
                  <a:cubicBezTo>
                    <a:pt x="50" y="114"/>
                    <a:pt x="50" y="114"/>
                    <a:pt x="50" y="114"/>
                  </a:cubicBezTo>
                  <a:cubicBezTo>
                    <a:pt x="50" y="114"/>
                    <a:pt x="45" y="119"/>
                    <a:pt x="45" y="120"/>
                  </a:cubicBezTo>
                  <a:cubicBezTo>
                    <a:pt x="44" y="121"/>
                    <a:pt x="42" y="124"/>
                    <a:pt x="42" y="125"/>
                  </a:cubicBezTo>
                  <a:cubicBezTo>
                    <a:pt x="43" y="127"/>
                    <a:pt x="46" y="127"/>
                    <a:pt x="46" y="128"/>
                  </a:cubicBezTo>
                  <a:cubicBezTo>
                    <a:pt x="46" y="129"/>
                    <a:pt x="47" y="131"/>
                    <a:pt x="47" y="132"/>
                  </a:cubicBezTo>
                  <a:cubicBezTo>
                    <a:pt x="48" y="133"/>
                    <a:pt x="47" y="134"/>
                    <a:pt x="48" y="137"/>
                  </a:cubicBezTo>
                  <a:cubicBezTo>
                    <a:pt x="49" y="139"/>
                    <a:pt x="50" y="139"/>
                    <a:pt x="52" y="140"/>
                  </a:cubicBezTo>
                  <a:cubicBezTo>
                    <a:pt x="53" y="141"/>
                    <a:pt x="54" y="143"/>
                    <a:pt x="55" y="143"/>
                  </a:cubicBezTo>
                  <a:cubicBezTo>
                    <a:pt x="56" y="143"/>
                    <a:pt x="56" y="144"/>
                    <a:pt x="58" y="143"/>
                  </a:cubicBezTo>
                  <a:cubicBezTo>
                    <a:pt x="60" y="142"/>
                    <a:pt x="60" y="139"/>
                    <a:pt x="62" y="138"/>
                  </a:cubicBezTo>
                  <a:cubicBezTo>
                    <a:pt x="65" y="136"/>
                    <a:pt x="69" y="136"/>
                    <a:pt x="70" y="136"/>
                  </a:cubicBezTo>
                  <a:cubicBezTo>
                    <a:pt x="71" y="136"/>
                    <a:pt x="73" y="139"/>
                    <a:pt x="75" y="139"/>
                  </a:cubicBezTo>
                  <a:cubicBezTo>
                    <a:pt x="77" y="139"/>
                    <a:pt x="79" y="135"/>
                    <a:pt x="80" y="135"/>
                  </a:cubicBezTo>
                  <a:cubicBezTo>
                    <a:pt x="82" y="135"/>
                    <a:pt x="83" y="138"/>
                    <a:pt x="84" y="138"/>
                  </a:cubicBezTo>
                  <a:cubicBezTo>
                    <a:pt x="85" y="139"/>
                    <a:pt x="89" y="139"/>
                    <a:pt x="90" y="139"/>
                  </a:cubicBezTo>
                  <a:cubicBezTo>
                    <a:pt x="91" y="139"/>
                    <a:pt x="96" y="140"/>
                    <a:pt x="96" y="140"/>
                  </a:cubicBezTo>
                  <a:cubicBezTo>
                    <a:pt x="96" y="140"/>
                    <a:pt x="100" y="139"/>
                    <a:pt x="101" y="139"/>
                  </a:cubicBezTo>
                  <a:cubicBezTo>
                    <a:pt x="103" y="139"/>
                    <a:pt x="105" y="142"/>
                    <a:pt x="105" y="142"/>
                  </a:cubicBezTo>
                  <a:cubicBezTo>
                    <a:pt x="107" y="145"/>
                    <a:pt x="107" y="145"/>
                    <a:pt x="107" y="145"/>
                  </a:cubicBezTo>
                  <a:cubicBezTo>
                    <a:pt x="107" y="145"/>
                    <a:pt x="110" y="145"/>
                    <a:pt x="110" y="143"/>
                  </a:cubicBezTo>
                  <a:cubicBezTo>
                    <a:pt x="111" y="142"/>
                    <a:pt x="112" y="139"/>
                    <a:pt x="115" y="139"/>
                  </a:cubicBezTo>
                  <a:cubicBezTo>
                    <a:pt x="117" y="139"/>
                    <a:pt x="117" y="139"/>
                    <a:pt x="117" y="139"/>
                  </a:cubicBezTo>
                  <a:cubicBezTo>
                    <a:pt x="117" y="141"/>
                    <a:pt x="117" y="141"/>
                    <a:pt x="117" y="141"/>
                  </a:cubicBezTo>
                  <a:cubicBezTo>
                    <a:pt x="117" y="141"/>
                    <a:pt x="116" y="145"/>
                    <a:pt x="115" y="145"/>
                  </a:cubicBezTo>
                  <a:cubicBezTo>
                    <a:pt x="114" y="145"/>
                    <a:pt x="114" y="143"/>
                    <a:pt x="113" y="144"/>
                  </a:cubicBezTo>
                  <a:cubicBezTo>
                    <a:pt x="112" y="144"/>
                    <a:pt x="113" y="146"/>
                    <a:pt x="112" y="149"/>
                  </a:cubicBezTo>
                  <a:cubicBezTo>
                    <a:pt x="111" y="151"/>
                    <a:pt x="110" y="154"/>
                    <a:pt x="110" y="154"/>
                  </a:cubicBezTo>
                  <a:cubicBezTo>
                    <a:pt x="110" y="154"/>
                    <a:pt x="112" y="161"/>
                    <a:pt x="114" y="161"/>
                  </a:cubicBezTo>
                  <a:cubicBezTo>
                    <a:pt x="116" y="161"/>
                    <a:pt x="120" y="162"/>
                    <a:pt x="121" y="161"/>
                  </a:cubicBezTo>
                  <a:cubicBezTo>
                    <a:pt x="122" y="159"/>
                    <a:pt x="124" y="158"/>
                    <a:pt x="125" y="158"/>
                  </a:cubicBezTo>
                  <a:cubicBezTo>
                    <a:pt x="127" y="158"/>
                    <a:pt x="127" y="158"/>
                    <a:pt x="127" y="157"/>
                  </a:cubicBezTo>
                  <a:cubicBezTo>
                    <a:pt x="127" y="156"/>
                    <a:pt x="125" y="155"/>
                    <a:pt x="125" y="154"/>
                  </a:cubicBezTo>
                  <a:cubicBezTo>
                    <a:pt x="125" y="153"/>
                    <a:pt x="125" y="152"/>
                    <a:pt x="126" y="152"/>
                  </a:cubicBezTo>
                  <a:cubicBezTo>
                    <a:pt x="128" y="152"/>
                    <a:pt x="129" y="148"/>
                    <a:pt x="131" y="146"/>
                  </a:cubicBezTo>
                  <a:cubicBezTo>
                    <a:pt x="133" y="145"/>
                    <a:pt x="135" y="143"/>
                    <a:pt x="135" y="142"/>
                  </a:cubicBezTo>
                  <a:cubicBezTo>
                    <a:pt x="136" y="141"/>
                    <a:pt x="135" y="140"/>
                    <a:pt x="135" y="140"/>
                  </a:cubicBezTo>
                  <a:cubicBezTo>
                    <a:pt x="135" y="134"/>
                    <a:pt x="135" y="134"/>
                    <a:pt x="135" y="134"/>
                  </a:cubicBezTo>
                  <a:cubicBezTo>
                    <a:pt x="135" y="132"/>
                    <a:pt x="135" y="131"/>
                    <a:pt x="134" y="130"/>
                  </a:cubicBezTo>
                  <a:cubicBezTo>
                    <a:pt x="133" y="130"/>
                    <a:pt x="133" y="128"/>
                    <a:pt x="133" y="128"/>
                  </a:cubicBezTo>
                  <a:cubicBezTo>
                    <a:pt x="133" y="128"/>
                    <a:pt x="133" y="125"/>
                    <a:pt x="132" y="125"/>
                  </a:cubicBezTo>
                  <a:cubicBezTo>
                    <a:pt x="130" y="124"/>
                    <a:pt x="129" y="122"/>
                    <a:pt x="129" y="122"/>
                  </a:cubicBezTo>
                  <a:cubicBezTo>
                    <a:pt x="129" y="122"/>
                    <a:pt x="131" y="121"/>
                    <a:pt x="131" y="119"/>
                  </a:cubicBezTo>
                  <a:cubicBezTo>
                    <a:pt x="131" y="117"/>
                    <a:pt x="128" y="113"/>
                    <a:pt x="128" y="112"/>
                  </a:cubicBezTo>
                  <a:cubicBezTo>
                    <a:pt x="128" y="110"/>
                    <a:pt x="130" y="107"/>
                    <a:pt x="130" y="106"/>
                  </a:cubicBezTo>
                  <a:cubicBezTo>
                    <a:pt x="130" y="104"/>
                    <a:pt x="130" y="104"/>
                    <a:pt x="129" y="104"/>
                  </a:cubicBezTo>
                  <a:cubicBezTo>
                    <a:pt x="128" y="105"/>
                    <a:pt x="129" y="107"/>
                    <a:pt x="128" y="107"/>
                  </a:cubicBezTo>
                  <a:cubicBezTo>
                    <a:pt x="127" y="106"/>
                    <a:pt x="127" y="106"/>
                    <a:pt x="126" y="105"/>
                  </a:cubicBezTo>
                  <a:cubicBezTo>
                    <a:pt x="124" y="105"/>
                    <a:pt x="123" y="105"/>
                    <a:pt x="124" y="104"/>
                  </a:cubicBezTo>
                  <a:cubicBezTo>
                    <a:pt x="124" y="103"/>
                    <a:pt x="125" y="102"/>
                    <a:pt x="125" y="101"/>
                  </a:cubicBezTo>
                  <a:cubicBezTo>
                    <a:pt x="124" y="100"/>
                    <a:pt x="124" y="98"/>
                    <a:pt x="123" y="98"/>
                  </a:cubicBezTo>
                  <a:cubicBezTo>
                    <a:pt x="122" y="97"/>
                    <a:pt x="120" y="97"/>
                    <a:pt x="119" y="95"/>
                  </a:cubicBezTo>
                  <a:cubicBezTo>
                    <a:pt x="117" y="94"/>
                    <a:pt x="116" y="91"/>
                    <a:pt x="116" y="91"/>
                  </a:cubicBezTo>
                  <a:cubicBezTo>
                    <a:pt x="116" y="91"/>
                    <a:pt x="116" y="89"/>
                    <a:pt x="116" y="89"/>
                  </a:cubicBezTo>
                  <a:cubicBezTo>
                    <a:pt x="116" y="88"/>
                    <a:pt x="113" y="88"/>
                    <a:pt x="112" y="89"/>
                  </a:cubicBezTo>
                  <a:cubicBezTo>
                    <a:pt x="110" y="89"/>
                    <a:pt x="109" y="89"/>
                    <a:pt x="109" y="88"/>
                  </a:cubicBezTo>
                  <a:cubicBezTo>
                    <a:pt x="109" y="87"/>
                    <a:pt x="109" y="85"/>
                    <a:pt x="109" y="83"/>
                  </a:cubicBezTo>
                  <a:cubicBezTo>
                    <a:pt x="109" y="82"/>
                    <a:pt x="108" y="79"/>
                    <a:pt x="108" y="79"/>
                  </a:cubicBezTo>
                  <a:cubicBezTo>
                    <a:pt x="108" y="79"/>
                    <a:pt x="110" y="78"/>
                    <a:pt x="111" y="77"/>
                  </a:cubicBezTo>
                  <a:cubicBezTo>
                    <a:pt x="112" y="75"/>
                    <a:pt x="113" y="74"/>
                    <a:pt x="112" y="74"/>
                  </a:cubicBezTo>
                  <a:cubicBezTo>
                    <a:pt x="110" y="74"/>
                    <a:pt x="110" y="75"/>
                    <a:pt x="107" y="74"/>
                  </a:cubicBezTo>
                  <a:cubicBezTo>
                    <a:pt x="105" y="73"/>
                    <a:pt x="105" y="71"/>
                    <a:pt x="104" y="73"/>
                  </a:cubicBezTo>
                  <a:cubicBezTo>
                    <a:pt x="103" y="75"/>
                    <a:pt x="102" y="77"/>
                    <a:pt x="100" y="77"/>
                  </a:cubicBezTo>
                  <a:cubicBezTo>
                    <a:pt x="99" y="76"/>
                    <a:pt x="96" y="74"/>
                    <a:pt x="96" y="72"/>
                  </a:cubicBezTo>
                  <a:cubicBezTo>
                    <a:pt x="96" y="71"/>
                    <a:pt x="96" y="70"/>
                    <a:pt x="97" y="69"/>
                  </a:cubicBezTo>
                  <a:cubicBezTo>
                    <a:pt x="98" y="69"/>
                    <a:pt x="99" y="69"/>
                    <a:pt x="99" y="69"/>
                  </a:cubicBezTo>
                  <a:cubicBezTo>
                    <a:pt x="99" y="68"/>
                    <a:pt x="98" y="67"/>
                    <a:pt x="100" y="66"/>
                  </a:cubicBezTo>
                  <a:cubicBezTo>
                    <a:pt x="102" y="65"/>
                    <a:pt x="105" y="65"/>
                    <a:pt x="105" y="65"/>
                  </a:cubicBezTo>
                  <a:cubicBezTo>
                    <a:pt x="107" y="61"/>
                    <a:pt x="107" y="61"/>
                    <a:pt x="107" y="61"/>
                  </a:cubicBezTo>
                  <a:cubicBezTo>
                    <a:pt x="104" y="59"/>
                    <a:pt x="104" y="59"/>
                    <a:pt x="104" y="59"/>
                  </a:cubicBezTo>
                  <a:cubicBezTo>
                    <a:pt x="103" y="56"/>
                    <a:pt x="103" y="56"/>
                    <a:pt x="103" y="56"/>
                  </a:cubicBezTo>
                  <a:cubicBezTo>
                    <a:pt x="99" y="58"/>
                    <a:pt x="99" y="58"/>
                    <a:pt x="99" y="58"/>
                  </a:cubicBezTo>
                  <a:cubicBezTo>
                    <a:pt x="99" y="58"/>
                    <a:pt x="97" y="59"/>
                    <a:pt x="97" y="58"/>
                  </a:cubicBezTo>
                  <a:cubicBezTo>
                    <a:pt x="97" y="57"/>
                    <a:pt x="99" y="56"/>
                    <a:pt x="99" y="56"/>
                  </a:cubicBezTo>
                  <a:cubicBezTo>
                    <a:pt x="99" y="55"/>
                    <a:pt x="100" y="54"/>
                    <a:pt x="99" y="54"/>
                  </a:cubicBezTo>
                  <a:cubicBezTo>
                    <a:pt x="98" y="53"/>
                    <a:pt x="96" y="55"/>
                    <a:pt x="95" y="54"/>
                  </a:cubicBezTo>
                  <a:cubicBezTo>
                    <a:pt x="94" y="53"/>
                    <a:pt x="93" y="52"/>
                    <a:pt x="94" y="52"/>
                  </a:cubicBezTo>
                  <a:cubicBezTo>
                    <a:pt x="95" y="52"/>
                    <a:pt x="98" y="52"/>
                    <a:pt x="97" y="51"/>
                  </a:cubicBezTo>
                  <a:cubicBezTo>
                    <a:pt x="97" y="51"/>
                    <a:pt x="96" y="49"/>
                    <a:pt x="94" y="49"/>
                  </a:cubicBezTo>
                  <a:cubicBezTo>
                    <a:pt x="93" y="49"/>
                    <a:pt x="95" y="46"/>
                    <a:pt x="98" y="46"/>
                  </a:cubicBezTo>
                  <a:cubicBezTo>
                    <a:pt x="101" y="45"/>
                    <a:pt x="103" y="46"/>
                    <a:pt x="103" y="47"/>
                  </a:cubicBezTo>
                  <a:cubicBezTo>
                    <a:pt x="103" y="48"/>
                    <a:pt x="104" y="50"/>
                    <a:pt x="104" y="50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9"/>
                    <a:pt x="108" y="51"/>
                    <a:pt x="109" y="50"/>
                  </a:cubicBezTo>
                  <a:cubicBezTo>
                    <a:pt x="110" y="49"/>
                    <a:pt x="111" y="49"/>
                    <a:pt x="111" y="48"/>
                  </a:cubicBezTo>
                  <a:cubicBezTo>
                    <a:pt x="111" y="48"/>
                    <a:pt x="110" y="47"/>
                    <a:pt x="110" y="46"/>
                  </a:cubicBezTo>
                  <a:cubicBezTo>
                    <a:pt x="110" y="46"/>
                    <a:pt x="111" y="45"/>
                    <a:pt x="111" y="44"/>
                  </a:cubicBezTo>
                  <a:cubicBezTo>
                    <a:pt x="111" y="43"/>
                    <a:pt x="110" y="43"/>
                    <a:pt x="110" y="42"/>
                  </a:cubicBezTo>
                  <a:cubicBezTo>
                    <a:pt x="110" y="41"/>
                    <a:pt x="111" y="40"/>
                    <a:pt x="112" y="40"/>
                  </a:cubicBezTo>
                  <a:cubicBezTo>
                    <a:pt x="113" y="40"/>
                    <a:pt x="114" y="42"/>
                    <a:pt x="114" y="42"/>
                  </a:cubicBezTo>
                  <a:cubicBezTo>
                    <a:pt x="114" y="42"/>
                    <a:pt x="117" y="41"/>
                    <a:pt x="117" y="40"/>
                  </a:cubicBezTo>
                  <a:cubicBezTo>
                    <a:pt x="117" y="39"/>
                    <a:pt x="116" y="35"/>
                    <a:pt x="114" y="34"/>
                  </a:cubicBezTo>
                  <a:cubicBezTo>
                    <a:pt x="112" y="34"/>
                    <a:pt x="107" y="36"/>
                    <a:pt x="105" y="38"/>
                  </a:cubicBezTo>
                  <a:cubicBezTo>
                    <a:pt x="103" y="40"/>
                    <a:pt x="98" y="38"/>
                    <a:pt x="93" y="42"/>
                  </a:cubicBezTo>
                  <a:cubicBezTo>
                    <a:pt x="91" y="44"/>
                    <a:pt x="90" y="48"/>
                    <a:pt x="89" y="48"/>
                  </a:cubicBezTo>
                  <a:cubicBezTo>
                    <a:pt x="88" y="48"/>
                    <a:pt x="87" y="46"/>
                    <a:pt x="87" y="44"/>
                  </a:cubicBezTo>
                  <a:cubicBezTo>
                    <a:pt x="86" y="42"/>
                    <a:pt x="85" y="40"/>
                    <a:pt x="84" y="38"/>
                  </a:cubicBezTo>
                  <a:cubicBezTo>
                    <a:pt x="83" y="36"/>
                    <a:pt x="79" y="35"/>
                    <a:pt x="78" y="32"/>
                  </a:cubicBezTo>
                  <a:cubicBezTo>
                    <a:pt x="77" y="30"/>
                    <a:pt x="75" y="25"/>
                    <a:pt x="74" y="24"/>
                  </a:cubicBezTo>
                  <a:cubicBezTo>
                    <a:pt x="72" y="24"/>
                    <a:pt x="72" y="25"/>
                    <a:pt x="70" y="23"/>
                  </a:cubicBezTo>
                  <a:cubicBezTo>
                    <a:pt x="68" y="21"/>
                    <a:pt x="66" y="17"/>
                    <a:pt x="64" y="16"/>
                  </a:cubicBezTo>
                  <a:cubicBezTo>
                    <a:pt x="62" y="15"/>
                    <a:pt x="60" y="16"/>
                    <a:pt x="58" y="16"/>
                  </a:cubicBezTo>
                  <a:cubicBezTo>
                    <a:pt x="57" y="16"/>
                    <a:pt x="54" y="11"/>
                    <a:pt x="53" y="11"/>
                  </a:cubicBezTo>
                  <a:cubicBezTo>
                    <a:pt x="52" y="11"/>
                    <a:pt x="51" y="12"/>
                    <a:pt x="50" y="10"/>
                  </a:cubicBezTo>
                  <a:cubicBezTo>
                    <a:pt x="48" y="9"/>
                    <a:pt x="46" y="7"/>
                    <a:pt x="43" y="6"/>
                  </a:cubicBezTo>
                  <a:cubicBezTo>
                    <a:pt x="40" y="6"/>
                    <a:pt x="35" y="2"/>
                    <a:pt x="33" y="1"/>
                  </a:cubicBezTo>
                  <a:cubicBezTo>
                    <a:pt x="32" y="0"/>
                    <a:pt x="31" y="0"/>
                    <a:pt x="27" y="0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7ABB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D736F456-7845-AC97-CA36-67E2C6EC1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" y="2777"/>
              <a:ext cx="277" cy="329"/>
            </a:xfrm>
            <a:custGeom>
              <a:avLst/>
              <a:gdLst>
                <a:gd name="T0" fmla="*/ 8 w 136"/>
                <a:gd name="T1" fmla="*/ 7 h 162"/>
                <a:gd name="T2" fmla="*/ 18 w 136"/>
                <a:gd name="T3" fmla="*/ 46 h 162"/>
                <a:gd name="T4" fmla="*/ 30 w 136"/>
                <a:gd name="T5" fmla="*/ 81 h 162"/>
                <a:gd name="T6" fmla="*/ 44 w 136"/>
                <a:gd name="T7" fmla="*/ 92 h 162"/>
                <a:gd name="T8" fmla="*/ 52 w 136"/>
                <a:gd name="T9" fmla="*/ 95 h 162"/>
                <a:gd name="T10" fmla="*/ 61 w 136"/>
                <a:gd name="T11" fmla="*/ 97 h 162"/>
                <a:gd name="T12" fmla="*/ 63 w 136"/>
                <a:gd name="T13" fmla="*/ 93 h 162"/>
                <a:gd name="T14" fmla="*/ 69 w 136"/>
                <a:gd name="T15" fmla="*/ 96 h 162"/>
                <a:gd name="T16" fmla="*/ 71 w 136"/>
                <a:gd name="T17" fmla="*/ 106 h 162"/>
                <a:gd name="T18" fmla="*/ 72 w 136"/>
                <a:gd name="T19" fmla="*/ 115 h 162"/>
                <a:gd name="T20" fmla="*/ 63 w 136"/>
                <a:gd name="T21" fmla="*/ 111 h 162"/>
                <a:gd name="T22" fmla="*/ 56 w 136"/>
                <a:gd name="T23" fmla="*/ 110 h 162"/>
                <a:gd name="T24" fmla="*/ 52 w 136"/>
                <a:gd name="T25" fmla="*/ 114 h 162"/>
                <a:gd name="T26" fmla="*/ 42 w 136"/>
                <a:gd name="T27" fmla="*/ 125 h 162"/>
                <a:gd name="T28" fmla="*/ 48 w 136"/>
                <a:gd name="T29" fmla="*/ 137 h 162"/>
                <a:gd name="T30" fmla="*/ 58 w 136"/>
                <a:gd name="T31" fmla="*/ 143 h 162"/>
                <a:gd name="T32" fmla="*/ 75 w 136"/>
                <a:gd name="T33" fmla="*/ 139 h 162"/>
                <a:gd name="T34" fmla="*/ 90 w 136"/>
                <a:gd name="T35" fmla="*/ 139 h 162"/>
                <a:gd name="T36" fmla="*/ 105 w 136"/>
                <a:gd name="T37" fmla="*/ 142 h 162"/>
                <a:gd name="T38" fmla="*/ 115 w 136"/>
                <a:gd name="T39" fmla="*/ 139 h 162"/>
                <a:gd name="T40" fmla="*/ 115 w 136"/>
                <a:gd name="T41" fmla="*/ 145 h 162"/>
                <a:gd name="T42" fmla="*/ 110 w 136"/>
                <a:gd name="T43" fmla="*/ 154 h 162"/>
                <a:gd name="T44" fmla="*/ 125 w 136"/>
                <a:gd name="T45" fmla="*/ 158 h 162"/>
                <a:gd name="T46" fmla="*/ 126 w 136"/>
                <a:gd name="T47" fmla="*/ 152 h 162"/>
                <a:gd name="T48" fmla="*/ 135 w 136"/>
                <a:gd name="T49" fmla="*/ 140 h 162"/>
                <a:gd name="T50" fmla="*/ 133 w 136"/>
                <a:gd name="T51" fmla="*/ 128 h 162"/>
                <a:gd name="T52" fmla="*/ 131 w 136"/>
                <a:gd name="T53" fmla="*/ 119 h 162"/>
                <a:gd name="T54" fmla="*/ 129 w 136"/>
                <a:gd name="T55" fmla="*/ 104 h 162"/>
                <a:gd name="T56" fmla="*/ 124 w 136"/>
                <a:gd name="T57" fmla="*/ 104 h 162"/>
                <a:gd name="T58" fmla="*/ 119 w 136"/>
                <a:gd name="T59" fmla="*/ 95 h 162"/>
                <a:gd name="T60" fmla="*/ 112 w 136"/>
                <a:gd name="T61" fmla="*/ 89 h 162"/>
                <a:gd name="T62" fmla="*/ 108 w 136"/>
                <a:gd name="T63" fmla="*/ 79 h 162"/>
                <a:gd name="T64" fmla="*/ 107 w 136"/>
                <a:gd name="T65" fmla="*/ 74 h 162"/>
                <a:gd name="T66" fmla="*/ 96 w 136"/>
                <a:gd name="T67" fmla="*/ 72 h 162"/>
                <a:gd name="T68" fmla="*/ 100 w 136"/>
                <a:gd name="T69" fmla="*/ 66 h 162"/>
                <a:gd name="T70" fmla="*/ 104 w 136"/>
                <a:gd name="T71" fmla="*/ 59 h 162"/>
                <a:gd name="T72" fmla="*/ 97 w 136"/>
                <a:gd name="T73" fmla="*/ 58 h 162"/>
                <a:gd name="T74" fmla="*/ 95 w 136"/>
                <a:gd name="T75" fmla="*/ 54 h 162"/>
                <a:gd name="T76" fmla="*/ 94 w 136"/>
                <a:gd name="T77" fmla="*/ 49 h 162"/>
                <a:gd name="T78" fmla="*/ 104 w 136"/>
                <a:gd name="T79" fmla="*/ 50 h 162"/>
                <a:gd name="T80" fmla="*/ 109 w 136"/>
                <a:gd name="T81" fmla="*/ 50 h 162"/>
                <a:gd name="T82" fmla="*/ 111 w 136"/>
                <a:gd name="T83" fmla="*/ 44 h 162"/>
                <a:gd name="T84" fmla="*/ 114 w 136"/>
                <a:gd name="T85" fmla="*/ 42 h 162"/>
                <a:gd name="T86" fmla="*/ 105 w 136"/>
                <a:gd name="T87" fmla="*/ 38 h 162"/>
                <a:gd name="T88" fmla="*/ 87 w 136"/>
                <a:gd name="T89" fmla="*/ 44 h 162"/>
                <a:gd name="T90" fmla="*/ 74 w 136"/>
                <a:gd name="T91" fmla="*/ 24 h 162"/>
                <a:gd name="T92" fmla="*/ 58 w 136"/>
                <a:gd name="T93" fmla="*/ 16 h 162"/>
                <a:gd name="T94" fmla="*/ 43 w 136"/>
                <a:gd name="T95" fmla="*/ 6 h 162"/>
                <a:gd name="T96" fmla="*/ 25 w 136"/>
                <a:gd name="T97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6" h="162">
                  <a:moveTo>
                    <a:pt x="25" y="0"/>
                  </a:moveTo>
                  <a:cubicBezTo>
                    <a:pt x="25" y="0"/>
                    <a:pt x="22" y="2"/>
                    <a:pt x="20" y="3"/>
                  </a:cubicBezTo>
                  <a:cubicBezTo>
                    <a:pt x="17" y="3"/>
                    <a:pt x="12" y="3"/>
                    <a:pt x="8" y="7"/>
                  </a:cubicBezTo>
                  <a:cubicBezTo>
                    <a:pt x="4" y="12"/>
                    <a:pt x="0" y="20"/>
                    <a:pt x="3" y="25"/>
                  </a:cubicBezTo>
                  <a:cubicBezTo>
                    <a:pt x="5" y="31"/>
                    <a:pt x="6" y="33"/>
                    <a:pt x="9" y="35"/>
                  </a:cubicBezTo>
                  <a:cubicBezTo>
                    <a:pt x="12" y="38"/>
                    <a:pt x="17" y="43"/>
                    <a:pt x="18" y="46"/>
                  </a:cubicBezTo>
                  <a:cubicBezTo>
                    <a:pt x="18" y="49"/>
                    <a:pt x="15" y="54"/>
                    <a:pt x="15" y="56"/>
                  </a:cubicBezTo>
                  <a:cubicBezTo>
                    <a:pt x="15" y="59"/>
                    <a:pt x="22" y="72"/>
                    <a:pt x="25" y="75"/>
                  </a:cubicBezTo>
                  <a:cubicBezTo>
                    <a:pt x="28" y="78"/>
                    <a:pt x="30" y="81"/>
                    <a:pt x="30" y="81"/>
                  </a:cubicBezTo>
                  <a:cubicBezTo>
                    <a:pt x="30" y="81"/>
                    <a:pt x="32" y="84"/>
                    <a:pt x="32" y="84"/>
                  </a:cubicBezTo>
                  <a:cubicBezTo>
                    <a:pt x="33" y="84"/>
                    <a:pt x="37" y="86"/>
                    <a:pt x="38" y="87"/>
                  </a:cubicBezTo>
                  <a:cubicBezTo>
                    <a:pt x="40" y="89"/>
                    <a:pt x="44" y="91"/>
                    <a:pt x="44" y="92"/>
                  </a:cubicBezTo>
                  <a:cubicBezTo>
                    <a:pt x="44" y="93"/>
                    <a:pt x="43" y="96"/>
                    <a:pt x="45" y="96"/>
                  </a:cubicBezTo>
                  <a:cubicBezTo>
                    <a:pt x="47" y="96"/>
                    <a:pt x="47" y="94"/>
                    <a:pt x="49" y="94"/>
                  </a:cubicBezTo>
                  <a:cubicBezTo>
                    <a:pt x="50" y="94"/>
                    <a:pt x="51" y="95"/>
                    <a:pt x="52" y="95"/>
                  </a:cubicBezTo>
                  <a:cubicBezTo>
                    <a:pt x="54" y="95"/>
                    <a:pt x="56" y="94"/>
                    <a:pt x="56" y="94"/>
                  </a:cubicBezTo>
                  <a:cubicBezTo>
                    <a:pt x="56" y="94"/>
                    <a:pt x="57" y="96"/>
                    <a:pt x="58" y="96"/>
                  </a:cubicBezTo>
                  <a:cubicBezTo>
                    <a:pt x="59" y="96"/>
                    <a:pt x="60" y="97"/>
                    <a:pt x="61" y="97"/>
                  </a:cubicBezTo>
                  <a:cubicBezTo>
                    <a:pt x="62" y="97"/>
                    <a:pt x="64" y="96"/>
                    <a:pt x="64" y="96"/>
                  </a:cubicBezTo>
                  <a:cubicBezTo>
                    <a:pt x="64" y="96"/>
                    <a:pt x="61" y="95"/>
                    <a:pt x="61" y="95"/>
                  </a:cubicBezTo>
                  <a:cubicBezTo>
                    <a:pt x="61" y="94"/>
                    <a:pt x="62" y="93"/>
                    <a:pt x="63" y="93"/>
                  </a:cubicBezTo>
                  <a:cubicBezTo>
                    <a:pt x="64" y="93"/>
                    <a:pt x="65" y="91"/>
                    <a:pt x="66" y="91"/>
                  </a:cubicBezTo>
                  <a:cubicBezTo>
                    <a:pt x="67" y="91"/>
                    <a:pt x="68" y="93"/>
                    <a:pt x="68" y="93"/>
                  </a:cubicBezTo>
                  <a:cubicBezTo>
                    <a:pt x="68" y="94"/>
                    <a:pt x="70" y="95"/>
                    <a:pt x="69" y="96"/>
                  </a:cubicBezTo>
                  <a:cubicBezTo>
                    <a:pt x="68" y="97"/>
                    <a:pt x="67" y="98"/>
                    <a:pt x="67" y="98"/>
                  </a:cubicBezTo>
                  <a:cubicBezTo>
                    <a:pt x="71" y="102"/>
                    <a:pt x="71" y="102"/>
                    <a:pt x="71" y="102"/>
                  </a:cubicBezTo>
                  <a:cubicBezTo>
                    <a:pt x="71" y="106"/>
                    <a:pt x="71" y="106"/>
                    <a:pt x="71" y="106"/>
                  </a:cubicBezTo>
                  <a:cubicBezTo>
                    <a:pt x="71" y="106"/>
                    <a:pt x="73" y="108"/>
                    <a:pt x="74" y="109"/>
                  </a:cubicBezTo>
                  <a:cubicBezTo>
                    <a:pt x="75" y="109"/>
                    <a:pt x="77" y="109"/>
                    <a:pt x="76" y="111"/>
                  </a:cubicBezTo>
                  <a:cubicBezTo>
                    <a:pt x="75" y="112"/>
                    <a:pt x="74" y="114"/>
                    <a:pt x="72" y="115"/>
                  </a:cubicBezTo>
                  <a:cubicBezTo>
                    <a:pt x="71" y="116"/>
                    <a:pt x="69" y="116"/>
                    <a:pt x="67" y="116"/>
                  </a:cubicBezTo>
                  <a:cubicBezTo>
                    <a:pt x="66" y="115"/>
                    <a:pt x="62" y="114"/>
                    <a:pt x="62" y="113"/>
                  </a:cubicBezTo>
                  <a:cubicBezTo>
                    <a:pt x="63" y="112"/>
                    <a:pt x="63" y="111"/>
                    <a:pt x="63" y="111"/>
                  </a:cubicBezTo>
                  <a:cubicBezTo>
                    <a:pt x="63" y="111"/>
                    <a:pt x="61" y="110"/>
                    <a:pt x="60" y="109"/>
                  </a:cubicBezTo>
                  <a:cubicBezTo>
                    <a:pt x="59" y="108"/>
                    <a:pt x="58" y="107"/>
                    <a:pt x="58" y="107"/>
                  </a:cubicBezTo>
                  <a:cubicBezTo>
                    <a:pt x="56" y="110"/>
                    <a:pt x="56" y="110"/>
                    <a:pt x="56" y="110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2" y="114"/>
                    <a:pt x="52" y="114"/>
                    <a:pt x="52" y="114"/>
                  </a:cubicBezTo>
                  <a:cubicBezTo>
                    <a:pt x="50" y="114"/>
                    <a:pt x="50" y="114"/>
                    <a:pt x="50" y="114"/>
                  </a:cubicBezTo>
                  <a:cubicBezTo>
                    <a:pt x="50" y="114"/>
                    <a:pt x="45" y="119"/>
                    <a:pt x="45" y="120"/>
                  </a:cubicBezTo>
                  <a:cubicBezTo>
                    <a:pt x="44" y="121"/>
                    <a:pt x="42" y="124"/>
                    <a:pt x="42" y="125"/>
                  </a:cubicBezTo>
                  <a:cubicBezTo>
                    <a:pt x="43" y="127"/>
                    <a:pt x="46" y="127"/>
                    <a:pt x="46" y="128"/>
                  </a:cubicBezTo>
                  <a:cubicBezTo>
                    <a:pt x="46" y="129"/>
                    <a:pt x="47" y="131"/>
                    <a:pt x="47" y="132"/>
                  </a:cubicBezTo>
                  <a:cubicBezTo>
                    <a:pt x="48" y="133"/>
                    <a:pt x="47" y="134"/>
                    <a:pt x="48" y="137"/>
                  </a:cubicBezTo>
                  <a:cubicBezTo>
                    <a:pt x="49" y="139"/>
                    <a:pt x="50" y="139"/>
                    <a:pt x="52" y="140"/>
                  </a:cubicBezTo>
                  <a:cubicBezTo>
                    <a:pt x="53" y="141"/>
                    <a:pt x="54" y="143"/>
                    <a:pt x="55" y="143"/>
                  </a:cubicBezTo>
                  <a:cubicBezTo>
                    <a:pt x="56" y="143"/>
                    <a:pt x="56" y="144"/>
                    <a:pt x="58" y="143"/>
                  </a:cubicBezTo>
                  <a:cubicBezTo>
                    <a:pt x="60" y="142"/>
                    <a:pt x="60" y="139"/>
                    <a:pt x="62" y="138"/>
                  </a:cubicBezTo>
                  <a:cubicBezTo>
                    <a:pt x="65" y="136"/>
                    <a:pt x="69" y="136"/>
                    <a:pt x="70" y="136"/>
                  </a:cubicBezTo>
                  <a:cubicBezTo>
                    <a:pt x="71" y="136"/>
                    <a:pt x="73" y="139"/>
                    <a:pt x="75" y="139"/>
                  </a:cubicBezTo>
                  <a:cubicBezTo>
                    <a:pt x="77" y="139"/>
                    <a:pt x="79" y="135"/>
                    <a:pt x="80" y="135"/>
                  </a:cubicBezTo>
                  <a:cubicBezTo>
                    <a:pt x="82" y="135"/>
                    <a:pt x="83" y="138"/>
                    <a:pt x="84" y="138"/>
                  </a:cubicBezTo>
                  <a:cubicBezTo>
                    <a:pt x="85" y="139"/>
                    <a:pt x="89" y="139"/>
                    <a:pt x="90" y="139"/>
                  </a:cubicBezTo>
                  <a:cubicBezTo>
                    <a:pt x="91" y="139"/>
                    <a:pt x="96" y="140"/>
                    <a:pt x="96" y="140"/>
                  </a:cubicBezTo>
                  <a:cubicBezTo>
                    <a:pt x="96" y="140"/>
                    <a:pt x="100" y="139"/>
                    <a:pt x="101" y="139"/>
                  </a:cubicBezTo>
                  <a:cubicBezTo>
                    <a:pt x="103" y="139"/>
                    <a:pt x="105" y="142"/>
                    <a:pt x="105" y="142"/>
                  </a:cubicBezTo>
                  <a:cubicBezTo>
                    <a:pt x="107" y="145"/>
                    <a:pt x="107" y="145"/>
                    <a:pt x="107" y="145"/>
                  </a:cubicBezTo>
                  <a:cubicBezTo>
                    <a:pt x="107" y="145"/>
                    <a:pt x="110" y="145"/>
                    <a:pt x="110" y="143"/>
                  </a:cubicBezTo>
                  <a:cubicBezTo>
                    <a:pt x="111" y="142"/>
                    <a:pt x="112" y="139"/>
                    <a:pt x="115" y="139"/>
                  </a:cubicBezTo>
                  <a:cubicBezTo>
                    <a:pt x="117" y="139"/>
                    <a:pt x="117" y="139"/>
                    <a:pt x="117" y="139"/>
                  </a:cubicBezTo>
                  <a:cubicBezTo>
                    <a:pt x="117" y="141"/>
                    <a:pt x="117" y="141"/>
                    <a:pt x="117" y="141"/>
                  </a:cubicBezTo>
                  <a:cubicBezTo>
                    <a:pt x="117" y="141"/>
                    <a:pt x="116" y="145"/>
                    <a:pt x="115" y="145"/>
                  </a:cubicBezTo>
                  <a:cubicBezTo>
                    <a:pt x="114" y="145"/>
                    <a:pt x="114" y="143"/>
                    <a:pt x="113" y="144"/>
                  </a:cubicBezTo>
                  <a:cubicBezTo>
                    <a:pt x="112" y="144"/>
                    <a:pt x="113" y="146"/>
                    <a:pt x="112" y="149"/>
                  </a:cubicBezTo>
                  <a:cubicBezTo>
                    <a:pt x="111" y="151"/>
                    <a:pt x="110" y="154"/>
                    <a:pt x="110" y="154"/>
                  </a:cubicBezTo>
                  <a:cubicBezTo>
                    <a:pt x="110" y="154"/>
                    <a:pt x="112" y="161"/>
                    <a:pt x="114" y="161"/>
                  </a:cubicBezTo>
                  <a:cubicBezTo>
                    <a:pt x="116" y="161"/>
                    <a:pt x="120" y="162"/>
                    <a:pt x="121" y="161"/>
                  </a:cubicBezTo>
                  <a:cubicBezTo>
                    <a:pt x="122" y="159"/>
                    <a:pt x="124" y="158"/>
                    <a:pt x="125" y="158"/>
                  </a:cubicBezTo>
                  <a:cubicBezTo>
                    <a:pt x="127" y="158"/>
                    <a:pt x="127" y="158"/>
                    <a:pt x="127" y="157"/>
                  </a:cubicBezTo>
                  <a:cubicBezTo>
                    <a:pt x="127" y="156"/>
                    <a:pt x="125" y="155"/>
                    <a:pt x="125" y="154"/>
                  </a:cubicBezTo>
                  <a:cubicBezTo>
                    <a:pt x="125" y="153"/>
                    <a:pt x="125" y="152"/>
                    <a:pt x="126" y="152"/>
                  </a:cubicBezTo>
                  <a:cubicBezTo>
                    <a:pt x="128" y="152"/>
                    <a:pt x="129" y="148"/>
                    <a:pt x="131" y="146"/>
                  </a:cubicBezTo>
                  <a:cubicBezTo>
                    <a:pt x="133" y="145"/>
                    <a:pt x="135" y="143"/>
                    <a:pt x="135" y="142"/>
                  </a:cubicBezTo>
                  <a:cubicBezTo>
                    <a:pt x="136" y="141"/>
                    <a:pt x="135" y="140"/>
                    <a:pt x="135" y="140"/>
                  </a:cubicBezTo>
                  <a:cubicBezTo>
                    <a:pt x="135" y="134"/>
                    <a:pt x="135" y="134"/>
                    <a:pt x="135" y="134"/>
                  </a:cubicBezTo>
                  <a:cubicBezTo>
                    <a:pt x="135" y="132"/>
                    <a:pt x="135" y="131"/>
                    <a:pt x="134" y="130"/>
                  </a:cubicBezTo>
                  <a:cubicBezTo>
                    <a:pt x="133" y="130"/>
                    <a:pt x="133" y="128"/>
                    <a:pt x="133" y="128"/>
                  </a:cubicBezTo>
                  <a:cubicBezTo>
                    <a:pt x="133" y="128"/>
                    <a:pt x="133" y="125"/>
                    <a:pt x="132" y="125"/>
                  </a:cubicBezTo>
                  <a:cubicBezTo>
                    <a:pt x="130" y="124"/>
                    <a:pt x="129" y="122"/>
                    <a:pt x="129" y="122"/>
                  </a:cubicBezTo>
                  <a:cubicBezTo>
                    <a:pt x="129" y="122"/>
                    <a:pt x="131" y="121"/>
                    <a:pt x="131" y="119"/>
                  </a:cubicBezTo>
                  <a:cubicBezTo>
                    <a:pt x="131" y="117"/>
                    <a:pt x="128" y="113"/>
                    <a:pt x="128" y="112"/>
                  </a:cubicBezTo>
                  <a:cubicBezTo>
                    <a:pt x="128" y="110"/>
                    <a:pt x="130" y="107"/>
                    <a:pt x="130" y="106"/>
                  </a:cubicBezTo>
                  <a:cubicBezTo>
                    <a:pt x="130" y="104"/>
                    <a:pt x="130" y="104"/>
                    <a:pt x="129" y="104"/>
                  </a:cubicBezTo>
                  <a:cubicBezTo>
                    <a:pt x="128" y="105"/>
                    <a:pt x="129" y="107"/>
                    <a:pt x="128" y="107"/>
                  </a:cubicBezTo>
                  <a:cubicBezTo>
                    <a:pt x="127" y="106"/>
                    <a:pt x="127" y="106"/>
                    <a:pt x="126" y="105"/>
                  </a:cubicBezTo>
                  <a:cubicBezTo>
                    <a:pt x="124" y="105"/>
                    <a:pt x="123" y="105"/>
                    <a:pt x="124" y="104"/>
                  </a:cubicBezTo>
                  <a:cubicBezTo>
                    <a:pt x="124" y="103"/>
                    <a:pt x="125" y="102"/>
                    <a:pt x="125" y="101"/>
                  </a:cubicBezTo>
                  <a:cubicBezTo>
                    <a:pt x="124" y="100"/>
                    <a:pt x="124" y="98"/>
                    <a:pt x="123" y="98"/>
                  </a:cubicBezTo>
                  <a:cubicBezTo>
                    <a:pt x="122" y="97"/>
                    <a:pt x="120" y="97"/>
                    <a:pt x="119" y="95"/>
                  </a:cubicBezTo>
                  <a:cubicBezTo>
                    <a:pt x="117" y="94"/>
                    <a:pt x="116" y="91"/>
                    <a:pt x="116" y="91"/>
                  </a:cubicBezTo>
                  <a:cubicBezTo>
                    <a:pt x="116" y="91"/>
                    <a:pt x="116" y="89"/>
                    <a:pt x="116" y="89"/>
                  </a:cubicBezTo>
                  <a:cubicBezTo>
                    <a:pt x="116" y="88"/>
                    <a:pt x="113" y="88"/>
                    <a:pt x="112" y="89"/>
                  </a:cubicBezTo>
                  <a:cubicBezTo>
                    <a:pt x="110" y="89"/>
                    <a:pt x="109" y="89"/>
                    <a:pt x="109" y="88"/>
                  </a:cubicBezTo>
                  <a:cubicBezTo>
                    <a:pt x="109" y="87"/>
                    <a:pt x="109" y="85"/>
                    <a:pt x="109" y="83"/>
                  </a:cubicBezTo>
                  <a:cubicBezTo>
                    <a:pt x="109" y="82"/>
                    <a:pt x="108" y="79"/>
                    <a:pt x="108" y="79"/>
                  </a:cubicBezTo>
                  <a:cubicBezTo>
                    <a:pt x="108" y="79"/>
                    <a:pt x="110" y="78"/>
                    <a:pt x="111" y="77"/>
                  </a:cubicBezTo>
                  <a:cubicBezTo>
                    <a:pt x="112" y="75"/>
                    <a:pt x="113" y="74"/>
                    <a:pt x="112" y="74"/>
                  </a:cubicBezTo>
                  <a:cubicBezTo>
                    <a:pt x="110" y="74"/>
                    <a:pt x="110" y="75"/>
                    <a:pt x="107" y="74"/>
                  </a:cubicBezTo>
                  <a:cubicBezTo>
                    <a:pt x="105" y="73"/>
                    <a:pt x="105" y="71"/>
                    <a:pt x="104" y="73"/>
                  </a:cubicBezTo>
                  <a:cubicBezTo>
                    <a:pt x="103" y="75"/>
                    <a:pt x="102" y="77"/>
                    <a:pt x="100" y="77"/>
                  </a:cubicBezTo>
                  <a:cubicBezTo>
                    <a:pt x="99" y="76"/>
                    <a:pt x="96" y="74"/>
                    <a:pt x="96" y="72"/>
                  </a:cubicBezTo>
                  <a:cubicBezTo>
                    <a:pt x="96" y="71"/>
                    <a:pt x="96" y="70"/>
                    <a:pt x="97" y="69"/>
                  </a:cubicBezTo>
                  <a:cubicBezTo>
                    <a:pt x="98" y="69"/>
                    <a:pt x="99" y="69"/>
                    <a:pt x="99" y="69"/>
                  </a:cubicBezTo>
                  <a:cubicBezTo>
                    <a:pt x="99" y="68"/>
                    <a:pt x="98" y="67"/>
                    <a:pt x="100" y="66"/>
                  </a:cubicBezTo>
                  <a:cubicBezTo>
                    <a:pt x="102" y="65"/>
                    <a:pt x="105" y="65"/>
                    <a:pt x="105" y="65"/>
                  </a:cubicBezTo>
                  <a:cubicBezTo>
                    <a:pt x="107" y="61"/>
                    <a:pt x="107" y="61"/>
                    <a:pt x="107" y="61"/>
                  </a:cubicBezTo>
                  <a:cubicBezTo>
                    <a:pt x="104" y="59"/>
                    <a:pt x="104" y="59"/>
                    <a:pt x="104" y="59"/>
                  </a:cubicBezTo>
                  <a:cubicBezTo>
                    <a:pt x="103" y="56"/>
                    <a:pt x="103" y="56"/>
                    <a:pt x="103" y="56"/>
                  </a:cubicBezTo>
                  <a:cubicBezTo>
                    <a:pt x="99" y="58"/>
                    <a:pt x="99" y="58"/>
                    <a:pt x="99" y="58"/>
                  </a:cubicBezTo>
                  <a:cubicBezTo>
                    <a:pt x="99" y="58"/>
                    <a:pt x="97" y="59"/>
                    <a:pt x="97" y="58"/>
                  </a:cubicBezTo>
                  <a:cubicBezTo>
                    <a:pt x="97" y="57"/>
                    <a:pt x="99" y="56"/>
                    <a:pt x="99" y="56"/>
                  </a:cubicBezTo>
                  <a:cubicBezTo>
                    <a:pt x="99" y="55"/>
                    <a:pt x="100" y="54"/>
                    <a:pt x="99" y="54"/>
                  </a:cubicBezTo>
                  <a:cubicBezTo>
                    <a:pt x="98" y="53"/>
                    <a:pt x="96" y="55"/>
                    <a:pt x="95" y="54"/>
                  </a:cubicBezTo>
                  <a:cubicBezTo>
                    <a:pt x="94" y="53"/>
                    <a:pt x="93" y="52"/>
                    <a:pt x="94" y="52"/>
                  </a:cubicBezTo>
                  <a:cubicBezTo>
                    <a:pt x="95" y="52"/>
                    <a:pt x="98" y="52"/>
                    <a:pt x="97" y="51"/>
                  </a:cubicBezTo>
                  <a:cubicBezTo>
                    <a:pt x="97" y="51"/>
                    <a:pt x="96" y="49"/>
                    <a:pt x="94" y="49"/>
                  </a:cubicBezTo>
                  <a:cubicBezTo>
                    <a:pt x="93" y="49"/>
                    <a:pt x="95" y="46"/>
                    <a:pt x="98" y="46"/>
                  </a:cubicBezTo>
                  <a:cubicBezTo>
                    <a:pt x="101" y="45"/>
                    <a:pt x="103" y="46"/>
                    <a:pt x="103" y="47"/>
                  </a:cubicBezTo>
                  <a:cubicBezTo>
                    <a:pt x="103" y="48"/>
                    <a:pt x="104" y="50"/>
                    <a:pt x="104" y="50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9"/>
                    <a:pt x="108" y="51"/>
                    <a:pt x="109" y="50"/>
                  </a:cubicBezTo>
                  <a:cubicBezTo>
                    <a:pt x="110" y="49"/>
                    <a:pt x="111" y="49"/>
                    <a:pt x="111" y="48"/>
                  </a:cubicBezTo>
                  <a:cubicBezTo>
                    <a:pt x="111" y="48"/>
                    <a:pt x="110" y="47"/>
                    <a:pt x="110" y="46"/>
                  </a:cubicBezTo>
                  <a:cubicBezTo>
                    <a:pt x="110" y="46"/>
                    <a:pt x="111" y="45"/>
                    <a:pt x="111" y="44"/>
                  </a:cubicBezTo>
                  <a:cubicBezTo>
                    <a:pt x="111" y="43"/>
                    <a:pt x="110" y="43"/>
                    <a:pt x="110" y="42"/>
                  </a:cubicBezTo>
                  <a:cubicBezTo>
                    <a:pt x="110" y="41"/>
                    <a:pt x="111" y="40"/>
                    <a:pt x="112" y="40"/>
                  </a:cubicBezTo>
                  <a:cubicBezTo>
                    <a:pt x="113" y="40"/>
                    <a:pt x="114" y="42"/>
                    <a:pt x="114" y="42"/>
                  </a:cubicBezTo>
                  <a:cubicBezTo>
                    <a:pt x="114" y="42"/>
                    <a:pt x="117" y="41"/>
                    <a:pt x="117" y="40"/>
                  </a:cubicBezTo>
                  <a:cubicBezTo>
                    <a:pt x="117" y="39"/>
                    <a:pt x="116" y="35"/>
                    <a:pt x="114" y="34"/>
                  </a:cubicBezTo>
                  <a:cubicBezTo>
                    <a:pt x="112" y="34"/>
                    <a:pt x="107" y="36"/>
                    <a:pt x="105" y="38"/>
                  </a:cubicBezTo>
                  <a:cubicBezTo>
                    <a:pt x="103" y="40"/>
                    <a:pt x="98" y="38"/>
                    <a:pt x="93" y="42"/>
                  </a:cubicBezTo>
                  <a:cubicBezTo>
                    <a:pt x="91" y="44"/>
                    <a:pt x="90" y="48"/>
                    <a:pt x="89" y="48"/>
                  </a:cubicBezTo>
                  <a:cubicBezTo>
                    <a:pt x="88" y="48"/>
                    <a:pt x="87" y="46"/>
                    <a:pt x="87" y="44"/>
                  </a:cubicBezTo>
                  <a:cubicBezTo>
                    <a:pt x="86" y="42"/>
                    <a:pt x="85" y="40"/>
                    <a:pt x="84" y="38"/>
                  </a:cubicBezTo>
                  <a:cubicBezTo>
                    <a:pt x="83" y="36"/>
                    <a:pt x="79" y="35"/>
                    <a:pt x="78" y="32"/>
                  </a:cubicBezTo>
                  <a:cubicBezTo>
                    <a:pt x="77" y="30"/>
                    <a:pt x="75" y="25"/>
                    <a:pt x="74" y="24"/>
                  </a:cubicBezTo>
                  <a:cubicBezTo>
                    <a:pt x="72" y="24"/>
                    <a:pt x="72" y="25"/>
                    <a:pt x="70" y="23"/>
                  </a:cubicBezTo>
                  <a:cubicBezTo>
                    <a:pt x="68" y="21"/>
                    <a:pt x="66" y="17"/>
                    <a:pt x="64" y="16"/>
                  </a:cubicBezTo>
                  <a:cubicBezTo>
                    <a:pt x="62" y="15"/>
                    <a:pt x="60" y="16"/>
                    <a:pt x="58" y="16"/>
                  </a:cubicBezTo>
                  <a:cubicBezTo>
                    <a:pt x="57" y="16"/>
                    <a:pt x="54" y="11"/>
                    <a:pt x="53" y="11"/>
                  </a:cubicBezTo>
                  <a:cubicBezTo>
                    <a:pt x="52" y="11"/>
                    <a:pt x="51" y="12"/>
                    <a:pt x="50" y="10"/>
                  </a:cubicBezTo>
                  <a:cubicBezTo>
                    <a:pt x="48" y="9"/>
                    <a:pt x="46" y="7"/>
                    <a:pt x="43" y="6"/>
                  </a:cubicBezTo>
                  <a:cubicBezTo>
                    <a:pt x="40" y="6"/>
                    <a:pt x="35" y="2"/>
                    <a:pt x="33" y="1"/>
                  </a:cubicBezTo>
                  <a:cubicBezTo>
                    <a:pt x="32" y="0"/>
                    <a:pt x="31" y="0"/>
                    <a:pt x="27" y="0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8F98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Oval 14">
              <a:extLst>
                <a:ext uri="{FF2B5EF4-FFF2-40B4-BE49-F238E27FC236}">
                  <a16:creationId xmlns:a16="http://schemas.microsoft.com/office/drawing/2014/main" id="{BF5CFA35-F3FD-0A75-A406-13F05ACF5C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2" y="2931"/>
              <a:ext cx="41" cy="39"/>
            </a:xfrm>
            <a:prstGeom prst="ellipse">
              <a:avLst/>
            </a:prstGeom>
            <a:solidFill>
              <a:srgbClr val="111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Rectangle 15">
              <a:extLst>
                <a:ext uri="{FF2B5EF4-FFF2-40B4-BE49-F238E27FC236}">
                  <a16:creationId xmlns:a16="http://schemas.microsoft.com/office/drawing/2014/main" id="{8FBA2CC9-F5F8-33B3-A759-C017A184EA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9" y="3133"/>
              <a:ext cx="29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700" b="1">
                  <a:solidFill>
                    <a:srgbClr val="282255"/>
                  </a:solidFill>
                  <a:latin typeface="Arial Narrow" panose="020B0606020202030204" pitchFamily="34" charset="0"/>
                </a:rPr>
                <a:t>MARTINIQUE</a:t>
              </a:r>
            </a:p>
          </p:txBody>
        </p:sp>
      </p:grpSp>
      <p:grpSp>
        <p:nvGrpSpPr>
          <p:cNvPr id="39" name="Group 18">
            <a:extLst>
              <a:ext uri="{FF2B5EF4-FFF2-40B4-BE49-F238E27FC236}">
                <a16:creationId xmlns:a16="http://schemas.microsoft.com/office/drawing/2014/main" id="{28C97F09-93DA-6040-C037-C18E51BDA42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268921" y="5140109"/>
            <a:ext cx="755650" cy="625475"/>
            <a:chOff x="4964" y="2891"/>
            <a:chExt cx="476" cy="394"/>
          </a:xfrm>
        </p:grpSpPr>
        <p:sp>
          <p:nvSpPr>
            <p:cNvPr id="40" name="AutoShape 17">
              <a:extLst>
                <a:ext uri="{FF2B5EF4-FFF2-40B4-BE49-F238E27FC236}">
                  <a16:creationId xmlns:a16="http://schemas.microsoft.com/office/drawing/2014/main" id="{F7E68EC5-3D54-2EB4-4580-6F2EA81EE02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964" y="2891"/>
              <a:ext cx="4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9">
              <a:extLst>
                <a:ext uri="{FF2B5EF4-FFF2-40B4-BE49-F238E27FC236}">
                  <a16:creationId xmlns:a16="http://schemas.microsoft.com/office/drawing/2014/main" id="{9915FAC1-2B16-E1EB-4F53-BE6761C721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8" y="2916"/>
              <a:ext cx="302" cy="263"/>
            </a:xfrm>
            <a:custGeom>
              <a:avLst/>
              <a:gdLst>
                <a:gd name="T0" fmla="*/ 114 w 149"/>
                <a:gd name="T1" fmla="*/ 129 h 129"/>
                <a:gd name="T2" fmla="*/ 111 w 149"/>
                <a:gd name="T3" fmla="*/ 114 h 129"/>
                <a:gd name="T4" fmla="*/ 102 w 149"/>
                <a:gd name="T5" fmla="*/ 111 h 129"/>
                <a:gd name="T6" fmla="*/ 98 w 149"/>
                <a:gd name="T7" fmla="*/ 120 h 129"/>
                <a:gd name="T8" fmla="*/ 96 w 149"/>
                <a:gd name="T9" fmla="*/ 120 h 129"/>
                <a:gd name="T10" fmla="*/ 78 w 149"/>
                <a:gd name="T11" fmla="*/ 116 h 129"/>
                <a:gd name="T12" fmla="*/ 71 w 149"/>
                <a:gd name="T13" fmla="*/ 110 h 129"/>
                <a:gd name="T14" fmla="*/ 61 w 149"/>
                <a:gd name="T15" fmla="*/ 108 h 129"/>
                <a:gd name="T16" fmla="*/ 61 w 149"/>
                <a:gd name="T17" fmla="*/ 100 h 129"/>
                <a:gd name="T18" fmla="*/ 52 w 149"/>
                <a:gd name="T19" fmla="*/ 93 h 129"/>
                <a:gd name="T20" fmla="*/ 43 w 149"/>
                <a:gd name="T21" fmla="*/ 95 h 129"/>
                <a:gd name="T22" fmla="*/ 37 w 149"/>
                <a:gd name="T23" fmla="*/ 99 h 129"/>
                <a:gd name="T24" fmla="*/ 26 w 149"/>
                <a:gd name="T25" fmla="*/ 85 h 129"/>
                <a:gd name="T26" fmla="*/ 14 w 149"/>
                <a:gd name="T27" fmla="*/ 77 h 129"/>
                <a:gd name="T28" fmla="*/ 3 w 149"/>
                <a:gd name="T29" fmla="*/ 70 h 129"/>
                <a:gd name="T30" fmla="*/ 4 w 149"/>
                <a:gd name="T31" fmla="*/ 64 h 129"/>
                <a:gd name="T32" fmla="*/ 8 w 149"/>
                <a:gd name="T33" fmla="*/ 56 h 129"/>
                <a:gd name="T34" fmla="*/ 32 w 149"/>
                <a:gd name="T35" fmla="*/ 58 h 129"/>
                <a:gd name="T36" fmla="*/ 42 w 149"/>
                <a:gd name="T37" fmla="*/ 52 h 129"/>
                <a:gd name="T38" fmla="*/ 40 w 149"/>
                <a:gd name="T39" fmla="*/ 61 h 129"/>
                <a:gd name="T40" fmla="*/ 55 w 149"/>
                <a:gd name="T41" fmla="*/ 69 h 129"/>
                <a:gd name="T42" fmla="*/ 65 w 149"/>
                <a:gd name="T43" fmla="*/ 65 h 129"/>
                <a:gd name="T44" fmla="*/ 73 w 149"/>
                <a:gd name="T45" fmla="*/ 53 h 129"/>
                <a:gd name="T46" fmla="*/ 70 w 149"/>
                <a:gd name="T47" fmla="*/ 44 h 129"/>
                <a:gd name="T48" fmla="*/ 79 w 149"/>
                <a:gd name="T49" fmla="*/ 35 h 129"/>
                <a:gd name="T50" fmla="*/ 84 w 149"/>
                <a:gd name="T51" fmla="*/ 26 h 129"/>
                <a:gd name="T52" fmla="*/ 95 w 149"/>
                <a:gd name="T53" fmla="*/ 26 h 129"/>
                <a:gd name="T54" fmla="*/ 99 w 149"/>
                <a:gd name="T55" fmla="*/ 25 h 129"/>
                <a:gd name="T56" fmla="*/ 104 w 149"/>
                <a:gd name="T57" fmla="*/ 8 h 129"/>
                <a:gd name="T58" fmla="*/ 115 w 149"/>
                <a:gd name="T59" fmla="*/ 11 h 129"/>
                <a:gd name="T60" fmla="*/ 118 w 149"/>
                <a:gd name="T61" fmla="*/ 3 h 129"/>
                <a:gd name="T62" fmla="*/ 137 w 149"/>
                <a:gd name="T63" fmla="*/ 2 h 129"/>
                <a:gd name="T64" fmla="*/ 138 w 149"/>
                <a:gd name="T65" fmla="*/ 9 h 129"/>
                <a:gd name="T66" fmla="*/ 137 w 149"/>
                <a:gd name="T67" fmla="*/ 20 h 129"/>
                <a:gd name="T68" fmla="*/ 136 w 149"/>
                <a:gd name="T69" fmla="*/ 25 h 129"/>
                <a:gd name="T70" fmla="*/ 136 w 149"/>
                <a:gd name="T71" fmla="*/ 28 h 129"/>
                <a:gd name="T72" fmla="*/ 146 w 149"/>
                <a:gd name="T73" fmla="*/ 44 h 129"/>
                <a:gd name="T74" fmla="*/ 145 w 149"/>
                <a:gd name="T75" fmla="*/ 53 h 129"/>
                <a:gd name="T76" fmla="*/ 141 w 149"/>
                <a:gd name="T77" fmla="*/ 53 h 129"/>
                <a:gd name="T78" fmla="*/ 145 w 149"/>
                <a:gd name="T79" fmla="*/ 64 h 129"/>
                <a:gd name="T80" fmla="*/ 147 w 149"/>
                <a:gd name="T81" fmla="*/ 73 h 129"/>
                <a:gd name="T82" fmla="*/ 148 w 149"/>
                <a:gd name="T83" fmla="*/ 79 h 129"/>
                <a:gd name="T84" fmla="*/ 143 w 149"/>
                <a:gd name="T85" fmla="*/ 76 h 129"/>
                <a:gd name="T86" fmla="*/ 141 w 149"/>
                <a:gd name="T87" fmla="*/ 78 h 129"/>
                <a:gd name="T88" fmla="*/ 145 w 149"/>
                <a:gd name="T89" fmla="*/ 78 h 129"/>
                <a:gd name="T90" fmla="*/ 143 w 149"/>
                <a:gd name="T91" fmla="*/ 86 h 129"/>
                <a:gd name="T92" fmla="*/ 136 w 149"/>
                <a:gd name="T93" fmla="*/ 95 h 129"/>
                <a:gd name="T94" fmla="*/ 135 w 149"/>
                <a:gd name="T95" fmla="*/ 107 h 129"/>
                <a:gd name="T96" fmla="*/ 116 w 149"/>
                <a:gd name="T97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9" h="129">
                  <a:moveTo>
                    <a:pt x="116" y="129"/>
                  </a:moveTo>
                  <a:cubicBezTo>
                    <a:pt x="115" y="129"/>
                    <a:pt x="114" y="129"/>
                    <a:pt x="114" y="129"/>
                  </a:cubicBezTo>
                  <a:cubicBezTo>
                    <a:pt x="112" y="129"/>
                    <a:pt x="111" y="128"/>
                    <a:pt x="111" y="126"/>
                  </a:cubicBezTo>
                  <a:cubicBezTo>
                    <a:pt x="111" y="122"/>
                    <a:pt x="111" y="118"/>
                    <a:pt x="111" y="114"/>
                  </a:cubicBezTo>
                  <a:cubicBezTo>
                    <a:pt x="111" y="112"/>
                    <a:pt x="110" y="111"/>
                    <a:pt x="109" y="111"/>
                  </a:cubicBezTo>
                  <a:cubicBezTo>
                    <a:pt x="107" y="111"/>
                    <a:pt x="104" y="111"/>
                    <a:pt x="102" y="111"/>
                  </a:cubicBezTo>
                  <a:cubicBezTo>
                    <a:pt x="101" y="111"/>
                    <a:pt x="100" y="112"/>
                    <a:pt x="100" y="113"/>
                  </a:cubicBezTo>
                  <a:cubicBezTo>
                    <a:pt x="99" y="116"/>
                    <a:pt x="99" y="118"/>
                    <a:pt x="98" y="120"/>
                  </a:cubicBezTo>
                  <a:cubicBezTo>
                    <a:pt x="98" y="121"/>
                    <a:pt x="98" y="121"/>
                    <a:pt x="97" y="121"/>
                  </a:cubicBezTo>
                  <a:cubicBezTo>
                    <a:pt x="97" y="121"/>
                    <a:pt x="97" y="121"/>
                    <a:pt x="96" y="120"/>
                  </a:cubicBezTo>
                  <a:cubicBezTo>
                    <a:pt x="95" y="116"/>
                    <a:pt x="92" y="115"/>
                    <a:pt x="88" y="116"/>
                  </a:cubicBezTo>
                  <a:cubicBezTo>
                    <a:pt x="85" y="116"/>
                    <a:pt x="81" y="116"/>
                    <a:pt x="78" y="116"/>
                  </a:cubicBezTo>
                  <a:cubicBezTo>
                    <a:pt x="77" y="116"/>
                    <a:pt x="76" y="115"/>
                    <a:pt x="75" y="114"/>
                  </a:cubicBezTo>
                  <a:cubicBezTo>
                    <a:pt x="75" y="111"/>
                    <a:pt x="73" y="110"/>
                    <a:pt x="71" y="110"/>
                  </a:cubicBezTo>
                  <a:cubicBezTo>
                    <a:pt x="69" y="110"/>
                    <a:pt x="67" y="110"/>
                    <a:pt x="65" y="110"/>
                  </a:cubicBezTo>
                  <a:cubicBezTo>
                    <a:pt x="63" y="110"/>
                    <a:pt x="62" y="109"/>
                    <a:pt x="61" y="108"/>
                  </a:cubicBezTo>
                  <a:cubicBezTo>
                    <a:pt x="60" y="106"/>
                    <a:pt x="59" y="104"/>
                    <a:pt x="61" y="102"/>
                  </a:cubicBezTo>
                  <a:cubicBezTo>
                    <a:pt x="62" y="101"/>
                    <a:pt x="61" y="100"/>
                    <a:pt x="61" y="100"/>
                  </a:cubicBezTo>
                  <a:cubicBezTo>
                    <a:pt x="59" y="98"/>
                    <a:pt x="57" y="96"/>
                    <a:pt x="55" y="95"/>
                  </a:cubicBezTo>
                  <a:cubicBezTo>
                    <a:pt x="54" y="94"/>
                    <a:pt x="53" y="93"/>
                    <a:pt x="52" y="93"/>
                  </a:cubicBezTo>
                  <a:cubicBezTo>
                    <a:pt x="50" y="94"/>
                    <a:pt x="47" y="94"/>
                    <a:pt x="45" y="94"/>
                  </a:cubicBezTo>
                  <a:cubicBezTo>
                    <a:pt x="44" y="94"/>
                    <a:pt x="43" y="95"/>
                    <a:pt x="43" y="95"/>
                  </a:cubicBezTo>
                  <a:cubicBezTo>
                    <a:pt x="42" y="97"/>
                    <a:pt x="40" y="98"/>
                    <a:pt x="39" y="100"/>
                  </a:cubicBezTo>
                  <a:cubicBezTo>
                    <a:pt x="38" y="101"/>
                    <a:pt x="38" y="101"/>
                    <a:pt x="37" y="99"/>
                  </a:cubicBezTo>
                  <a:cubicBezTo>
                    <a:pt x="35" y="96"/>
                    <a:pt x="32" y="92"/>
                    <a:pt x="30" y="89"/>
                  </a:cubicBezTo>
                  <a:cubicBezTo>
                    <a:pt x="29" y="87"/>
                    <a:pt x="28" y="86"/>
                    <a:pt x="26" y="85"/>
                  </a:cubicBezTo>
                  <a:cubicBezTo>
                    <a:pt x="23" y="83"/>
                    <a:pt x="20" y="81"/>
                    <a:pt x="16" y="80"/>
                  </a:cubicBezTo>
                  <a:cubicBezTo>
                    <a:pt x="15" y="79"/>
                    <a:pt x="14" y="78"/>
                    <a:pt x="14" y="77"/>
                  </a:cubicBezTo>
                  <a:cubicBezTo>
                    <a:pt x="12" y="74"/>
                    <a:pt x="10" y="73"/>
                    <a:pt x="7" y="72"/>
                  </a:cubicBezTo>
                  <a:cubicBezTo>
                    <a:pt x="6" y="72"/>
                    <a:pt x="4" y="71"/>
                    <a:pt x="3" y="70"/>
                  </a:cubicBezTo>
                  <a:cubicBezTo>
                    <a:pt x="0" y="69"/>
                    <a:pt x="0" y="69"/>
                    <a:pt x="2" y="67"/>
                  </a:cubicBezTo>
                  <a:cubicBezTo>
                    <a:pt x="2" y="66"/>
                    <a:pt x="3" y="65"/>
                    <a:pt x="4" y="64"/>
                  </a:cubicBezTo>
                  <a:cubicBezTo>
                    <a:pt x="5" y="62"/>
                    <a:pt x="7" y="60"/>
                    <a:pt x="6" y="58"/>
                  </a:cubicBezTo>
                  <a:cubicBezTo>
                    <a:pt x="5" y="56"/>
                    <a:pt x="6" y="56"/>
                    <a:pt x="8" y="56"/>
                  </a:cubicBezTo>
                  <a:cubicBezTo>
                    <a:pt x="14" y="57"/>
                    <a:pt x="21" y="58"/>
                    <a:pt x="27" y="60"/>
                  </a:cubicBezTo>
                  <a:cubicBezTo>
                    <a:pt x="29" y="60"/>
                    <a:pt x="31" y="60"/>
                    <a:pt x="32" y="58"/>
                  </a:cubicBezTo>
                  <a:cubicBezTo>
                    <a:pt x="35" y="56"/>
                    <a:pt x="37" y="55"/>
                    <a:pt x="40" y="53"/>
                  </a:cubicBezTo>
                  <a:cubicBezTo>
                    <a:pt x="40" y="52"/>
                    <a:pt x="41" y="51"/>
                    <a:pt x="42" y="52"/>
                  </a:cubicBezTo>
                  <a:cubicBezTo>
                    <a:pt x="42" y="52"/>
                    <a:pt x="42" y="53"/>
                    <a:pt x="42" y="54"/>
                  </a:cubicBezTo>
                  <a:cubicBezTo>
                    <a:pt x="41" y="56"/>
                    <a:pt x="41" y="58"/>
                    <a:pt x="40" y="61"/>
                  </a:cubicBezTo>
                  <a:cubicBezTo>
                    <a:pt x="40" y="62"/>
                    <a:pt x="41" y="63"/>
                    <a:pt x="42" y="63"/>
                  </a:cubicBezTo>
                  <a:cubicBezTo>
                    <a:pt x="46" y="65"/>
                    <a:pt x="51" y="67"/>
                    <a:pt x="55" y="69"/>
                  </a:cubicBezTo>
                  <a:cubicBezTo>
                    <a:pt x="56" y="69"/>
                    <a:pt x="57" y="69"/>
                    <a:pt x="58" y="68"/>
                  </a:cubicBezTo>
                  <a:cubicBezTo>
                    <a:pt x="60" y="67"/>
                    <a:pt x="62" y="66"/>
                    <a:pt x="65" y="65"/>
                  </a:cubicBezTo>
                  <a:cubicBezTo>
                    <a:pt x="66" y="64"/>
                    <a:pt x="67" y="63"/>
                    <a:pt x="68" y="62"/>
                  </a:cubicBezTo>
                  <a:cubicBezTo>
                    <a:pt x="70" y="59"/>
                    <a:pt x="72" y="56"/>
                    <a:pt x="73" y="53"/>
                  </a:cubicBezTo>
                  <a:cubicBezTo>
                    <a:pt x="74" y="52"/>
                    <a:pt x="74" y="52"/>
                    <a:pt x="74" y="50"/>
                  </a:cubicBezTo>
                  <a:cubicBezTo>
                    <a:pt x="72" y="48"/>
                    <a:pt x="72" y="46"/>
                    <a:pt x="70" y="44"/>
                  </a:cubicBezTo>
                  <a:cubicBezTo>
                    <a:pt x="69" y="42"/>
                    <a:pt x="70" y="42"/>
                    <a:pt x="71" y="41"/>
                  </a:cubicBezTo>
                  <a:cubicBezTo>
                    <a:pt x="74" y="39"/>
                    <a:pt x="76" y="37"/>
                    <a:pt x="79" y="35"/>
                  </a:cubicBezTo>
                  <a:cubicBezTo>
                    <a:pt x="81" y="34"/>
                    <a:pt x="82" y="33"/>
                    <a:pt x="82" y="31"/>
                  </a:cubicBezTo>
                  <a:cubicBezTo>
                    <a:pt x="83" y="30"/>
                    <a:pt x="83" y="28"/>
                    <a:pt x="84" y="26"/>
                  </a:cubicBezTo>
                  <a:cubicBezTo>
                    <a:pt x="84" y="25"/>
                    <a:pt x="85" y="24"/>
                    <a:pt x="86" y="25"/>
                  </a:cubicBezTo>
                  <a:cubicBezTo>
                    <a:pt x="89" y="25"/>
                    <a:pt x="92" y="25"/>
                    <a:pt x="95" y="26"/>
                  </a:cubicBezTo>
                  <a:cubicBezTo>
                    <a:pt x="97" y="26"/>
                    <a:pt x="98" y="26"/>
                    <a:pt x="99" y="25"/>
                  </a:cubicBezTo>
                  <a:cubicBezTo>
                    <a:pt x="99" y="25"/>
                    <a:pt x="99" y="25"/>
                    <a:pt x="99" y="25"/>
                  </a:cubicBezTo>
                  <a:cubicBezTo>
                    <a:pt x="102" y="22"/>
                    <a:pt x="103" y="18"/>
                    <a:pt x="103" y="14"/>
                  </a:cubicBezTo>
                  <a:cubicBezTo>
                    <a:pt x="103" y="12"/>
                    <a:pt x="104" y="10"/>
                    <a:pt x="104" y="8"/>
                  </a:cubicBezTo>
                  <a:cubicBezTo>
                    <a:pt x="104" y="7"/>
                    <a:pt x="104" y="6"/>
                    <a:pt x="106" y="7"/>
                  </a:cubicBezTo>
                  <a:cubicBezTo>
                    <a:pt x="109" y="8"/>
                    <a:pt x="112" y="9"/>
                    <a:pt x="115" y="11"/>
                  </a:cubicBezTo>
                  <a:cubicBezTo>
                    <a:pt x="116" y="11"/>
                    <a:pt x="117" y="11"/>
                    <a:pt x="117" y="9"/>
                  </a:cubicBezTo>
                  <a:cubicBezTo>
                    <a:pt x="117" y="7"/>
                    <a:pt x="118" y="5"/>
                    <a:pt x="118" y="3"/>
                  </a:cubicBezTo>
                  <a:cubicBezTo>
                    <a:pt x="119" y="3"/>
                    <a:pt x="119" y="2"/>
                    <a:pt x="120" y="2"/>
                  </a:cubicBezTo>
                  <a:cubicBezTo>
                    <a:pt x="125" y="2"/>
                    <a:pt x="131" y="0"/>
                    <a:pt x="137" y="2"/>
                  </a:cubicBezTo>
                  <a:cubicBezTo>
                    <a:pt x="138" y="3"/>
                    <a:pt x="139" y="3"/>
                    <a:pt x="138" y="5"/>
                  </a:cubicBezTo>
                  <a:cubicBezTo>
                    <a:pt x="138" y="6"/>
                    <a:pt x="138" y="8"/>
                    <a:pt x="138" y="9"/>
                  </a:cubicBezTo>
                  <a:cubicBezTo>
                    <a:pt x="139" y="11"/>
                    <a:pt x="139" y="13"/>
                    <a:pt x="140" y="14"/>
                  </a:cubicBezTo>
                  <a:cubicBezTo>
                    <a:pt x="141" y="18"/>
                    <a:pt x="141" y="18"/>
                    <a:pt x="137" y="20"/>
                  </a:cubicBezTo>
                  <a:cubicBezTo>
                    <a:pt x="136" y="20"/>
                    <a:pt x="134" y="20"/>
                    <a:pt x="133" y="22"/>
                  </a:cubicBezTo>
                  <a:cubicBezTo>
                    <a:pt x="133" y="23"/>
                    <a:pt x="135" y="24"/>
                    <a:pt x="136" y="25"/>
                  </a:cubicBezTo>
                  <a:cubicBezTo>
                    <a:pt x="136" y="26"/>
                    <a:pt x="137" y="26"/>
                    <a:pt x="136" y="27"/>
                  </a:cubicBezTo>
                  <a:cubicBezTo>
                    <a:pt x="136" y="27"/>
                    <a:pt x="136" y="28"/>
                    <a:pt x="136" y="28"/>
                  </a:cubicBezTo>
                  <a:cubicBezTo>
                    <a:pt x="135" y="35"/>
                    <a:pt x="135" y="35"/>
                    <a:pt x="139" y="41"/>
                  </a:cubicBezTo>
                  <a:cubicBezTo>
                    <a:pt x="141" y="43"/>
                    <a:pt x="143" y="43"/>
                    <a:pt x="146" y="44"/>
                  </a:cubicBezTo>
                  <a:cubicBezTo>
                    <a:pt x="149" y="46"/>
                    <a:pt x="149" y="46"/>
                    <a:pt x="147" y="49"/>
                  </a:cubicBezTo>
                  <a:cubicBezTo>
                    <a:pt x="147" y="50"/>
                    <a:pt x="146" y="51"/>
                    <a:pt x="145" y="53"/>
                  </a:cubicBezTo>
                  <a:cubicBezTo>
                    <a:pt x="145" y="53"/>
                    <a:pt x="145" y="54"/>
                    <a:pt x="144" y="53"/>
                  </a:cubicBezTo>
                  <a:cubicBezTo>
                    <a:pt x="143" y="52"/>
                    <a:pt x="142" y="52"/>
                    <a:pt x="141" y="53"/>
                  </a:cubicBezTo>
                  <a:cubicBezTo>
                    <a:pt x="138" y="57"/>
                    <a:pt x="138" y="59"/>
                    <a:pt x="142" y="62"/>
                  </a:cubicBezTo>
                  <a:cubicBezTo>
                    <a:pt x="143" y="63"/>
                    <a:pt x="144" y="63"/>
                    <a:pt x="145" y="64"/>
                  </a:cubicBezTo>
                  <a:cubicBezTo>
                    <a:pt x="147" y="65"/>
                    <a:pt x="148" y="66"/>
                    <a:pt x="147" y="68"/>
                  </a:cubicBezTo>
                  <a:cubicBezTo>
                    <a:pt x="146" y="70"/>
                    <a:pt x="146" y="72"/>
                    <a:pt x="147" y="73"/>
                  </a:cubicBezTo>
                  <a:cubicBezTo>
                    <a:pt x="148" y="74"/>
                    <a:pt x="149" y="76"/>
                    <a:pt x="149" y="77"/>
                  </a:cubicBezTo>
                  <a:cubicBezTo>
                    <a:pt x="149" y="78"/>
                    <a:pt x="149" y="78"/>
                    <a:pt x="148" y="79"/>
                  </a:cubicBezTo>
                  <a:cubicBezTo>
                    <a:pt x="148" y="79"/>
                    <a:pt x="147" y="79"/>
                    <a:pt x="146" y="79"/>
                  </a:cubicBezTo>
                  <a:cubicBezTo>
                    <a:pt x="146" y="77"/>
                    <a:pt x="144" y="77"/>
                    <a:pt x="143" y="76"/>
                  </a:cubicBezTo>
                  <a:cubicBezTo>
                    <a:pt x="143" y="75"/>
                    <a:pt x="141" y="75"/>
                    <a:pt x="140" y="76"/>
                  </a:cubicBezTo>
                  <a:cubicBezTo>
                    <a:pt x="139" y="76"/>
                    <a:pt x="140" y="77"/>
                    <a:pt x="141" y="78"/>
                  </a:cubicBezTo>
                  <a:cubicBezTo>
                    <a:pt x="141" y="79"/>
                    <a:pt x="142" y="80"/>
                    <a:pt x="143" y="79"/>
                  </a:cubicBezTo>
                  <a:cubicBezTo>
                    <a:pt x="144" y="78"/>
                    <a:pt x="144" y="78"/>
                    <a:pt x="145" y="78"/>
                  </a:cubicBezTo>
                  <a:cubicBezTo>
                    <a:pt x="146" y="79"/>
                    <a:pt x="145" y="80"/>
                    <a:pt x="144" y="80"/>
                  </a:cubicBezTo>
                  <a:cubicBezTo>
                    <a:pt x="143" y="82"/>
                    <a:pt x="142" y="84"/>
                    <a:pt x="143" y="86"/>
                  </a:cubicBezTo>
                  <a:cubicBezTo>
                    <a:pt x="144" y="88"/>
                    <a:pt x="143" y="89"/>
                    <a:pt x="141" y="89"/>
                  </a:cubicBezTo>
                  <a:cubicBezTo>
                    <a:pt x="139" y="90"/>
                    <a:pt x="137" y="93"/>
                    <a:pt x="136" y="95"/>
                  </a:cubicBezTo>
                  <a:cubicBezTo>
                    <a:pt x="135" y="95"/>
                    <a:pt x="135" y="96"/>
                    <a:pt x="136" y="97"/>
                  </a:cubicBezTo>
                  <a:cubicBezTo>
                    <a:pt x="139" y="101"/>
                    <a:pt x="138" y="104"/>
                    <a:pt x="135" y="107"/>
                  </a:cubicBezTo>
                  <a:cubicBezTo>
                    <a:pt x="129" y="114"/>
                    <a:pt x="124" y="121"/>
                    <a:pt x="119" y="128"/>
                  </a:cubicBezTo>
                  <a:cubicBezTo>
                    <a:pt x="118" y="129"/>
                    <a:pt x="117" y="129"/>
                    <a:pt x="116" y="129"/>
                  </a:cubicBezTo>
                  <a:close/>
                </a:path>
              </a:pathLst>
            </a:custGeom>
            <a:solidFill>
              <a:srgbClr val="8F98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Oval 20">
              <a:extLst>
                <a:ext uri="{FF2B5EF4-FFF2-40B4-BE49-F238E27FC236}">
                  <a16:creationId xmlns:a16="http://schemas.microsoft.com/office/drawing/2014/main" id="{DB92C465-1347-C31C-0731-68ADDDAB3F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2" y="3016"/>
              <a:ext cx="40" cy="41"/>
            </a:xfrm>
            <a:prstGeom prst="ellipse">
              <a:avLst/>
            </a:pr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Rectangle 21">
              <a:extLst>
                <a:ext uri="{FF2B5EF4-FFF2-40B4-BE49-F238E27FC236}">
                  <a16:creationId xmlns:a16="http://schemas.microsoft.com/office/drawing/2014/main" id="{A9CEF3F6-025D-A4C0-E9C5-8A5A4B8330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" y="3217"/>
              <a:ext cx="332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700" b="1">
                  <a:solidFill>
                    <a:srgbClr val="282255"/>
                  </a:solidFill>
                  <a:latin typeface="Arial Narrow" panose="020B0606020202030204" pitchFamily="34" charset="0"/>
                </a:rPr>
                <a:t>SAINT MARTIN</a:t>
              </a:r>
            </a:p>
          </p:txBody>
        </p:sp>
      </p:grpSp>
      <p:grpSp>
        <p:nvGrpSpPr>
          <p:cNvPr id="44" name="Group 24">
            <a:extLst>
              <a:ext uri="{FF2B5EF4-FFF2-40B4-BE49-F238E27FC236}">
                <a16:creationId xmlns:a16="http://schemas.microsoft.com/office/drawing/2014/main" id="{E3336DA1-93A8-E792-1171-A43C0E0B9FB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249780" y="5025808"/>
            <a:ext cx="1074738" cy="736600"/>
            <a:chOff x="3216" y="3275"/>
            <a:chExt cx="677" cy="464"/>
          </a:xfrm>
        </p:grpSpPr>
        <p:sp>
          <p:nvSpPr>
            <p:cNvPr id="45" name="AutoShape 23">
              <a:extLst>
                <a:ext uri="{FF2B5EF4-FFF2-40B4-BE49-F238E27FC236}">
                  <a16:creationId xmlns:a16="http://schemas.microsoft.com/office/drawing/2014/main" id="{3D876EAA-2CAC-61C9-58EE-54064B5BF0F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216" y="3275"/>
              <a:ext cx="654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F30F7E7D-4E48-8998-4E19-166838A0B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8" y="3352"/>
              <a:ext cx="456" cy="285"/>
            </a:xfrm>
            <a:custGeom>
              <a:avLst/>
              <a:gdLst>
                <a:gd name="T0" fmla="*/ 13 w 226"/>
                <a:gd name="T1" fmla="*/ 7 h 140"/>
                <a:gd name="T2" fmla="*/ 24 w 226"/>
                <a:gd name="T3" fmla="*/ 12 h 140"/>
                <a:gd name="T4" fmla="*/ 32 w 226"/>
                <a:gd name="T5" fmla="*/ 8 h 140"/>
                <a:gd name="T6" fmla="*/ 52 w 226"/>
                <a:gd name="T7" fmla="*/ 20 h 140"/>
                <a:gd name="T8" fmla="*/ 69 w 226"/>
                <a:gd name="T9" fmla="*/ 31 h 140"/>
                <a:gd name="T10" fmla="*/ 93 w 226"/>
                <a:gd name="T11" fmla="*/ 38 h 140"/>
                <a:gd name="T12" fmla="*/ 105 w 226"/>
                <a:gd name="T13" fmla="*/ 49 h 140"/>
                <a:gd name="T14" fmla="*/ 117 w 226"/>
                <a:gd name="T15" fmla="*/ 64 h 140"/>
                <a:gd name="T16" fmla="*/ 136 w 226"/>
                <a:gd name="T17" fmla="*/ 73 h 140"/>
                <a:gd name="T18" fmla="*/ 144 w 226"/>
                <a:gd name="T19" fmla="*/ 80 h 140"/>
                <a:gd name="T20" fmla="*/ 147 w 226"/>
                <a:gd name="T21" fmla="*/ 75 h 140"/>
                <a:gd name="T22" fmla="*/ 162 w 226"/>
                <a:gd name="T23" fmla="*/ 85 h 140"/>
                <a:gd name="T24" fmla="*/ 183 w 226"/>
                <a:gd name="T25" fmla="*/ 95 h 140"/>
                <a:gd name="T26" fmla="*/ 202 w 226"/>
                <a:gd name="T27" fmla="*/ 109 h 140"/>
                <a:gd name="T28" fmla="*/ 217 w 226"/>
                <a:gd name="T29" fmla="*/ 114 h 140"/>
                <a:gd name="T30" fmla="*/ 224 w 226"/>
                <a:gd name="T31" fmla="*/ 131 h 140"/>
                <a:gd name="T32" fmla="*/ 217 w 226"/>
                <a:gd name="T33" fmla="*/ 135 h 140"/>
                <a:gd name="T34" fmla="*/ 212 w 226"/>
                <a:gd name="T35" fmla="*/ 137 h 140"/>
                <a:gd name="T36" fmla="*/ 202 w 226"/>
                <a:gd name="T37" fmla="*/ 135 h 140"/>
                <a:gd name="T38" fmla="*/ 193 w 226"/>
                <a:gd name="T39" fmla="*/ 132 h 140"/>
                <a:gd name="T40" fmla="*/ 186 w 226"/>
                <a:gd name="T41" fmla="*/ 129 h 140"/>
                <a:gd name="T42" fmla="*/ 177 w 226"/>
                <a:gd name="T43" fmla="*/ 127 h 140"/>
                <a:gd name="T44" fmla="*/ 167 w 226"/>
                <a:gd name="T45" fmla="*/ 127 h 140"/>
                <a:gd name="T46" fmla="*/ 165 w 226"/>
                <a:gd name="T47" fmla="*/ 116 h 140"/>
                <a:gd name="T48" fmla="*/ 153 w 226"/>
                <a:gd name="T49" fmla="*/ 116 h 140"/>
                <a:gd name="T50" fmla="*/ 140 w 226"/>
                <a:gd name="T51" fmla="*/ 109 h 140"/>
                <a:gd name="T52" fmla="*/ 125 w 226"/>
                <a:gd name="T53" fmla="*/ 104 h 140"/>
                <a:gd name="T54" fmla="*/ 114 w 226"/>
                <a:gd name="T55" fmla="*/ 97 h 140"/>
                <a:gd name="T56" fmla="*/ 95 w 226"/>
                <a:gd name="T57" fmla="*/ 91 h 140"/>
                <a:gd name="T58" fmla="*/ 74 w 226"/>
                <a:gd name="T59" fmla="*/ 76 h 140"/>
                <a:gd name="T60" fmla="*/ 57 w 226"/>
                <a:gd name="T61" fmla="*/ 62 h 140"/>
                <a:gd name="T62" fmla="*/ 37 w 226"/>
                <a:gd name="T63" fmla="*/ 49 h 140"/>
                <a:gd name="T64" fmla="*/ 24 w 226"/>
                <a:gd name="T65" fmla="*/ 36 h 140"/>
                <a:gd name="T66" fmla="*/ 12 w 226"/>
                <a:gd name="T67" fmla="*/ 23 h 140"/>
                <a:gd name="T68" fmla="*/ 9 w 226"/>
                <a:gd name="T69" fmla="*/ 16 h 140"/>
                <a:gd name="T70" fmla="*/ 6 w 226"/>
                <a:gd name="T71" fmla="*/ 8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26" h="140">
                  <a:moveTo>
                    <a:pt x="4" y="0"/>
                  </a:moveTo>
                  <a:cubicBezTo>
                    <a:pt x="4" y="0"/>
                    <a:pt x="11" y="4"/>
                    <a:pt x="13" y="7"/>
                  </a:cubicBezTo>
                  <a:cubicBezTo>
                    <a:pt x="15" y="9"/>
                    <a:pt x="18" y="12"/>
                    <a:pt x="19" y="11"/>
                  </a:cubicBezTo>
                  <a:cubicBezTo>
                    <a:pt x="20" y="10"/>
                    <a:pt x="24" y="12"/>
                    <a:pt x="24" y="1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8"/>
                    <a:pt x="31" y="7"/>
                    <a:pt x="32" y="8"/>
                  </a:cubicBezTo>
                  <a:cubicBezTo>
                    <a:pt x="33" y="8"/>
                    <a:pt x="40" y="11"/>
                    <a:pt x="42" y="12"/>
                  </a:cubicBezTo>
                  <a:cubicBezTo>
                    <a:pt x="44" y="14"/>
                    <a:pt x="48" y="19"/>
                    <a:pt x="52" y="20"/>
                  </a:cubicBezTo>
                  <a:cubicBezTo>
                    <a:pt x="56" y="21"/>
                    <a:pt x="53" y="19"/>
                    <a:pt x="56" y="21"/>
                  </a:cubicBezTo>
                  <a:cubicBezTo>
                    <a:pt x="59" y="23"/>
                    <a:pt x="63" y="29"/>
                    <a:pt x="69" y="31"/>
                  </a:cubicBezTo>
                  <a:cubicBezTo>
                    <a:pt x="76" y="34"/>
                    <a:pt x="88" y="36"/>
                    <a:pt x="90" y="35"/>
                  </a:cubicBezTo>
                  <a:cubicBezTo>
                    <a:pt x="92" y="34"/>
                    <a:pt x="93" y="35"/>
                    <a:pt x="93" y="38"/>
                  </a:cubicBezTo>
                  <a:cubicBezTo>
                    <a:pt x="94" y="41"/>
                    <a:pt x="95" y="45"/>
                    <a:pt x="97" y="45"/>
                  </a:cubicBezTo>
                  <a:cubicBezTo>
                    <a:pt x="100" y="46"/>
                    <a:pt x="105" y="46"/>
                    <a:pt x="105" y="49"/>
                  </a:cubicBezTo>
                  <a:cubicBezTo>
                    <a:pt x="105" y="51"/>
                    <a:pt x="105" y="55"/>
                    <a:pt x="107" y="57"/>
                  </a:cubicBezTo>
                  <a:cubicBezTo>
                    <a:pt x="110" y="59"/>
                    <a:pt x="110" y="60"/>
                    <a:pt x="117" y="64"/>
                  </a:cubicBezTo>
                  <a:cubicBezTo>
                    <a:pt x="125" y="69"/>
                    <a:pt x="123" y="68"/>
                    <a:pt x="127" y="68"/>
                  </a:cubicBezTo>
                  <a:cubicBezTo>
                    <a:pt x="131" y="69"/>
                    <a:pt x="133" y="71"/>
                    <a:pt x="136" y="73"/>
                  </a:cubicBezTo>
                  <a:cubicBezTo>
                    <a:pt x="140" y="76"/>
                    <a:pt x="141" y="75"/>
                    <a:pt x="141" y="75"/>
                  </a:cubicBezTo>
                  <a:cubicBezTo>
                    <a:pt x="144" y="80"/>
                    <a:pt x="144" y="80"/>
                    <a:pt x="144" y="80"/>
                  </a:cubicBezTo>
                  <a:cubicBezTo>
                    <a:pt x="147" y="80"/>
                    <a:pt x="147" y="80"/>
                    <a:pt x="147" y="80"/>
                  </a:cubicBezTo>
                  <a:cubicBezTo>
                    <a:pt x="147" y="80"/>
                    <a:pt x="145" y="74"/>
                    <a:pt x="147" y="75"/>
                  </a:cubicBezTo>
                  <a:cubicBezTo>
                    <a:pt x="149" y="77"/>
                    <a:pt x="153" y="83"/>
                    <a:pt x="155" y="82"/>
                  </a:cubicBezTo>
                  <a:cubicBezTo>
                    <a:pt x="156" y="82"/>
                    <a:pt x="157" y="82"/>
                    <a:pt x="162" y="85"/>
                  </a:cubicBezTo>
                  <a:cubicBezTo>
                    <a:pt x="167" y="87"/>
                    <a:pt x="168" y="86"/>
                    <a:pt x="171" y="89"/>
                  </a:cubicBezTo>
                  <a:cubicBezTo>
                    <a:pt x="174" y="92"/>
                    <a:pt x="183" y="95"/>
                    <a:pt x="183" y="95"/>
                  </a:cubicBezTo>
                  <a:cubicBezTo>
                    <a:pt x="183" y="95"/>
                    <a:pt x="186" y="97"/>
                    <a:pt x="190" y="101"/>
                  </a:cubicBezTo>
                  <a:cubicBezTo>
                    <a:pt x="194" y="105"/>
                    <a:pt x="202" y="109"/>
                    <a:pt x="202" y="109"/>
                  </a:cubicBezTo>
                  <a:cubicBezTo>
                    <a:pt x="210" y="110"/>
                    <a:pt x="210" y="110"/>
                    <a:pt x="210" y="110"/>
                  </a:cubicBezTo>
                  <a:cubicBezTo>
                    <a:pt x="210" y="110"/>
                    <a:pt x="216" y="113"/>
                    <a:pt x="217" y="114"/>
                  </a:cubicBezTo>
                  <a:cubicBezTo>
                    <a:pt x="217" y="116"/>
                    <a:pt x="224" y="122"/>
                    <a:pt x="224" y="124"/>
                  </a:cubicBezTo>
                  <a:cubicBezTo>
                    <a:pt x="224" y="126"/>
                    <a:pt x="226" y="129"/>
                    <a:pt x="224" y="131"/>
                  </a:cubicBezTo>
                  <a:cubicBezTo>
                    <a:pt x="222" y="133"/>
                    <a:pt x="223" y="136"/>
                    <a:pt x="221" y="136"/>
                  </a:cubicBezTo>
                  <a:cubicBezTo>
                    <a:pt x="220" y="137"/>
                    <a:pt x="217" y="135"/>
                    <a:pt x="217" y="135"/>
                  </a:cubicBezTo>
                  <a:cubicBezTo>
                    <a:pt x="217" y="135"/>
                    <a:pt x="216" y="131"/>
                    <a:pt x="214" y="132"/>
                  </a:cubicBezTo>
                  <a:cubicBezTo>
                    <a:pt x="211" y="133"/>
                    <a:pt x="213" y="136"/>
                    <a:pt x="212" y="137"/>
                  </a:cubicBezTo>
                  <a:cubicBezTo>
                    <a:pt x="211" y="138"/>
                    <a:pt x="211" y="140"/>
                    <a:pt x="209" y="139"/>
                  </a:cubicBezTo>
                  <a:cubicBezTo>
                    <a:pt x="207" y="138"/>
                    <a:pt x="202" y="135"/>
                    <a:pt x="202" y="135"/>
                  </a:cubicBezTo>
                  <a:cubicBezTo>
                    <a:pt x="202" y="135"/>
                    <a:pt x="202" y="136"/>
                    <a:pt x="201" y="137"/>
                  </a:cubicBezTo>
                  <a:cubicBezTo>
                    <a:pt x="200" y="138"/>
                    <a:pt x="196" y="132"/>
                    <a:pt x="193" y="132"/>
                  </a:cubicBezTo>
                  <a:cubicBezTo>
                    <a:pt x="189" y="132"/>
                    <a:pt x="190" y="135"/>
                    <a:pt x="189" y="135"/>
                  </a:cubicBezTo>
                  <a:cubicBezTo>
                    <a:pt x="188" y="135"/>
                    <a:pt x="188" y="128"/>
                    <a:pt x="186" y="129"/>
                  </a:cubicBezTo>
                  <a:cubicBezTo>
                    <a:pt x="184" y="129"/>
                    <a:pt x="181" y="133"/>
                    <a:pt x="181" y="133"/>
                  </a:cubicBezTo>
                  <a:cubicBezTo>
                    <a:pt x="181" y="133"/>
                    <a:pt x="179" y="127"/>
                    <a:pt x="177" y="127"/>
                  </a:cubicBezTo>
                  <a:cubicBezTo>
                    <a:pt x="176" y="127"/>
                    <a:pt x="176" y="131"/>
                    <a:pt x="174" y="131"/>
                  </a:cubicBezTo>
                  <a:cubicBezTo>
                    <a:pt x="172" y="130"/>
                    <a:pt x="167" y="127"/>
                    <a:pt x="167" y="127"/>
                  </a:cubicBezTo>
                  <a:cubicBezTo>
                    <a:pt x="167" y="127"/>
                    <a:pt x="165" y="124"/>
                    <a:pt x="165" y="122"/>
                  </a:cubicBezTo>
                  <a:cubicBezTo>
                    <a:pt x="165" y="120"/>
                    <a:pt x="166" y="116"/>
                    <a:pt x="165" y="116"/>
                  </a:cubicBezTo>
                  <a:cubicBezTo>
                    <a:pt x="163" y="115"/>
                    <a:pt x="158" y="114"/>
                    <a:pt x="157" y="114"/>
                  </a:cubicBezTo>
                  <a:cubicBezTo>
                    <a:pt x="156" y="115"/>
                    <a:pt x="156" y="118"/>
                    <a:pt x="153" y="116"/>
                  </a:cubicBezTo>
                  <a:cubicBezTo>
                    <a:pt x="151" y="115"/>
                    <a:pt x="146" y="114"/>
                    <a:pt x="146" y="114"/>
                  </a:cubicBezTo>
                  <a:cubicBezTo>
                    <a:pt x="146" y="114"/>
                    <a:pt x="142" y="111"/>
                    <a:pt x="140" y="109"/>
                  </a:cubicBezTo>
                  <a:cubicBezTo>
                    <a:pt x="138" y="107"/>
                    <a:pt x="137" y="103"/>
                    <a:pt x="135" y="104"/>
                  </a:cubicBezTo>
                  <a:cubicBezTo>
                    <a:pt x="132" y="105"/>
                    <a:pt x="127" y="104"/>
                    <a:pt x="125" y="104"/>
                  </a:cubicBezTo>
                  <a:cubicBezTo>
                    <a:pt x="122" y="104"/>
                    <a:pt x="121" y="105"/>
                    <a:pt x="120" y="102"/>
                  </a:cubicBezTo>
                  <a:cubicBezTo>
                    <a:pt x="118" y="99"/>
                    <a:pt x="118" y="97"/>
                    <a:pt x="114" y="97"/>
                  </a:cubicBezTo>
                  <a:cubicBezTo>
                    <a:pt x="111" y="98"/>
                    <a:pt x="107" y="100"/>
                    <a:pt x="105" y="97"/>
                  </a:cubicBezTo>
                  <a:cubicBezTo>
                    <a:pt x="102" y="95"/>
                    <a:pt x="98" y="95"/>
                    <a:pt x="95" y="91"/>
                  </a:cubicBezTo>
                  <a:cubicBezTo>
                    <a:pt x="93" y="88"/>
                    <a:pt x="91" y="84"/>
                    <a:pt x="86" y="85"/>
                  </a:cubicBezTo>
                  <a:cubicBezTo>
                    <a:pt x="81" y="86"/>
                    <a:pt x="76" y="78"/>
                    <a:pt x="74" y="76"/>
                  </a:cubicBezTo>
                  <a:cubicBezTo>
                    <a:pt x="72" y="75"/>
                    <a:pt x="70" y="65"/>
                    <a:pt x="66" y="66"/>
                  </a:cubicBezTo>
                  <a:cubicBezTo>
                    <a:pt x="63" y="68"/>
                    <a:pt x="59" y="64"/>
                    <a:pt x="57" y="62"/>
                  </a:cubicBezTo>
                  <a:cubicBezTo>
                    <a:pt x="55" y="59"/>
                    <a:pt x="47" y="57"/>
                    <a:pt x="44" y="56"/>
                  </a:cubicBezTo>
                  <a:cubicBezTo>
                    <a:pt x="41" y="55"/>
                    <a:pt x="39" y="52"/>
                    <a:pt x="37" y="49"/>
                  </a:cubicBezTo>
                  <a:cubicBezTo>
                    <a:pt x="35" y="47"/>
                    <a:pt x="30" y="42"/>
                    <a:pt x="30" y="42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6"/>
                    <a:pt x="21" y="33"/>
                    <a:pt x="19" y="31"/>
                  </a:cubicBezTo>
                  <a:cubicBezTo>
                    <a:pt x="16" y="29"/>
                    <a:pt x="12" y="23"/>
                    <a:pt x="12" y="23"/>
                  </a:cubicBezTo>
                  <a:cubicBezTo>
                    <a:pt x="13" y="23"/>
                    <a:pt x="17" y="21"/>
                    <a:pt x="15" y="19"/>
                  </a:cubicBezTo>
                  <a:cubicBezTo>
                    <a:pt x="13" y="16"/>
                    <a:pt x="11" y="15"/>
                    <a:pt x="9" y="16"/>
                  </a:cubicBezTo>
                  <a:cubicBezTo>
                    <a:pt x="7" y="17"/>
                    <a:pt x="4" y="19"/>
                    <a:pt x="5" y="16"/>
                  </a:cubicBezTo>
                  <a:cubicBezTo>
                    <a:pt x="5" y="12"/>
                    <a:pt x="7" y="10"/>
                    <a:pt x="6" y="8"/>
                  </a:cubicBezTo>
                  <a:cubicBezTo>
                    <a:pt x="5" y="7"/>
                    <a:pt x="0" y="4"/>
                    <a:pt x="4" y="0"/>
                  </a:cubicBezTo>
                  <a:close/>
                </a:path>
              </a:pathLst>
            </a:custGeom>
            <a:solidFill>
              <a:srgbClr val="8F98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" name="Oval 26">
              <a:extLst>
                <a:ext uri="{FF2B5EF4-FFF2-40B4-BE49-F238E27FC236}">
                  <a16:creationId xmlns:a16="http://schemas.microsoft.com/office/drawing/2014/main" id="{3798BAA9-18C4-B96D-2555-5ADEA6BB8B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1" y="3582"/>
              <a:ext cx="40" cy="41"/>
            </a:xfrm>
            <a:prstGeom prst="ellipse">
              <a:avLst/>
            </a:pr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" name="Rectangle 27">
              <a:extLst>
                <a:ext uri="{FF2B5EF4-FFF2-40B4-BE49-F238E27FC236}">
                  <a16:creationId xmlns:a16="http://schemas.microsoft.com/office/drawing/2014/main" id="{8826BE3F-43C6-992A-5C6A-070558A301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3" y="3671"/>
              <a:ext cx="540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700" b="1">
                  <a:solidFill>
                    <a:srgbClr val="282255"/>
                  </a:solidFill>
                  <a:latin typeface="Arial Narrow" panose="020B0606020202030204" pitchFamily="34" charset="0"/>
                </a:rPr>
                <a:t>NOUVELLE CALÉDONIE</a:t>
              </a:r>
            </a:p>
          </p:txBody>
        </p:sp>
      </p:grpSp>
      <p:grpSp>
        <p:nvGrpSpPr>
          <p:cNvPr id="49" name="Group 30">
            <a:extLst>
              <a:ext uri="{FF2B5EF4-FFF2-40B4-BE49-F238E27FC236}">
                <a16:creationId xmlns:a16="http://schemas.microsoft.com/office/drawing/2014/main" id="{78C402C5-D4C2-0D16-D438-618EBBA2C13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53078" y="5103916"/>
            <a:ext cx="419100" cy="665163"/>
            <a:chOff x="4063" y="3241"/>
            <a:chExt cx="264" cy="419"/>
          </a:xfrm>
        </p:grpSpPr>
        <p:sp>
          <p:nvSpPr>
            <p:cNvPr id="50" name="AutoShape 29">
              <a:extLst>
                <a:ext uri="{FF2B5EF4-FFF2-40B4-BE49-F238E27FC236}">
                  <a16:creationId xmlns:a16="http://schemas.microsoft.com/office/drawing/2014/main" id="{ADC47151-00FF-7091-13CA-FC28164B2E1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063" y="3252"/>
              <a:ext cx="258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89A6AF8F-6FFA-B6F6-FE15-C0F4CBB5DE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7" y="3323"/>
              <a:ext cx="260" cy="337"/>
            </a:xfrm>
            <a:custGeom>
              <a:avLst/>
              <a:gdLst>
                <a:gd name="T0" fmla="*/ 30 w 127"/>
                <a:gd name="T1" fmla="*/ 0 h 166"/>
                <a:gd name="T2" fmla="*/ 23 w 127"/>
                <a:gd name="T3" fmla="*/ 9 h 166"/>
                <a:gd name="T4" fmla="*/ 5 w 127"/>
                <a:gd name="T5" fmla="*/ 29 h 166"/>
                <a:gd name="T6" fmla="*/ 3 w 127"/>
                <a:gd name="T7" fmla="*/ 49 h 166"/>
                <a:gd name="T8" fmla="*/ 5 w 127"/>
                <a:gd name="T9" fmla="*/ 64 h 166"/>
                <a:gd name="T10" fmla="*/ 15 w 127"/>
                <a:gd name="T11" fmla="*/ 80 h 166"/>
                <a:gd name="T12" fmla="*/ 21 w 127"/>
                <a:gd name="T13" fmla="*/ 105 h 166"/>
                <a:gd name="T14" fmla="*/ 10 w 127"/>
                <a:gd name="T15" fmla="*/ 116 h 166"/>
                <a:gd name="T16" fmla="*/ 13 w 127"/>
                <a:gd name="T17" fmla="*/ 126 h 166"/>
                <a:gd name="T18" fmla="*/ 0 w 127"/>
                <a:gd name="T19" fmla="*/ 148 h 166"/>
                <a:gd name="T20" fmla="*/ 7 w 127"/>
                <a:gd name="T21" fmla="*/ 163 h 166"/>
                <a:gd name="T22" fmla="*/ 27 w 127"/>
                <a:gd name="T23" fmla="*/ 166 h 166"/>
                <a:gd name="T24" fmla="*/ 43 w 127"/>
                <a:gd name="T25" fmla="*/ 158 h 166"/>
                <a:gd name="T26" fmla="*/ 61 w 127"/>
                <a:gd name="T27" fmla="*/ 158 h 166"/>
                <a:gd name="T28" fmla="*/ 82 w 127"/>
                <a:gd name="T29" fmla="*/ 139 h 166"/>
                <a:gd name="T30" fmla="*/ 89 w 127"/>
                <a:gd name="T31" fmla="*/ 115 h 166"/>
                <a:gd name="T32" fmla="*/ 99 w 127"/>
                <a:gd name="T33" fmla="*/ 94 h 166"/>
                <a:gd name="T34" fmla="*/ 119 w 127"/>
                <a:gd name="T35" fmla="*/ 77 h 166"/>
                <a:gd name="T36" fmla="*/ 124 w 127"/>
                <a:gd name="T37" fmla="*/ 62 h 166"/>
                <a:gd name="T38" fmla="*/ 116 w 127"/>
                <a:gd name="T39" fmla="*/ 50 h 166"/>
                <a:gd name="T40" fmla="*/ 109 w 127"/>
                <a:gd name="T41" fmla="*/ 56 h 166"/>
                <a:gd name="T42" fmla="*/ 104 w 127"/>
                <a:gd name="T43" fmla="*/ 43 h 166"/>
                <a:gd name="T44" fmla="*/ 86 w 127"/>
                <a:gd name="T45" fmla="*/ 29 h 166"/>
                <a:gd name="T46" fmla="*/ 60 w 127"/>
                <a:gd name="T47" fmla="*/ 15 h 166"/>
                <a:gd name="T48" fmla="*/ 35 w 127"/>
                <a:gd name="T49" fmla="*/ 2 h 166"/>
                <a:gd name="T50" fmla="*/ 30 w 127"/>
                <a:gd name="T51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7" h="166">
                  <a:moveTo>
                    <a:pt x="30" y="0"/>
                  </a:moveTo>
                  <a:cubicBezTo>
                    <a:pt x="30" y="0"/>
                    <a:pt x="27" y="3"/>
                    <a:pt x="23" y="9"/>
                  </a:cubicBezTo>
                  <a:cubicBezTo>
                    <a:pt x="20" y="14"/>
                    <a:pt x="7" y="22"/>
                    <a:pt x="5" y="29"/>
                  </a:cubicBezTo>
                  <a:cubicBezTo>
                    <a:pt x="4" y="36"/>
                    <a:pt x="2" y="41"/>
                    <a:pt x="3" y="49"/>
                  </a:cubicBezTo>
                  <a:cubicBezTo>
                    <a:pt x="4" y="56"/>
                    <a:pt x="3" y="58"/>
                    <a:pt x="5" y="64"/>
                  </a:cubicBezTo>
                  <a:cubicBezTo>
                    <a:pt x="6" y="69"/>
                    <a:pt x="12" y="73"/>
                    <a:pt x="15" y="80"/>
                  </a:cubicBezTo>
                  <a:cubicBezTo>
                    <a:pt x="18" y="87"/>
                    <a:pt x="22" y="101"/>
                    <a:pt x="21" y="105"/>
                  </a:cubicBezTo>
                  <a:cubicBezTo>
                    <a:pt x="20" y="109"/>
                    <a:pt x="10" y="113"/>
                    <a:pt x="10" y="116"/>
                  </a:cubicBezTo>
                  <a:cubicBezTo>
                    <a:pt x="10" y="118"/>
                    <a:pt x="14" y="122"/>
                    <a:pt x="13" y="126"/>
                  </a:cubicBezTo>
                  <a:cubicBezTo>
                    <a:pt x="12" y="130"/>
                    <a:pt x="0" y="141"/>
                    <a:pt x="0" y="148"/>
                  </a:cubicBezTo>
                  <a:cubicBezTo>
                    <a:pt x="0" y="155"/>
                    <a:pt x="2" y="161"/>
                    <a:pt x="7" y="163"/>
                  </a:cubicBezTo>
                  <a:cubicBezTo>
                    <a:pt x="12" y="165"/>
                    <a:pt x="23" y="166"/>
                    <a:pt x="27" y="166"/>
                  </a:cubicBezTo>
                  <a:cubicBezTo>
                    <a:pt x="32" y="165"/>
                    <a:pt x="38" y="158"/>
                    <a:pt x="43" y="158"/>
                  </a:cubicBezTo>
                  <a:cubicBezTo>
                    <a:pt x="48" y="158"/>
                    <a:pt x="61" y="158"/>
                    <a:pt x="61" y="158"/>
                  </a:cubicBezTo>
                  <a:cubicBezTo>
                    <a:pt x="82" y="139"/>
                    <a:pt x="82" y="139"/>
                    <a:pt x="82" y="139"/>
                  </a:cubicBezTo>
                  <a:cubicBezTo>
                    <a:pt x="82" y="139"/>
                    <a:pt x="86" y="121"/>
                    <a:pt x="89" y="115"/>
                  </a:cubicBezTo>
                  <a:cubicBezTo>
                    <a:pt x="92" y="108"/>
                    <a:pt x="94" y="99"/>
                    <a:pt x="99" y="94"/>
                  </a:cubicBezTo>
                  <a:cubicBezTo>
                    <a:pt x="103" y="89"/>
                    <a:pt x="115" y="81"/>
                    <a:pt x="119" y="77"/>
                  </a:cubicBezTo>
                  <a:cubicBezTo>
                    <a:pt x="123" y="74"/>
                    <a:pt x="127" y="68"/>
                    <a:pt x="124" y="62"/>
                  </a:cubicBezTo>
                  <a:cubicBezTo>
                    <a:pt x="122" y="56"/>
                    <a:pt x="120" y="50"/>
                    <a:pt x="116" y="50"/>
                  </a:cubicBezTo>
                  <a:cubicBezTo>
                    <a:pt x="112" y="50"/>
                    <a:pt x="112" y="56"/>
                    <a:pt x="109" y="56"/>
                  </a:cubicBezTo>
                  <a:cubicBezTo>
                    <a:pt x="107" y="57"/>
                    <a:pt x="109" y="48"/>
                    <a:pt x="104" y="43"/>
                  </a:cubicBezTo>
                  <a:cubicBezTo>
                    <a:pt x="99" y="39"/>
                    <a:pt x="96" y="35"/>
                    <a:pt x="86" y="29"/>
                  </a:cubicBezTo>
                  <a:cubicBezTo>
                    <a:pt x="76" y="22"/>
                    <a:pt x="69" y="18"/>
                    <a:pt x="60" y="15"/>
                  </a:cubicBezTo>
                  <a:cubicBezTo>
                    <a:pt x="52" y="12"/>
                    <a:pt x="37" y="4"/>
                    <a:pt x="35" y="2"/>
                  </a:cubicBezTo>
                  <a:cubicBezTo>
                    <a:pt x="33" y="0"/>
                    <a:pt x="33" y="0"/>
                    <a:pt x="30" y="0"/>
                  </a:cubicBezTo>
                </a:path>
              </a:pathLst>
            </a:custGeom>
            <a:solidFill>
              <a:srgbClr val="8F98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6BE23BB5-A649-9ED2-4D28-8AA895708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7" y="3323"/>
              <a:ext cx="260" cy="337"/>
            </a:xfrm>
            <a:custGeom>
              <a:avLst/>
              <a:gdLst>
                <a:gd name="T0" fmla="*/ 30 w 127"/>
                <a:gd name="T1" fmla="*/ 0 h 166"/>
                <a:gd name="T2" fmla="*/ 23 w 127"/>
                <a:gd name="T3" fmla="*/ 9 h 166"/>
                <a:gd name="T4" fmla="*/ 5 w 127"/>
                <a:gd name="T5" fmla="*/ 29 h 166"/>
                <a:gd name="T6" fmla="*/ 3 w 127"/>
                <a:gd name="T7" fmla="*/ 49 h 166"/>
                <a:gd name="T8" fmla="*/ 5 w 127"/>
                <a:gd name="T9" fmla="*/ 64 h 166"/>
                <a:gd name="T10" fmla="*/ 15 w 127"/>
                <a:gd name="T11" fmla="*/ 80 h 166"/>
                <a:gd name="T12" fmla="*/ 21 w 127"/>
                <a:gd name="T13" fmla="*/ 105 h 166"/>
                <a:gd name="T14" fmla="*/ 10 w 127"/>
                <a:gd name="T15" fmla="*/ 116 h 166"/>
                <a:gd name="T16" fmla="*/ 13 w 127"/>
                <a:gd name="T17" fmla="*/ 126 h 166"/>
                <a:gd name="T18" fmla="*/ 0 w 127"/>
                <a:gd name="T19" fmla="*/ 148 h 166"/>
                <a:gd name="T20" fmla="*/ 7 w 127"/>
                <a:gd name="T21" fmla="*/ 163 h 166"/>
                <a:gd name="T22" fmla="*/ 27 w 127"/>
                <a:gd name="T23" fmla="*/ 166 h 166"/>
                <a:gd name="T24" fmla="*/ 43 w 127"/>
                <a:gd name="T25" fmla="*/ 158 h 166"/>
                <a:gd name="T26" fmla="*/ 61 w 127"/>
                <a:gd name="T27" fmla="*/ 158 h 166"/>
                <a:gd name="T28" fmla="*/ 82 w 127"/>
                <a:gd name="T29" fmla="*/ 139 h 166"/>
                <a:gd name="T30" fmla="*/ 89 w 127"/>
                <a:gd name="T31" fmla="*/ 115 h 166"/>
                <a:gd name="T32" fmla="*/ 99 w 127"/>
                <a:gd name="T33" fmla="*/ 94 h 166"/>
                <a:gd name="T34" fmla="*/ 119 w 127"/>
                <a:gd name="T35" fmla="*/ 77 h 166"/>
                <a:gd name="T36" fmla="*/ 124 w 127"/>
                <a:gd name="T37" fmla="*/ 62 h 166"/>
                <a:gd name="T38" fmla="*/ 116 w 127"/>
                <a:gd name="T39" fmla="*/ 50 h 166"/>
                <a:gd name="T40" fmla="*/ 109 w 127"/>
                <a:gd name="T41" fmla="*/ 56 h 166"/>
                <a:gd name="T42" fmla="*/ 104 w 127"/>
                <a:gd name="T43" fmla="*/ 43 h 166"/>
                <a:gd name="T44" fmla="*/ 86 w 127"/>
                <a:gd name="T45" fmla="*/ 29 h 166"/>
                <a:gd name="T46" fmla="*/ 60 w 127"/>
                <a:gd name="T47" fmla="*/ 15 h 166"/>
                <a:gd name="T48" fmla="*/ 35 w 127"/>
                <a:gd name="T49" fmla="*/ 2 h 166"/>
                <a:gd name="T50" fmla="*/ 30 w 127"/>
                <a:gd name="T51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7" h="166">
                  <a:moveTo>
                    <a:pt x="30" y="0"/>
                  </a:moveTo>
                  <a:cubicBezTo>
                    <a:pt x="30" y="0"/>
                    <a:pt x="27" y="3"/>
                    <a:pt x="23" y="9"/>
                  </a:cubicBezTo>
                  <a:cubicBezTo>
                    <a:pt x="20" y="14"/>
                    <a:pt x="7" y="22"/>
                    <a:pt x="5" y="29"/>
                  </a:cubicBezTo>
                  <a:cubicBezTo>
                    <a:pt x="4" y="36"/>
                    <a:pt x="2" y="41"/>
                    <a:pt x="3" y="49"/>
                  </a:cubicBezTo>
                  <a:cubicBezTo>
                    <a:pt x="4" y="56"/>
                    <a:pt x="3" y="58"/>
                    <a:pt x="5" y="64"/>
                  </a:cubicBezTo>
                  <a:cubicBezTo>
                    <a:pt x="6" y="69"/>
                    <a:pt x="12" y="73"/>
                    <a:pt x="15" y="80"/>
                  </a:cubicBezTo>
                  <a:cubicBezTo>
                    <a:pt x="18" y="87"/>
                    <a:pt x="22" y="101"/>
                    <a:pt x="21" y="105"/>
                  </a:cubicBezTo>
                  <a:cubicBezTo>
                    <a:pt x="20" y="109"/>
                    <a:pt x="10" y="113"/>
                    <a:pt x="10" y="116"/>
                  </a:cubicBezTo>
                  <a:cubicBezTo>
                    <a:pt x="10" y="118"/>
                    <a:pt x="14" y="122"/>
                    <a:pt x="13" y="126"/>
                  </a:cubicBezTo>
                  <a:cubicBezTo>
                    <a:pt x="12" y="130"/>
                    <a:pt x="0" y="141"/>
                    <a:pt x="0" y="148"/>
                  </a:cubicBezTo>
                  <a:cubicBezTo>
                    <a:pt x="0" y="155"/>
                    <a:pt x="2" y="161"/>
                    <a:pt x="7" y="163"/>
                  </a:cubicBezTo>
                  <a:cubicBezTo>
                    <a:pt x="12" y="165"/>
                    <a:pt x="23" y="166"/>
                    <a:pt x="27" y="166"/>
                  </a:cubicBezTo>
                  <a:cubicBezTo>
                    <a:pt x="32" y="165"/>
                    <a:pt x="38" y="158"/>
                    <a:pt x="43" y="158"/>
                  </a:cubicBezTo>
                  <a:cubicBezTo>
                    <a:pt x="48" y="158"/>
                    <a:pt x="61" y="158"/>
                    <a:pt x="61" y="158"/>
                  </a:cubicBezTo>
                  <a:cubicBezTo>
                    <a:pt x="82" y="139"/>
                    <a:pt x="82" y="139"/>
                    <a:pt x="82" y="139"/>
                  </a:cubicBezTo>
                  <a:cubicBezTo>
                    <a:pt x="82" y="139"/>
                    <a:pt x="86" y="121"/>
                    <a:pt x="89" y="115"/>
                  </a:cubicBezTo>
                  <a:cubicBezTo>
                    <a:pt x="92" y="108"/>
                    <a:pt x="94" y="99"/>
                    <a:pt x="99" y="94"/>
                  </a:cubicBezTo>
                  <a:cubicBezTo>
                    <a:pt x="103" y="89"/>
                    <a:pt x="115" y="81"/>
                    <a:pt x="119" y="77"/>
                  </a:cubicBezTo>
                  <a:cubicBezTo>
                    <a:pt x="123" y="74"/>
                    <a:pt x="127" y="68"/>
                    <a:pt x="124" y="62"/>
                  </a:cubicBezTo>
                  <a:cubicBezTo>
                    <a:pt x="122" y="56"/>
                    <a:pt x="120" y="50"/>
                    <a:pt x="116" y="50"/>
                  </a:cubicBezTo>
                  <a:cubicBezTo>
                    <a:pt x="112" y="50"/>
                    <a:pt x="112" y="56"/>
                    <a:pt x="109" y="56"/>
                  </a:cubicBezTo>
                  <a:cubicBezTo>
                    <a:pt x="107" y="57"/>
                    <a:pt x="109" y="48"/>
                    <a:pt x="104" y="43"/>
                  </a:cubicBezTo>
                  <a:cubicBezTo>
                    <a:pt x="99" y="39"/>
                    <a:pt x="96" y="35"/>
                    <a:pt x="86" y="29"/>
                  </a:cubicBezTo>
                  <a:cubicBezTo>
                    <a:pt x="76" y="22"/>
                    <a:pt x="69" y="18"/>
                    <a:pt x="60" y="15"/>
                  </a:cubicBezTo>
                  <a:cubicBezTo>
                    <a:pt x="52" y="12"/>
                    <a:pt x="37" y="4"/>
                    <a:pt x="35" y="2"/>
                  </a:cubicBezTo>
                  <a:cubicBezTo>
                    <a:pt x="33" y="0"/>
                    <a:pt x="33" y="0"/>
                    <a:pt x="30" y="0"/>
                  </a:cubicBezTo>
                  <a:close/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" name="Oval 33">
              <a:extLst>
                <a:ext uri="{FF2B5EF4-FFF2-40B4-BE49-F238E27FC236}">
                  <a16:creationId xmlns:a16="http://schemas.microsoft.com/office/drawing/2014/main" id="{07A016B3-4BAF-504F-C503-4AF180E637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3" y="3412"/>
              <a:ext cx="41" cy="41"/>
            </a:xfrm>
            <a:prstGeom prst="ellipse">
              <a:avLst/>
            </a:prstGeom>
            <a:solidFill>
              <a:srgbClr val="111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4" name="Rectangle 34">
              <a:extLst>
                <a:ext uri="{FF2B5EF4-FFF2-40B4-BE49-F238E27FC236}">
                  <a16:creationId xmlns:a16="http://schemas.microsoft.com/office/drawing/2014/main" id="{AD16CE7D-361A-AD98-3C31-D82FC85177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7" y="3241"/>
              <a:ext cx="199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700" b="1">
                  <a:solidFill>
                    <a:srgbClr val="282255"/>
                  </a:solidFill>
                  <a:latin typeface="Arial Narrow" panose="020B0606020202030204" pitchFamily="34" charset="0"/>
                </a:rPr>
                <a:t>GUYANE</a:t>
              </a:r>
            </a:p>
          </p:txBody>
        </p:sp>
      </p:grpSp>
      <p:grpSp>
        <p:nvGrpSpPr>
          <p:cNvPr id="55" name="Group 37">
            <a:extLst>
              <a:ext uri="{FF2B5EF4-FFF2-40B4-BE49-F238E27FC236}">
                <a16:creationId xmlns:a16="http://schemas.microsoft.com/office/drawing/2014/main" id="{1457E926-7A0E-FCF2-C552-9989A62D4C9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269047" y="4272748"/>
            <a:ext cx="498475" cy="742950"/>
            <a:chOff x="4018" y="3196"/>
            <a:chExt cx="314" cy="468"/>
          </a:xfrm>
        </p:grpSpPr>
        <p:sp>
          <p:nvSpPr>
            <p:cNvPr id="56" name="AutoShape 36">
              <a:extLst>
                <a:ext uri="{FF2B5EF4-FFF2-40B4-BE49-F238E27FC236}">
                  <a16:creationId xmlns:a16="http://schemas.microsoft.com/office/drawing/2014/main" id="{4EFD795D-31FC-8E9B-AFCB-D93E07D2CF4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020" y="3292"/>
              <a:ext cx="312" cy="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7" name="Freeform 38">
              <a:extLst>
                <a:ext uri="{FF2B5EF4-FFF2-40B4-BE49-F238E27FC236}">
                  <a16:creationId xmlns:a16="http://schemas.microsoft.com/office/drawing/2014/main" id="{A38E7FF5-386B-0EC9-15C1-761F436DD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8" y="3292"/>
              <a:ext cx="312" cy="277"/>
            </a:xfrm>
            <a:custGeom>
              <a:avLst/>
              <a:gdLst>
                <a:gd name="T0" fmla="*/ 43 w 153"/>
                <a:gd name="T1" fmla="*/ 2 h 136"/>
                <a:gd name="T2" fmla="*/ 39 w 153"/>
                <a:gd name="T3" fmla="*/ 6 h 136"/>
                <a:gd name="T4" fmla="*/ 38 w 153"/>
                <a:gd name="T5" fmla="*/ 6 h 136"/>
                <a:gd name="T6" fmla="*/ 29 w 153"/>
                <a:gd name="T7" fmla="*/ 14 h 136"/>
                <a:gd name="T8" fmla="*/ 16 w 153"/>
                <a:gd name="T9" fmla="*/ 14 h 136"/>
                <a:gd name="T10" fmla="*/ 15 w 153"/>
                <a:gd name="T11" fmla="*/ 20 h 136"/>
                <a:gd name="T12" fmla="*/ 14 w 153"/>
                <a:gd name="T13" fmla="*/ 32 h 136"/>
                <a:gd name="T14" fmla="*/ 0 w 153"/>
                <a:gd name="T15" fmla="*/ 42 h 136"/>
                <a:gd name="T16" fmla="*/ 4 w 153"/>
                <a:gd name="T17" fmla="*/ 60 h 136"/>
                <a:gd name="T18" fmla="*/ 11 w 153"/>
                <a:gd name="T19" fmla="*/ 72 h 136"/>
                <a:gd name="T20" fmla="*/ 16 w 153"/>
                <a:gd name="T21" fmla="*/ 82 h 136"/>
                <a:gd name="T22" fmla="*/ 17 w 153"/>
                <a:gd name="T23" fmla="*/ 93 h 136"/>
                <a:gd name="T24" fmla="*/ 18 w 153"/>
                <a:gd name="T25" fmla="*/ 96 h 136"/>
                <a:gd name="T26" fmla="*/ 21 w 153"/>
                <a:gd name="T27" fmla="*/ 99 h 136"/>
                <a:gd name="T28" fmla="*/ 26 w 153"/>
                <a:gd name="T29" fmla="*/ 103 h 136"/>
                <a:gd name="T30" fmla="*/ 28 w 153"/>
                <a:gd name="T31" fmla="*/ 108 h 136"/>
                <a:gd name="T32" fmla="*/ 36 w 153"/>
                <a:gd name="T33" fmla="*/ 110 h 136"/>
                <a:gd name="T34" fmla="*/ 44 w 153"/>
                <a:gd name="T35" fmla="*/ 115 h 136"/>
                <a:gd name="T36" fmla="*/ 55 w 153"/>
                <a:gd name="T37" fmla="*/ 122 h 136"/>
                <a:gd name="T38" fmla="*/ 63 w 153"/>
                <a:gd name="T39" fmla="*/ 125 h 136"/>
                <a:gd name="T40" fmla="*/ 66 w 153"/>
                <a:gd name="T41" fmla="*/ 127 h 136"/>
                <a:gd name="T42" fmla="*/ 68 w 153"/>
                <a:gd name="T43" fmla="*/ 127 h 136"/>
                <a:gd name="T44" fmla="*/ 80 w 153"/>
                <a:gd name="T45" fmla="*/ 132 h 136"/>
                <a:gd name="T46" fmla="*/ 84 w 153"/>
                <a:gd name="T47" fmla="*/ 132 h 136"/>
                <a:gd name="T48" fmla="*/ 86 w 153"/>
                <a:gd name="T49" fmla="*/ 132 h 136"/>
                <a:gd name="T50" fmla="*/ 88 w 153"/>
                <a:gd name="T51" fmla="*/ 134 h 136"/>
                <a:gd name="T52" fmla="*/ 94 w 153"/>
                <a:gd name="T53" fmla="*/ 135 h 136"/>
                <a:gd name="T54" fmla="*/ 95 w 153"/>
                <a:gd name="T55" fmla="*/ 136 h 136"/>
                <a:gd name="T56" fmla="*/ 97 w 153"/>
                <a:gd name="T57" fmla="*/ 135 h 136"/>
                <a:gd name="T58" fmla="*/ 103 w 153"/>
                <a:gd name="T59" fmla="*/ 136 h 136"/>
                <a:gd name="T60" fmla="*/ 112 w 153"/>
                <a:gd name="T61" fmla="*/ 135 h 136"/>
                <a:gd name="T62" fmla="*/ 117 w 153"/>
                <a:gd name="T63" fmla="*/ 134 h 136"/>
                <a:gd name="T64" fmla="*/ 125 w 153"/>
                <a:gd name="T65" fmla="*/ 132 h 136"/>
                <a:gd name="T66" fmla="*/ 131 w 153"/>
                <a:gd name="T67" fmla="*/ 131 h 136"/>
                <a:gd name="T68" fmla="*/ 141 w 153"/>
                <a:gd name="T69" fmla="*/ 129 h 136"/>
                <a:gd name="T70" fmla="*/ 145 w 153"/>
                <a:gd name="T71" fmla="*/ 125 h 136"/>
                <a:gd name="T72" fmla="*/ 144 w 153"/>
                <a:gd name="T73" fmla="*/ 109 h 136"/>
                <a:gd name="T74" fmla="*/ 145 w 153"/>
                <a:gd name="T75" fmla="*/ 97 h 136"/>
                <a:gd name="T76" fmla="*/ 149 w 153"/>
                <a:gd name="T77" fmla="*/ 88 h 136"/>
                <a:gd name="T78" fmla="*/ 150 w 153"/>
                <a:gd name="T79" fmla="*/ 83 h 136"/>
                <a:gd name="T80" fmla="*/ 152 w 153"/>
                <a:gd name="T81" fmla="*/ 82 h 136"/>
                <a:gd name="T82" fmla="*/ 151 w 153"/>
                <a:gd name="T83" fmla="*/ 76 h 136"/>
                <a:gd name="T84" fmla="*/ 148 w 153"/>
                <a:gd name="T85" fmla="*/ 71 h 136"/>
                <a:gd name="T86" fmla="*/ 140 w 153"/>
                <a:gd name="T87" fmla="*/ 67 h 136"/>
                <a:gd name="T88" fmla="*/ 130 w 153"/>
                <a:gd name="T89" fmla="*/ 56 h 136"/>
                <a:gd name="T90" fmla="*/ 123 w 153"/>
                <a:gd name="T91" fmla="*/ 42 h 136"/>
                <a:gd name="T92" fmla="*/ 120 w 153"/>
                <a:gd name="T93" fmla="*/ 36 h 136"/>
                <a:gd name="T94" fmla="*/ 118 w 153"/>
                <a:gd name="T95" fmla="*/ 27 h 136"/>
                <a:gd name="T96" fmla="*/ 115 w 153"/>
                <a:gd name="T97" fmla="*/ 20 h 136"/>
                <a:gd name="T98" fmla="*/ 109 w 153"/>
                <a:gd name="T99" fmla="*/ 14 h 136"/>
                <a:gd name="T100" fmla="*/ 100 w 153"/>
                <a:gd name="T101" fmla="*/ 10 h 136"/>
                <a:gd name="T102" fmla="*/ 90 w 153"/>
                <a:gd name="T103" fmla="*/ 7 h 136"/>
                <a:gd name="T104" fmla="*/ 79 w 153"/>
                <a:gd name="T105" fmla="*/ 6 h 136"/>
                <a:gd name="T106" fmla="*/ 70 w 153"/>
                <a:gd name="T107" fmla="*/ 4 h 136"/>
                <a:gd name="T108" fmla="*/ 61 w 153"/>
                <a:gd name="T109" fmla="*/ 2 h 136"/>
                <a:gd name="T110" fmla="*/ 57 w 153"/>
                <a:gd name="T111" fmla="*/ 0 h 136"/>
                <a:gd name="T112" fmla="*/ 53 w 153"/>
                <a:gd name="T113" fmla="*/ 1 h 136"/>
                <a:gd name="T114" fmla="*/ 43 w 153"/>
                <a:gd name="T115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3" h="136">
                  <a:moveTo>
                    <a:pt x="43" y="2"/>
                  </a:moveTo>
                  <a:cubicBezTo>
                    <a:pt x="39" y="6"/>
                    <a:pt x="39" y="6"/>
                    <a:pt x="39" y="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8" y="6"/>
                    <a:pt x="30" y="13"/>
                    <a:pt x="29" y="14"/>
                  </a:cubicBezTo>
                  <a:cubicBezTo>
                    <a:pt x="27" y="15"/>
                    <a:pt x="19" y="15"/>
                    <a:pt x="16" y="14"/>
                  </a:cubicBezTo>
                  <a:cubicBezTo>
                    <a:pt x="14" y="13"/>
                    <a:pt x="15" y="17"/>
                    <a:pt x="15" y="20"/>
                  </a:cubicBezTo>
                  <a:cubicBezTo>
                    <a:pt x="14" y="23"/>
                    <a:pt x="16" y="29"/>
                    <a:pt x="14" y="32"/>
                  </a:cubicBezTo>
                  <a:cubicBezTo>
                    <a:pt x="12" y="36"/>
                    <a:pt x="0" y="40"/>
                    <a:pt x="0" y="42"/>
                  </a:cubicBezTo>
                  <a:cubicBezTo>
                    <a:pt x="0" y="45"/>
                    <a:pt x="0" y="57"/>
                    <a:pt x="4" y="60"/>
                  </a:cubicBezTo>
                  <a:cubicBezTo>
                    <a:pt x="7" y="63"/>
                    <a:pt x="10" y="70"/>
                    <a:pt x="11" y="72"/>
                  </a:cubicBezTo>
                  <a:cubicBezTo>
                    <a:pt x="13" y="75"/>
                    <a:pt x="17" y="78"/>
                    <a:pt x="16" y="82"/>
                  </a:cubicBezTo>
                  <a:cubicBezTo>
                    <a:pt x="15" y="86"/>
                    <a:pt x="15" y="90"/>
                    <a:pt x="17" y="93"/>
                  </a:cubicBezTo>
                  <a:cubicBezTo>
                    <a:pt x="19" y="96"/>
                    <a:pt x="18" y="96"/>
                    <a:pt x="18" y="96"/>
                  </a:cubicBezTo>
                  <a:cubicBezTo>
                    <a:pt x="18" y="96"/>
                    <a:pt x="19" y="99"/>
                    <a:pt x="21" y="99"/>
                  </a:cubicBezTo>
                  <a:cubicBezTo>
                    <a:pt x="22" y="99"/>
                    <a:pt x="24" y="101"/>
                    <a:pt x="26" y="103"/>
                  </a:cubicBezTo>
                  <a:cubicBezTo>
                    <a:pt x="27" y="105"/>
                    <a:pt x="26" y="107"/>
                    <a:pt x="28" y="108"/>
                  </a:cubicBezTo>
                  <a:cubicBezTo>
                    <a:pt x="30" y="109"/>
                    <a:pt x="34" y="110"/>
                    <a:pt x="36" y="110"/>
                  </a:cubicBezTo>
                  <a:cubicBezTo>
                    <a:pt x="39" y="110"/>
                    <a:pt x="42" y="112"/>
                    <a:pt x="44" y="115"/>
                  </a:cubicBezTo>
                  <a:cubicBezTo>
                    <a:pt x="46" y="117"/>
                    <a:pt x="51" y="121"/>
                    <a:pt x="55" y="122"/>
                  </a:cubicBezTo>
                  <a:cubicBezTo>
                    <a:pt x="58" y="124"/>
                    <a:pt x="63" y="125"/>
                    <a:pt x="63" y="125"/>
                  </a:cubicBezTo>
                  <a:cubicBezTo>
                    <a:pt x="66" y="127"/>
                    <a:pt x="66" y="127"/>
                    <a:pt x="66" y="127"/>
                  </a:cubicBezTo>
                  <a:cubicBezTo>
                    <a:pt x="66" y="127"/>
                    <a:pt x="67" y="126"/>
                    <a:pt x="68" y="127"/>
                  </a:cubicBezTo>
                  <a:cubicBezTo>
                    <a:pt x="69" y="127"/>
                    <a:pt x="78" y="132"/>
                    <a:pt x="80" y="132"/>
                  </a:cubicBezTo>
                  <a:cubicBezTo>
                    <a:pt x="82" y="133"/>
                    <a:pt x="84" y="132"/>
                    <a:pt x="84" y="132"/>
                  </a:cubicBezTo>
                  <a:cubicBezTo>
                    <a:pt x="84" y="132"/>
                    <a:pt x="84" y="132"/>
                    <a:pt x="86" y="132"/>
                  </a:cubicBezTo>
                  <a:cubicBezTo>
                    <a:pt x="89" y="133"/>
                    <a:pt x="85" y="134"/>
                    <a:pt x="88" y="134"/>
                  </a:cubicBezTo>
                  <a:cubicBezTo>
                    <a:pt x="92" y="134"/>
                    <a:pt x="94" y="135"/>
                    <a:pt x="94" y="135"/>
                  </a:cubicBezTo>
                  <a:cubicBezTo>
                    <a:pt x="95" y="136"/>
                    <a:pt x="95" y="136"/>
                    <a:pt x="95" y="136"/>
                  </a:cubicBezTo>
                  <a:cubicBezTo>
                    <a:pt x="95" y="136"/>
                    <a:pt x="95" y="135"/>
                    <a:pt x="97" y="135"/>
                  </a:cubicBezTo>
                  <a:cubicBezTo>
                    <a:pt x="99" y="135"/>
                    <a:pt x="99" y="136"/>
                    <a:pt x="103" y="136"/>
                  </a:cubicBezTo>
                  <a:cubicBezTo>
                    <a:pt x="107" y="136"/>
                    <a:pt x="112" y="135"/>
                    <a:pt x="112" y="135"/>
                  </a:cubicBezTo>
                  <a:cubicBezTo>
                    <a:pt x="113" y="134"/>
                    <a:pt x="115" y="135"/>
                    <a:pt x="117" y="134"/>
                  </a:cubicBezTo>
                  <a:cubicBezTo>
                    <a:pt x="120" y="134"/>
                    <a:pt x="122" y="133"/>
                    <a:pt x="125" y="132"/>
                  </a:cubicBezTo>
                  <a:cubicBezTo>
                    <a:pt x="127" y="132"/>
                    <a:pt x="129" y="131"/>
                    <a:pt x="131" y="131"/>
                  </a:cubicBezTo>
                  <a:cubicBezTo>
                    <a:pt x="133" y="131"/>
                    <a:pt x="138" y="129"/>
                    <a:pt x="141" y="129"/>
                  </a:cubicBezTo>
                  <a:cubicBezTo>
                    <a:pt x="143" y="129"/>
                    <a:pt x="145" y="126"/>
                    <a:pt x="145" y="125"/>
                  </a:cubicBezTo>
                  <a:cubicBezTo>
                    <a:pt x="145" y="123"/>
                    <a:pt x="144" y="113"/>
                    <a:pt x="144" y="109"/>
                  </a:cubicBezTo>
                  <a:cubicBezTo>
                    <a:pt x="145" y="105"/>
                    <a:pt x="144" y="99"/>
                    <a:pt x="145" y="97"/>
                  </a:cubicBezTo>
                  <a:cubicBezTo>
                    <a:pt x="146" y="95"/>
                    <a:pt x="149" y="90"/>
                    <a:pt x="149" y="88"/>
                  </a:cubicBezTo>
                  <a:cubicBezTo>
                    <a:pt x="150" y="87"/>
                    <a:pt x="150" y="83"/>
                    <a:pt x="150" y="83"/>
                  </a:cubicBezTo>
                  <a:cubicBezTo>
                    <a:pt x="150" y="83"/>
                    <a:pt x="152" y="83"/>
                    <a:pt x="152" y="82"/>
                  </a:cubicBezTo>
                  <a:cubicBezTo>
                    <a:pt x="152" y="80"/>
                    <a:pt x="153" y="78"/>
                    <a:pt x="151" y="76"/>
                  </a:cubicBezTo>
                  <a:cubicBezTo>
                    <a:pt x="150" y="74"/>
                    <a:pt x="150" y="71"/>
                    <a:pt x="148" y="71"/>
                  </a:cubicBezTo>
                  <a:cubicBezTo>
                    <a:pt x="146" y="70"/>
                    <a:pt x="141" y="67"/>
                    <a:pt x="140" y="67"/>
                  </a:cubicBezTo>
                  <a:cubicBezTo>
                    <a:pt x="138" y="66"/>
                    <a:pt x="132" y="59"/>
                    <a:pt x="130" y="56"/>
                  </a:cubicBezTo>
                  <a:cubicBezTo>
                    <a:pt x="128" y="53"/>
                    <a:pt x="124" y="44"/>
                    <a:pt x="123" y="42"/>
                  </a:cubicBezTo>
                  <a:cubicBezTo>
                    <a:pt x="121" y="40"/>
                    <a:pt x="120" y="38"/>
                    <a:pt x="120" y="36"/>
                  </a:cubicBezTo>
                  <a:cubicBezTo>
                    <a:pt x="120" y="33"/>
                    <a:pt x="118" y="27"/>
                    <a:pt x="118" y="27"/>
                  </a:cubicBezTo>
                  <a:cubicBezTo>
                    <a:pt x="118" y="27"/>
                    <a:pt x="117" y="23"/>
                    <a:pt x="115" y="20"/>
                  </a:cubicBezTo>
                  <a:cubicBezTo>
                    <a:pt x="113" y="18"/>
                    <a:pt x="109" y="14"/>
                    <a:pt x="109" y="14"/>
                  </a:cubicBezTo>
                  <a:cubicBezTo>
                    <a:pt x="109" y="14"/>
                    <a:pt x="103" y="12"/>
                    <a:pt x="100" y="10"/>
                  </a:cubicBezTo>
                  <a:cubicBezTo>
                    <a:pt x="97" y="9"/>
                    <a:pt x="96" y="7"/>
                    <a:pt x="90" y="7"/>
                  </a:cubicBezTo>
                  <a:cubicBezTo>
                    <a:pt x="85" y="6"/>
                    <a:pt x="82" y="6"/>
                    <a:pt x="79" y="6"/>
                  </a:cubicBezTo>
                  <a:cubicBezTo>
                    <a:pt x="77" y="6"/>
                    <a:pt x="73" y="4"/>
                    <a:pt x="70" y="4"/>
                  </a:cubicBezTo>
                  <a:cubicBezTo>
                    <a:pt x="68" y="4"/>
                    <a:pt x="63" y="3"/>
                    <a:pt x="61" y="2"/>
                  </a:cubicBezTo>
                  <a:cubicBezTo>
                    <a:pt x="60" y="2"/>
                    <a:pt x="57" y="0"/>
                    <a:pt x="57" y="0"/>
                  </a:cubicBezTo>
                  <a:cubicBezTo>
                    <a:pt x="57" y="0"/>
                    <a:pt x="55" y="1"/>
                    <a:pt x="53" y="1"/>
                  </a:cubicBezTo>
                  <a:cubicBezTo>
                    <a:pt x="52" y="2"/>
                    <a:pt x="44" y="2"/>
                    <a:pt x="43" y="2"/>
                  </a:cubicBezTo>
                </a:path>
              </a:pathLst>
            </a:custGeom>
            <a:solidFill>
              <a:srgbClr val="8F98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8" name="Freeform 39">
              <a:extLst>
                <a:ext uri="{FF2B5EF4-FFF2-40B4-BE49-F238E27FC236}">
                  <a16:creationId xmlns:a16="http://schemas.microsoft.com/office/drawing/2014/main" id="{C6AC101A-80BA-3D5C-C474-C8B2E5989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8" y="3292"/>
              <a:ext cx="312" cy="277"/>
            </a:xfrm>
            <a:custGeom>
              <a:avLst/>
              <a:gdLst>
                <a:gd name="T0" fmla="*/ 43 w 153"/>
                <a:gd name="T1" fmla="*/ 2 h 136"/>
                <a:gd name="T2" fmla="*/ 39 w 153"/>
                <a:gd name="T3" fmla="*/ 6 h 136"/>
                <a:gd name="T4" fmla="*/ 38 w 153"/>
                <a:gd name="T5" fmla="*/ 6 h 136"/>
                <a:gd name="T6" fmla="*/ 29 w 153"/>
                <a:gd name="T7" fmla="*/ 14 h 136"/>
                <a:gd name="T8" fmla="*/ 16 w 153"/>
                <a:gd name="T9" fmla="*/ 14 h 136"/>
                <a:gd name="T10" fmla="*/ 15 w 153"/>
                <a:gd name="T11" fmla="*/ 20 h 136"/>
                <a:gd name="T12" fmla="*/ 14 w 153"/>
                <a:gd name="T13" fmla="*/ 32 h 136"/>
                <a:gd name="T14" fmla="*/ 0 w 153"/>
                <a:gd name="T15" fmla="*/ 42 h 136"/>
                <a:gd name="T16" fmla="*/ 4 w 153"/>
                <a:gd name="T17" fmla="*/ 60 h 136"/>
                <a:gd name="T18" fmla="*/ 11 w 153"/>
                <a:gd name="T19" fmla="*/ 72 h 136"/>
                <a:gd name="T20" fmla="*/ 16 w 153"/>
                <a:gd name="T21" fmla="*/ 82 h 136"/>
                <a:gd name="T22" fmla="*/ 17 w 153"/>
                <a:gd name="T23" fmla="*/ 93 h 136"/>
                <a:gd name="T24" fmla="*/ 18 w 153"/>
                <a:gd name="T25" fmla="*/ 96 h 136"/>
                <a:gd name="T26" fmla="*/ 21 w 153"/>
                <a:gd name="T27" fmla="*/ 99 h 136"/>
                <a:gd name="T28" fmla="*/ 26 w 153"/>
                <a:gd name="T29" fmla="*/ 103 h 136"/>
                <a:gd name="T30" fmla="*/ 28 w 153"/>
                <a:gd name="T31" fmla="*/ 108 h 136"/>
                <a:gd name="T32" fmla="*/ 36 w 153"/>
                <a:gd name="T33" fmla="*/ 110 h 136"/>
                <a:gd name="T34" fmla="*/ 44 w 153"/>
                <a:gd name="T35" fmla="*/ 115 h 136"/>
                <a:gd name="T36" fmla="*/ 55 w 153"/>
                <a:gd name="T37" fmla="*/ 122 h 136"/>
                <a:gd name="T38" fmla="*/ 63 w 153"/>
                <a:gd name="T39" fmla="*/ 125 h 136"/>
                <a:gd name="T40" fmla="*/ 66 w 153"/>
                <a:gd name="T41" fmla="*/ 127 h 136"/>
                <a:gd name="T42" fmla="*/ 68 w 153"/>
                <a:gd name="T43" fmla="*/ 127 h 136"/>
                <a:gd name="T44" fmla="*/ 80 w 153"/>
                <a:gd name="T45" fmla="*/ 132 h 136"/>
                <a:gd name="T46" fmla="*/ 84 w 153"/>
                <a:gd name="T47" fmla="*/ 132 h 136"/>
                <a:gd name="T48" fmla="*/ 86 w 153"/>
                <a:gd name="T49" fmla="*/ 132 h 136"/>
                <a:gd name="T50" fmla="*/ 88 w 153"/>
                <a:gd name="T51" fmla="*/ 134 h 136"/>
                <a:gd name="T52" fmla="*/ 94 w 153"/>
                <a:gd name="T53" fmla="*/ 135 h 136"/>
                <a:gd name="T54" fmla="*/ 95 w 153"/>
                <a:gd name="T55" fmla="*/ 136 h 136"/>
                <a:gd name="T56" fmla="*/ 97 w 153"/>
                <a:gd name="T57" fmla="*/ 135 h 136"/>
                <a:gd name="T58" fmla="*/ 103 w 153"/>
                <a:gd name="T59" fmla="*/ 136 h 136"/>
                <a:gd name="T60" fmla="*/ 112 w 153"/>
                <a:gd name="T61" fmla="*/ 135 h 136"/>
                <a:gd name="T62" fmla="*/ 117 w 153"/>
                <a:gd name="T63" fmla="*/ 134 h 136"/>
                <a:gd name="T64" fmla="*/ 125 w 153"/>
                <a:gd name="T65" fmla="*/ 132 h 136"/>
                <a:gd name="T66" fmla="*/ 131 w 153"/>
                <a:gd name="T67" fmla="*/ 131 h 136"/>
                <a:gd name="T68" fmla="*/ 141 w 153"/>
                <a:gd name="T69" fmla="*/ 129 h 136"/>
                <a:gd name="T70" fmla="*/ 145 w 153"/>
                <a:gd name="T71" fmla="*/ 125 h 136"/>
                <a:gd name="T72" fmla="*/ 144 w 153"/>
                <a:gd name="T73" fmla="*/ 109 h 136"/>
                <a:gd name="T74" fmla="*/ 145 w 153"/>
                <a:gd name="T75" fmla="*/ 97 h 136"/>
                <a:gd name="T76" fmla="*/ 149 w 153"/>
                <a:gd name="T77" fmla="*/ 88 h 136"/>
                <a:gd name="T78" fmla="*/ 150 w 153"/>
                <a:gd name="T79" fmla="*/ 83 h 136"/>
                <a:gd name="T80" fmla="*/ 152 w 153"/>
                <a:gd name="T81" fmla="*/ 82 h 136"/>
                <a:gd name="T82" fmla="*/ 151 w 153"/>
                <a:gd name="T83" fmla="*/ 76 h 136"/>
                <a:gd name="T84" fmla="*/ 148 w 153"/>
                <a:gd name="T85" fmla="*/ 71 h 136"/>
                <a:gd name="T86" fmla="*/ 140 w 153"/>
                <a:gd name="T87" fmla="*/ 67 h 136"/>
                <a:gd name="T88" fmla="*/ 130 w 153"/>
                <a:gd name="T89" fmla="*/ 56 h 136"/>
                <a:gd name="T90" fmla="*/ 123 w 153"/>
                <a:gd name="T91" fmla="*/ 42 h 136"/>
                <a:gd name="T92" fmla="*/ 120 w 153"/>
                <a:gd name="T93" fmla="*/ 36 h 136"/>
                <a:gd name="T94" fmla="*/ 118 w 153"/>
                <a:gd name="T95" fmla="*/ 27 h 136"/>
                <a:gd name="T96" fmla="*/ 115 w 153"/>
                <a:gd name="T97" fmla="*/ 20 h 136"/>
                <a:gd name="T98" fmla="*/ 109 w 153"/>
                <a:gd name="T99" fmla="*/ 14 h 136"/>
                <a:gd name="T100" fmla="*/ 100 w 153"/>
                <a:gd name="T101" fmla="*/ 10 h 136"/>
                <a:gd name="T102" fmla="*/ 90 w 153"/>
                <a:gd name="T103" fmla="*/ 7 h 136"/>
                <a:gd name="T104" fmla="*/ 79 w 153"/>
                <a:gd name="T105" fmla="*/ 6 h 136"/>
                <a:gd name="T106" fmla="*/ 70 w 153"/>
                <a:gd name="T107" fmla="*/ 4 h 136"/>
                <a:gd name="T108" fmla="*/ 61 w 153"/>
                <a:gd name="T109" fmla="*/ 2 h 136"/>
                <a:gd name="T110" fmla="*/ 57 w 153"/>
                <a:gd name="T111" fmla="*/ 0 h 136"/>
                <a:gd name="T112" fmla="*/ 53 w 153"/>
                <a:gd name="T113" fmla="*/ 1 h 136"/>
                <a:gd name="T114" fmla="*/ 43 w 153"/>
                <a:gd name="T115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3" h="136">
                  <a:moveTo>
                    <a:pt x="43" y="2"/>
                  </a:moveTo>
                  <a:cubicBezTo>
                    <a:pt x="39" y="6"/>
                    <a:pt x="39" y="6"/>
                    <a:pt x="39" y="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8" y="6"/>
                    <a:pt x="30" y="13"/>
                    <a:pt x="29" y="14"/>
                  </a:cubicBezTo>
                  <a:cubicBezTo>
                    <a:pt x="27" y="15"/>
                    <a:pt x="19" y="15"/>
                    <a:pt x="16" y="14"/>
                  </a:cubicBezTo>
                  <a:cubicBezTo>
                    <a:pt x="14" y="13"/>
                    <a:pt x="15" y="17"/>
                    <a:pt x="15" y="20"/>
                  </a:cubicBezTo>
                  <a:cubicBezTo>
                    <a:pt x="14" y="23"/>
                    <a:pt x="16" y="29"/>
                    <a:pt x="14" y="32"/>
                  </a:cubicBezTo>
                  <a:cubicBezTo>
                    <a:pt x="12" y="36"/>
                    <a:pt x="0" y="40"/>
                    <a:pt x="0" y="42"/>
                  </a:cubicBezTo>
                  <a:cubicBezTo>
                    <a:pt x="0" y="45"/>
                    <a:pt x="0" y="57"/>
                    <a:pt x="4" y="60"/>
                  </a:cubicBezTo>
                  <a:cubicBezTo>
                    <a:pt x="7" y="63"/>
                    <a:pt x="10" y="70"/>
                    <a:pt x="11" y="72"/>
                  </a:cubicBezTo>
                  <a:cubicBezTo>
                    <a:pt x="13" y="75"/>
                    <a:pt x="17" y="78"/>
                    <a:pt x="16" y="82"/>
                  </a:cubicBezTo>
                  <a:cubicBezTo>
                    <a:pt x="15" y="86"/>
                    <a:pt x="15" y="90"/>
                    <a:pt x="17" y="93"/>
                  </a:cubicBezTo>
                  <a:cubicBezTo>
                    <a:pt x="19" y="96"/>
                    <a:pt x="18" y="96"/>
                    <a:pt x="18" y="96"/>
                  </a:cubicBezTo>
                  <a:cubicBezTo>
                    <a:pt x="18" y="96"/>
                    <a:pt x="19" y="99"/>
                    <a:pt x="21" y="99"/>
                  </a:cubicBezTo>
                  <a:cubicBezTo>
                    <a:pt x="22" y="99"/>
                    <a:pt x="24" y="101"/>
                    <a:pt x="26" y="103"/>
                  </a:cubicBezTo>
                  <a:cubicBezTo>
                    <a:pt x="27" y="105"/>
                    <a:pt x="26" y="107"/>
                    <a:pt x="28" y="108"/>
                  </a:cubicBezTo>
                  <a:cubicBezTo>
                    <a:pt x="30" y="109"/>
                    <a:pt x="34" y="110"/>
                    <a:pt x="36" y="110"/>
                  </a:cubicBezTo>
                  <a:cubicBezTo>
                    <a:pt x="39" y="110"/>
                    <a:pt x="42" y="112"/>
                    <a:pt x="44" y="115"/>
                  </a:cubicBezTo>
                  <a:cubicBezTo>
                    <a:pt x="46" y="117"/>
                    <a:pt x="51" y="121"/>
                    <a:pt x="55" y="122"/>
                  </a:cubicBezTo>
                  <a:cubicBezTo>
                    <a:pt x="58" y="124"/>
                    <a:pt x="63" y="125"/>
                    <a:pt x="63" y="125"/>
                  </a:cubicBezTo>
                  <a:cubicBezTo>
                    <a:pt x="66" y="127"/>
                    <a:pt x="66" y="127"/>
                    <a:pt x="66" y="127"/>
                  </a:cubicBezTo>
                  <a:cubicBezTo>
                    <a:pt x="66" y="127"/>
                    <a:pt x="67" y="126"/>
                    <a:pt x="68" y="127"/>
                  </a:cubicBezTo>
                  <a:cubicBezTo>
                    <a:pt x="69" y="127"/>
                    <a:pt x="78" y="132"/>
                    <a:pt x="80" y="132"/>
                  </a:cubicBezTo>
                  <a:cubicBezTo>
                    <a:pt x="82" y="133"/>
                    <a:pt x="84" y="132"/>
                    <a:pt x="84" y="132"/>
                  </a:cubicBezTo>
                  <a:cubicBezTo>
                    <a:pt x="84" y="132"/>
                    <a:pt x="84" y="132"/>
                    <a:pt x="86" y="132"/>
                  </a:cubicBezTo>
                  <a:cubicBezTo>
                    <a:pt x="89" y="133"/>
                    <a:pt x="85" y="134"/>
                    <a:pt x="88" y="134"/>
                  </a:cubicBezTo>
                  <a:cubicBezTo>
                    <a:pt x="92" y="134"/>
                    <a:pt x="94" y="135"/>
                    <a:pt x="94" y="135"/>
                  </a:cubicBezTo>
                  <a:cubicBezTo>
                    <a:pt x="95" y="136"/>
                    <a:pt x="95" y="136"/>
                    <a:pt x="95" y="136"/>
                  </a:cubicBezTo>
                  <a:cubicBezTo>
                    <a:pt x="95" y="136"/>
                    <a:pt x="95" y="135"/>
                    <a:pt x="97" y="135"/>
                  </a:cubicBezTo>
                  <a:cubicBezTo>
                    <a:pt x="99" y="135"/>
                    <a:pt x="99" y="136"/>
                    <a:pt x="103" y="136"/>
                  </a:cubicBezTo>
                  <a:cubicBezTo>
                    <a:pt x="107" y="136"/>
                    <a:pt x="112" y="135"/>
                    <a:pt x="112" y="135"/>
                  </a:cubicBezTo>
                  <a:cubicBezTo>
                    <a:pt x="113" y="134"/>
                    <a:pt x="115" y="135"/>
                    <a:pt x="117" y="134"/>
                  </a:cubicBezTo>
                  <a:cubicBezTo>
                    <a:pt x="120" y="134"/>
                    <a:pt x="122" y="133"/>
                    <a:pt x="125" y="132"/>
                  </a:cubicBezTo>
                  <a:cubicBezTo>
                    <a:pt x="127" y="132"/>
                    <a:pt x="129" y="131"/>
                    <a:pt x="131" y="131"/>
                  </a:cubicBezTo>
                  <a:cubicBezTo>
                    <a:pt x="133" y="131"/>
                    <a:pt x="138" y="129"/>
                    <a:pt x="141" y="129"/>
                  </a:cubicBezTo>
                  <a:cubicBezTo>
                    <a:pt x="143" y="129"/>
                    <a:pt x="145" y="126"/>
                    <a:pt x="145" y="125"/>
                  </a:cubicBezTo>
                  <a:cubicBezTo>
                    <a:pt x="145" y="123"/>
                    <a:pt x="144" y="113"/>
                    <a:pt x="144" y="109"/>
                  </a:cubicBezTo>
                  <a:cubicBezTo>
                    <a:pt x="145" y="105"/>
                    <a:pt x="144" y="99"/>
                    <a:pt x="145" y="97"/>
                  </a:cubicBezTo>
                  <a:cubicBezTo>
                    <a:pt x="146" y="95"/>
                    <a:pt x="149" y="90"/>
                    <a:pt x="149" y="88"/>
                  </a:cubicBezTo>
                  <a:cubicBezTo>
                    <a:pt x="150" y="87"/>
                    <a:pt x="150" y="83"/>
                    <a:pt x="150" y="83"/>
                  </a:cubicBezTo>
                  <a:cubicBezTo>
                    <a:pt x="150" y="83"/>
                    <a:pt x="152" y="83"/>
                    <a:pt x="152" y="82"/>
                  </a:cubicBezTo>
                  <a:cubicBezTo>
                    <a:pt x="152" y="80"/>
                    <a:pt x="153" y="78"/>
                    <a:pt x="151" y="76"/>
                  </a:cubicBezTo>
                  <a:cubicBezTo>
                    <a:pt x="150" y="74"/>
                    <a:pt x="150" y="71"/>
                    <a:pt x="148" y="71"/>
                  </a:cubicBezTo>
                  <a:cubicBezTo>
                    <a:pt x="146" y="70"/>
                    <a:pt x="141" y="67"/>
                    <a:pt x="140" y="67"/>
                  </a:cubicBezTo>
                  <a:cubicBezTo>
                    <a:pt x="138" y="66"/>
                    <a:pt x="132" y="59"/>
                    <a:pt x="130" y="56"/>
                  </a:cubicBezTo>
                  <a:cubicBezTo>
                    <a:pt x="128" y="53"/>
                    <a:pt x="124" y="44"/>
                    <a:pt x="123" y="42"/>
                  </a:cubicBezTo>
                  <a:cubicBezTo>
                    <a:pt x="121" y="40"/>
                    <a:pt x="120" y="38"/>
                    <a:pt x="120" y="36"/>
                  </a:cubicBezTo>
                  <a:cubicBezTo>
                    <a:pt x="120" y="33"/>
                    <a:pt x="118" y="27"/>
                    <a:pt x="118" y="27"/>
                  </a:cubicBezTo>
                  <a:cubicBezTo>
                    <a:pt x="118" y="27"/>
                    <a:pt x="117" y="23"/>
                    <a:pt x="115" y="20"/>
                  </a:cubicBezTo>
                  <a:cubicBezTo>
                    <a:pt x="113" y="18"/>
                    <a:pt x="109" y="14"/>
                    <a:pt x="109" y="14"/>
                  </a:cubicBezTo>
                  <a:cubicBezTo>
                    <a:pt x="109" y="14"/>
                    <a:pt x="103" y="12"/>
                    <a:pt x="100" y="10"/>
                  </a:cubicBezTo>
                  <a:cubicBezTo>
                    <a:pt x="97" y="9"/>
                    <a:pt x="96" y="7"/>
                    <a:pt x="90" y="7"/>
                  </a:cubicBezTo>
                  <a:cubicBezTo>
                    <a:pt x="85" y="6"/>
                    <a:pt x="82" y="6"/>
                    <a:pt x="79" y="6"/>
                  </a:cubicBezTo>
                  <a:cubicBezTo>
                    <a:pt x="77" y="6"/>
                    <a:pt x="73" y="4"/>
                    <a:pt x="70" y="4"/>
                  </a:cubicBezTo>
                  <a:cubicBezTo>
                    <a:pt x="68" y="4"/>
                    <a:pt x="63" y="3"/>
                    <a:pt x="61" y="2"/>
                  </a:cubicBezTo>
                  <a:cubicBezTo>
                    <a:pt x="60" y="2"/>
                    <a:pt x="57" y="0"/>
                    <a:pt x="57" y="0"/>
                  </a:cubicBezTo>
                  <a:cubicBezTo>
                    <a:pt x="57" y="0"/>
                    <a:pt x="55" y="1"/>
                    <a:pt x="53" y="1"/>
                  </a:cubicBezTo>
                  <a:cubicBezTo>
                    <a:pt x="52" y="2"/>
                    <a:pt x="44" y="2"/>
                    <a:pt x="43" y="2"/>
                  </a:cubicBezTo>
                  <a:close/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9" name="Oval 40">
              <a:extLst>
                <a:ext uri="{FF2B5EF4-FFF2-40B4-BE49-F238E27FC236}">
                  <a16:creationId xmlns:a16="http://schemas.microsoft.com/office/drawing/2014/main" id="{7EAE64EB-70B0-4BF5-ADCE-383844AD61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6" y="3375"/>
              <a:ext cx="41" cy="39"/>
            </a:xfrm>
            <a:prstGeom prst="ellipse">
              <a:avLst/>
            </a:prstGeom>
            <a:solidFill>
              <a:srgbClr val="111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0" name="Rectangle 41">
              <a:extLst>
                <a:ext uri="{FF2B5EF4-FFF2-40B4-BE49-F238E27FC236}">
                  <a16:creationId xmlns:a16="http://schemas.microsoft.com/office/drawing/2014/main" id="{65B3CF17-728C-9D33-9909-18176BFBD6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9" y="3196"/>
              <a:ext cx="21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700" b="1">
                  <a:solidFill>
                    <a:srgbClr val="282255"/>
                  </a:solidFill>
                  <a:latin typeface="Arial Narrow" panose="020B0606020202030204" pitchFamily="34" charset="0"/>
                </a:rPr>
                <a:t>RÉUNION</a:t>
              </a:r>
            </a:p>
          </p:txBody>
        </p:sp>
      </p:grpSp>
      <p:grpSp>
        <p:nvGrpSpPr>
          <p:cNvPr id="61" name="Group 44">
            <a:extLst>
              <a:ext uri="{FF2B5EF4-FFF2-40B4-BE49-F238E27FC236}">
                <a16:creationId xmlns:a16="http://schemas.microsoft.com/office/drawing/2014/main" id="{C1B053CF-7878-819C-429A-C90D23D9D57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384405" y="5114708"/>
            <a:ext cx="384175" cy="657225"/>
            <a:chOff x="4640" y="3331"/>
            <a:chExt cx="242" cy="414"/>
          </a:xfrm>
        </p:grpSpPr>
        <p:sp>
          <p:nvSpPr>
            <p:cNvPr id="62" name="AutoShape 43">
              <a:extLst>
                <a:ext uri="{FF2B5EF4-FFF2-40B4-BE49-F238E27FC236}">
                  <a16:creationId xmlns:a16="http://schemas.microsoft.com/office/drawing/2014/main" id="{2D12AE06-CED5-CE05-C28B-6A461B57026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640" y="3339"/>
              <a:ext cx="240" cy="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3" name="Freeform 45">
              <a:extLst>
                <a:ext uri="{FF2B5EF4-FFF2-40B4-BE49-F238E27FC236}">
                  <a16:creationId xmlns:a16="http://schemas.microsoft.com/office/drawing/2014/main" id="{56837CC2-B168-20C3-4B50-B83AC768C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3" y="3420"/>
              <a:ext cx="199" cy="325"/>
            </a:xfrm>
            <a:custGeom>
              <a:avLst/>
              <a:gdLst>
                <a:gd name="T0" fmla="*/ 9 w 97"/>
                <a:gd name="T1" fmla="*/ 29 h 160"/>
                <a:gd name="T2" fmla="*/ 3 w 97"/>
                <a:gd name="T3" fmla="*/ 25 h 160"/>
                <a:gd name="T4" fmla="*/ 1 w 97"/>
                <a:gd name="T5" fmla="*/ 22 h 160"/>
                <a:gd name="T6" fmla="*/ 11 w 97"/>
                <a:gd name="T7" fmla="*/ 9 h 160"/>
                <a:gd name="T8" fmla="*/ 22 w 97"/>
                <a:gd name="T9" fmla="*/ 1 h 160"/>
                <a:gd name="T10" fmla="*/ 26 w 97"/>
                <a:gd name="T11" fmla="*/ 1 h 160"/>
                <a:gd name="T12" fmla="*/ 38 w 97"/>
                <a:gd name="T13" fmla="*/ 11 h 160"/>
                <a:gd name="T14" fmla="*/ 40 w 97"/>
                <a:gd name="T15" fmla="*/ 17 h 160"/>
                <a:gd name="T16" fmla="*/ 40 w 97"/>
                <a:gd name="T17" fmla="*/ 27 h 160"/>
                <a:gd name="T18" fmla="*/ 45 w 97"/>
                <a:gd name="T19" fmla="*/ 32 h 160"/>
                <a:gd name="T20" fmla="*/ 76 w 97"/>
                <a:gd name="T21" fmla="*/ 32 h 160"/>
                <a:gd name="T22" fmla="*/ 82 w 97"/>
                <a:gd name="T23" fmla="*/ 34 h 160"/>
                <a:gd name="T24" fmla="*/ 94 w 97"/>
                <a:gd name="T25" fmla="*/ 42 h 160"/>
                <a:gd name="T26" fmla="*/ 97 w 97"/>
                <a:gd name="T27" fmla="*/ 47 h 160"/>
                <a:gd name="T28" fmla="*/ 97 w 97"/>
                <a:gd name="T29" fmla="*/ 51 h 160"/>
                <a:gd name="T30" fmla="*/ 94 w 97"/>
                <a:gd name="T31" fmla="*/ 56 h 160"/>
                <a:gd name="T32" fmla="*/ 78 w 97"/>
                <a:gd name="T33" fmla="*/ 70 h 160"/>
                <a:gd name="T34" fmla="*/ 76 w 97"/>
                <a:gd name="T35" fmla="*/ 75 h 160"/>
                <a:gd name="T36" fmla="*/ 75 w 97"/>
                <a:gd name="T37" fmla="*/ 87 h 160"/>
                <a:gd name="T38" fmla="*/ 77 w 97"/>
                <a:gd name="T39" fmla="*/ 92 h 160"/>
                <a:gd name="T40" fmla="*/ 84 w 97"/>
                <a:gd name="T41" fmla="*/ 100 h 160"/>
                <a:gd name="T42" fmla="*/ 85 w 97"/>
                <a:gd name="T43" fmla="*/ 102 h 160"/>
                <a:gd name="T44" fmla="*/ 83 w 97"/>
                <a:gd name="T45" fmla="*/ 102 h 160"/>
                <a:gd name="T46" fmla="*/ 78 w 97"/>
                <a:gd name="T47" fmla="*/ 107 h 160"/>
                <a:gd name="T48" fmla="*/ 78 w 97"/>
                <a:gd name="T49" fmla="*/ 120 h 160"/>
                <a:gd name="T50" fmla="*/ 75 w 97"/>
                <a:gd name="T51" fmla="*/ 123 h 160"/>
                <a:gd name="T52" fmla="*/ 68 w 97"/>
                <a:gd name="T53" fmla="*/ 123 h 160"/>
                <a:gd name="T54" fmla="*/ 65 w 97"/>
                <a:gd name="T55" fmla="*/ 126 h 160"/>
                <a:gd name="T56" fmla="*/ 65 w 97"/>
                <a:gd name="T57" fmla="*/ 140 h 160"/>
                <a:gd name="T58" fmla="*/ 67 w 97"/>
                <a:gd name="T59" fmla="*/ 143 h 160"/>
                <a:gd name="T60" fmla="*/ 73 w 97"/>
                <a:gd name="T61" fmla="*/ 146 h 160"/>
                <a:gd name="T62" fmla="*/ 75 w 97"/>
                <a:gd name="T63" fmla="*/ 147 h 160"/>
                <a:gd name="T64" fmla="*/ 73 w 97"/>
                <a:gd name="T65" fmla="*/ 149 h 160"/>
                <a:gd name="T66" fmla="*/ 60 w 97"/>
                <a:gd name="T67" fmla="*/ 147 h 160"/>
                <a:gd name="T68" fmla="*/ 55 w 97"/>
                <a:gd name="T69" fmla="*/ 148 h 160"/>
                <a:gd name="T70" fmla="*/ 52 w 97"/>
                <a:gd name="T71" fmla="*/ 158 h 160"/>
                <a:gd name="T72" fmla="*/ 49 w 97"/>
                <a:gd name="T73" fmla="*/ 159 h 160"/>
                <a:gd name="T74" fmla="*/ 26 w 97"/>
                <a:gd name="T75" fmla="*/ 144 h 160"/>
                <a:gd name="T76" fmla="*/ 25 w 97"/>
                <a:gd name="T77" fmla="*/ 140 h 160"/>
                <a:gd name="T78" fmla="*/ 25 w 97"/>
                <a:gd name="T79" fmla="*/ 125 h 160"/>
                <a:gd name="T80" fmla="*/ 17 w 97"/>
                <a:gd name="T81" fmla="*/ 115 h 160"/>
                <a:gd name="T82" fmla="*/ 18 w 97"/>
                <a:gd name="T83" fmla="*/ 111 h 160"/>
                <a:gd name="T84" fmla="*/ 26 w 97"/>
                <a:gd name="T85" fmla="*/ 109 h 160"/>
                <a:gd name="T86" fmla="*/ 30 w 97"/>
                <a:gd name="T87" fmla="*/ 110 h 160"/>
                <a:gd name="T88" fmla="*/ 36 w 97"/>
                <a:gd name="T89" fmla="*/ 125 h 160"/>
                <a:gd name="T90" fmla="*/ 41 w 97"/>
                <a:gd name="T91" fmla="*/ 128 h 160"/>
                <a:gd name="T92" fmla="*/ 48 w 97"/>
                <a:gd name="T93" fmla="*/ 128 h 160"/>
                <a:gd name="T94" fmla="*/ 51 w 97"/>
                <a:gd name="T95" fmla="*/ 126 h 160"/>
                <a:gd name="T96" fmla="*/ 51 w 97"/>
                <a:gd name="T97" fmla="*/ 114 h 160"/>
                <a:gd name="T98" fmla="*/ 49 w 97"/>
                <a:gd name="T99" fmla="*/ 110 h 160"/>
                <a:gd name="T100" fmla="*/ 33 w 97"/>
                <a:gd name="T101" fmla="*/ 95 h 160"/>
                <a:gd name="T102" fmla="*/ 30 w 97"/>
                <a:gd name="T103" fmla="*/ 89 h 160"/>
                <a:gd name="T104" fmla="*/ 29 w 97"/>
                <a:gd name="T105" fmla="*/ 54 h 160"/>
                <a:gd name="T106" fmla="*/ 24 w 97"/>
                <a:gd name="T107" fmla="*/ 48 h 160"/>
                <a:gd name="T108" fmla="*/ 10 w 97"/>
                <a:gd name="T109" fmla="*/ 44 h 160"/>
                <a:gd name="T110" fmla="*/ 3 w 97"/>
                <a:gd name="T111" fmla="*/ 38 h 160"/>
                <a:gd name="T112" fmla="*/ 1 w 97"/>
                <a:gd name="T113" fmla="*/ 34 h 160"/>
                <a:gd name="T114" fmla="*/ 3 w 97"/>
                <a:gd name="T115" fmla="*/ 31 h 160"/>
                <a:gd name="T116" fmla="*/ 9 w 97"/>
                <a:gd name="T117" fmla="*/ 29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7" h="160">
                  <a:moveTo>
                    <a:pt x="9" y="29"/>
                  </a:moveTo>
                  <a:cubicBezTo>
                    <a:pt x="7" y="28"/>
                    <a:pt x="5" y="27"/>
                    <a:pt x="3" y="25"/>
                  </a:cubicBezTo>
                  <a:cubicBezTo>
                    <a:pt x="1" y="25"/>
                    <a:pt x="1" y="24"/>
                    <a:pt x="1" y="22"/>
                  </a:cubicBezTo>
                  <a:cubicBezTo>
                    <a:pt x="3" y="16"/>
                    <a:pt x="6" y="12"/>
                    <a:pt x="11" y="9"/>
                  </a:cubicBezTo>
                  <a:cubicBezTo>
                    <a:pt x="15" y="7"/>
                    <a:pt x="18" y="4"/>
                    <a:pt x="22" y="1"/>
                  </a:cubicBezTo>
                  <a:cubicBezTo>
                    <a:pt x="23" y="0"/>
                    <a:pt x="24" y="0"/>
                    <a:pt x="26" y="1"/>
                  </a:cubicBezTo>
                  <a:cubicBezTo>
                    <a:pt x="30" y="5"/>
                    <a:pt x="34" y="8"/>
                    <a:pt x="38" y="11"/>
                  </a:cubicBezTo>
                  <a:cubicBezTo>
                    <a:pt x="40" y="13"/>
                    <a:pt x="40" y="14"/>
                    <a:pt x="40" y="17"/>
                  </a:cubicBezTo>
                  <a:cubicBezTo>
                    <a:pt x="40" y="20"/>
                    <a:pt x="40" y="24"/>
                    <a:pt x="40" y="27"/>
                  </a:cubicBezTo>
                  <a:cubicBezTo>
                    <a:pt x="40" y="32"/>
                    <a:pt x="40" y="32"/>
                    <a:pt x="45" y="32"/>
                  </a:cubicBezTo>
                  <a:cubicBezTo>
                    <a:pt x="55" y="32"/>
                    <a:pt x="66" y="32"/>
                    <a:pt x="76" y="32"/>
                  </a:cubicBezTo>
                  <a:cubicBezTo>
                    <a:pt x="78" y="32"/>
                    <a:pt x="80" y="32"/>
                    <a:pt x="82" y="34"/>
                  </a:cubicBezTo>
                  <a:cubicBezTo>
                    <a:pt x="86" y="37"/>
                    <a:pt x="90" y="39"/>
                    <a:pt x="94" y="42"/>
                  </a:cubicBezTo>
                  <a:cubicBezTo>
                    <a:pt x="96" y="44"/>
                    <a:pt x="97" y="45"/>
                    <a:pt x="97" y="47"/>
                  </a:cubicBezTo>
                  <a:cubicBezTo>
                    <a:pt x="97" y="49"/>
                    <a:pt x="97" y="50"/>
                    <a:pt x="97" y="51"/>
                  </a:cubicBezTo>
                  <a:cubicBezTo>
                    <a:pt x="97" y="53"/>
                    <a:pt x="96" y="55"/>
                    <a:pt x="94" y="56"/>
                  </a:cubicBezTo>
                  <a:cubicBezTo>
                    <a:pt x="89" y="61"/>
                    <a:pt x="83" y="65"/>
                    <a:pt x="78" y="70"/>
                  </a:cubicBezTo>
                  <a:cubicBezTo>
                    <a:pt x="76" y="71"/>
                    <a:pt x="76" y="73"/>
                    <a:pt x="76" y="75"/>
                  </a:cubicBezTo>
                  <a:cubicBezTo>
                    <a:pt x="75" y="79"/>
                    <a:pt x="75" y="83"/>
                    <a:pt x="75" y="87"/>
                  </a:cubicBezTo>
                  <a:cubicBezTo>
                    <a:pt x="75" y="89"/>
                    <a:pt x="75" y="91"/>
                    <a:pt x="77" y="92"/>
                  </a:cubicBezTo>
                  <a:cubicBezTo>
                    <a:pt x="79" y="95"/>
                    <a:pt x="82" y="97"/>
                    <a:pt x="84" y="100"/>
                  </a:cubicBezTo>
                  <a:cubicBezTo>
                    <a:pt x="84" y="100"/>
                    <a:pt x="85" y="101"/>
                    <a:pt x="85" y="102"/>
                  </a:cubicBezTo>
                  <a:cubicBezTo>
                    <a:pt x="84" y="102"/>
                    <a:pt x="84" y="102"/>
                    <a:pt x="83" y="102"/>
                  </a:cubicBezTo>
                  <a:cubicBezTo>
                    <a:pt x="78" y="103"/>
                    <a:pt x="78" y="103"/>
                    <a:pt x="78" y="107"/>
                  </a:cubicBezTo>
                  <a:cubicBezTo>
                    <a:pt x="78" y="112"/>
                    <a:pt x="78" y="116"/>
                    <a:pt x="78" y="120"/>
                  </a:cubicBezTo>
                  <a:cubicBezTo>
                    <a:pt x="78" y="122"/>
                    <a:pt x="77" y="123"/>
                    <a:pt x="75" y="123"/>
                  </a:cubicBezTo>
                  <a:cubicBezTo>
                    <a:pt x="73" y="123"/>
                    <a:pt x="70" y="123"/>
                    <a:pt x="68" y="123"/>
                  </a:cubicBezTo>
                  <a:cubicBezTo>
                    <a:pt x="66" y="123"/>
                    <a:pt x="65" y="124"/>
                    <a:pt x="65" y="126"/>
                  </a:cubicBezTo>
                  <a:cubicBezTo>
                    <a:pt x="65" y="131"/>
                    <a:pt x="65" y="135"/>
                    <a:pt x="65" y="140"/>
                  </a:cubicBezTo>
                  <a:cubicBezTo>
                    <a:pt x="65" y="142"/>
                    <a:pt x="66" y="143"/>
                    <a:pt x="67" y="143"/>
                  </a:cubicBezTo>
                  <a:cubicBezTo>
                    <a:pt x="69" y="144"/>
                    <a:pt x="71" y="145"/>
                    <a:pt x="73" y="146"/>
                  </a:cubicBezTo>
                  <a:cubicBezTo>
                    <a:pt x="74" y="146"/>
                    <a:pt x="75" y="147"/>
                    <a:pt x="75" y="147"/>
                  </a:cubicBezTo>
                  <a:cubicBezTo>
                    <a:pt x="75" y="148"/>
                    <a:pt x="74" y="148"/>
                    <a:pt x="73" y="149"/>
                  </a:cubicBezTo>
                  <a:cubicBezTo>
                    <a:pt x="66" y="153"/>
                    <a:pt x="66" y="153"/>
                    <a:pt x="60" y="147"/>
                  </a:cubicBezTo>
                  <a:cubicBezTo>
                    <a:pt x="56" y="143"/>
                    <a:pt x="56" y="143"/>
                    <a:pt x="55" y="148"/>
                  </a:cubicBezTo>
                  <a:cubicBezTo>
                    <a:pt x="54" y="151"/>
                    <a:pt x="53" y="154"/>
                    <a:pt x="52" y="158"/>
                  </a:cubicBezTo>
                  <a:cubicBezTo>
                    <a:pt x="51" y="159"/>
                    <a:pt x="51" y="160"/>
                    <a:pt x="49" y="159"/>
                  </a:cubicBezTo>
                  <a:cubicBezTo>
                    <a:pt x="41" y="154"/>
                    <a:pt x="34" y="149"/>
                    <a:pt x="26" y="144"/>
                  </a:cubicBezTo>
                  <a:cubicBezTo>
                    <a:pt x="24" y="143"/>
                    <a:pt x="24" y="141"/>
                    <a:pt x="25" y="140"/>
                  </a:cubicBezTo>
                  <a:cubicBezTo>
                    <a:pt x="30" y="135"/>
                    <a:pt x="29" y="130"/>
                    <a:pt x="25" y="125"/>
                  </a:cubicBezTo>
                  <a:cubicBezTo>
                    <a:pt x="22" y="122"/>
                    <a:pt x="20" y="118"/>
                    <a:pt x="17" y="115"/>
                  </a:cubicBezTo>
                  <a:cubicBezTo>
                    <a:pt x="15" y="112"/>
                    <a:pt x="15" y="112"/>
                    <a:pt x="18" y="111"/>
                  </a:cubicBezTo>
                  <a:cubicBezTo>
                    <a:pt x="21" y="110"/>
                    <a:pt x="24" y="109"/>
                    <a:pt x="26" y="109"/>
                  </a:cubicBezTo>
                  <a:cubicBezTo>
                    <a:pt x="28" y="108"/>
                    <a:pt x="30" y="108"/>
                    <a:pt x="30" y="110"/>
                  </a:cubicBezTo>
                  <a:cubicBezTo>
                    <a:pt x="32" y="115"/>
                    <a:pt x="34" y="120"/>
                    <a:pt x="36" y="125"/>
                  </a:cubicBezTo>
                  <a:cubicBezTo>
                    <a:pt x="37" y="127"/>
                    <a:pt x="38" y="128"/>
                    <a:pt x="41" y="128"/>
                  </a:cubicBezTo>
                  <a:cubicBezTo>
                    <a:pt x="43" y="128"/>
                    <a:pt x="46" y="128"/>
                    <a:pt x="48" y="128"/>
                  </a:cubicBezTo>
                  <a:cubicBezTo>
                    <a:pt x="50" y="129"/>
                    <a:pt x="51" y="128"/>
                    <a:pt x="51" y="126"/>
                  </a:cubicBezTo>
                  <a:cubicBezTo>
                    <a:pt x="51" y="122"/>
                    <a:pt x="51" y="118"/>
                    <a:pt x="51" y="114"/>
                  </a:cubicBezTo>
                  <a:cubicBezTo>
                    <a:pt x="51" y="113"/>
                    <a:pt x="50" y="111"/>
                    <a:pt x="49" y="110"/>
                  </a:cubicBezTo>
                  <a:cubicBezTo>
                    <a:pt x="44" y="105"/>
                    <a:pt x="38" y="100"/>
                    <a:pt x="33" y="95"/>
                  </a:cubicBezTo>
                  <a:cubicBezTo>
                    <a:pt x="31" y="93"/>
                    <a:pt x="30" y="91"/>
                    <a:pt x="30" y="89"/>
                  </a:cubicBezTo>
                  <a:cubicBezTo>
                    <a:pt x="29" y="77"/>
                    <a:pt x="29" y="66"/>
                    <a:pt x="29" y="54"/>
                  </a:cubicBezTo>
                  <a:cubicBezTo>
                    <a:pt x="29" y="51"/>
                    <a:pt x="28" y="49"/>
                    <a:pt x="24" y="48"/>
                  </a:cubicBezTo>
                  <a:cubicBezTo>
                    <a:pt x="19" y="47"/>
                    <a:pt x="15" y="45"/>
                    <a:pt x="10" y="44"/>
                  </a:cubicBezTo>
                  <a:cubicBezTo>
                    <a:pt x="7" y="43"/>
                    <a:pt x="4" y="41"/>
                    <a:pt x="3" y="38"/>
                  </a:cubicBezTo>
                  <a:cubicBezTo>
                    <a:pt x="3" y="37"/>
                    <a:pt x="2" y="35"/>
                    <a:pt x="1" y="34"/>
                  </a:cubicBezTo>
                  <a:cubicBezTo>
                    <a:pt x="0" y="32"/>
                    <a:pt x="1" y="31"/>
                    <a:pt x="3" y="31"/>
                  </a:cubicBezTo>
                  <a:cubicBezTo>
                    <a:pt x="5" y="31"/>
                    <a:pt x="7" y="30"/>
                    <a:pt x="9" y="29"/>
                  </a:cubicBezTo>
                  <a:close/>
                </a:path>
              </a:pathLst>
            </a:custGeom>
            <a:solidFill>
              <a:srgbClr val="8F98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6" name="Oval 46">
              <a:extLst>
                <a:ext uri="{FF2B5EF4-FFF2-40B4-BE49-F238E27FC236}">
                  <a16:creationId xmlns:a16="http://schemas.microsoft.com/office/drawing/2014/main" id="{C2942BD0-ACCF-2F16-4B2D-0A00448B2D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7" y="3499"/>
              <a:ext cx="41" cy="39"/>
            </a:xfrm>
            <a:prstGeom prst="ellipse">
              <a:avLst/>
            </a:prstGeom>
            <a:solidFill>
              <a:srgbClr val="1A1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7" name="Rectangle 47">
              <a:extLst>
                <a:ext uri="{FF2B5EF4-FFF2-40B4-BE49-F238E27FC236}">
                  <a16:creationId xmlns:a16="http://schemas.microsoft.com/office/drawing/2014/main" id="{C06FECE6-D0C9-CB13-E0AA-7605DB50DC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0" y="3331"/>
              <a:ext cx="227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700" b="1">
                  <a:solidFill>
                    <a:srgbClr val="282255"/>
                  </a:solidFill>
                  <a:latin typeface="Arial Narrow" panose="020B0606020202030204" pitchFamily="34" charset="0"/>
                </a:rPr>
                <a:t>MAYOTTE</a:t>
              </a:r>
            </a:p>
          </p:txBody>
        </p:sp>
      </p:grpSp>
      <p:grpSp>
        <p:nvGrpSpPr>
          <p:cNvPr id="3" name="Group 4">
            <a:extLst>
              <a:ext uri="{FF2B5EF4-FFF2-40B4-BE49-F238E27FC236}">
                <a16:creationId xmlns:a16="http://schemas.microsoft.com/office/drawing/2014/main" id="{C862E645-DAE5-958B-8C0A-631755300FD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380413" y="2749550"/>
            <a:ext cx="3535362" cy="3363913"/>
            <a:chOff x="5279" y="1732"/>
            <a:chExt cx="2227" cy="2119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EAFFEEED-B070-A53A-FDDB-8D6AB329FDF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279" y="1732"/>
              <a:ext cx="2227" cy="2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7" name="Group 205">
              <a:extLst>
                <a:ext uri="{FF2B5EF4-FFF2-40B4-BE49-F238E27FC236}">
                  <a16:creationId xmlns:a16="http://schemas.microsoft.com/office/drawing/2014/main" id="{CED38AE0-B720-37BC-9623-4B2E9BABAB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81" y="1737"/>
              <a:ext cx="2223" cy="2114"/>
              <a:chOff x="5281" y="1737"/>
              <a:chExt cx="2223" cy="2114"/>
            </a:xfrm>
          </p:grpSpPr>
          <p:sp>
            <p:nvSpPr>
              <p:cNvPr id="27" name="Freeform 5">
                <a:extLst>
                  <a:ext uri="{FF2B5EF4-FFF2-40B4-BE49-F238E27FC236}">
                    <a16:creationId xmlns:a16="http://schemas.microsoft.com/office/drawing/2014/main" id="{B87CF27B-0149-A9BA-744D-DC35BD9F9C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8" y="2118"/>
                <a:ext cx="258" cy="203"/>
              </a:xfrm>
              <a:custGeom>
                <a:avLst/>
                <a:gdLst>
                  <a:gd name="T0" fmla="*/ 141 w 143"/>
                  <a:gd name="T1" fmla="*/ 58 h 113"/>
                  <a:gd name="T2" fmla="*/ 143 w 143"/>
                  <a:gd name="T3" fmla="*/ 50 h 113"/>
                  <a:gd name="T4" fmla="*/ 137 w 143"/>
                  <a:gd name="T5" fmla="*/ 47 h 113"/>
                  <a:gd name="T6" fmla="*/ 139 w 143"/>
                  <a:gd name="T7" fmla="*/ 38 h 113"/>
                  <a:gd name="T8" fmla="*/ 134 w 143"/>
                  <a:gd name="T9" fmla="*/ 20 h 113"/>
                  <a:gd name="T10" fmla="*/ 91 w 143"/>
                  <a:gd name="T11" fmla="*/ 16 h 113"/>
                  <a:gd name="T12" fmla="*/ 69 w 143"/>
                  <a:gd name="T13" fmla="*/ 2 h 113"/>
                  <a:gd name="T14" fmla="*/ 55 w 143"/>
                  <a:gd name="T15" fmla="*/ 0 h 113"/>
                  <a:gd name="T16" fmla="*/ 53 w 143"/>
                  <a:gd name="T17" fmla="*/ 6 h 113"/>
                  <a:gd name="T18" fmla="*/ 41 w 143"/>
                  <a:gd name="T19" fmla="*/ 2 h 113"/>
                  <a:gd name="T20" fmla="*/ 24 w 143"/>
                  <a:gd name="T21" fmla="*/ 10 h 113"/>
                  <a:gd name="T22" fmla="*/ 21 w 143"/>
                  <a:gd name="T23" fmla="*/ 16 h 113"/>
                  <a:gd name="T24" fmla="*/ 28 w 143"/>
                  <a:gd name="T25" fmla="*/ 33 h 113"/>
                  <a:gd name="T26" fmla="*/ 16 w 143"/>
                  <a:gd name="T27" fmla="*/ 37 h 113"/>
                  <a:gd name="T28" fmla="*/ 20 w 143"/>
                  <a:gd name="T29" fmla="*/ 42 h 113"/>
                  <a:gd name="T30" fmla="*/ 18 w 143"/>
                  <a:gd name="T31" fmla="*/ 48 h 113"/>
                  <a:gd name="T32" fmla="*/ 23 w 143"/>
                  <a:gd name="T33" fmla="*/ 51 h 113"/>
                  <a:gd name="T34" fmla="*/ 7 w 143"/>
                  <a:gd name="T35" fmla="*/ 72 h 113"/>
                  <a:gd name="T36" fmla="*/ 6 w 143"/>
                  <a:gd name="T37" fmla="*/ 76 h 113"/>
                  <a:gd name="T38" fmla="*/ 0 w 143"/>
                  <a:gd name="T39" fmla="*/ 80 h 113"/>
                  <a:gd name="T40" fmla="*/ 8 w 143"/>
                  <a:gd name="T41" fmla="*/ 98 h 113"/>
                  <a:gd name="T42" fmla="*/ 13 w 143"/>
                  <a:gd name="T43" fmla="*/ 101 h 113"/>
                  <a:gd name="T44" fmla="*/ 20 w 143"/>
                  <a:gd name="T45" fmla="*/ 110 h 113"/>
                  <a:gd name="T46" fmla="*/ 40 w 143"/>
                  <a:gd name="T47" fmla="*/ 113 h 113"/>
                  <a:gd name="T48" fmla="*/ 40 w 143"/>
                  <a:gd name="T49" fmla="*/ 106 h 113"/>
                  <a:gd name="T50" fmla="*/ 60 w 143"/>
                  <a:gd name="T51" fmla="*/ 90 h 113"/>
                  <a:gd name="T52" fmla="*/ 74 w 143"/>
                  <a:gd name="T53" fmla="*/ 88 h 113"/>
                  <a:gd name="T54" fmla="*/ 81 w 143"/>
                  <a:gd name="T55" fmla="*/ 90 h 113"/>
                  <a:gd name="T56" fmla="*/ 82 w 143"/>
                  <a:gd name="T57" fmla="*/ 102 h 113"/>
                  <a:gd name="T58" fmla="*/ 88 w 143"/>
                  <a:gd name="T59" fmla="*/ 106 h 113"/>
                  <a:gd name="T60" fmla="*/ 100 w 143"/>
                  <a:gd name="T61" fmla="*/ 111 h 113"/>
                  <a:gd name="T62" fmla="*/ 105 w 143"/>
                  <a:gd name="T63" fmla="*/ 108 h 113"/>
                  <a:gd name="T64" fmla="*/ 113 w 143"/>
                  <a:gd name="T65" fmla="*/ 110 h 113"/>
                  <a:gd name="T66" fmla="*/ 123 w 143"/>
                  <a:gd name="T67" fmla="*/ 110 h 113"/>
                  <a:gd name="T68" fmla="*/ 121 w 143"/>
                  <a:gd name="T69" fmla="*/ 104 h 113"/>
                  <a:gd name="T70" fmla="*/ 126 w 143"/>
                  <a:gd name="T71" fmla="*/ 99 h 113"/>
                  <a:gd name="T72" fmla="*/ 122 w 143"/>
                  <a:gd name="T73" fmla="*/ 95 h 113"/>
                  <a:gd name="T74" fmla="*/ 140 w 143"/>
                  <a:gd name="T75" fmla="*/ 90 h 113"/>
                  <a:gd name="T76" fmla="*/ 139 w 143"/>
                  <a:gd name="T77" fmla="*/ 81 h 113"/>
                  <a:gd name="T78" fmla="*/ 132 w 143"/>
                  <a:gd name="T79" fmla="*/ 72 h 113"/>
                  <a:gd name="T80" fmla="*/ 135 w 143"/>
                  <a:gd name="T81" fmla="*/ 60 h 113"/>
                  <a:gd name="T82" fmla="*/ 141 w 143"/>
                  <a:gd name="T83" fmla="*/ 58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3" h="113">
                    <a:moveTo>
                      <a:pt x="141" y="58"/>
                    </a:moveTo>
                    <a:cubicBezTo>
                      <a:pt x="143" y="50"/>
                      <a:pt x="143" y="50"/>
                      <a:pt x="143" y="50"/>
                    </a:cubicBezTo>
                    <a:cubicBezTo>
                      <a:pt x="137" y="47"/>
                      <a:pt x="137" y="47"/>
                      <a:pt x="137" y="47"/>
                    </a:cubicBezTo>
                    <a:cubicBezTo>
                      <a:pt x="139" y="38"/>
                      <a:pt x="139" y="38"/>
                      <a:pt x="139" y="38"/>
                    </a:cubicBezTo>
                    <a:cubicBezTo>
                      <a:pt x="134" y="20"/>
                      <a:pt x="134" y="20"/>
                      <a:pt x="134" y="20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69" y="2"/>
                      <a:pt x="69" y="2"/>
                      <a:pt x="69" y="2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3" y="6"/>
                      <a:pt x="53" y="6"/>
                      <a:pt x="53" y="6"/>
                    </a:cubicBezTo>
                    <a:cubicBezTo>
                      <a:pt x="41" y="2"/>
                      <a:pt x="41" y="2"/>
                      <a:pt x="41" y="2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8" y="33"/>
                      <a:pt x="28" y="33"/>
                      <a:pt x="28" y="33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23" y="51"/>
                      <a:pt x="23" y="51"/>
                      <a:pt x="23" y="51"/>
                    </a:cubicBezTo>
                    <a:cubicBezTo>
                      <a:pt x="7" y="72"/>
                      <a:pt x="7" y="72"/>
                      <a:pt x="7" y="72"/>
                    </a:cubicBezTo>
                    <a:cubicBezTo>
                      <a:pt x="6" y="76"/>
                      <a:pt x="6" y="76"/>
                      <a:pt x="6" y="76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8" y="98"/>
                      <a:pt x="8" y="98"/>
                      <a:pt x="8" y="98"/>
                    </a:cubicBezTo>
                    <a:cubicBezTo>
                      <a:pt x="13" y="101"/>
                      <a:pt x="13" y="101"/>
                      <a:pt x="13" y="101"/>
                    </a:cubicBezTo>
                    <a:cubicBezTo>
                      <a:pt x="20" y="110"/>
                      <a:pt x="20" y="110"/>
                      <a:pt x="20" y="110"/>
                    </a:cubicBezTo>
                    <a:cubicBezTo>
                      <a:pt x="40" y="113"/>
                      <a:pt x="40" y="113"/>
                      <a:pt x="40" y="113"/>
                    </a:cubicBezTo>
                    <a:cubicBezTo>
                      <a:pt x="40" y="106"/>
                      <a:pt x="40" y="106"/>
                      <a:pt x="40" y="106"/>
                    </a:cubicBezTo>
                    <a:cubicBezTo>
                      <a:pt x="60" y="90"/>
                      <a:pt x="60" y="90"/>
                      <a:pt x="60" y="90"/>
                    </a:cubicBezTo>
                    <a:cubicBezTo>
                      <a:pt x="74" y="88"/>
                      <a:pt x="74" y="88"/>
                      <a:pt x="74" y="88"/>
                    </a:cubicBezTo>
                    <a:cubicBezTo>
                      <a:pt x="81" y="90"/>
                      <a:pt x="81" y="90"/>
                      <a:pt x="81" y="90"/>
                    </a:cubicBezTo>
                    <a:cubicBezTo>
                      <a:pt x="82" y="102"/>
                      <a:pt x="82" y="102"/>
                      <a:pt x="82" y="102"/>
                    </a:cubicBezTo>
                    <a:cubicBezTo>
                      <a:pt x="88" y="106"/>
                      <a:pt x="88" y="106"/>
                      <a:pt x="88" y="106"/>
                    </a:cubicBezTo>
                    <a:cubicBezTo>
                      <a:pt x="92" y="108"/>
                      <a:pt x="96" y="109"/>
                      <a:pt x="100" y="111"/>
                    </a:cubicBezTo>
                    <a:cubicBezTo>
                      <a:pt x="105" y="108"/>
                      <a:pt x="105" y="108"/>
                      <a:pt x="105" y="108"/>
                    </a:cubicBezTo>
                    <a:cubicBezTo>
                      <a:pt x="113" y="110"/>
                      <a:pt x="113" y="110"/>
                      <a:pt x="113" y="110"/>
                    </a:cubicBezTo>
                    <a:cubicBezTo>
                      <a:pt x="123" y="110"/>
                      <a:pt x="123" y="110"/>
                      <a:pt x="123" y="110"/>
                    </a:cubicBezTo>
                    <a:cubicBezTo>
                      <a:pt x="121" y="104"/>
                      <a:pt x="121" y="104"/>
                      <a:pt x="121" y="104"/>
                    </a:cubicBezTo>
                    <a:cubicBezTo>
                      <a:pt x="126" y="99"/>
                      <a:pt x="126" y="99"/>
                      <a:pt x="126" y="99"/>
                    </a:cubicBezTo>
                    <a:cubicBezTo>
                      <a:pt x="122" y="95"/>
                      <a:pt x="122" y="95"/>
                      <a:pt x="122" y="95"/>
                    </a:cubicBezTo>
                    <a:cubicBezTo>
                      <a:pt x="140" y="90"/>
                      <a:pt x="140" y="90"/>
                      <a:pt x="140" y="90"/>
                    </a:cubicBezTo>
                    <a:cubicBezTo>
                      <a:pt x="139" y="81"/>
                      <a:pt x="139" y="81"/>
                      <a:pt x="139" y="81"/>
                    </a:cubicBezTo>
                    <a:cubicBezTo>
                      <a:pt x="132" y="72"/>
                      <a:pt x="132" y="72"/>
                      <a:pt x="132" y="72"/>
                    </a:cubicBezTo>
                    <a:cubicBezTo>
                      <a:pt x="135" y="60"/>
                      <a:pt x="135" y="60"/>
                      <a:pt x="135" y="60"/>
                    </a:cubicBezTo>
                    <a:lnTo>
                      <a:pt x="141" y="58"/>
                    </a:lnTo>
                    <a:close/>
                  </a:path>
                </a:pathLst>
              </a:custGeom>
              <a:solidFill>
                <a:srgbClr val="535A84"/>
              </a:solidFill>
              <a:ln w="7938" cap="flat">
                <a:solidFill>
                  <a:srgbClr val="535A84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48" name="Freeform 6">
                <a:extLst>
                  <a:ext uri="{FF2B5EF4-FFF2-40B4-BE49-F238E27FC236}">
                    <a16:creationId xmlns:a16="http://schemas.microsoft.com/office/drawing/2014/main" id="{810514AE-A4DD-A6D7-B687-F34151C2AE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8" y="2276"/>
                <a:ext cx="234" cy="182"/>
              </a:xfrm>
              <a:custGeom>
                <a:avLst/>
                <a:gdLst>
                  <a:gd name="T0" fmla="*/ 113 w 130"/>
                  <a:gd name="T1" fmla="*/ 22 h 101"/>
                  <a:gd name="T2" fmla="*/ 105 w 130"/>
                  <a:gd name="T3" fmla="*/ 20 h 101"/>
                  <a:gd name="T4" fmla="*/ 100 w 130"/>
                  <a:gd name="T5" fmla="*/ 23 h 101"/>
                  <a:gd name="T6" fmla="*/ 88 w 130"/>
                  <a:gd name="T7" fmla="*/ 18 h 101"/>
                  <a:gd name="T8" fmla="*/ 82 w 130"/>
                  <a:gd name="T9" fmla="*/ 14 h 101"/>
                  <a:gd name="T10" fmla="*/ 81 w 130"/>
                  <a:gd name="T11" fmla="*/ 2 h 101"/>
                  <a:gd name="T12" fmla="*/ 74 w 130"/>
                  <a:gd name="T13" fmla="*/ 0 h 101"/>
                  <a:gd name="T14" fmla="*/ 60 w 130"/>
                  <a:gd name="T15" fmla="*/ 2 h 101"/>
                  <a:gd name="T16" fmla="*/ 40 w 130"/>
                  <a:gd name="T17" fmla="*/ 18 h 101"/>
                  <a:gd name="T18" fmla="*/ 40 w 130"/>
                  <a:gd name="T19" fmla="*/ 25 h 101"/>
                  <a:gd name="T20" fmla="*/ 20 w 130"/>
                  <a:gd name="T21" fmla="*/ 22 h 101"/>
                  <a:gd name="T22" fmla="*/ 13 w 130"/>
                  <a:gd name="T23" fmla="*/ 13 h 101"/>
                  <a:gd name="T24" fmla="*/ 7 w 130"/>
                  <a:gd name="T25" fmla="*/ 23 h 101"/>
                  <a:gd name="T26" fmla="*/ 0 w 130"/>
                  <a:gd name="T27" fmla="*/ 25 h 101"/>
                  <a:gd name="T28" fmla="*/ 1 w 130"/>
                  <a:gd name="T29" fmla="*/ 43 h 101"/>
                  <a:gd name="T30" fmla="*/ 9 w 130"/>
                  <a:gd name="T31" fmla="*/ 46 h 101"/>
                  <a:gd name="T32" fmla="*/ 19 w 130"/>
                  <a:gd name="T33" fmla="*/ 57 h 101"/>
                  <a:gd name="T34" fmla="*/ 24 w 130"/>
                  <a:gd name="T35" fmla="*/ 74 h 101"/>
                  <a:gd name="T36" fmla="*/ 29 w 130"/>
                  <a:gd name="T37" fmla="*/ 70 h 101"/>
                  <a:gd name="T38" fmla="*/ 36 w 130"/>
                  <a:gd name="T39" fmla="*/ 78 h 101"/>
                  <a:gd name="T40" fmla="*/ 47 w 130"/>
                  <a:gd name="T41" fmla="*/ 101 h 101"/>
                  <a:gd name="T42" fmla="*/ 75 w 130"/>
                  <a:gd name="T43" fmla="*/ 98 h 101"/>
                  <a:gd name="T44" fmla="*/ 81 w 130"/>
                  <a:gd name="T45" fmla="*/ 100 h 101"/>
                  <a:gd name="T46" fmla="*/ 86 w 130"/>
                  <a:gd name="T47" fmla="*/ 96 h 101"/>
                  <a:gd name="T48" fmla="*/ 99 w 130"/>
                  <a:gd name="T49" fmla="*/ 94 h 101"/>
                  <a:gd name="T50" fmla="*/ 109 w 130"/>
                  <a:gd name="T51" fmla="*/ 86 h 101"/>
                  <a:gd name="T52" fmla="*/ 118 w 130"/>
                  <a:gd name="T53" fmla="*/ 87 h 101"/>
                  <a:gd name="T54" fmla="*/ 117 w 130"/>
                  <a:gd name="T55" fmla="*/ 77 h 101"/>
                  <a:gd name="T56" fmla="*/ 129 w 130"/>
                  <a:gd name="T57" fmla="*/ 72 h 101"/>
                  <a:gd name="T58" fmla="*/ 130 w 130"/>
                  <a:gd name="T59" fmla="*/ 67 h 101"/>
                  <a:gd name="T60" fmla="*/ 129 w 130"/>
                  <a:gd name="T61" fmla="*/ 46 h 101"/>
                  <a:gd name="T62" fmla="*/ 116 w 130"/>
                  <a:gd name="T63" fmla="*/ 40 h 101"/>
                  <a:gd name="T64" fmla="*/ 111 w 130"/>
                  <a:gd name="T65" fmla="*/ 29 h 101"/>
                  <a:gd name="T66" fmla="*/ 113 w 130"/>
                  <a:gd name="T67" fmla="*/ 22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30" h="101">
                    <a:moveTo>
                      <a:pt x="113" y="22"/>
                    </a:moveTo>
                    <a:cubicBezTo>
                      <a:pt x="105" y="20"/>
                      <a:pt x="105" y="20"/>
                      <a:pt x="105" y="20"/>
                    </a:cubicBezTo>
                    <a:cubicBezTo>
                      <a:pt x="100" y="23"/>
                      <a:pt x="100" y="23"/>
                      <a:pt x="100" y="23"/>
                    </a:cubicBezTo>
                    <a:cubicBezTo>
                      <a:pt x="96" y="21"/>
                      <a:pt x="92" y="20"/>
                      <a:pt x="88" y="18"/>
                    </a:cubicBezTo>
                    <a:cubicBezTo>
                      <a:pt x="82" y="14"/>
                      <a:pt x="82" y="14"/>
                      <a:pt x="82" y="14"/>
                    </a:cubicBezTo>
                    <a:cubicBezTo>
                      <a:pt x="81" y="2"/>
                      <a:pt x="81" y="2"/>
                      <a:pt x="81" y="2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60" y="2"/>
                      <a:pt x="60" y="2"/>
                      <a:pt x="60" y="2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" y="43"/>
                      <a:pt x="1" y="43"/>
                      <a:pt x="1" y="43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19" y="57"/>
                      <a:pt x="19" y="57"/>
                      <a:pt x="19" y="57"/>
                    </a:cubicBezTo>
                    <a:cubicBezTo>
                      <a:pt x="24" y="74"/>
                      <a:pt x="24" y="74"/>
                      <a:pt x="24" y="74"/>
                    </a:cubicBezTo>
                    <a:cubicBezTo>
                      <a:pt x="29" y="70"/>
                      <a:pt x="29" y="70"/>
                      <a:pt x="29" y="70"/>
                    </a:cubicBezTo>
                    <a:cubicBezTo>
                      <a:pt x="36" y="78"/>
                      <a:pt x="36" y="78"/>
                      <a:pt x="36" y="78"/>
                    </a:cubicBezTo>
                    <a:cubicBezTo>
                      <a:pt x="47" y="101"/>
                      <a:pt x="47" y="101"/>
                      <a:pt x="47" y="101"/>
                    </a:cubicBezTo>
                    <a:cubicBezTo>
                      <a:pt x="75" y="98"/>
                      <a:pt x="75" y="98"/>
                      <a:pt x="75" y="98"/>
                    </a:cubicBezTo>
                    <a:cubicBezTo>
                      <a:pt x="81" y="100"/>
                      <a:pt x="81" y="100"/>
                      <a:pt x="81" y="100"/>
                    </a:cubicBezTo>
                    <a:cubicBezTo>
                      <a:pt x="86" y="96"/>
                      <a:pt x="86" y="96"/>
                      <a:pt x="86" y="96"/>
                    </a:cubicBezTo>
                    <a:cubicBezTo>
                      <a:pt x="99" y="94"/>
                      <a:pt x="99" y="94"/>
                      <a:pt x="99" y="94"/>
                    </a:cubicBezTo>
                    <a:cubicBezTo>
                      <a:pt x="109" y="86"/>
                      <a:pt x="109" y="86"/>
                      <a:pt x="109" y="86"/>
                    </a:cubicBezTo>
                    <a:cubicBezTo>
                      <a:pt x="118" y="87"/>
                      <a:pt x="118" y="87"/>
                      <a:pt x="118" y="87"/>
                    </a:cubicBezTo>
                    <a:cubicBezTo>
                      <a:pt x="117" y="77"/>
                      <a:pt x="117" y="77"/>
                      <a:pt x="117" y="77"/>
                    </a:cubicBezTo>
                    <a:cubicBezTo>
                      <a:pt x="129" y="72"/>
                      <a:pt x="129" y="72"/>
                      <a:pt x="129" y="72"/>
                    </a:cubicBezTo>
                    <a:cubicBezTo>
                      <a:pt x="130" y="67"/>
                      <a:pt x="130" y="67"/>
                      <a:pt x="130" y="67"/>
                    </a:cubicBezTo>
                    <a:cubicBezTo>
                      <a:pt x="129" y="46"/>
                      <a:pt x="129" y="46"/>
                      <a:pt x="129" y="46"/>
                    </a:cubicBezTo>
                    <a:cubicBezTo>
                      <a:pt x="116" y="40"/>
                      <a:pt x="116" y="40"/>
                      <a:pt x="116" y="40"/>
                    </a:cubicBezTo>
                    <a:cubicBezTo>
                      <a:pt x="111" y="29"/>
                      <a:pt x="111" y="29"/>
                      <a:pt x="111" y="29"/>
                    </a:cubicBezTo>
                    <a:lnTo>
                      <a:pt x="113" y="22"/>
                    </a:lnTo>
                    <a:close/>
                  </a:path>
                </a:pathLst>
              </a:custGeom>
              <a:solidFill>
                <a:srgbClr val="535A84"/>
              </a:solidFill>
              <a:ln w="7938" cap="flat">
                <a:solidFill>
                  <a:srgbClr val="535A84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49" name="Freeform 7">
                <a:extLst>
                  <a:ext uri="{FF2B5EF4-FFF2-40B4-BE49-F238E27FC236}">
                    <a16:creationId xmlns:a16="http://schemas.microsoft.com/office/drawing/2014/main" id="{0842899C-36ED-1F82-31DE-67217D340F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11" y="2431"/>
                <a:ext cx="236" cy="260"/>
              </a:xfrm>
              <a:custGeom>
                <a:avLst/>
                <a:gdLst>
                  <a:gd name="T0" fmla="*/ 143 w 236"/>
                  <a:gd name="T1" fmla="*/ 40 h 260"/>
                  <a:gd name="T2" fmla="*/ 136 w 236"/>
                  <a:gd name="T3" fmla="*/ 31 h 260"/>
                  <a:gd name="T4" fmla="*/ 123 w 236"/>
                  <a:gd name="T5" fmla="*/ 31 h 260"/>
                  <a:gd name="T6" fmla="*/ 125 w 236"/>
                  <a:gd name="T7" fmla="*/ 20 h 260"/>
                  <a:gd name="T8" fmla="*/ 116 w 236"/>
                  <a:gd name="T9" fmla="*/ 15 h 260"/>
                  <a:gd name="T10" fmla="*/ 112 w 236"/>
                  <a:gd name="T11" fmla="*/ 6 h 260"/>
                  <a:gd name="T12" fmla="*/ 100 w 236"/>
                  <a:gd name="T13" fmla="*/ 2 h 260"/>
                  <a:gd name="T14" fmla="*/ 83 w 236"/>
                  <a:gd name="T15" fmla="*/ 0 h 260"/>
                  <a:gd name="T16" fmla="*/ 65 w 236"/>
                  <a:gd name="T17" fmla="*/ 15 h 260"/>
                  <a:gd name="T18" fmla="*/ 42 w 236"/>
                  <a:gd name="T19" fmla="*/ 18 h 260"/>
                  <a:gd name="T20" fmla="*/ 33 w 236"/>
                  <a:gd name="T21" fmla="*/ 25 h 260"/>
                  <a:gd name="T22" fmla="*/ 26 w 236"/>
                  <a:gd name="T23" fmla="*/ 38 h 260"/>
                  <a:gd name="T24" fmla="*/ 38 w 236"/>
                  <a:gd name="T25" fmla="*/ 52 h 260"/>
                  <a:gd name="T26" fmla="*/ 36 w 236"/>
                  <a:gd name="T27" fmla="*/ 67 h 260"/>
                  <a:gd name="T28" fmla="*/ 26 w 236"/>
                  <a:gd name="T29" fmla="*/ 74 h 260"/>
                  <a:gd name="T30" fmla="*/ 33 w 236"/>
                  <a:gd name="T31" fmla="*/ 83 h 260"/>
                  <a:gd name="T32" fmla="*/ 6 w 236"/>
                  <a:gd name="T33" fmla="*/ 121 h 260"/>
                  <a:gd name="T34" fmla="*/ 0 w 236"/>
                  <a:gd name="T35" fmla="*/ 152 h 260"/>
                  <a:gd name="T36" fmla="*/ 6 w 236"/>
                  <a:gd name="T37" fmla="*/ 161 h 260"/>
                  <a:gd name="T38" fmla="*/ 6 w 236"/>
                  <a:gd name="T39" fmla="*/ 161 h 260"/>
                  <a:gd name="T40" fmla="*/ 9 w 236"/>
                  <a:gd name="T41" fmla="*/ 184 h 260"/>
                  <a:gd name="T42" fmla="*/ 26 w 236"/>
                  <a:gd name="T43" fmla="*/ 188 h 260"/>
                  <a:gd name="T44" fmla="*/ 24 w 236"/>
                  <a:gd name="T45" fmla="*/ 200 h 260"/>
                  <a:gd name="T46" fmla="*/ 24 w 236"/>
                  <a:gd name="T47" fmla="*/ 204 h 260"/>
                  <a:gd name="T48" fmla="*/ 33 w 236"/>
                  <a:gd name="T49" fmla="*/ 213 h 260"/>
                  <a:gd name="T50" fmla="*/ 54 w 236"/>
                  <a:gd name="T51" fmla="*/ 220 h 260"/>
                  <a:gd name="T52" fmla="*/ 60 w 236"/>
                  <a:gd name="T53" fmla="*/ 229 h 260"/>
                  <a:gd name="T54" fmla="*/ 81 w 236"/>
                  <a:gd name="T55" fmla="*/ 236 h 260"/>
                  <a:gd name="T56" fmla="*/ 103 w 236"/>
                  <a:gd name="T57" fmla="*/ 260 h 260"/>
                  <a:gd name="T58" fmla="*/ 139 w 236"/>
                  <a:gd name="T59" fmla="*/ 243 h 260"/>
                  <a:gd name="T60" fmla="*/ 197 w 236"/>
                  <a:gd name="T61" fmla="*/ 238 h 260"/>
                  <a:gd name="T62" fmla="*/ 202 w 236"/>
                  <a:gd name="T63" fmla="*/ 224 h 260"/>
                  <a:gd name="T64" fmla="*/ 226 w 236"/>
                  <a:gd name="T65" fmla="*/ 198 h 260"/>
                  <a:gd name="T66" fmla="*/ 233 w 236"/>
                  <a:gd name="T67" fmla="*/ 168 h 260"/>
                  <a:gd name="T68" fmla="*/ 236 w 236"/>
                  <a:gd name="T69" fmla="*/ 162 h 260"/>
                  <a:gd name="T70" fmla="*/ 222 w 236"/>
                  <a:gd name="T71" fmla="*/ 132 h 260"/>
                  <a:gd name="T72" fmla="*/ 211 w 236"/>
                  <a:gd name="T73" fmla="*/ 126 h 260"/>
                  <a:gd name="T74" fmla="*/ 231 w 236"/>
                  <a:gd name="T75" fmla="*/ 112 h 260"/>
                  <a:gd name="T76" fmla="*/ 229 w 236"/>
                  <a:gd name="T77" fmla="*/ 99 h 260"/>
                  <a:gd name="T78" fmla="*/ 222 w 236"/>
                  <a:gd name="T79" fmla="*/ 88 h 260"/>
                  <a:gd name="T80" fmla="*/ 211 w 236"/>
                  <a:gd name="T81" fmla="*/ 94 h 260"/>
                  <a:gd name="T82" fmla="*/ 191 w 236"/>
                  <a:gd name="T83" fmla="*/ 101 h 260"/>
                  <a:gd name="T84" fmla="*/ 191 w 236"/>
                  <a:gd name="T85" fmla="*/ 90 h 260"/>
                  <a:gd name="T86" fmla="*/ 181 w 236"/>
                  <a:gd name="T87" fmla="*/ 85 h 260"/>
                  <a:gd name="T88" fmla="*/ 145 w 236"/>
                  <a:gd name="T89" fmla="*/ 78 h 260"/>
                  <a:gd name="T90" fmla="*/ 136 w 236"/>
                  <a:gd name="T91" fmla="*/ 60 h 260"/>
                  <a:gd name="T92" fmla="*/ 146 w 236"/>
                  <a:gd name="T93" fmla="*/ 51 h 260"/>
                  <a:gd name="T94" fmla="*/ 143 w 236"/>
                  <a:gd name="T95" fmla="*/ 4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36" h="260">
                    <a:moveTo>
                      <a:pt x="143" y="40"/>
                    </a:moveTo>
                    <a:lnTo>
                      <a:pt x="136" y="31"/>
                    </a:lnTo>
                    <a:lnTo>
                      <a:pt x="123" y="31"/>
                    </a:lnTo>
                    <a:lnTo>
                      <a:pt x="125" y="20"/>
                    </a:lnTo>
                    <a:lnTo>
                      <a:pt x="116" y="15"/>
                    </a:lnTo>
                    <a:lnTo>
                      <a:pt x="112" y="6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65" y="15"/>
                    </a:lnTo>
                    <a:lnTo>
                      <a:pt x="42" y="18"/>
                    </a:lnTo>
                    <a:lnTo>
                      <a:pt x="33" y="25"/>
                    </a:lnTo>
                    <a:lnTo>
                      <a:pt x="26" y="38"/>
                    </a:lnTo>
                    <a:lnTo>
                      <a:pt x="38" y="52"/>
                    </a:lnTo>
                    <a:lnTo>
                      <a:pt x="36" y="67"/>
                    </a:lnTo>
                    <a:lnTo>
                      <a:pt x="26" y="74"/>
                    </a:lnTo>
                    <a:lnTo>
                      <a:pt x="33" y="83"/>
                    </a:lnTo>
                    <a:lnTo>
                      <a:pt x="6" y="121"/>
                    </a:lnTo>
                    <a:lnTo>
                      <a:pt x="0" y="152"/>
                    </a:lnTo>
                    <a:lnTo>
                      <a:pt x="6" y="161"/>
                    </a:lnTo>
                    <a:lnTo>
                      <a:pt x="6" y="161"/>
                    </a:lnTo>
                    <a:lnTo>
                      <a:pt x="9" y="184"/>
                    </a:lnTo>
                    <a:lnTo>
                      <a:pt x="26" y="188"/>
                    </a:lnTo>
                    <a:lnTo>
                      <a:pt x="24" y="200"/>
                    </a:lnTo>
                    <a:lnTo>
                      <a:pt x="24" y="204"/>
                    </a:lnTo>
                    <a:lnTo>
                      <a:pt x="33" y="213"/>
                    </a:lnTo>
                    <a:lnTo>
                      <a:pt x="54" y="220"/>
                    </a:lnTo>
                    <a:lnTo>
                      <a:pt x="60" y="229"/>
                    </a:lnTo>
                    <a:lnTo>
                      <a:pt x="81" y="236"/>
                    </a:lnTo>
                    <a:lnTo>
                      <a:pt x="103" y="260"/>
                    </a:lnTo>
                    <a:lnTo>
                      <a:pt x="139" y="243"/>
                    </a:lnTo>
                    <a:lnTo>
                      <a:pt x="197" y="238"/>
                    </a:lnTo>
                    <a:lnTo>
                      <a:pt x="202" y="224"/>
                    </a:lnTo>
                    <a:lnTo>
                      <a:pt x="226" y="198"/>
                    </a:lnTo>
                    <a:lnTo>
                      <a:pt x="233" y="168"/>
                    </a:lnTo>
                    <a:lnTo>
                      <a:pt x="236" y="162"/>
                    </a:lnTo>
                    <a:lnTo>
                      <a:pt x="222" y="132"/>
                    </a:lnTo>
                    <a:lnTo>
                      <a:pt x="211" y="126"/>
                    </a:lnTo>
                    <a:lnTo>
                      <a:pt x="231" y="112"/>
                    </a:lnTo>
                    <a:lnTo>
                      <a:pt x="229" y="99"/>
                    </a:lnTo>
                    <a:lnTo>
                      <a:pt x="222" y="88"/>
                    </a:lnTo>
                    <a:lnTo>
                      <a:pt x="211" y="94"/>
                    </a:lnTo>
                    <a:lnTo>
                      <a:pt x="191" y="101"/>
                    </a:lnTo>
                    <a:lnTo>
                      <a:pt x="191" y="90"/>
                    </a:lnTo>
                    <a:lnTo>
                      <a:pt x="181" y="85"/>
                    </a:lnTo>
                    <a:lnTo>
                      <a:pt x="145" y="78"/>
                    </a:lnTo>
                    <a:lnTo>
                      <a:pt x="136" y="60"/>
                    </a:lnTo>
                    <a:lnTo>
                      <a:pt x="146" y="51"/>
                    </a:lnTo>
                    <a:lnTo>
                      <a:pt x="143" y="40"/>
                    </a:lnTo>
                    <a:close/>
                  </a:path>
                </a:pathLst>
              </a:custGeom>
              <a:solidFill>
                <a:srgbClr val="535A84"/>
              </a:solidFill>
              <a:ln w="7938" cap="flat">
                <a:solidFill>
                  <a:srgbClr val="535A84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50" name="Freeform 8">
                <a:extLst>
                  <a:ext uri="{FF2B5EF4-FFF2-40B4-BE49-F238E27FC236}">
                    <a16:creationId xmlns:a16="http://schemas.microsoft.com/office/drawing/2014/main" id="{1D2BA6BA-CBA7-2BFB-D433-0396D8B64C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62" y="2174"/>
                <a:ext cx="194" cy="214"/>
              </a:xfrm>
              <a:custGeom>
                <a:avLst/>
                <a:gdLst>
                  <a:gd name="T0" fmla="*/ 194 w 194"/>
                  <a:gd name="T1" fmla="*/ 14 h 214"/>
                  <a:gd name="T2" fmla="*/ 160 w 194"/>
                  <a:gd name="T3" fmla="*/ 3 h 214"/>
                  <a:gd name="T4" fmla="*/ 104 w 194"/>
                  <a:gd name="T5" fmla="*/ 1 h 214"/>
                  <a:gd name="T6" fmla="*/ 104 w 194"/>
                  <a:gd name="T7" fmla="*/ 1 h 214"/>
                  <a:gd name="T8" fmla="*/ 99 w 194"/>
                  <a:gd name="T9" fmla="*/ 18 h 214"/>
                  <a:gd name="T10" fmla="*/ 94 w 194"/>
                  <a:gd name="T11" fmla="*/ 27 h 214"/>
                  <a:gd name="T12" fmla="*/ 58 w 194"/>
                  <a:gd name="T13" fmla="*/ 28 h 214"/>
                  <a:gd name="T14" fmla="*/ 23 w 194"/>
                  <a:gd name="T15" fmla="*/ 10 h 214"/>
                  <a:gd name="T16" fmla="*/ 20 w 194"/>
                  <a:gd name="T17" fmla="*/ 0 h 214"/>
                  <a:gd name="T18" fmla="*/ 0 w 194"/>
                  <a:gd name="T19" fmla="*/ 41 h 214"/>
                  <a:gd name="T20" fmla="*/ 21 w 194"/>
                  <a:gd name="T21" fmla="*/ 50 h 214"/>
                  <a:gd name="T22" fmla="*/ 16 w 194"/>
                  <a:gd name="T23" fmla="*/ 59 h 214"/>
                  <a:gd name="T24" fmla="*/ 25 w 194"/>
                  <a:gd name="T25" fmla="*/ 64 h 214"/>
                  <a:gd name="T26" fmla="*/ 30 w 194"/>
                  <a:gd name="T27" fmla="*/ 55 h 214"/>
                  <a:gd name="T28" fmla="*/ 41 w 194"/>
                  <a:gd name="T29" fmla="*/ 57 h 214"/>
                  <a:gd name="T30" fmla="*/ 58 w 194"/>
                  <a:gd name="T31" fmla="*/ 70 h 214"/>
                  <a:gd name="T32" fmla="*/ 47 w 194"/>
                  <a:gd name="T33" fmla="*/ 120 h 214"/>
                  <a:gd name="T34" fmla="*/ 38 w 194"/>
                  <a:gd name="T35" fmla="*/ 126 h 214"/>
                  <a:gd name="T36" fmla="*/ 23 w 194"/>
                  <a:gd name="T37" fmla="*/ 126 h 214"/>
                  <a:gd name="T38" fmla="*/ 30 w 194"/>
                  <a:gd name="T39" fmla="*/ 129 h 214"/>
                  <a:gd name="T40" fmla="*/ 27 w 194"/>
                  <a:gd name="T41" fmla="*/ 167 h 214"/>
                  <a:gd name="T42" fmla="*/ 47 w 194"/>
                  <a:gd name="T43" fmla="*/ 176 h 214"/>
                  <a:gd name="T44" fmla="*/ 59 w 194"/>
                  <a:gd name="T45" fmla="*/ 176 h 214"/>
                  <a:gd name="T46" fmla="*/ 92 w 194"/>
                  <a:gd name="T47" fmla="*/ 198 h 214"/>
                  <a:gd name="T48" fmla="*/ 94 w 194"/>
                  <a:gd name="T49" fmla="*/ 207 h 214"/>
                  <a:gd name="T50" fmla="*/ 110 w 194"/>
                  <a:gd name="T51" fmla="*/ 214 h 214"/>
                  <a:gd name="T52" fmla="*/ 133 w 194"/>
                  <a:gd name="T53" fmla="*/ 163 h 214"/>
                  <a:gd name="T54" fmla="*/ 139 w 194"/>
                  <a:gd name="T55" fmla="*/ 106 h 214"/>
                  <a:gd name="T56" fmla="*/ 180 w 194"/>
                  <a:gd name="T57" fmla="*/ 54 h 214"/>
                  <a:gd name="T58" fmla="*/ 194 w 194"/>
                  <a:gd name="T59" fmla="*/ 14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94" h="214">
                    <a:moveTo>
                      <a:pt x="194" y="14"/>
                    </a:moveTo>
                    <a:lnTo>
                      <a:pt x="160" y="3"/>
                    </a:lnTo>
                    <a:lnTo>
                      <a:pt x="104" y="1"/>
                    </a:lnTo>
                    <a:lnTo>
                      <a:pt x="104" y="1"/>
                    </a:lnTo>
                    <a:lnTo>
                      <a:pt x="99" y="18"/>
                    </a:lnTo>
                    <a:lnTo>
                      <a:pt x="94" y="27"/>
                    </a:lnTo>
                    <a:lnTo>
                      <a:pt x="58" y="28"/>
                    </a:lnTo>
                    <a:lnTo>
                      <a:pt x="23" y="10"/>
                    </a:lnTo>
                    <a:lnTo>
                      <a:pt x="20" y="0"/>
                    </a:lnTo>
                    <a:lnTo>
                      <a:pt x="0" y="41"/>
                    </a:lnTo>
                    <a:lnTo>
                      <a:pt x="21" y="50"/>
                    </a:lnTo>
                    <a:lnTo>
                      <a:pt x="16" y="59"/>
                    </a:lnTo>
                    <a:lnTo>
                      <a:pt x="25" y="64"/>
                    </a:lnTo>
                    <a:lnTo>
                      <a:pt x="30" y="55"/>
                    </a:lnTo>
                    <a:lnTo>
                      <a:pt x="41" y="57"/>
                    </a:lnTo>
                    <a:lnTo>
                      <a:pt x="58" y="70"/>
                    </a:lnTo>
                    <a:lnTo>
                      <a:pt x="47" y="120"/>
                    </a:lnTo>
                    <a:lnTo>
                      <a:pt x="38" y="126"/>
                    </a:lnTo>
                    <a:lnTo>
                      <a:pt x="23" y="126"/>
                    </a:lnTo>
                    <a:lnTo>
                      <a:pt x="30" y="129"/>
                    </a:lnTo>
                    <a:lnTo>
                      <a:pt x="27" y="167"/>
                    </a:lnTo>
                    <a:lnTo>
                      <a:pt x="47" y="176"/>
                    </a:lnTo>
                    <a:lnTo>
                      <a:pt x="59" y="176"/>
                    </a:lnTo>
                    <a:lnTo>
                      <a:pt x="92" y="198"/>
                    </a:lnTo>
                    <a:lnTo>
                      <a:pt x="94" y="207"/>
                    </a:lnTo>
                    <a:lnTo>
                      <a:pt x="110" y="214"/>
                    </a:lnTo>
                    <a:lnTo>
                      <a:pt x="133" y="163"/>
                    </a:lnTo>
                    <a:lnTo>
                      <a:pt x="139" y="106"/>
                    </a:lnTo>
                    <a:lnTo>
                      <a:pt x="180" y="54"/>
                    </a:lnTo>
                    <a:lnTo>
                      <a:pt x="194" y="14"/>
                    </a:lnTo>
                    <a:close/>
                  </a:path>
                </a:pathLst>
              </a:custGeom>
              <a:solidFill>
                <a:srgbClr val="535A84"/>
              </a:solidFill>
              <a:ln w="7938" cap="flat">
                <a:solidFill>
                  <a:srgbClr val="535A84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51" name="Freeform 9">
                <a:extLst>
                  <a:ext uri="{FF2B5EF4-FFF2-40B4-BE49-F238E27FC236}">
                    <a16:creationId xmlns:a16="http://schemas.microsoft.com/office/drawing/2014/main" id="{D71BF776-7934-4CE6-469B-EE79C63D72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9" y="2303"/>
                <a:ext cx="290" cy="164"/>
              </a:xfrm>
              <a:custGeom>
                <a:avLst/>
                <a:gdLst>
                  <a:gd name="T0" fmla="*/ 79 w 290"/>
                  <a:gd name="T1" fmla="*/ 18 h 164"/>
                  <a:gd name="T2" fmla="*/ 57 w 290"/>
                  <a:gd name="T3" fmla="*/ 15 h 164"/>
                  <a:gd name="T4" fmla="*/ 48 w 290"/>
                  <a:gd name="T5" fmla="*/ 24 h 164"/>
                  <a:gd name="T6" fmla="*/ 37 w 290"/>
                  <a:gd name="T7" fmla="*/ 22 h 164"/>
                  <a:gd name="T8" fmla="*/ 10 w 290"/>
                  <a:gd name="T9" fmla="*/ 34 h 164"/>
                  <a:gd name="T10" fmla="*/ 0 w 290"/>
                  <a:gd name="T11" fmla="*/ 43 h 164"/>
                  <a:gd name="T12" fmla="*/ 50 w 290"/>
                  <a:gd name="T13" fmla="*/ 80 h 164"/>
                  <a:gd name="T14" fmla="*/ 43 w 290"/>
                  <a:gd name="T15" fmla="*/ 112 h 164"/>
                  <a:gd name="T16" fmla="*/ 66 w 290"/>
                  <a:gd name="T17" fmla="*/ 128 h 164"/>
                  <a:gd name="T18" fmla="*/ 66 w 290"/>
                  <a:gd name="T19" fmla="*/ 141 h 164"/>
                  <a:gd name="T20" fmla="*/ 77 w 290"/>
                  <a:gd name="T21" fmla="*/ 137 h 164"/>
                  <a:gd name="T22" fmla="*/ 83 w 290"/>
                  <a:gd name="T23" fmla="*/ 146 h 164"/>
                  <a:gd name="T24" fmla="*/ 113 w 290"/>
                  <a:gd name="T25" fmla="*/ 125 h 164"/>
                  <a:gd name="T26" fmla="*/ 142 w 290"/>
                  <a:gd name="T27" fmla="*/ 141 h 164"/>
                  <a:gd name="T28" fmla="*/ 164 w 290"/>
                  <a:gd name="T29" fmla="*/ 134 h 164"/>
                  <a:gd name="T30" fmla="*/ 183 w 290"/>
                  <a:gd name="T31" fmla="*/ 148 h 164"/>
                  <a:gd name="T32" fmla="*/ 203 w 290"/>
                  <a:gd name="T33" fmla="*/ 139 h 164"/>
                  <a:gd name="T34" fmla="*/ 236 w 290"/>
                  <a:gd name="T35" fmla="*/ 164 h 164"/>
                  <a:gd name="T36" fmla="*/ 239 w 290"/>
                  <a:gd name="T37" fmla="*/ 162 h 164"/>
                  <a:gd name="T38" fmla="*/ 250 w 290"/>
                  <a:gd name="T39" fmla="*/ 153 h 164"/>
                  <a:gd name="T40" fmla="*/ 250 w 290"/>
                  <a:gd name="T41" fmla="*/ 130 h 164"/>
                  <a:gd name="T42" fmla="*/ 270 w 290"/>
                  <a:gd name="T43" fmla="*/ 101 h 164"/>
                  <a:gd name="T44" fmla="*/ 286 w 290"/>
                  <a:gd name="T45" fmla="*/ 51 h 164"/>
                  <a:gd name="T46" fmla="*/ 290 w 290"/>
                  <a:gd name="T47" fmla="*/ 47 h 164"/>
                  <a:gd name="T48" fmla="*/ 270 w 290"/>
                  <a:gd name="T49" fmla="*/ 38 h 164"/>
                  <a:gd name="T50" fmla="*/ 273 w 290"/>
                  <a:gd name="T51" fmla="*/ 0 h 164"/>
                  <a:gd name="T52" fmla="*/ 268 w 290"/>
                  <a:gd name="T53" fmla="*/ 2 h 164"/>
                  <a:gd name="T54" fmla="*/ 227 w 290"/>
                  <a:gd name="T55" fmla="*/ 31 h 164"/>
                  <a:gd name="T56" fmla="*/ 203 w 290"/>
                  <a:gd name="T57" fmla="*/ 25 h 164"/>
                  <a:gd name="T58" fmla="*/ 196 w 290"/>
                  <a:gd name="T59" fmla="*/ 15 h 164"/>
                  <a:gd name="T60" fmla="*/ 176 w 290"/>
                  <a:gd name="T61" fmla="*/ 29 h 164"/>
                  <a:gd name="T62" fmla="*/ 153 w 290"/>
                  <a:gd name="T63" fmla="*/ 33 h 164"/>
                  <a:gd name="T64" fmla="*/ 142 w 290"/>
                  <a:gd name="T65" fmla="*/ 25 h 164"/>
                  <a:gd name="T66" fmla="*/ 122 w 290"/>
                  <a:gd name="T67" fmla="*/ 34 h 164"/>
                  <a:gd name="T68" fmla="*/ 117 w 290"/>
                  <a:gd name="T69" fmla="*/ 43 h 164"/>
                  <a:gd name="T70" fmla="*/ 95 w 290"/>
                  <a:gd name="T71" fmla="*/ 47 h 164"/>
                  <a:gd name="T72" fmla="*/ 79 w 290"/>
                  <a:gd name="T73" fmla="*/ 29 h 164"/>
                  <a:gd name="T74" fmla="*/ 79 w 290"/>
                  <a:gd name="T75" fmla="*/ 18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90" h="164">
                    <a:moveTo>
                      <a:pt x="79" y="18"/>
                    </a:moveTo>
                    <a:lnTo>
                      <a:pt x="57" y="15"/>
                    </a:lnTo>
                    <a:lnTo>
                      <a:pt x="48" y="24"/>
                    </a:lnTo>
                    <a:lnTo>
                      <a:pt x="37" y="22"/>
                    </a:lnTo>
                    <a:lnTo>
                      <a:pt x="10" y="34"/>
                    </a:lnTo>
                    <a:lnTo>
                      <a:pt x="0" y="43"/>
                    </a:lnTo>
                    <a:lnTo>
                      <a:pt x="50" y="80"/>
                    </a:lnTo>
                    <a:lnTo>
                      <a:pt x="43" y="112"/>
                    </a:lnTo>
                    <a:lnTo>
                      <a:pt x="66" y="128"/>
                    </a:lnTo>
                    <a:lnTo>
                      <a:pt x="66" y="141"/>
                    </a:lnTo>
                    <a:lnTo>
                      <a:pt x="77" y="137"/>
                    </a:lnTo>
                    <a:lnTo>
                      <a:pt x="83" y="146"/>
                    </a:lnTo>
                    <a:lnTo>
                      <a:pt x="113" y="125"/>
                    </a:lnTo>
                    <a:lnTo>
                      <a:pt x="142" y="141"/>
                    </a:lnTo>
                    <a:lnTo>
                      <a:pt x="164" y="134"/>
                    </a:lnTo>
                    <a:lnTo>
                      <a:pt x="183" y="148"/>
                    </a:lnTo>
                    <a:lnTo>
                      <a:pt x="203" y="139"/>
                    </a:lnTo>
                    <a:lnTo>
                      <a:pt x="236" y="164"/>
                    </a:lnTo>
                    <a:lnTo>
                      <a:pt x="239" y="162"/>
                    </a:lnTo>
                    <a:lnTo>
                      <a:pt x="250" y="153"/>
                    </a:lnTo>
                    <a:lnTo>
                      <a:pt x="250" y="130"/>
                    </a:lnTo>
                    <a:lnTo>
                      <a:pt x="270" y="101"/>
                    </a:lnTo>
                    <a:lnTo>
                      <a:pt x="286" y="51"/>
                    </a:lnTo>
                    <a:lnTo>
                      <a:pt x="290" y="47"/>
                    </a:lnTo>
                    <a:lnTo>
                      <a:pt x="270" y="38"/>
                    </a:lnTo>
                    <a:lnTo>
                      <a:pt x="273" y="0"/>
                    </a:lnTo>
                    <a:lnTo>
                      <a:pt x="268" y="2"/>
                    </a:lnTo>
                    <a:lnTo>
                      <a:pt x="227" y="31"/>
                    </a:lnTo>
                    <a:lnTo>
                      <a:pt x="203" y="25"/>
                    </a:lnTo>
                    <a:lnTo>
                      <a:pt x="196" y="15"/>
                    </a:lnTo>
                    <a:lnTo>
                      <a:pt x="176" y="29"/>
                    </a:lnTo>
                    <a:lnTo>
                      <a:pt x="153" y="33"/>
                    </a:lnTo>
                    <a:lnTo>
                      <a:pt x="142" y="25"/>
                    </a:lnTo>
                    <a:lnTo>
                      <a:pt x="122" y="34"/>
                    </a:lnTo>
                    <a:lnTo>
                      <a:pt x="117" y="43"/>
                    </a:lnTo>
                    <a:lnTo>
                      <a:pt x="95" y="47"/>
                    </a:lnTo>
                    <a:lnTo>
                      <a:pt x="79" y="29"/>
                    </a:lnTo>
                    <a:lnTo>
                      <a:pt x="79" y="18"/>
                    </a:lnTo>
                    <a:close/>
                  </a:path>
                </a:pathLst>
              </a:custGeom>
              <a:solidFill>
                <a:srgbClr val="535A84"/>
              </a:solidFill>
              <a:ln w="7938" cap="flat">
                <a:solidFill>
                  <a:srgbClr val="535A84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52" name="Freeform 10">
                <a:extLst>
                  <a:ext uri="{FF2B5EF4-FFF2-40B4-BE49-F238E27FC236}">
                    <a16:creationId xmlns:a16="http://schemas.microsoft.com/office/drawing/2014/main" id="{D2C0E241-3784-F811-5377-041DF3307C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6" y="2280"/>
                <a:ext cx="206" cy="254"/>
              </a:xfrm>
              <a:custGeom>
                <a:avLst/>
                <a:gdLst>
                  <a:gd name="T0" fmla="*/ 22 w 206"/>
                  <a:gd name="T1" fmla="*/ 36 h 254"/>
                  <a:gd name="T2" fmla="*/ 4 w 206"/>
                  <a:gd name="T3" fmla="*/ 36 h 254"/>
                  <a:gd name="T4" fmla="*/ 0 w 206"/>
                  <a:gd name="T5" fmla="*/ 48 h 254"/>
                  <a:gd name="T6" fmla="*/ 11 w 206"/>
                  <a:gd name="T7" fmla="*/ 68 h 254"/>
                  <a:gd name="T8" fmla="*/ 33 w 206"/>
                  <a:gd name="T9" fmla="*/ 79 h 254"/>
                  <a:gd name="T10" fmla="*/ 34 w 206"/>
                  <a:gd name="T11" fmla="*/ 117 h 254"/>
                  <a:gd name="T12" fmla="*/ 34 w 206"/>
                  <a:gd name="T13" fmla="*/ 128 h 254"/>
                  <a:gd name="T14" fmla="*/ 13 w 206"/>
                  <a:gd name="T15" fmla="*/ 137 h 254"/>
                  <a:gd name="T16" fmla="*/ 13 w 206"/>
                  <a:gd name="T17" fmla="*/ 155 h 254"/>
                  <a:gd name="T18" fmla="*/ 27 w 206"/>
                  <a:gd name="T19" fmla="*/ 157 h 254"/>
                  <a:gd name="T20" fmla="*/ 29 w 206"/>
                  <a:gd name="T21" fmla="*/ 167 h 254"/>
                  <a:gd name="T22" fmla="*/ 38 w 206"/>
                  <a:gd name="T23" fmla="*/ 171 h 254"/>
                  <a:gd name="T24" fmla="*/ 38 w 206"/>
                  <a:gd name="T25" fmla="*/ 182 h 254"/>
                  <a:gd name="T26" fmla="*/ 49 w 206"/>
                  <a:gd name="T27" fmla="*/ 182 h 254"/>
                  <a:gd name="T28" fmla="*/ 56 w 206"/>
                  <a:gd name="T29" fmla="*/ 191 h 254"/>
                  <a:gd name="T30" fmla="*/ 60 w 206"/>
                  <a:gd name="T31" fmla="*/ 203 h 254"/>
                  <a:gd name="T32" fmla="*/ 49 w 206"/>
                  <a:gd name="T33" fmla="*/ 212 h 254"/>
                  <a:gd name="T34" fmla="*/ 58 w 206"/>
                  <a:gd name="T35" fmla="*/ 230 h 254"/>
                  <a:gd name="T36" fmla="*/ 94 w 206"/>
                  <a:gd name="T37" fmla="*/ 238 h 254"/>
                  <a:gd name="T38" fmla="*/ 106 w 206"/>
                  <a:gd name="T39" fmla="*/ 243 h 254"/>
                  <a:gd name="T40" fmla="*/ 106 w 206"/>
                  <a:gd name="T41" fmla="*/ 254 h 254"/>
                  <a:gd name="T42" fmla="*/ 124 w 206"/>
                  <a:gd name="T43" fmla="*/ 247 h 254"/>
                  <a:gd name="T44" fmla="*/ 130 w 206"/>
                  <a:gd name="T45" fmla="*/ 238 h 254"/>
                  <a:gd name="T46" fmla="*/ 155 w 206"/>
                  <a:gd name="T47" fmla="*/ 223 h 254"/>
                  <a:gd name="T48" fmla="*/ 164 w 206"/>
                  <a:gd name="T49" fmla="*/ 229 h 254"/>
                  <a:gd name="T50" fmla="*/ 177 w 206"/>
                  <a:gd name="T51" fmla="*/ 225 h 254"/>
                  <a:gd name="T52" fmla="*/ 177 w 206"/>
                  <a:gd name="T53" fmla="*/ 194 h 254"/>
                  <a:gd name="T54" fmla="*/ 186 w 206"/>
                  <a:gd name="T55" fmla="*/ 185 h 254"/>
                  <a:gd name="T56" fmla="*/ 196 w 206"/>
                  <a:gd name="T57" fmla="*/ 187 h 254"/>
                  <a:gd name="T58" fmla="*/ 206 w 206"/>
                  <a:gd name="T59" fmla="*/ 175 h 254"/>
                  <a:gd name="T60" fmla="*/ 206 w 206"/>
                  <a:gd name="T61" fmla="*/ 169 h 254"/>
                  <a:gd name="T62" fmla="*/ 200 w 206"/>
                  <a:gd name="T63" fmla="*/ 160 h 254"/>
                  <a:gd name="T64" fmla="*/ 189 w 206"/>
                  <a:gd name="T65" fmla="*/ 164 h 254"/>
                  <a:gd name="T66" fmla="*/ 189 w 206"/>
                  <a:gd name="T67" fmla="*/ 151 h 254"/>
                  <a:gd name="T68" fmla="*/ 166 w 206"/>
                  <a:gd name="T69" fmla="*/ 135 h 254"/>
                  <a:gd name="T70" fmla="*/ 173 w 206"/>
                  <a:gd name="T71" fmla="*/ 103 h 254"/>
                  <a:gd name="T72" fmla="*/ 123 w 206"/>
                  <a:gd name="T73" fmla="*/ 66 h 254"/>
                  <a:gd name="T74" fmla="*/ 133 w 206"/>
                  <a:gd name="T75" fmla="*/ 57 h 254"/>
                  <a:gd name="T76" fmla="*/ 67 w 206"/>
                  <a:gd name="T77" fmla="*/ 20 h 254"/>
                  <a:gd name="T78" fmla="*/ 52 w 206"/>
                  <a:gd name="T79" fmla="*/ 0 h 254"/>
                  <a:gd name="T80" fmla="*/ 20 w 206"/>
                  <a:gd name="T81" fmla="*/ 9 h 254"/>
                  <a:gd name="T82" fmla="*/ 29 w 206"/>
                  <a:gd name="T83" fmla="*/ 18 h 254"/>
                  <a:gd name="T84" fmla="*/ 20 w 206"/>
                  <a:gd name="T85" fmla="*/ 25 h 254"/>
                  <a:gd name="T86" fmla="*/ 22 w 206"/>
                  <a:gd name="T87" fmla="*/ 36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06" h="254">
                    <a:moveTo>
                      <a:pt x="22" y="36"/>
                    </a:moveTo>
                    <a:lnTo>
                      <a:pt x="4" y="36"/>
                    </a:lnTo>
                    <a:lnTo>
                      <a:pt x="0" y="48"/>
                    </a:lnTo>
                    <a:lnTo>
                      <a:pt x="11" y="68"/>
                    </a:lnTo>
                    <a:lnTo>
                      <a:pt x="33" y="79"/>
                    </a:lnTo>
                    <a:lnTo>
                      <a:pt x="34" y="117"/>
                    </a:lnTo>
                    <a:lnTo>
                      <a:pt x="34" y="128"/>
                    </a:lnTo>
                    <a:lnTo>
                      <a:pt x="13" y="137"/>
                    </a:lnTo>
                    <a:lnTo>
                      <a:pt x="13" y="155"/>
                    </a:lnTo>
                    <a:lnTo>
                      <a:pt x="27" y="157"/>
                    </a:lnTo>
                    <a:lnTo>
                      <a:pt x="29" y="167"/>
                    </a:lnTo>
                    <a:lnTo>
                      <a:pt x="38" y="171"/>
                    </a:lnTo>
                    <a:lnTo>
                      <a:pt x="38" y="182"/>
                    </a:lnTo>
                    <a:lnTo>
                      <a:pt x="49" y="182"/>
                    </a:lnTo>
                    <a:lnTo>
                      <a:pt x="56" y="191"/>
                    </a:lnTo>
                    <a:lnTo>
                      <a:pt x="60" y="203"/>
                    </a:lnTo>
                    <a:lnTo>
                      <a:pt x="49" y="212"/>
                    </a:lnTo>
                    <a:lnTo>
                      <a:pt x="58" y="230"/>
                    </a:lnTo>
                    <a:lnTo>
                      <a:pt x="94" y="238"/>
                    </a:lnTo>
                    <a:lnTo>
                      <a:pt x="106" y="243"/>
                    </a:lnTo>
                    <a:lnTo>
                      <a:pt x="106" y="254"/>
                    </a:lnTo>
                    <a:lnTo>
                      <a:pt x="124" y="247"/>
                    </a:lnTo>
                    <a:lnTo>
                      <a:pt x="130" y="238"/>
                    </a:lnTo>
                    <a:lnTo>
                      <a:pt x="155" y="223"/>
                    </a:lnTo>
                    <a:lnTo>
                      <a:pt x="164" y="229"/>
                    </a:lnTo>
                    <a:lnTo>
                      <a:pt x="177" y="225"/>
                    </a:lnTo>
                    <a:lnTo>
                      <a:pt x="177" y="194"/>
                    </a:lnTo>
                    <a:lnTo>
                      <a:pt x="186" y="185"/>
                    </a:lnTo>
                    <a:lnTo>
                      <a:pt x="196" y="187"/>
                    </a:lnTo>
                    <a:lnTo>
                      <a:pt x="206" y="175"/>
                    </a:lnTo>
                    <a:lnTo>
                      <a:pt x="206" y="169"/>
                    </a:lnTo>
                    <a:lnTo>
                      <a:pt x="200" y="160"/>
                    </a:lnTo>
                    <a:lnTo>
                      <a:pt x="189" y="164"/>
                    </a:lnTo>
                    <a:lnTo>
                      <a:pt x="189" y="151"/>
                    </a:lnTo>
                    <a:lnTo>
                      <a:pt x="166" y="135"/>
                    </a:lnTo>
                    <a:lnTo>
                      <a:pt x="173" y="103"/>
                    </a:lnTo>
                    <a:lnTo>
                      <a:pt x="123" y="66"/>
                    </a:lnTo>
                    <a:lnTo>
                      <a:pt x="133" y="57"/>
                    </a:lnTo>
                    <a:lnTo>
                      <a:pt x="67" y="20"/>
                    </a:lnTo>
                    <a:lnTo>
                      <a:pt x="52" y="0"/>
                    </a:lnTo>
                    <a:lnTo>
                      <a:pt x="20" y="9"/>
                    </a:lnTo>
                    <a:lnTo>
                      <a:pt x="29" y="18"/>
                    </a:lnTo>
                    <a:lnTo>
                      <a:pt x="20" y="25"/>
                    </a:lnTo>
                    <a:lnTo>
                      <a:pt x="22" y="36"/>
                    </a:lnTo>
                    <a:close/>
                  </a:path>
                </a:pathLst>
              </a:custGeom>
              <a:solidFill>
                <a:srgbClr val="535A84"/>
              </a:solidFill>
              <a:ln w="7938" cap="flat">
                <a:solidFill>
                  <a:srgbClr val="535A84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53" name="Freeform 11">
                <a:extLst>
                  <a:ext uri="{FF2B5EF4-FFF2-40B4-BE49-F238E27FC236}">
                    <a16:creationId xmlns:a16="http://schemas.microsoft.com/office/drawing/2014/main" id="{24046211-A795-F459-FE9B-8E01982844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2" y="2428"/>
                <a:ext cx="234" cy="174"/>
              </a:xfrm>
              <a:custGeom>
                <a:avLst/>
                <a:gdLst>
                  <a:gd name="T0" fmla="*/ 31 w 234"/>
                  <a:gd name="T1" fmla="*/ 73 h 174"/>
                  <a:gd name="T2" fmla="*/ 4 w 234"/>
                  <a:gd name="T3" fmla="*/ 88 h 174"/>
                  <a:gd name="T4" fmla="*/ 0 w 234"/>
                  <a:gd name="T5" fmla="*/ 97 h 174"/>
                  <a:gd name="T6" fmla="*/ 11 w 234"/>
                  <a:gd name="T7" fmla="*/ 91 h 174"/>
                  <a:gd name="T8" fmla="*/ 18 w 234"/>
                  <a:gd name="T9" fmla="*/ 102 h 174"/>
                  <a:gd name="T10" fmla="*/ 20 w 234"/>
                  <a:gd name="T11" fmla="*/ 115 h 174"/>
                  <a:gd name="T12" fmla="*/ 0 w 234"/>
                  <a:gd name="T13" fmla="*/ 129 h 174"/>
                  <a:gd name="T14" fmla="*/ 11 w 234"/>
                  <a:gd name="T15" fmla="*/ 135 h 174"/>
                  <a:gd name="T16" fmla="*/ 25 w 234"/>
                  <a:gd name="T17" fmla="*/ 165 h 174"/>
                  <a:gd name="T18" fmla="*/ 34 w 234"/>
                  <a:gd name="T19" fmla="*/ 173 h 174"/>
                  <a:gd name="T20" fmla="*/ 56 w 234"/>
                  <a:gd name="T21" fmla="*/ 174 h 174"/>
                  <a:gd name="T22" fmla="*/ 144 w 234"/>
                  <a:gd name="T23" fmla="*/ 135 h 174"/>
                  <a:gd name="T24" fmla="*/ 155 w 234"/>
                  <a:gd name="T25" fmla="*/ 119 h 174"/>
                  <a:gd name="T26" fmla="*/ 177 w 234"/>
                  <a:gd name="T27" fmla="*/ 111 h 174"/>
                  <a:gd name="T28" fmla="*/ 188 w 234"/>
                  <a:gd name="T29" fmla="*/ 113 h 174"/>
                  <a:gd name="T30" fmla="*/ 197 w 234"/>
                  <a:gd name="T31" fmla="*/ 106 h 174"/>
                  <a:gd name="T32" fmla="*/ 207 w 234"/>
                  <a:gd name="T33" fmla="*/ 104 h 174"/>
                  <a:gd name="T34" fmla="*/ 209 w 234"/>
                  <a:gd name="T35" fmla="*/ 93 h 174"/>
                  <a:gd name="T36" fmla="*/ 233 w 234"/>
                  <a:gd name="T37" fmla="*/ 97 h 174"/>
                  <a:gd name="T38" fmla="*/ 234 w 234"/>
                  <a:gd name="T39" fmla="*/ 97 h 174"/>
                  <a:gd name="T40" fmla="*/ 224 w 234"/>
                  <a:gd name="T41" fmla="*/ 59 h 174"/>
                  <a:gd name="T42" fmla="*/ 233 w 234"/>
                  <a:gd name="T43" fmla="*/ 39 h 174"/>
                  <a:gd name="T44" fmla="*/ 200 w 234"/>
                  <a:gd name="T45" fmla="*/ 14 h 174"/>
                  <a:gd name="T46" fmla="*/ 180 w 234"/>
                  <a:gd name="T47" fmla="*/ 23 h 174"/>
                  <a:gd name="T48" fmla="*/ 161 w 234"/>
                  <a:gd name="T49" fmla="*/ 9 h 174"/>
                  <a:gd name="T50" fmla="*/ 139 w 234"/>
                  <a:gd name="T51" fmla="*/ 16 h 174"/>
                  <a:gd name="T52" fmla="*/ 112 w 234"/>
                  <a:gd name="T53" fmla="*/ 0 h 174"/>
                  <a:gd name="T54" fmla="*/ 80 w 234"/>
                  <a:gd name="T55" fmla="*/ 21 h 174"/>
                  <a:gd name="T56" fmla="*/ 80 w 234"/>
                  <a:gd name="T57" fmla="*/ 27 h 174"/>
                  <a:gd name="T58" fmla="*/ 72 w 234"/>
                  <a:gd name="T59" fmla="*/ 37 h 174"/>
                  <a:gd name="T60" fmla="*/ 60 w 234"/>
                  <a:gd name="T61" fmla="*/ 36 h 174"/>
                  <a:gd name="T62" fmla="*/ 52 w 234"/>
                  <a:gd name="T63" fmla="*/ 46 h 174"/>
                  <a:gd name="T64" fmla="*/ 51 w 234"/>
                  <a:gd name="T65" fmla="*/ 77 h 174"/>
                  <a:gd name="T66" fmla="*/ 38 w 234"/>
                  <a:gd name="T67" fmla="*/ 81 h 174"/>
                  <a:gd name="T68" fmla="*/ 31 w 234"/>
                  <a:gd name="T69" fmla="*/ 73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4" h="174">
                    <a:moveTo>
                      <a:pt x="31" y="73"/>
                    </a:moveTo>
                    <a:lnTo>
                      <a:pt x="4" y="88"/>
                    </a:lnTo>
                    <a:lnTo>
                      <a:pt x="0" y="97"/>
                    </a:lnTo>
                    <a:lnTo>
                      <a:pt x="11" y="91"/>
                    </a:lnTo>
                    <a:lnTo>
                      <a:pt x="18" y="102"/>
                    </a:lnTo>
                    <a:lnTo>
                      <a:pt x="20" y="115"/>
                    </a:lnTo>
                    <a:lnTo>
                      <a:pt x="0" y="129"/>
                    </a:lnTo>
                    <a:lnTo>
                      <a:pt x="11" y="135"/>
                    </a:lnTo>
                    <a:lnTo>
                      <a:pt x="25" y="165"/>
                    </a:lnTo>
                    <a:lnTo>
                      <a:pt x="34" y="173"/>
                    </a:lnTo>
                    <a:lnTo>
                      <a:pt x="56" y="174"/>
                    </a:lnTo>
                    <a:lnTo>
                      <a:pt x="144" y="135"/>
                    </a:lnTo>
                    <a:lnTo>
                      <a:pt x="155" y="119"/>
                    </a:lnTo>
                    <a:lnTo>
                      <a:pt x="177" y="111"/>
                    </a:lnTo>
                    <a:lnTo>
                      <a:pt x="188" y="113"/>
                    </a:lnTo>
                    <a:lnTo>
                      <a:pt x="197" y="106"/>
                    </a:lnTo>
                    <a:lnTo>
                      <a:pt x="207" y="104"/>
                    </a:lnTo>
                    <a:lnTo>
                      <a:pt x="209" y="93"/>
                    </a:lnTo>
                    <a:lnTo>
                      <a:pt x="233" y="97"/>
                    </a:lnTo>
                    <a:lnTo>
                      <a:pt x="234" y="97"/>
                    </a:lnTo>
                    <a:lnTo>
                      <a:pt x="224" y="59"/>
                    </a:lnTo>
                    <a:lnTo>
                      <a:pt x="233" y="39"/>
                    </a:lnTo>
                    <a:lnTo>
                      <a:pt x="200" y="14"/>
                    </a:lnTo>
                    <a:lnTo>
                      <a:pt x="180" y="23"/>
                    </a:lnTo>
                    <a:lnTo>
                      <a:pt x="161" y="9"/>
                    </a:lnTo>
                    <a:lnTo>
                      <a:pt x="139" y="16"/>
                    </a:lnTo>
                    <a:lnTo>
                      <a:pt x="112" y="0"/>
                    </a:lnTo>
                    <a:lnTo>
                      <a:pt x="80" y="21"/>
                    </a:lnTo>
                    <a:lnTo>
                      <a:pt x="80" y="27"/>
                    </a:lnTo>
                    <a:lnTo>
                      <a:pt x="72" y="37"/>
                    </a:lnTo>
                    <a:lnTo>
                      <a:pt x="60" y="36"/>
                    </a:lnTo>
                    <a:lnTo>
                      <a:pt x="52" y="46"/>
                    </a:lnTo>
                    <a:lnTo>
                      <a:pt x="51" y="77"/>
                    </a:lnTo>
                    <a:lnTo>
                      <a:pt x="38" y="81"/>
                    </a:lnTo>
                    <a:lnTo>
                      <a:pt x="31" y="73"/>
                    </a:lnTo>
                    <a:close/>
                  </a:path>
                </a:pathLst>
              </a:custGeom>
              <a:solidFill>
                <a:srgbClr val="535A84"/>
              </a:solidFill>
              <a:ln w="7938" cap="flat">
                <a:solidFill>
                  <a:srgbClr val="535A84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54" name="Freeform 12">
                <a:extLst>
                  <a:ext uri="{FF2B5EF4-FFF2-40B4-BE49-F238E27FC236}">
                    <a16:creationId xmlns:a16="http://schemas.microsoft.com/office/drawing/2014/main" id="{4C7F5398-AC39-08E1-FBAD-CD68675DC7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8" y="2350"/>
                <a:ext cx="121" cy="200"/>
              </a:xfrm>
              <a:custGeom>
                <a:avLst/>
                <a:gdLst>
                  <a:gd name="T0" fmla="*/ 114 w 121"/>
                  <a:gd name="T1" fmla="*/ 38 h 200"/>
                  <a:gd name="T2" fmla="*/ 98 w 121"/>
                  <a:gd name="T3" fmla="*/ 31 h 200"/>
                  <a:gd name="T4" fmla="*/ 96 w 121"/>
                  <a:gd name="T5" fmla="*/ 22 h 200"/>
                  <a:gd name="T6" fmla="*/ 63 w 121"/>
                  <a:gd name="T7" fmla="*/ 0 h 200"/>
                  <a:gd name="T8" fmla="*/ 51 w 121"/>
                  <a:gd name="T9" fmla="*/ 0 h 200"/>
                  <a:gd name="T10" fmla="*/ 47 w 121"/>
                  <a:gd name="T11" fmla="*/ 2 h 200"/>
                  <a:gd name="T12" fmla="*/ 31 w 121"/>
                  <a:gd name="T13" fmla="*/ 54 h 200"/>
                  <a:gd name="T14" fmla="*/ 11 w 121"/>
                  <a:gd name="T15" fmla="*/ 83 h 200"/>
                  <a:gd name="T16" fmla="*/ 11 w 121"/>
                  <a:gd name="T17" fmla="*/ 106 h 200"/>
                  <a:gd name="T18" fmla="*/ 0 w 121"/>
                  <a:gd name="T19" fmla="*/ 114 h 200"/>
                  <a:gd name="T20" fmla="*/ 31 w 121"/>
                  <a:gd name="T21" fmla="*/ 133 h 200"/>
                  <a:gd name="T22" fmla="*/ 33 w 121"/>
                  <a:gd name="T23" fmla="*/ 166 h 200"/>
                  <a:gd name="T24" fmla="*/ 44 w 121"/>
                  <a:gd name="T25" fmla="*/ 166 h 200"/>
                  <a:gd name="T26" fmla="*/ 51 w 121"/>
                  <a:gd name="T27" fmla="*/ 186 h 200"/>
                  <a:gd name="T28" fmla="*/ 51 w 121"/>
                  <a:gd name="T29" fmla="*/ 186 h 200"/>
                  <a:gd name="T30" fmla="*/ 62 w 121"/>
                  <a:gd name="T31" fmla="*/ 187 h 200"/>
                  <a:gd name="T32" fmla="*/ 58 w 121"/>
                  <a:gd name="T33" fmla="*/ 198 h 200"/>
                  <a:gd name="T34" fmla="*/ 89 w 121"/>
                  <a:gd name="T35" fmla="*/ 200 h 200"/>
                  <a:gd name="T36" fmla="*/ 99 w 121"/>
                  <a:gd name="T37" fmla="*/ 197 h 200"/>
                  <a:gd name="T38" fmla="*/ 101 w 121"/>
                  <a:gd name="T39" fmla="*/ 184 h 200"/>
                  <a:gd name="T40" fmla="*/ 112 w 121"/>
                  <a:gd name="T41" fmla="*/ 184 h 200"/>
                  <a:gd name="T42" fmla="*/ 112 w 121"/>
                  <a:gd name="T43" fmla="*/ 171 h 200"/>
                  <a:gd name="T44" fmla="*/ 121 w 121"/>
                  <a:gd name="T45" fmla="*/ 164 h 200"/>
                  <a:gd name="T46" fmla="*/ 110 w 121"/>
                  <a:gd name="T47" fmla="*/ 135 h 200"/>
                  <a:gd name="T48" fmla="*/ 121 w 121"/>
                  <a:gd name="T49" fmla="*/ 78 h 200"/>
                  <a:gd name="T50" fmla="*/ 114 w 121"/>
                  <a:gd name="T51" fmla="*/ 40 h 200"/>
                  <a:gd name="T52" fmla="*/ 114 w 121"/>
                  <a:gd name="T53" fmla="*/ 38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1" h="200">
                    <a:moveTo>
                      <a:pt x="114" y="38"/>
                    </a:moveTo>
                    <a:lnTo>
                      <a:pt x="98" y="31"/>
                    </a:lnTo>
                    <a:lnTo>
                      <a:pt x="96" y="22"/>
                    </a:lnTo>
                    <a:lnTo>
                      <a:pt x="63" y="0"/>
                    </a:lnTo>
                    <a:lnTo>
                      <a:pt x="51" y="0"/>
                    </a:lnTo>
                    <a:lnTo>
                      <a:pt x="47" y="2"/>
                    </a:lnTo>
                    <a:lnTo>
                      <a:pt x="31" y="54"/>
                    </a:lnTo>
                    <a:lnTo>
                      <a:pt x="11" y="83"/>
                    </a:lnTo>
                    <a:lnTo>
                      <a:pt x="11" y="106"/>
                    </a:lnTo>
                    <a:lnTo>
                      <a:pt x="0" y="114"/>
                    </a:lnTo>
                    <a:lnTo>
                      <a:pt x="31" y="133"/>
                    </a:lnTo>
                    <a:lnTo>
                      <a:pt x="33" y="166"/>
                    </a:lnTo>
                    <a:lnTo>
                      <a:pt x="44" y="166"/>
                    </a:lnTo>
                    <a:lnTo>
                      <a:pt x="51" y="186"/>
                    </a:lnTo>
                    <a:lnTo>
                      <a:pt x="51" y="186"/>
                    </a:lnTo>
                    <a:lnTo>
                      <a:pt x="62" y="187"/>
                    </a:lnTo>
                    <a:lnTo>
                      <a:pt x="58" y="198"/>
                    </a:lnTo>
                    <a:lnTo>
                      <a:pt x="89" y="200"/>
                    </a:lnTo>
                    <a:lnTo>
                      <a:pt x="99" y="197"/>
                    </a:lnTo>
                    <a:lnTo>
                      <a:pt x="101" y="184"/>
                    </a:lnTo>
                    <a:lnTo>
                      <a:pt x="112" y="184"/>
                    </a:lnTo>
                    <a:lnTo>
                      <a:pt x="112" y="171"/>
                    </a:lnTo>
                    <a:lnTo>
                      <a:pt x="121" y="164"/>
                    </a:lnTo>
                    <a:lnTo>
                      <a:pt x="110" y="135"/>
                    </a:lnTo>
                    <a:lnTo>
                      <a:pt x="121" y="78"/>
                    </a:lnTo>
                    <a:lnTo>
                      <a:pt x="114" y="40"/>
                    </a:lnTo>
                    <a:lnTo>
                      <a:pt x="114" y="38"/>
                    </a:lnTo>
                    <a:close/>
                  </a:path>
                </a:pathLst>
              </a:custGeom>
              <a:solidFill>
                <a:srgbClr val="535A84"/>
              </a:solidFill>
              <a:ln w="7938" cap="flat">
                <a:solidFill>
                  <a:srgbClr val="535A84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55" name="Freeform 13">
                <a:extLst>
                  <a:ext uri="{FF2B5EF4-FFF2-40B4-BE49-F238E27FC236}">
                    <a16:creationId xmlns:a16="http://schemas.microsoft.com/office/drawing/2014/main" id="{51353959-6F97-61B6-E45A-7A14E415BE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6" y="2464"/>
                <a:ext cx="63" cy="88"/>
              </a:xfrm>
              <a:custGeom>
                <a:avLst/>
                <a:gdLst>
                  <a:gd name="T0" fmla="*/ 9 w 63"/>
                  <a:gd name="T1" fmla="*/ 3 h 88"/>
                  <a:gd name="T2" fmla="*/ 0 w 63"/>
                  <a:gd name="T3" fmla="*/ 23 h 88"/>
                  <a:gd name="T4" fmla="*/ 10 w 63"/>
                  <a:gd name="T5" fmla="*/ 61 h 88"/>
                  <a:gd name="T6" fmla="*/ 34 w 63"/>
                  <a:gd name="T7" fmla="*/ 70 h 88"/>
                  <a:gd name="T8" fmla="*/ 28 w 63"/>
                  <a:gd name="T9" fmla="*/ 81 h 88"/>
                  <a:gd name="T10" fmla="*/ 32 w 63"/>
                  <a:gd name="T11" fmla="*/ 88 h 88"/>
                  <a:gd name="T12" fmla="*/ 46 w 63"/>
                  <a:gd name="T13" fmla="*/ 73 h 88"/>
                  <a:gd name="T14" fmla="*/ 48 w 63"/>
                  <a:gd name="T15" fmla="*/ 73 h 88"/>
                  <a:gd name="T16" fmla="*/ 48 w 63"/>
                  <a:gd name="T17" fmla="*/ 73 h 88"/>
                  <a:gd name="T18" fmla="*/ 63 w 63"/>
                  <a:gd name="T19" fmla="*/ 72 h 88"/>
                  <a:gd name="T20" fmla="*/ 56 w 63"/>
                  <a:gd name="T21" fmla="*/ 52 h 88"/>
                  <a:gd name="T22" fmla="*/ 45 w 63"/>
                  <a:gd name="T23" fmla="*/ 52 h 88"/>
                  <a:gd name="T24" fmla="*/ 43 w 63"/>
                  <a:gd name="T25" fmla="*/ 19 h 88"/>
                  <a:gd name="T26" fmla="*/ 12 w 63"/>
                  <a:gd name="T27" fmla="*/ 0 h 88"/>
                  <a:gd name="T28" fmla="*/ 9 w 63"/>
                  <a:gd name="T29" fmla="*/ 3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3" h="88">
                    <a:moveTo>
                      <a:pt x="9" y="3"/>
                    </a:moveTo>
                    <a:lnTo>
                      <a:pt x="0" y="23"/>
                    </a:lnTo>
                    <a:lnTo>
                      <a:pt x="10" y="61"/>
                    </a:lnTo>
                    <a:lnTo>
                      <a:pt x="34" y="70"/>
                    </a:lnTo>
                    <a:lnTo>
                      <a:pt x="28" y="81"/>
                    </a:lnTo>
                    <a:lnTo>
                      <a:pt x="32" y="88"/>
                    </a:lnTo>
                    <a:lnTo>
                      <a:pt x="46" y="73"/>
                    </a:lnTo>
                    <a:lnTo>
                      <a:pt x="48" y="73"/>
                    </a:lnTo>
                    <a:lnTo>
                      <a:pt x="48" y="73"/>
                    </a:lnTo>
                    <a:lnTo>
                      <a:pt x="63" y="72"/>
                    </a:lnTo>
                    <a:lnTo>
                      <a:pt x="56" y="52"/>
                    </a:lnTo>
                    <a:lnTo>
                      <a:pt x="45" y="52"/>
                    </a:lnTo>
                    <a:lnTo>
                      <a:pt x="43" y="19"/>
                    </a:lnTo>
                    <a:lnTo>
                      <a:pt x="12" y="0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535A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56" name="Freeform 14">
                <a:extLst>
                  <a:ext uri="{FF2B5EF4-FFF2-40B4-BE49-F238E27FC236}">
                    <a16:creationId xmlns:a16="http://schemas.microsoft.com/office/drawing/2014/main" id="{09B5AB1C-2656-9822-891A-2B90C1D672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1" y="2790"/>
                <a:ext cx="203" cy="169"/>
              </a:xfrm>
              <a:custGeom>
                <a:avLst/>
                <a:gdLst>
                  <a:gd name="T0" fmla="*/ 154 w 203"/>
                  <a:gd name="T1" fmla="*/ 14 h 169"/>
                  <a:gd name="T2" fmla="*/ 156 w 203"/>
                  <a:gd name="T3" fmla="*/ 3 h 169"/>
                  <a:gd name="T4" fmla="*/ 144 w 203"/>
                  <a:gd name="T5" fmla="*/ 0 h 169"/>
                  <a:gd name="T6" fmla="*/ 111 w 203"/>
                  <a:gd name="T7" fmla="*/ 3 h 169"/>
                  <a:gd name="T8" fmla="*/ 91 w 203"/>
                  <a:gd name="T9" fmla="*/ 18 h 169"/>
                  <a:gd name="T10" fmla="*/ 77 w 203"/>
                  <a:gd name="T11" fmla="*/ 12 h 169"/>
                  <a:gd name="T12" fmla="*/ 66 w 203"/>
                  <a:gd name="T13" fmla="*/ 34 h 169"/>
                  <a:gd name="T14" fmla="*/ 75 w 203"/>
                  <a:gd name="T15" fmla="*/ 47 h 169"/>
                  <a:gd name="T16" fmla="*/ 48 w 203"/>
                  <a:gd name="T17" fmla="*/ 66 h 169"/>
                  <a:gd name="T18" fmla="*/ 23 w 203"/>
                  <a:gd name="T19" fmla="*/ 70 h 169"/>
                  <a:gd name="T20" fmla="*/ 12 w 203"/>
                  <a:gd name="T21" fmla="*/ 81 h 169"/>
                  <a:gd name="T22" fmla="*/ 0 w 203"/>
                  <a:gd name="T23" fmla="*/ 81 h 169"/>
                  <a:gd name="T24" fmla="*/ 3 w 203"/>
                  <a:gd name="T25" fmla="*/ 115 h 169"/>
                  <a:gd name="T26" fmla="*/ 3 w 203"/>
                  <a:gd name="T27" fmla="*/ 115 h 169"/>
                  <a:gd name="T28" fmla="*/ 14 w 203"/>
                  <a:gd name="T29" fmla="*/ 140 h 169"/>
                  <a:gd name="T30" fmla="*/ 25 w 203"/>
                  <a:gd name="T31" fmla="*/ 144 h 169"/>
                  <a:gd name="T32" fmla="*/ 30 w 203"/>
                  <a:gd name="T33" fmla="*/ 153 h 169"/>
                  <a:gd name="T34" fmla="*/ 41 w 203"/>
                  <a:gd name="T35" fmla="*/ 158 h 169"/>
                  <a:gd name="T36" fmla="*/ 52 w 203"/>
                  <a:gd name="T37" fmla="*/ 153 h 169"/>
                  <a:gd name="T38" fmla="*/ 64 w 203"/>
                  <a:gd name="T39" fmla="*/ 157 h 169"/>
                  <a:gd name="T40" fmla="*/ 82 w 203"/>
                  <a:gd name="T41" fmla="*/ 169 h 169"/>
                  <a:gd name="T42" fmla="*/ 118 w 203"/>
                  <a:gd name="T43" fmla="*/ 117 h 169"/>
                  <a:gd name="T44" fmla="*/ 129 w 203"/>
                  <a:gd name="T45" fmla="*/ 124 h 169"/>
                  <a:gd name="T46" fmla="*/ 126 w 203"/>
                  <a:gd name="T47" fmla="*/ 135 h 169"/>
                  <a:gd name="T48" fmla="*/ 135 w 203"/>
                  <a:gd name="T49" fmla="*/ 142 h 169"/>
                  <a:gd name="T50" fmla="*/ 158 w 203"/>
                  <a:gd name="T51" fmla="*/ 149 h 169"/>
                  <a:gd name="T52" fmla="*/ 167 w 203"/>
                  <a:gd name="T53" fmla="*/ 144 h 169"/>
                  <a:gd name="T54" fmla="*/ 167 w 203"/>
                  <a:gd name="T55" fmla="*/ 144 h 169"/>
                  <a:gd name="T56" fmla="*/ 169 w 203"/>
                  <a:gd name="T57" fmla="*/ 144 h 169"/>
                  <a:gd name="T58" fmla="*/ 201 w 203"/>
                  <a:gd name="T59" fmla="*/ 113 h 169"/>
                  <a:gd name="T60" fmla="*/ 203 w 203"/>
                  <a:gd name="T61" fmla="*/ 102 h 169"/>
                  <a:gd name="T62" fmla="*/ 191 w 203"/>
                  <a:gd name="T63" fmla="*/ 84 h 169"/>
                  <a:gd name="T64" fmla="*/ 160 w 203"/>
                  <a:gd name="T65" fmla="*/ 57 h 169"/>
                  <a:gd name="T66" fmla="*/ 169 w 203"/>
                  <a:gd name="T67" fmla="*/ 34 h 169"/>
                  <a:gd name="T68" fmla="*/ 154 w 203"/>
                  <a:gd name="T69" fmla="*/ 14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3" h="169">
                    <a:moveTo>
                      <a:pt x="154" y="14"/>
                    </a:moveTo>
                    <a:lnTo>
                      <a:pt x="156" y="3"/>
                    </a:lnTo>
                    <a:lnTo>
                      <a:pt x="144" y="0"/>
                    </a:lnTo>
                    <a:lnTo>
                      <a:pt x="111" y="3"/>
                    </a:lnTo>
                    <a:lnTo>
                      <a:pt x="91" y="18"/>
                    </a:lnTo>
                    <a:lnTo>
                      <a:pt x="77" y="12"/>
                    </a:lnTo>
                    <a:lnTo>
                      <a:pt x="66" y="34"/>
                    </a:lnTo>
                    <a:lnTo>
                      <a:pt x="75" y="47"/>
                    </a:lnTo>
                    <a:lnTo>
                      <a:pt x="48" y="66"/>
                    </a:lnTo>
                    <a:lnTo>
                      <a:pt x="23" y="70"/>
                    </a:lnTo>
                    <a:lnTo>
                      <a:pt x="12" y="81"/>
                    </a:lnTo>
                    <a:lnTo>
                      <a:pt x="0" y="81"/>
                    </a:lnTo>
                    <a:lnTo>
                      <a:pt x="3" y="115"/>
                    </a:lnTo>
                    <a:lnTo>
                      <a:pt x="3" y="115"/>
                    </a:lnTo>
                    <a:lnTo>
                      <a:pt x="14" y="140"/>
                    </a:lnTo>
                    <a:lnTo>
                      <a:pt x="25" y="144"/>
                    </a:lnTo>
                    <a:lnTo>
                      <a:pt x="30" y="153"/>
                    </a:lnTo>
                    <a:lnTo>
                      <a:pt x="41" y="158"/>
                    </a:lnTo>
                    <a:lnTo>
                      <a:pt x="52" y="153"/>
                    </a:lnTo>
                    <a:lnTo>
                      <a:pt x="64" y="157"/>
                    </a:lnTo>
                    <a:lnTo>
                      <a:pt x="82" y="169"/>
                    </a:lnTo>
                    <a:lnTo>
                      <a:pt x="118" y="117"/>
                    </a:lnTo>
                    <a:lnTo>
                      <a:pt x="129" y="124"/>
                    </a:lnTo>
                    <a:lnTo>
                      <a:pt x="126" y="135"/>
                    </a:lnTo>
                    <a:lnTo>
                      <a:pt x="135" y="142"/>
                    </a:lnTo>
                    <a:lnTo>
                      <a:pt x="158" y="149"/>
                    </a:lnTo>
                    <a:lnTo>
                      <a:pt x="167" y="144"/>
                    </a:lnTo>
                    <a:lnTo>
                      <a:pt x="167" y="144"/>
                    </a:lnTo>
                    <a:lnTo>
                      <a:pt x="169" y="144"/>
                    </a:lnTo>
                    <a:lnTo>
                      <a:pt x="201" y="113"/>
                    </a:lnTo>
                    <a:lnTo>
                      <a:pt x="203" y="102"/>
                    </a:lnTo>
                    <a:lnTo>
                      <a:pt x="191" y="84"/>
                    </a:lnTo>
                    <a:lnTo>
                      <a:pt x="160" y="57"/>
                    </a:lnTo>
                    <a:lnTo>
                      <a:pt x="169" y="34"/>
                    </a:lnTo>
                    <a:lnTo>
                      <a:pt x="154" y="14"/>
                    </a:lnTo>
                    <a:close/>
                  </a:path>
                </a:pathLst>
              </a:custGeom>
              <a:solidFill>
                <a:srgbClr val="535A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57" name="Freeform 15">
                <a:extLst>
                  <a:ext uri="{FF2B5EF4-FFF2-40B4-BE49-F238E27FC236}">
                    <a16:creationId xmlns:a16="http://schemas.microsoft.com/office/drawing/2014/main" id="{E56849FC-E81E-3DF9-79B7-E668F9ECF5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3" y="2905"/>
                <a:ext cx="265" cy="196"/>
              </a:xfrm>
              <a:custGeom>
                <a:avLst/>
                <a:gdLst>
                  <a:gd name="T0" fmla="*/ 157 w 265"/>
                  <a:gd name="T1" fmla="*/ 9 h 196"/>
                  <a:gd name="T2" fmla="*/ 146 w 265"/>
                  <a:gd name="T3" fmla="*/ 2 h 196"/>
                  <a:gd name="T4" fmla="*/ 110 w 265"/>
                  <a:gd name="T5" fmla="*/ 54 h 196"/>
                  <a:gd name="T6" fmla="*/ 92 w 265"/>
                  <a:gd name="T7" fmla="*/ 42 h 196"/>
                  <a:gd name="T8" fmla="*/ 80 w 265"/>
                  <a:gd name="T9" fmla="*/ 38 h 196"/>
                  <a:gd name="T10" fmla="*/ 69 w 265"/>
                  <a:gd name="T11" fmla="*/ 43 h 196"/>
                  <a:gd name="T12" fmla="*/ 58 w 265"/>
                  <a:gd name="T13" fmla="*/ 38 h 196"/>
                  <a:gd name="T14" fmla="*/ 53 w 265"/>
                  <a:gd name="T15" fmla="*/ 29 h 196"/>
                  <a:gd name="T16" fmla="*/ 42 w 265"/>
                  <a:gd name="T17" fmla="*/ 25 h 196"/>
                  <a:gd name="T18" fmla="*/ 31 w 265"/>
                  <a:gd name="T19" fmla="*/ 0 h 196"/>
                  <a:gd name="T20" fmla="*/ 22 w 265"/>
                  <a:gd name="T21" fmla="*/ 51 h 196"/>
                  <a:gd name="T22" fmla="*/ 0 w 265"/>
                  <a:gd name="T23" fmla="*/ 76 h 196"/>
                  <a:gd name="T24" fmla="*/ 26 w 265"/>
                  <a:gd name="T25" fmla="*/ 115 h 196"/>
                  <a:gd name="T26" fmla="*/ 49 w 265"/>
                  <a:gd name="T27" fmla="*/ 115 h 196"/>
                  <a:gd name="T28" fmla="*/ 51 w 265"/>
                  <a:gd name="T29" fmla="*/ 105 h 196"/>
                  <a:gd name="T30" fmla="*/ 87 w 265"/>
                  <a:gd name="T31" fmla="*/ 114 h 196"/>
                  <a:gd name="T32" fmla="*/ 98 w 265"/>
                  <a:gd name="T33" fmla="*/ 137 h 196"/>
                  <a:gd name="T34" fmla="*/ 89 w 265"/>
                  <a:gd name="T35" fmla="*/ 157 h 196"/>
                  <a:gd name="T36" fmla="*/ 92 w 265"/>
                  <a:gd name="T37" fmla="*/ 177 h 196"/>
                  <a:gd name="T38" fmla="*/ 114 w 265"/>
                  <a:gd name="T39" fmla="*/ 182 h 196"/>
                  <a:gd name="T40" fmla="*/ 145 w 265"/>
                  <a:gd name="T41" fmla="*/ 196 h 196"/>
                  <a:gd name="T42" fmla="*/ 152 w 265"/>
                  <a:gd name="T43" fmla="*/ 189 h 196"/>
                  <a:gd name="T44" fmla="*/ 175 w 265"/>
                  <a:gd name="T45" fmla="*/ 184 h 196"/>
                  <a:gd name="T46" fmla="*/ 251 w 265"/>
                  <a:gd name="T47" fmla="*/ 153 h 196"/>
                  <a:gd name="T48" fmla="*/ 258 w 265"/>
                  <a:gd name="T49" fmla="*/ 139 h 196"/>
                  <a:gd name="T50" fmla="*/ 255 w 265"/>
                  <a:gd name="T51" fmla="*/ 130 h 196"/>
                  <a:gd name="T52" fmla="*/ 265 w 265"/>
                  <a:gd name="T53" fmla="*/ 110 h 196"/>
                  <a:gd name="T54" fmla="*/ 237 w 265"/>
                  <a:gd name="T55" fmla="*/ 92 h 196"/>
                  <a:gd name="T56" fmla="*/ 228 w 265"/>
                  <a:gd name="T57" fmla="*/ 70 h 196"/>
                  <a:gd name="T58" fmla="*/ 231 w 265"/>
                  <a:gd name="T59" fmla="*/ 60 h 196"/>
                  <a:gd name="T60" fmla="*/ 209 w 265"/>
                  <a:gd name="T61" fmla="*/ 51 h 196"/>
                  <a:gd name="T62" fmla="*/ 197 w 265"/>
                  <a:gd name="T63" fmla="*/ 42 h 196"/>
                  <a:gd name="T64" fmla="*/ 195 w 265"/>
                  <a:gd name="T65" fmla="*/ 29 h 196"/>
                  <a:gd name="T66" fmla="*/ 186 w 265"/>
                  <a:gd name="T67" fmla="*/ 34 h 196"/>
                  <a:gd name="T68" fmla="*/ 163 w 265"/>
                  <a:gd name="T69" fmla="*/ 27 h 196"/>
                  <a:gd name="T70" fmla="*/ 154 w 265"/>
                  <a:gd name="T71" fmla="*/ 20 h 196"/>
                  <a:gd name="T72" fmla="*/ 157 w 265"/>
                  <a:gd name="T73" fmla="*/ 9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65" h="196">
                    <a:moveTo>
                      <a:pt x="157" y="9"/>
                    </a:moveTo>
                    <a:lnTo>
                      <a:pt x="146" y="2"/>
                    </a:lnTo>
                    <a:lnTo>
                      <a:pt x="110" y="54"/>
                    </a:lnTo>
                    <a:lnTo>
                      <a:pt x="92" y="42"/>
                    </a:lnTo>
                    <a:lnTo>
                      <a:pt x="80" y="38"/>
                    </a:lnTo>
                    <a:lnTo>
                      <a:pt x="69" y="43"/>
                    </a:lnTo>
                    <a:lnTo>
                      <a:pt x="58" y="38"/>
                    </a:lnTo>
                    <a:lnTo>
                      <a:pt x="53" y="29"/>
                    </a:lnTo>
                    <a:lnTo>
                      <a:pt x="42" y="25"/>
                    </a:lnTo>
                    <a:lnTo>
                      <a:pt x="31" y="0"/>
                    </a:lnTo>
                    <a:lnTo>
                      <a:pt x="22" y="51"/>
                    </a:lnTo>
                    <a:lnTo>
                      <a:pt x="0" y="76"/>
                    </a:lnTo>
                    <a:lnTo>
                      <a:pt x="26" y="115"/>
                    </a:lnTo>
                    <a:lnTo>
                      <a:pt x="49" y="115"/>
                    </a:lnTo>
                    <a:lnTo>
                      <a:pt x="51" y="105"/>
                    </a:lnTo>
                    <a:lnTo>
                      <a:pt x="87" y="114"/>
                    </a:lnTo>
                    <a:lnTo>
                      <a:pt x="98" y="137"/>
                    </a:lnTo>
                    <a:lnTo>
                      <a:pt x="89" y="157"/>
                    </a:lnTo>
                    <a:lnTo>
                      <a:pt x="92" y="177"/>
                    </a:lnTo>
                    <a:lnTo>
                      <a:pt x="114" y="182"/>
                    </a:lnTo>
                    <a:lnTo>
                      <a:pt x="145" y="196"/>
                    </a:lnTo>
                    <a:lnTo>
                      <a:pt x="152" y="189"/>
                    </a:lnTo>
                    <a:lnTo>
                      <a:pt x="175" y="184"/>
                    </a:lnTo>
                    <a:lnTo>
                      <a:pt x="251" y="153"/>
                    </a:lnTo>
                    <a:lnTo>
                      <a:pt x="258" y="139"/>
                    </a:lnTo>
                    <a:lnTo>
                      <a:pt x="255" y="130"/>
                    </a:lnTo>
                    <a:lnTo>
                      <a:pt x="265" y="110"/>
                    </a:lnTo>
                    <a:lnTo>
                      <a:pt x="237" y="92"/>
                    </a:lnTo>
                    <a:lnTo>
                      <a:pt x="228" y="70"/>
                    </a:lnTo>
                    <a:lnTo>
                      <a:pt x="231" y="60"/>
                    </a:lnTo>
                    <a:lnTo>
                      <a:pt x="209" y="51"/>
                    </a:lnTo>
                    <a:lnTo>
                      <a:pt x="197" y="42"/>
                    </a:lnTo>
                    <a:lnTo>
                      <a:pt x="195" y="29"/>
                    </a:lnTo>
                    <a:lnTo>
                      <a:pt x="186" y="34"/>
                    </a:lnTo>
                    <a:lnTo>
                      <a:pt x="163" y="27"/>
                    </a:lnTo>
                    <a:lnTo>
                      <a:pt x="154" y="20"/>
                    </a:lnTo>
                    <a:lnTo>
                      <a:pt x="157" y="9"/>
                    </a:lnTo>
                    <a:close/>
                  </a:path>
                </a:pathLst>
              </a:custGeom>
              <a:solidFill>
                <a:srgbClr val="535A84"/>
              </a:solidFill>
              <a:ln w="11113" cap="flat">
                <a:solidFill>
                  <a:srgbClr val="535A84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58" name="Freeform 16">
                <a:extLst>
                  <a:ext uri="{FF2B5EF4-FFF2-40B4-BE49-F238E27FC236}">
                    <a16:creationId xmlns:a16="http://schemas.microsoft.com/office/drawing/2014/main" id="{74232E34-2A10-C711-A7CC-048B8C1224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635"/>
                <a:ext cx="301" cy="229"/>
              </a:xfrm>
              <a:custGeom>
                <a:avLst/>
                <a:gdLst>
                  <a:gd name="T0" fmla="*/ 209 w 301"/>
                  <a:gd name="T1" fmla="*/ 39 h 229"/>
                  <a:gd name="T2" fmla="*/ 173 w 301"/>
                  <a:gd name="T3" fmla="*/ 56 h 229"/>
                  <a:gd name="T4" fmla="*/ 151 w 301"/>
                  <a:gd name="T5" fmla="*/ 32 h 229"/>
                  <a:gd name="T6" fmla="*/ 130 w 301"/>
                  <a:gd name="T7" fmla="*/ 25 h 229"/>
                  <a:gd name="T8" fmla="*/ 124 w 301"/>
                  <a:gd name="T9" fmla="*/ 16 h 229"/>
                  <a:gd name="T10" fmla="*/ 103 w 301"/>
                  <a:gd name="T11" fmla="*/ 9 h 229"/>
                  <a:gd name="T12" fmla="*/ 94 w 301"/>
                  <a:gd name="T13" fmla="*/ 0 h 229"/>
                  <a:gd name="T14" fmla="*/ 79 w 301"/>
                  <a:gd name="T15" fmla="*/ 2 h 229"/>
                  <a:gd name="T16" fmla="*/ 79 w 301"/>
                  <a:gd name="T17" fmla="*/ 7 h 229"/>
                  <a:gd name="T18" fmla="*/ 69 w 301"/>
                  <a:gd name="T19" fmla="*/ 11 h 229"/>
                  <a:gd name="T20" fmla="*/ 69 w 301"/>
                  <a:gd name="T21" fmla="*/ 32 h 229"/>
                  <a:gd name="T22" fmla="*/ 61 w 301"/>
                  <a:gd name="T23" fmla="*/ 39 h 229"/>
                  <a:gd name="T24" fmla="*/ 76 w 301"/>
                  <a:gd name="T25" fmla="*/ 65 h 229"/>
                  <a:gd name="T26" fmla="*/ 69 w 301"/>
                  <a:gd name="T27" fmla="*/ 74 h 229"/>
                  <a:gd name="T28" fmla="*/ 72 w 301"/>
                  <a:gd name="T29" fmla="*/ 83 h 229"/>
                  <a:gd name="T30" fmla="*/ 27 w 301"/>
                  <a:gd name="T31" fmla="*/ 104 h 229"/>
                  <a:gd name="T32" fmla="*/ 0 w 301"/>
                  <a:gd name="T33" fmla="*/ 93 h 229"/>
                  <a:gd name="T34" fmla="*/ 27 w 301"/>
                  <a:gd name="T35" fmla="*/ 144 h 229"/>
                  <a:gd name="T36" fmla="*/ 58 w 301"/>
                  <a:gd name="T37" fmla="*/ 155 h 229"/>
                  <a:gd name="T38" fmla="*/ 63 w 301"/>
                  <a:gd name="T39" fmla="*/ 164 h 229"/>
                  <a:gd name="T40" fmla="*/ 61 w 301"/>
                  <a:gd name="T41" fmla="*/ 185 h 229"/>
                  <a:gd name="T42" fmla="*/ 47 w 301"/>
                  <a:gd name="T43" fmla="*/ 202 h 229"/>
                  <a:gd name="T44" fmla="*/ 47 w 301"/>
                  <a:gd name="T45" fmla="*/ 214 h 229"/>
                  <a:gd name="T46" fmla="*/ 67 w 301"/>
                  <a:gd name="T47" fmla="*/ 225 h 229"/>
                  <a:gd name="T48" fmla="*/ 99 w 301"/>
                  <a:gd name="T49" fmla="*/ 220 h 229"/>
                  <a:gd name="T50" fmla="*/ 106 w 301"/>
                  <a:gd name="T51" fmla="*/ 229 h 229"/>
                  <a:gd name="T52" fmla="*/ 130 w 301"/>
                  <a:gd name="T53" fmla="*/ 214 h 229"/>
                  <a:gd name="T54" fmla="*/ 130 w 301"/>
                  <a:gd name="T55" fmla="*/ 202 h 229"/>
                  <a:gd name="T56" fmla="*/ 139 w 301"/>
                  <a:gd name="T57" fmla="*/ 194 h 229"/>
                  <a:gd name="T58" fmla="*/ 148 w 301"/>
                  <a:gd name="T59" fmla="*/ 202 h 229"/>
                  <a:gd name="T60" fmla="*/ 157 w 301"/>
                  <a:gd name="T61" fmla="*/ 196 h 229"/>
                  <a:gd name="T62" fmla="*/ 166 w 301"/>
                  <a:gd name="T63" fmla="*/ 202 h 229"/>
                  <a:gd name="T64" fmla="*/ 173 w 301"/>
                  <a:gd name="T65" fmla="*/ 193 h 229"/>
                  <a:gd name="T66" fmla="*/ 195 w 301"/>
                  <a:gd name="T67" fmla="*/ 221 h 229"/>
                  <a:gd name="T68" fmla="*/ 218 w 301"/>
                  <a:gd name="T69" fmla="*/ 144 h 229"/>
                  <a:gd name="T70" fmla="*/ 242 w 301"/>
                  <a:gd name="T71" fmla="*/ 149 h 229"/>
                  <a:gd name="T72" fmla="*/ 261 w 301"/>
                  <a:gd name="T73" fmla="*/ 144 h 229"/>
                  <a:gd name="T74" fmla="*/ 281 w 301"/>
                  <a:gd name="T75" fmla="*/ 157 h 229"/>
                  <a:gd name="T76" fmla="*/ 292 w 301"/>
                  <a:gd name="T77" fmla="*/ 153 h 229"/>
                  <a:gd name="T78" fmla="*/ 288 w 301"/>
                  <a:gd name="T79" fmla="*/ 133 h 229"/>
                  <a:gd name="T80" fmla="*/ 299 w 301"/>
                  <a:gd name="T81" fmla="*/ 113 h 229"/>
                  <a:gd name="T82" fmla="*/ 292 w 301"/>
                  <a:gd name="T83" fmla="*/ 83 h 229"/>
                  <a:gd name="T84" fmla="*/ 281 w 301"/>
                  <a:gd name="T85" fmla="*/ 75 h 229"/>
                  <a:gd name="T86" fmla="*/ 301 w 301"/>
                  <a:gd name="T87" fmla="*/ 63 h 229"/>
                  <a:gd name="T88" fmla="*/ 269 w 301"/>
                  <a:gd name="T89" fmla="*/ 45 h 229"/>
                  <a:gd name="T90" fmla="*/ 267 w 301"/>
                  <a:gd name="T91" fmla="*/ 34 h 229"/>
                  <a:gd name="T92" fmla="*/ 209 w 301"/>
                  <a:gd name="T93" fmla="*/ 39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01" h="229">
                    <a:moveTo>
                      <a:pt x="209" y="39"/>
                    </a:moveTo>
                    <a:lnTo>
                      <a:pt x="173" y="56"/>
                    </a:lnTo>
                    <a:lnTo>
                      <a:pt x="151" y="32"/>
                    </a:lnTo>
                    <a:lnTo>
                      <a:pt x="130" y="25"/>
                    </a:lnTo>
                    <a:lnTo>
                      <a:pt x="124" y="16"/>
                    </a:lnTo>
                    <a:lnTo>
                      <a:pt x="103" y="9"/>
                    </a:lnTo>
                    <a:lnTo>
                      <a:pt x="94" y="0"/>
                    </a:lnTo>
                    <a:lnTo>
                      <a:pt x="79" y="2"/>
                    </a:lnTo>
                    <a:lnTo>
                      <a:pt x="79" y="7"/>
                    </a:lnTo>
                    <a:lnTo>
                      <a:pt x="69" y="11"/>
                    </a:lnTo>
                    <a:lnTo>
                      <a:pt x="69" y="32"/>
                    </a:lnTo>
                    <a:lnTo>
                      <a:pt x="61" y="39"/>
                    </a:lnTo>
                    <a:lnTo>
                      <a:pt x="76" y="65"/>
                    </a:lnTo>
                    <a:lnTo>
                      <a:pt x="69" y="74"/>
                    </a:lnTo>
                    <a:lnTo>
                      <a:pt x="72" y="83"/>
                    </a:lnTo>
                    <a:lnTo>
                      <a:pt x="27" y="104"/>
                    </a:lnTo>
                    <a:lnTo>
                      <a:pt x="0" y="93"/>
                    </a:lnTo>
                    <a:lnTo>
                      <a:pt x="27" y="144"/>
                    </a:lnTo>
                    <a:lnTo>
                      <a:pt x="58" y="155"/>
                    </a:lnTo>
                    <a:lnTo>
                      <a:pt x="63" y="164"/>
                    </a:lnTo>
                    <a:lnTo>
                      <a:pt x="61" y="185"/>
                    </a:lnTo>
                    <a:lnTo>
                      <a:pt x="47" y="202"/>
                    </a:lnTo>
                    <a:lnTo>
                      <a:pt x="47" y="214"/>
                    </a:lnTo>
                    <a:lnTo>
                      <a:pt x="67" y="225"/>
                    </a:lnTo>
                    <a:lnTo>
                      <a:pt x="99" y="220"/>
                    </a:lnTo>
                    <a:lnTo>
                      <a:pt x="106" y="229"/>
                    </a:lnTo>
                    <a:lnTo>
                      <a:pt x="130" y="214"/>
                    </a:lnTo>
                    <a:lnTo>
                      <a:pt x="130" y="202"/>
                    </a:lnTo>
                    <a:lnTo>
                      <a:pt x="139" y="194"/>
                    </a:lnTo>
                    <a:lnTo>
                      <a:pt x="148" y="202"/>
                    </a:lnTo>
                    <a:lnTo>
                      <a:pt x="157" y="196"/>
                    </a:lnTo>
                    <a:lnTo>
                      <a:pt x="166" y="202"/>
                    </a:lnTo>
                    <a:lnTo>
                      <a:pt x="173" y="193"/>
                    </a:lnTo>
                    <a:lnTo>
                      <a:pt x="195" y="221"/>
                    </a:lnTo>
                    <a:lnTo>
                      <a:pt x="218" y="144"/>
                    </a:lnTo>
                    <a:lnTo>
                      <a:pt x="242" y="149"/>
                    </a:lnTo>
                    <a:lnTo>
                      <a:pt x="261" y="144"/>
                    </a:lnTo>
                    <a:lnTo>
                      <a:pt x="281" y="157"/>
                    </a:lnTo>
                    <a:lnTo>
                      <a:pt x="292" y="153"/>
                    </a:lnTo>
                    <a:lnTo>
                      <a:pt x="288" y="133"/>
                    </a:lnTo>
                    <a:lnTo>
                      <a:pt x="299" y="113"/>
                    </a:lnTo>
                    <a:lnTo>
                      <a:pt x="292" y="83"/>
                    </a:lnTo>
                    <a:lnTo>
                      <a:pt x="281" y="75"/>
                    </a:lnTo>
                    <a:lnTo>
                      <a:pt x="301" y="63"/>
                    </a:lnTo>
                    <a:lnTo>
                      <a:pt x="269" y="45"/>
                    </a:lnTo>
                    <a:lnTo>
                      <a:pt x="267" y="34"/>
                    </a:lnTo>
                    <a:lnTo>
                      <a:pt x="209" y="39"/>
                    </a:lnTo>
                    <a:close/>
                  </a:path>
                </a:pathLst>
              </a:custGeom>
              <a:solidFill>
                <a:srgbClr val="535A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59" name="Freeform 17">
                <a:extLst>
                  <a:ext uri="{FF2B5EF4-FFF2-40B4-BE49-F238E27FC236}">
                    <a16:creationId xmlns:a16="http://schemas.microsoft.com/office/drawing/2014/main" id="{69CC8C65-70B1-2508-070D-C269ADAC87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30" y="2779"/>
                <a:ext cx="231" cy="202"/>
              </a:xfrm>
              <a:custGeom>
                <a:avLst/>
                <a:gdLst>
                  <a:gd name="T0" fmla="*/ 92 w 231"/>
                  <a:gd name="T1" fmla="*/ 13 h 202"/>
                  <a:gd name="T2" fmla="*/ 72 w 231"/>
                  <a:gd name="T3" fmla="*/ 0 h 202"/>
                  <a:gd name="T4" fmla="*/ 53 w 231"/>
                  <a:gd name="T5" fmla="*/ 5 h 202"/>
                  <a:gd name="T6" fmla="*/ 29 w 231"/>
                  <a:gd name="T7" fmla="*/ 0 h 202"/>
                  <a:gd name="T8" fmla="*/ 6 w 231"/>
                  <a:gd name="T9" fmla="*/ 77 h 202"/>
                  <a:gd name="T10" fmla="*/ 0 w 231"/>
                  <a:gd name="T11" fmla="*/ 108 h 202"/>
                  <a:gd name="T12" fmla="*/ 13 w 231"/>
                  <a:gd name="T13" fmla="*/ 142 h 202"/>
                  <a:gd name="T14" fmla="*/ 24 w 231"/>
                  <a:gd name="T15" fmla="*/ 140 h 202"/>
                  <a:gd name="T16" fmla="*/ 38 w 231"/>
                  <a:gd name="T17" fmla="*/ 160 h 202"/>
                  <a:gd name="T18" fmla="*/ 63 w 231"/>
                  <a:gd name="T19" fmla="*/ 159 h 202"/>
                  <a:gd name="T20" fmla="*/ 87 w 231"/>
                  <a:gd name="T21" fmla="*/ 168 h 202"/>
                  <a:gd name="T22" fmla="*/ 98 w 231"/>
                  <a:gd name="T23" fmla="*/ 148 h 202"/>
                  <a:gd name="T24" fmla="*/ 108 w 231"/>
                  <a:gd name="T25" fmla="*/ 146 h 202"/>
                  <a:gd name="T26" fmla="*/ 153 w 231"/>
                  <a:gd name="T27" fmla="*/ 202 h 202"/>
                  <a:gd name="T28" fmla="*/ 175 w 231"/>
                  <a:gd name="T29" fmla="*/ 177 h 202"/>
                  <a:gd name="T30" fmla="*/ 184 w 231"/>
                  <a:gd name="T31" fmla="*/ 126 h 202"/>
                  <a:gd name="T32" fmla="*/ 184 w 231"/>
                  <a:gd name="T33" fmla="*/ 126 h 202"/>
                  <a:gd name="T34" fmla="*/ 181 w 231"/>
                  <a:gd name="T35" fmla="*/ 92 h 202"/>
                  <a:gd name="T36" fmla="*/ 193 w 231"/>
                  <a:gd name="T37" fmla="*/ 92 h 202"/>
                  <a:gd name="T38" fmla="*/ 204 w 231"/>
                  <a:gd name="T39" fmla="*/ 81 h 202"/>
                  <a:gd name="T40" fmla="*/ 202 w 231"/>
                  <a:gd name="T41" fmla="*/ 81 h 202"/>
                  <a:gd name="T42" fmla="*/ 202 w 231"/>
                  <a:gd name="T43" fmla="*/ 81 h 202"/>
                  <a:gd name="T44" fmla="*/ 204 w 231"/>
                  <a:gd name="T45" fmla="*/ 61 h 202"/>
                  <a:gd name="T46" fmla="*/ 226 w 231"/>
                  <a:gd name="T47" fmla="*/ 49 h 202"/>
                  <a:gd name="T48" fmla="*/ 231 w 231"/>
                  <a:gd name="T49" fmla="*/ 23 h 202"/>
                  <a:gd name="T50" fmla="*/ 218 w 231"/>
                  <a:gd name="T51" fmla="*/ 14 h 202"/>
                  <a:gd name="T52" fmla="*/ 199 w 231"/>
                  <a:gd name="T53" fmla="*/ 40 h 202"/>
                  <a:gd name="T54" fmla="*/ 179 w 231"/>
                  <a:gd name="T55" fmla="*/ 52 h 202"/>
                  <a:gd name="T56" fmla="*/ 162 w 231"/>
                  <a:gd name="T57" fmla="*/ 52 h 202"/>
                  <a:gd name="T58" fmla="*/ 161 w 231"/>
                  <a:gd name="T59" fmla="*/ 41 h 202"/>
                  <a:gd name="T60" fmla="*/ 148 w 231"/>
                  <a:gd name="T61" fmla="*/ 36 h 202"/>
                  <a:gd name="T62" fmla="*/ 132 w 231"/>
                  <a:gd name="T63" fmla="*/ 52 h 202"/>
                  <a:gd name="T64" fmla="*/ 121 w 231"/>
                  <a:gd name="T65" fmla="*/ 52 h 202"/>
                  <a:gd name="T66" fmla="*/ 121 w 231"/>
                  <a:gd name="T67" fmla="*/ 41 h 202"/>
                  <a:gd name="T68" fmla="*/ 108 w 231"/>
                  <a:gd name="T69" fmla="*/ 41 h 202"/>
                  <a:gd name="T70" fmla="*/ 92 w 231"/>
                  <a:gd name="T71" fmla="*/ 1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31" h="202">
                    <a:moveTo>
                      <a:pt x="92" y="13"/>
                    </a:moveTo>
                    <a:lnTo>
                      <a:pt x="72" y="0"/>
                    </a:lnTo>
                    <a:lnTo>
                      <a:pt x="53" y="5"/>
                    </a:lnTo>
                    <a:lnTo>
                      <a:pt x="29" y="0"/>
                    </a:lnTo>
                    <a:lnTo>
                      <a:pt x="6" y="77"/>
                    </a:lnTo>
                    <a:lnTo>
                      <a:pt x="0" y="108"/>
                    </a:lnTo>
                    <a:lnTo>
                      <a:pt x="13" y="142"/>
                    </a:lnTo>
                    <a:lnTo>
                      <a:pt x="24" y="140"/>
                    </a:lnTo>
                    <a:lnTo>
                      <a:pt x="38" y="160"/>
                    </a:lnTo>
                    <a:lnTo>
                      <a:pt x="63" y="159"/>
                    </a:lnTo>
                    <a:lnTo>
                      <a:pt x="87" y="168"/>
                    </a:lnTo>
                    <a:lnTo>
                      <a:pt x="98" y="148"/>
                    </a:lnTo>
                    <a:lnTo>
                      <a:pt x="108" y="146"/>
                    </a:lnTo>
                    <a:lnTo>
                      <a:pt x="153" y="202"/>
                    </a:lnTo>
                    <a:lnTo>
                      <a:pt x="175" y="177"/>
                    </a:lnTo>
                    <a:lnTo>
                      <a:pt x="184" y="126"/>
                    </a:lnTo>
                    <a:lnTo>
                      <a:pt x="184" y="126"/>
                    </a:lnTo>
                    <a:lnTo>
                      <a:pt x="181" y="92"/>
                    </a:lnTo>
                    <a:lnTo>
                      <a:pt x="193" y="92"/>
                    </a:lnTo>
                    <a:lnTo>
                      <a:pt x="204" y="81"/>
                    </a:lnTo>
                    <a:lnTo>
                      <a:pt x="202" y="81"/>
                    </a:lnTo>
                    <a:lnTo>
                      <a:pt x="202" y="81"/>
                    </a:lnTo>
                    <a:lnTo>
                      <a:pt x="204" y="61"/>
                    </a:lnTo>
                    <a:lnTo>
                      <a:pt x="226" y="49"/>
                    </a:lnTo>
                    <a:lnTo>
                      <a:pt x="231" y="23"/>
                    </a:lnTo>
                    <a:lnTo>
                      <a:pt x="218" y="14"/>
                    </a:lnTo>
                    <a:lnTo>
                      <a:pt x="199" y="40"/>
                    </a:lnTo>
                    <a:lnTo>
                      <a:pt x="179" y="52"/>
                    </a:lnTo>
                    <a:lnTo>
                      <a:pt x="162" y="52"/>
                    </a:lnTo>
                    <a:lnTo>
                      <a:pt x="161" y="41"/>
                    </a:lnTo>
                    <a:lnTo>
                      <a:pt x="148" y="36"/>
                    </a:lnTo>
                    <a:lnTo>
                      <a:pt x="132" y="52"/>
                    </a:lnTo>
                    <a:lnTo>
                      <a:pt x="121" y="52"/>
                    </a:lnTo>
                    <a:lnTo>
                      <a:pt x="121" y="41"/>
                    </a:lnTo>
                    <a:lnTo>
                      <a:pt x="108" y="41"/>
                    </a:lnTo>
                    <a:lnTo>
                      <a:pt x="92" y="13"/>
                    </a:lnTo>
                    <a:close/>
                  </a:path>
                </a:pathLst>
              </a:custGeom>
              <a:solidFill>
                <a:srgbClr val="535A84"/>
              </a:solidFill>
              <a:ln w="11113" cap="flat">
                <a:solidFill>
                  <a:srgbClr val="535A84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0" name="Freeform 18">
                <a:extLst>
                  <a:ext uri="{FF2B5EF4-FFF2-40B4-BE49-F238E27FC236}">
                    <a16:creationId xmlns:a16="http://schemas.microsoft.com/office/drawing/2014/main" id="{E4C6F1DF-9F3D-FD98-ECEB-FF941EE35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3" y="2828"/>
                <a:ext cx="140" cy="194"/>
              </a:xfrm>
              <a:custGeom>
                <a:avLst/>
                <a:gdLst>
                  <a:gd name="T0" fmla="*/ 101 w 140"/>
                  <a:gd name="T1" fmla="*/ 91 h 194"/>
                  <a:gd name="T2" fmla="*/ 90 w 140"/>
                  <a:gd name="T3" fmla="*/ 93 h 194"/>
                  <a:gd name="T4" fmla="*/ 77 w 140"/>
                  <a:gd name="T5" fmla="*/ 59 h 194"/>
                  <a:gd name="T6" fmla="*/ 83 w 140"/>
                  <a:gd name="T7" fmla="*/ 28 h 194"/>
                  <a:gd name="T8" fmla="*/ 61 w 140"/>
                  <a:gd name="T9" fmla="*/ 0 h 194"/>
                  <a:gd name="T10" fmla="*/ 54 w 140"/>
                  <a:gd name="T11" fmla="*/ 9 h 194"/>
                  <a:gd name="T12" fmla="*/ 45 w 140"/>
                  <a:gd name="T13" fmla="*/ 3 h 194"/>
                  <a:gd name="T14" fmla="*/ 36 w 140"/>
                  <a:gd name="T15" fmla="*/ 9 h 194"/>
                  <a:gd name="T16" fmla="*/ 27 w 140"/>
                  <a:gd name="T17" fmla="*/ 1 h 194"/>
                  <a:gd name="T18" fmla="*/ 18 w 140"/>
                  <a:gd name="T19" fmla="*/ 9 h 194"/>
                  <a:gd name="T20" fmla="*/ 18 w 140"/>
                  <a:gd name="T21" fmla="*/ 21 h 194"/>
                  <a:gd name="T22" fmla="*/ 25 w 140"/>
                  <a:gd name="T23" fmla="*/ 32 h 194"/>
                  <a:gd name="T24" fmla="*/ 7 w 140"/>
                  <a:gd name="T25" fmla="*/ 45 h 194"/>
                  <a:gd name="T26" fmla="*/ 0 w 140"/>
                  <a:gd name="T27" fmla="*/ 77 h 194"/>
                  <a:gd name="T28" fmla="*/ 20 w 140"/>
                  <a:gd name="T29" fmla="*/ 102 h 194"/>
                  <a:gd name="T30" fmla="*/ 14 w 140"/>
                  <a:gd name="T31" fmla="*/ 124 h 194"/>
                  <a:gd name="T32" fmla="*/ 21 w 140"/>
                  <a:gd name="T33" fmla="*/ 129 h 194"/>
                  <a:gd name="T34" fmla="*/ 18 w 140"/>
                  <a:gd name="T35" fmla="*/ 138 h 194"/>
                  <a:gd name="T36" fmla="*/ 21 w 140"/>
                  <a:gd name="T37" fmla="*/ 151 h 194"/>
                  <a:gd name="T38" fmla="*/ 39 w 140"/>
                  <a:gd name="T39" fmla="*/ 165 h 194"/>
                  <a:gd name="T40" fmla="*/ 63 w 140"/>
                  <a:gd name="T41" fmla="*/ 173 h 194"/>
                  <a:gd name="T42" fmla="*/ 67 w 140"/>
                  <a:gd name="T43" fmla="*/ 185 h 194"/>
                  <a:gd name="T44" fmla="*/ 85 w 140"/>
                  <a:gd name="T45" fmla="*/ 194 h 194"/>
                  <a:gd name="T46" fmla="*/ 103 w 140"/>
                  <a:gd name="T47" fmla="*/ 180 h 194"/>
                  <a:gd name="T48" fmla="*/ 95 w 140"/>
                  <a:gd name="T49" fmla="*/ 171 h 194"/>
                  <a:gd name="T50" fmla="*/ 104 w 140"/>
                  <a:gd name="T51" fmla="*/ 160 h 194"/>
                  <a:gd name="T52" fmla="*/ 131 w 140"/>
                  <a:gd name="T53" fmla="*/ 155 h 194"/>
                  <a:gd name="T54" fmla="*/ 140 w 140"/>
                  <a:gd name="T55" fmla="*/ 137 h 194"/>
                  <a:gd name="T56" fmla="*/ 140 w 140"/>
                  <a:gd name="T57" fmla="*/ 110 h 194"/>
                  <a:gd name="T58" fmla="*/ 115 w 140"/>
                  <a:gd name="T59" fmla="*/ 111 h 194"/>
                  <a:gd name="T60" fmla="*/ 101 w 140"/>
                  <a:gd name="T61" fmla="*/ 91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0" h="194">
                    <a:moveTo>
                      <a:pt x="101" y="91"/>
                    </a:moveTo>
                    <a:lnTo>
                      <a:pt x="90" y="93"/>
                    </a:lnTo>
                    <a:lnTo>
                      <a:pt x="77" y="59"/>
                    </a:lnTo>
                    <a:lnTo>
                      <a:pt x="83" y="28"/>
                    </a:lnTo>
                    <a:lnTo>
                      <a:pt x="61" y="0"/>
                    </a:lnTo>
                    <a:lnTo>
                      <a:pt x="54" y="9"/>
                    </a:lnTo>
                    <a:lnTo>
                      <a:pt x="45" y="3"/>
                    </a:lnTo>
                    <a:lnTo>
                      <a:pt x="36" y="9"/>
                    </a:lnTo>
                    <a:lnTo>
                      <a:pt x="27" y="1"/>
                    </a:lnTo>
                    <a:lnTo>
                      <a:pt x="18" y="9"/>
                    </a:lnTo>
                    <a:lnTo>
                      <a:pt x="18" y="21"/>
                    </a:lnTo>
                    <a:lnTo>
                      <a:pt x="25" y="32"/>
                    </a:lnTo>
                    <a:lnTo>
                      <a:pt x="7" y="45"/>
                    </a:lnTo>
                    <a:lnTo>
                      <a:pt x="0" y="77"/>
                    </a:lnTo>
                    <a:lnTo>
                      <a:pt x="20" y="102"/>
                    </a:lnTo>
                    <a:lnTo>
                      <a:pt x="14" y="124"/>
                    </a:lnTo>
                    <a:lnTo>
                      <a:pt x="21" y="129"/>
                    </a:lnTo>
                    <a:lnTo>
                      <a:pt x="18" y="138"/>
                    </a:lnTo>
                    <a:lnTo>
                      <a:pt x="21" y="151"/>
                    </a:lnTo>
                    <a:lnTo>
                      <a:pt x="39" y="165"/>
                    </a:lnTo>
                    <a:lnTo>
                      <a:pt x="63" y="173"/>
                    </a:lnTo>
                    <a:lnTo>
                      <a:pt x="67" y="185"/>
                    </a:lnTo>
                    <a:lnTo>
                      <a:pt x="85" y="194"/>
                    </a:lnTo>
                    <a:lnTo>
                      <a:pt x="103" y="180"/>
                    </a:lnTo>
                    <a:lnTo>
                      <a:pt x="95" y="171"/>
                    </a:lnTo>
                    <a:lnTo>
                      <a:pt x="104" y="160"/>
                    </a:lnTo>
                    <a:lnTo>
                      <a:pt x="131" y="155"/>
                    </a:lnTo>
                    <a:lnTo>
                      <a:pt x="140" y="137"/>
                    </a:lnTo>
                    <a:lnTo>
                      <a:pt x="140" y="110"/>
                    </a:lnTo>
                    <a:lnTo>
                      <a:pt x="115" y="111"/>
                    </a:lnTo>
                    <a:lnTo>
                      <a:pt x="101" y="91"/>
                    </a:lnTo>
                    <a:close/>
                  </a:path>
                </a:pathLst>
              </a:custGeom>
              <a:solidFill>
                <a:srgbClr val="535A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1" name="Freeform 19">
                <a:extLst>
                  <a:ext uri="{FF2B5EF4-FFF2-40B4-BE49-F238E27FC236}">
                    <a16:creationId xmlns:a16="http://schemas.microsoft.com/office/drawing/2014/main" id="{FB8D3A47-38DC-EA70-14EF-F5538C8FFA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38" y="2925"/>
                <a:ext cx="277" cy="263"/>
              </a:xfrm>
              <a:custGeom>
                <a:avLst/>
                <a:gdLst>
                  <a:gd name="T0" fmla="*/ 171 w 277"/>
                  <a:gd name="T1" fmla="*/ 95 h 263"/>
                  <a:gd name="T2" fmla="*/ 145 w 277"/>
                  <a:gd name="T3" fmla="*/ 56 h 263"/>
                  <a:gd name="T4" fmla="*/ 100 w 277"/>
                  <a:gd name="T5" fmla="*/ 0 h 263"/>
                  <a:gd name="T6" fmla="*/ 90 w 277"/>
                  <a:gd name="T7" fmla="*/ 2 h 263"/>
                  <a:gd name="T8" fmla="*/ 79 w 277"/>
                  <a:gd name="T9" fmla="*/ 22 h 263"/>
                  <a:gd name="T10" fmla="*/ 55 w 277"/>
                  <a:gd name="T11" fmla="*/ 13 h 263"/>
                  <a:gd name="T12" fmla="*/ 55 w 277"/>
                  <a:gd name="T13" fmla="*/ 40 h 263"/>
                  <a:gd name="T14" fmla="*/ 46 w 277"/>
                  <a:gd name="T15" fmla="*/ 58 h 263"/>
                  <a:gd name="T16" fmla="*/ 19 w 277"/>
                  <a:gd name="T17" fmla="*/ 63 h 263"/>
                  <a:gd name="T18" fmla="*/ 10 w 277"/>
                  <a:gd name="T19" fmla="*/ 74 h 263"/>
                  <a:gd name="T20" fmla="*/ 18 w 277"/>
                  <a:gd name="T21" fmla="*/ 83 h 263"/>
                  <a:gd name="T22" fmla="*/ 0 w 277"/>
                  <a:gd name="T23" fmla="*/ 97 h 263"/>
                  <a:gd name="T24" fmla="*/ 0 w 277"/>
                  <a:gd name="T25" fmla="*/ 101 h 263"/>
                  <a:gd name="T26" fmla="*/ 0 w 277"/>
                  <a:gd name="T27" fmla="*/ 119 h 263"/>
                  <a:gd name="T28" fmla="*/ 9 w 277"/>
                  <a:gd name="T29" fmla="*/ 133 h 263"/>
                  <a:gd name="T30" fmla="*/ 43 w 277"/>
                  <a:gd name="T31" fmla="*/ 122 h 263"/>
                  <a:gd name="T32" fmla="*/ 63 w 277"/>
                  <a:gd name="T33" fmla="*/ 131 h 263"/>
                  <a:gd name="T34" fmla="*/ 75 w 277"/>
                  <a:gd name="T35" fmla="*/ 160 h 263"/>
                  <a:gd name="T36" fmla="*/ 72 w 277"/>
                  <a:gd name="T37" fmla="*/ 184 h 263"/>
                  <a:gd name="T38" fmla="*/ 81 w 277"/>
                  <a:gd name="T39" fmla="*/ 180 h 263"/>
                  <a:gd name="T40" fmla="*/ 113 w 277"/>
                  <a:gd name="T41" fmla="*/ 187 h 263"/>
                  <a:gd name="T42" fmla="*/ 126 w 277"/>
                  <a:gd name="T43" fmla="*/ 182 h 263"/>
                  <a:gd name="T44" fmla="*/ 129 w 277"/>
                  <a:gd name="T45" fmla="*/ 247 h 263"/>
                  <a:gd name="T46" fmla="*/ 140 w 277"/>
                  <a:gd name="T47" fmla="*/ 245 h 263"/>
                  <a:gd name="T48" fmla="*/ 162 w 277"/>
                  <a:gd name="T49" fmla="*/ 259 h 263"/>
                  <a:gd name="T50" fmla="*/ 185 w 277"/>
                  <a:gd name="T51" fmla="*/ 263 h 263"/>
                  <a:gd name="T52" fmla="*/ 189 w 277"/>
                  <a:gd name="T53" fmla="*/ 250 h 263"/>
                  <a:gd name="T54" fmla="*/ 210 w 277"/>
                  <a:gd name="T55" fmla="*/ 247 h 263"/>
                  <a:gd name="T56" fmla="*/ 214 w 277"/>
                  <a:gd name="T57" fmla="*/ 236 h 263"/>
                  <a:gd name="T58" fmla="*/ 263 w 277"/>
                  <a:gd name="T59" fmla="*/ 222 h 263"/>
                  <a:gd name="T60" fmla="*/ 275 w 277"/>
                  <a:gd name="T61" fmla="*/ 225 h 263"/>
                  <a:gd name="T62" fmla="*/ 277 w 277"/>
                  <a:gd name="T63" fmla="*/ 204 h 263"/>
                  <a:gd name="T64" fmla="*/ 259 w 277"/>
                  <a:gd name="T65" fmla="*/ 193 h 263"/>
                  <a:gd name="T66" fmla="*/ 252 w 277"/>
                  <a:gd name="T67" fmla="*/ 176 h 263"/>
                  <a:gd name="T68" fmla="*/ 259 w 277"/>
                  <a:gd name="T69" fmla="*/ 162 h 263"/>
                  <a:gd name="T70" fmla="*/ 237 w 277"/>
                  <a:gd name="T71" fmla="*/ 157 h 263"/>
                  <a:gd name="T72" fmla="*/ 234 w 277"/>
                  <a:gd name="T73" fmla="*/ 137 h 263"/>
                  <a:gd name="T74" fmla="*/ 243 w 277"/>
                  <a:gd name="T75" fmla="*/ 117 h 263"/>
                  <a:gd name="T76" fmla="*/ 232 w 277"/>
                  <a:gd name="T77" fmla="*/ 94 h 263"/>
                  <a:gd name="T78" fmla="*/ 196 w 277"/>
                  <a:gd name="T79" fmla="*/ 85 h 263"/>
                  <a:gd name="T80" fmla="*/ 194 w 277"/>
                  <a:gd name="T81" fmla="*/ 95 h 263"/>
                  <a:gd name="T82" fmla="*/ 171 w 277"/>
                  <a:gd name="T83" fmla="*/ 95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77" h="263">
                    <a:moveTo>
                      <a:pt x="171" y="95"/>
                    </a:moveTo>
                    <a:lnTo>
                      <a:pt x="145" y="56"/>
                    </a:lnTo>
                    <a:lnTo>
                      <a:pt x="100" y="0"/>
                    </a:lnTo>
                    <a:lnTo>
                      <a:pt x="90" y="2"/>
                    </a:lnTo>
                    <a:lnTo>
                      <a:pt x="79" y="22"/>
                    </a:lnTo>
                    <a:lnTo>
                      <a:pt x="55" y="13"/>
                    </a:lnTo>
                    <a:lnTo>
                      <a:pt x="55" y="40"/>
                    </a:lnTo>
                    <a:lnTo>
                      <a:pt x="46" y="58"/>
                    </a:lnTo>
                    <a:lnTo>
                      <a:pt x="19" y="63"/>
                    </a:lnTo>
                    <a:lnTo>
                      <a:pt x="10" y="74"/>
                    </a:lnTo>
                    <a:lnTo>
                      <a:pt x="18" y="83"/>
                    </a:lnTo>
                    <a:lnTo>
                      <a:pt x="0" y="97"/>
                    </a:lnTo>
                    <a:lnTo>
                      <a:pt x="0" y="101"/>
                    </a:lnTo>
                    <a:lnTo>
                      <a:pt x="0" y="119"/>
                    </a:lnTo>
                    <a:lnTo>
                      <a:pt x="9" y="133"/>
                    </a:lnTo>
                    <a:lnTo>
                      <a:pt x="43" y="122"/>
                    </a:lnTo>
                    <a:lnTo>
                      <a:pt x="63" y="131"/>
                    </a:lnTo>
                    <a:lnTo>
                      <a:pt x="75" y="160"/>
                    </a:lnTo>
                    <a:lnTo>
                      <a:pt x="72" y="184"/>
                    </a:lnTo>
                    <a:lnTo>
                      <a:pt x="81" y="180"/>
                    </a:lnTo>
                    <a:lnTo>
                      <a:pt x="113" y="187"/>
                    </a:lnTo>
                    <a:lnTo>
                      <a:pt x="126" y="182"/>
                    </a:lnTo>
                    <a:lnTo>
                      <a:pt x="129" y="247"/>
                    </a:lnTo>
                    <a:lnTo>
                      <a:pt x="140" y="245"/>
                    </a:lnTo>
                    <a:lnTo>
                      <a:pt x="162" y="259"/>
                    </a:lnTo>
                    <a:lnTo>
                      <a:pt x="185" y="263"/>
                    </a:lnTo>
                    <a:lnTo>
                      <a:pt x="189" y="250"/>
                    </a:lnTo>
                    <a:lnTo>
                      <a:pt x="210" y="247"/>
                    </a:lnTo>
                    <a:lnTo>
                      <a:pt x="214" y="236"/>
                    </a:lnTo>
                    <a:lnTo>
                      <a:pt x="263" y="222"/>
                    </a:lnTo>
                    <a:lnTo>
                      <a:pt x="275" y="225"/>
                    </a:lnTo>
                    <a:lnTo>
                      <a:pt x="277" y="204"/>
                    </a:lnTo>
                    <a:lnTo>
                      <a:pt x="259" y="193"/>
                    </a:lnTo>
                    <a:lnTo>
                      <a:pt x="252" y="176"/>
                    </a:lnTo>
                    <a:lnTo>
                      <a:pt x="259" y="162"/>
                    </a:lnTo>
                    <a:lnTo>
                      <a:pt x="237" y="157"/>
                    </a:lnTo>
                    <a:lnTo>
                      <a:pt x="234" y="137"/>
                    </a:lnTo>
                    <a:lnTo>
                      <a:pt x="243" y="117"/>
                    </a:lnTo>
                    <a:lnTo>
                      <a:pt x="232" y="94"/>
                    </a:lnTo>
                    <a:lnTo>
                      <a:pt x="196" y="85"/>
                    </a:lnTo>
                    <a:lnTo>
                      <a:pt x="194" y="95"/>
                    </a:lnTo>
                    <a:lnTo>
                      <a:pt x="171" y="95"/>
                    </a:lnTo>
                    <a:close/>
                  </a:path>
                </a:pathLst>
              </a:custGeom>
              <a:solidFill>
                <a:srgbClr val="535A84"/>
              </a:solidFill>
              <a:ln w="11113" cap="flat">
                <a:solidFill>
                  <a:srgbClr val="535A84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2" name="Freeform 20">
                <a:extLst>
                  <a:ext uri="{FF2B5EF4-FFF2-40B4-BE49-F238E27FC236}">
                    <a16:creationId xmlns:a16="http://schemas.microsoft.com/office/drawing/2014/main" id="{9D466D4C-C1CB-94D4-42C6-87DFB42426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6" y="2837"/>
                <a:ext cx="182" cy="237"/>
              </a:xfrm>
              <a:custGeom>
                <a:avLst/>
                <a:gdLst>
                  <a:gd name="T0" fmla="*/ 160 w 182"/>
                  <a:gd name="T1" fmla="*/ 164 h 237"/>
                  <a:gd name="T2" fmla="*/ 136 w 182"/>
                  <a:gd name="T3" fmla="*/ 156 h 237"/>
                  <a:gd name="T4" fmla="*/ 118 w 182"/>
                  <a:gd name="T5" fmla="*/ 142 h 237"/>
                  <a:gd name="T6" fmla="*/ 115 w 182"/>
                  <a:gd name="T7" fmla="*/ 129 h 237"/>
                  <a:gd name="T8" fmla="*/ 118 w 182"/>
                  <a:gd name="T9" fmla="*/ 120 h 237"/>
                  <a:gd name="T10" fmla="*/ 111 w 182"/>
                  <a:gd name="T11" fmla="*/ 115 h 237"/>
                  <a:gd name="T12" fmla="*/ 117 w 182"/>
                  <a:gd name="T13" fmla="*/ 93 h 237"/>
                  <a:gd name="T14" fmla="*/ 97 w 182"/>
                  <a:gd name="T15" fmla="*/ 68 h 237"/>
                  <a:gd name="T16" fmla="*/ 104 w 182"/>
                  <a:gd name="T17" fmla="*/ 36 h 237"/>
                  <a:gd name="T18" fmla="*/ 122 w 182"/>
                  <a:gd name="T19" fmla="*/ 23 h 237"/>
                  <a:gd name="T20" fmla="*/ 115 w 182"/>
                  <a:gd name="T21" fmla="*/ 12 h 237"/>
                  <a:gd name="T22" fmla="*/ 91 w 182"/>
                  <a:gd name="T23" fmla="*/ 27 h 237"/>
                  <a:gd name="T24" fmla="*/ 84 w 182"/>
                  <a:gd name="T25" fmla="*/ 18 h 237"/>
                  <a:gd name="T26" fmla="*/ 52 w 182"/>
                  <a:gd name="T27" fmla="*/ 23 h 237"/>
                  <a:gd name="T28" fmla="*/ 32 w 182"/>
                  <a:gd name="T29" fmla="*/ 12 h 237"/>
                  <a:gd name="T30" fmla="*/ 32 w 182"/>
                  <a:gd name="T31" fmla="*/ 0 h 237"/>
                  <a:gd name="T32" fmla="*/ 18 w 182"/>
                  <a:gd name="T33" fmla="*/ 5 h 237"/>
                  <a:gd name="T34" fmla="*/ 14 w 182"/>
                  <a:gd name="T35" fmla="*/ 16 h 237"/>
                  <a:gd name="T36" fmla="*/ 21 w 182"/>
                  <a:gd name="T37" fmla="*/ 63 h 237"/>
                  <a:gd name="T38" fmla="*/ 0 w 182"/>
                  <a:gd name="T39" fmla="*/ 81 h 237"/>
                  <a:gd name="T40" fmla="*/ 9 w 182"/>
                  <a:gd name="T41" fmla="*/ 90 h 237"/>
                  <a:gd name="T42" fmla="*/ 1 w 182"/>
                  <a:gd name="T43" fmla="*/ 113 h 237"/>
                  <a:gd name="T44" fmla="*/ 19 w 182"/>
                  <a:gd name="T45" fmla="*/ 144 h 237"/>
                  <a:gd name="T46" fmla="*/ 37 w 182"/>
                  <a:gd name="T47" fmla="*/ 156 h 237"/>
                  <a:gd name="T48" fmla="*/ 48 w 182"/>
                  <a:gd name="T49" fmla="*/ 185 h 237"/>
                  <a:gd name="T50" fmla="*/ 36 w 182"/>
                  <a:gd name="T51" fmla="*/ 210 h 237"/>
                  <a:gd name="T52" fmla="*/ 46 w 182"/>
                  <a:gd name="T53" fmla="*/ 209 h 237"/>
                  <a:gd name="T54" fmla="*/ 55 w 182"/>
                  <a:gd name="T55" fmla="*/ 216 h 237"/>
                  <a:gd name="T56" fmla="*/ 66 w 182"/>
                  <a:gd name="T57" fmla="*/ 214 h 237"/>
                  <a:gd name="T58" fmla="*/ 91 w 182"/>
                  <a:gd name="T59" fmla="*/ 203 h 237"/>
                  <a:gd name="T60" fmla="*/ 115 w 182"/>
                  <a:gd name="T61" fmla="*/ 210 h 237"/>
                  <a:gd name="T62" fmla="*/ 117 w 182"/>
                  <a:gd name="T63" fmla="*/ 232 h 237"/>
                  <a:gd name="T64" fmla="*/ 127 w 182"/>
                  <a:gd name="T65" fmla="*/ 228 h 237"/>
                  <a:gd name="T66" fmla="*/ 136 w 182"/>
                  <a:gd name="T67" fmla="*/ 237 h 237"/>
                  <a:gd name="T68" fmla="*/ 149 w 182"/>
                  <a:gd name="T69" fmla="*/ 234 h 237"/>
                  <a:gd name="T70" fmla="*/ 162 w 182"/>
                  <a:gd name="T71" fmla="*/ 216 h 237"/>
                  <a:gd name="T72" fmla="*/ 182 w 182"/>
                  <a:gd name="T73" fmla="*/ 207 h 237"/>
                  <a:gd name="T74" fmla="*/ 182 w 182"/>
                  <a:gd name="T75" fmla="*/ 189 h 237"/>
                  <a:gd name="T76" fmla="*/ 182 w 182"/>
                  <a:gd name="T77" fmla="*/ 185 h 237"/>
                  <a:gd name="T78" fmla="*/ 164 w 182"/>
                  <a:gd name="T79" fmla="*/ 176 h 237"/>
                  <a:gd name="T80" fmla="*/ 160 w 182"/>
                  <a:gd name="T81" fmla="*/ 164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2" h="237">
                    <a:moveTo>
                      <a:pt x="160" y="164"/>
                    </a:moveTo>
                    <a:lnTo>
                      <a:pt x="136" y="156"/>
                    </a:lnTo>
                    <a:lnTo>
                      <a:pt x="118" y="142"/>
                    </a:lnTo>
                    <a:lnTo>
                      <a:pt x="115" y="129"/>
                    </a:lnTo>
                    <a:lnTo>
                      <a:pt x="118" y="120"/>
                    </a:lnTo>
                    <a:lnTo>
                      <a:pt x="111" y="115"/>
                    </a:lnTo>
                    <a:lnTo>
                      <a:pt x="117" y="93"/>
                    </a:lnTo>
                    <a:lnTo>
                      <a:pt x="97" y="68"/>
                    </a:lnTo>
                    <a:lnTo>
                      <a:pt x="104" y="36"/>
                    </a:lnTo>
                    <a:lnTo>
                      <a:pt x="122" y="23"/>
                    </a:lnTo>
                    <a:lnTo>
                      <a:pt x="115" y="12"/>
                    </a:lnTo>
                    <a:lnTo>
                      <a:pt x="91" y="27"/>
                    </a:lnTo>
                    <a:lnTo>
                      <a:pt x="84" y="18"/>
                    </a:lnTo>
                    <a:lnTo>
                      <a:pt x="52" y="23"/>
                    </a:lnTo>
                    <a:lnTo>
                      <a:pt x="32" y="12"/>
                    </a:lnTo>
                    <a:lnTo>
                      <a:pt x="32" y="0"/>
                    </a:lnTo>
                    <a:lnTo>
                      <a:pt x="18" y="5"/>
                    </a:lnTo>
                    <a:lnTo>
                      <a:pt x="14" y="16"/>
                    </a:lnTo>
                    <a:lnTo>
                      <a:pt x="21" y="63"/>
                    </a:lnTo>
                    <a:lnTo>
                      <a:pt x="0" y="81"/>
                    </a:lnTo>
                    <a:lnTo>
                      <a:pt x="9" y="90"/>
                    </a:lnTo>
                    <a:lnTo>
                      <a:pt x="1" y="113"/>
                    </a:lnTo>
                    <a:lnTo>
                      <a:pt x="19" y="144"/>
                    </a:lnTo>
                    <a:lnTo>
                      <a:pt x="37" y="156"/>
                    </a:lnTo>
                    <a:lnTo>
                      <a:pt x="48" y="185"/>
                    </a:lnTo>
                    <a:lnTo>
                      <a:pt x="36" y="210"/>
                    </a:lnTo>
                    <a:lnTo>
                      <a:pt x="46" y="209"/>
                    </a:lnTo>
                    <a:lnTo>
                      <a:pt x="55" y="216"/>
                    </a:lnTo>
                    <a:lnTo>
                      <a:pt x="66" y="214"/>
                    </a:lnTo>
                    <a:lnTo>
                      <a:pt x="91" y="203"/>
                    </a:lnTo>
                    <a:lnTo>
                      <a:pt x="115" y="210"/>
                    </a:lnTo>
                    <a:lnTo>
                      <a:pt x="117" y="232"/>
                    </a:lnTo>
                    <a:lnTo>
                      <a:pt x="127" y="228"/>
                    </a:lnTo>
                    <a:lnTo>
                      <a:pt x="136" y="237"/>
                    </a:lnTo>
                    <a:lnTo>
                      <a:pt x="149" y="234"/>
                    </a:lnTo>
                    <a:lnTo>
                      <a:pt x="162" y="216"/>
                    </a:lnTo>
                    <a:lnTo>
                      <a:pt x="182" y="207"/>
                    </a:lnTo>
                    <a:lnTo>
                      <a:pt x="182" y="189"/>
                    </a:lnTo>
                    <a:lnTo>
                      <a:pt x="182" y="185"/>
                    </a:lnTo>
                    <a:lnTo>
                      <a:pt x="164" y="176"/>
                    </a:lnTo>
                    <a:lnTo>
                      <a:pt x="160" y="164"/>
                    </a:lnTo>
                    <a:close/>
                  </a:path>
                </a:pathLst>
              </a:custGeom>
              <a:solidFill>
                <a:srgbClr val="535A84"/>
              </a:solidFill>
              <a:ln w="11113" cap="flat">
                <a:solidFill>
                  <a:srgbClr val="535A84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3" name="Freeform 21">
                <a:extLst>
                  <a:ext uri="{FF2B5EF4-FFF2-40B4-BE49-F238E27FC236}">
                    <a16:creationId xmlns:a16="http://schemas.microsoft.com/office/drawing/2014/main" id="{C6FF289C-CA78-2578-8804-F7DBD32601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0" y="3044"/>
                <a:ext cx="173" cy="250"/>
              </a:xfrm>
              <a:custGeom>
                <a:avLst/>
                <a:gdLst>
                  <a:gd name="T0" fmla="*/ 157 w 173"/>
                  <a:gd name="T1" fmla="*/ 14 h 250"/>
                  <a:gd name="T2" fmla="*/ 148 w 173"/>
                  <a:gd name="T3" fmla="*/ 0 h 250"/>
                  <a:gd name="T4" fmla="*/ 128 w 173"/>
                  <a:gd name="T5" fmla="*/ 9 h 250"/>
                  <a:gd name="T6" fmla="*/ 115 w 173"/>
                  <a:gd name="T7" fmla="*/ 27 h 250"/>
                  <a:gd name="T8" fmla="*/ 102 w 173"/>
                  <a:gd name="T9" fmla="*/ 30 h 250"/>
                  <a:gd name="T10" fmla="*/ 99 w 173"/>
                  <a:gd name="T11" fmla="*/ 45 h 250"/>
                  <a:gd name="T12" fmla="*/ 99 w 173"/>
                  <a:gd name="T13" fmla="*/ 57 h 250"/>
                  <a:gd name="T14" fmla="*/ 88 w 173"/>
                  <a:gd name="T15" fmla="*/ 52 h 250"/>
                  <a:gd name="T16" fmla="*/ 83 w 173"/>
                  <a:gd name="T17" fmla="*/ 72 h 250"/>
                  <a:gd name="T18" fmla="*/ 72 w 173"/>
                  <a:gd name="T19" fmla="*/ 81 h 250"/>
                  <a:gd name="T20" fmla="*/ 75 w 173"/>
                  <a:gd name="T21" fmla="*/ 92 h 250"/>
                  <a:gd name="T22" fmla="*/ 61 w 173"/>
                  <a:gd name="T23" fmla="*/ 92 h 250"/>
                  <a:gd name="T24" fmla="*/ 48 w 173"/>
                  <a:gd name="T25" fmla="*/ 115 h 250"/>
                  <a:gd name="T26" fmla="*/ 25 w 173"/>
                  <a:gd name="T27" fmla="*/ 121 h 250"/>
                  <a:gd name="T28" fmla="*/ 0 w 173"/>
                  <a:gd name="T29" fmla="*/ 146 h 250"/>
                  <a:gd name="T30" fmla="*/ 7 w 173"/>
                  <a:gd name="T31" fmla="*/ 178 h 250"/>
                  <a:gd name="T32" fmla="*/ 23 w 173"/>
                  <a:gd name="T33" fmla="*/ 211 h 250"/>
                  <a:gd name="T34" fmla="*/ 34 w 173"/>
                  <a:gd name="T35" fmla="*/ 232 h 250"/>
                  <a:gd name="T36" fmla="*/ 65 w 173"/>
                  <a:gd name="T37" fmla="*/ 250 h 250"/>
                  <a:gd name="T38" fmla="*/ 93 w 173"/>
                  <a:gd name="T39" fmla="*/ 234 h 250"/>
                  <a:gd name="T40" fmla="*/ 93 w 173"/>
                  <a:gd name="T41" fmla="*/ 247 h 250"/>
                  <a:gd name="T42" fmla="*/ 102 w 173"/>
                  <a:gd name="T43" fmla="*/ 238 h 250"/>
                  <a:gd name="T44" fmla="*/ 113 w 173"/>
                  <a:gd name="T45" fmla="*/ 238 h 250"/>
                  <a:gd name="T46" fmla="*/ 137 w 173"/>
                  <a:gd name="T47" fmla="*/ 250 h 250"/>
                  <a:gd name="T48" fmla="*/ 137 w 173"/>
                  <a:gd name="T49" fmla="*/ 236 h 250"/>
                  <a:gd name="T50" fmla="*/ 146 w 173"/>
                  <a:gd name="T51" fmla="*/ 184 h 250"/>
                  <a:gd name="T52" fmla="*/ 157 w 173"/>
                  <a:gd name="T53" fmla="*/ 162 h 250"/>
                  <a:gd name="T54" fmla="*/ 153 w 173"/>
                  <a:gd name="T55" fmla="*/ 135 h 250"/>
                  <a:gd name="T56" fmla="*/ 167 w 173"/>
                  <a:gd name="T57" fmla="*/ 117 h 250"/>
                  <a:gd name="T58" fmla="*/ 173 w 173"/>
                  <a:gd name="T59" fmla="*/ 95 h 250"/>
                  <a:gd name="T60" fmla="*/ 158 w 173"/>
                  <a:gd name="T61" fmla="*/ 52 h 250"/>
                  <a:gd name="T62" fmla="*/ 157 w 173"/>
                  <a:gd name="T63" fmla="*/ 14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3" h="250">
                    <a:moveTo>
                      <a:pt x="157" y="14"/>
                    </a:moveTo>
                    <a:lnTo>
                      <a:pt x="148" y="0"/>
                    </a:lnTo>
                    <a:lnTo>
                      <a:pt x="128" y="9"/>
                    </a:lnTo>
                    <a:lnTo>
                      <a:pt x="115" y="27"/>
                    </a:lnTo>
                    <a:lnTo>
                      <a:pt x="102" y="30"/>
                    </a:lnTo>
                    <a:lnTo>
                      <a:pt x="99" y="45"/>
                    </a:lnTo>
                    <a:lnTo>
                      <a:pt x="99" y="57"/>
                    </a:lnTo>
                    <a:lnTo>
                      <a:pt x="88" y="52"/>
                    </a:lnTo>
                    <a:lnTo>
                      <a:pt x="83" y="72"/>
                    </a:lnTo>
                    <a:lnTo>
                      <a:pt x="72" y="81"/>
                    </a:lnTo>
                    <a:lnTo>
                      <a:pt x="75" y="92"/>
                    </a:lnTo>
                    <a:lnTo>
                      <a:pt x="61" y="92"/>
                    </a:lnTo>
                    <a:lnTo>
                      <a:pt x="48" y="115"/>
                    </a:lnTo>
                    <a:lnTo>
                      <a:pt x="25" y="121"/>
                    </a:lnTo>
                    <a:lnTo>
                      <a:pt x="0" y="146"/>
                    </a:lnTo>
                    <a:lnTo>
                      <a:pt x="7" y="178"/>
                    </a:lnTo>
                    <a:lnTo>
                      <a:pt x="23" y="211"/>
                    </a:lnTo>
                    <a:lnTo>
                      <a:pt x="34" y="232"/>
                    </a:lnTo>
                    <a:lnTo>
                      <a:pt x="65" y="250"/>
                    </a:lnTo>
                    <a:lnTo>
                      <a:pt x="93" y="234"/>
                    </a:lnTo>
                    <a:lnTo>
                      <a:pt x="93" y="247"/>
                    </a:lnTo>
                    <a:lnTo>
                      <a:pt x="102" y="238"/>
                    </a:lnTo>
                    <a:lnTo>
                      <a:pt x="113" y="238"/>
                    </a:lnTo>
                    <a:lnTo>
                      <a:pt x="137" y="250"/>
                    </a:lnTo>
                    <a:lnTo>
                      <a:pt x="137" y="236"/>
                    </a:lnTo>
                    <a:lnTo>
                      <a:pt x="146" y="184"/>
                    </a:lnTo>
                    <a:lnTo>
                      <a:pt x="157" y="162"/>
                    </a:lnTo>
                    <a:lnTo>
                      <a:pt x="153" y="135"/>
                    </a:lnTo>
                    <a:lnTo>
                      <a:pt x="167" y="117"/>
                    </a:lnTo>
                    <a:lnTo>
                      <a:pt x="173" y="95"/>
                    </a:lnTo>
                    <a:lnTo>
                      <a:pt x="158" y="52"/>
                    </a:lnTo>
                    <a:lnTo>
                      <a:pt x="157" y="14"/>
                    </a:lnTo>
                    <a:close/>
                  </a:path>
                </a:pathLst>
              </a:custGeom>
              <a:solidFill>
                <a:srgbClr val="535A84"/>
              </a:solidFill>
              <a:ln w="11113" cap="flat">
                <a:solidFill>
                  <a:srgbClr val="535A84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4" name="Freeform 22">
                <a:extLst>
                  <a:ext uri="{FF2B5EF4-FFF2-40B4-BE49-F238E27FC236}">
                    <a16:creationId xmlns:a16="http://schemas.microsoft.com/office/drawing/2014/main" id="{1E1917FF-FC26-5352-13C8-306D7F1C3C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6" y="3038"/>
                <a:ext cx="236" cy="152"/>
              </a:xfrm>
              <a:custGeom>
                <a:avLst/>
                <a:gdLst>
                  <a:gd name="T0" fmla="*/ 233 w 236"/>
                  <a:gd name="T1" fmla="*/ 63 h 152"/>
                  <a:gd name="T2" fmla="*/ 233 w 236"/>
                  <a:gd name="T3" fmla="*/ 51 h 152"/>
                  <a:gd name="T4" fmla="*/ 236 w 236"/>
                  <a:gd name="T5" fmla="*/ 36 h 152"/>
                  <a:gd name="T6" fmla="*/ 227 w 236"/>
                  <a:gd name="T7" fmla="*/ 27 h 152"/>
                  <a:gd name="T8" fmla="*/ 217 w 236"/>
                  <a:gd name="T9" fmla="*/ 31 h 152"/>
                  <a:gd name="T10" fmla="*/ 215 w 236"/>
                  <a:gd name="T11" fmla="*/ 9 h 152"/>
                  <a:gd name="T12" fmla="*/ 191 w 236"/>
                  <a:gd name="T13" fmla="*/ 2 h 152"/>
                  <a:gd name="T14" fmla="*/ 166 w 236"/>
                  <a:gd name="T15" fmla="*/ 13 h 152"/>
                  <a:gd name="T16" fmla="*/ 155 w 236"/>
                  <a:gd name="T17" fmla="*/ 15 h 152"/>
                  <a:gd name="T18" fmla="*/ 146 w 236"/>
                  <a:gd name="T19" fmla="*/ 8 h 152"/>
                  <a:gd name="T20" fmla="*/ 136 w 236"/>
                  <a:gd name="T21" fmla="*/ 9 h 152"/>
                  <a:gd name="T22" fmla="*/ 92 w 236"/>
                  <a:gd name="T23" fmla="*/ 13 h 152"/>
                  <a:gd name="T24" fmla="*/ 73 w 236"/>
                  <a:gd name="T25" fmla="*/ 0 h 152"/>
                  <a:gd name="T26" fmla="*/ 38 w 236"/>
                  <a:gd name="T27" fmla="*/ 0 h 152"/>
                  <a:gd name="T28" fmla="*/ 0 w 236"/>
                  <a:gd name="T29" fmla="*/ 13 h 152"/>
                  <a:gd name="T30" fmla="*/ 2 w 236"/>
                  <a:gd name="T31" fmla="*/ 27 h 152"/>
                  <a:gd name="T32" fmla="*/ 22 w 236"/>
                  <a:gd name="T33" fmla="*/ 33 h 152"/>
                  <a:gd name="T34" fmla="*/ 36 w 236"/>
                  <a:gd name="T35" fmla="*/ 65 h 152"/>
                  <a:gd name="T36" fmla="*/ 46 w 236"/>
                  <a:gd name="T37" fmla="*/ 69 h 152"/>
                  <a:gd name="T38" fmla="*/ 33 w 236"/>
                  <a:gd name="T39" fmla="*/ 71 h 152"/>
                  <a:gd name="T40" fmla="*/ 47 w 236"/>
                  <a:gd name="T41" fmla="*/ 100 h 152"/>
                  <a:gd name="T42" fmla="*/ 55 w 236"/>
                  <a:gd name="T43" fmla="*/ 107 h 152"/>
                  <a:gd name="T44" fmla="*/ 62 w 236"/>
                  <a:gd name="T45" fmla="*/ 128 h 152"/>
                  <a:gd name="T46" fmla="*/ 87 w 236"/>
                  <a:gd name="T47" fmla="*/ 132 h 152"/>
                  <a:gd name="T48" fmla="*/ 87 w 236"/>
                  <a:gd name="T49" fmla="*/ 121 h 152"/>
                  <a:gd name="T50" fmla="*/ 98 w 236"/>
                  <a:gd name="T51" fmla="*/ 123 h 152"/>
                  <a:gd name="T52" fmla="*/ 134 w 236"/>
                  <a:gd name="T53" fmla="*/ 152 h 152"/>
                  <a:gd name="T54" fmla="*/ 159 w 236"/>
                  <a:gd name="T55" fmla="*/ 127 h 152"/>
                  <a:gd name="T56" fmla="*/ 182 w 236"/>
                  <a:gd name="T57" fmla="*/ 121 h 152"/>
                  <a:gd name="T58" fmla="*/ 195 w 236"/>
                  <a:gd name="T59" fmla="*/ 98 h 152"/>
                  <a:gd name="T60" fmla="*/ 209 w 236"/>
                  <a:gd name="T61" fmla="*/ 98 h 152"/>
                  <a:gd name="T62" fmla="*/ 206 w 236"/>
                  <a:gd name="T63" fmla="*/ 87 h 152"/>
                  <a:gd name="T64" fmla="*/ 217 w 236"/>
                  <a:gd name="T65" fmla="*/ 78 h 152"/>
                  <a:gd name="T66" fmla="*/ 222 w 236"/>
                  <a:gd name="T67" fmla="*/ 58 h 152"/>
                  <a:gd name="T68" fmla="*/ 233 w 236"/>
                  <a:gd name="T69" fmla="*/ 63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6" h="152">
                    <a:moveTo>
                      <a:pt x="233" y="63"/>
                    </a:moveTo>
                    <a:lnTo>
                      <a:pt x="233" y="51"/>
                    </a:lnTo>
                    <a:lnTo>
                      <a:pt x="236" y="36"/>
                    </a:lnTo>
                    <a:lnTo>
                      <a:pt x="227" y="27"/>
                    </a:lnTo>
                    <a:lnTo>
                      <a:pt x="217" y="31"/>
                    </a:lnTo>
                    <a:lnTo>
                      <a:pt x="215" y="9"/>
                    </a:lnTo>
                    <a:lnTo>
                      <a:pt x="191" y="2"/>
                    </a:lnTo>
                    <a:lnTo>
                      <a:pt x="166" y="13"/>
                    </a:lnTo>
                    <a:lnTo>
                      <a:pt x="155" y="15"/>
                    </a:lnTo>
                    <a:lnTo>
                      <a:pt x="146" y="8"/>
                    </a:lnTo>
                    <a:lnTo>
                      <a:pt x="136" y="9"/>
                    </a:lnTo>
                    <a:lnTo>
                      <a:pt x="92" y="13"/>
                    </a:lnTo>
                    <a:lnTo>
                      <a:pt x="73" y="0"/>
                    </a:lnTo>
                    <a:lnTo>
                      <a:pt x="38" y="0"/>
                    </a:lnTo>
                    <a:lnTo>
                      <a:pt x="0" y="13"/>
                    </a:lnTo>
                    <a:lnTo>
                      <a:pt x="2" y="27"/>
                    </a:lnTo>
                    <a:lnTo>
                      <a:pt x="22" y="33"/>
                    </a:lnTo>
                    <a:lnTo>
                      <a:pt x="36" y="65"/>
                    </a:lnTo>
                    <a:lnTo>
                      <a:pt x="46" y="69"/>
                    </a:lnTo>
                    <a:lnTo>
                      <a:pt x="33" y="71"/>
                    </a:lnTo>
                    <a:lnTo>
                      <a:pt x="47" y="100"/>
                    </a:lnTo>
                    <a:lnTo>
                      <a:pt x="55" y="107"/>
                    </a:lnTo>
                    <a:lnTo>
                      <a:pt x="62" y="128"/>
                    </a:lnTo>
                    <a:lnTo>
                      <a:pt x="87" y="132"/>
                    </a:lnTo>
                    <a:lnTo>
                      <a:pt x="87" y="121"/>
                    </a:lnTo>
                    <a:lnTo>
                      <a:pt x="98" y="123"/>
                    </a:lnTo>
                    <a:lnTo>
                      <a:pt x="134" y="152"/>
                    </a:lnTo>
                    <a:lnTo>
                      <a:pt x="159" y="127"/>
                    </a:lnTo>
                    <a:lnTo>
                      <a:pt x="182" y="121"/>
                    </a:lnTo>
                    <a:lnTo>
                      <a:pt x="195" y="98"/>
                    </a:lnTo>
                    <a:lnTo>
                      <a:pt x="209" y="98"/>
                    </a:lnTo>
                    <a:lnTo>
                      <a:pt x="206" y="87"/>
                    </a:lnTo>
                    <a:lnTo>
                      <a:pt x="217" y="78"/>
                    </a:lnTo>
                    <a:lnTo>
                      <a:pt x="222" y="58"/>
                    </a:lnTo>
                    <a:lnTo>
                      <a:pt x="233" y="63"/>
                    </a:lnTo>
                    <a:close/>
                  </a:path>
                </a:pathLst>
              </a:custGeom>
              <a:solidFill>
                <a:srgbClr val="535A84"/>
              </a:solidFill>
              <a:ln w="11113" cap="flat">
                <a:solidFill>
                  <a:srgbClr val="535A84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5" name="Freeform 23">
                <a:extLst>
                  <a:ext uri="{FF2B5EF4-FFF2-40B4-BE49-F238E27FC236}">
                    <a16:creationId xmlns:a16="http://schemas.microsoft.com/office/drawing/2014/main" id="{9ABE63FB-DAD5-F67A-3FE5-55240935AC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27" y="3047"/>
                <a:ext cx="196" cy="278"/>
              </a:xfrm>
              <a:custGeom>
                <a:avLst/>
                <a:gdLst>
                  <a:gd name="T0" fmla="*/ 20 w 196"/>
                  <a:gd name="T1" fmla="*/ 11 h 278"/>
                  <a:gd name="T2" fmla="*/ 21 w 196"/>
                  <a:gd name="T3" fmla="*/ 49 h 278"/>
                  <a:gd name="T4" fmla="*/ 36 w 196"/>
                  <a:gd name="T5" fmla="*/ 92 h 278"/>
                  <a:gd name="T6" fmla="*/ 30 w 196"/>
                  <a:gd name="T7" fmla="*/ 114 h 278"/>
                  <a:gd name="T8" fmla="*/ 16 w 196"/>
                  <a:gd name="T9" fmla="*/ 132 h 278"/>
                  <a:gd name="T10" fmla="*/ 20 w 196"/>
                  <a:gd name="T11" fmla="*/ 159 h 278"/>
                  <a:gd name="T12" fmla="*/ 9 w 196"/>
                  <a:gd name="T13" fmla="*/ 181 h 278"/>
                  <a:gd name="T14" fmla="*/ 0 w 196"/>
                  <a:gd name="T15" fmla="*/ 233 h 278"/>
                  <a:gd name="T16" fmla="*/ 23 w 196"/>
                  <a:gd name="T17" fmla="*/ 236 h 278"/>
                  <a:gd name="T18" fmla="*/ 36 w 196"/>
                  <a:gd name="T19" fmla="*/ 253 h 278"/>
                  <a:gd name="T20" fmla="*/ 70 w 196"/>
                  <a:gd name="T21" fmla="*/ 238 h 278"/>
                  <a:gd name="T22" fmla="*/ 81 w 196"/>
                  <a:gd name="T23" fmla="*/ 244 h 278"/>
                  <a:gd name="T24" fmla="*/ 90 w 196"/>
                  <a:gd name="T25" fmla="*/ 235 h 278"/>
                  <a:gd name="T26" fmla="*/ 92 w 196"/>
                  <a:gd name="T27" fmla="*/ 256 h 278"/>
                  <a:gd name="T28" fmla="*/ 129 w 196"/>
                  <a:gd name="T29" fmla="*/ 260 h 278"/>
                  <a:gd name="T30" fmla="*/ 129 w 196"/>
                  <a:gd name="T31" fmla="*/ 271 h 278"/>
                  <a:gd name="T32" fmla="*/ 149 w 196"/>
                  <a:gd name="T33" fmla="*/ 278 h 278"/>
                  <a:gd name="T34" fmla="*/ 165 w 196"/>
                  <a:gd name="T35" fmla="*/ 262 h 278"/>
                  <a:gd name="T36" fmla="*/ 175 w 196"/>
                  <a:gd name="T37" fmla="*/ 260 h 278"/>
                  <a:gd name="T38" fmla="*/ 180 w 196"/>
                  <a:gd name="T39" fmla="*/ 260 h 278"/>
                  <a:gd name="T40" fmla="*/ 180 w 196"/>
                  <a:gd name="T41" fmla="*/ 242 h 278"/>
                  <a:gd name="T42" fmla="*/ 140 w 196"/>
                  <a:gd name="T43" fmla="*/ 220 h 278"/>
                  <a:gd name="T44" fmla="*/ 135 w 196"/>
                  <a:gd name="T45" fmla="*/ 211 h 278"/>
                  <a:gd name="T46" fmla="*/ 147 w 196"/>
                  <a:gd name="T47" fmla="*/ 191 h 278"/>
                  <a:gd name="T48" fmla="*/ 164 w 196"/>
                  <a:gd name="T49" fmla="*/ 197 h 278"/>
                  <a:gd name="T50" fmla="*/ 173 w 196"/>
                  <a:gd name="T51" fmla="*/ 188 h 278"/>
                  <a:gd name="T52" fmla="*/ 162 w 196"/>
                  <a:gd name="T53" fmla="*/ 179 h 278"/>
                  <a:gd name="T54" fmla="*/ 171 w 196"/>
                  <a:gd name="T55" fmla="*/ 154 h 278"/>
                  <a:gd name="T56" fmla="*/ 194 w 196"/>
                  <a:gd name="T57" fmla="*/ 154 h 278"/>
                  <a:gd name="T58" fmla="*/ 196 w 196"/>
                  <a:gd name="T59" fmla="*/ 141 h 278"/>
                  <a:gd name="T60" fmla="*/ 173 w 196"/>
                  <a:gd name="T61" fmla="*/ 137 h 278"/>
                  <a:gd name="T62" fmla="*/ 151 w 196"/>
                  <a:gd name="T63" fmla="*/ 123 h 278"/>
                  <a:gd name="T64" fmla="*/ 140 w 196"/>
                  <a:gd name="T65" fmla="*/ 125 h 278"/>
                  <a:gd name="T66" fmla="*/ 137 w 196"/>
                  <a:gd name="T67" fmla="*/ 60 h 278"/>
                  <a:gd name="T68" fmla="*/ 124 w 196"/>
                  <a:gd name="T69" fmla="*/ 65 h 278"/>
                  <a:gd name="T70" fmla="*/ 92 w 196"/>
                  <a:gd name="T71" fmla="*/ 58 h 278"/>
                  <a:gd name="T72" fmla="*/ 83 w 196"/>
                  <a:gd name="T73" fmla="*/ 62 h 278"/>
                  <a:gd name="T74" fmla="*/ 86 w 196"/>
                  <a:gd name="T75" fmla="*/ 38 h 278"/>
                  <a:gd name="T76" fmla="*/ 74 w 196"/>
                  <a:gd name="T77" fmla="*/ 9 h 278"/>
                  <a:gd name="T78" fmla="*/ 54 w 196"/>
                  <a:gd name="T79" fmla="*/ 0 h 278"/>
                  <a:gd name="T80" fmla="*/ 20 w 196"/>
                  <a:gd name="T81" fmla="*/ 11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96" h="278">
                    <a:moveTo>
                      <a:pt x="20" y="11"/>
                    </a:moveTo>
                    <a:lnTo>
                      <a:pt x="21" y="49"/>
                    </a:lnTo>
                    <a:lnTo>
                      <a:pt x="36" y="92"/>
                    </a:lnTo>
                    <a:lnTo>
                      <a:pt x="30" y="114"/>
                    </a:lnTo>
                    <a:lnTo>
                      <a:pt x="16" y="132"/>
                    </a:lnTo>
                    <a:lnTo>
                      <a:pt x="20" y="159"/>
                    </a:lnTo>
                    <a:lnTo>
                      <a:pt x="9" y="181"/>
                    </a:lnTo>
                    <a:lnTo>
                      <a:pt x="0" y="233"/>
                    </a:lnTo>
                    <a:lnTo>
                      <a:pt x="23" y="236"/>
                    </a:lnTo>
                    <a:lnTo>
                      <a:pt x="36" y="253"/>
                    </a:lnTo>
                    <a:lnTo>
                      <a:pt x="70" y="238"/>
                    </a:lnTo>
                    <a:lnTo>
                      <a:pt x="81" y="244"/>
                    </a:lnTo>
                    <a:lnTo>
                      <a:pt x="90" y="235"/>
                    </a:lnTo>
                    <a:lnTo>
                      <a:pt x="92" y="256"/>
                    </a:lnTo>
                    <a:lnTo>
                      <a:pt x="129" y="260"/>
                    </a:lnTo>
                    <a:lnTo>
                      <a:pt x="129" y="271"/>
                    </a:lnTo>
                    <a:lnTo>
                      <a:pt x="149" y="278"/>
                    </a:lnTo>
                    <a:lnTo>
                      <a:pt x="165" y="262"/>
                    </a:lnTo>
                    <a:lnTo>
                      <a:pt x="175" y="260"/>
                    </a:lnTo>
                    <a:lnTo>
                      <a:pt x="180" y="260"/>
                    </a:lnTo>
                    <a:lnTo>
                      <a:pt x="180" y="242"/>
                    </a:lnTo>
                    <a:lnTo>
                      <a:pt x="140" y="220"/>
                    </a:lnTo>
                    <a:lnTo>
                      <a:pt x="135" y="211"/>
                    </a:lnTo>
                    <a:lnTo>
                      <a:pt x="147" y="191"/>
                    </a:lnTo>
                    <a:lnTo>
                      <a:pt x="164" y="197"/>
                    </a:lnTo>
                    <a:lnTo>
                      <a:pt x="173" y="188"/>
                    </a:lnTo>
                    <a:lnTo>
                      <a:pt x="162" y="179"/>
                    </a:lnTo>
                    <a:lnTo>
                      <a:pt x="171" y="154"/>
                    </a:lnTo>
                    <a:lnTo>
                      <a:pt x="194" y="154"/>
                    </a:lnTo>
                    <a:lnTo>
                      <a:pt x="196" y="141"/>
                    </a:lnTo>
                    <a:lnTo>
                      <a:pt x="173" y="137"/>
                    </a:lnTo>
                    <a:lnTo>
                      <a:pt x="151" y="123"/>
                    </a:lnTo>
                    <a:lnTo>
                      <a:pt x="140" y="125"/>
                    </a:lnTo>
                    <a:lnTo>
                      <a:pt x="137" y="60"/>
                    </a:lnTo>
                    <a:lnTo>
                      <a:pt x="124" y="65"/>
                    </a:lnTo>
                    <a:lnTo>
                      <a:pt x="92" y="58"/>
                    </a:lnTo>
                    <a:lnTo>
                      <a:pt x="83" y="62"/>
                    </a:lnTo>
                    <a:lnTo>
                      <a:pt x="86" y="38"/>
                    </a:lnTo>
                    <a:lnTo>
                      <a:pt x="74" y="9"/>
                    </a:lnTo>
                    <a:lnTo>
                      <a:pt x="54" y="0"/>
                    </a:lnTo>
                    <a:lnTo>
                      <a:pt x="20" y="11"/>
                    </a:lnTo>
                    <a:close/>
                  </a:path>
                </a:pathLst>
              </a:custGeom>
              <a:solidFill>
                <a:srgbClr val="535A84"/>
              </a:solidFill>
              <a:ln w="11113" cap="flat">
                <a:solidFill>
                  <a:srgbClr val="535A84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6" name="Freeform 24">
                <a:extLst>
                  <a:ext uri="{FF2B5EF4-FFF2-40B4-BE49-F238E27FC236}">
                    <a16:creationId xmlns:a16="http://schemas.microsoft.com/office/drawing/2014/main" id="{F8B9AB80-7600-F3E7-5248-24B692F733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1" y="2354"/>
                <a:ext cx="238" cy="239"/>
              </a:xfrm>
              <a:custGeom>
                <a:avLst/>
                <a:gdLst>
                  <a:gd name="T0" fmla="*/ 29 w 238"/>
                  <a:gd name="T1" fmla="*/ 11 h 239"/>
                  <a:gd name="T2" fmla="*/ 27 w 238"/>
                  <a:gd name="T3" fmla="*/ 32 h 239"/>
                  <a:gd name="T4" fmla="*/ 13 w 238"/>
                  <a:gd name="T5" fmla="*/ 52 h 239"/>
                  <a:gd name="T6" fmla="*/ 38 w 238"/>
                  <a:gd name="T7" fmla="*/ 81 h 239"/>
                  <a:gd name="T8" fmla="*/ 40 w 238"/>
                  <a:gd name="T9" fmla="*/ 102 h 239"/>
                  <a:gd name="T10" fmla="*/ 22 w 238"/>
                  <a:gd name="T11" fmla="*/ 120 h 239"/>
                  <a:gd name="T12" fmla="*/ 27 w 238"/>
                  <a:gd name="T13" fmla="*/ 131 h 239"/>
                  <a:gd name="T14" fmla="*/ 20 w 238"/>
                  <a:gd name="T15" fmla="*/ 140 h 239"/>
                  <a:gd name="T16" fmla="*/ 0 w 238"/>
                  <a:gd name="T17" fmla="*/ 153 h 239"/>
                  <a:gd name="T18" fmla="*/ 11 w 238"/>
                  <a:gd name="T19" fmla="*/ 162 h 239"/>
                  <a:gd name="T20" fmla="*/ 20 w 238"/>
                  <a:gd name="T21" fmla="*/ 189 h 239"/>
                  <a:gd name="T22" fmla="*/ 20 w 238"/>
                  <a:gd name="T23" fmla="*/ 189 h 239"/>
                  <a:gd name="T24" fmla="*/ 33 w 238"/>
                  <a:gd name="T25" fmla="*/ 189 h 239"/>
                  <a:gd name="T26" fmla="*/ 63 w 238"/>
                  <a:gd name="T27" fmla="*/ 207 h 239"/>
                  <a:gd name="T28" fmla="*/ 87 w 238"/>
                  <a:gd name="T29" fmla="*/ 207 h 239"/>
                  <a:gd name="T30" fmla="*/ 105 w 238"/>
                  <a:gd name="T31" fmla="*/ 191 h 239"/>
                  <a:gd name="T32" fmla="*/ 119 w 238"/>
                  <a:gd name="T33" fmla="*/ 212 h 239"/>
                  <a:gd name="T34" fmla="*/ 141 w 238"/>
                  <a:gd name="T35" fmla="*/ 223 h 239"/>
                  <a:gd name="T36" fmla="*/ 164 w 238"/>
                  <a:gd name="T37" fmla="*/ 220 h 239"/>
                  <a:gd name="T38" fmla="*/ 168 w 238"/>
                  <a:gd name="T39" fmla="*/ 232 h 239"/>
                  <a:gd name="T40" fmla="*/ 179 w 238"/>
                  <a:gd name="T41" fmla="*/ 230 h 239"/>
                  <a:gd name="T42" fmla="*/ 184 w 238"/>
                  <a:gd name="T43" fmla="*/ 239 h 239"/>
                  <a:gd name="T44" fmla="*/ 206 w 238"/>
                  <a:gd name="T45" fmla="*/ 238 h 239"/>
                  <a:gd name="T46" fmla="*/ 206 w 238"/>
                  <a:gd name="T47" fmla="*/ 238 h 239"/>
                  <a:gd name="T48" fmla="*/ 200 w 238"/>
                  <a:gd name="T49" fmla="*/ 229 h 239"/>
                  <a:gd name="T50" fmla="*/ 206 w 238"/>
                  <a:gd name="T51" fmla="*/ 198 h 239"/>
                  <a:gd name="T52" fmla="*/ 233 w 238"/>
                  <a:gd name="T53" fmla="*/ 160 h 239"/>
                  <a:gd name="T54" fmla="*/ 226 w 238"/>
                  <a:gd name="T55" fmla="*/ 151 h 239"/>
                  <a:gd name="T56" fmla="*/ 236 w 238"/>
                  <a:gd name="T57" fmla="*/ 144 h 239"/>
                  <a:gd name="T58" fmla="*/ 238 w 238"/>
                  <a:gd name="T59" fmla="*/ 129 h 239"/>
                  <a:gd name="T60" fmla="*/ 226 w 238"/>
                  <a:gd name="T61" fmla="*/ 115 h 239"/>
                  <a:gd name="T62" fmla="*/ 233 w 238"/>
                  <a:gd name="T63" fmla="*/ 102 h 239"/>
                  <a:gd name="T64" fmla="*/ 222 w 238"/>
                  <a:gd name="T65" fmla="*/ 99 h 239"/>
                  <a:gd name="T66" fmla="*/ 172 w 238"/>
                  <a:gd name="T67" fmla="*/ 104 h 239"/>
                  <a:gd name="T68" fmla="*/ 152 w 238"/>
                  <a:gd name="T69" fmla="*/ 63 h 239"/>
                  <a:gd name="T70" fmla="*/ 139 w 238"/>
                  <a:gd name="T71" fmla="*/ 48 h 239"/>
                  <a:gd name="T72" fmla="*/ 130 w 238"/>
                  <a:gd name="T73" fmla="*/ 56 h 239"/>
                  <a:gd name="T74" fmla="*/ 121 w 238"/>
                  <a:gd name="T75" fmla="*/ 25 h 239"/>
                  <a:gd name="T76" fmla="*/ 103 w 238"/>
                  <a:gd name="T77" fmla="*/ 5 h 239"/>
                  <a:gd name="T78" fmla="*/ 89 w 238"/>
                  <a:gd name="T79" fmla="*/ 0 h 239"/>
                  <a:gd name="T80" fmla="*/ 29 w 238"/>
                  <a:gd name="T81" fmla="*/ 11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8" h="239">
                    <a:moveTo>
                      <a:pt x="29" y="11"/>
                    </a:moveTo>
                    <a:lnTo>
                      <a:pt x="27" y="32"/>
                    </a:lnTo>
                    <a:lnTo>
                      <a:pt x="13" y="52"/>
                    </a:lnTo>
                    <a:lnTo>
                      <a:pt x="38" y="81"/>
                    </a:lnTo>
                    <a:lnTo>
                      <a:pt x="40" y="102"/>
                    </a:lnTo>
                    <a:lnTo>
                      <a:pt x="22" y="120"/>
                    </a:lnTo>
                    <a:lnTo>
                      <a:pt x="27" y="131"/>
                    </a:lnTo>
                    <a:lnTo>
                      <a:pt x="20" y="140"/>
                    </a:lnTo>
                    <a:lnTo>
                      <a:pt x="0" y="153"/>
                    </a:lnTo>
                    <a:lnTo>
                      <a:pt x="11" y="162"/>
                    </a:lnTo>
                    <a:lnTo>
                      <a:pt x="20" y="189"/>
                    </a:lnTo>
                    <a:lnTo>
                      <a:pt x="20" y="189"/>
                    </a:lnTo>
                    <a:lnTo>
                      <a:pt x="33" y="189"/>
                    </a:lnTo>
                    <a:lnTo>
                      <a:pt x="63" y="207"/>
                    </a:lnTo>
                    <a:lnTo>
                      <a:pt x="87" y="207"/>
                    </a:lnTo>
                    <a:lnTo>
                      <a:pt x="105" y="191"/>
                    </a:lnTo>
                    <a:lnTo>
                      <a:pt x="119" y="212"/>
                    </a:lnTo>
                    <a:lnTo>
                      <a:pt x="141" y="223"/>
                    </a:lnTo>
                    <a:lnTo>
                      <a:pt x="164" y="220"/>
                    </a:lnTo>
                    <a:lnTo>
                      <a:pt x="168" y="232"/>
                    </a:lnTo>
                    <a:lnTo>
                      <a:pt x="179" y="230"/>
                    </a:lnTo>
                    <a:lnTo>
                      <a:pt x="184" y="239"/>
                    </a:lnTo>
                    <a:lnTo>
                      <a:pt x="206" y="238"/>
                    </a:lnTo>
                    <a:lnTo>
                      <a:pt x="206" y="238"/>
                    </a:lnTo>
                    <a:lnTo>
                      <a:pt x="200" y="229"/>
                    </a:lnTo>
                    <a:lnTo>
                      <a:pt x="206" y="198"/>
                    </a:lnTo>
                    <a:lnTo>
                      <a:pt x="233" y="160"/>
                    </a:lnTo>
                    <a:lnTo>
                      <a:pt x="226" y="151"/>
                    </a:lnTo>
                    <a:lnTo>
                      <a:pt x="236" y="144"/>
                    </a:lnTo>
                    <a:lnTo>
                      <a:pt x="238" y="129"/>
                    </a:lnTo>
                    <a:lnTo>
                      <a:pt x="226" y="115"/>
                    </a:lnTo>
                    <a:lnTo>
                      <a:pt x="233" y="102"/>
                    </a:lnTo>
                    <a:lnTo>
                      <a:pt x="222" y="99"/>
                    </a:lnTo>
                    <a:lnTo>
                      <a:pt x="172" y="104"/>
                    </a:lnTo>
                    <a:lnTo>
                      <a:pt x="152" y="63"/>
                    </a:lnTo>
                    <a:lnTo>
                      <a:pt x="139" y="48"/>
                    </a:lnTo>
                    <a:lnTo>
                      <a:pt x="130" y="56"/>
                    </a:lnTo>
                    <a:lnTo>
                      <a:pt x="121" y="25"/>
                    </a:lnTo>
                    <a:lnTo>
                      <a:pt x="103" y="5"/>
                    </a:lnTo>
                    <a:lnTo>
                      <a:pt x="89" y="0"/>
                    </a:lnTo>
                    <a:lnTo>
                      <a:pt x="29" y="11"/>
                    </a:lnTo>
                    <a:close/>
                  </a:path>
                </a:pathLst>
              </a:custGeom>
              <a:solidFill>
                <a:srgbClr val="535A84"/>
              </a:solidFill>
              <a:ln w="7938" cap="flat">
                <a:solidFill>
                  <a:srgbClr val="535A84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7" name="Freeform 25">
                <a:extLst>
                  <a:ext uri="{FF2B5EF4-FFF2-40B4-BE49-F238E27FC236}">
                    <a16:creationId xmlns:a16="http://schemas.microsoft.com/office/drawing/2014/main" id="{BF26CB08-2EA9-1A41-37BF-4116AFBDA0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5" y="2543"/>
                <a:ext cx="222" cy="209"/>
              </a:xfrm>
              <a:custGeom>
                <a:avLst/>
                <a:gdLst>
                  <a:gd name="T0" fmla="*/ 222 w 222"/>
                  <a:gd name="T1" fmla="*/ 76 h 209"/>
                  <a:gd name="T2" fmla="*/ 205 w 222"/>
                  <a:gd name="T3" fmla="*/ 72 h 209"/>
                  <a:gd name="T4" fmla="*/ 202 w 222"/>
                  <a:gd name="T5" fmla="*/ 49 h 209"/>
                  <a:gd name="T6" fmla="*/ 180 w 222"/>
                  <a:gd name="T7" fmla="*/ 50 h 209"/>
                  <a:gd name="T8" fmla="*/ 175 w 222"/>
                  <a:gd name="T9" fmla="*/ 41 h 209"/>
                  <a:gd name="T10" fmla="*/ 164 w 222"/>
                  <a:gd name="T11" fmla="*/ 43 h 209"/>
                  <a:gd name="T12" fmla="*/ 160 w 222"/>
                  <a:gd name="T13" fmla="*/ 31 h 209"/>
                  <a:gd name="T14" fmla="*/ 137 w 222"/>
                  <a:gd name="T15" fmla="*/ 34 h 209"/>
                  <a:gd name="T16" fmla="*/ 115 w 222"/>
                  <a:gd name="T17" fmla="*/ 23 h 209"/>
                  <a:gd name="T18" fmla="*/ 101 w 222"/>
                  <a:gd name="T19" fmla="*/ 2 h 209"/>
                  <a:gd name="T20" fmla="*/ 83 w 222"/>
                  <a:gd name="T21" fmla="*/ 18 h 209"/>
                  <a:gd name="T22" fmla="*/ 59 w 222"/>
                  <a:gd name="T23" fmla="*/ 18 h 209"/>
                  <a:gd name="T24" fmla="*/ 29 w 222"/>
                  <a:gd name="T25" fmla="*/ 0 h 209"/>
                  <a:gd name="T26" fmla="*/ 16 w 222"/>
                  <a:gd name="T27" fmla="*/ 0 h 209"/>
                  <a:gd name="T28" fmla="*/ 16 w 222"/>
                  <a:gd name="T29" fmla="*/ 0 h 209"/>
                  <a:gd name="T30" fmla="*/ 5 w 222"/>
                  <a:gd name="T31" fmla="*/ 2 h 209"/>
                  <a:gd name="T32" fmla="*/ 0 w 222"/>
                  <a:gd name="T33" fmla="*/ 11 h 209"/>
                  <a:gd name="T34" fmla="*/ 7 w 222"/>
                  <a:gd name="T35" fmla="*/ 36 h 209"/>
                  <a:gd name="T36" fmla="*/ 0 w 222"/>
                  <a:gd name="T37" fmla="*/ 56 h 209"/>
                  <a:gd name="T38" fmla="*/ 11 w 222"/>
                  <a:gd name="T39" fmla="*/ 65 h 209"/>
                  <a:gd name="T40" fmla="*/ 23 w 222"/>
                  <a:gd name="T41" fmla="*/ 92 h 209"/>
                  <a:gd name="T42" fmla="*/ 23 w 222"/>
                  <a:gd name="T43" fmla="*/ 115 h 209"/>
                  <a:gd name="T44" fmla="*/ 34 w 222"/>
                  <a:gd name="T45" fmla="*/ 122 h 209"/>
                  <a:gd name="T46" fmla="*/ 32 w 222"/>
                  <a:gd name="T47" fmla="*/ 144 h 209"/>
                  <a:gd name="T48" fmla="*/ 27 w 222"/>
                  <a:gd name="T49" fmla="*/ 176 h 209"/>
                  <a:gd name="T50" fmla="*/ 50 w 222"/>
                  <a:gd name="T51" fmla="*/ 202 h 209"/>
                  <a:gd name="T52" fmla="*/ 74 w 222"/>
                  <a:gd name="T53" fmla="*/ 202 h 209"/>
                  <a:gd name="T54" fmla="*/ 87 w 222"/>
                  <a:gd name="T55" fmla="*/ 195 h 209"/>
                  <a:gd name="T56" fmla="*/ 103 w 222"/>
                  <a:gd name="T57" fmla="*/ 209 h 209"/>
                  <a:gd name="T58" fmla="*/ 126 w 222"/>
                  <a:gd name="T59" fmla="*/ 185 h 209"/>
                  <a:gd name="T60" fmla="*/ 153 w 222"/>
                  <a:gd name="T61" fmla="*/ 196 h 209"/>
                  <a:gd name="T62" fmla="*/ 198 w 222"/>
                  <a:gd name="T63" fmla="*/ 175 h 209"/>
                  <a:gd name="T64" fmla="*/ 195 w 222"/>
                  <a:gd name="T65" fmla="*/ 166 h 209"/>
                  <a:gd name="T66" fmla="*/ 202 w 222"/>
                  <a:gd name="T67" fmla="*/ 157 h 209"/>
                  <a:gd name="T68" fmla="*/ 187 w 222"/>
                  <a:gd name="T69" fmla="*/ 131 h 209"/>
                  <a:gd name="T70" fmla="*/ 195 w 222"/>
                  <a:gd name="T71" fmla="*/ 124 h 209"/>
                  <a:gd name="T72" fmla="*/ 195 w 222"/>
                  <a:gd name="T73" fmla="*/ 103 h 209"/>
                  <a:gd name="T74" fmla="*/ 205 w 222"/>
                  <a:gd name="T75" fmla="*/ 99 h 209"/>
                  <a:gd name="T76" fmla="*/ 205 w 222"/>
                  <a:gd name="T77" fmla="*/ 94 h 209"/>
                  <a:gd name="T78" fmla="*/ 214 w 222"/>
                  <a:gd name="T79" fmla="*/ 92 h 209"/>
                  <a:gd name="T80" fmla="*/ 220 w 222"/>
                  <a:gd name="T81" fmla="*/ 92 h 209"/>
                  <a:gd name="T82" fmla="*/ 220 w 222"/>
                  <a:gd name="T83" fmla="*/ 88 h 209"/>
                  <a:gd name="T84" fmla="*/ 222 w 222"/>
                  <a:gd name="T85" fmla="*/ 76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2" h="209">
                    <a:moveTo>
                      <a:pt x="222" y="76"/>
                    </a:moveTo>
                    <a:lnTo>
                      <a:pt x="205" y="72"/>
                    </a:lnTo>
                    <a:lnTo>
                      <a:pt x="202" y="49"/>
                    </a:lnTo>
                    <a:lnTo>
                      <a:pt x="180" y="50"/>
                    </a:lnTo>
                    <a:lnTo>
                      <a:pt x="175" y="41"/>
                    </a:lnTo>
                    <a:lnTo>
                      <a:pt x="164" y="43"/>
                    </a:lnTo>
                    <a:lnTo>
                      <a:pt x="160" y="31"/>
                    </a:lnTo>
                    <a:lnTo>
                      <a:pt x="137" y="34"/>
                    </a:lnTo>
                    <a:lnTo>
                      <a:pt x="115" y="23"/>
                    </a:lnTo>
                    <a:lnTo>
                      <a:pt x="101" y="2"/>
                    </a:lnTo>
                    <a:lnTo>
                      <a:pt x="83" y="18"/>
                    </a:lnTo>
                    <a:lnTo>
                      <a:pt x="59" y="18"/>
                    </a:lnTo>
                    <a:lnTo>
                      <a:pt x="29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5" y="2"/>
                    </a:lnTo>
                    <a:lnTo>
                      <a:pt x="0" y="11"/>
                    </a:lnTo>
                    <a:lnTo>
                      <a:pt x="7" y="36"/>
                    </a:lnTo>
                    <a:lnTo>
                      <a:pt x="0" y="56"/>
                    </a:lnTo>
                    <a:lnTo>
                      <a:pt x="11" y="65"/>
                    </a:lnTo>
                    <a:lnTo>
                      <a:pt x="23" y="92"/>
                    </a:lnTo>
                    <a:lnTo>
                      <a:pt x="23" y="115"/>
                    </a:lnTo>
                    <a:lnTo>
                      <a:pt x="34" y="122"/>
                    </a:lnTo>
                    <a:lnTo>
                      <a:pt x="32" y="144"/>
                    </a:lnTo>
                    <a:lnTo>
                      <a:pt x="27" y="176"/>
                    </a:lnTo>
                    <a:lnTo>
                      <a:pt x="50" y="202"/>
                    </a:lnTo>
                    <a:lnTo>
                      <a:pt x="74" y="202"/>
                    </a:lnTo>
                    <a:lnTo>
                      <a:pt x="87" y="195"/>
                    </a:lnTo>
                    <a:lnTo>
                      <a:pt x="103" y="209"/>
                    </a:lnTo>
                    <a:lnTo>
                      <a:pt x="126" y="185"/>
                    </a:lnTo>
                    <a:lnTo>
                      <a:pt x="153" y="196"/>
                    </a:lnTo>
                    <a:lnTo>
                      <a:pt x="198" y="175"/>
                    </a:lnTo>
                    <a:lnTo>
                      <a:pt x="195" y="166"/>
                    </a:lnTo>
                    <a:lnTo>
                      <a:pt x="202" y="157"/>
                    </a:lnTo>
                    <a:lnTo>
                      <a:pt x="187" y="131"/>
                    </a:lnTo>
                    <a:lnTo>
                      <a:pt x="195" y="124"/>
                    </a:lnTo>
                    <a:lnTo>
                      <a:pt x="195" y="103"/>
                    </a:lnTo>
                    <a:lnTo>
                      <a:pt x="205" y="99"/>
                    </a:lnTo>
                    <a:lnTo>
                      <a:pt x="205" y="94"/>
                    </a:lnTo>
                    <a:lnTo>
                      <a:pt x="214" y="92"/>
                    </a:lnTo>
                    <a:lnTo>
                      <a:pt x="220" y="92"/>
                    </a:lnTo>
                    <a:lnTo>
                      <a:pt x="220" y="88"/>
                    </a:lnTo>
                    <a:lnTo>
                      <a:pt x="222" y="76"/>
                    </a:lnTo>
                    <a:close/>
                  </a:path>
                </a:pathLst>
              </a:custGeom>
              <a:solidFill>
                <a:srgbClr val="535A84"/>
              </a:solidFill>
              <a:ln w="7938" cap="flat">
                <a:solidFill>
                  <a:srgbClr val="535A84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8" name="Freeform 26">
                <a:extLst>
                  <a:ext uri="{FF2B5EF4-FFF2-40B4-BE49-F238E27FC236}">
                    <a16:creationId xmlns:a16="http://schemas.microsoft.com/office/drawing/2014/main" id="{11BBD040-A91E-4540-0195-775BA59CC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8" y="2719"/>
                <a:ext cx="286" cy="199"/>
              </a:xfrm>
              <a:custGeom>
                <a:avLst/>
                <a:gdLst>
                  <a:gd name="T0" fmla="*/ 69 w 159"/>
                  <a:gd name="T1" fmla="*/ 0 h 110"/>
                  <a:gd name="T2" fmla="*/ 60 w 159"/>
                  <a:gd name="T3" fmla="*/ 0 h 110"/>
                  <a:gd name="T4" fmla="*/ 50 w 159"/>
                  <a:gd name="T5" fmla="*/ 8 h 110"/>
                  <a:gd name="T6" fmla="*/ 31 w 159"/>
                  <a:gd name="T7" fmla="*/ 14 h 110"/>
                  <a:gd name="T8" fmla="*/ 27 w 159"/>
                  <a:gd name="T9" fmla="*/ 18 h 110"/>
                  <a:gd name="T10" fmla="*/ 30 w 159"/>
                  <a:gd name="T11" fmla="*/ 29 h 110"/>
                  <a:gd name="T12" fmla="*/ 27 w 159"/>
                  <a:gd name="T13" fmla="*/ 34 h 110"/>
                  <a:gd name="T14" fmla="*/ 8 w 159"/>
                  <a:gd name="T15" fmla="*/ 36 h 110"/>
                  <a:gd name="T16" fmla="*/ 0 w 159"/>
                  <a:gd name="T17" fmla="*/ 48 h 110"/>
                  <a:gd name="T18" fmla="*/ 0 w 159"/>
                  <a:gd name="T19" fmla="*/ 48 h 110"/>
                  <a:gd name="T20" fmla="*/ 2 w 159"/>
                  <a:gd name="T21" fmla="*/ 56 h 110"/>
                  <a:gd name="T22" fmla="*/ 19 w 159"/>
                  <a:gd name="T23" fmla="*/ 66 h 110"/>
                  <a:gd name="T24" fmla="*/ 26 w 159"/>
                  <a:gd name="T25" fmla="*/ 84 h 110"/>
                  <a:gd name="T26" fmla="*/ 32 w 159"/>
                  <a:gd name="T27" fmla="*/ 86 h 110"/>
                  <a:gd name="T28" fmla="*/ 56 w 159"/>
                  <a:gd name="T29" fmla="*/ 70 h 110"/>
                  <a:gd name="T30" fmla="*/ 61 w 159"/>
                  <a:gd name="T31" fmla="*/ 73 h 110"/>
                  <a:gd name="T32" fmla="*/ 58 w 159"/>
                  <a:gd name="T33" fmla="*/ 79 h 110"/>
                  <a:gd name="T34" fmla="*/ 68 w 159"/>
                  <a:gd name="T35" fmla="*/ 88 h 110"/>
                  <a:gd name="T36" fmla="*/ 75 w 159"/>
                  <a:gd name="T37" fmla="*/ 87 h 110"/>
                  <a:gd name="T38" fmla="*/ 79 w 159"/>
                  <a:gd name="T39" fmla="*/ 93 h 110"/>
                  <a:gd name="T40" fmla="*/ 107 w 159"/>
                  <a:gd name="T41" fmla="*/ 93 h 110"/>
                  <a:gd name="T42" fmla="*/ 110 w 159"/>
                  <a:gd name="T43" fmla="*/ 100 h 110"/>
                  <a:gd name="T44" fmla="*/ 124 w 159"/>
                  <a:gd name="T45" fmla="*/ 101 h 110"/>
                  <a:gd name="T46" fmla="*/ 132 w 159"/>
                  <a:gd name="T47" fmla="*/ 110 h 110"/>
                  <a:gd name="T48" fmla="*/ 144 w 159"/>
                  <a:gd name="T49" fmla="*/ 100 h 110"/>
                  <a:gd name="T50" fmla="*/ 140 w 159"/>
                  <a:gd name="T51" fmla="*/ 74 h 110"/>
                  <a:gd name="T52" fmla="*/ 142 w 159"/>
                  <a:gd name="T53" fmla="*/ 68 h 110"/>
                  <a:gd name="T54" fmla="*/ 150 w 159"/>
                  <a:gd name="T55" fmla="*/ 65 h 110"/>
                  <a:gd name="T56" fmla="*/ 158 w 159"/>
                  <a:gd name="T57" fmla="*/ 56 h 110"/>
                  <a:gd name="T58" fmla="*/ 159 w 159"/>
                  <a:gd name="T59" fmla="*/ 44 h 110"/>
                  <a:gd name="T60" fmla="*/ 156 w 159"/>
                  <a:gd name="T61" fmla="*/ 39 h 110"/>
                  <a:gd name="T62" fmla="*/ 139 w 159"/>
                  <a:gd name="T63" fmla="*/ 33 h 110"/>
                  <a:gd name="T64" fmla="*/ 124 w 159"/>
                  <a:gd name="T65" fmla="*/ 5 h 110"/>
                  <a:gd name="T66" fmla="*/ 111 w 159"/>
                  <a:gd name="T67" fmla="*/ 18 h 110"/>
                  <a:gd name="T68" fmla="*/ 102 w 159"/>
                  <a:gd name="T69" fmla="*/ 10 h 110"/>
                  <a:gd name="T70" fmla="*/ 95 w 159"/>
                  <a:gd name="T71" fmla="*/ 14 h 110"/>
                  <a:gd name="T72" fmla="*/ 82 w 159"/>
                  <a:gd name="T73" fmla="*/ 14 h 110"/>
                  <a:gd name="T74" fmla="*/ 69 w 159"/>
                  <a:gd name="T75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59" h="110">
                    <a:moveTo>
                      <a:pt x="69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8" y="60"/>
                      <a:pt x="13" y="63"/>
                      <a:pt x="19" y="66"/>
                    </a:cubicBezTo>
                    <a:cubicBezTo>
                      <a:pt x="26" y="84"/>
                      <a:pt x="26" y="84"/>
                      <a:pt x="26" y="84"/>
                    </a:cubicBezTo>
                    <a:cubicBezTo>
                      <a:pt x="32" y="86"/>
                      <a:pt x="32" y="86"/>
                      <a:pt x="32" y="86"/>
                    </a:cubicBezTo>
                    <a:cubicBezTo>
                      <a:pt x="56" y="70"/>
                      <a:pt x="56" y="70"/>
                      <a:pt x="56" y="70"/>
                    </a:cubicBezTo>
                    <a:cubicBezTo>
                      <a:pt x="61" y="73"/>
                      <a:pt x="61" y="73"/>
                      <a:pt x="61" y="73"/>
                    </a:cubicBezTo>
                    <a:cubicBezTo>
                      <a:pt x="58" y="79"/>
                      <a:pt x="58" y="79"/>
                      <a:pt x="58" y="79"/>
                    </a:cubicBezTo>
                    <a:cubicBezTo>
                      <a:pt x="68" y="88"/>
                      <a:pt x="68" y="88"/>
                      <a:pt x="68" y="88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79" y="93"/>
                      <a:pt x="79" y="93"/>
                      <a:pt x="79" y="93"/>
                    </a:cubicBezTo>
                    <a:cubicBezTo>
                      <a:pt x="107" y="93"/>
                      <a:pt x="107" y="93"/>
                      <a:pt x="107" y="93"/>
                    </a:cubicBezTo>
                    <a:cubicBezTo>
                      <a:pt x="110" y="100"/>
                      <a:pt x="110" y="100"/>
                      <a:pt x="110" y="100"/>
                    </a:cubicBezTo>
                    <a:cubicBezTo>
                      <a:pt x="124" y="101"/>
                      <a:pt x="124" y="101"/>
                      <a:pt x="124" y="101"/>
                    </a:cubicBezTo>
                    <a:cubicBezTo>
                      <a:pt x="132" y="110"/>
                      <a:pt x="132" y="110"/>
                      <a:pt x="132" y="110"/>
                    </a:cubicBezTo>
                    <a:cubicBezTo>
                      <a:pt x="144" y="100"/>
                      <a:pt x="144" y="100"/>
                      <a:pt x="144" y="100"/>
                    </a:cubicBezTo>
                    <a:cubicBezTo>
                      <a:pt x="140" y="74"/>
                      <a:pt x="140" y="74"/>
                      <a:pt x="140" y="74"/>
                    </a:cubicBezTo>
                    <a:cubicBezTo>
                      <a:pt x="142" y="68"/>
                      <a:pt x="142" y="68"/>
                      <a:pt x="142" y="68"/>
                    </a:cubicBezTo>
                    <a:cubicBezTo>
                      <a:pt x="150" y="65"/>
                      <a:pt x="150" y="65"/>
                      <a:pt x="150" y="65"/>
                    </a:cubicBezTo>
                    <a:cubicBezTo>
                      <a:pt x="158" y="56"/>
                      <a:pt x="158" y="56"/>
                      <a:pt x="158" y="56"/>
                    </a:cubicBezTo>
                    <a:cubicBezTo>
                      <a:pt x="159" y="44"/>
                      <a:pt x="159" y="44"/>
                      <a:pt x="159" y="44"/>
                    </a:cubicBezTo>
                    <a:cubicBezTo>
                      <a:pt x="156" y="39"/>
                      <a:pt x="156" y="39"/>
                      <a:pt x="156" y="39"/>
                    </a:cubicBezTo>
                    <a:cubicBezTo>
                      <a:pt x="139" y="33"/>
                      <a:pt x="139" y="33"/>
                      <a:pt x="139" y="33"/>
                    </a:cubicBezTo>
                    <a:cubicBezTo>
                      <a:pt x="124" y="5"/>
                      <a:pt x="124" y="5"/>
                      <a:pt x="124" y="5"/>
                    </a:cubicBezTo>
                    <a:cubicBezTo>
                      <a:pt x="111" y="18"/>
                      <a:pt x="111" y="18"/>
                      <a:pt x="111" y="18"/>
                    </a:cubicBezTo>
                    <a:cubicBezTo>
                      <a:pt x="102" y="10"/>
                      <a:pt x="102" y="10"/>
                      <a:pt x="102" y="10"/>
                    </a:cubicBezTo>
                    <a:cubicBezTo>
                      <a:pt x="95" y="14"/>
                      <a:pt x="95" y="14"/>
                      <a:pt x="95" y="14"/>
                    </a:cubicBezTo>
                    <a:cubicBezTo>
                      <a:pt x="82" y="14"/>
                      <a:pt x="82" y="14"/>
                      <a:pt x="82" y="14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535A84"/>
              </a:solidFill>
              <a:ln w="11113" cap="flat">
                <a:solidFill>
                  <a:srgbClr val="535A84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69" name="Freeform 27">
                <a:extLst>
                  <a:ext uri="{FF2B5EF4-FFF2-40B4-BE49-F238E27FC236}">
                    <a16:creationId xmlns:a16="http://schemas.microsoft.com/office/drawing/2014/main" id="{8874EE98-D49F-97E2-0303-B362805C0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66" y="2799"/>
                <a:ext cx="206" cy="180"/>
              </a:xfrm>
              <a:custGeom>
                <a:avLst/>
                <a:gdLst>
                  <a:gd name="T0" fmla="*/ 109 w 114"/>
                  <a:gd name="T1" fmla="*/ 48 h 100"/>
                  <a:gd name="T2" fmla="*/ 110 w 114"/>
                  <a:gd name="T3" fmla="*/ 40 h 100"/>
                  <a:gd name="T4" fmla="*/ 103 w 114"/>
                  <a:gd name="T5" fmla="*/ 22 h 100"/>
                  <a:gd name="T6" fmla="*/ 86 w 114"/>
                  <a:gd name="T7" fmla="*/ 12 h 100"/>
                  <a:gd name="T8" fmla="*/ 84 w 114"/>
                  <a:gd name="T9" fmla="*/ 4 h 100"/>
                  <a:gd name="T10" fmla="*/ 73 w 114"/>
                  <a:gd name="T11" fmla="*/ 4 h 100"/>
                  <a:gd name="T12" fmla="*/ 68 w 114"/>
                  <a:gd name="T13" fmla="*/ 6 h 100"/>
                  <a:gd name="T14" fmla="*/ 39 w 114"/>
                  <a:gd name="T15" fmla="*/ 0 h 100"/>
                  <a:gd name="T16" fmla="*/ 35 w 114"/>
                  <a:gd name="T17" fmla="*/ 5 h 100"/>
                  <a:gd name="T18" fmla="*/ 10 w 114"/>
                  <a:gd name="T19" fmla="*/ 7 h 100"/>
                  <a:gd name="T20" fmla="*/ 4 w 114"/>
                  <a:gd name="T21" fmla="*/ 13 h 100"/>
                  <a:gd name="T22" fmla="*/ 6 w 114"/>
                  <a:gd name="T23" fmla="*/ 19 h 100"/>
                  <a:gd name="T24" fmla="*/ 0 w 114"/>
                  <a:gd name="T25" fmla="*/ 30 h 100"/>
                  <a:gd name="T26" fmla="*/ 14 w 114"/>
                  <a:gd name="T27" fmla="*/ 50 h 100"/>
                  <a:gd name="T28" fmla="*/ 18 w 114"/>
                  <a:gd name="T29" fmla="*/ 61 h 100"/>
                  <a:gd name="T30" fmla="*/ 16 w 114"/>
                  <a:gd name="T31" fmla="*/ 68 h 100"/>
                  <a:gd name="T32" fmla="*/ 22 w 114"/>
                  <a:gd name="T33" fmla="*/ 71 h 100"/>
                  <a:gd name="T34" fmla="*/ 22 w 114"/>
                  <a:gd name="T35" fmla="*/ 77 h 100"/>
                  <a:gd name="T36" fmla="*/ 36 w 114"/>
                  <a:gd name="T37" fmla="*/ 78 h 100"/>
                  <a:gd name="T38" fmla="*/ 47 w 114"/>
                  <a:gd name="T39" fmla="*/ 84 h 100"/>
                  <a:gd name="T40" fmla="*/ 48 w 114"/>
                  <a:gd name="T41" fmla="*/ 96 h 100"/>
                  <a:gd name="T42" fmla="*/ 63 w 114"/>
                  <a:gd name="T43" fmla="*/ 89 h 100"/>
                  <a:gd name="T44" fmla="*/ 88 w 114"/>
                  <a:gd name="T45" fmla="*/ 100 h 100"/>
                  <a:gd name="T46" fmla="*/ 92 w 114"/>
                  <a:gd name="T47" fmla="*/ 95 h 100"/>
                  <a:gd name="T48" fmla="*/ 98 w 114"/>
                  <a:gd name="T49" fmla="*/ 96 h 100"/>
                  <a:gd name="T50" fmla="*/ 104 w 114"/>
                  <a:gd name="T51" fmla="*/ 91 h 100"/>
                  <a:gd name="T52" fmla="*/ 94 w 114"/>
                  <a:gd name="T53" fmla="*/ 80 h 100"/>
                  <a:gd name="T54" fmla="*/ 114 w 114"/>
                  <a:gd name="T55" fmla="*/ 62 h 100"/>
                  <a:gd name="T56" fmla="*/ 109 w 114"/>
                  <a:gd name="T57" fmla="*/ 48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4" h="100">
                    <a:moveTo>
                      <a:pt x="109" y="48"/>
                    </a:moveTo>
                    <a:cubicBezTo>
                      <a:pt x="110" y="40"/>
                      <a:pt x="110" y="40"/>
                      <a:pt x="110" y="40"/>
                    </a:cubicBezTo>
                    <a:cubicBezTo>
                      <a:pt x="103" y="22"/>
                      <a:pt x="103" y="22"/>
                      <a:pt x="103" y="22"/>
                    </a:cubicBezTo>
                    <a:cubicBezTo>
                      <a:pt x="97" y="19"/>
                      <a:pt x="92" y="16"/>
                      <a:pt x="86" y="12"/>
                    </a:cubicBezTo>
                    <a:cubicBezTo>
                      <a:pt x="84" y="4"/>
                      <a:pt x="84" y="4"/>
                      <a:pt x="84" y="4"/>
                    </a:cubicBezTo>
                    <a:cubicBezTo>
                      <a:pt x="73" y="4"/>
                      <a:pt x="73" y="4"/>
                      <a:pt x="73" y="4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16" y="68"/>
                      <a:pt x="16" y="68"/>
                      <a:pt x="16" y="68"/>
                    </a:cubicBezTo>
                    <a:cubicBezTo>
                      <a:pt x="22" y="71"/>
                      <a:pt x="22" y="71"/>
                      <a:pt x="22" y="71"/>
                    </a:cubicBezTo>
                    <a:cubicBezTo>
                      <a:pt x="22" y="77"/>
                      <a:pt x="22" y="77"/>
                      <a:pt x="22" y="77"/>
                    </a:cubicBezTo>
                    <a:cubicBezTo>
                      <a:pt x="36" y="78"/>
                      <a:pt x="36" y="78"/>
                      <a:pt x="36" y="78"/>
                    </a:cubicBezTo>
                    <a:cubicBezTo>
                      <a:pt x="47" y="84"/>
                      <a:pt x="47" y="84"/>
                      <a:pt x="47" y="84"/>
                    </a:cubicBezTo>
                    <a:cubicBezTo>
                      <a:pt x="48" y="96"/>
                      <a:pt x="48" y="96"/>
                      <a:pt x="48" y="96"/>
                    </a:cubicBezTo>
                    <a:cubicBezTo>
                      <a:pt x="63" y="89"/>
                      <a:pt x="63" y="89"/>
                      <a:pt x="63" y="89"/>
                    </a:cubicBezTo>
                    <a:cubicBezTo>
                      <a:pt x="88" y="100"/>
                      <a:pt x="88" y="100"/>
                      <a:pt x="88" y="100"/>
                    </a:cubicBezTo>
                    <a:cubicBezTo>
                      <a:pt x="92" y="95"/>
                      <a:pt x="92" y="95"/>
                      <a:pt x="92" y="95"/>
                    </a:cubicBezTo>
                    <a:cubicBezTo>
                      <a:pt x="98" y="96"/>
                      <a:pt x="98" y="96"/>
                      <a:pt x="98" y="96"/>
                    </a:cubicBezTo>
                    <a:cubicBezTo>
                      <a:pt x="104" y="91"/>
                      <a:pt x="104" y="91"/>
                      <a:pt x="104" y="91"/>
                    </a:cubicBezTo>
                    <a:cubicBezTo>
                      <a:pt x="94" y="80"/>
                      <a:pt x="94" y="80"/>
                      <a:pt x="94" y="80"/>
                    </a:cubicBezTo>
                    <a:cubicBezTo>
                      <a:pt x="114" y="62"/>
                      <a:pt x="114" y="62"/>
                      <a:pt x="114" y="62"/>
                    </a:cubicBezTo>
                    <a:lnTo>
                      <a:pt x="109" y="48"/>
                    </a:lnTo>
                    <a:close/>
                  </a:path>
                </a:pathLst>
              </a:custGeom>
              <a:solidFill>
                <a:srgbClr val="535A84"/>
              </a:solidFill>
              <a:ln w="11113" cap="flat">
                <a:solidFill>
                  <a:srgbClr val="535A84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70" name="Freeform 28">
                <a:extLst>
                  <a:ext uri="{FF2B5EF4-FFF2-40B4-BE49-F238E27FC236}">
                    <a16:creationId xmlns:a16="http://schemas.microsoft.com/office/drawing/2014/main" id="{1315DCBE-3657-5F2B-DB43-DC16E9ADA5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36" y="2846"/>
                <a:ext cx="268" cy="219"/>
              </a:xfrm>
              <a:custGeom>
                <a:avLst/>
                <a:gdLst>
                  <a:gd name="T0" fmla="*/ 29 w 268"/>
                  <a:gd name="T1" fmla="*/ 25 h 219"/>
                  <a:gd name="T2" fmla="*/ 27 w 268"/>
                  <a:gd name="T3" fmla="*/ 39 h 219"/>
                  <a:gd name="T4" fmla="*/ 36 w 268"/>
                  <a:gd name="T5" fmla="*/ 64 h 219"/>
                  <a:gd name="T6" fmla="*/ 0 w 268"/>
                  <a:gd name="T7" fmla="*/ 97 h 219"/>
                  <a:gd name="T8" fmla="*/ 18 w 268"/>
                  <a:gd name="T9" fmla="*/ 117 h 219"/>
                  <a:gd name="T10" fmla="*/ 21 w 268"/>
                  <a:gd name="T11" fmla="*/ 138 h 219"/>
                  <a:gd name="T12" fmla="*/ 16 w 268"/>
                  <a:gd name="T13" fmla="*/ 147 h 219"/>
                  <a:gd name="T14" fmla="*/ 20 w 268"/>
                  <a:gd name="T15" fmla="*/ 176 h 219"/>
                  <a:gd name="T16" fmla="*/ 48 w 268"/>
                  <a:gd name="T17" fmla="*/ 189 h 219"/>
                  <a:gd name="T18" fmla="*/ 56 w 268"/>
                  <a:gd name="T19" fmla="*/ 200 h 219"/>
                  <a:gd name="T20" fmla="*/ 81 w 268"/>
                  <a:gd name="T21" fmla="*/ 200 h 219"/>
                  <a:gd name="T22" fmla="*/ 106 w 268"/>
                  <a:gd name="T23" fmla="*/ 219 h 219"/>
                  <a:gd name="T24" fmla="*/ 120 w 268"/>
                  <a:gd name="T25" fmla="*/ 205 h 219"/>
                  <a:gd name="T26" fmla="*/ 158 w 268"/>
                  <a:gd name="T27" fmla="*/ 192 h 219"/>
                  <a:gd name="T28" fmla="*/ 193 w 268"/>
                  <a:gd name="T29" fmla="*/ 192 h 219"/>
                  <a:gd name="T30" fmla="*/ 212 w 268"/>
                  <a:gd name="T31" fmla="*/ 205 h 219"/>
                  <a:gd name="T32" fmla="*/ 256 w 268"/>
                  <a:gd name="T33" fmla="*/ 201 h 219"/>
                  <a:gd name="T34" fmla="*/ 268 w 268"/>
                  <a:gd name="T35" fmla="*/ 176 h 219"/>
                  <a:gd name="T36" fmla="*/ 257 w 268"/>
                  <a:gd name="T37" fmla="*/ 147 h 219"/>
                  <a:gd name="T38" fmla="*/ 239 w 268"/>
                  <a:gd name="T39" fmla="*/ 135 h 219"/>
                  <a:gd name="T40" fmla="*/ 221 w 268"/>
                  <a:gd name="T41" fmla="*/ 104 h 219"/>
                  <a:gd name="T42" fmla="*/ 229 w 268"/>
                  <a:gd name="T43" fmla="*/ 81 h 219"/>
                  <a:gd name="T44" fmla="*/ 220 w 268"/>
                  <a:gd name="T45" fmla="*/ 72 h 219"/>
                  <a:gd name="T46" fmla="*/ 205 w 268"/>
                  <a:gd name="T47" fmla="*/ 55 h 219"/>
                  <a:gd name="T48" fmla="*/ 180 w 268"/>
                  <a:gd name="T49" fmla="*/ 54 h 219"/>
                  <a:gd name="T50" fmla="*/ 175 w 268"/>
                  <a:gd name="T51" fmla="*/ 41 h 219"/>
                  <a:gd name="T52" fmla="*/ 124 w 268"/>
                  <a:gd name="T53" fmla="*/ 41 h 219"/>
                  <a:gd name="T54" fmla="*/ 117 w 268"/>
                  <a:gd name="T55" fmla="*/ 30 h 219"/>
                  <a:gd name="T56" fmla="*/ 104 w 268"/>
                  <a:gd name="T57" fmla="*/ 32 h 219"/>
                  <a:gd name="T58" fmla="*/ 86 w 268"/>
                  <a:gd name="T59" fmla="*/ 16 h 219"/>
                  <a:gd name="T60" fmla="*/ 92 w 268"/>
                  <a:gd name="T61" fmla="*/ 5 h 219"/>
                  <a:gd name="T62" fmla="*/ 83 w 268"/>
                  <a:gd name="T63" fmla="*/ 0 h 219"/>
                  <a:gd name="T64" fmla="*/ 39 w 268"/>
                  <a:gd name="T65" fmla="*/ 28 h 219"/>
                  <a:gd name="T66" fmla="*/ 29 w 268"/>
                  <a:gd name="T67" fmla="*/ 25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68" h="219">
                    <a:moveTo>
                      <a:pt x="29" y="25"/>
                    </a:moveTo>
                    <a:lnTo>
                      <a:pt x="27" y="39"/>
                    </a:lnTo>
                    <a:lnTo>
                      <a:pt x="36" y="64"/>
                    </a:lnTo>
                    <a:lnTo>
                      <a:pt x="0" y="97"/>
                    </a:lnTo>
                    <a:lnTo>
                      <a:pt x="18" y="117"/>
                    </a:lnTo>
                    <a:lnTo>
                      <a:pt x="21" y="138"/>
                    </a:lnTo>
                    <a:lnTo>
                      <a:pt x="16" y="147"/>
                    </a:lnTo>
                    <a:lnTo>
                      <a:pt x="20" y="176"/>
                    </a:lnTo>
                    <a:lnTo>
                      <a:pt x="48" y="189"/>
                    </a:lnTo>
                    <a:lnTo>
                      <a:pt x="56" y="200"/>
                    </a:lnTo>
                    <a:lnTo>
                      <a:pt x="81" y="200"/>
                    </a:lnTo>
                    <a:lnTo>
                      <a:pt x="106" y="219"/>
                    </a:lnTo>
                    <a:lnTo>
                      <a:pt x="120" y="205"/>
                    </a:lnTo>
                    <a:lnTo>
                      <a:pt x="158" y="192"/>
                    </a:lnTo>
                    <a:lnTo>
                      <a:pt x="193" y="192"/>
                    </a:lnTo>
                    <a:lnTo>
                      <a:pt x="212" y="205"/>
                    </a:lnTo>
                    <a:lnTo>
                      <a:pt x="256" y="201"/>
                    </a:lnTo>
                    <a:lnTo>
                      <a:pt x="268" y="176"/>
                    </a:lnTo>
                    <a:lnTo>
                      <a:pt x="257" y="147"/>
                    </a:lnTo>
                    <a:lnTo>
                      <a:pt x="239" y="135"/>
                    </a:lnTo>
                    <a:lnTo>
                      <a:pt x="221" y="104"/>
                    </a:lnTo>
                    <a:lnTo>
                      <a:pt x="229" y="81"/>
                    </a:lnTo>
                    <a:lnTo>
                      <a:pt x="220" y="72"/>
                    </a:lnTo>
                    <a:lnTo>
                      <a:pt x="205" y="55"/>
                    </a:lnTo>
                    <a:lnTo>
                      <a:pt x="180" y="54"/>
                    </a:lnTo>
                    <a:lnTo>
                      <a:pt x="175" y="41"/>
                    </a:lnTo>
                    <a:lnTo>
                      <a:pt x="124" y="41"/>
                    </a:lnTo>
                    <a:lnTo>
                      <a:pt x="117" y="30"/>
                    </a:lnTo>
                    <a:lnTo>
                      <a:pt x="104" y="32"/>
                    </a:lnTo>
                    <a:lnTo>
                      <a:pt x="86" y="16"/>
                    </a:lnTo>
                    <a:lnTo>
                      <a:pt x="92" y="5"/>
                    </a:lnTo>
                    <a:lnTo>
                      <a:pt x="83" y="0"/>
                    </a:lnTo>
                    <a:lnTo>
                      <a:pt x="39" y="28"/>
                    </a:lnTo>
                    <a:lnTo>
                      <a:pt x="29" y="25"/>
                    </a:lnTo>
                    <a:close/>
                  </a:path>
                </a:pathLst>
              </a:custGeom>
              <a:solidFill>
                <a:srgbClr val="535A84"/>
              </a:solidFill>
              <a:ln w="11113" cap="flat">
                <a:solidFill>
                  <a:srgbClr val="535A84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71" name="Freeform 29">
                <a:extLst>
                  <a:ext uri="{FF2B5EF4-FFF2-40B4-BE49-F238E27FC236}">
                    <a16:creationId xmlns:a16="http://schemas.microsoft.com/office/drawing/2014/main" id="{BE0E6200-667A-1876-049C-0B11241C96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9" y="2959"/>
                <a:ext cx="220" cy="188"/>
              </a:xfrm>
              <a:custGeom>
                <a:avLst/>
                <a:gdLst>
                  <a:gd name="T0" fmla="*/ 193 w 220"/>
                  <a:gd name="T1" fmla="*/ 11 h 188"/>
                  <a:gd name="T2" fmla="*/ 186 w 220"/>
                  <a:gd name="T3" fmla="*/ 20 h 188"/>
                  <a:gd name="T4" fmla="*/ 141 w 220"/>
                  <a:gd name="T5" fmla="*/ 0 h 188"/>
                  <a:gd name="T6" fmla="*/ 112 w 220"/>
                  <a:gd name="T7" fmla="*/ 13 h 188"/>
                  <a:gd name="T8" fmla="*/ 76 w 220"/>
                  <a:gd name="T9" fmla="*/ 27 h 188"/>
                  <a:gd name="T10" fmla="*/ 58 w 220"/>
                  <a:gd name="T11" fmla="*/ 45 h 188"/>
                  <a:gd name="T12" fmla="*/ 36 w 220"/>
                  <a:gd name="T13" fmla="*/ 51 h 188"/>
                  <a:gd name="T14" fmla="*/ 17 w 220"/>
                  <a:gd name="T15" fmla="*/ 65 h 188"/>
                  <a:gd name="T16" fmla="*/ 8 w 220"/>
                  <a:gd name="T17" fmla="*/ 61 h 188"/>
                  <a:gd name="T18" fmla="*/ 2 w 220"/>
                  <a:gd name="T19" fmla="*/ 70 h 188"/>
                  <a:gd name="T20" fmla="*/ 13 w 220"/>
                  <a:gd name="T21" fmla="*/ 88 h 188"/>
                  <a:gd name="T22" fmla="*/ 0 w 220"/>
                  <a:gd name="T23" fmla="*/ 105 h 188"/>
                  <a:gd name="T24" fmla="*/ 8 w 220"/>
                  <a:gd name="T25" fmla="*/ 115 h 188"/>
                  <a:gd name="T26" fmla="*/ 0 w 220"/>
                  <a:gd name="T27" fmla="*/ 123 h 188"/>
                  <a:gd name="T28" fmla="*/ 9 w 220"/>
                  <a:gd name="T29" fmla="*/ 128 h 188"/>
                  <a:gd name="T30" fmla="*/ 9 w 220"/>
                  <a:gd name="T31" fmla="*/ 139 h 188"/>
                  <a:gd name="T32" fmla="*/ 22 w 220"/>
                  <a:gd name="T33" fmla="*/ 142 h 188"/>
                  <a:gd name="T34" fmla="*/ 36 w 220"/>
                  <a:gd name="T35" fmla="*/ 170 h 188"/>
                  <a:gd name="T36" fmla="*/ 67 w 220"/>
                  <a:gd name="T37" fmla="*/ 166 h 188"/>
                  <a:gd name="T38" fmla="*/ 94 w 220"/>
                  <a:gd name="T39" fmla="*/ 188 h 188"/>
                  <a:gd name="T40" fmla="*/ 114 w 220"/>
                  <a:gd name="T41" fmla="*/ 179 h 188"/>
                  <a:gd name="T42" fmla="*/ 141 w 220"/>
                  <a:gd name="T43" fmla="*/ 179 h 188"/>
                  <a:gd name="T44" fmla="*/ 154 w 220"/>
                  <a:gd name="T45" fmla="*/ 171 h 188"/>
                  <a:gd name="T46" fmla="*/ 148 w 220"/>
                  <a:gd name="T47" fmla="*/ 159 h 188"/>
                  <a:gd name="T48" fmla="*/ 161 w 220"/>
                  <a:gd name="T49" fmla="*/ 155 h 188"/>
                  <a:gd name="T50" fmla="*/ 161 w 220"/>
                  <a:gd name="T51" fmla="*/ 142 h 188"/>
                  <a:gd name="T52" fmla="*/ 170 w 220"/>
                  <a:gd name="T53" fmla="*/ 135 h 188"/>
                  <a:gd name="T54" fmla="*/ 163 w 220"/>
                  <a:gd name="T55" fmla="*/ 126 h 188"/>
                  <a:gd name="T56" fmla="*/ 193 w 220"/>
                  <a:gd name="T57" fmla="*/ 92 h 188"/>
                  <a:gd name="T58" fmla="*/ 195 w 220"/>
                  <a:gd name="T59" fmla="*/ 79 h 188"/>
                  <a:gd name="T60" fmla="*/ 220 w 220"/>
                  <a:gd name="T61" fmla="*/ 87 h 188"/>
                  <a:gd name="T62" fmla="*/ 217 w 220"/>
                  <a:gd name="T63" fmla="*/ 63 h 188"/>
                  <a:gd name="T64" fmla="*/ 213 w 220"/>
                  <a:gd name="T65" fmla="*/ 34 h 188"/>
                  <a:gd name="T66" fmla="*/ 218 w 220"/>
                  <a:gd name="T67" fmla="*/ 25 h 188"/>
                  <a:gd name="T68" fmla="*/ 215 w 220"/>
                  <a:gd name="T69" fmla="*/ 4 h 188"/>
                  <a:gd name="T70" fmla="*/ 204 w 220"/>
                  <a:gd name="T71" fmla="*/ 13 h 188"/>
                  <a:gd name="T72" fmla="*/ 193 w 220"/>
                  <a:gd name="T73" fmla="*/ 11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0" h="188">
                    <a:moveTo>
                      <a:pt x="193" y="11"/>
                    </a:moveTo>
                    <a:lnTo>
                      <a:pt x="186" y="20"/>
                    </a:lnTo>
                    <a:lnTo>
                      <a:pt x="141" y="0"/>
                    </a:lnTo>
                    <a:lnTo>
                      <a:pt x="112" y="13"/>
                    </a:lnTo>
                    <a:lnTo>
                      <a:pt x="76" y="27"/>
                    </a:lnTo>
                    <a:lnTo>
                      <a:pt x="58" y="45"/>
                    </a:lnTo>
                    <a:lnTo>
                      <a:pt x="36" y="51"/>
                    </a:lnTo>
                    <a:lnTo>
                      <a:pt x="17" y="65"/>
                    </a:lnTo>
                    <a:lnTo>
                      <a:pt x="8" y="61"/>
                    </a:lnTo>
                    <a:lnTo>
                      <a:pt x="2" y="70"/>
                    </a:lnTo>
                    <a:lnTo>
                      <a:pt x="13" y="88"/>
                    </a:lnTo>
                    <a:lnTo>
                      <a:pt x="0" y="105"/>
                    </a:lnTo>
                    <a:lnTo>
                      <a:pt x="8" y="115"/>
                    </a:lnTo>
                    <a:lnTo>
                      <a:pt x="0" y="123"/>
                    </a:lnTo>
                    <a:lnTo>
                      <a:pt x="9" y="128"/>
                    </a:lnTo>
                    <a:lnTo>
                      <a:pt x="9" y="139"/>
                    </a:lnTo>
                    <a:lnTo>
                      <a:pt x="22" y="142"/>
                    </a:lnTo>
                    <a:lnTo>
                      <a:pt x="36" y="170"/>
                    </a:lnTo>
                    <a:lnTo>
                      <a:pt x="67" y="166"/>
                    </a:lnTo>
                    <a:lnTo>
                      <a:pt x="94" y="188"/>
                    </a:lnTo>
                    <a:lnTo>
                      <a:pt x="114" y="179"/>
                    </a:lnTo>
                    <a:lnTo>
                      <a:pt x="141" y="179"/>
                    </a:lnTo>
                    <a:lnTo>
                      <a:pt x="154" y="171"/>
                    </a:lnTo>
                    <a:lnTo>
                      <a:pt x="148" y="159"/>
                    </a:lnTo>
                    <a:lnTo>
                      <a:pt x="161" y="155"/>
                    </a:lnTo>
                    <a:lnTo>
                      <a:pt x="161" y="142"/>
                    </a:lnTo>
                    <a:lnTo>
                      <a:pt x="170" y="135"/>
                    </a:lnTo>
                    <a:lnTo>
                      <a:pt x="163" y="126"/>
                    </a:lnTo>
                    <a:lnTo>
                      <a:pt x="193" y="92"/>
                    </a:lnTo>
                    <a:lnTo>
                      <a:pt x="195" y="79"/>
                    </a:lnTo>
                    <a:lnTo>
                      <a:pt x="220" y="87"/>
                    </a:lnTo>
                    <a:lnTo>
                      <a:pt x="217" y="63"/>
                    </a:lnTo>
                    <a:lnTo>
                      <a:pt x="213" y="34"/>
                    </a:lnTo>
                    <a:lnTo>
                      <a:pt x="218" y="25"/>
                    </a:lnTo>
                    <a:lnTo>
                      <a:pt x="215" y="4"/>
                    </a:lnTo>
                    <a:lnTo>
                      <a:pt x="204" y="13"/>
                    </a:lnTo>
                    <a:lnTo>
                      <a:pt x="193" y="11"/>
                    </a:lnTo>
                    <a:close/>
                  </a:path>
                </a:pathLst>
              </a:custGeom>
              <a:solidFill>
                <a:srgbClr val="535A84"/>
              </a:solidFill>
              <a:ln w="11113" cap="flat">
                <a:solidFill>
                  <a:srgbClr val="535A84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72" name="Freeform 30">
                <a:extLst>
                  <a:ext uri="{FF2B5EF4-FFF2-40B4-BE49-F238E27FC236}">
                    <a16:creationId xmlns:a16="http://schemas.microsoft.com/office/drawing/2014/main" id="{9C990CDE-37D2-96B8-4610-0A25972C8F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6" y="3022"/>
                <a:ext cx="224" cy="200"/>
              </a:xfrm>
              <a:custGeom>
                <a:avLst/>
                <a:gdLst>
                  <a:gd name="T0" fmla="*/ 58 w 224"/>
                  <a:gd name="T1" fmla="*/ 16 h 200"/>
                  <a:gd name="T2" fmla="*/ 53 w 224"/>
                  <a:gd name="T3" fmla="*/ 29 h 200"/>
                  <a:gd name="T4" fmla="*/ 22 w 224"/>
                  <a:gd name="T5" fmla="*/ 65 h 200"/>
                  <a:gd name="T6" fmla="*/ 29 w 224"/>
                  <a:gd name="T7" fmla="*/ 74 h 200"/>
                  <a:gd name="T8" fmla="*/ 20 w 224"/>
                  <a:gd name="T9" fmla="*/ 81 h 200"/>
                  <a:gd name="T10" fmla="*/ 24 w 224"/>
                  <a:gd name="T11" fmla="*/ 92 h 200"/>
                  <a:gd name="T12" fmla="*/ 11 w 224"/>
                  <a:gd name="T13" fmla="*/ 96 h 200"/>
                  <a:gd name="T14" fmla="*/ 13 w 224"/>
                  <a:gd name="T15" fmla="*/ 110 h 200"/>
                  <a:gd name="T16" fmla="*/ 0 w 224"/>
                  <a:gd name="T17" fmla="*/ 117 h 200"/>
                  <a:gd name="T18" fmla="*/ 4 w 224"/>
                  <a:gd name="T19" fmla="*/ 137 h 200"/>
                  <a:gd name="T20" fmla="*/ 18 w 224"/>
                  <a:gd name="T21" fmla="*/ 161 h 200"/>
                  <a:gd name="T22" fmla="*/ 13 w 224"/>
                  <a:gd name="T23" fmla="*/ 182 h 200"/>
                  <a:gd name="T24" fmla="*/ 26 w 224"/>
                  <a:gd name="T25" fmla="*/ 200 h 200"/>
                  <a:gd name="T26" fmla="*/ 45 w 224"/>
                  <a:gd name="T27" fmla="*/ 188 h 200"/>
                  <a:gd name="T28" fmla="*/ 71 w 224"/>
                  <a:gd name="T29" fmla="*/ 193 h 200"/>
                  <a:gd name="T30" fmla="*/ 87 w 224"/>
                  <a:gd name="T31" fmla="*/ 175 h 200"/>
                  <a:gd name="T32" fmla="*/ 98 w 224"/>
                  <a:gd name="T33" fmla="*/ 143 h 200"/>
                  <a:gd name="T34" fmla="*/ 119 w 224"/>
                  <a:gd name="T35" fmla="*/ 125 h 200"/>
                  <a:gd name="T36" fmla="*/ 135 w 224"/>
                  <a:gd name="T37" fmla="*/ 141 h 200"/>
                  <a:gd name="T38" fmla="*/ 141 w 224"/>
                  <a:gd name="T39" fmla="*/ 157 h 200"/>
                  <a:gd name="T40" fmla="*/ 150 w 224"/>
                  <a:gd name="T41" fmla="*/ 162 h 200"/>
                  <a:gd name="T42" fmla="*/ 148 w 224"/>
                  <a:gd name="T43" fmla="*/ 173 h 200"/>
                  <a:gd name="T44" fmla="*/ 159 w 224"/>
                  <a:gd name="T45" fmla="*/ 193 h 200"/>
                  <a:gd name="T46" fmla="*/ 186 w 224"/>
                  <a:gd name="T47" fmla="*/ 143 h 200"/>
                  <a:gd name="T48" fmla="*/ 193 w 224"/>
                  <a:gd name="T49" fmla="*/ 143 h 200"/>
                  <a:gd name="T50" fmla="*/ 218 w 224"/>
                  <a:gd name="T51" fmla="*/ 121 h 200"/>
                  <a:gd name="T52" fmla="*/ 224 w 224"/>
                  <a:gd name="T53" fmla="*/ 117 h 200"/>
                  <a:gd name="T54" fmla="*/ 209 w 224"/>
                  <a:gd name="T55" fmla="*/ 87 h 200"/>
                  <a:gd name="T56" fmla="*/ 222 w 224"/>
                  <a:gd name="T57" fmla="*/ 87 h 200"/>
                  <a:gd name="T58" fmla="*/ 213 w 224"/>
                  <a:gd name="T59" fmla="*/ 83 h 200"/>
                  <a:gd name="T60" fmla="*/ 200 w 224"/>
                  <a:gd name="T61" fmla="*/ 51 h 200"/>
                  <a:gd name="T62" fmla="*/ 179 w 224"/>
                  <a:gd name="T63" fmla="*/ 45 h 200"/>
                  <a:gd name="T64" fmla="*/ 179 w 224"/>
                  <a:gd name="T65" fmla="*/ 29 h 200"/>
                  <a:gd name="T66" fmla="*/ 166 w 224"/>
                  <a:gd name="T67" fmla="*/ 43 h 200"/>
                  <a:gd name="T68" fmla="*/ 141 w 224"/>
                  <a:gd name="T69" fmla="*/ 24 h 200"/>
                  <a:gd name="T70" fmla="*/ 116 w 224"/>
                  <a:gd name="T71" fmla="*/ 24 h 200"/>
                  <a:gd name="T72" fmla="*/ 108 w 224"/>
                  <a:gd name="T73" fmla="*/ 13 h 200"/>
                  <a:gd name="T74" fmla="*/ 80 w 224"/>
                  <a:gd name="T75" fmla="*/ 0 h 200"/>
                  <a:gd name="T76" fmla="*/ 81 w 224"/>
                  <a:gd name="T77" fmla="*/ 24 h 200"/>
                  <a:gd name="T78" fmla="*/ 58 w 224"/>
                  <a:gd name="T79" fmla="*/ 16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4" h="200">
                    <a:moveTo>
                      <a:pt x="58" y="16"/>
                    </a:moveTo>
                    <a:lnTo>
                      <a:pt x="53" y="29"/>
                    </a:lnTo>
                    <a:lnTo>
                      <a:pt x="22" y="65"/>
                    </a:lnTo>
                    <a:lnTo>
                      <a:pt x="29" y="74"/>
                    </a:lnTo>
                    <a:lnTo>
                      <a:pt x="20" y="81"/>
                    </a:lnTo>
                    <a:lnTo>
                      <a:pt x="24" y="92"/>
                    </a:lnTo>
                    <a:lnTo>
                      <a:pt x="11" y="96"/>
                    </a:lnTo>
                    <a:lnTo>
                      <a:pt x="13" y="110"/>
                    </a:lnTo>
                    <a:lnTo>
                      <a:pt x="0" y="117"/>
                    </a:lnTo>
                    <a:lnTo>
                      <a:pt x="4" y="137"/>
                    </a:lnTo>
                    <a:lnTo>
                      <a:pt x="18" y="161"/>
                    </a:lnTo>
                    <a:lnTo>
                      <a:pt x="13" y="182"/>
                    </a:lnTo>
                    <a:lnTo>
                      <a:pt x="26" y="200"/>
                    </a:lnTo>
                    <a:lnTo>
                      <a:pt x="45" y="188"/>
                    </a:lnTo>
                    <a:lnTo>
                      <a:pt x="71" y="193"/>
                    </a:lnTo>
                    <a:lnTo>
                      <a:pt x="87" y="175"/>
                    </a:lnTo>
                    <a:lnTo>
                      <a:pt x="98" y="143"/>
                    </a:lnTo>
                    <a:lnTo>
                      <a:pt x="119" y="125"/>
                    </a:lnTo>
                    <a:lnTo>
                      <a:pt x="135" y="141"/>
                    </a:lnTo>
                    <a:lnTo>
                      <a:pt x="141" y="157"/>
                    </a:lnTo>
                    <a:lnTo>
                      <a:pt x="150" y="162"/>
                    </a:lnTo>
                    <a:lnTo>
                      <a:pt x="148" y="173"/>
                    </a:lnTo>
                    <a:lnTo>
                      <a:pt x="159" y="193"/>
                    </a:lnTo>
                    <a:lnTo>
                      <a:pt x="186" y="143"/>
                    </a:lnTo>
                    <a:lnTo>
                      <a:pt x="193" y="143"/>
                    </a:lnTo>
                    <a:lnTo>
                      <a:pt x="218" y="121"/>
                    </a:lnTo>
                    <a:lnTo>
                      <a:pt x="224" y="117"/>
                    </a:lnTo>
                    <a:lnTo>
                      <a:pt x="209" y="87"/>
                    </a:lnTo>
                    <a:lnTo>
                      <a:pt x="222" y="87"/>
                    </a:lnTo>
                    <a:lnTo>
                      <a:pt x="213" y="83"/>
                    </a:lnTo>
                    <a:lnTo>
                      <a:pt x="200" y="51"/>
                    </a:lnTo>
                    <a:lnTo>
                      <a:pt x="179" y="45"/>
                    </a:lnTo>
                    <a:lnTo>
                      <a:pt x="179" y="29"/>
                    </a:lnTo>
                    <a:lnTo>
                      <a:pt x="166" y="43"/>
                    </a:lnTo>
                    <a:lnTo>
                      <a:pt x="141" y="24"/>
                    </a:lnTo>
                    <a:lnTo>
                      <a:pt x="116" y="24"/>
                    </a:lnTo>
                    <a:lnTo>
                      <a:pt x="108" y="13"/>
                    </a:lnTo>
                    <a:lnTo>
                      <a:pt x="80" y="0"/>
                    </a:lnTo>
                    <a:lnTo>
                      <a:pt x="81" y="24"/>
                    </a:lnTo>
                    <a:lnTo>
                      <a:pt x="58" y="16"/>
                    </a:lnTo>
                    <a:close/>
                  </a:path>
                </a:pathLst>
              </a:custGeom>
              <a:solidFill>
                <a:srgbClr val="535A84"/>
              </a:solidFill>
              <a:ln w="11113" cap="flat">
                <a:solidFill>
                  <a:srgbClr val="535A84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73" name="Freeform 31">
                <a:extLst>
                  <a:ext uri="{FF2B5EF4-FFF2-40B4-BE49-F238E27FC236}">
                    <a16:creationId xmlns:a16="http://schemas.microsoft.com/office/drawing/2014/main" id="{A20F6DB1-BA93-F0A8-5320-5461B5515E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8" y="2521"/>
                <a:ext cx="213" cy="240"/>
              </a:xfrm>
              <a:custGeom>
                <a:avLst/>
                <a:gdLst>
                  <a:gd name="T0" fmla="*/ 196 w 213"/>
                  <a:gd name="T1" fmla="*/ 24 h 240"/>
                  <a:gd name="T2" fmla="*/ 202 w 213"/>
                  <a:gd name="T3" fmla="*/ 13 h 240"/>
                  <a:gd name="T4" fmla="*/ 178 w 213"/>
                  <a:gd name="T5" fmla="*/ 4 h 240"/>
                  <a:gd name="T6" fmla="*/ 177 w 213"/>
                  <a:gd name="T7" fmla="*/ 4 h 240"/>
                  <a:gd name="T8" fmla="*/ 153 w 213"/>
                  <a:gd name="T9" fmla="*/ 0 h 240"/>
                  <a:gd name="T10" fmla="*/ 151 w 213"/>
                  <a:gd name="T11" fmla="*/ 11 h 240"/>
                  <a:gd name="T12" fmla="*/ 141 w 213"/>
                  <a:gd name="T13" fmla="*/ 13 h 240"/>
                  <a:gd name="T14" fmla="*/ 132 w 213"/>
                  <a:gd name="T15" fmla="*/ 20 h 240"/>
                  <a:gd name="T16" fmla="*/ 121 w 213"/>
                  <a:gd name="T17" fmla="*/ 18 h 240"/>
                  <a:gd name="T18" fmla="*/ 99 w 213"/>
                  <a:gd name="T19" fmla="*/ 26 h 240"/>
                  <a:gd name="T20" fmla="*/ 88 w 213"/>
                  <a:gd name="T21" fmla="*/ 42 h 240"/>
                  <a:gd name="T22" fmla="*/ 0 w 213"/>
                  <a:gd name="T23" fmla="*/ 81 h 240"/>
                  <a:gd name="T24" fmla="*/ 22 w 213"/>
                  <a:gd name="T25" fmla="*/ 108 h 240"/>
                  <a:gd name="T26" fmla="*/ 9 w 213"/>
                  <a:gd name="T27" fmla="*/ 128 h 240"/>
                  <a:gd name="T28" fmla="*/ 14 w 213"/>
                  <a:gd name="T29" fmla="*/ 139 h 240"/>
                  <a:gd name="T30" fmla="*/ 22 w 213"/>
                  <a:gd name="T31" fmla="*/ 130 h 240"/>
                  <a:gd name="T32" fmla="*/ 27 w 213"/>
                  <a:gd name="T33" fmla="*/ 139 h 240"/>
                  <a:gd name="T34" fmla="*/ 40 w 213"/>
                  <a:gd name="T35" fmla="*/ 137 h 240"/>
                  <a:gd name="T36" fmla="*/ 61 w 213"/>
                  <a:gd name="T37" fmla="*/ 173 h 240"/>
                  <a:gd name="T38" fmla="*/ 74 w 213"/>
                  <a:gd name="T39" fmla="*/ 177 h 240"/>
                  <a:gd name="T40" fmla="*/ 90 w 213"/>
                  <a:gd name="T41" fmla="*/ 191 h 240"/>
                  <a:gd name="T42" fmla="*/ 81 w 213"/>
                  <a:gd name="T43" fmla="*/ 200 h 240"/>
                  <a:gd name="T44" fmla="*/ 67 w 213"/>
                  <a:gd name="T45" fmla="*/ 227 h 240"/>
                  <a:gd name="T46" fmla="*/ 79 w 213"/>
                  <a:gd name="T47" fmla="*/ 240 h 240"/>
                  <a:gd name="T48" fmla="*/ 83 w 213"/>
                  <a:gd name="T49" fmla="*/ 227 h 240"/>
                  <a:gd name="T50" fmla="*/ 128 w 213"/>
                  <a:gd name="T51" fmla="*/ 188 h 240"/>
                  <a:gd name="T52" fmla="*/ 126 w 213"/>
                  <a:gd name="T53" fmla="*/ 152 h 240"/>
                  <a:gd name="T54" fmla="*/ 159 w 213"/>
                  <a:gd name="T55" fmla="*/ 130 h 240"/>
                  <a:gd name="T56" fmla="*/ 205 w 213"/>
                  <a:gd name="T57" fmla="*/ 76 h 240"/>
                  <a:gd name="T58" fmla="*/ 204 w 213"/>
                  <a:gd name="T59" fmla="*/ 65 h 240"/>
                  <a:gd name="T60" fmla="*/ 213 w 213"/>
                  <a:gd name="T61" fmla="*/ 56 h 240"/>
                  <a:gd name="T62" fmla="*/ 196 w 213"/>
                  <a:gd name="T63" fmla="*/ 44 h 240"/>
                  <a:gd name="T64" fmla="*/ 200 w 213"/>
                  <a:gd name="T65" fmla="*/ 33 h 240"/>
                  <a:gd name="T66" fmla="*/ 200 w 213"/>
                  <a:gd name="T67" fmla="*/ 31 h 240"/>
                  <a:gd name="T68" fmla="*/ 196 w 213"/>
                  <a:gd name="T69" fmla="*/ 24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13" h="240">
                    <a:moveTo>
                      <a:pt x="196" y="24"/>
                    </a:moveTo>
                    <a:lnTo>
                      <a:pt x="202" y="13"/>
                    </a:lnTo>
                    <a:lnTo>
                      <a:pt x="178" y="4"/>
                    </a:lnTo>
                    <a:lnTo>
                      <a:pt x="177" y="4"/>
                    </a:lnTo>
                    <a:lnTo>
                      <a:pt x="153" y="0"/>
                    </a:lnTo>
                    <a:lnTo>
                      <a:pt x="151" y="11"/>
                    </a:lnTo>
                    <a:lnTo>
                      <a:pt x="141" y="13"/>
                    </a:lnTo>
                    <a:lnTo>
                      <a:pt x="132" y="20"/>
                    </a:lnTo>
                    <a:lnTo>
                      <a:pt x="121" y="18"/>
                    </a:lnTo>
                    <a:lnTo>
                      <a:pt x="99" y="26"/>
                    </a:lnTo>
                    <a:lnTo>
                      <a:pt x="88" y="42"/>
                    </a:lnTo>
                    <a:lnTo>
                      <a:pt x="0" y="81"/>
                    </a:lnTo>
                    <a:lnTo>
                      <a:pt x="22" y="108"/>
                    </a:lnTo>
                    <a:lnTo>
                      <a:pt x="9" y="128"/>
                    </a:lnTo>
                    <a:lnTo>
                      <a:pt x="14" y="139"/>
                    </a:lnTo>
                    <a:lnTo>
                      <a:pt x="22" y="130"/>
                    </a:lnTo>
                    <a:lnTo>
                      <a:pt x="27" y="139"/>
                    </a:lnTo>
                    <a:lnTo>
                      <a:pt x="40" y="137"/>
                    </a:lnTo>
                    <a:lnTo>
                      <a:pt x="61" y="173"/>
                    </a:lnTo>
                    <a:lnTo>
                      <a:pt x="74" y="177"/>
                    </a:lnTo>
                    <a:lnTo>
                      <a:pt x="90" y="191"/>
                    </a:lnTo>
                    <a:lnTo>
                      <a:pt x="81" y="200"/>
                    </a:lnTo>
                    <a:lnTo>
                      <a:pt x="67" y="227"/>
                    </a:lnTo>
                    <a:lnTo>
                      <a:pt x="79" y="240"/>
                    </a:lnTo>
                    <a:lnTo>
                      <a:pt x="83" y="227"/>
                    </a:lnTo>
                    <a:lnTo>
                      <a:pt x="128" y="188"/>
                    </a:lnTo>
                    <a:lnTo>
                      <a:pt x="126" y="152"/>
                    </a:lnTo>
                    <a:lnTo>
                      <a:pt x="159" y="130"/>
                    </a:lnTo>
                    <a:lnTo>
                      <a:pt x="205" y="76"/>
                    </a:lnTo>
                    <a:lnTo>
                      <a:pt x="204" y="65"/>
                    </a:lnTo>
                    <a:lnTo>
                      <a:pt x="213" y="56"/>
                    </a:lnTo>
                    <a:lnTo>
                      <a:pt x="196" y="44"/>
                    </a:lnTo>
                    <a:lnTo>
                      <a:pt x="200" y="33"/>
                    </a:lnTo>
                    <a:lnTo>
                      <a:pt x="200" y="31"/>
                    </a:lnTo>
                    <a:lnTo>
                      <a:pt x="196" y="24"/>
                    </a:lnTo>
                    <a:close/>
                  </a:path>
                </a:pathLst>
              </a:custGeom>
              <a:solidFill>
                <a:srgbClr val="535A84"/>
              </a:solidFill>
              <a:ln w="7938" cap="flat">
                <a:solidFill>
                  <a:srgbClr val="535A84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74" name="Freeform 32">
                <a:extLst>
                  <a:ext uri="{FF2B5EF4-FFF2-40B4-BE49-F238E27FC236}">
                    <a16:creationId xmlns:a16="http://schemas.microsoft.com/office/drawing/2014/main" id="{29CE22D5-0ABF-9BA1-E54E-D3BB5C37FD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08" y="2593"/>
                <a:ext cx="160" cy="238"/>
              </a:xfrm>
              <a:custGeom>
                <a:avLst/>
                <a:gdLst>
                  <a:gd name="T0" fmla="*/ 70 w 160"/>
                  <a:gd name="T1" fmla="*/ 9 h 238"/>
                  <a:gd name="T2" fmla="*/ 48 w 160"/>
                  <a:gd name="T3" fmla="*/ 8 h 238"/>
                  <a:gd name="T4" fmla="*/ 39 w 160"/>
                  <a:gd name="T5" fmla="*/ 0 h 238"/>
                  <a:gd name="T6" fmla="*/ 36 w 160"/>
                  <a:gd name="T7" fmla="*/ 6 h 238"/>
                  <a:gd name="T8" fmla="*/ 29 w 160"/>
                  <a:gd name="T9" fmla="*/ 36 h 238"/>
                  <a:gd name="T10" fmla="*/ 5 w 160"/>
                  <a:gd name="T11" fmla="*/ 62 h 238"/>
                  <a:gd name="T12" fmla="*/ 0 w 160"/>
                  <a:gd name="T13" fmla="*/ 76 h 238"/>
                  <a:gd name="T14" fmla="*/ 2 w 160"/>
                  <a:gd name="T15" fmla="*/ 87 h 238"/>
                  <a:gd name="T16" fmla="*/ 34 w 160"/>
                  <a:gd name="T17" fmla="*/ 105 h 238"/>
                  <a:gd name="T18" fmla="*/ 14 w 160"/>
                  <a:gd name="T19" fmla="*/ 117 h 238"/>
                  <a:gd name="T20" fmla="*/ 25 w 160"/>
                  <a:gd name="T21" fmla="*/ 125 h 238"/>
                  <a:gd name="T22" fmla="*/ 32 w 160"/>
                  <a:gd name="T23" fmla="*/ 155 h 238"/>
                  <a:gd name="T24" fmla="*/ 21 w 160"/>
                  <a:gd name="T25" fmla="*/ 175 h 238"/>
                  <a:gd name="T26" fmla="*/ 25 w 160"/>
                  <a:gd name="T27" fmla="*/ 195 h 238"/>
                  <a:gd name="T28" fmla="*/ 14 w 160"/>
                  <a:gd name="T29" fmla="*/ 199 h 238"/>
                  <a:gd name="T30" fmla="*/ 30 w 160"/>
                  <a:gd name="T31" fmla="*/ 227 h 238"/>
                  <a:gd name="T32" fmla="*/ 43 w 160"/>
                  <a:gd name="T33" fmla="*/ 227 h 238"/>
                  <a:gd name="T34" fmla="*/ 43 w 160"/>
                  <a:gd name="T35" fmla="*/ 238 h 238"/>
                  <a:gd name="T36" fmla="*/ 54 w 160"/>
                  <a:gd name="T37" fmla="*/ 238 h 238"/>
                  <a:gd name="T38" fmla="*/ 70 w 160"/>
                  <a:gd name="T39" fmla="*/ 222 h 238"/>
                  <a:gd name="T40" fmla="*/ 83 w 160"/>
                  <a:gd name="T41" fmla="*/ 227 h 238"/>
                  <a:gd name="T42" fmla="*/ 84 w 160"/>
                  <a:gd name="T43" fmla="*/ 238 h 238"/>
                  <a:gd name="T44" fmla="*/ 101 w 160"/>
                  <a:gd name="T45" fmla="*/ 238 h 238"/>
                  <a:gd name="T46" fmla="*/ 121 w 160"/>
                  <a:gd name="T47" fmla="*/ 226 h 238"/>
                  <a:gd name="T48" fmla="*/ 140 w 160"/>
                  <a:gd name="T49" fmla="*/ 200 h 238"/>
                  <a:gd name="T50" fmla="*/ 139 w 160"/>
                  <a:gd name="T51" fmla="*/ 200 h 238"/>
                  <a:gd name="T52" fmla="*/ 149 w 160"/>
                  <a:gd name="T53" fmla="*/ 168 h 238"/>
                  <a:gd name="T54" fmla="*/ 137 w 160"/>
                  <a:gd name="T55" fmla="*/ 155 h 238"/>
                  <a:gd name="T56" fmla="*/ 151 w 160"/>
                  <a:gd name="T57" fmla="*/ 128 h 238"/>
                  <a:gd name="T58" fmla="*/ 160 w 160"/>
                  <a:gd name="T59" fmla="*/ 119 h 238"/>
                  <a:gd name="T60" fmla="*/ 144 w 160"/>
                  <a:gd name="T61" fmla="*/ 105 h 238"/>
                  <a:gd name="T62" fmla="*/ 131 w 160"/>
                  <a:gd name="T63" fmla="*/ 101 h 238"/>
                  <a:gd name="T64" fmla="*/ 110 w 160"/>
                  <a:gd name="T65" fmla="*/ 65 h 238"/>
                  <a:gd name="T66" fmla="*/ 97 w 160"/>
                  <a:gd name="T67" fmla="*/ 67 h 238"/>
                  <a:gd name="T68" fmla="*/ 92 w 160"/>
                  <a:gd name="T69" fmla="*/ 58 h 238"/>
                  <a:gd name="T70" fmla="*/ 84 w 160"/>
                  <a:gd name="T71" fmla="*/ 67 h 238"/>
                  <a:gd name="T72" fmla="*/ 79 w 160"/>
                  <a:gd name="T73" fmla="*/ 56 h 238"/>
                  <a:gd name="T74" fmla="*/ 92 w 160"/>
                  <a:gd name="T75" fmla="*/ 36 h 238"/>
                  <a:gd name="T76" fmla="*/ 70 w 160"/>
                  <a:gd name="T77" fmla="*/ 9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60" h="238">
                    <a:moveTo>
                      <a:pt x="70" y="9"/>
                    </a:moveTo>
                    <a:lnTo>
                      <a:pt x="48" y="8"/>
                    </a:lnTo>
                    <a:lnTo>
                      <a:pt x="39" y="0"/>
                    </a:lnTo>
                    <a:lnTo>
                      <a:pt x="36" y="6"/>
                    </a:lnTo>
                    <a:lnTo>
                      <a:pt x="29" y="36"/>
                    </a:lnTo>
                    <a:lnTo>
                      <a:pt x="5" y="62"/>
                    </a:lnTo>
                    <a:lnTo>
                      <a:pt x="0" y="76"/>
                    </a:lnTo>
                    <a:lnTo>
                      <a:pt x="2" y="87"/>
                    </a:lnTo>
                    <a:lnTo>
                      <a:pt x="34" y="105"/>
                    </a:lnTo>
                    <a:lnTo>
                      <a:pt x="14" y="117"/>
                    </a:lnTo>
                    <a:lnTo>
                      <a:pt x="25" y="125"/>
                    </a:lnTo>
                    <a:lnTo>
                      <a:pt x="32" y="155"/>
                    </a:lnTo>
                    <a:lnTo>
                      <a:pt x="21" y="175"/>
                    </a:lnTo>
                    <a:lnTo>
                      <a:pt x="25" y="195"/>
                    </a:lnTo>
                    <a:lnTo>
                      <a:pt x="14" y="199"/>
                    </a:lnTo>
                    <a:lnTo>
                      <a:pt x="30" y="227"/>
                    </a:lnTo>
                    <a:lnTo>
                      <a:pt x="43" y="227"/>
                    </a:lnTo>
                    <a:lnTo>
                      <a:pt x="43" y="238"/>
                    </a:lnTo>
                    <a:lnTo>
                      <a:pt x="54" y="238"/>
                    </a:lnTo>
                    <a:lnTo>
                      <a:pt x="70" y="222"/>
                    </a:lnTo>
                    <a:lnTo>
                      <a:pt x="83" y="227"/>
                    </a:lnTo>
                    <a:lnTo>
                      <a:pt x="84" y="238"/>
                    </a:lnTo>
                    <a:lnTo>
                      <a:pt x="101" y="238"/>
                    </a:lnTo>
                    <a:lnTo>
                      <a:pt x="121" y="226"/>
                    </a:lnTo>
                    <a:lnTo>
                      <a:pt x="140" y="200"/>
                    </a:lnTo>
                    <a:lnTo>
                      <a:pt x="139" y="200"/>
                    </a:lnTo>
                    <a:lnTo>
                      <a:pt x="149" y="168"/>
                    </a:lnTo>
                    <a:lnTo>
                      <a:pt x="137" y="155"/>
                    </a:lnTo>
                    <a:lnTo>
                      <a:pt x="151" y="128"/>
                    </a:lnTo>
                    <a:lnTo>
                      <a:pt x="160" y="119"/>
                    </a:lnTo>
                    <a:lnTo>
                      <a:pt x="144" y="105"/>
                    </a:lnTo>
                    <a:lnTo>
                      <a:pt x="131" y="101"/>
                    </a:lnTo>
                    <a:lnTo>
                      <a:pt x="110" y="65"/>
                    </a:lnTo>
                    <a:lnTo>
                      <a:pt x="97" y="67"/>
                    </a:lnTo>
                    <a:lnTo>
                      <a:pt x="92" y="58"/>
                    </a:lnTo>
                    <a:lnTo>
                      <a:pt x="84" y="67"/>
                    </a:lnTo>
                    <a:lnTo>
                      <a:pt x="79" y="56"/>
                    </a:lnTo>
                    <a:lnTo>
                      <a:pt x="92" y="36"/>
                    </a:lnTo>
                    <a:lnTo>
                      <a:pt x="70" y="9"/>
                    </a:lnTo>
                    <a:close/>
                  </a:path>
                </a:pathLst>
              </a:custGeom>
              <a:solidFill>
                <a:srgbClr val="535A84"/>
              </a:solidFill>
              <a:ln w="11113" cap="flat">
                <a:solidFill>
                  <a:srgbClr val="535A84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75" name="Freeform 33">
                <a:extLst>
                  <a:ext uri="{FF2B5EF4-FFF2-40B4-BE49-F238E27FC236}">
                    <a16:creationId xmlns:a16="http://schemas.microsoft.com/office/drawing/2014/main" id="{DD0F2BFE-A5C2-9D7C-3AC1-234052AD8A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0" y="2078"/>
                <a:ext cx="272" cy="272"/>
              </a:xfrm>
              <a:custGeom>
                <a:avLst/>
                <a:gdLst>
                  <a:gd name="T0" fmla="*/ 0 w 272"/>
                  <a:gd name="T1" fmla="*/ 13 h 272"/>
                  <a:gd name="T2" fmla="*/ 4 w 272"/>
                  <a:gd name="T3" fmla="*/ 32 h 272"/>
                  <a:gd name="T4" fmla="*/ 26 w 272"/>
                  <a:gd name="T5" fmla="*/ 25 h 272"/>
                  <a:gd name="T6" fmla="*/ 44 w 272"/>
                  <a:gd name="T7" fmla="*/ 43 h 272"/>
                  <a:gd name="T8" fmla="*/ 47 w 272"/>
                  <a:gd name="T9" fmla="*/ 54 h 272"/>
                  <a:gd name="T10" fmla="*/ 42 w 272"/>
                  <a:gd name="T11" fmla="*/ 76 h 272"/>
                  <a:gd name="T12" fmla="*/ 62 w 272"/>
                  <a:gd name="T13" fmla="*/ 117 h 272"/>
                  <a:gd name="T14" fmla="*/ 58 w 272"/>
                  <a:gd name="T15" fmla="*/ 128 h 272"/>
                  <a:gd name="T16" fmla="*/ 49 w 272"/>
                  <a:gd name="T17" fmla="*/ 180 h 272"/>
                  <a:gd name="T18" fmla="*/ 54 w 272"/>
                  <a:gd name="T19" fmla="*/ 211 h 272"/>
                  <a:gd name="T20" fmla="*/ 47 w 272"/>
                  <a:gd name="T21" fmla="*/ 222 h 272"/>
                  <a:gd name="T22" fmla="*/ 58 w 272"/>
                  <a:gd name="T23" fmla="*/ 231 h 272"/>
                  <a:gd name="T24" fmla="*/ 56 w 272"/>
                  <a:gd name="T25" fmla="*/ 240 h 272"/>
                  <a:gd name="T26" fmla="*/ 80 w 272"/>
                  <a:gd name="T27" fmla="*/ 243 h 272"/>
                  <a:gd name="T28" fmla="*/ 78 w 272"/>
                  <a:gd name="T29" fmla="*/ 254 h 272"/>
                  <a:gd name="T30" fmla="*/ 94 w 272"/>
                  <a:gd name="T31" fmla="*/ 272 h 272"/>
                  <a:gd name="T32" fmla="*/ 118 w 272"/>
                  <a:gd name="T33" fmla="*/ 268 h 272"/>
                  <a:gd name="T34" fmla="*/ 121 w 272"/>
                  <a:gd name="T35" fmla="*/ 258 h 272"/>
                  <a:gd name="T36" fmla="*/ 143 w 272"/>
                  <a:gd name="T37" fmla="*/ 250 h 272"/>
                  <a:gd name="T38" fmla="*/ 152 w 272"/>
                  <a:gd name="T39" fmla="*/ 258 h 272"/>
                  <a:gd name="T40" fmla="*/ 175 w 272"/>
                  <a:gd name="T41" fmla="*/ 254 h 272"/>
                  <a:gd name="T42" fmla="*/ 197 w 272"/>
                  <a:gd name="T43" fmla="*/ 240 h 272"/>
                  <a:gd name="T44" fmla="*/ 202 w 272"/>
                  <a:gd name="T45" fmla="*/ 249 h 272"/>
                  <a:gd name="T46" fmla="*/ 226 w 272"/>
                  <a:gd name="T47" fmla="*/ 256 h 272"/>
                  <a:gd name="T48" fmla="*/ 267 w 272"/>
                  <a:gd name="T49" fmla="*/ 227 h 272"/>
                  <a:gd name="T50" fmla="*/ 272 w 272"/>
                  <a:gd name="T51" fmla="*/ 225 h 272"/>
                  <a:gd name="T52" fmla="*/ 265 w 272"/>
                  <a:gd name="T53" fmla="*/ 222 h 272"/>
                  <a:gd name="T54" fmla="*/ 258 w 272"/>
                  <a:gd name="T55" fmla="*/ 211 h 272"/>
                  <a:gd name="T56" fmla="*/ 202 w 272"/>
                  <a:gd name="T57" fmla="*/ 191 h 272"/>
                  <a:gd name="T58" fmla="*/ 181 w 272"/>
                  <a:gd name="T59" fmla="*/ 177 h 272"/>
                  <a:gd name="T60" fmla="*/ 148 w 272"/>
                  <a:gd name="T61" fmla="*/ 171 h 272"/>
                  <a:gd name="T62" fmla="*/ 137 w 272"/>
                  <a:gd name="T63" fmla="*/ 151 h 272"/>
                  <a:gd name="T64" fmla="*/ 139 w 272"/>
                  <a:gd name="T65" fmla="*/ 141 h 272"/>
                  <a:gd name="T66" fmla="*/ 94 w 272"/>
                  <a:gd name="T67" fmla="*/ 126 h 272"/>
                  <a:gd name="T68" fmla="*/ 76 w 272"/>
                  <a:gd name="T69" fmla="*/ 99 h 272"/>
                  <a:gd name="T70" fmla="*/ 89 w 272"/>
                  <a:gd name="T71" fmla="*/ 97 h 272"/>
                  <a:gd name="T72" fmla="*/ 83 w 272"/>
                  <a:gd name="T73" fmla="*/ 77 h 272"/>
                  <a:gd name="T74" fmla="*/ 91 w 272"/>
                  <a:gd name="T75" fmla="*/ 65 h 272"/>
                  <a:gd name="T76" fmla="*/ 85 w 272"/>
                  <a:gd name="T77" fmla="*/ 52 h 272"/>
                  <a:gd name="T78" fmla="*/ 76 w 272"/>
                  <a:gd name="T79" fmla="*/ 47 h 272"/>
                  <a:gd name="T80" fmla="*/ 67 w 272"/>
                  <a:gd name="T81" fmla="*/ 11 h 272"/>
                  <a:gd name="T82" fmla="*/ 53 w 272"/>
                  <a:gd name="T83" fmla="*/ 0 h 272"/>
                  <a:gd name="T84" fmla="*/ 26 w 272"/>
                  <a:gd name="T85" fmla="*/ 0 h 272"/>
                  <a:gd name="T86" fmla="*/ 20 w 272"/>
                  <a:gd name="T87" fmla="*/ 11 h 272"/>
                  <a:gd name="T88" fmla="*/ 0 w 272"/>
                  <a:gd name="T89" fmla="*/ 13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72" h="272">
                    <a:moveTo>
                      <a:pt x="0" y="13"/>
                    </a:moveTo>
                    <a:lnTo>
                      <a:pt x="4" y="32"/>
                    </a:lnTo>
                    <a:lnTo>
                      <a:pt x="26" y="25"/>
                    </a:lnTo>
                    <a:lnTo>
                      <a:pt x="44" y="43"/>
                    </a:lnTo>
                    <a:lnTo>
                      <a:pt x="47" y="54"/>
                    </a:lnTo>
                    <a:lnTo>
                      <a:pt x="42" y="76"/>
                    </a:lnTo>
                    <a:lnTo>
                      <a:pt x="62" y="117"/>
                    </a:lnTo>
                    <a:lnTo>
                      <a:pt x="58" y="128"/>
                    </a:lnTo>
                    <a:lnTo>
                      <a:pt x="49" y="180"/>
                    </a:lnTo>
                    <a:lnTo>
                      <a:pt x="54" y="211"/>
                    </a:lnTo>
                    <a:lnTo>
                      <a:pt x="47" y="222"/>
                    </a:lnTo>
                    <a:lnTo>
                      <a:pt x="58" y="231"/>
                    </a:lnTo>
                    <a:lnTo>
                      <a:pt x="56" y="240"/>
                    </a:lnTo>
                    <a:lnTo>
                      <a:pt x="80" y="243"/>
                    </a:lnTo>
                    <a:lnTo>
                      <a:pt x="78" y="254"/>
                    </a:lnTo>
                    <a:lnTo>
                      <a:pt x="94" y="272"/>
                    </a:lnTo>
                    <a:lnTo>
                      <a:pt x="118" y="268"/>
                    </a:lnTo>
                    <a:lnTo>
                      <a:pt x="121" y="258"/>
                    </a:lnTo>
                    <a:lnTo>
                      <a:pt x="143" y="250"/>
                    </a:lnTo>
                    <a:lnTo>
                      <a:pt x="152" y="258"/>
                    </a:lnTo>
                    <a:lnTo>
                      <a:pt x="175" y="254"/>
                    </a:lnTo>
                    <a:lnTo>
                      <a:pt x="197" y="240"/>
                    </a:lnTo>
                    <a:lnTo>
                      <a:pt x="202" y="249"/>
                    </a:lnTo>
                    <a:lnTo>
                      <a:pt x="226" y="256"/>
                    </a:lnTo>
                    <a:lnTo>
                      <a:pt x="267" y="227"/>
                    </a:lnTo>
                    <a:lnTo>
                      <a:pt x="272" y="225"/>
                    </a:lnTo>
                    <a:lnTo>
                      <a:pt x="265" y="222"/>
                    </a:lnTo>
                    <a:lnTo>
                      <a:pt x="258" y="211"/>
                    </a:lnTo>
                    <a:lnTo>
                      <a:pt x="202" y="191"/>
                    </a:lnTo>
                    <a:lnTo>
                      <a:pt x="181" y="177"/>
                    </a:lnTo>
                    <a:lnTo>
                      <a:pt x="148" y="171"/>
                    </a:lnTo>
                    <a:lnTo>
                      <a:pt x="137" y="151"/>
                    </a:lnTo>
                    <a:lnTo>
                      <a:pt x="139" y="141"/>
                    </a:lnTo>
                    <a:lnTo>
                      <a:pt x="94" y="126"/>
                    </a:lnTo>
                    <a:lnTo>
                      <a:pt x="76" y="99"/>
                    </a:lnTo>
                    <a:lnTo>
                      <a:pt x="89" y="97"/>
                    </a:lnTo>
                    <a:lnTo>
                      <a:pt x="83" y="77"/>
                    </a:lnTo>
                    <a:lnTo>
                      <a:pt x="91" y="65"/>
                    </a:lnTo>
                    <a:lnTo>
                      <a:pt x="85" y="52"/>
                    </a:lnTo>
                    <a:lnTo>
                      <a:pt x="76" y="47"/>
                    </a:lnTo>
                    <a:lnTo>
                      <a:pt x="67" y="11"/>
                    </a:lnTo>
                    <a:lnTo>
                      <a:pt x="53" y="0"/>
                    </a:lnTo>
                    <a:lnTo>
                      <a:pt x="26" y="0"/>
                    </a:lnTo>
                    <a:lnTo>
                      <a:pt x="20" y="11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535A84"/>
              </a:solidFill>
              <a:ln w="7938" cap="flat">
                <a:solidFill>
                  <a:srgbClr val="535A84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78" name="Freeform 34">
                <a:extLst>
                  <a:ext uri="{FF2B5EF4-FFF2-40B4-BE49-F238E27FC236}">
                    <a16:creationId xmlns:a16="http://schemas.microsoft.com/office/drawing/2014/main" id="{4A158922-B85B-8821-EE70-B8C5C1DF8D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7" y="2085"/>
                <a:ext cx="279" cy="215"/>
              </a:xfrm>
              <a:custGeom>
                <a:avLst/>
                <a:gdLst>
                  <a:gd name="T0" fmla="*/ 0 w 279"/>
                  <a:gd name="T1" fmla="*/ 4 h 215"/>
                  <a:gd name="T2" fmla="*/ 9 w 279"/>
                  <a:gd name="T3" fmla="*/ 40 h 215"/>
                  <a:gd name="T4" fmla="*/ 18 w 279"/>
                  <a:gd name="T5" fmla="*/ 45 h 215"/>
                  <a:gd name="T6" fmla="*/ 24 w 279"/>
                  <a:gd name="T7" fmla="*/ 58 h 215"/>
                  <a:gd name="T8" fmla="*/ 16 w 279"/>
                  <a:gd name="T9" fmla="*/ 70 h 215"/>
                  <a:gd name="T10" fmla="*/ 22 w 279"/>
                  <a:gd name="T11" fmla="*/ 90 h 215"/>
                  <a:gd name="T12" fmla="*/ 9 w 279"/>
                  <a:gd name="T13" fmla="*/ 92 h 215"/>
                  <a:gd name="T14" fmla="*/ 27 w 279"/>
                  <a:gd name="T15" fmla="*/ 119 h 215"/>
                  <a:gd name="T16" fmla="*/ 72 w 279"/>
                  <a:gd name="T17" fmla="*/ 134 h 215"/>
                  <a:gd name="T18" fmla="*/ 70 w 279"/>
                  <a:gd name="T19" fmla="*/ 144 h 215"/>
                  <a:gd name="T20" fmla="*/ 81 w 279"/>
                  <a:gd name="T21" fmla="*/ 164 h 215"/>
                  <a:gd name="T22" fmla="*/ 114 w 279"/>
                  <a:gd name="T23" fmla="*/ 170 h 215"/>
                  <a:gd name="T24" fmla="*/ 135 w 279"/>
                  <a:gd name="T25" fmla="*/ 184 h 215"/>
                  <a:gd name="T26" fmla="*/ 191 w 279"/>
                  <a:gd name="T27" fmla="*/ 204 h 215"/>
                  <a:gd name="T28" fmla="*/ 198 w 279"/>
                  <a:gd name="T29" fmla="*/ 215 h 215"/>
                  <a:gd name="T30" fmla="*/ 213 w 279"/>
                  <a:gd name="T31" fmla="*/ 215 h 215"/>
                  <a:gd name="T32" fmla="*/ 222 w 279"/>
                  <a:gd name="T33" fmla="*/ 209 h 215"/>
                  <a:gd name="T34" fmla="*/ 233 w 279"/>
                  <a:gd name="T35" fmla="*/ 159 h 215"/>
                  <a:gd name="T36" fmla="*/ 216 w 279"/>
                  <a:gd name="T37" fmla="*/ 146 h 215"/>
                  <a:gd name="T38" fmla="*/ 205 w 279"/>
                  <a:gd name="T39" fmla="*/ 144 h 215"/>
                  <a:gd name="T40" fmla="*/ 200 w 279"/>
                  <a:gd name="T41" fmla="*/ 153 h 215"/>
                  <a:gd name="T42" fmla="*/ 191 w 279"/>
                  <a:gd name="T43" fmla="*/ 148 h 215"/>
                  <a:gd name="T44" fmla="*/ 196 w 279"/>
                  <a:gd name="T45" fmla="*/ 139 h 215"/>
                  <a:gd name="T46" fmla="*/ 175 w 279"/>
                  <a:gd name="T47" fmla="*/ 130 h 215"/>
                  <a:gd name="T48" fmla="*/ 195 w 279"/>
                  <a:gd name="T49" fmla="*/ 90 h 215"/>
                  <a:gd name="T50" fmla="*/ 198 w 279"/>
                  <a:gd name="T51" fmla="*/ 99 h 215"/>
                  <a:gd name="T52" fmla="*/ 233 w 279"/>
                  <a:gd name="T53" fmla="*/ 117 h 215"/>
                  <a:gd name="T54" fmla="*/ 269 w 279"/>
                  <a:gd name="T55" fmla="*/ 116 h 215"/>
                  <a:gd name="T56" fmla="*/ 274 w 279"/>
                  <a:gd name="T57" fmla="*/ 107 h 215"/>
                  <a:gd name="T58" fmla="*/ 279 w 279"/>
                  <a:gd name="T59" fmla="*/ 90 h 215"/>
                  <a:gd name="T60" fmla="*/ 279 w 279"/>
                  <a:gd name="T61" fmla="*/ 90 h 215"/>
                  <a:gd name="T62" fmla="*/ 245 w 279"/>
                  <a:gd name="T63" fmla="*/ 63 h 215"/>
                  <a:gd name="T64" fmla="*/ 222 w 279"/>
                  <a:gd name="T65" fmla="*/ 78 h 215"/>
                  <a:gd name="T66" fmla="*/ 195 w 279"/>
                  <a:gd name="T67" fmla="*/ 74 h 215"/>
                  <a:gd name="T68" fmla="*/ 184 w 279"/>
                  <a:gd name="T69" fmla="*/ 78 h 215"/>
                  <a:gd name="T70" fmla="*/ 175 w 279"/>
                  <a:gd name="T71" fmla="*/ 63 h 215"/>
                  <a:gd name="T72" fmla="*/ 164 w 279"/>
                  <a:gd name="T73" fmla="*/ 58 h 215"/>
                  <a:gd name="T74" fmla="*/ 153 w 279"/>
                  <a:gd name="T75" fmla="*/ 63 h 215"/>
                  <a:gd name="T76" fmla="*/ 151 w 279"/>
                  <a:gd name="T77" fmla="*/ 74 h 215"/>
                  <a:gd name="T78" fmla="*/ 141 w 279"/>
                  <a:gd name="T79" fmla="*/ 72 h 215"/>
                  <a:gd name="T80" fmla="*/ 110 w 279"/>
                  <a:gd name="T81" fmla="*/ 38 h 215"/>
                  <a:gd name="T82" fmla="*/ 103 w 279"/>
                  <a:gd name="T83" fmla="*/ 16 h 215"/>
                  <a:gd name="T84" fmla="*/ 90 w 279"/>
                  <a:gd name="T85" fmla="*/ 9 h 215"/>
                  <a:gd name="T86" fmla="*/ 47 w 279"/>
                  <a:gd name="T87" fmla="*/ 0 h 215"/>
                  <a:gd name="T88" fmla="*/ 31 w 279"/>
                  <a:gd name="T89" fmla="*/ 13 h 215"/>
                  <a:gd name="T90" fmla="*/ 20 w 279"/>
                  <a:gd name="T91" fmla="*/ 13 h 215"/>
                  <a:gd name="T92" fmla="*/ 0 w 279"/>
                  <a:gd name="T93" fmla="*/ 4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79" h="215">
                    <a:moveTo>
                      <a:pt x="0" y="4"/>
                    </a:moveTo>
                    <a:lnTo>
                      <a:pt x="9" y="40"/>
                    </a:lnTo>
                    <a:lnTo>
                      <a:pt x="18" y="45"/>
                    </a:lnTo>
                    <a:lnTo>
                      <a:pt x="24" y="58"/>
                    </a:lnTo>
                    <a:lnTo>
                      <a:pt x="16" y="70"/>
                    </a:lnTo>
                    <a:lnTo>
                      <a:pt x="22" y="90"/>
                    </a:lnTo>
                    <a:lnTo>
                      <a:pt x="9" y="92"/>
                    </a:lnTo>
                    <a:lnTo>
                      <a:pt x="27" y="119"/>
                    </a:lnTo>
                    <a:lnTo>
                      <a:pt x="72" y="134"/>
                    </a:lnTo>
                    <a:lnTo>
                      <a:pt x="70" y="144"/>
                    </a:lnTo>
                    <a:lnTo>
                      <a:pt x="81" y="164"/>
                    </a:lnTo>
                    <a:lnTo>
                      <a:pt x="114" y="170"/>
                    </a:lnTo>
                    <a:lnTo>
                      <a:pt x="135" y="184"/>
                    </a:lnTo>
                    <a:lnTo>
                      <a:pt x="191" y="204"/>
                    </a:lnTo>
                    <a:lnTo>
                      <a:pt x="198" y="215"/>
                    </a:lnTo>
                    <a:lnTo>
                      <a:pt x="213" y="215"/>
                    </a:lnTo>
                    <a:lnTo>
                      <a:pt x="222" y="209"/>
                    </a:lnTo>
                    <a:lnTo>
                      <a:pt x="233" y="159"/>
                    </a:lnTo>
                    <a:lnTo>
                      <a:pt x="216" y="146"/>
                    </a:lnTo>
                    <a:lnTo>
                      <a:pt x="205" y="144"/>
                    </a:lnTo>
                    <a:lnTo>
                      <a:pt x="200" y="153"/>
                    </a:lnTo>
                    <a:lnTo>
                      <a:pt x="191" y="148"/>
                    </a:lnTo>
                    <a:lnTo>
                      <a:pt x="196" y="139"/>
                    </a:lnTo>
                    <a:lnTo>
                      <a:pt x="175" y="130"/>
                    </a:lnTo>
                    <a:lnTo>
                      <a:pt x="195" y="90"/>
                    </a:lnTo>
                    <a:lnTo>
                      <a:pt x="198" y="99"/>
                    </a:lnTo>
                    <a:lnTo>
                      <a:pt x="233" y="117"/>
                    </a:lnTo>
                    <a:lnTo>
                      <a:pt x="269" y="116"/>
                    </a:lnTo>
                    <a:lnTo>
                      <a:pt x="274" y="107"/>
                    </a:lnTo>
                    <a:lnTo>
                      <a:pt x="279" y="90"/>
                    </a:lnTo>
                    <a:lnTo>
                      <a:pt x="279" y="90"/>
                    </a:lnTo>
                    <a:lnTo>
                      <a:pt x="245" y="63"/>
                    </a:lnTo>
                    <a:lnTo>
                      <a:pt x="222" y="78"/>
                    </a:lnTo>
                    <a:lnTo>
                      <a:pt x="195" y="74"/>
                    </a:lnTo>
                    <a:lnTo>
                      <a:pt x="184" y="78"/>
                    </a:lnTo>
                    <a:lnTo>
                      <a:pt x="175" y="63"/>
                    </a:lnTo>
                    <a:lnTo>
                      <a:pt x="164" y="58"/>
                    </a:lnTo>
                    <a:lnTo>
                      <a:pt x="153" y="63"/>
                    </a:lnTo>
                    <a:lnTo>
                      <a:pt x="151" y="74"/>
                    </a:lnTo>
                    <a:lnTo>
                      <a:pt x="141" y="72"/>
                    </a:lnTo>
                    <a:lnTo>
                      <a:pt x="110" y="38"/>
                    </a:lnTo>
                    <a:lnTo>
                      <a:pt x="103" y="16"/>
                    </a:lnTo>
                    <a:lnTo>
                      <a:pt x="90" y="9"/>
                    </a:lnTo>
                    <a:lnTo>
                      <a:pt x="47" y="0"/>
                    </a:lnTo>
                    <a:lnTo>
                      <a:pt x="31" y="13"/>
                    </a:lnTo>
                    <a:lnTo>
                      <a:pt x="20" y="13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535A84"/>
              </a:solidFill>
              <a:ln w="7938" cap="flat">
                <a:solidFill>
                  <a:srgbClr val="535A84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79" name="Freeform 35">
                <a:extLst>
                  <a:ext uri="{FF2B5EF4-FFF2-40B4-BE49-F238E27FC236}">
                    <a16:creationId xmlns:a16="http://schemas.microsoft.com/office/drawing/2014/main" id="{F4F889E3-5266-7DE4-67CF-351E460F7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5" y="1941"/>
                <a:ext cx="209" cy="213"/>
              </a:xfrm>
              <a:custGeom>
                <a:avLst/>
                <a:gdLst>
                  <a:gd name="T0" fmla="*/ 128 w 209"/>
                  <a:gd name="T1" fmla="*/ 61 h 213"/>
                  <a:gd name="T2" fmla="*/ 117 w 209"/>
                  <a:gd name="T3" fmla="*/ 40 h 213"/>
                  <a:gd name="T4" fmla="*/ 117 w 209"/>
                  <a:gd name="T5" fmla="*/ 24 h 213"/>
                  <a:gd name="T6" fmla="*/ 126 w 209"/>
                  <a:gd name="T7" fmla="*/ 5 h 213"/>
                  <a:gd name="T8" fmla="*/ 117 w 209"/>
                  <a:gd name="T9" fmla="*/ 0 h 213"/>
                  <a:gd name="T10" fmla="*/ 101 w 209"/>
                  <a:gd name="T11" fmla="*/ 16 h 213"/>
                  <a:gd name="T12" fmla="*/ 94 w 209"/>
                  <a:gd name="T13" fmla="*/ 40 h 213"/>
                  <a:gd name="T14" fmla="*/ 60 w 209"/>
                  <a:gd name="T15" fmla="*/ 54 h 213"/>
                  <a:gd name="T16" fmla="*/ 38 w 209"/>
                  <a:gd name="T17" fmla="*/ 47 h 213"/>
                  <a:gd name="T18" fmla="*/ 27 w 209"/>
                  <a:gd name="T19" fmla="*/ 51 h 213"/>
                  <a:gd name="T20" fmla="*/ 31 w 209"/>
                  <a:gd name="T21" fmla="*/ 72 h 213"/>
                  <a:gd name="T22" fmla="*/ 25 w 209"/>
                  <a:gd name="T23" fmla="*/ 85 h 213"/>
                  <a:gd name="T24" fmla="*/ 31 w 209"/>
                  <a:gd name="T25" fmla="*/ 96 h 213"/>
                  <a:gd name="T26" fmla="*/ 11 w 209"/>
                  <a:gd name="T27" fmla="*/ 123 h 213"/>
                  <a:gd name="T28" fmla="*/ 0 w 209"/>
                  <a:gd name="T29" fmla="*/ 124 h 213"/>
                  <a:gd name="T30" fmla="*/ 2 w 209"/>
                  <a:gd name="T31" fmla="*/ 177 h 213"/>
                  <a:gd name="T32" fmla="*/ 27 w 209"/>
                  <a:gd name="T33" fmla="*/ 180 h 213"/>
                  <a:gd name="T34" fmla="*/ 67 w 209"/>
                  <a:gd name="T35" fmla="*/ 205 h 213"/>
                  <a:gd name="T36" fmla="*/ 144 w 209"/>
                  <a:gd name="T37" fmla="*/ 213 h 213"/>
                  <a:gd name="T38" fmla="*/ 144 w 209"/>
                  <a:gd name="T39" fmla="*/ 213 h 213"/>
                  <a:gd name="T40" fmla="*/ 161 w 209"/>
                  <a:gd name="T41" fmla="*/ 198 h 213"/>
                  <a:gd name="T42" fmla="*/ 155 w 209"/>
                  <a:gd name="T43" fmla="*/ 189 h 213"/>
                  <a:gd name="T44" fmla="*/ 168 w 209"/>
                  <a:gd name="T45" fmla="*/ 169 h 213"/>
                  <a:gd name="T46" fmla="*/ 166 w 209"/>
                  <a:gd name="T47" fmla="*/ 137 h 213"/>
                  <a:gd name="T48" fmla="*/ 173 w 209"/>
                  <a:gd name="T49" fmla="*/ 130 h 213"/>
                  <a:gd name="T50" fmla="*/ 195 w 209"/>
                  <a:gd name="T51" fmla="*/ 137 h 213"/>
                  <a:gd name="T52" fmla="*/ 204 w 209"/>
                  <a:gd name="T53" fmla="*/ 128 h 213"/>
                  <a:gd name="T54" fmla="*/ 209 w 209"/>
                  <a:gd name="T55" fmla="*/ 123 h 213"/>
                  <a:gd name="T56" fmla="*/ 198 w 209"/>
                  <a:gd name="T57" fmla="*/ 124 h 213"/>
                  <a:gd name="T58" fmla="*/ 198 w 209"/>
                  <a:gd name="T59" fmla="*/ 112 h 213"/>
                  <a:gd name="T60" fmla="*/ 173 w 209"/>
                  <a:gd name="T61" fmla="*/ 106 h 213"/>
                  <a:gd name="T62" fmla="*/ 148 w 209"/>
                  <a:gd name="T63" fmla="*/ 85 h 213"/>
                  <a:gd name="T64" fmla="*/ 125 w 209"/>
                  <a:gd name="T65" fmla="*/ 85 h 213"/>
                  <a:gd name="T66" fmla="*/ 128 w 209"/>
                  <a:gd name="T67" fmla="*/ 61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09" h="213">
                    <a:moveTo>
                      <a:pt x="128" y="61"/>
                    </a:moveTo>
                    <a:lnTo>
                      <a:pt x="117" y="40"/>
                    </a:lnTo>
                    <a:lnTo>
                      <a:pt x="117" y="24"/>
                    </a:lnTo>
                    <a:lnTo>
                      <a:pt x="126" y="5"/>
                    </a:lnTo>
                    <a:lnTo>
                      <a:pt x="117" y="0"/>
                    </a:lnTo>
                    <a:lnTo>
                      <a:pt x="101" y="16"/>
                    </a:lnTo>
                    <a:lnTo>
                      <a:pt x="94" y="40"/>
                    </a:lnTo>
                    <a:lnTo>
                      <a:pt x="60" y="54"/>
                    </a:lnTo>
                    <a:lnTo>
                      <a:pt x="38" y="47"/>
                    </a:lnTo>
                    <a:lnTo>
                      <a:pt x="27" y="51"/>
                    </a:lnTo>
                    <a:lnTo>
                      <a:pt x="31" y="72"/>
                    </a:lnTo>
                    <a:lnTo>
                      <a:pt x="25" y="85"/>
                    </a:lnTo>
                    <a:lnTo>
                      <a:pt x="31" y="96"/>
                    </a:lnTo>
                    <a:lnTo>
                      <a:pt x="11" y="123"/>
                    </a:lnTo>
                    <a:lnTo>
                      <a:pt x="0" y="124"/>
                    </a:lnTo>
                    <a:lnTo>
                      <a:pt x="2" y="177"/>
                    </a:lnTo>
                    <a:lnTo>
                      <a:pt x="27" y="180"/>
                    </a:lnTo>
                    <a:lnTo>
                      <a:pt x="67" y="205"/>
                    </a:lnTo>
                    <a:lnTo>
                      <a:pt x="144" y="213"/>
                    </a:lnTo>
                    <a:lnTo>
                      <a:pt x="144" y="213"/>
                    </a:lnTo>
                    <a:lnTo>
                      <a:pt x="161" y="198"/>
                    </a:lnTo>
                    <a:lnTo>
                      <a:pt x="155" y="189"/>
                    </a:lnTo>
                    <a:lnTo>
                      <a:pt x="168" y="169"/>
                    </a:lnTo>
                    <a:lnTo>
                      <a:pt x="166" y="137"/>
                    </a:lnTo>
                    <a:lnTo>
                      <a:pt x="173" y="130"/>
                    </a:lnTo>
                    <a:lnTo>
                      <a:pt x="195" y="137"/>
                    </a:lnTo>
                    <a:lnTo>
                      <a:pt x="204" y="128"/>
                    </a:lnTo>
                    <a:lnTo>
                      <a:pt x="209" y="123"/>
                    </a:lnTo>
                    <a:lnTo>
                      <a:pt x="198" y="124"/>
                    </a:lnTo>
                    <a:lnTo>
                      <a:pt x="198" y="112"/>
                    </a:lnTo>
                    <a:lnTo>
                      <a:pt x="173" y="106"/>
                    </a:lnTo>
                    <a:lnTo>
                      <a:pt x="148" y="85"/>
                    </a:lnTo>
                    <a:lnTo>
                      <a:pt x="125" y="85"/>
                    </a:lnTo>
                    <a:lnTo>
                      <a:pt x="128" y="61"/>
                    </a:lnTo>
                    <a:close/>
                  </a:path>
                </a:pathLst>
              </a:custGeom>
              <a:solidFill>
                <a:srgbClr val="535A84"/>
              </a:solidFill>
              <a:ln w="7938" cap="flat">
                <a:solidFill>
                  <a:srgbClr val="535A84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80" name="Freeform 36">
                <a:extLst>
                  <a:ext uri="{FF2B5EF4-FFF2-40B4-BE49-F238E27FC236}">
                    <a16:creationId xmlns:a16="http://schemas.microsoft.com/office/drawing/2014/main" id="{56171405-ACA3-129E-F1D5-69FF214354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36" y="2064"/>
                <a:ext cx="146" cy="273"/>
              </a:xfrm>
              <a:custGeom>
                <a:avLst/>
                <a:gdLst>
                  <a:gd name="T0" fmla="*/ 32 w 146"/>
                  <a:gd name="T1" fmla="*/ 7 h 273"/>
                  <a:gd name="T2" fmla="*/ 25 w 146"/>
                  <a:gd name="T3" fmla="*/ 14 h 273"/>
                  <a:gd name="T4" fmla="*/ 27 w 146"/>
                  <a:gd name="T5" fmla="*/ 46 h 273"/>
                  <a:gd name="T6" fmla="*/ 14 w 146"/>
                  <a:gd name="T7" fmla="*/ 66 h 273"/>
                  <a:gd name="T8" fmla="*/ 20 w 146"/>
                  <a:gd name="T9" fmla="*/ 75 h 273"/>
                  <a:gd name="T10" fmla="*/ 3 w 146"/>
                  <a:gd name="T11" fmla="*/ 90 h 273"/>
                  <a:gd name="T12" fmla="*/ 3 w 146"/>
                  <a:gd name="T13" fmla="*/ 90 h 273"/>
                  <a:gd name="T14" fmla="*/ 12 w 146"/>
                  <a:gd name="T15" fmla="*/ 122 h 273"/>
                  <a:gd name="T16" fmla="*/ 9 w 146"/>
                  <a:gd name="T17" fmla="*/ 138 h 273"/>
                  <a:gd name="T18" fmla="*/ 20 w 146"/>
                  <a:gd name="T19" fmla="*/ 144 h 273"/>
                  <a:gd name="T20" fmla="*/ 16 w 146"/>
                  <a:gd name="T21" fmla="*/ 158 h 273"/>
                  <a:gd name="T22" fmla="*/ 5 w 146"/>
                  <a:gd name="T23" fmla="*/ 162 h 273"/>
                  <a:gd name="T24" fmla="*/ 0 w 146"/>
                  <a:gd name="T25" fmla="*/ 183 h 273"/>
                  <a:gd name="T26" fmla="*/ 12 w 146"/>
                  <a:gd name="T27" fmla="*/ 200 h 273"/>
                  <a:gd name="T28" fmla="*/ 14 w 146"/>
                  <a:gd name="T29" fmla="*/ 216 h 273"/>
                  <a:gd name="T30" fmla="*/ 27 w 146"/>
                  <a:gd name="T31" fmla="*/ 236 h 273"/>
                  <a:gd name="T32" fmla="*/ 93 w 146"/>
                  <a:gd name="T33" fmla="*/ 273 h 273"/>
                  <a:gd name="T34" fmla="*/ 120 w 146"/>
                  <a:gd name="T35" fmla="*/ 261 h 273"/>
                  <a:gd name="T36" fmla="*/ 133 w 146"/>
                  <a:gd name="T37" fmla="*/ 263 h 273"/>
                  <a:gd name="T38" fmla="*/ 140 w 146"/>
                  <a:gd name="T39" fmla="*/ 254 h 273"/>
                  <a:gd name="T40" fmla="*/ 142 w 146"/>
                  <a:gd name="T41" fmla="*/ 245 h 273"/>
                  <a:gd name="T42" fmla="*/ 131 w 146"/>
                  <a:gd name="T43" fmla="*/ 236 h 273"/>
                  <a:gd name="T44" fmla="*/ 138 w 146"/>
                  <a:gd name="T45" fmla="*/ 225 h 273"/>
                  <a:gd name="T46" fmla="*/ 133 w 146"/>
                  <a:gd name="T47" fmla="*/ 194 h 273"/>
                  <a:gd name="T48" fmla="*/ 142 w 146"/>
                  <a:gd name="T49" fmla="*/ 142 h 273"/>
                  <a:gd name="T50" fmla="*/ 146 w 146"/>
                  <a:gd name="T51" fmla="*/ 131 h 273"/>
                  <a:gd name="T52" fmla="*/ 126 w 146"/>
                  <a:gd name="T53" fmla="*/ 90 h 273"/>
                  <a:gd name="T54" fmla="*/ 131 w 146"/>
                  <a:gd name="T55" fmla="*/ 68 h 273"/>
                  <a:gd name="T56" fmla="*/ 128 w 146"/>
                  <a:gd name="T57" fmla="*/ 57 h 273"/>
                  <a:gd name="T58" fmla="*/ 110 w 146"/>
                  <a:gd name="T59" fmla="*/ 39 h 273"/>
                  <a:gd name="T60" fmla="*/ 88 w 146"/>
                  <a:gd name="T61" fmla="*/ 46 h 273"/>
                  <a:gd name="T62" fmla="*/ 84 w 146"/>
                  <a:gd name="T63" fmla="*/ 27 h 273"/>
                  <a:gd name="T64" fmla="*/ 83 w 146"/>
                  <a:gd name="T65" fmla="*/ 27 h 273"/>
                  <a:gd name="T66" fmla="*/ 68 w 146"/>
                  <a:gd name="T67" fmla="*/ 0 h 273"/>
                  <a:gd name="T68" fmla="*/ 63 w 146"/>
                  <a:gd name="T69" fmla="*/ 5 h 273"/>
                  <a:gd name="T70" fmla="*/ 54 w 146"/>
                  <a:gd name="T71" fmla="*/ 14 h 273"/>
                  <a:gd name="T72" fmla="*/ 32 w 146"/>
                  <a:gd name="T73" fmla="*/ 7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6" h="273">
                    <a:moveTo>
                      <a:pt x="32" y="7"/>
                    </a:moveTo>
                    <a:lnTo>
                      <a:pt x="25" y="14"/>
                    </a:lnTo>
                    <a:lnTo>
                      <a:pt x="27" y="46"/>
                    </a:lnTo>
                    <a:lnTo>
                      <a:pt x="14" y="66"/>
                    </a:lnTo>
                    <a:lnTo>
                      <a:pt x="20" y="75"/>
                    </a:lnTo>
                    <a:lnTo>
                      <a:pt x="3" y="90"/>
                    </a:lnTo>
                    <a:lnTo>
                      <a:pt x="3" y="90"/>
                    </a:lnTo>
                    <a:lnTo>
                      <a:pt x="12" y="122"/>
                    </a:lnTo>
                    <a:lnTo>
                      <a:pt x="9" y="138"/>
                    </a:lnTo>
                    <a:lnTo>
                      <a:pt x="20" y="144"/>
                    </a:lnTo>
                    <a:lnTo>
                      <a:pt x="16" y="158"/>
                    </a:lnTo>
                    <a:lnTo>
                      <a:pt x="5" y="162"/>
                    </a:lnTo>
                    <a:lnTo>
                      <a:pt x="0" y="183"/>
                    </a:lnTo>
                    <a:lnTo>
                      <a:pt x="12" y="200"/>
                    </a:lnTo>
                    <a:lnTo>
                      <a:pt x="14" y="216"/>
                    </a:lnTo>
                    <a:lnTo>
                      <a:pt x="27" y="236"/>
                    </a:lnTo>
                    <a:lnTo>
                      <a:pt x="93" y="273"/>
                    </a:lnTo>
                    <a:lnTo>
                      <a:pt x="120" y="261"/>
                    </a:lnTo>
                    <a:lnTo>
                      <a:pt x="133" y="263"/>
                    </a:lnTo>
                    <a:lnTo>
                      <a:pt x="140" y="254"/>
                    </a:lnTo>
                    <a:lnTo>
                      <a:pt x="142" y="245"/>
                    </a:lnTo>
                    <a:lnTo>
                      <a:pt x="131" y="236"/>
                    </a:lnTo>
                    <a:lnTo>
                      <a:pt x="138" y="225"/>
                    </a:lnTo>
                    <a:lnTo>
                      <a:pt x="133" y="194"/>
                    </a:lnTo>
                    <a:lnTo>
                      <a:pt x="142" y="142"/>
                    </a:lnTo>
                    <a:lnTo>
                      <a:pt x="146" y="131"/>
                    </a:lnTo>
                    <a:lnTo>
                      <a:pt x="126" y="90"/>
                    </a:lnTo>
                    <a:lnTo>
                      <a:pt x="131" y="68"/>
                    </a:lnTo>
                    <a:lnTo>
                      <a:pt x="128" y="57"/>
                    </a:lnTo>
                    <a:lnTo>
                      <a:pt x="110" y="39"/>
                    </a:lnTo>
                    <a:lnTo>
                      <a:pt x="88" y="46"/>
                    </a:lnTo>
                    <a:lnTo>
                      <a:pt x="84" y="27"/>
                    </a:lnTo>
                    <a:lnTo>
                      <a:pt x="83" y="27"/>
                    </a:lnTo>
                    <a:lnTo>
                      <a:pt x="68" y="0"/>
                    </a:lnTo>
                    <a:lnTo>
                      <a:pt x="63" y="5"/>
                    </a:lnTo>
                    <a:lnTo>
                      <a:pt x="54" y="14"/>
                    </a:lnTo>
                    <a:lnTo>
                      <a:pt x="32" y="7"/>
                    </a:lnTo>
                    <a:close/>
                  </a:path>
                </a:pathLst>
              </a:custGeom>
              <a:solidFill>
                <a:srgbClr val="535A84"/>
              </a:solidFill>
              <a:ln w="7938" cap="flat">
                <a:solidFill>
                  <a:srgbClr val="535A84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81" name="Freeform 37">
                <a:extLst>
                  <a:ext uri="{FF2B5EF4-FFF2-40B4-BE49-F238E27FC236}">
                    <a16:creationId xmlns:a16="http://schemas.microsoft.com/office/drawing/2014/main" id="{9A44A9C5-D3BA-0AEF-C138-42492C91A0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2644"/>
                <a:ext cx="178" cy="261"/>
              </a:xfrm>
              <a:custGeom>
                <a:avLst/>
                <a:gdLst>
                  <a:gd name="T0" fmla="*/ 84 w 178"/>
                  <a:gd name="T1" fmla="*/ 2 h 261"/>
                  <a:gd name="T2" fmla="*/ 63 w 178"/>
                  <a:gd name="T3" fmla="*/ 3 h 261"/>
                  <a:gd name="T4" fmla="*/ 48 w 178"/>
                  <a:gd name="T5" fmla="*/ 21 h 261"/>
                  <a:gd name="T6" fmla="*/ 0 w 178"/>
                  <a:gd name="T7" fmla="*/ 25 h 261"/>
                  <a:gd name="T8" fmla="*/ 9 w 178"/>
                  <a:gd name="T9" fmla="*/ 45 h 261"/>
                  <a:gd name="T10" fmla="*/ 25 w 178"/>
                  <a:gd name="T11" fmla="*/ 61 h 261"/>
                  <a:gd name="T12" fmla="*/ 43 w 178"/>
                  <a:gd name="T13" fmla="*/ 128 h 261"/>
                  <a:gd name="T14" fmla="*/ 43 w 178"/>
                  <a:gd name="T15" fmla="*/ 155 h 261"/>
                  <a:gd name="T16" fmla="*/ 52 w 178"/>
                  <a:gd name="T17" fmla="*/ 164 h 261"/>
                  <a:gd name="T18" fmla="*/ 18 w 178"/>
                  <a:gd name="T19" fmla="*/ 180 h 261"/>
                  <a:gd name="T20" fmla="*/ 18 w 178"/>
                  <a:gd name="T21" fmla="*/ 193 h 261"/>
                  <a:gd name="T22" fmla="*/ 39 w 178"/>
                  <a:gd name="T23" fmla="*/ 218 h 261"/>
                  <a:gd name="T24" fmla="*/ 108 w 178"/>
                  <a:gd name="T25" fmla="*/ 243 h 261"/>
                  <a:gd name="T26" fmla="*/ 122 w 178"/>
                  <a:gd name="T27" fmla="*/ 261 h 261"/>
                  <a:gd name="T28" fmla="*/ 133 w 178"/>
                  <a:gd name="T29" fmla="*/ 254 h 261"/>
                  <a:gd name="T30" fmla="*/ 135 w 178"/>
                  <a:gd name="T31" fmla="*/ 243 h 261"/>
                  <a:gd name="T32" fmla="*/ 156 w 178"/>
                  <a:gd name="T33" fmla="*/ 234 h 261"/>
                  <a:gd name="T34" fmla="*/ 171 w 178"/>
                  <a:gd name="T35" fmla="*/ 236 h 261"/>
                  <a:gd name="T36" fmla="*/ 173 w 178"/>
                  <a:gd name="T37" fmla="*/ 232 h 261"/>
                  <a:gd name="T38" fmla="*/ 174 w 178"/>
                  <a:gd name="T39" fmla="*/ 232 h 261"/>
                  <a:gd name="T40" fmla="*/ 178 w 178"/>
                  <a:gd name="T41" fmla="*/ 221 h 261"/>
                  <a:gd name="T42" fmla="*/ 160 w 178"/>
                  <a:gd name="T43" fmla="*/ 211 h 261"/>
                  <a:gd name="T44" fmla="*/ 173 w 178"/>
                  <a:gd name="T45" fmla="*/ 180 h 261"/>
                  <a:gd name="T46" fmla="*/ 147 w 178"/>
                  <a:gd name="T47" fmla="*/ 178 h 261"/>
                  <a:gd name="T48" fmla="*/ 147 w 178"/>
                  <a:gd name="T49" fmla="*/ 167 h 261"/>
                  <a:gd name="T50" fmla="*/ 140 w 178"/>
                  <a:gd name="T51" fmla="*/ 160 h 261"/>
                  <a:gd name="T52" fmla="*/ 137 w 178"/>
                  <a:gd name="T53" fmla="*/ 139 h 261"/>
                  <a:gd name="T54" fmla="*/ 151 w 178"/>
                  <a:gd name="T55" fmla="*/ 119 h 261"/>
                  <a:gd name="T56" fmla="*/ 144 w 178"/>
                  <a:gd name="T57" fmla="*/ 108 h 261"/>
                  <a:gd name="T58" fmla="*/ 135 w 178"/>
                  <a:gd name="T59" fmla="*/ 110 h 261"/>
                  <a:gd name="T60" fmla="*/ 151 w 178"/>
                  <a:gd name="T61" fmla="*/ 57 h 261"/>
                  <a:gd name="T62" fmla="*/ 140 w 178"/>
                  <a:gd name="T63" fmla="*/ 54 h 261"/>
                  <a:gd name="T64" fmla="*/ 144 w 178"/>
                  <a:gd name="T65" fmla="*/ 41 h 261"/>
                  <a:gd name="T66" fmla="*/ 131 w 178"/>
                  <a:gd name="T67" fmla="*/ 9 h 261"/>
                  <a:gd name="T68" fmla="*/ 122 w 178"/>
                  <a:gd name="T69" fmla="*/ 0 h 261"/>
                  <a:gd name="T70" fmla="*/ 84 w 178"/>
                  <a:gd name="T71" fmla="*/ 2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78" h="261">
                    <a:moveTo>
                      <a:pt x="84" y="2"/>
                    </a:moveTo>
                    <a:lnTo>
                      <a:pt x="63" y="3"/>
                    </a:lnTo>
                    <a:lnTo>
                      <a:pt x="48" y="21"/>
                    </a:lnTo>
                    <a:lnTo>
                      <a:pt x="0" y="25"/>
                    </a:lnTo>
                    <a:lnTo>
                      <a:pt x="9" y="45"/>
                    </a:lnTo>
                    <a:lnTo>
                      <a:pt x="25" y="61"/>
                    </a:lnTo>
                    <a:lnTo>
                      <a:pt x="43" y="128"/>
                    </a:lnTo>
                    <a:lnTo>
                      <a:pt x="43" y="155"/>
                    </a:lnTo>
                    <a:lnTo>
                      <a:pt x="52" y="164"/>
                    </a:lnTo>
                    <a:lnTo>
                      <a:pt x="18" y="180"/>
                    </a:lnTo>
                    <a:lnTo>
                      <a:pt x="18" y="193"/>
                    </a:lnTo>
                    <a:lnTo>
                      <a:pt x="39" y="218"/>
                    </a:lnTo>
                    <a:lnTo>
                      <a:pt x="108" y="243"/>
                    </a:lnTo>
                    <a:lnTo>
                      <a:pt x="122" y="261"/>
                    </a:lnTo>
                    <a:lnTo>
                      <a:pt x="133" y="254"/>
                    </a:lnTo>
                    <a:lnTo>
                      <a:pt x="135" y="243"/>
                    </a:lnTo>
                    <a:lnTo>
                      <a:pt x="156" y="234"/>
                    </a:lnTo>
                    <a:lnTo>
                      <a:pt x="171" y="236"/>
                    </a:lnTo>
                    <a:lnTo>
                      <a:pt x="173" y="232"/>
                    </a:lnTo>
                    <a:lnTo>
                      <a:pt x="174" y="232"/>
                    </a:lnTo>
                    <a:lnTo>
                      <a:pt x="178" y="221"/>
                    </a:lnTo>
                    <a:lnTo>
                      <a:pt x="160" y="211"/>
                    </a:lnTo>
                    <a:lnTo>
                      <a:pt x="173" y="180"/>
                    </a:lnTo>
                    <a:lnTo>
                      <a:pt x="147" y="178"/>
                    </a:lnTo>
                    <a:lnTo>
                      <a:pt x="147" y="167"/>
                    </a:lnTo>
                    <a:lnTo>
                      <a:pt x="140" y="160"/>
                    </a:lnTo>
                    <a:lnTo>
                      <a:pt x="137" y="139"/>
                    </a:lnTo>
                    <a:lnTo>
                      <a:pt x="151" y="119"/>
                    </a:lnTo>
                    <a:lnTo>
                      <a:pt x="144" y="108"/>
                    </a:lnTo>
                    <a:lnTo>
                      <a:pt x="135" y="110"/>
                    </a:lnTo>
                    <a:lnTo>
                      <a:pt x="151" y="57"/>
                    </a:lnTo>
                    <a:lnTo>
                      <a:pt x="140" y="54"/>
                    </a:lnTo>
                    <a:lnTo>
                      <a:pt x="144" y="41"/>
                    </a:lnTo>
                    <a:lnTo>
                      <a:pt x="131" y="9"/>
                    </a:lnTo>
                    <a:lnTo>
                      <a:pt x="122" y="0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8F98B2"/>
              </a:solidFill>
              <a:ln w="11113" cap="flat">
                <a:solidFill>
                  <a:srgbClr val="8F98B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82" name="Freeform 38">
                <a:extLst>
                  <a:ext uri="{FF2B5EF4-FFF2-40B4-BE49-F238E27FC236}">
                    <a16:creationId xmlns:a16="http://schemas.microsoft.com/office/drawing/2014/main" id="{DB8E3519-7F6A-BB6F-8E11-F96D8E48E2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7" y="3273"/>
                <a:ext cx="217" cy="142"/>
              </a:xfrm>
              <a:custGeom>
                <a:avLst/>
                <a:gdLst>
                  <a:gd name="T0" fmla="*/ 27 w 217"/>
                  <a:gd name="T1" fmla="*/ 9 h 142"/>
                  <a:gd name="T2" fmla="*/ 27 w 217"/>
                  <a:gd name="T3" fmla="*/ 19 h 142"/>
                  <a:gd name="T4" fmla="*/ 36 w 217"/>
                  <a:gd name="T5" fmla="*/ 25 h 142"/>
                  <a:gd name="T6" fmla="*/ 20 w 217"/>
                  <a:gd name="T7" fmla="*/ 45 h 142"/>
                  <a:gd name="T8" fmla="*/ 26 w 217"/>
                  <a:gd name="T9" fmla="*/ 56 h 142"/>
                  <a:gd name="T10" fmla="*/ 13 w 217"/>
                  <a:gd name="T11" fmla="*/ 54 h 142"/>
                  <a:gd name="T12" fmla="*/ 0 w 217"/>
                  <a:gd name="T13" fmla="*/ 72 h 142"/>
                  <a:gd name="T14" fmla="*/ 20 w 217"/>
                  <a:gd name="T15" fmla="*/ 79 h 142"/>
                  <a:gd name="T16" fmla="*/ 8 w 217"/>
                  <a:gd name="T17" fmla="*/ 95 h 142"/>
                  <a:gd name="T18" fmla="*/ 27 w 217"/>
                  <a:gd name="T19" fmla="*/ 111 h 142"/>
                  <a:gd name="T20" fmla="*/ 35 w 217"/>
                  <a:gd name="T21" fmla="*/ 137 h 142"/>
                  <a:gd name="T22" fmla="*/ 74 w 217"/>
                  <a:gd name="T23" fmla="*/ 133 h 142"/>
                  <a:gd name="T24" fmla="*/ 82 w 217"/>
                  <a:gd name="T25" fmla="*/ 142 h 142"/>
                  <a:gd name="T26" fmla="*/ 103 w 217"/>
                  <a:gd name="T27" fmla="*/ 133 h 142"/>
                  <a:gd name="T28" fmla="*/ 96 w 217"/>
                  <a:gd name="T29" fmla="*/ 124 h 142"/>
                  <a:gd name="T30" fmla="*/ 141 w 217"/>
                  <a:gd name="T31" fmla="*/ 108 h 142"/>
                  <a:gd name="T32" fmla="*/ 143 w 217"/>
                  <a:gd name="T33" fmla="*/ 97 h 142"/>
                  <a:gd name="T34" fmla="*/ 163 w 217"/>
                  <a:gd name="T35" fmla="*/ 84 h 142"/>
                  <a:gd name="T36" fmla="*/ 166 w 217"/>
                  <a:gd name="T37" fmla="*/ 75 h 142"/>
                  <a:gd name="T38" fmla="*/ 159 w 217"/>
                  <a:gd name="T39" fmla="*/ 66 h 142"/>
                  <a:gd name="T40" fmla="*/ 170 w 217"/>
                  <a:gd name="T41" fmla="*/ 63 h 142"/>
                  <a:gd name="T42" fmla="*/ 181 w 217"/>
                  <a:gd name="T43" fmla="*/ 66 h 142"/>
                  <a:gd name="T44" fmla="*/ 217 w 217"/>
                  <a:gd name="T45" fmla="*/ 56 h 142"/>
                  <a:gd name="T46" fmla="*/ 200 w 217"/>
                  <a:gd name="T47" fmla="*/ 41 h 142"/>
                  <a:gd name="T48" fmla="*/ 209 w 217"/>
                  <a:gd name="T49" fmla="*/ 32 h 142"/>
                  <a:gd name="T50" fmla="*/ 197 w 217"/>
                  <a:gd name="T51" fmla="*/ 23 h 142"/>
                  <a:gd name="T52" fmla="*/ 199 w 217"/>
                  <a:gd name="T53" fmla="*/ 10 h 142"/>
                  <a:gd name="T54" fmla="*/ 199 w 217"/>
                  <a:gd name="T55" fmla="*/ 10 h 142"/>
                  <a:gd name="T56" fmla="*/ 175 w 217"/>
                  <a:gd name="T57" fmla="*/ 14 h 142"/>
                  <a:gd name="T58" fmla="*/ 145 w 217"/>
                  <a:gd name="T59" fmla="*/ 36 h 142"/>
                  <a:gd name="T60" fmla="*/ 134 w 217"/>
                  <a:gd name="T61" fmla="*/ 27 h 142"/>
                  <a:gd name="T62" fmla="*/ 100 w 217"/>
                  <a:gd name="T63" fmla="*/ 36 h 142"/>
                  <a:gd name="T64" fmla="*/ 100 w 217"/>
                  <a:gd name="T65" fmla="*/ 21 h 142"/>
                  <a:gd name="T66" fmla="*/ 89 w 217"/>
                  <a:gd name="T67" fmla="*/ 27 h 142"/>
                  <a:gd name="T68" fmla="*/ 78 w 217"/>
                  <a:gd name="T69" fmla="*/ 23 h 142"/>
                  <a:gd name="T70" fmla="*/ 60 w 217"/>
                  <a:gd name="T71" fmla="*/ 7 h 142"/>
                  <a:gd name="T72" fmla="*/ 69 w 217"/>
                  <a:gd name="T73" fmla="*/ 0 h 142"/>
                  <a:gd name="T74" fmla="*/ 56 w 217"/>
                  <a:gd name="T75" fmla="*/ 1 h 142"/>
                  <a:gd name="T76" fmla="*/ 27 w 217"/>
                  <a:gd name="T77" fmla="*/ 9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7" h="142">
                    <a:moveTo>
                      <a:pt x="27" y="9"/>
                    </a:moveTo>
                    <a:lnTo>
                      <a:pt x="27" y="19"/>
                    </a:lnTo>
                    <a:lnTo>
                      <a:pt x="36" y="25"/>
                    </a:lnTo>
                    <a:lnTo>
                      <a:pt x="20" y="45"/>
                    </a:lnTo>
                    <a:lnTo>
                      <a:pt x="26" y="56"/>
                    </a:lnTo>
                    <a:lnTo>
                      <a:pt x="13" y="54"/>
                    </a:lnTo>
                    <a:lnTo>
                      <a:pt x="0" y="72"/>
                    </a:lnTo>
                    <a:lnTo>
                      <a:pt x="20" y="79"/>
                    </a:lnTo>
                    <a:lnTo>
                      <a:pt x="8" y="95"/>
                    </a:lnTo>
                    <a:lnTo>
                      <a:pt x="27" y="111"/>
                    </a:lnTo>
                    <a:lnTo>
                      <a:pt x="35" y="137"/>
                    </a:lnTo>
                    <a:lnTo>
                      <a:pt x="74" y="133"/>
                    </a:lnTo>
                    <a:lnTo>
                      <a:pt x="82" y="142"/>
                    </a:lnTo>
                    <a:lnTo>
                      <a:pt x="103" y="133"/>
                    </a:lnTo>
                    <a:lnTo>
                      <a:pt x="96" y="124"/>
                    </a:lnTo>
                    <a:lnTo>
                      <a:pt x="141" y="108"/>
                    </a:lnTo>
                    <a:lnTo>
                      <a:pt x="143" y="97"/>
                    </a:lnTo>
                    <a:lnTo>
                      <a:pt x="163" y="84"/>
                    </a:lnTo>
                    <a:lnTo>
                      <a:pt x="166" y="75"/>
                    </a:lnTo>
                    <a:lnTo>
                      <a:pt x="159" y="66"/>
                    </a:lnTo>
                    <a:lnTo>
                      <a:pt x="170" y="63"/>
                    </a:lnTo>
                    <a:lnTo>
                      <a:pt x="181" y="66"/>
                    </a:lnTo>
                    <a:lnTo>
                      <a:pt x="217" y="56"/>
                    </a:lnTo>
                    <a:lnTo>
                      <a:pt x="200" y="41"/>
                    </a:lnTo>
                    <a:lnTo>
                      <a:pt x="209" y="32"/>
                    </a:lnTo>
                    <a:lnTo>
                      <a:pt x="197" y="23"/>
                    </a:lnTo>
                    <a:lnTo>
                      <a:pt x="199" y="10"/>
                    </a:lnTo>
                    <a:lnTo>
                      <a:pt x="199" y="10"/>
                    </a:lnTo>
                    <a:lnTo>
                      <a:pt x="175" y="14"/>
                    </a:lnTo>
                    <a:lnTo>
                      <a:pt x="145" y="36"/>
                    </a:lnTo>
                    <a:lnTo>
                      <a:pt x="134" y="27"/>
                    </a:lnTo>
                    <a:lnTo>
                      <a:pt x="100" y="36"/>
                    </a:lnTo>
                    <a:lnTo>
                      <a:pt x="100" y="21"/>
                    </a:lnTo>
                    <a:lnTo>
                      <a:pt x="89" y="27"/>
                    </a:lnTo>
                    <a:lnTo>
                      <a:pt x="78" y="23"/>
                    </a:lnTo>
                    <a:lnTo>
                      <a:pt x="60" y="7"/>
                    </a:lnTo>
                    <a:lnTo>
                      <a:pt x="69" y="0"/>
                    </a:lnTo>
                    <a:lnTo>
                      <a:pt x="56" y="1"/>
                    </a:lnTo>
                    <a:lnTo>
                      <a:pt x="27" y="9"/>
                    </a:lnTo>
                    <a:close/>
                  </a:path>
                </a:pathLst>
              </a:custGeom>
              <a:solidFill>
                <a:srgbClr val="8F98B2"/>
              </a:solidFill>
              <a:ln w="11113" cap="flat">
                <a:solidFill>
                  <a:srgbClr val="8F98B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83" name="Freeform 39">
                <a:extLst>
                  <a:ext uri="{FF2B5EF4-FFF2-40B4-BE49-F238E27FC236}">
                    <a16:creationId xmlns:a16="http://schemas.microsoft.com/office/drawing/2014/main" id="{AB0212D0-4913-7DEE-DC92-CCA20C129F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0" y="3087"/>
                <a:ext cx="278" cy="220"/>
              </a:xfrm>
              <a:custGeom>
                <a:avLst/>
                <a:gdLst>
                  <a:gd name="T0" fmla="*/ 164 w 278"/>
                  <a:gd name="T1" fmla="*/ 14 h 220"/>
                  <a:gd name="T2" fmla="*/ 133 w 278"/>
                  <a:gd name="T3" fmla="*/ 0 h 220"/>
                  <a:gd name="T4" fmla="*/ 128 w 278"/>
                  <a:gd name="T5" fmla="*/ 14 h 220"/>
                  <a:gd name="T6" fmla="*/ 135 w 278"/>
                  <a:gd name="T7" fmla="*/ 31 h 220"/>
                  <a:gd name="T8" fmla="*/ 151 w 278"/>
                  <a:gd name="T9" fmla="*/ 42 h 220"/>
                  <a:gd name="T10" fmla="*/ 150 w 278"/>
                  <a:gd name="T11" fmla="*/ 63 h 220"/>
                  <a:gd name="T12" fmla="*/ 139 w 278"/>
                  <a:gd name="T13" fmla="*/ 60 h 220"/>
                  <a:gd name="T14" fmla="*/ 88 w 278"/>
                  <a:gd name="T15" fmla="*/ 74 h 220"/>
                  <a:gd name="T16" fmla="*/ 85 w 278"/>
                  <a:gd name="T17" fmla="*/ 85 h 220"/>
                  <a:gd name="T18" fmla="*/ 63 w 278"/>
                  <a:gd name="T19" fmla="*/ 88 h 220"/>
                  <a:gd name="T20" fmla="*/ 60 w 278"/>
                  <a:gd name="T21" fmla="*/ 101 h 220"/>
                  <a:gd name="T22" fmla="*/ 60 w 278"/>
                  <a:gd name="T23" fmla="*/ 114 h 220"/>
                  <a:gd name="T24" fmla="*/ 36 w 278"/>
                  <a:gd name="T25" fmla="*/ 114 h 220"/>
                  <a:gd name="T26" fmla="*/ 27 w 278"/>
                  <a:gd name="T27" fmla="*/ 139 h 220"/>
                  <a:gd name="T28" fmla="*/ 38 w 278"/>
                  <a:gd name="T29" fmla="*/ 148 h 220"/>
                  <a:gd name="T30" fmla="*/ 29 w 278"/>
                  <a:gd name="T31" fmla="*/ 157 h 220"/>
                  <a:gd name="T32" fmla="*/ 13 w 278"/>
                  <a:gd name="T33" fmla="*/ 151 h 220"/>
                  <a:gd name="T34" fmla="*/ 0 w 278"/>
                  <a:gd name="T35" fmla="*/ 171 h 220"/>
                  <a:gd name="T36" fmla="*/ 5 w 278"/>
                  <a:gd name="T37" fmla="*/ 180 h 220"/>
                  <a:gd name="T38" fmla="*/ 45 w 278"/>
                  <a:gd name="T39" fmla="*/ 202 h 220"/>
                  <a:gd name="T40" fmla="*/ 43 w 278"/>
                  <a:gd name="T41" fmla="*/ 220 h 220"/>
                  <a:gd name="T42" fmla="*/ 67 w 278"/>
                  <a:gd name="T43" fmla="*/ 214 h 220"/>
                  <a:gd name="T44" fmla="*/ 81 w 278"/>
                  <a:gd name="T45" fmla="*/ 218 h 220"/>
                  <a:gd name="T46" fmla="*/ 69 w 278"/>
                  <a:gd name="T47" fmla="*/ 200 h 220"/>
                  <a:gd name="T48" fmla="*/ 83 w 278"/>
                  <a:gd name="T49" fmla="*/ 204 h 220"/>
                  <a:gd name="T50" fmla="*/ 88 w 278"/>
                  <a:gd name="T51" fmla="*/ 171 h 220"/>
                  <a:gd name="T52" fmla="*/ 110 w 278"/>
                  <a:gd name="T53" fmla="*/ 157 h 220"/>
                  <a:gd name="T54" fmla="*/ 123 w 278"/>
                  <a:gd name="T55" fmla="*/ 155 h 220"/>
                  <a:gd name="T56" fmla="*/ 137 w 278"/>
                  <a:gd name="T57" fmla="*/ 171 h 220"/>
                  <a:gd name="T58" fmla="*/ 139 w 278"/>
                  <a:gd name="T59" fmla="*/ 157 h 220"/>
                  <a:gd name="T60" fmla="*/ 153 w 278"/>
                  <a:gd name="T61" fmla="*/ 141 h 220"/>
                  <a:gd name="T62" fmla="*/ 196 w 278"/>
                  <a:gd name="T63" fmla="*/ 153 h 220"/>
                  <a:gd name="T64" fmla="*/ 232 w 278"/>
                  <a:gd name="T65" fmla="*/ 115 h 220"/>
                  <a:gd name="T66" fmla="*/ 256 w 278"/>
                  <a:gd name="T67" fmla="*/ 103 h 220"/>
                  <a:gd name="T68" fmla="*/ 256 w 278"/>
                  <a:gd name="T69" fmla="*/ 103 h 220"/>
                  <a:gd name="T70" fmla="*/ 256 w 278"/>
                  <a:gd name="T71" fmla="*/ 103 h 220"/>
                  <a:gd name="T72" fmla="*/ 263 w 278"/>
                  <a:gd name="T73" fmla="*/ 94 h 220"/>
                  <a:gd name="T74" fmla="*/ 278 w 278"/>
                  <a:gd name="T75" fmla="*/ 96 h 220"/>
                  <a:gd name="T76" fmla="*/ 263 w 278"/>
                  <a:gd name="T77" fmla="*/ 60 h 220"/>
                  <a:gd name="T78" fmla="*/ 240 w 278"/>
                  <a:gd name="T79" fmla="*/ 58 h 220"/>
                  <a:gd name="T80" fmla="*/ 220 w 278"/>
                  <a:gd name="T81" fmla="*/ 47 h 220"/>
                  <a:gd name="T82" fmla="*/ 216 w 278"/>
                  <a:gd name="T83" fmla="*/ 22 h 220"/>
                  <a:gd name="T84" fmla="*/ 205 w 278"/>
                  <a:gd name="T85" fmla="*/ 22 h 220"/>
                  <a:gd name="T86" fmla="*/ 196 w 278"/>
                  <a:gd name="T87" fmla="*/ 2 h 220"/>
                  <a:gd name="T88" fmla="*/ 196 w 278"/>
                  <a:gd name="T89" fmla="*/ 2 h 220"/>
                  <a:gd name="T90" fmla="*/ 171 w 278"/>
                  <a:gd name="T91" fmla="*/ 7 h 220"/>
                  <a:gd name="T92" fmla="*/ 164 w 278"/>
                  <a:gd name="T93" fmla="*/ 14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78" h="220">
                    <a:moveTo>
                      <a:pt x="164" y="14"/>
                    </a:moveTo>
                    <a:lnTo>
                      <a:pt x="133" y="0"/>
                    </a:lnTo>
                    <a:lnTo>
                      <a:pt x="128" y="14"/>
                    </a:lnTo>
                    <a:lnTo>
                      <a:pt x="135" y="31"/>
                    </a:lnTo>
                    <a:lnTo>
                      <a:pt x="151" y="42"/>
                    </a:lnTo>
                    <a:lnTo>
                      <a:pt x="150" y="63"/>
                    </a:lnTo>
                    <a:lnTo>
                      <a:pt x="139" y="60"/>
                    </a:lnTo>
                    <a:lnTo>
                      <a:pt x="88" y="74"/>
                    </a:lnTo>
                    <a:lnTo>
                      <a:pt x="85" y="85"/>
                    </a:lnTo>
                    <a:lnTo>
                      <a:pt x="63" y="88"/>
                    </a:lnTo>
                    <a:lnTo>
                      <a:pt x="60" y="101"/>
                    </a:lnTo>
                    <a:lnTo>
                      <a:pt x="60" y="114"/>
                    </a:lnTo>
                    <a:lnTo>
                      <a:pt x="36" y="114"/>
                    </a:lnTo>
                    <a:lnTo>
                      <a:pt x="27" y="139"/>
                    </a:lnTo>
                    <a:lnTo>
                      <a:pt x="38" y="148"/>
                    </a:lnTo>
                    <a:lnTo>
                      <a:pt x="29" y="157"/>
                    </a:lnTo>
                    <a:lnTo>
                      <a:pt x="13" y="151"/>
                    </a:lnTo>
                    <a:lnTo>
                      <a:pt x="0" y="171"/>
                    </a:lnTo>
                    <a:lnTo>
                      <a:pt x="5" y="180"/>
                    </a:lnTo>
                    <a:lnTo>
                      <a:pt x="45" y="202"/>
                    </a:lnTo>
                    <a:lnTo>
                      <a:pt x="43" y="220"/>
                    </a:lnTo>
                    <a:lnTo>
                      <a:pt x="67" y="214"/>
                    </a:lnTo>
                    <a:lnTo>
                      <a:pt x="81" y="218"/>
                    </a:lnTo>
                    <a:lnTo>
                      <a:pt x="69" y="200"/>
                    </a:lnTo>
                    <a:lnTo>
                      <a:pt x="83" y="204"/>
                    </a:lnTo>
                    <a:lnTo>
                      <a:pt x="88" y="171"/>
                    </a:lnTo>
                    <a:lnTo>
                      <a:pt x="110" y="157"/>
                    </a:lnTo>
                    <a:lnTo>
                      <a:pt x="123" y="155"/>
                    </a:lnTo>
                    <a:lnTo>
                      <a:pt x="137" y="171"/>
                    </a:lnTo>
                    <a:lnTo>
                      <a:pt x="139" y="157"/>
                    </a:lnTo>
                    <a:lnTo>
                      <a:pt x="153" y="141"/>
                    </a:lnTo>
                    <a:lnTo>
                      <a:pt x="196" y="153"/>
                    </a:lnTo>
                    <a:lnTo>
                      <a:pt x="232" y="115"/>
                    </a:lnTo>
                    <a:lnTo>
                      <a:pt x="256" y="103"/>
                    </a:lnTo>
                    <a:lnTo>
                      <a:pt x="256" y="103"/>
                    </a:lnTo>
                    <a:lnTo>
                      <a:pt x="256" y="103"/>
                    </a:lnTo>
                    <a:lnTo>
                      <a:pt x="263" y="94"/>
                    </a:lnTo>
                    <a:lnTo>
                      <a:pt x="278" y="96"/>
                    </a:lnTo>
                    <a:lnTo>
                      <a:pt x="263" y="60"/>
                    </a:lnTo>
                    <a:lnTo>
                      <a:pt x="240" y="58"/>
                    </a:lnTo>
                    <a:lnTo>
                      <a:pt x="220" y="47"/>
                    </a:lnTo>
                    <a:lnTo>
                      <a:pt x="216" y="22"/>
                    </a:lnTo>
                    <a:lnTo>
                      <a:pt x="205" y="22"/>
                    </a:lnTo>
                    <a:lnTo>
                      <a:pt x="196" y="2"/>
                    </a:lnTo>
                    <a:lnTo>
                      <a:pt x="196" y="2"/>
                    </a:lnTo>
                    <a:lnTo>
                      <a:pt x="171" y="7"/>
                    </a:lnTo>
                    <a:lnTo>
                      <a:pt x="164" y="14"/>
                    </a:lnTo>
                    <a:close/>
                  </a:path>
                </a:pathLst>
              </a:custGeom>
              <a:solidFill>
                <a:srgbClr val="8F98B2"/>
              </a:solidFill>
              <a:ln w="11113" cap="flat">
                <a:solidFill>
                  <a:srgbClr val="8F98B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84" name="Freeform 40">
                <a:extLst>
                  <a:ext uri="{FF2B5EF4-FFF2-40B4-BE49-F238E27FC236}">
                    <a16:creationId xmlns:a16="http://schemas.microsoft.com/office/drawing/2014/main" id="{02161A7C-83F4-7A23-4CC1-1D3502F40E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25" y="3280"/>
                <a:ext cx="198" cy="149"/>
              </a:xfrm>
              <a:custGeom>
                <a:avLst/>
                <a:gdLst>
                  <a:gd name="T0" fmla="*/ 0 w 198"/>
                  <a:gd name="T1" fmla="*/ 14 h 149"/>
                  <a:gd name="T2" fmla="*/ 11 w 198"/>
                  <a:gd name="T3" fmla="*/ 30 h 149"/>
                  <a:gd name="T4" fmla="*/ 11 w 198"/>
                  <a:gd name="T5" fmla="*/ 52 h 149"/>
                  <a:gd name="T6" fmla="*/ 36 w 198"/>
                  <a:gd name="T7" fmla="*/ 76 h 149"/>
                  <a:gd name="T8" fmla="*/ 18 w 198"/>
                  <a:gd name="T9" fmla="*/ 94 h 149"/>
                  <a:gd name="T10" fmla="*/ 59 w 198"/>
                  <a:gd name="T11" fmla="*/ 104 h 149"/>
                  <a:gd name="T12" fmla="*/ 79 w 198"/>
                  <a:gd name="T13" fmla="*/ 126 h 149"/>
                  <a:gd name="T14" fmla="*/ 97 w 198"/>
                  <a:gd name="T15" fmla="*/ 135 h 149"/>
                  <a:gd name="T16" fmla="*/ 112 w 198"/>
                  <a:gd name="T17" fmla="*/ 133 h 149"/>
                  <a:gd name="T18" fmla="*/ 158 w 198"/>
                  <a:gd name="T19" fmla="*/ 149 h 149"/>
                  <a:gd name="T20" fmla="*/ 171 w 198"/>
                  <a:gd name="T21" fmla="*/ 149 h 149"/>
                  <a:gd name="T22" fmla="*/ 196 w 198"/>
                  <a:gd name="T23" fmla="*/ 133 h 149"/>
                  <a:gd name="T24" fmla="*/ 198 w 198"/>
                  <a:gd name="T25" fmla="*/ 131 h 149"/>
                  <a:gd name="T26" fmla="*/ 173 w 198"/>
                  <a:gd name="T27" fmla="*/ 110 h 149"/>
                  <a:gd name="T28" fmla="*/ 160 w 198"/>
                  <a:gd name="T29" fmla="*/ 106 h 149"/>
                  <a:gd name="T30" fmla="*/ 167 w 198"/>
                  <a:gd name="T31" fmla="*/ 97 h 149"/>
                  <a:gd name="T32" fmla="*/ 153 w 198"/>
                  <a:gd name="T33" fmla="*/ 77 h 149"/>
                  <a:gd name="T34" fmla="*/ 157 w 198"/>
                  <a:gd name="T35" fmla="*/ 67 h 149"/>
                  <a:gd name="T36" fmla="*/ 149 w 198"/>
                  <a:gd name="T37" fmla="*/ 45 h 149"/>
                  <a:gd name="T38" fmla="*/ 131 w 198"/>
                  <a:gd name="T39" fmla="*/ 38 h 149"/>
                  <a:gd name="T40" fmla="*/ 131 w 198"/>
                  <a:gd name="T41" fmla="*/ 27 h 149"/>
                  <a:gd name="T42" fmla="*/ 94 w 198"/>
                  <a:gd name="T43" fmla="*/ 23 h 149"/>
                  <a:gd name="T44" fmla="*/ 92 w 198"/>
                  <a:gd name="T45" fmla="*/ 2 h 149"/>
                  <a:gd name="T46" fmla="*/ 81 w 198"/>
                  <a:gd name="T47" fmla="*/ 9 h 149"/>
                  <a:gd name="T48" fmla="*/ 72 w 198"/>
                  <a:gd name="T49" fmla="*/ 5 h 149"/>
                  <a:gd name="T50" fmla="*/ 38 w 198"/>
                  <a:gd name="T51" fmla="*/ 18 h 149"/>
                  <a:gd name="T52" fmla="*/ 25 w 198"/>
                  <a:gd name="T53" fmla="*/ 3 h 149"/>
                  <a:gd name="T54" fmla="*/ 2 w 198"/>
                  <a:gd name="T55" fmla="*/ 0 h 149"/>
                  <a:gd name="T56" fmla="*/ 0 w 198"/>
                  <a:gd name="T57" fmla="*/ 1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98" h="149">
                    <a:moveTo>
                      <a:pt x="0" y="14"/>
                    </a:moveTo>
                    <a:lnTo>
                      <a:pt x="11" y="30"/>
                    </a:lnTo>
                    <a:lnTo>
                      <a:pt x="11" y="52"/>
                    </a:lnTo>
                    <a:lnTo>
                      <a:pt x="36" y="76"/>
                    </a:lnTo>
                    <a:lnTo>
                      <a:pt x="18" y="94"/>
                    </a:lnTo>
                    <a:lnTo>
                      <a:pt x="59" y="104"/>
                    </a:lnTo>
                    <a:lnTo>
                      <a:pt x="79" y="126"/>
                    </a:lnTo>
                    <a:lnTo>
                      <a:pt x="97" y="135"/>
                    </a:lnTo>
                    <a:lnTo>
                      <a:pt x="112" y="133"/>
                    </a:lnTo>
                    <a:lnTo>
                      <a:pt x="158" y="149"/>
                    </a:lnTo>
                    <a:lnTo>
                      <a:pt x="171" y="149"/>
                    </a:lnTo>
                    <a:lnTo>
                      <a:pt x="196" y="133"/>
                    </a:lnTo>
                    <a:lnTo>
                      <a:pt x="198" y="131"/>
                    </a:lnTo>
                    <a:lnTo>
                      <a:pt x="173" y="110"/>
                    </a:lnTo>
                    <a:lnTo>
                      <a:pt x="160" y="106"/>
                    </a:lnTo>
                    <a:lnTo>
                      <a:pt x="167" y="97"/>
                    </a:lnTo>
                    <a:lnTo>
                      <a:pt x="153" y="77"/>
                    </a:lnTo>
                    <a:lnTo>
                      <a:pt x="157" y="67"/>
                    </a:lnTo>
                    <a:lnTo>
                      <a:pt x="149" y="45"/>
                    </a:lnTo>
                    <a:lnTo>
                      <a:pt x="131" y="38"/>
                    </a:lnTo>
                    <a:lnTo>
                      <a:pt x="131" y="27"/>
                    </a:lnTo>
                    <a:lnTo>
                      <a:pt x="94" y="23"/>
                    </a:lnTo>
                    <a:lnTo>
                      <a:pt x="92" y="2"/>
                    </a:lnTo>
                    <a:lnTo>
                      <a:pt x="81" y="9"/>
                    </a:lnTo>
                    <a:lnTo>
                      <a:pt x="72" y="5"/>
                    </a:lnTo>
                    <a:lnTo>
                      <a:pt x="38" y="18"/>
                    </a:lnTo>
                    <a:lnTo>
                      <a:pt x="25" y="3"/>
                    </a:lnTo>
                    <a:lnTo>
                      <a:pt x="2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8F98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85" name="Freeform 41">
                <a:extLst>
                  <a:ext uri="{FF2B5EF4-FFF2-40B4-BE49-F238E27FC236}">
                    <a16:creationId xmlns:a16="http://schemas.microsoft.com/office/drawing/2014/main" id="{AF76D7E2-6185-F994-E628-992F102F20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5" y="3253"/>
                <a:ext cx="276" cy="229"/>
              </a:xfrm>
              <a:custGeom>
                <a:avLst/>
                <a:gdLst>
                  <a:gd name="T0" fmla="*/ 251 w 276"/>
                  <a:gd name="T1" fmla="*/ 57 h 229"/>
                  <a:gd name="T2" fmla="*/ 240 w 276"/>
                  <a:gd name="T3" fmla="*/ 39 h 229"/>
                  <a:gd name="T4" fmla="*/ 218 w 276"/>
                  <a:gd name="T5" fmla="*/ 29 h 229"/>
                  <a:gd name="T6" fmla="*/ 206 w 276"/>
                  <a:gd name="T7" fmla="*/ 29 h 229"/>
                  <a:gd name="T8" fmla="*/ 198 w 276"/>
                  <a:gd name="T9" fmla="*/ 36 h 229"/>
                  <a:gd name="T10" fmla="*/ 198 w 276"/>
                  <a:gd name="T11" fmla="*/ 25 h 229"/>
                  <a:gd name="T12" fmla="*/ 170 w 276"/>
                  <a:gd name="T13" fmla="*/ 41 h 229"/>
                  <a:gd name="T14" fmla="*/ 139 w 276"/>
                  <a:gd name="T15" fmla="*/ 23 h 229"/>
                  <a:gd name="T16" fmla="*/ 128 w 276"/>
                  <a:gd name="T17" fmla="*/ 0 h 229"/>
                  <a:gd name="T18" fmla="*/ 123 w 276"/>
                  <a:gd name="T19" fmla="*/ 9 h 229"/>
                  <a:gd name="T20" fmla="*/ 108 w 276"/>
                  <a:gd name="T21" fmla="*/ 18 h 229"/>
                  <a:gd name="T22" fmla="*/ 123 w 276"/>
                  <a:gd name="T23" fmla="*/ 47 h 229"/>
                  <a:gd name="T24" fmla="*/ 119 w 276"/>
                  <a:gd name="T25" fmla="*/ 57 h 229"/>
                  <a:gd name="T26" fmla="*/ 125 w 276"/>
                  <a:gd name="T27" fmla="*/ 68 h 229"/>
                  <a:gd name="T28" fmla="*/ 99 w 276"/>
                  <a:gd name="T29" fmla="*/ 76 h 229"/>
                  <a:gd name="T30" fmla="*/ 65 w 276"/>
                  <a:gd name="T31" fmla="*/ 67 h 229"/>
                  <a:gd name="T32" fmla="*/ 65 w 276"/>
                  <a:gd name="T33" fmla="*/ 79 h 229"/>
                  <a:gd name="T34" fmla="*/ 49 w 276"/>
                  <a:gd name="T35" fmla="*/ 81 h 229"/>
                  <a:gd name="T36" fmla="*/ 18 w 276"/>
                  <a:gd name="T37" fmla="*/ 68 h 229"/>
                  <a:gd name="T38" fmla="*/ 11 w 276"/>
                  <a:gd name="T39" fmla="*/ 83 h 229"/>
                  <a:gd name="T40" fmla="*/ 0 w 276"/>
                  <a:gd name="T41" fmla="*/ 88 h 229"/>
                  <a:gd name="T42" fmla="*/ 33 w 276"/>
                  <a:gd name="T43" fmla="*/ 103 h 229"/>
                  <a:gd name="T44" fmla="*/ 17 w 276"/>
                  <a:gd name="T45" fmla="*/ 122 h 229"/>
                  <a:gd name="T46" fmla="*/ 18 w 276"/>
                  <a:gd name="T47" fmla="*/ 128 h 229"/>
                  <a:gd name="T48" fmla="*/ 18 w 276"/>
                  <a:gd name="T49" fmla="*/ 128 h 229"/>
                  <a:gd name="T50" fmla="*/ 29 w 276"/>
                  <a:gd name="T51" fmla="*/ 128 h 229"/>
                  <a:gd name="T52" fmla="*/ 31 w 276"/>
                  <a:gd name="T53" fmla="*/ 139 h 229"/>
                  <a:gd name="T54" fmla="*/ 38 w 276"/>
                  <a:gd name="T55" fmla="*/ 133 h 229"/>
                  <a:gd name="T56" fmla="*/ 60 w 276"/>
                  <a:gd name="T57" fmla="*/ 142 h 229"/>
                  <a:gd name="T58" fmla="*/ 60 w 276"/>
                  <a:gd name="T59" fmla="*/ 131 h 229"/>
                  <a:gd name="T60" fmla="*/ 76 w 276"/>
                  <a:gd name="T61" fmla="*/ 117 h 229"/>
                  <a:gd name="T62" fmla="*/ 92 w 276"/>
                  <a:gd name="T63" fmla="*/ 115 h 229"/>
                  <a:gd name="T64" fmla="*/ 99 w 276"/>
                  <a:gd name="T65" fmla="*/ 124 h 229"/>
                  <a:gd name="T66" fmla="*/ 96 w 276"/>
                  <a:gd name="T67" fmla="*/ 135 h 229"/>
                  <a:gd name="T68" fmla="*/ 123 w 276"/>
                  <a:gd name="T69" fmla="*/ 140 h 229"/>
                  <a:gd name="T70" fmla="*/ 123 w 276"/>
                  <a:gd name="T71" fmla="*/ 151 h 229"/>
                  <a:gd name="T72" fmla="*/ 135 w 276"/>
                  <a:gd name="T73" fmla="*/ 153 h 229"/>
                  <a:gd name="T74" fmla="*/ 159 w 276"/>
                  <a:gd name="T75" fmla="*/ 176 h 229"/>
                  <a:gd name="T76" fmla="*/ 164 w 276"/>
                  <a:gd name="T77" fmla="*/ 187 h 229"/>
                  <a:gd name="T78" fmla="*/ 148 w 276"/>
                  <a:gd name="T79" fmla="*/ 209 h 229"/>
                  <a:gd name="T80" fmla="*/ 148 w 276"/>
                  <a:gd name="T81" fmla="*/ 209 h 229"/>
                  <a:gd name="T82" fmla="*/ 159 w 276"/>
                  <a:gd name="T83" fmla="*/ 227 h 229"/>
                  <a:gd name="T84" fmla="*/ 171 w 276"/>
                  <a:gd name="T85" fmla="*/ 229 h 229"/>
                  <a:gd name="T86" fmla="*/ 171 w 276"/>
                  <a:gd name="T87" fmla="*/ 229 h 229"/>
                  <a:gd name="T88" fmla="*/ 188 w 276"/>
                  <a:gd name="T89" fmla="*/ 207 h 229"/>
                  <a:gd name="T90" fmla="*/ 209 w 276"/>
                  <a:gd name="T91" fmla="*/ 200 h 229"/>
                  <a:gd name="T92" fmla="*/ 206 w 276"/>
                  <a:gd name="T93" fmla="*/ 191 h 229"/>
                  <a:gd name="T94" fmla="*/ 222 w 276"/>
                  <a:gd name="T95" fmla="*/ 173 h 229"/>
                  <a:gd name="T96" fmla="*/ 235 w 276"/>
                  <a:gd name="T97" fmla="*/ 176 h 229"/>
                  <a:gd name="T98" fmla="*/ 242 w 276"/>
                  <a:gd name="T99" fmla="*/ 137 h 229"/>
                  <a:gd name="T100" fmla="*/ 258 w 276"/>
                  <a:gd name="T101" fmla="*/ 121 h 229"/>
                  <a:gd name="T102" fmla="*/ 276 w 276"/>
                  <a:gd name="T103" fmla="*/ 103 h 229"/>
                  <a:gd name="T104" fmla="*/ 251 w 276"/>
                  <a:gd name="T105" fmla="*/ 79 h 229"/>
                  <a:gd name="T106" fmla="*/ 251 w 276"/>
                  <a:gd name="T107" fmla="*/ 57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76" h="229">
                    <a:moveTo>
                      <a:pt x="251" y="57"/>
                    </a:moveTo>
                    <a:lnTo>
                      <a:pt x="240" y="39"/>
                    </a:lnTo>
                    <a:lnTo>
                      <a:pt x="218" y="29"/>
                    </a:lnTo>
                    <a:lnTo>
                      <a:pt x="206" y="29"/>
                    </a:lnTo>
                    <a:lnTo>
                      <a:pt x="198" y="36"/>
                    </a:lnTo>
                    <a:lnTo>
                      <a:pt x="198" y="25"/>
                    </a:lnTo>
                    <a:lnTo>
                      <a:pt x="170" y="41"/>
                    </a:lnTo>
                    <a:lnTo>
                      <a:pt x="139" y="23"/>
                    </a:lnTo>
                    <a:lnTo>
                      <a:pt x="128" y="0"/>
                    </a:lnTo>
                    <a:lnTo>
                      <a:pt x="123" y="9"/>
                    </a:lnTo>
                    <a:lnTo>
                      <a:pt x="108" y="18"/>
                    </a:lnTo>
                    <a:lnTo>
                      <a:pt x="123" y="47"/>
                    </a:lnTo>
                    <a:lnTo>
                      <a:pt x="119" y="57"/>
                    </a:lnTo>
                    <a:lnTo>
                      <a:pt x="125" y="68"/>
                    </a:lnTo>
                    <a:lnTo>
                      <a:pt x="99" y="76"/>
                    </a:lnTo>
                    <a:lnTo>
                      <a:pt x="65" y="67"/>
                    </a:lnTo>
                    <a:lnTo>
                      <a:pt x="65" y="79"/>
                    </a:lnTo>
                    <a:lnTo>
                      <a:pt x="49" y="81"/>
                    </a:lnTo>
                    <a:lnTo>
                      <a:pt x="18" y="68"/>
                    </a:lnTo>
                    <a:lnTo>
                      <a:pt x="11" y="83"/>
                    </a:lnTo>
                    <a:lnTo>
                      <a:pt x="0" y="88"/>
                    </a:lnTo>
                    <a:lnTo>
                      <a:pt x="33" y="103"/>
                    </a:lnTo>
                    <a:lnTo>
                      <a:pt x="17" y="122"/>
                    </a:lnTo>
                    <a:lnTo>
                      <a:pt x="18" y="128"/>
                    </a:lnTo>
                    <a:lnTo>
                      <a:pt x="18" y="128"/>
                    </a:lnTo>
                    <a:lnTo>
                      <a:pt x="29" y="128"/>
                    </a:lnTo>
                    <a:lnTo>
                      <a:pt x="31" y="139"/>
                    </a:lnTo>
                    <a:lnTo>
                      <a:pt x="38" y="133"/>
                    </a:lnTo>
                    <a:lnTo>
                      <a:pt x="60" y="142"/>
                    </a:lnTo>
                    <a:lnTo>
                      <a:pt x="60" y="131"/>
                    </a:lnTo>
                    <a:lnTo>
                      <a:pt x="76" y="117"/>
                    </a:lnTo>
                    <a:lnTo>
                      <a:pt x="92" y="115"/>
                    </a:lnTo>
                    <a:lnTo>
                      <a:pt x="99" y="124"/>
                    </a:lnTo>
                    <a:lnTo>
                      <a:pt x="96" y="135"/>
                    </a:lnTo>
                    <a:lnTo>
                      <a:pt x="123" y="140"/>
                    </a:lnTo>
                    <a:lnTo>
                      <a:pt x="123" y="151"/>
                    </a:lnTo>
                    <a:lnTo>
                      <a:pt x="135" y="153"/>
                    </a:lnTo>
                    <a:lnTo>
                      <a:pt x="159" y="176"/>
                    </a:lnTo>
                    <a:lnTo>
                      <a:pt x="164" y="187"/>
                    </a:lnTo>
                    <a:lnTo>
                      <a:pt x="148" y="209"/>
                    </a:lnTo>
                    <a:lnTo>
                      <a:pt x="148" y="209"/>
                    </a:lnTo>
                    <a:lnTo>
                      <a:pt x="159" y="227"/>
                    </a:lnTo>
                    <a:lnTo>
                      <a:pt x="171" y="229"/>
                    </a:lnTo>
                    <a:lnTo>
                      <a:pt x="171" y="229"/>
                    </a:lnTo>
                    <a:lnTo>
                      <a:pt x="188" y="207"/>
                    </a:lnTo>
                    <a:lnTo>
                      <a:pt x="209" y="200"/>
                    </a:lnTo>
                    <a:lnTo>
                      <a:pt x="206" y="191"/>
                    </a:lnTo>
                    <a:lnTo>
                      <a:pt x="222" y="173"/>
                    </a:lnTo>
                    <a:lnTo>
                      <a:pt x="235" y="176"/>
                    </a:lnTo>
                    <a:lnTo>
                      <a:pt x="242" y="137"/>
                    </a:lnTo>
                    <a:lnTo>
                      <a:pt x="258" y="121"/>
                    </a:lnTo>
                    <a:lnTo>
                      <a:pt x="276" y="103"/>
                    </a:lnTo>
                    <a:lnTo>
                      <a:pt x="251" y="79"/>
                    </a:lnTo>
                    <a:lnTo>
                      <a:pt x="251" y="57"/>
                    </a:lnTo>
                    <a:close/>
                  </a:path>
                </a:pathLst>
              </a:custGeom>
              <a:solidFill>
                <a:srgbClr val="8F98B2"/>
              </a:solidFill>
              <a:ln w="11113" cap="flat">
                <a:solidFill>
                  <a:srgbClr val="8F98B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86" name="Freeform 42">
                <a:extLst>
                  <a:ext uri="{FF2B5EF4-FFF2-40B4-BE49-F238E27FC236}">
                    <a16:creationId xmlns:a16="http://schemas.microsoft.com/office/drawing/2014/main" id="{A1C55BC2-8E26-F76A-7FED-C8CE53D047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4" y="3190"/>
                <a:ext cx="249" cy="234"/>
              </a:xfrm>
              <a:custGeom>
                <a:avLst/>
                <a:gdLst>
                  <a:gd name="T0" fmla="*/ 53 w 249"/>
                  <a:gd name="T1" fmla="*/ 111 h 234"/>
                  <a:gd name="T2" fmla="*/ 29 w 249"/>
                  <a:gd name="T3" fmla="*/ 117 h 234"/>
                  <a:gd name="T4" fmla="*/ 26 w 249"/>
                  <a:gd name="T5" fmla="*/ 117 h 234"/>
                  <a:gd name="T6" fmla="*/ 17 w 249"/>
                  <a:gd name="T7" fmla="*/ 119 h 234"/>
                  <a:gd name="T8" fmla="*/ 0 w 249"/>
                  <a:gd name="T9" fmla="*/ 135 h 234"/>
                  <a:gd name="T10" fmla="*/ 8 w 249"/>
                  <a:gd name="T11" fmla="*/ 157 h 234"/>
                  <a:gd name="T12" fmla="*/ 4 w 249"/>
                  <a:gd name="T13" fmla="*/ 167 h 234"/>
                  <a:gd name="T14" fmla="*/ 18 w 249"/>
                  <a:gd name="T15" fmla="*/ 187 h 234"/>
                  <a:gd name="T16" fmla="*/ 11 w 249"/>
                  <a:gd name="T17" fmla="*/ 196 h 234"/>
                  <a:gd name="T18" fmla="*/ 24 w 249"/>
                  <a:gd name="T19" fmla="*/ 200 h 234"/>
                  <a:gd name="T20" fmla="*/ 49 w 249"/>
                  <a:gd name="T21" fmla="*/ 221 h 234"/>
                  <a:gd name="T22" fmla="*/ 69 w 249"/>
                  <a:gd name="T23" fmla="*/ 223 h 234"/>
                  <a:gd name="T24" fmla="*/ 80 w 249"/>
                  <a:gd name="T25" fmla="*/ 216 h 234"/>
                  <a:gd name="T26" fmla="*/ 96 w 249"/>
                  <a:gd name="T27" fmla="*/ 234 h 234"/>
                  <a:gd name="T28" fmla="*/ 136 w 249"/>
                  <a:gd name="T29" fmla="*/ 203 h 234"/>
                  <a:gd name="T30" fmla="*/ 159 w 249"/>
                  <a:gd name="T31" fmla="*/ 216 h 234"/>
                  <a:gd name="T32" fmla="*/ 163 w 249"/>
                  <a:gd name="T33" fmla="*/ 203 h 234"/>
                  <a:gd name="T34" fmla="*/ 200 w 249"/>
                  <a:gd name="T35" fmla="*/ 202 h 234"/>
                  <a:gd name="T36" fmla="*/ 213 w 249"/>
                  <a:gd name="T37" fmla="*/ 196 h 234"/>
                  <a:gd name="T38" fmla="*/ 208 w 249"/>
                  <a:gd name="T39" fmla="*/ 187 h 234"/>
                  <a:gd name="T40" fmla="*/ 228 w 249"/>
                  <a:gd name="T41" fmla="*/ 173 h 234"/>
                  <a:gd name="T42" fmla="*/ 249 w 249"/>
                  <a:gd name="T43" fmla="*/ 175 h 234"/>
                  <a:gd name="T44" fmla="*/ 222 w 249"/>
                  <a:gd name="T45" fmla="*/ 146 h 234"/>
                  <a:gd name="T46" fmla="*/ 206 w 249"/>
                  <a:gd name="T47" fmla="*/ 113 h 234"/>
                  <a:gd name="T48" fmla="*/ 213 w 249"/>
                  <a:gd name="T49" fmla="*/ 93 h 234"/>
                  <a:gd name="T50" fmla="*/ 237 w 249"/>
                  <a:gd name="T51" fmla="*/ 68 h 234"/>
                  <a:gd name="T52" fmla="*/ 237 w 249"/>
                  <a:gd name="T53" fmla="*/ 68 h 234"/>
                  <a:gd name="T54" fmla="*/ 244 w 249"/>
                  <a:gd name="T55" fmla="*/ 50 h 234"/>
                  <a:gd name="T56" fmla="*/ 228 w 249"/>
                  <a:gd name="T57" fmla="*/ 29 h 234"/>
                  <a:gd name="T58" fmla="*/ 237 w 249"/>
                  <a:gd name="T59" fmla="*/ 21 h 234"/>
                  <a:gd name="T60" fmla="*/ 242 w 249"/>
                  <a:gd name="T61" fmla="*/ 0 h 234"/>
                  <a:gd name="T62" fmla="*/ 218 w 249"/>
                  <a:gd name="T63" fmla="*/ 12 h 234"/>
                  <a:gd name="T64" fmla="*/ 182 w 249"/>
                  <a:gd name="T65" fmla="*/ 50 h 234"/>
                  <a:gd name="T66" fmla="*/ 139 w 249"/>
                  <a:gd name="T67" fmla="*/ 38 h 234"/>
                  <a:gd name="T68" fmla="*/ 125 w 249"/>
                  <a:gd name="T69" fmla="*/ 54 h 234"/>
                  <a:gd name="T70" fmla="*/ 123 w 249"/>
                  <a:gd name="T71" fmla="*/ 68 h 234"/>
                  <a:gd name="T72" fmla="*/ 109 w 249"/>
                  <a:gd name="T73" fmla="*/ 52 h 234"/>
                  <a:gd name="T74" fmla="*/ 96 w 249"/>
                  <a:gd name="T75" fmla="*/ 54 h 234"/>
                  <a:gd name="T76" fmla="*/ 74 w 249"/>
                  <a:gd name="T77" fmla="*/ 68 h 234"/>
                  <a:gd name="T78" fmla="*/ 69 w 249"/>
                  <a:gd name="T79" fmla="*/ 101 h 234"/>
                  <a:gd name="T80" fmla="*/ 55 w 249"/>
                  <a:gd name="T81" fmla="*/ 97 h 234"/>
                  <a:gd name="T82" fmla="*/ 67 w 249"/>
                  <a:gd name="T83" fmla="*/ 115 h 234"/>
                  <a:gd name="T84" fmla="*/ 53 w 249"/>
                  <a:gd name="T85" fmla="*/ 111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49" h="234">
                    <a:moveTo>
                      <a:pt x="53" y="111"/>
                    </a:moveTo>
                    <a:lnTo>
                      <a:pt x="29" y="117"/>
                    </a:lnTo>
                    <a:lnTo>
                      <a:pt x="26" y="117"/>
                    </a:lnTo>
                    <a:lnTo>
                      <a:pt x="17" y="119"/>
                    </a:lnTo>
                    <a:lnTo>
                      <a:pt x="0" y="135"/>
                    </a:lnTo>
                    <a:lnTo>
                      <a:pt x="8" y="157"/>
                    </a:lnTo>
                    <a:lnTo>
                      <a:pt x="4" y="167"/>
                    </a:lnTo>
                    <a:lnTo>
                      <a:pt x="18" y="187"/>
                    </a:lnTo>
                    <a:lnTo>
                      <a:pt x="11" y="196"/>
                    </a:lnTo>
                    <a:lnTo>
                      <a:pt x="24" y="200"/>
                    </a:lnTo>
                    <a:lnTo>
                      <a:pt x="49" y="221"/>
                    </a:lnTo>
                    <a:lnTo>
                      <a:pt x="69" y="223"/>
                    </a:lnTo>
                    <a:lnTo>
                      <a:pt x="80" y="216"/>
                    </a:lnTo>
                    <a:lnTo>
                      <a:pt x="96" y="234"/>
                    </a:lnTo>
                    <a:lnTo>
                      <a:pt x="136" y="203"/>
                    </a:lnTo>
                    <a:lnTo>
                      <a:pt x="159" y="216"/>
                    </a:lnTo>
                    <a:lnTo>
                      <a:pt x="163" y="203"/>
                    </a:lnTo>
                    <a:lnTo>
                      <a:pt x="200" y="202"/>
                    </a:lnTo>
                    <a:lnTo>
                      <a:pt x="213" y="196"/>
                    </a:lnTo>
                    <a:lnTo>
                      <a:pt x="208" y="187"/>
                    </a:lnTo>
                    <a:lnTo>
                      <a:pt x="228" y="173"/>
                    </a:lnTo>
                    <a:lnTo>
                      <a:pt x="249" y="175"/>
                    </a:lnTo>
                    <a:lnTo>
                      <a:pt x="222" y="146"/>
                    </a:lnTo>
                    <a:lnTo>
                      <a:pt x="206" y="113"/>
                    </a:lnTo>
                    <a:lnTo>
                      <a:pt x="213" y="93"/>
                    </a:lnTo>
                    <a:lnTo>
                      <a:pt x="237" y="68"/>
                    </a:lnTo>
                    <a:lnTo>
                      <a:pt x="237" y="68"/>
                    </a:lnTo>
                    <a:lnTo>
                      <a:pt x="244" y="50"/>
                    </a:lnTo>
                    <a:lnTo>
                      <a:pt x="228" y="29"/>
                    </a:lnTo>
                    <a:lnTo>
                      <a:pt x="237" y="21"/>
                    </a:lnTo>
                    <a:lnTo>
                      <a:pt x="242" y="0"/>
                    </a:lnTo>
                    <a:lnTo>
                      <a:pt x="218" y="12"/>
                    </a:lnTo>
                    <a:lnTo>
                      <a:pt x="182" y="50"/>
                    </a:lnTo>
                    <a:lnTo>
                      <a:pt x="139" y="38"/>
                    </a:lnTo>
                    <a:lnTo>
                      <a:pt x="125" y="54"/>
                    </a:lnTo>
                    <a:lnTo>
                      <a:pt x="123" y="68"/>
                    </a:lnTo>
                    <a:lnTo>
                      <a:pt x="109" y="52"/>
                    </a:lnTo>
                    <a:lnTo>
                      <a:pt x="96" y="54"/>
                    </a:lnTo>
                    <a:lnTo>
                      <a:pt x="74" y="68"/>
                    </a:lnTo>
                    <a:lnTo>
                      <a:pt x="69" y="101"/>
                    </a:lnTo>
                    <a:lnTo>
                      <a:pt x="55" y="97"/>
                    </a:lnTo>
                    <a:lnTo>
                      <a:pt x="67" y="115"/>
                    </a:lnTo>
                    <a:lnTo>
                      <a:pt x="53" y="111"/>
                    </a:lnTo>
                    <a:close/>
                  </a:path>
                </a:pathLst>
              </a:custGeom>
              <a:solidFill>
                <a:srgbClr val="8F98B2"/>
              </a:solidFill>
              <a:ln w="11113" cap="flat">
                <a:solidFill>
                  <a:srgbClr val="8F98B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87" name="Freeform 43">
                <a:extLst>
                  <a:ext uri="{FF2B5EF4-FFF2-40B4-BE49-F238E27FC236}">
                    <a16:creationId xmlns:a16="http://schemas.microsoft.com/office/drawing/2014/main" id="{487B8BF7-E7B7-96DB-7D2E-D6CC1C5C4E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0" y="2808"/>
                <a:ext cx="207" cy="295"/>
              </a:xfrm>
              <a:custGeom>
                <a:avLst/>
                <a:gdLst>
                  <a:gd name="T0" fmla="*/ 79 w 207"/>
                  <a:gd name="T1" fmla="*/ 9 h 295"/>
                  <a:gd name="T2" fmla="*/ 54 w 207"/>
                  <a:gd name="T3" fmla="*/ 11 h 295"/>
                  <a:gd name="T4" fmla="*/ 59 w 207"/>
                  <a:gd name="T5" fmla="*/ 0 h 295"/>
                  <a:gd name="T6" fmla="*/ 25 w 207"/>
                  <a:gd name="T7" fmla="*/ 12 h 295"/>
                  <a:gd name="T8" fmla="*/ 7 w 207"/>
                  <a:gd name="T9" fmla="*/ 48 h 295"/>
                  <a:gd name="T10" fmla="*/ 19 w 207"/>
                  <a:gd name="T11" fmla="*/ 52 h 295"/>
                  <a:gd name="T12" fmla="*/ 36 w 207"/>
                  <a:gd name="T13" fmla="*/ 81 h 295"/>
                  <a:gd name="T14" fmla="*/ 25 w 207"/>
                  <a:gd name="T15" fmla="*/ 83 h 295"/>
                  <a:gd name="T16" fmla="*/ 30 w 207"/>
                  <a:gd name="T17" fmla="*/ 102 h 295"/>
                  <a:gd name="T18" fmla="*/ 19 w 207"/>
                  <a:gd name="T19" fmla="*/ 124 h 295"/>
                  <a:gd name="T20" fmla="*/ 0 w 207"/>
                  <a:gd name="T21" fmla="*/ 137 h 295"/>
                  <a:gd name="T22" fmla="*/ 5 w 207"/>
                  <a:gd name="T23" fmla="*/ 153 h 295"/>
                  <a:gd name="T24" fmla="*/ 36 w 207"/>
                  <a:gd name="T25" fmla="*/ 171 h 295"/>
                  <a:gd name="T26" fmla="*/ 77 w 207"/>
                  <a:gd name="T27" fmla="*/ 212 h 295"/>
                  <a:gd name="T28" fmla="*/ 84 w 207"/>
                  <a:gd name="T29" fmla="*/ 239 h 295"/>
                  <a:gd name="T30" fmla="*/ 84 w 207"/>
                  <a:gd name="T31" fmla="*/ 239 h 295"/>
                  <a:gd name="T32" fmla="*/ 108 w 207"/>
                  <a:gd name="T33" fmla="*/ 238 h 295"/>
                  <a:gd name="T34" fmla="*/ 111 w 207"/>
                  <a:gd name="T35" fmla="*/ 248 h 295"/>
                  <a:gd name="T36" fmla="*/ 136 w 207"/>
                  <a:gd name="T37" fmla="*/ 254 h 295"/>
                  <a:gd name="T38" fmla="*/ 138 w 207"/>
                  <a:gd name="T39" fmla="*/ 275 h 295"/>
                  <a:gd name="T40" fmla="*/ 162 w 207"/>
                  <a:gd name="T41" fmla="*/ 292 h 295"/>
                  <a:gd name="T42" fmla="*/ 198 w 207"/>
                  <a:gd name="T43" fmla="*/ 295 h 295"/>
                  <a:gd name="T44" fmla="*/ 207 w 207"/>
                  <a:gd name="T45" fmla="*/ 277 h 295"/>
                  <a:gd name="T46" fmla="*/ 207 w 207"/>
                  <a:gd name="T47" fmla="*/ 275 h 295"/>
                  <a:gd name="T48" fmla="*/ 182 w 207"/>
                  <a:gd name="T49" fmla="*/ 252 h 295"/>
                  <a:gd name="T50" fmla="*/ 158 w 207"/>
                  <a:gd name="T51" fmla="*/ 247 h 295"/>
                  <a:gd name="T52" fmla="*/ 165 w 207"/>
                  <a:gd name="T53" fmla="*/ 236 h 295"/>
                  <a:gd name="T54" fmla="*/ 156 w 207"/>
                  <a:gd name="T55" fmla="*/ 229 h 295"/>
                  <a:gd name="T56" fmla="*/ 165 w 207"/>
                  <a:gd name="T57" fmla="*/ 221 h 295"/>
                  <a:gd name="T58" fmla="*/ 160 w 207"/>
                  <a:gd name="T59" fmla="*/ 212 h 295"/>
                  <a:gd name="T60" fmla="*/ 167 w 207"/>
                  <a:gd name="T61" fmla="*/ 202 h 295"/>
                  <a:gd name="T62" fmla="*/ 156 w 207"/>
                  <a:gd name="T63" fmla="*/ 196 h 295"/>
                  <a:gd name="T64" fmla="*/ 156 w 207"/>
                  <a:gd name="T65" fmla="*/ 185 h 295"/>
                  <a:gd name="T66" fmla="*/ 136 w 207"/>
                  <a:gd name="T67" fmla="*/ 173 h 295"/>
                  <a:gd name="T68" fmla="*/ 145 w 207"/>
                  <a:gd name="T69" fmla="*/ 166 h 295"/>
                  <a:gd name="T70" fmla="*/ 133 w 207"/>
                  <a:gd name="T71" fmla="*/ 144 h 295"/>
                  <a:gd name="T72" fmla="*/ 163 w 207"/>
                  <a:gd name="T73" fmla="*/ 133 h 295"/>
                  <a:gd name="T74" fmla="*/ 173 w 207"/>
                  <a:gd name="T75" fmla="*/ 140 h 295"/>
                  <a:gd name="T76" fmla="*/ 183 w 207"/>
                  <a:gd name="T77" fmla="*/ 139 h 295"/>
                  <a:gd name="T78" fmla="*/ 194 w 207"/>
                  <a:gd name="T79" fmla="*/ 97 h 295"/>
                  <a:gd name="T80" fmla="*/ 180 w 207"/>
                  <a:gd name="T81" fmla="*/ 79 h 295"/>
                  <a:gd name="T82" fmla="*/ 111 w 207"/>
                  <a:gd name="T83" fmla="*/ 54 h 295"/>
                  <a:gd name="T84" fmla="*/ 90 w 207"/>
                  <a:gd name="T85" fmla="*/ 29 h 295"/>
                  <a:gd name="T86" fmla="*/ 90 w 207"/>
                  <a:gd name="T87" fmla="*/ 16 h 295"/>
                  <a:gd name="T88" fmla="*/ 79 w 207"/>
                  <a:gd name="T89" fmla="*/ 9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7" h="295">
                    <a:moveTo>
                      <a:pt x="79" y="9"/>
                    </a:moveTo>
                    <a:lnTo>
                      <a:pt x="54" y="11"/>
                    </a:lnTo>
                    <a:lnTo>
                      <a:pt x="59" y="0"/>
                    </a:lnTo>
                    <a:lnTo>
                      <a:pt x="25" y="12"/>
                    </a:lnTo>
                    <a:lnTo>
                      <a:pt x="7" y="48"/>
                    </a:lnTo>
                    <a:lnTo>
                      <a:pt x="19" y="52"/>
                    </a:lnTo>
                    <a:lnTo>
                      <a:pt x="36" y="81"/>
                    </a:lnTo>
                    <a:lnTo>
                      <a:pt x="25" y="83"/>
                    </a:lnTo>
                    <a:lnTo>
                      <a:pt x="30" y="102"/>
                    </a:lnTo>
                    <a:lnTo>
                      <a:pt x="19" y="124"/>
                    </a:lnTo>
                    <a:lnTo>
                      <a:pt x="0" y="137"/>
                    </a:lnTo>
                    <a:lnTo>
                      <a:pt x="5" y="153"/>
                    </a:lnTo>
                    <a:lnTo>
                      <a:pt x="36" y="171"/>
                    </a:lnTo>
                    <a:lnTo>
                      <a:pt x="77" y="212"/>
                    </a:lnTo>
                    <a:lnTo>
                      <a:pt x="84" y="239"/>
                    </a:lnTo>
                    <a:lnTo>
                      <a:pt x="84" y="239"/>
                    </a:lnTo>
                    <a:lnTo>
                      <a:pt x="108" y="238"/>
                    </a:lnTo>
                    <a:lnTo>
                      <a:pt x="111" y="248"/>
                    </a:lnTo>
                    <a:lnTo>
                      <a:pt x="136" y="254"/>
                    </a:lnTo>
                    <a:lnTo>
                      <a:pt x="138" y="275"/>
                    </a:lnTo>
                    <a:lnTo>
                      <a:pt x="162" y="292"/>
                    </a:lnTo>
                    <a:lnTo>
                      <a:pt x="198" y="295"/>
                    </a:lnTo>
                    <a:lnTo>
                      <a:pt x="207" y="277"/>
                    </a:lnTo>
                    <a:lnTo>
                      <a:pt x="207" y="275"/>
                    </a:lnTo>
                    <a:lnTo>
                      <a:pt x="182" y="252"/>
                    </a:lnTo>
                    <a:lnTo>
                      <a:pt x="158" y="247"/>
                    </a:lnTo>
                    <a:lnTo>
                      <a:pt x="165" y="236"/>
                    </a:lnTo>
                    <a:lnTo>
                      <a:pt x="156" y="229"/>
                    </a:lnTo>
                    <a:lnTo>
                      <a:pt x="165" y="221"/>
                    </a:lnTo>
                    <a:lnTo>
                      <a:pt x="160" y="212"/>
                    </a:lnTo>
                    <a:lnTo>
                      <a:pt x="167" y="202"/>
                    </a:lnTo>
                    <a:lnTo>
                      <a:pt x="156" y="196"/>
                    </a:lnTo>
                    <a:lnTo>
                      <a:pt x="156" y="185"/>
                    </a:lnTo>
                    <a:lnTo>
                      <a:pt x="136" y="173"/>
                    </a:lnTo>
                    <a:lnTo>
                      <a:pt x="145" y="166"/>
                    </a:lnTo>
                    <a:lnTo>
                      <a:pt x="133" y="144"/>
                    </a:lnTo>
                    <a:lnTo>
                      <a:pt x="163" y="133"/>
                    </a:lnTo>
                    <a:lnTo>
                      <a:pt x="173" y="140"/>
                    </a:lnTo>
                    <a:lnTo>
                      <a:pt x="183" y="139"/>
                    </a:lnTo>
                    <a:lnTo>
                      <a:pt x="194" y="97"/>
                    </a:lnTo>
                    <a:lnTo>
                      <a:pt x="180" y="79"/>
                    </a:lnTo>
                    <a:lnTo>
                      <a:pt x="111" y="54"/>
                    </a:lnTo>
                    <a:lnTo>
                      <a:pt x="90" y="29"/>
                    </a:lnTo>
                    <a:lnTo>
                      <a:pt x="90" y="16"/>
                    </a:lnTo>
                    <a:lnTo>
                      <a:pt x="79" y="9"/>
                    </a:lnTo>
                    <a:close/>
                  </a:path>
                </a:pathLst>
              </a:custGeom>
              <a:solidFill>
                <a:srgbClr val="8F98B2"/>
              </a:solidFill>
              <a:ln w="11113" cap="flat">
                <a:solidFill>
                  <a:srgbClr val="8F98B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88" name="Freeform 44">
                <a:extLst>
                  <a:ext uri="{FF2B5EF4-FFF2-40B4-BE49-F238E27FC236}">
                    <a16:creationId xmlns:a16="http://schemas.microsoft.com/office/drawing/2014/main" id="{92165124-D518-BA67-77EA-FEA1B00554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3" y="2869"/>
                <a:ext cx="236" cy="214"/>
              </a:xfrm>
              <a:custGeom>
                <a:avLst/>
                <a:gdLst>
                  <a:gd name="T0" fmla="*/ 72 w 236"/>
                  <a:gd name="T1" fmla="*/ 29 h 214"/>
                  <a:gd name="T2" fmla="*/ 61 w 236"/>
                  <a:gd name="T3" fmla="*/ 36 h 214"/>
                  <a:gd name="T4" fmla="*/ 50 w 236"/>
                  <a:gd name="T5" fmla="*/ 78 h 214"/>
                  <a:gd name="T6" fmla="*/ 40 w 236"/>
                  <a:gd name="T7" fmla="*/ 79 h 214"/>
                  <a:gd name="T8" fmla="*/ 30 w 236"/>
                  <a:gd name="T9" fmla="*/ 72 h 214"/>
                  <a:gd name="T10" fmla="*/ 0 w 236"/>
                  <a:gd name="T11" fmla="*/ 83 h 214"/>
                  <a:gd name="T12" fmla="*/ 12 w 236"/>
                  <a:gd name="T13" fmla="*/ 105 h 214"/>
                  <a:gd name="T14" fmla="*/ 3 w 236"/>
                  <a:gd name="T15" fmla="*/ 112 h 214"/>
                  <a:gd name="T16" fmla="*/ 23 w 236"/>
                  <a:gd name="T17" fmla="*/ 124 h 214"/>
                  <a:gd name="T18" fmla="*/ 23 w 236"/>
                  <a:gd name="T19" fmla="*/ 135 h 214"/>
                  <a:gd name="T20" fmla="*/ 34 w 236"/>
                  <a:gd name="T21" fmla="*/ 141 h 214"/>
                  <a:gd name="T22" fmla="*/ 27 w 236"/>
                  <a:gd name="T23" fmla="*/ 151 h 214"/>
                  <a:gd name="T24" fmla="*/ 32 w 236"/>
                  <a:gd name="T25" fmla="*/ 160 h 214"/>
                  <a:gd name="T26" fmla="*/ 23 w 236"/>
                  <a:gd name="T27" fmla="*/ 168 h 214"/>
                  <a:gd name="T28" fmla="*/ 32 w 236"/>
                  <a:gd name="T29" fmla="*/ 175 h 214"/>
                  <a:gd name="T30" fmla="*/ 25 w 236"/>
                  <a:gd name="T31" fmla="*/ 186 h 214"/>
                  <a:gd name="T32" fmla="*/ 49 w 236"/>
                  <a:gd name="T33" fmla="*/ 191 h 214"/>
                  <a:gd name="T34" fmla="*/ 74 w 236"/>
                  <a:gd name="T35" fmla="*/ 214 h 214"/>
                  <a:gd name="T36" fmla="*/ 81 w 236"/>
                  <a:gd name="T37" fmla="*/ 207 h 214"/>
                  <a:gd name="T38" fmla="*/ 103 w 236"/>
                  <a:gd name="T39" fmla="*/ 204 h 214"/>
                  <a:gd name="T40" fmla="*/ 119 w 236"/>
                  <a:gd name="T41" fmla="*/ 182 h 214"/>
                  <a:gd name="T42" fmla="*/ 122 w 236"/>
                  <a:gd name="T43" fmla="*/ 162 h 214"/>
                  <a:gd name="T44" fmla="*/ 153 w 236"/>
                  <a:gd name="T45" fmla="*/ 139 h 214"/>
                  <a:gd name="T46" fmla="*/ 162 w 236"/>
                  <a:gd name="T47" fmla="*/ 119 h 214"/>
                  <a:gd name="T48" fmla="*/ 184 w 236"/>
                  <a:gd name="T49" fmla="*/ 97 h 214"/>
                  <a:gd name="T50" fmla="*/ 184 w 236"/>
                  <a:gd name="T51" fmla="*/ 97 h 214"/>
                  <a:gd name="T52" fmla="*/ 196 w 236"/>
                  <a:gd name="T53" fmla="*/ 83 h 214"/>
                  <a:gd name="T54" fmla="*/ 207 w 236"/>
                  <a:gd name="T55" fmla="*/ 81 h 214"/>
                  <a:gd name="T56" fmla="*/ 223 w 236"/>
                  <a:gd name="T57" fmla="*/ 50 h 214"/>
                  <a:gd name="T58" fmla="*/ 232 w 236"/>
                  <a:gd name="T59" fmla="*/ 47 h 214"/>
                  <a:gd name="T60" fmla="*/ 236 w 236"/>
                  <a:gd name="T61" fmla="*/ 34 h 214"/>
                  <a:gd name="T62" fmla="*/ 218 w 236"/>
                  <a:gd name="T63" fmla="*/ 22 h 214"/>
                  <a:gd name="T64" fmla="*/ 218 w 236"/>
                  <a:gd name="T65" fmla="*/ 2 h 214"/>
                  <a:gd name="T66" fmla="*/ 198 w 236"/>
                  <a:gd name="T67" fmla="*/ 0 h 214"/>
                  <a:gd name="T68" fmla="*/ 194 w 236"/>
                  <a:gd name="T69" fmla="*/ 9 h 214"/>
                  <a:gd name="T70" fmla="*/ 178 w 236"/>
                  <a:gd name="T71" fmla="*/ 14 h 214"/>
                  <a:gd name="T72" fmla="*/ 164 w 236"/>
                  <a:gd name="T73" fmla="*/ 0 h 214"/>
                  <a:gd name="T74" fmla="*/ 155 w 236"/>
                  <a:gd name="T75" fmla="*/ 7 h 214"/>
                  <a:gd name="T76" fmla="*/ 160 w 236"/>
                  <a:gd name="T77" fmla="*/ 16 h 214"/>
                  <a:gd name="T78" fmla="*/ 148 w 236"/>
                  <a:gd name="T79" fmla="*/ 18 h 214"/>
                  <a:gd name="T80" fmla="*/ 113 w 236"/>
                  <a:gd name="T81" fmla="*/ 7 h 214"/>
                  <a:gd name="T82" fmla="*/ 112 w 236"/>
                  <a:gd name="T83" fmla="*/ 7 h 214"/>
                  <a:gd name="T84" fmla="*/ 110 w 236"/>
                  <a:gd name="T85" fmla="*/ 11 h 214"/>
                  <a:gd name="T86" fmla="*/ 95 w 236"/>
                  <a:gd name="T87" fmla="*/ 9 h 214"/>
                  <a:gd name="T88" fmla="*/ 74 w 236"/>
                  <a:gd name="T89" fmla="*/ 18 h 214"/>
                  <a:gd name="T90" fmla="*/ 72 w 236"/>
                  <a:gd name="T91" fmla="*/ 29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36" h="214">
                    <a:moveTo>
                      <a:pt x="72" y="29"/>
                    </a:moveTo>
                    <a:lnTo>
                      <a:pt x="61" y="36"/>
                    </a:lnTo>
                    <a:lnTo>
                      <a:pt x="50" y="78"/>
                    </a:lnTo>
                    <a:lnTo>
                      <a:pt x="40" y="79"/>
                    </a:lnTo>
                    <a:lnTo>
                      <a:pt x="30" y="72"/>
                    </a:lnTo>
                    <a:lnTo>
                      <a:pt x="0" y="83"/>
                    </a:lnTo>
                    <a:lnTo>
                      <a:pt x="12" y="105"/>
                    </a:lnTo>
                    <a:lnTo>
                      <a:pt x="3" y="112"/>
                    </a:lnTo>
                    <a:lnTo>
                      <a:pt x="23" y="124"/>
                    </a:lnTo>
                    <a:lnTo>
                      <a:pt x="23" y="135"/>
                    </a:lnTo>
                    <a:lnTo>
                      <a:pt x="34" y="141"/>
                    </a:lnTo>
                    <a:lnTo>
                      <a:pt x="27" y="151"/>
                    </a:lnTo>
                    <a:lnTo>
                      <a:pt x="32" y="160"/>
                    </a:lnTo>
                    <a:lnTo>
                      <a:pt x="23" y="168"/>
                    </a:lnTo>
                    <a:lnTo>
                      <a:pt x="32" y="175"/>
                    </a:lnTo>
                    <a:lnTo>
                      <a:pt x="25" y="186"/>
                    </a:lnTo>
                    <a:lnTo>
                      <a:pt x="49" y="191"/>
                    </a:lnTo>
                    <a:lnTo>
                      <a:pt x="74" y="214"/>
                    </a:lnTo>
                    <a:lnTo>
                      <a:pt x="81" y="207"/>
                    </a:lnTo>
                    <a:lnTo>
                      <a:pt x="103" y="204"/>
                    </a:lnTo>
                    <a:lnTo>
                      <a:pt x="119" y="182"/>
                    </a:lnTo>
                    <a:lnTo>
                      <a:pt x="122" y="162"/>
                    </a:lnTo>
                    <a:lnTo>
                      <a:pt x="153" y="139"/>
                    </a:lnTo>
                    <a:lnTo>
                      <a:pt x="162" y="119"/>
                    </a:lnTo>
                    <a:lnTo>
                      <a:pt x="184" y="97"/>
                    </a:lnTo>
                    <a:lnTo>
                      <a:pt x="184" y="97"/>
                    </a:lnTo>
                    <a:lnTo>
                      <a:pt x="196" y="83"/>
                    </a:lnTo>
                    <a:lnTo>
                      <a:pt x="207" y="81"/>
                    </a:lnTo>
                    <a:lnTo>
                      <a:pt x="223" y="50"/>
                    </a:lnTo>
                    <a:lnTo>
                      <a:pt x="232" y="47"/>
                    </a:lnTo>
                    <a:lnTo>
                      <a:pt x="236" y="34"/>
                    </a:lnTo>
                    <a:lnTo>
                      <a:pt x="218" y="22"/>
                    </a:lnTo>
                    <a:lnTo>
                      <a:pt x="218" y="2"/>
                    </a:lnTo>
                    <a:lnTo>
                      <a:pt x="198" y="0"/>
                    </a:lnTo>
                    <a:lnTo>
                      <a:pt x="194" y="9"/>
                    </a:lnTo>
                    <a:lnTo>
                      <a:pt x="178" y="14"/>
                    </a:lnTo>
                    <a:lnTo>
                      <a:pt x="164" y="0"/>
                    </a:lnTo>
                    <a:lnTo>
                      <a:pt x="155" y="7"/>
                    </a:lnTo>
                    <a:lnTo>
                      <a:pt x="160" y="16"/>
                    </a:lnTo>
                    <a:lnTo>
                      <a:pt x="148" y="18"/>
                    </a:lnTo>
                    <a:lnTo>
                      <a:pt x="113" y="7"/>
                    </a:lnTo>
                    <a:lnTo>
                      <a:pt x="112" y="7"/>
                    </a:lnTo>
                    <a:lnTo>
                      <a:pt x="110" y="11"/>
                    </a:lnTo>
                    <a:lnTo>
                      <a:pt x="95" y="9"/>
                    </a:lnTo>
                    <a:lnTo>
                      <a:pt x="74" y="18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8F98B2"/>
              </a:solidFill>
              <a:ln w="11113" cap="flat">
                <a:solidFill>
                  <a:srgbClr val="8F98B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89" name="Freeform 45">
                <a:extLst>
                  <a:ext uri="{FF2B5EF4-FFF2-40B4-BE49-F238E27FC236}">
                    <a16:creationId xmlns:a16="http://schemas.microsoft.com/office/drawing/2014/main" id="{6334085C-7C8E-E276-2026-A4157CEFD0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03" y="2992"/>
                <a:ext cx="271" cy="315"/>
              </a:xfrm>
              <a:custGeom>
                <a:avLst/>
                <a:gdLst>
                  <a:gd name="T0" fmla="*/ 179 w 271"/>
                  <a:gd name="T1" fmla="*/ 108 h 315"/>
                  <a:gd name="T2" fmla="*/ 155 w 271"/>
                  <a:gd name="T3" fmla="*/ 91 h 315"/>
                  <a:gd name="T4" fmla="*/ 153 w 271"/>
                  <a:gd name="T5" fmla="*/ 70 h 315"/>
                  <a:gd name="T6" fmla="*/ 128 w 271"/>
                  <a:gd name="T7" fmla="*/ 64 h 315"/>
                  <a:gd name="T8" fmla="*/ 125 w 271"/>
                  <a:gd name="T9" fmla="*/ 54 h 315"/>
                  <a:gd name="T10" fmla="*/ 101 w 271"/>
                  <a:gd name="T11" fmla="*/ 55 h 315"/>
                  <a:gd name="T12" fmla="*/ 105 w 271"/>
                  <a:gd name="T13" fmla="*/ 66 h 315"/>
                  <a:gd name="T14" fmla="*/ 96 w 271"/>
                  <a:gd name="T15" fmla="*/ 79 h 315"/>
                  <a:gd name="T16" fmla="*/ 87 w 271"/>
                  <a:gd name="T17" fmla="*/ 50 h 315"/>
                  <a:gd name="T18" fmla="*/ 44 w 271"/>
                  <a:gd name="T19" fmla="*/ 10 h 315"/>
                  <a:gd name="T20" fmla="*/ 40 w 271"/>
                  <a:gd name="T21" fmla="*/ 0 h 315"/>
                  <a:gd name="T22" fmla="*/ 29 w 271"/>
                  <a:gd name="T23" fmla="*/ 21 h 315"/>
                  <a:gd name="T24" fmla="*/ 4 w 271"/>
                  <a:gd name="T25" fmla="*/ 209 h 315"/>
                  <a:gd name="T26" fmla="*/ 20 w 271"/>
                  <a:gd name="T27" fmla="*/ 180 h 315"/>
                  <a:gd name="T28" fmla="*/ 38 w 271"/>
                  <a:gd name="T29" fmla="*/ 200 h 315"/>
                  <a:gd name="T30" fmla="*/ 38 w 271"/>
                  <a:gd name="T31" fmla="*/ 209 h 315"/>
                  <a:gd name="T32" fmla="*/ 13 w 271"/>
                  <a:gd name="T33" fmla="*/ 207 h 315"/>
                  <a:gd name="T34" fmla="*/ 0 w 271"/>
                  <a:gd name="T35" fmla="*/ 232 h 315"/>
                  <a:gd name="T36" fmla="*/ 2 w 271"/>
                  <a:gd name="T37" fmla="*/ 250 h 315"/>
                  <a:gd name="T38" fmla="*/ 33 w 271"/>
                  <a:gd name="T39" fmla="*/ 237 h 315"/>
                  <a:gd name="T40" fmla="*/ 47 w 271"/>
                  <a:gd name="T41" fmla="*/ 241 h 315"/>
                  <a:gd name="T42" fmla="*/ 42 w 271"/>
                  <a:gd name="T43" fmla="*/ 261 h 315"/>
                  <a:gd name="T44" fmla="*/ 108 w 271"/>
                  <a:gd name="T45" fmla="*/ 259 h 315"/>
                  <a:gd name="T46" fmla="*/ 107 w 271"/>
                  <a:gd name="T47" fmla="*/ 270 h 315"/>
                  <a:gd name="T48" fmla="*/ 150 w 271"/>
                  <a:gd name="T49" fmla="*/ 297 h 315"/>
                  <a:gd name="T50" fmla="*/ 152 w 271"/>
                  <a:gd name="T51" fmla="*/ 315 h 315"/>
                  <a:gd name="T52" fmla="*/ 177 w 271"/>
                  <a:gd name="T53" fmla="*/ 315 h 315"/>
                  <a:gd name="T54" fmla="*/ 184 w 271"/>
                  <a:gd name="T55" fmla="*/ 302 h 315"/>
                  <a:gd name="T56" fmla="*/ 191 w 271"/>
                  <a:gd name="T57" fmla="*/ 311 h 315"/>
                  <a:gd name="T58" fmla="*/ 209 w 271"/>
                  <a:gd name="T59" fmla="*/ 297 h 315"/>
                  <a:gd name="T60" fmla="*/ 204 w 271"/>
                  <a:gd name="T61" fmla="*/ 288 h 315"/>
                  <a:gd name="T62" fmla="*/ 215 w 271"/>
                  <a:gd name="T63" fmla="*/ 279 h 315"/>
                  <a:gd name="T64" fmla="*/ 218 w 271"/>
                  <a:gd name="T65" fmla="*/ 246 h 315"/>
                  <a:gd name="T66" fmla="*/ 251 w 271"/>
                  <a:gd name="T67" fmla="*/ 214 h 315"/>
                  <a:gd name="T68" fmla="*/ 240 w 271"/>
                  <a:gd name="T69" fmla="*/ 209 h 315"/>
                  <a:gd name="T70" fmla="*/ 244 w 271"/>
                  <a:gd name="T71" fmla="*/ 196 h 315"/>
                  <a:gd name="T72" fmla="*/ 254 w 271"/>
                  <a:gd name="T73" fmla="*/ 200 h 315"/>
                  <a:gd name="T74" fmla="*/ 260 w 271"/>
                  <a:gd name="T75" fmla="*/ 191 h 315"/>
                  <a:gd name="T76" fmla="*/ 271 w 271"/>
                  <a:gd name="T77" fmla="*/ 191 h 315"/>
                  <a:gd name="T78" fmla="*/ 267 w 271"/>
                  <a:gd name="T79" fmla="*/ 187 h 315"/>
                  <a:gd name="T80" fmla="*/ 271 w 271"/>
                  <a:gd name="T81" fmla="*/ 174 h 315"/>
                  <a:gd name="T82" fmla="*/ 262 w 271"/>
                  <a:gd name="T83" fmla="*/ 165 h 315"/>
                  <a:gd name="T84" fmla="*/ 253 w 271"/>
                  <a:gd name="T85" fmla="*/ 178 h 315"/>
                  <a:gd name="T86" fmla="*/ 215 w 271"/>
                  <a:gd name="T87" fmla="*/ 169 h 315"/>
                  <a:gd name="T88" fmla="*/ 224 w 271"/>
                  <a:gd name="T89" fmla="*/ 162 h 315"/>
                  <a:gd name="T90" fmla="*/ 224 w 271"/>
                  <a:gd name="T91" fmla="*/ 140 h 315"/>
                  <a:gd name="T92" fmla="*/ 235 w 271"/>
                  <a:gd name="T93" fmla="*/ 120 h 315"/>
                  <a:gd name="T94" fmla="*/ 231 w 271"/>
                  <a:gd name="T95" fmla="*/ 109 h 315"/>
                  <a:gd name="T96" fmla="*/ 215 w 271"/>
                  <a:gd name="T97" fmla="*/ 111 h 315"/>
                  <a:gd name="T98" fmla="*/ 179 w 271"/>
                  <a:gd name="T99" fmla="*/ 108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71" h="315">
                    <a:moveTo>
                      <a:pt x="179" y="108"/>
                    </a:moveTo>
                    <a:lnTo>
                      <a:pt x="155" y="91"/>
                    </a:lnTo>
                    <a:lnTo>
                      <a:pt x="153" y="70"/>
                    </a:lnTo>
                    <a:lnTo>
                      <a:pt x="128" y="64"/>
                    </a:lnTo>
                    <a:lnTo>
                      <a:pt x="125" y="54"/>
                    </a:lnTo>
                    <a:lnTo>
                      <a:pt x="101" y="55"/>
                    </a:lnTo>
                    <a:lnTo>
                      <a:pt x="105" y="66"/>
                    </a:lnTo>
                    <a:lnTo>
                      <a:pt x="96" y="79"/>
                    </a:lnTo>
                    <a:lnTo>
                      <a:pt x="87" y="50"/>
                    </a:lnTo>
                    <a:lnTo>
                      <a:pt x="44" y="10"/>
                    </a:lnTo>
                    <a:lnTo>
                      <a:pt x="40" y="0"/>
                    </a:lnTo>
                    <a:lnTo>
                      <a:pt x="29" y="21"/>
                    </a:lnTo>
                    <a:lnTo>
                      <a:pt x="4" y="209"/>
                    </a:lnTo>
                    <a:lnTo>
                      <a:pt x="20" y="180"/>
                    </a:lnTo>
                    <a:lnTo>
                      <a:pt x="38" y="200"/>
                    </a:lnTo>
                    <a:lnTo>
                      <a:pt x="38" y="209"/>
                    </a:lnTo>
                    <a:lnTo>
                      <a:pt x="13" y="207"/>
                    </a:lnTo>
                    <a:lnTo>
                      <a:pt x="0" y="232"/>
                    </a:lnTo>
                    <a:lnTo>
                      <a:pt x="2" y="250"/>
                    </a:lnTo>
                    <a:lnTo>
                      <a:pt x="33" y="237"/>
                    </a:lnTo>
                    <a:lnTo>
                      <a:pt x="47" y="241"/>
                    </a:lnTo>
                    <a:lnTo>
                      <a:pt x="42" y="261"/>
                    </a:lnTo>
                    <a:lnTo>
                      <a:pt x="108" y="259"/>
                    </a:lnTo>
                    <a:lnTo>
                      <a:pt x="107" y="270"/>
                    </a:lnTo>
                    <a:lnTo>
                      <a:pt x="150" y="297"/>
                    </a:lnTo>
                    <a:lnTo>
                      <a:pt x="152" y="315"/>
                    </a:lnTo>
                    <a:lnTo>
                      <a:pt x="177" y="315"/>
                    </a:lnTo>
                    <a:lnTo>
                      <a:pt x="184" y="302"/>
                    </a:lnTo>
                    <a:lnTo>
                      <a:pt x="191" y="311"/>
                    </a:lnTo>
                    <a:lnTo>
                      <a:pt x="209" y="297"/>
                    </a:lnTo>
                    <a:lnTo>
                      <a:pt x="204" y="288"/>
                    </a:lnTo>
                    <a:lnTo>
                      <a:pt x="215" y="279"/>
                    </a:lnTo>
                    <a:lnTo>
                      <a:pt x="218" y="246"/>
                    </a:lnTo>
                    <a:lnTo>
                      <a:pt x="251" y="214"/>
                    </a:lnTo>
                    <a:lnTo>
                      <a:pt x="240" y="209"/>
                    </a:lnTo>
                    <a:lnTo>
                      <a:pt x="244" y="196"/>
                    </a:lnTo>
                    <a:lnTo>
                      <a:pt x="254" y="200"/>
                    </a:lnTo>
                    <a:lnTo>
                      <a:pt x="260" y="191"/>
                    </a:lnTo>
                    <a:lnTo>
                      <a:pt x="271" y="191"/>
                    </a:lnTo>
                    <a:lnTo>
                      <a:pt x="267" y="187"/>
                    </a:lnTo>
                    <a:lnTo>
                      <a:pt x="271" y="174"/>
                    </a:lnTo>
                    <a:lnTo>
                      <a:pt x="262" y="165"/>
                    </a:lnTo>
                    <a:lnTo>
                      <a:pt x="253" y="178"/>
                    </a:lnTo>
                    <a:lnTo>
                      <a:pt x="215" y="169"/>
                    </a:lnTo>
                    <a:lnTo>
                      <a:pt x="224" y="162"/>
                    </a:lnTo>
                    <a:lnTo>
                      <a:pt x="224" y="140"/>
                    </a:lnTo>
                    <a:lnTo>
                      <a:pt x="235" y="120"/>
                    </a:lnTo>
                    <a:lnTo>
                      <a:pt x="231" y="109"/>
                    </a:lnTo>
                    <a:lnTo>
                      <a:pt x="215" y="111"/>
                    </a:lnTo>
                    <a:lnTo>
                      <a:pt x="179" y="108"/>
                    </a:lnTo>
                    <a:close/>
                  </a:path>
                </a:pathLst>
              </a:custGeom>
              <a:solidFill>
                <a:srgbClr val="8F98B2"/>
              </a:solidFill>
              <a:ln w="11113" cap="flat">
                <a:solidFill>
                  <a:srgbClr val="8F98B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90" name="Freeform 46">
                <a:extLst>
                  <a:ext uri="{FF2B5EF4-FFF2-40B4-BE49-F238E27FC236}">
                    <a16:creationId xmlns:a16="http://schemas.microsoft.com/office/drawing/2014/main" id="{4F42C50E-0728-76DB-D7B6-44BF682D30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8" y="2966"/>
                <a:ext cx="257" cy="262"/>
              </a:xfrm>
              <a:custGeom>
                <a:avLst/>
                <a:gdLst>
                  <a:gd name="T0" fmla="*/ 57 w 257"/>
                  <a:gd name="T1" fmla="*/ 65 h 262"/>
                  <a:gd name="T2" fmla="*/ 54 w 257"/>
                  <a:gd name="T3" fmla="*/ 85 h 262"/>
                  <a:gd name="T4" fmla="*/ 38 w 257"/>
                  <a:gd name="T5" fmla="*/ 107 h 262"/>
                  <a:gd name="T6" fmla="*/ 16 w 257"/>
                  <a:gd name="T7" fmla="*/ 110 h 262"/>
                  <a:gd name="T8" fmla="*/ 9 w 257"/>
                  <a:gd name="T9" fmla="*/ 117 h 262"/>
                  <a:gd name="T10" fmla="*/ 9 w 257"/>
                  <a:gd name="T11" fmla="*/ 119 h 262"/>
                  <a:gd name="T12" fmla="*/ 0 w 257"/>
                  <a:gd name="T13" fmla="*/ 137 h 262"/>
                  <a:gd name="T14" fmla="*/ 16 w 257"/>
                  <a:gd name="T15" fmla="*/ 135 h 262"/>
                  <a:gd name="T16" fmla="*/ 20 w 257"/>
                  <a:gd name="T17" fmla="*/ 146 h 262"/>
                  <a:gd name="T18" fmla="*/ 9 w 257"/>
                  <a:gd name="T19" fmla="*/ 166 h 262"/>
                  <a:gd name="T20" fmla="*/ 9 w 257"/>
                  <a:gd name="T21" fmla="*/ 188 h 262"/>
                  <a:gd name="T22" fmla="*/ 0 w 257"/>
                  <a:gd name="T23" fmla="*/ 195 h 262"/>
                  <a:gd name="T24" fmla="*/ 38 w 257"/>
                  <a:gd name="T25" fmla="*/ 204 h 262"/>
                  <a:gd name="T26" fmla="*/ 47 w 257"/>
                  <a:gd name="T27" fmla="*/ 191 h 262"/>
                  <a:gd name="T28" fmla="*/ 56 w 257"/>
                  <a:gd name="T29" fmla="*/ 200 h 262"/>
                  <a:gd name="T30" fmla="*/ 52 w 257"/>
                  <a:gd name="T31" fmla="*/ 213 h 262"/>
                  <a:gd name="T32" fmla="*/ 56 w 257"/>
                  <a:gd name="T33" fmla="*/ 217 h 262"/>
                  <a:gd name="T34" fmla="*/ 66 w 257"/>
                  <a:gd name="T35" fmla="*/ 240 h 262"/>
                  <a:gd name="T36" fmla="*/ 102 w 257"/>
                  <a:gd name="T37" fmla="*/ 238 h 262"/>
                  <a:gd name="T38" fmla="*/ 113 w 257"/>
                  <a:gd name="T39" fmla="*/ 231 h 262"/>
                  <a:gd name="T40" fmla="*/ 120 w 257"/>
                  <a:gd name="T41" fmla="*/ 238 h 262"/>
                  <a:gd name="T42" fmla="*/ 146 w 257"/>
                  <a:gd name="T43" fmla="*/ 235 h 262"/>
                  <a:gd name="T44" fmla="*/ 151 w 257"/>
                  <a:gd name="T45" fmla="*/ 256 h 262"/>
                  <a:gd name="T46" fmla="*/ 173 w 257"/>
                  <a:gd name="T47" fmla="*/ 247 h 262"/>
                  <a:gd name="T48" fmla="*/ 189 w 257"/>
                  <a:gd name="T49" fmla="*/ 262 h 262"/>
                  <a:gd name="T50" fmla="*/ 207 w 257"/>
                  <a:gd name="T51" fmla="*/ 238 h 262"/>
                  <a:gd name="T52" fmla="*/ 230 w 257"/>
                  <a:gd name="T53" fmla="*/ 226 h 262"/>
                  <a:gd name="T54" fmla="*/ 229 w 257"/>
                  <a:gd name="T55" fmla="*/ 213 h 262"/>
                  <a:gd name="T56" fmla="*/ 247 w 257"/>
                  <a:gd name="T57" fmla="*/ 200 h 262"/>
                  <a:gd name="T58" fmla="*/ 252 w 257"/>
                  <a:gd name="T59" fmla="*/ 181 h 262"/>
                  <a:gd name="T60" fmla="*/ 257 w 257"/>
                  <a:gd name="T61" fmla="*/ 163 h 262"/>
                  <a:gd name="T62" fmla="*/ 243 w 257"/>
                  <a:gd name="T63" fmla="*/ 135 h 262"/>
                  <a:gd name="T64" fmla="*/ 230 w 257"/>
                  <a:gd name="T65" fmla="*/ 132 h 262"/>
                  <a:gd name="T66" fmla="*/ 230 w 257"/>
                  <a:gd name="T67" fmla="*/ 121 h 262"/>
                  <a:gd name="T68" fmla="*/ 221 w 257"/>
                  <a:gd name="T69" fmla="*/ 116 h 262"/>
                  <a:gd name="T70" fmla="*/ 229 w 257"/>
                  <a:gd name="T71" fmla="*/ 108 h 262"/>
                  <a:gd name="T72" fmla="*/ 223 w 257"/>
                  <a:gd name="T73" fmla="*/ 99 h 262"/>
                  <a:gd name="T74" fmla="*/ 234 w 257"/>
                  <a:gd name="T75" fmla="*/ 81 h 262"/>
                  <a:gd name="T76" fmla="*/ 223 w 257"/>
                  <a:gd name="T77" fmla="*/ 63 h 262"/>
                  <a:gd name="T78" fmla="*/ 200 w 257"/>
                  <a:gd name="T79" fmla="*/ 56 h 262"/>
                  <a:gd name="T80" fmla="*/ 207 w 257"/>
                  <a:gd name="T81" fmla="*/ 45 h 262"/>
                  <a:gd name="T82" fmla="*/ 180 w 257"/>
                  <a:gd name="T83" fmla="*/ 24 h 262"/>
                  <a:gd name="T84" fmla="*/ 142 w 257"/>
                  <a:gd name="T85" fmla="*/ 29 h 262"/>
                  <a:gd name="T86" fmla="*/ 142 w 257"/>
                  <a:gd name="T87" fmla="*/ 11 h 262"/>
                  <a:gd name="T88" fmla="*/ 119 w 257"/>
                  <a:gd name="T89" fmla="*/ 0 h 262"/>
                  <a:gd name="T90" fmla="*/ 119 w 257"/>
                  <a:gd name="T91" fmla="*/ 0 h 262"/>
                  <a:gd name="T92" fmla="*/ 97 w 257"/>
                  <a:gd name="T93" fmla="*/ 22 h 262"/>
                  <a:gd name="T94" fmla="*/ 88 w 257"/>
                  <a:gd name="T95" fmla="*/ 42 h 262"/>
                  <a:gd name="T96" fmla="*/ 57 w 257"/>
                  <a:gd name="T97" fmla="*/ 65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57" h="262">
                    <a:moveTo>
                      <a:pt x="57" y="65"/>
                    </a:moveTo>
                    <a:lnTo>
                      <a:pt x="54" y="85"/>
                    </a:lnTo>
                    <a:lnTo>
                      <a:pt x="38" y="107"/>
                    </a:lnTo>
                    <a:lnTo>
                      <a:pt x="16" y="110"/>
                    </a:lnTo>
                    <a:lnTo>
                      <a:pt x="9" y="117"/>
                    </a:lnTo>
                    <a:lnTo>
                      <a:pt x="9" y="119"/>
                    </a:lnTo>
                    <a:lnTo>
                      <a:pt x="0" y="137"/>
                    </a:lnTo>
                    <a:lnTo>
                      <a:pt x="16" y="135"/>
                    </a:lnTo>
                    <a:lnTo>
                      <a:pt x="20" y="146"/>
                    </a:lnTo>
                    <a:lnTo>
                      <a:pt x="9" y="166"/>
                    </a:lnTo>
                    <a:lnTo>
                      <a:pt x="9" y="188"/>
                    </a:lnTo>
                    <a:lnTo>
                      <a:pt x="0" y="195"/>
                    </a:lnTo>
                    <a:lnTo>
                      <a:pt x="38" y="204"/>
                    </a:lnTo>
                    <a:lnTo>
                      <a:pt x="47" y="191"/>
                    </a:lnTo>
                    <a:lnTo>
                      <a:pt x="56" y="200"/>
                    </a:lnTo>
                    <a:lnTo>
                      <a:pt x="52" y="213"/>
                    </a:lnTo>
                    <a:lnTo>
                      <a:pt x="56" y="217"/>
                    </a:lnTo>
                    <a:lnTo>
                      <a:pt x="66" y="240"/>
                    </a:lnTo>
                    <a:lnTo>
                      <a:pt x="102" y="238"/>
                    </a:lnTo>
                    <a:lnTo>
                      <a:pt x="113" y="231"/>
                    </a:lnTo>
                    <a:lnTo>
                      <a:pt x="120" y="238"/>
                    </a:lnTo>
                    <a:lnTo>
                      <a:pt x="146" y="235"/>
                    </a:lnTo>
                    <a:lnTo>
                      <a:pt x="151" y="256"/>
                    </a:lnTo>
                    <a:lnTo>
                      <a:pt x="173" y="247"/>
                    </a:lnTo>
                    <a:lnTo>
                      <a:pt x="189" y="262"/>
                    </a:lnTo>
                    <a:lnTo>
                      <a:pt x="207" y="238"/>
                    </a:lnTo>
                    <a:lnTo>
                      <a:pt x="230" y="226"/>
                    </a:lnTo>
                    <a:lnTo>
                      <a:pt x="229" y="213"/>
                    </a:lnTo>
                    <a:lnTo>
                      <a:pt x="247" y="200"/>
                    </a:lnTo>
                    <a:lnTo>
                      <a:pt x="252" y="181"/>
                    </a:lnTo>
                    <a:lnTo>
                      <a:pt x="257" y="163"/>
                    </a:lnTo>
                    <a:lnTo>
                      <a:pt x="243" y="135"/>
                    </a:lnTo>
                    <a:lnTo>
                      <a:pt x="230" y="132"/>
                    </a:lnTo>
                    <a:lnTo>
                      <a:pt x="230" y="121"/>
                    </a:lnTo>
                    <a:lnTo>
                      <a:pt x="221" y="116"/>
                    </a:lnTo>
                    <a:lnTo>
                      <a:pt x="229" y="108"/>
                    </a:lnTo>
                    <a:lnTo>
                      <a:pt x="223" y="99"/>
                    </a:lnTo>
                    <a:lnTo>
                      <a:pt x="234" y="81"/>
                    </a:lnTo>
                    <a:lnTo>
                      <a:pt x="223" y="63"/>
                    </a:lnTo>
                    <a:lnTo>
                      <a:pt x="200" y="56"/>
                    </a:lnTo>
                    <a:lnTo>
                      <a:pt x="207" y="45"/>
                    </a:lnTo>
                    <a:lnTo>
                      <a:pt x="180" y="24"/>
                    </a:lnTo>
                    <a:lnTo>
                      <a:pt x="142" y="29"/>
                    </a:lnTo>
                    <a:lnTo>
                      <a:pt x="142" y="11"/>
                    </a:lnTo>
                    <a:lnTo>
                      <a:pt x="119" y="0"/>
                    </a:lnTo>
                    <a:lnTo>
                      <a:pt x="119" y="0"/>
                    </a:lnTo>
                    <a:lnTo>
                      <a:pt x="97" y="22"/>
                    </a:lnTo>
                    <a:lnTo>
                      <a:pt x="88" y="42"/>
                    </a:lnTo>
                    <a:lnTo>
                      <a:pt x="57" y="65"/>
                    </a:lnTo>
                    <a:close/>
                  </a:path>
                </a:pathLst>
              </a:custGeom>
              <a:solidFill>
                <a:srgbClr val="8F98B2"/>
              </a:solidFill>
              <a:ln w="11113" cap="flat">
                <a:solidFill>
                  <a:srgbClr val="8F98B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91" name="Freeform 47">
                <a:extLst>
                  <a:ext uri="{FF2B5EF4-FFF2-40B4-BE49-F238E27FC236}">
                    <a16:creationId xmlns:a16="http://schemas.microsoft.com/office/drawing/2014/main" id="{D8FB6051-848C-9640-83B1-FFD34F457C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46" y="3229"/>
                <a:ext cx="297" cy="236"/>
              </a:xfrm>
              <a:custGeom>
                <a:avLst/>
                <a:gdLst>
                  <a:gd name="T0" fmla="*/ 104 w 297"/>
                  <a:gd name="T1" fmla="*/ 4 h 236"/>
                  <a:gd name="T2" fmla="*/ 90 w 297"/>
                  <a:gd name="T3" fmla="*/ 0 h 236"/>
                  <a:gd name="T4" fmla="*/ 59 w 297"/>
                  <a:gd name="T5" fmla="*/ 13 h 236"/>
                  <a:gd name="T6" fmla="*/ 16 w 297"/>
                  <a:gd name="T7" fmla="*/ 199 h 236"/>
                  <a:gd name="T8" fmla="*/ 0 w 297"/>
                  <a:gd name="T9" fmla="*/ 226 h 236"/>
                  <a:gd name="T10" fmla="*/ 19 w 297"/>
                  <a:gd name="T11" fmla="*/ 235 h 236"/>
                  <a:gd name="T12" fmla="*/ 63 w 297"/>
                  <a:gd name="T13" fmla="*/ 226 h 236"/>
                  <a:gd name="T14" fmla="*/ 68 w 297"/>
                  <a:gd name="T15" fmla="*/ 236 h 236"/>
                  <a:gd name="T16" fmla="*/ 79 w 297"/>
                  <a:gd name="T17" fmla="*/ 231 h 236"/>
                  <a:gd name="T18" fmla="*/ 88 w 297"/>
                  <a:gd name="T19" fmla="*/ 236 h 236"/>
                  <a:gd name="T20" fmla="*/ 95 w 297"/>
                  <a:gd name="T21" fmla="*/ 227 h 236"/>
                  <a:gd name="T22" fmla="*/ 133 w 297"/>
                  <a:gd name="T23" fmla="*/ 220 h 236"/>
                  <a:gd name="T24" fmla="*/ 144 w 297"/>
                  <a:gd name="T25" fmla="*/ 229 h 236"/>
                  <a:gd name="T26" fmla="*/ 153 w 297"/>
                  <a:gd name="T27" fmla="*/ 224 h 236"/>
                  <a:gd name="T28" fmla="*/ 160 w 297"/>
                  <a:gd name="T29" fmla="*/ 231 h 236"/>
                  <a:gd name="T30" fmla="*/ 180 w 297"/>
                  <a:gd name="T31" fmla="*/ 224 h 236"/>
                  <a:gd name="T32" fmla="*/ 192 w 297"/>
                  <a:gd name="T33" fmla="*/ 227 h 236"/>
                  <a:gd name="T34" fmla="*/ 227 w 297"/>
                  <a:gd name="T35" fmla="*/ 222 h 236"/>
                  <a:gd name="T36" fmla="*/ 219 w 297"/>
                  <a:gd name="T37" fmla="*/ 211 h 236"/>
                  <a:gd name="T38" fmla="*/ 236 w 297"/>
                  <a:gd name="T39" fmla="*/ 170 h 236"/>
                  <a:gd name="T40" fmla="*/ 234 w 297"/>
                  <a:gd name="T41" fmla="*/ 146 h 236"/>
                  <a:gd name="T42" fmla="*/ 272 w 297"/>
                  <a:gd name="T43" fmla="*/ 137 h 236"/>
                  <a:gd name="T44" fmla="*/ 274 w 297"/>
                  <a:gd name="T45" fmla="*/ 148 h 236"/>
                  <a:gd name="T46" fmla="*/ 284 w 297"/>
                  <a:gd name="T47" fmla="*/ 143 h 236"/>
                  <a:gd name="T48" fmla="*/ 284 w 297"/>
                  <a:gd name="T49" fmla="*/ 132 h 236"/>
                  <a:gd name="T50" fmla="*/ 283 w 297"/>
                  <a:gd name="T51" fmla="*/ 123 h 236"/>
                  <a:gd name="T52" fmla="*/ 297 w 297"/>
                  <a:gd name="T53" fmla="*/ 103 h 236"/>
                  <a:gd name="T54" fmla="*/ 250 w 297"/>
                  <a:gd name="T55" fmla="*/ 92 h 236"/>
                  <a:gd name="T56" fmla="*/ 248 w 297"/>
                  <a:gd name="T57" fmla="*/ 74 h 236"/>
                  <a:gd name="T58" fmla="*/ 241 w 297"/>
                  <a:gd name="T59" fmla="*/ 65 h 236"/>
                  <a:gd name="T60" fmla="*/ 234 w 297"/>
                  <a:gd name="T61" fmla="*/ 78 h 236"/>
                  <a:gd name="T62" fmla="*/ 209 w 297"/>
                  <a:gd name="T63" fmla="*/ 78 h 236"/>
                  <a:gd name="T64" fmla="*/ 207 w 297"/>
                  <a:gd name="T65" fmla="*/ 60 h 236"/>
                  <a:gd name="T66" fmla="*/ 164 w 297"/>
                  <a:gd name="T67" fmla="*/ 33 h 236"/>
                  <a:gd name="T68" fmla="*/ 165 w 297"/>
                  <a:gd name="T69" fmla="*/ 22 h 236"/>
                  <a:gd name="T70" fmla="*/ 99 w 297"/>
                  <a:gd name="T71" fmla="*/ 24 h 236"/>
                  <a:gd name="T72" fmla="*/ 104 w 297"/>
                  <a:gd name="T73" fmla="*/ 4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97" h="236">
                    <a:moveTo>
                      <a:pt x="104" y="4"/>
                    </a:moveTo>
                    <a:lnTo>
                      <a:pt x="90" y="0"/>
                    </a:lnTo>
                    <a:lnTo>
                      <a:pt x="59" y="13"/>
                    </a:lnTo>
                    <a:lnTo>
                      <a:pt x="16" y="199"/>
                    </a:lnTo>
                    <a:lnTo>
                      <a:pt x="0" y="226"/>
                    </a:lnTo>
                    <a:lnTo>
                      <a:pt x="19" y="235"/>
                    </a:lnTo>
                    <a:lnTo>
                      <a:pt x="63" y="226"/>
                    </a:lnTo>
                    <a:lnTo>
                      <a:pt x="68" y="236"/>
                    </a:lnTo>
                    <a:lnTo>
                      <a:pt x="79" y="231"/>
                    </a:lnTo>
                    <a:lnTo>
                      <a:pt x="88" y="236"/>
                    </a:lnTo>
                    <a:lnTo>
                      <a:pt x="95" y="227"/>
                    </a:lnTo>
                    <a:lnTo>
                      <a:pt x="133" y="220"/>
                    </a:lnTo>
                    <a:lnTo>
                      <a:pt x="144" y="229"/>
                    </a:lnTo>
                    <a:lnTo>
                      <a:pt x="153" y="224"/>
                    </a:lnTo>
                    <a:lnTo>
                      <a:pt x="160" y="231"/>
                    </a:lnTo>
                    <a:lnTo>
                      <a:pt x="180" y="224"/>
                    </a:lnTo>
                    <a:lnTo>
                      <a:pt x="192" y="227"/>
                    </a:lnTo>
                    <a:lnTo>
                      <a:pt x="227" y="222"/>
                    </a:lnTo>
                    <a:lnTo>
                      <a:pt x="219" y="211"/>
                    </a:lnTo>
                    <a:lnTo>
                      <a:pt x="236" y="170"/>
                    </a:lnTo>
                    <a:lnTo>
                      <a:pt x="234" y="146"/>
                    </a:lnTo>
                    <a:lnTo>
                      <a:pt x="272" y="137"/>
                    </a:lnTo>
                    <a:lnTo>
                      <a:pt x="274" y="148"/>
                    </a:lnTo>
                    <a:lnTo>
                      <a:pt x="284" y="143"/>
                    </a:lnTo>
                    <a:lnTo>
                      <a:pt x="284" y="132"/>
                    </a:lnTo>
                    <a:lnTo>
                      <a:pt x="283" y="123"/>
                    </a:lnTo>
                    <a:lnTo>
                      <a:pt x="297" y="103"/>
                    </a:lnTo>
                    <a:lnTo>
                      <a:pt x="250" y="92"/>
                    </a:lnTo>
                    <a:lnTo>
                      <a:pt x="248" y="74"/>
                    </a:lnTo>
                    <a:lnTo>
                      <a:pt x="241" y="65"/>
                    </a:lnTo>
                    <a:lnTo>
                      <a:pt x="234" y="78"/>
                    </a:lnTo>
                    <a:lnTo>
                      <a:pt x="209" y="78"/>
                    </a:lnTo>
                    <a:lnTo>
                      <a:pt x="207" y="60"/>
                    </a:lnTo>
                    <a:lnTo>
                      <a:pt x="164" y="33"/>
                    </a:lnTo>
                    <a:lnTo>
                      <a:pt x="165" y="22"/>
                    </a:lnTo>
                    <a:lnTo>
                      <a:pt x="99" y="24"/>
                    </a:lnTo>
                    <a:lnTo>
                      <a:pt x="104" y="4"/>
                    </a:lnTo>
                    <a:close/>
                  </a:path>
                </a:pathLst>
              </a:custGeom>
              <a:solidFill>
                <a:srgbClr val="8F98B2"/>
              </a:solidFill>
              <a:ln w="11113" cap="flat">
                <a:solidFill>
                  <a:srgbClr val="8F98B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92" name="Freeform 48">
                <a:extLst>
                  <a:ext uri="{FF2B5EF4-FFF2-40B4-BE49-F238E27FC236}">
                    <a16:creationId xmlns:a16="http://schemas.microsoft.com/office/drawing/2014/main" id="{920DD931-11A3-3109-DBB9-B2F05901FC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4" y="3183"/>
                <a:ext cx="213" cy="180"/>
              </a:xfrm>
              <a:custGeom>
                <a:avLst/>
                <a:gdLst>
                  <a:gd name="T0" fmla="*/ 53 w 213"/>
                  <a:gd name="T1" fmla="*/ 5 h 180"/>
                  <a:gd name="T2" fmla="*/ 49 w 213"/>
                  <a:gd name="T3" fmla="*/ 18 h 180"/>
                  <a:gd name="T4" fmla="*/ 60 w 213"/>
                  <a:gd name="T5" fmla="*/ 23 h 180"/>
                  <a:gd name="T6" fmla="*/ 27 w 213"/>
                  <a:gd name="T7" fmla="*/ 55 h 180"/>
                  <a:gd name="T8" fmla="*/ 24 w 213"/>
                  <a:gd name="T9" fmla="*/ 88 h 180"/>
                  <a:gd name="T10" fmla="*/ 13 w 213"/>
                  <a:gd name="T11" fmla="*/ 97 h 180"/>
                  <a:gd name="T12" fmla="*/ 18 w 213"/>
                  <a:gd name="T13" fmla="*/ 106 h 180"/>
                  <a:gd name="T14" fmla="*/ 0 w 213"/>
                  <a:gd name="T15" fmla="*/ 120 h 180"/>
                  <a:gd name="T16" fmla="*/ 2 w 213"/>
                  <a:gd name="T17" fmla="*/ 138 h 180"/>
                  <a:gd name="T18" fmla="*/ 49 w 213"/>
                  <a:gd name="T19" fmla="*/ 149 h 180"/>
                  <a:gd name="T20" fmla="*/ 35 w 213"/>
                  <a:gd name="T21" fmla="*/ 169 h 180"/>
                  <a:gd name="T22" fmla="*/ 36 w 213"/>
                  <a:gd name="T23" fmla="*/ 178 h 180"/>
                  <a:gd name="T24" fmla="*/ 51 w 213"/>
                  <a:gd name="T25" fmla="*/ 180 h 180"/>
                  <a:gd name="T26" fmla="*/ 56 w 213"/>
                  <a:gd name="T27" fmla="*/ 171 h 180"/>
                  <a:gd name="T28" fmla="*/ 89 w 213"/>
                  <a:gd name="T29" fmla="*/ 174 h 180"/>
                  <a:gd name="T30" fmla="*/ 108 w 213"/>
                  <a:gd name="T31" fmla="*/ 164 h 180"/>
                  <a:gd name="T32" fmla="*/ 143 w 213"/>
                  <a:gd name="T33" fmla="*/ 167 h 180"/>
                  <a:gd name="T34" fmla="*/ 153 w 213"/>
                  <a:gd name="T35" fmla="*/ 162 h 180"/>
                  <a:gd name="T36" fmla="*/ 166 w 213"/>
                  <a:gd name="T37" fmla="*/ 144 h 180"/>
                  <a:gd name="T38" fmla="*/ 179 w 213"/>
                  <a:gd name="T39" fmla="*/ 146 h 180"/>
                  <a:gd name="T40" fmla="*/ 173 w 213"/>
                  <a:gd name="T41" fmla="*/ 135 h 180"/>
                  <a:gd name="T42" fmla="*/ 189 w 213"/>
                  <a:gd name="T43" fmla="*/ 115 h 180"/>
                  <a:gd name="T44" fmla="*/ 180 w 213"/>
                  <a:gd name="T45" fmla="*/ 109 h 180"/>
                  <a:gd name="T46" fmla="*/ 180 w 213"/>
                  <a:gd name="T47" fmla="*/ 99 h 180"/>
                  <a:gd name="T48" fmla="*/ 209 w 213"/>
                  <a:gd name="T49" fmla="*/ 91 h 180"/>
                  <a:gd name="T50" fmla="*/ 200 w 213"/>
                  <a:gd name="T51" fmla="*/ 57 h 180"/>
                  <a:gd name="T52" fmla="*/ 213 w 213"/>
                  <a:gd name="T53" fmla="*/ 45 h 180"/>
                  <a:gd name="T54" fmla="*/ 197 w 213"/>
                  <a:gd name="T55" fmla="*/ 30 h 180"/>
                  <a:gd name="T56" fmla="*/ 175 w 213"/>
                  <a:gd name="T57" fmla="*/ 39 h 180"/>
                  <a:gd name="T58" fmla="*/ 170 w 213"/>
                  <a:gd name="T59" fmla="*/ 18 h 180"/>
                  <a:gd name="T60" fmla="*/ 144 w 213"/>
                  <a:gd name="T61" fmla="*/ 21 h 180"/>
                  <a:gd name="T62" fmla="*/ 137 w 213"/>
                  <a:gd name="T63" fmla="*/ 14 h 180"/>
                  <a:gd name="T64" fmla="*/ 126 w 213"/>
                  <a:gd name="T65" fmla="*/ 21 h 180"/>
                  <a:gd name="T66" fmla="*/ 90 w 213"/>
                  <a:gd name="T67" fmla="*/ 23 h 180"/>
                  <a:gd name="T68" fmla="*/ 80 w 213"/>
                  <a:gd name="T69" fmla="*/ 0 h 180"/>
                  <a:gd name="T70" fmla="*/ 69 w 213"/>
                  <a:gd name="T71" fmla="*/ 0 h 180"/>
                  <a:gd name="T72" fmla="*/ 63 w 213"/>
                  <a:gd name="T73" fmla="*/ 9 h 180"/>
                  <a:gd name="T74" fmla="*/ 53 w 213"/>
                  <a:gd name="T75" fmla="*/ 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3" h="180">
                    <a:moveTo>
                      <a:pt x="53" y="5"/>
                    </a:moveTo>
                    <a:lnTo>
                      <a:pt x="49" y="18"/>
                    </a:lnTo>
                    <a:lnTo>
                      <a:pt x="60" y="23"/>
                    </a:lnTo>
                    <a:lnTo>
                      <a:pt x="27" y="55"/>
                    </a:lnTo>
                    <a:lnTo>
                      <a:pt x="24" y="88"/>
                    </a:lnTo>
                    <a:lnTo>
                      <a:pt x="13" y="97"/>
                    </a:lnTo>
                    <a:lnTo>
                      <a:pt x="18" y="106"/>
                    </a:lnTo>
                    <a:lnTo>
                      <a:pt x="0" y="120"/>
                    </a:lnTo>
                    <a:lnTo>
                      <a:pt x="2" y="138"/>
                    </a:lnTo>
                    <a:lnTo>
                      <a:pt x="49" y="149"/>
                    </a:lnTo>
                    <a:lnTo>
                      <a:pt x="35" y="169"/>
                    </a:lnTo>
                    <a:lnTo>
                      <a:pt x="36" y="178"/>
                    </a:lnTo>
                    <a:lnTo>
                      <a:pt x="51" y="180"/>
                    </a:lnTo>
                    <a:lnTo>
                      <a:pt x="56" y="171"/>
                    </a:lnTo>
                    <a:lnTo>
                      <a:pt x="89" y="174"/>
                    </a:lnTo>
                    <a:lnTo>
                      <a:pt x="108" y="164"/>
                    </a:lnTo>
                    <a:lnTo>
                      <a:pt x="143" y="167"/>
                    </a:lnTo>
                    <a:lnTo>
                      <a:pt x="153" y="162"/>
                    </a:lnTo>
                    <a:lnTo>
                      <a:pt x="166" y="144"/>
                    </a:lnTo>
                    <a:lnTo>
                      <a:pt x="179" y="146"/>
                    </a:lnTo>
                    <a:lnTo>
                      <a:pt x="173" y="135"/>
                    </a:lnTo>
                    <a:lnTo>
                      <a:pt x="189" y="115"/>
                    </a:lnTo>
                    <a:lnTo>
                      <a:pt x="180" y="109"/>
                    </a:lnTo>
                    <a:lnTo>
                      <a:pt x="180" y="99"/>
                    </a:lnTo>
                    <a:lnTo>
                      <a:pt x="209" y="91"/>
                    </a:lnTo>
                    <a:lnTo>
                      <a:pt x="200" y="57"/>
                    </a:lnTo>
                    <a:lnTo>
                      <a:pt x="213" y="45"/>
                    </a:lnTo>
                    <a:lnTo>
                      <a:pt x="197" y="30"/>
                    </a:lnTo>
                    <a:lnTo>
                      <a:pt x="175" y="39"/>
                    </a:lnTo>
                    <a:lnTo>
                      <a:pt x="170" y="18"/>
                    </a:lnTo>
                    <a:lnTo>
                      <a:pt x="144" y="21"/>
                    </a:lnTo>
                    <a:lnTo>
                      <a:pt x="137" y="14"/>
                    </a:lnTo>
                    <a:lnTo>
                      <a:pt x="126" y="21"/>
                    </a:lnTo>
                    <a:lnTo>
                      <a:pt x="90" y="23"/>
                    </a:lnTo>
                    <a:lnTo>
                      <a:pt x="80" y="0"/>
                    </a:lnTo>
                    <a:lnTo>
                      <a:pt x="69" y="0"/>
                    </a:lnTo>
                    <a:lnTo>
                      <a:pt x="63" y="9"/>
                    </a:lnTo>
                    <a:lnTo>
                      <a:pt x="53" y="5"/>
                    </a:lnTo>
                    <a:close/>
                  </a:path>
                </a:pathLst>
              </a:custGeom>
              <a:solidFill>
                <a:srgbClr val="8F98B2"/>
              </a:solidFill>
              <a:ln w="11113" cap="flat">
                <a:solidFill>
                  <a:srgbClr val="8F98B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93" name="Freeform 49">
                <a:extLst>
                  <a:ext uri="{FF2B5EF4-FFF2-40B4-BE49-F238E27FC236}">
                    <a16:creationId xmlns:a16="http://schemas.microsoft.com/office/drawing/2014/main" id="{4828272A-454F-4410-5F49-E0ED08CDFE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37" y="2813"/>
                <a:ext cx="216" cy="216"/>
              </a:xfrm>
              <a:custGeom>
                <a:avLst/>
                <a:gdLst>
                  <a:gd name="T0" fmla="*/ 104 w 216"/>
                  <a:gd name="T1" fmla="*/ 6 h 216"/>
                  <a:gd name="T2" fmla="*/ 93 w 216"/>
                  <a:gd name="T3" fmla="*/ 0 h 216"/>
                  <a:gd name="T4" fmla="*/ 90 w 216"/>
                  <a:gd name="T5" fmla="*/ 0 h 216"/>
                  <a:gd name="T6" fmla="*/ 84 w 216"/>
                  <a:gd name="T7" fmla="*/ 7 h 216"/>
                  <a:gd name="T8" fmla="*/ 72 w 216"/>
                  <a:gd name="T9" fmla="*/ 4 h 216"/>
                  <a:gd name="T10" fmla="*/ 68 w 216"/>
                  <a:gd name="T11" fmla="*/ 16 h 216"/>
                  <a:gd name="T12" fmla="*/ 43 w 216"/>
                  <a:gd name="T13" fmla="*/ 25 h 216"/>
                  <a:gd name="T14" fmla="*/ 34 w 216"/>
                  <a:gd name="T15" fmla="*/ 45 h 216"/>
                  <a:gd name="T16" fmla="*/ 34 w 216"/>
                  <a:gd name="T17" fmla="*/ 58 h 216"/>
                  <a:gd name="T18" fmla="*/ 34 w 216"/>
                  <a:gd name="T19" fmla="*/ 78 h 216"/>
                  <a:gd name="T20" fmla="*/ 52 w 216"/>
                  <a:gd name="T21" fmla="*/ 90 h 216"/>
                  <a:gd name="T22" fmla="*/ 48 w 216"/>
                  <a:gd name="T23" fmla="*/ 103 h 216"/>
                  <a:gd name="T24" fmla="*/ 39 w 216"/>
                  <a:gd name="T25" fmla="*/ 106 h 216"/>
                  <a:gd name="T26" fmla="*/ 23 w 216"/>
                  <a:gd name="T27" fmla="*/ 137 h 216"/>
                  <a:gd name="T28" fmla="*/ 12 w 216"/>
                  <a:gd name="T29" fmla="*/ 139 h 216"/>
                  <a:gd name="T30" fmla="*/ 0 w 216"/>
                  <a:gd name="T31" fmla="*/ 153 h 216"/>
                  <a:gd name="T32" fmla="*/ 23 w 216"/>
                  <a:gd name="T33" fmla="*/ 164 h 216"/>
                  <a:gd name="T34" fmla="*/ 23 w 216"/>
                  <a:gd name="T35" fmla="*/ 182 h 216"/>
                  <a:gd name="T36" fmla="*/ 61 w 216"/>
                  <a:gd name="T37" fmla="*/ 177 h 216"/>
                  <a:gd name="T38" fmla="*/ 88 w 216"/>
                  <a:gd name="T39" fmla="*/ 198 h 216"/>
                  <a:gd name="T40" fmla="*/ 81 w 216"/>
                  <a:gd name="T41" fmla="*/ 209 h 216"/>
                  <a:gd name="T42" fmla="*/ 104 w 216"/>
                  <a:gd name="T43" fmla="*/ 216 h 216"/>
                  <a:gd name="T44" fmla="*/ 110 w 216"/>
                  <a:gd name="T45" fmla="*/ 207 h 216"/>
                  <a:gd name="T46" fmla="*/ 119 w 216"/>
                  <a:gd name="T47" fmla="*/ 211 h 216"/>
                  <a:gd name="T48" fmla="*/ 138 w 216"/>
                  <a:gd name="T49" fmla="*/ 197 h 216"/>
                  <a:gd name="T50" fmla="*/ 160 w 216"/>
                  <a:gd name="T51" fmla="*/ 191 h 216"/>
                  <a:gd name="T52" fmla="*/ 178 w 216"/>
                  <a:gd name="T53" fmla="*/ 173 h 216"/>
                  <a:gd name="T54" fmla="*/ 216 w 216"/>
                  <a:gd name="T55" fmla="*/ 159 h 216"/>
                  <a:gd name="T56" fmla="*/ 214 w 216"/>
                  <a:gd name="T57" fmla="*/ 137 h 216"/>
                  <a:gd name="T58" fmla="*/ 194 w 216"/>
                  <a:gd name="T59" fmla="*/ 126 h 216"/>
                  <a:gd name="T60" fmla="*/ 171 w 216"/>
                  <a:gd name="T61" fmla="*/ 125 h 216"/>
                  <a:gd name="T62" fmla="*/ 169 w 216"/>
                  <a:gd name="T63" fmla="*/ 114 h 216"/>
                  <a:gd name="T64" fmla="*/ 158 w 216"/>
                  <a:gd name="T65" fmla="*/ 108 h 216"/>
                  <a:gd name="T66" fmla="*/ 162 w 216"/>
                  <a:gd name="T67" fmla="*/ 96 h 216"/>
                  <a:gd name="T68" fmla="*/ 155 w 216"/>
                  <a:gd name="T69" fmla="*/ 76 h 216"/>
                  <a:gd name="T70" fmla="*/ 129 w 216"/>
                  <a:gd name="T71" fmla="*/ 40 h 216"/>
                  <a:gd name="T72" fmla="*/ 140 w 216"/>
                  <a:gd name="T73" fmla="*/ 20 h 216"/>
                  <a:gd name="T74" fmla="*/ 138 w 216"/>
                  <a:gd name="T75" fmla="*/ 9 h 216"/>
                  <a:gd name="T76" fmla="*/ 126 w 216"/>
                  <a:gd name="T77" fmla="*/ 0 h 216"/>
                  <a:gd name="T78" fmla="*/ 104 w 216"/>
                  <a:gd name="T79" fmla="*/ 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16" h="216">
                    <a:moveTo>
                      <a:pt x="104" y="6"/>
                    </a:moveTo>
                    <a:lnTo>
                      <a:pt x="93" y="0"/>
                    </a:lnTo>
                    <a:lnTo>
                      <a:pt x="90" y="0"/>
                    </a:lnTo>
                    <a:lnTo>
                      <a:pt x="84" y="7"/>
                    </a:lnTo>
                    <a:lnTo>
                      <a:pt x="72" y="4"/>
                    </a:lnTo>
                    <a:lnTo>
                      <a:pt x="68" y="16"/>
                    </a:lnTo>
                    <a:lnTo>
                      <a:pt x="43" y="25"/>
                    </a:lnTo>
                    <a:lnTo>
                      <a:pt x="34" y="45"/>
                    </a:lnTo>
                    <a:lnTo>
                      <a:pt x="34" y="58"/>
                    </a:lnTo>
                    <a:lnTo>
                      <a:pt x="34" y="78"/>
                    </a:lnTo>
                    <a:lnTo>
                      <a:pt x="52" y="90"/>
                    </a:lnTo>
                    <a:lnTo>
                      <a:pt x="48" y="103"/>
                    </a:lnTo>
                    <a:lnTo>
                      <a:pt x="39" y="106"/>
                    </a:lnTo>
                    <a:lnTo>
                      <a:pt x="23" y="137"/>
                    </a:lnTo>
                    <a:lnTo>
                      <a:pt x="12" y="139"/>
                    </a:lnTo>
                    <a:lnTo>
                      <a:pt x="0" y="153"/>
                    </a:lnTo>
                    <a:lnTo>
                      <a:pt x="23" y="164"/>
                    </a:lnTo>
                    <a:lnTo>
                      <a:pt x="23" y="182"/>
                    </a:lnTo>
                    <a:lnTo>
                      <a:pt x="61" y="177"/>
                    </a:lnTo>
                    <a:lnTo>
                      <a:pt x="88" y="198"/>
                    </a:lnTo>
                    <a:lnTo>
                      <a:pt x="81" y="209"/>
                    </a:lnTo>
                    <a:lnTo>
                      <a:pt x="104" y="216"/>
                    </a:lnTo>
                    <a:lnTo>
                      <a:pt x="110" y="207"/>
                    </a:lnTo>
                    <a:lnTo>
                      <a:pt x="119" y="211"/>
                    </a:lnTo>
                    <a:lnTo>
                      <a:pt x="138" y="197"/>
                    </a:lnTo>
                    <a:lnTo>
                      <a:pt x="160" y="191"/>
                    </a:lnTo>
                    <a:lnTo>
                      <a:pt x="178" y="173"/>
                    </a:lnTo>
                    <a:lnTo>
                      <a:pt x="216" y="159"/>
                    </a:lnTo>
                    <a:lnTo>
                      <a:pt x="214" y="137"/>
                    </a:lnTo>
                    <a:lnTo>
                      <a:pt x="194" y="126"/>
                    </a:lnTo>
                    <a:lnTo>
                      <a:pt x="171" y="125"/>
                    </a:lnTo>
                    <a:lnTo>
                      <a:pt x="169" y="114"/>
                    </a:lnTo>
                    <a:lnTo>
                      <a:pt x="158" y="108"/>
                    </a:lnTo>
                    <a:lnTo>
                      <a:pt x="162" y="96"/>
                    </a:lnTo>
                    <a:lnTo>
                      <a:pt x="155" y="76"/>
                    </a:lnTo>
                    <a:lnTo>
                      <a:pt x="129" y="40"/>
                    </a:lnTo>
                    <a:lnTo>
                      <a:pt x="140" y="20"/>
                    </a:lnTo>
                    <a:lnTo>
                      <a:pt x="138" y="9"/>
                    </a:lnTo>
                    <a:lnTo>
                      <a:pt x="126" y="0"/>
                    </a:lnTo>
                    <a:lnTo>
                      <a:pt x="104" y="6"/>
                    </a:lnTo>
                    <a:close/>
                  </a:path>
                </a:pathLst>
              </a:custGeom>
              <a:solidFill>
                <a:srgbClr val="8F98B2"/>
              </a:solidFill>
              <a:ln w="11113" cap="flat">
                <a:solidFill>
                  <a:srgbClr val="8F98B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94" name="Freeform 50">
                <a:extLst>
                  <a:ext uri="{FF2B5EF4-FFF2-40B4-BE49-F238E27FC236}">
                    <a16:creationId xmlns:a16="http://schemas.microsoft.com/office/drawing/2014/main" id="{7DD316D0-8378-0170-EB5E-1D63716F32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4" y="3125"/>
                <a:ext cx="208" cy="184"/>
              </a:xfrm>
              <a:custGeom>
                <a:avLst/>
                <a:gdLst>
                  <a:gd name="T0" fmla="*/ 71 w 208"/>
                  <a:gd name="T1" fmla="*/ 41 h 184"/>
                  <a:gd name="T2" fmla="*/ 53 w 208"/>
                  <a:gd name="T3" fmla="*/ 54 h 184"/>
                  <a:gd name="T4" fmla="*/ 54 w 208"/>
                  <a:gd name="T5" fmla="*/ 67 h 184"/>
                  <a:gd name="T6" fmla="*/ 31 w 208"/>
                  <a:gd name="T7" fmla="*/ 79 h 184"/>
                  <a:gd name="T8" fmla="*/ 13 w 208"/>
                  <a:gd name="T9" fmla="*/ 103 h 184"/>
                  <a:gd name="T10" fmla="*/ 0 w 208"/>
                  <a:gd name="T11" fmla="*/ 115 h 184"/>
                  <a:gd name="T12" fmla="*/ 9 w 208"/>
                  <a:gd name="T13" fmla="*/ 149 h 184"/>
                  <a:gd name="T14" fmla="*/ 22 w 208"/>
                  <a:gd name="T15" fmla="*/ 148 h 184"/>
                  <a:gd name="T16" fmla="*/ 13 w 208"/>
                  <a:gd name="T17" fmla="*/ 155 h 184"/>
                  <a:gd name="T18" fmla="*/ 31 w 208"/>
                  <a:gd name="T19" fmla="*/ 171 h 184"/>
                  <a:gd name="T20" fmla="*/ 42 w 208"/>
                  <a:gd name="T21" fmla="*/ 175 h 184"/>
                  <a:gd name="T22" fmla="*/ 53 w 208"/>
                  <a:gd name="T23" fmla="*/ 169 h 184"/>
                  <a:gd name="T24" fmla="*/ 53 w 208"/>
                  <a:gd name="T25" fmla="*/ 184 h 184"/>
                  <a:gd name="T26" fmla="*/ 87 w 208"/>
                  <a:gd name="T27" fmla="*/ 175 h 184"/>
                  <a:gd name="T28" fmla="*/ 98 w 208"/>
                  <a:gd name="T29" fmla="*/ 184 h 184"/>
                  <a:gd name="T30" fmla="*/ 128 w 208"/>
                  <a:gd name="T31" fmla="*/ 162 h 184"/>
                  <a:gd name="T32" fmla="*/ 152 w 208"/>
                  <a:gd name="T33" fmla="*/ 158 h 184"/>
                  <a:gd name="T34" fmla="*/ 148 w 208"/>
                  <a:gd name="T35" fmla="*/ 124 h 184"/>
                  <a:gd name="T36" fmla="*/ 179 w 208"/>
                  <a:gd name="T37" fmla="*/ 106 h 184"/>
                  <a:gd name="T38" fmla="*/ 202 w 208"/>
                  <a:gd name="T39" fmla="*/ 101 h 184"/>
                  <a:gd name="T40" fmla="*/ 208 w 208"/>
                  <a:gd name="T41" fmla="*/ 95 h 184"/>
                  <a:gd name="T42" fmla="*/ 195 w 208"/>
                  <a:gd name="T43" fmla="*/ 77 h 184"/>
                  <a:gd name="T44" fmla="*/ 202 w 208"/>
                  <a:gd name="T45" fmla="*/ 56 h 184"/>
                  <a:gd name="T46" fmla="*/ 188 w 208"/>
                  <a:gd name="T47" fmla="*/ 34 h 184"/>
                  <a:gd name="T48" fmla="*/ 186 w 208"/>
                  <a:gd name="T49" fmla="*/ 13 h 184"/>
                  <a:gd name="T50" fmla="*/ 157 w 208"/>
                  <a:gd name="T51" fmla="*/ 13 h 184"/>
                  <a:gd name="T52" fmla="*/ 139 w 208"/>
                  <a:gd name="T53" fmla="*/ 22 h 184"/>
                  <a:gd name="T54" fmla="*/ 112 w 208"/>
                  <a:gd name="T55" fmla="*/ 0 h 184"/>
                  <a:gd name="T56" fmla="*/ 78 w 208"/>
                  <a:gd name="T57" fmla="*/ 4 h 184"/>
                  <a:gd name="T58" fmla="*/ 76 w 208"/>
                  <a:gd name="T59" fmla="*/ 22 h 184"/>
                  <a:gd name="T60" fmla="*/ 71 w 208"/>
                  <a:gd name="T61" fmla="*/ 41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" h="184">
                    <a:moveTo>
                      <a:pt x="71" y="41"/>
                    </a:moveTo>
                    <a:lnTo>
                      <a:pt x="53" y="54"/>
                    </a:lnTo>
                    <a:lnTo>
                      <a:pt x="54" y="67"/>
                    </a:lnTo>
                    <a:lnTo>
                      <a:pt x="31" y="79"/>
                    </a:lnTo>
                    <a:lnTo>
                      <a:pt x="13" y="103"/>
                    </a:lnTo>
                    <a:lnTo>
                      <a:pt x="0" y="115"/>
                    </a:lnTo>
                    <a:lnTo>
                      <a:pt x="9" y="149"/>
                    </a:lnTo>
                    <a:lnTo>
                      <a:pt x="22" y="148"/>
                    </a:lnTo>
                    <a:lnTo>
                      <a:pt x="13" y="155"/>
                    </a:lnTo>
                    <a:lnTo>
                      <a:pt x="31" y="171"/>
                    </a:lnTo>
                    <a:lnTo>
                      <a:pt x="42" y="175"/>
                    </a:lnTo>
                    <a:lnTo>
                      <a:pt x="53" y="169"/>
                    </a:lnTo>
                    <a:lnTo>
                      <a:pt x="53" y="184"/>
                    </a:lnTo>
                    <a:lnTo>
                      <a:pt x="87" y="175"/>
                    </a:lnTo>
                    <a:lnTo>
                      <a:pt x="98" y="184"/>
                    </a:lnTo>
                    <a:lnTo>
                      <a:pt x="128" y="162"/>
                    </a:lnTo>
                    <a:lnTo>
                      <a:pt x="152" y="158"/>
                    </a:lnTo>
                    <a:lnTo>
                      <a:pt x="148" y="124"/>
                    </a:lnTo>
                    <a:lnTo>
                      <a:pt x="179" y="106"/>
                    </a:lnTo>
                    <a:lnTo>
                      <a:pt x="202" y="101"/>
                    </a:lnTo>
                    <a:lnTo>
                      <a:pt x="208" y="95"/>
                    </a:lnTo>
                    <a:lnTo>
                      <a:pt x="195" y="77"/>
                    </a:lnTo>
                    <a:lnTo>
                      <a:pt x="202" y="56"/>
                    </a:lnTo>
                    <a:lnTo>
                      <a:pt x="188" y="34"/>
                    </a:lnTo>
                    <a:lnTo>
                      <a:pt x="186" y="13"/>
                    </a:lnTo>
                    <a:lnTo>
                      <a:pt x="157" y="13"/>
                    </a:lnTo>
                    <a:lnTo>
                      <a:pt x="139" y="22"/>
                    </a:lnTo>
                    <a:lnTo>
                      <a:pt x="112" y="0"/>
                    </a:lnTo>
                    <a:lnTo>
                      <a:pt x="78" y="4"/>
                    </a:lnTo>
                    <a:lnTo>
                      <a:pt x="76" y="22"/>
                    </a:lnTo>
                    <a:lnTo>
                      <a:pt x="71" y="41"/>
                    </a:lnTo>
                    <a:close/>
                  </a:path>
                </a:pathLst>
              </a:custGeom>
              <a:solidFill>
                <a:srgbClr val="8F98B2"/>
              </a:solidFill>
              <a:ln w="11113" cap="flat">
                <a:solidFill>
                  <a:srgbClr val="8F98B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95" name="Freeform 51">
                <a:extLst>
                  <a:ext uri="{FF2B5EF4-FFF2-40B4-BE49-F238E27FC236}">
                    <a16:creationId xmlns:a16="http://schemas.microsoft.com/office/drawing/2014/main" id="{D5494CF5-40ED-ACD0-8296-2364C8B2B8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2" y="3147"/>
                <a:ext cx="276" cy="286"/>
              </a:xfrm>
              <a:custGeom>
                <a:avLst/>
                <a:gdLst>
                  <a:gd name="T0" fmla="*/ 81 w 276"/>
                  <a:gd name="T1" fmla="*/ 63 h 286"/>
                  <a:gd name="T2" fmla="*/ 60 w 276"/>
                  <a:gd name="T3" fmla="*/ 73 h 286"/>
                  <a:gd name="T4" fmla="*/ 54 w 276"/>
                  <a:gd name="T5" fmla="*/ 79 h 286"/>
                  <a:gd name="T6" fmla="*/ 31 w 276"/>
                  <a:gd name="T7" fmla="*/ 84 h 286"/>
                  <a:gd name="T8" fmla="*/ 0 w 276"/>
                  <a:gd name="T9" fmla="*/ 102 h 286"/>
                  <a:gd name="T10" fmla="*/ 4 w 276"/>
                  <a:gd name="T11" fmla="*/ 136 h 286"/>
                  <a:gd name="T12" fmla="*/ 4 w 276"/>
                  <a:gd name="T13" fmla="*/ 136 h 286"/>
                  <a:gd name="T14" fmla="*/ 2 w 276"/>
                  <a:gd name="T15" fmla="*/ 149 h 286"/>
                  <a:gd name="T16" fmla="*/ 14 w 276"/>
                  <a:gd name="T17" fmla="*/ 158 h 286"/>
                  <a:gd name="T18" fmla="*/ 5 w 276"/>
                  <a:gd name="T19" fmla="*/ 167 h 286"/>
                  <a:gd name="T20" fmla="*/ 22 w 276"/>
                  <a:gd name="T21" fmla="*/ 182 h 286"/>
                  <a:gd name="T22" fmla="*/ 45 w 276"/>
                  <a:gd name="T23" fmla="*/ 171 h 286"/>
                  <a:gd name="T24" fmla="*/ 87 w 276"/>
                  <a:gd name="T25" fmla="*/ 192 h 286"/>
                  <a:gd name="T26" fmla="*/ 105 w 276"/>
                  <a:gd name="T27" fmla="*/ 209 h 286"/>
                  <a:gd name="T28" fmla="*/ 121 w 276"/>
                  <a:gd name="T29" fmla="*/ 250 h 286"/>
                  <a:gd name="T30" fmla="*/ 139 w 276"/>
                  <a:gd name="T31" fmla="*/ 270 h 286"/>
                  <a:gd name="T32" fmla="*/ 182 w 276"/>
                  <a:gd name="T33" fmla="*/ 275 h 286"/>
                  <a:gd name="T34" fmla="*/ 187 w 276"/>
                  <a:gd name="T35" fmla="*/ 284 h 286"/>
                  <a:gd name="T36" fmla="*/ 209 w 276"/>
                  <a:gd name="T37" fmla="*/ 286 h 286"/>
                  <a:gd name="T38" fmla="*/ 209 w 276"/>
                  <a:gd name="T39" fmla="*/ 254 h 286"/>
                  <a:gd name="T40" fmla="*/ 234 w 276"/>
                  <a:gd name="T41" fmla="*/ 257 h 286"/>
                  <a:gd name="T42" fmla="*/ 245 w 276"/>
                  <a:gd name="T43" fmla="*/ 237 h 286"/>
                  <a:gd name="T44" fmla="*/ 261 w 276"/>
                  <a:gd name="T45" fmla="*/ 234 h 286"/>
                  <a:gd name="T46" fmla="*/ 260 w 276"/>
                  <a:gd name="T47" fmla="*/ 228 h 286"/>
                  <a:gd name="T48" fmla="*/ 276 w 276"/>
                  <a:gd name="T49" fmla="*/ 209 h 286"/>
                  <a:gd name="T50" fmla="*/ 243 w 276"/>
                  <a:gd name="T51" fmla="*/ 194 h 286"/>
                  <a:gd name="T52" fmla="*/ 254 w 276"/>
                  <a:gd name="T53" fmla="*/ 189 h 286"/>
                  <a:gd name="T54" fmla="*/ 261 w 276"/>
                  <a:gd name="T55" fmla="*/ 174 h 286"/>
                  <a:gd name="T56" fmla="*/ 225 w 276"/>
                  <a:gd name="T57" fmla="*/ 158 h 286"/>
                  <a:gd name="T58" fmla="*/ 220 w 276"/>
                  <a:gd name="T59" fmla="*/ 149 h 286"/>
                  <a:gd name="T60" fmla="*/ 222 w 276"/>
                  <a:gd name="T61" fmla="*/ 117 h 286"/>
                  <a:gd name="T62" fmla="*/ 211 w 276"/>
                  <a:gd name="T63" fmla="*/ 84 h 286"/>
                  <a:gd name="T64" fmla="*/ 195 w 276"/>
                  <a:gd name="T65" fmla="*/ 66 h 286"/>
                  <a:gd name="T66" fmla="*/ 193 w 276"/>
                  <a:gd name="T67" fmla="*/ 61 h 286"/>
                  <a:gd name="T68" fmla="*/ 186 w 276"/>
                  <a:gd name="T69" fmla="*/ 48 h 286"/>
                  <a:gd name="T70" fmla="*/ 187 w 276"/>
                  <a:gd name="T71" fmla="*/ 36 h 286"/>
                  <a:gd name="T72" fmla="*/ 178 w 276"/>
                  <a:gd name="T73" fmla="*/ 30 h 286"/>
                  <a:gd name="T74" fmla="*/ 173 w 276"/>
                  <a:gd name="T75" fmla="*/ 14 h 286"/>
                  <a:gd name="T76" fmla="*/ 153 w 276"/>
                  <a:gd name="T77" fmla="*/ 0 h 286"/>
                  <a:gd name="T78" fmla="*/ 132 w 276"/>
                  <a:gd name="T79" fmla="*/ 16 h 286"/>
                  <a:gd name="T80" fmla="*/ 121 w 276"/>
                  <a:gd name="T81" fmla="*/ 50 h 286"/>
                  <a:gd name="T82" fmla="*/ 105 w 276"/>
                  <a:gd name="T83" fmla="*/ 68 h 286"/>
                  <a:gd name="T84" fmla="*/ 81 w 276"/>
                  <a:gd name="T85" fmla="*/ 63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76" h="286">
                    <a:moveTo>
                      <a:pt x="81" y="63"/>
                    </a:moveTo>
                    <a:lnTo>
                      <a:pt x="60" y="73"/>
                    </a:lnTo>
                    <a:lnTo>
                      <a:pt x="54" y="79"/>
                    </a:lnTo>
                    <a:lnTo>
                      <a:pt x="31" y="84"/>
                    </a:lnTo>
                    <a:lnTo>
                      <a:pt x="0" y="102"/>
                    </a:lnTo>
                    <a:lnTo>
                      <a:pt x="4" y="136"/>
                    </a:lnTo>
                    <a:lnTo>
                      <a:pt x="4" y="136"/>
                    </a:lnTo>
                    <a:lnTo>
                      <a:pt x="2" y="149"/>
                    </a:lnTo>
                    <a:lnTo>
                      <a:pt x="14" y="158"/>
                    </a:lnTo>
                    <a:lnTo>
                      <a:pt x="5" y="167"/>
                    </a:lnTo>
                    <a:lnTo>
                      <a:pt x="22" y="182"/>
                    </a:lnTo>
                    <a:lnTo>
                      <a:pt x="45" y="171"/>
                    </a:lnTo>
                    <a:lnTo>
                      <a:pt x="87" y="192"/>
                    </a:lnTo>
                    <a:lnTo>
                      <a:pt x="105" y="209"/>
                    </a:lnTo>
                    <a:lnTo>
                      <a:pt x="121" y="250"/>
                    </a:lnTo>
                    <a:lnTo>
                      <a:pt x="139" y="270"/>
                    </a:lnTo>
                    <a:lnTo>
                      <a:pt x="182" y="275"/>
                    </a:lnTo>
                    <a:lnTo>
                      <a:pt x="187" y="284"/>
                    </a:lnTo>
                    <a:lnTo>
                      <a:pt x="209" y="286"/>
                    </a:lnTo>
                    <a:lnTo>
                      <a:pt x="209" y="254"/>
                    </a:lnTo>
                    <a:lnTo>
                      <a:pt x="234" y="257"/>
                    </a:lnTo>
                    <a:lnTo>
                      <a:pt x="245" y="237"/>
                    </a:lnTo>
                    <a:lnTo>
                      <a:pt x="261" y="234"/>
                    </a:lnTo>
                    <a:lnTo>
                      <a:pt x="260" y="228"/>
                    </a:lnTo>
                    <a:lnTo>
                      <a:pt x="276" y="209"/>
                    </a:lnTo>
                    <a:lnTo>
                      <a:pt x="243" y="194"/>
                    </a:lnTo>
                    <a:lnTo>
                      <a:pt x="254" y="189"/>
                    </a:lnTo>
                    <a:lnTo>
                      <a:pt x="261" y="174"/>
                    </a:lnTo>
                    <a:lnTo>
                      <a:pt x="225" y="158"/>
                    </a:lnTo>
                    <a:lnTo>
                      <a:pt x="220" y="149"/>
                    </a:lnTo>
                    <a:lnTo>
                      <a:pt x="222" y="117"/>
                    </a:lnTo>
                    <a:lnTo>
                      <a:pt x="211" y="84"/>
                    </a:lnTo>
                    <a:lnTo>
                      <a:pt x="195" y="66"/>
                    </a:lnTo>
                    <a:lnTo>
                      <a:pt x="193" y="61"/>
                    </a:lnTo>
                    <a:lnTo>
                      <a:pt x="186" y="48"/>
                    </a:lnTo>
                    <a:lnTo>
                      <a:pt x="187" y="36"/>
                    </a:lnTo>
                    <a:lnTo>
                      <a:pt x="178" y="30"/>
                    </a:lnTo>
                    <a:lnTo>
                      <a:pt x="173" y="14"/>
                    </a:lnTo>
                    <a:lnTo>
                      <a:pt x="153" y="0"/>
                    </a:lnTo>
                    <a:lnTo>
                      <a:pt x="132" y="16"/>
                    </a:lnTo>
                    <a:lnTo>
                      <a:pt x="121" y="50"/>
                    </a:lnTo>
                    <a:lnTo>
                      <a:pt x="105" y="68"/>
                    </a:lnTo>
                    <a:lnTo>
                      <a:pt x="81" y="63"/>
                    </a:lnTo>
                    <a:close/>
                  </a:path>
                </a:pathLst>
              </a:custGeom>
              <a:solidFill>
                <a:srgbClr val="8F98B2"/>
              </a:solidFill>
              <a:ln w="11113" cap="flat">
                <a:solidFill>
                  <a:srgbClr val="8F98B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96" name="Freeform 52">
                <a:extLst>
                  <a:ext uri="{FF2B5EF4-FFF2-40B4-BE49-F238E27FC236}">
                    <a16:creationId xmlns:a16="http://schemas.microsoft.com/office/drawing/2014/main" id="{F6A78FFA-389D-98F7-FDD0-74EB922D03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35" y="3138"/>
                <a:ext cx="178" cy="196"/>
              </a:xfrm>
              <a:custGeom>
                <a:avLst/>
                <a:gdLst>
                  <a:gd name="T0" fmla="*/ 76 w 178"/>
                  <a:gd name="T1" fmla="*/ 7 h 196"/>
                  <a:gd name="T2" fmla="*/ 67 w 178"/>
                  <a:gd name="T3" fmla="*/ 0 h 196"/>
                  <a:gd name="T4" fmla="*/ 61 w 178"/>
                  <a:gd name="T5" fmla="*/ 5 h 196"/>
                  <a:gd name="T6" fmla="*/ 36 w 178"/>
                  <a:gd name="T7" fmla="*/ 25 h 196"/>
                  <a:gd name="T8" fmla="*/ 30 w 178"/>
                  <a:gd name="T9" fmla="*/ 18 h 196"/>
                  <a:gd name="T10" fmla="*/ 3 w 178"/>
                  <a:gd name="T11" fmla="*/ 75 h 196"/>
                  <a:gd name="T12" fmla="*/ 0 w 178"/>
                  <a:gd name="T13" fmla="*/ 77 h 196"/>
                  <a:gd name="T14" fmla="*/ 18 w 178"/>
                  <a:gd name="T15" fmla="*/ 93 h 196"/>
                  <a:gd name="T16" fmla="*/ 29 w 178"/>
                  <a:gd name="T17" fmla="*/ 126 h 196"/>
                  <a:gd name="T18" fmla="*/ 27 w 178"/>
                  <a:gd name="T19" fmla="*/ 158 h 196"/>
                  <a:gd name="T20" fmla="*/ 32 w 178"/>
                  <a:gd name="T21" fmla="*/ 167 h 196"/>
                  <a:gd name="T22" fmla="*/ 68 w 178"/>
                  <a:gd name="T23" fmla="*/ 183 h 196"/>
                  <a:gd name="T24" fmla="*/ 99 w 178"/>
                  <a:gd name="T25" fmla="*/ 196 h 196"/>
                  <a:gd name="T26" fmla="*/ 115 w 178"/>
                  <a:gd name="T27" fmla="*/ 194 h 196"/>
                  <a:gd name="T28" fmla="*/ 115 w 178"/>
                  <a:gd name="T29" fmla="*/ 182 h 196"/>
                  <a:gd name="T30" fmla="*/ 149 w 178"/>
                  <a:gd name="T31" fmla="*/ 191 h 196"/>
                  <a:gd name="T32" fmla="*/ 175 w 178"/>
                  <a:gd name="T33" fmla="*/ 183 h 196"/>
                  <a:gd name="T34" fmla="*/ 169 w 178"/>
                  <a:gd name="T35" fmla="*/ 172 h 196"/>
                  <a:gd name="T36" fmla="*/ 173 w 178"/>
                  <a:gd name="T37" fmla="*/ 162 h 196"/>
                  <a:gd name="T38" fmla="*/ 158 w 178"/>
                  <a:gd name="T39" fmla="*/ 133 h 196"/>
                  <a:gd name="T40" fmla="*/ 173 w 178"/>
                  <a:gd name="T41" fmla="*/ 124 h 196"/>
                  <a:gd name="T42" fmla="*/ 178 w 178"/>
                  <a:gd name="T43" fmla="*/ 115 h 196"/>
                  <a:gd name="T44" fmla="*/ 162 w 178"/>
                  <a:gd name="T45" fmla="*/ 84 h 196"/>
                  <a:gd name="T46" fmla="*/ 155 w 178"/>
                  <a:gd name="T47" fmla="*/ 52 h 196"/>
                  <a:gd name="T48" fmla="*/ 119 w 178"/>
                  <a:gd name="T49" fmla="*/ 23 h 196"/>
                  <a:gd name="T50" fmla="*/ 106 w 178"/>
                  <a:gd name="T51" fmla="*/ 21 h 196"/>
                  <a:gd name="T52" fmla="*/ 104 w 178"/>
                  <a:gd name="T53" fmla="*/ 32 h 196"/>
                  <a:gd name="T54" fmla="*/ 83 w 178"/>
                  <a:gd name="T55" fmla="*/ 28 h 196"/>
                  <a:gd name="T56" fmla="*/ 76 w 178"/>
                  <a:gd name="T57" fmla="*/ 7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78" h="196">
                    <a:moveTo>
                      <a:pt x="76" y="7"/>
                    </a:moveTo>
                    <a:lnTo>
                      <a:pt x="67" y="0"/>
                    </a:lnTo>
                    <a:lnTo>
                      <a:pt x="61" y="5"/>
                    </a:lnTo>
                    <a:lnTo>
                      <a:pt x="36" y="25"/>
                    </a:lnTo>
                    <a:lnTo>
                      <a:pt x="30" y="18"/>
                    </a:lnTo>
                    <a:lnTo>
                      <a:pt x="3" y="75"/>
                    </a:lnTo>
                    <a:lnTo>
                      <a:pt x="0" y="77"/>
                    </a:lnTo>
                    <a:lnTo>
                      <a:pt x="18" y="93"/>
                    </a:lnTo>
                    <a:lnTo>
                      <a:pt x="29" y="126"/>
                    </a:lnTo>
                    <a:lnTo>
                      <a:pt x="27" y="158"/>
                    </a:lnTo>
                    <a:lnTo>
                      <a:pt x="32" y="167"/>
                    </a:lnTo>
                    <a:lnTo>
                      <a:pt x="68" y="183"/>
                    </a:lnTo>
                    <a:lnTo>
                      <a:pt x="99" y="196"/>
                    </a:lnTo>
                    <a:lnTo>
                      <a:pt x="115" y="194"/>
                    </a:lnTo>
                    <a:lnTo>
                      <a:pt x="115" y="182"/>
                    </a:lnTo>
                    <a:lnTo>
                      <a:pt x="149" y="191"/>
                    </a:lnTo>
                    <a:lnTo>
                      <a:pt x="175" y="183"/>
                    </a:lnTo>
                    <a:lnTo>
                      <a:pt x="169" y="172"/>
                    </a:lnTo>
                    <a:lnTo>
                      <a:pt x="173" y="162"/>
                    </a:lnTo>
                    <a:lnTo>
                      <a:pt x="158" y="133"/>
                    </a:lnTo>
                    <a:lnTo>
                      <a:pt x="173" y="124"/>
                    </a:lnTo>
                    <a:lnTo>
                      <a:pt x="178" y="115"/>
                    </a:lnTo>
                    <a:lnTo>
                      <a:pt x="162" y="84"/>
                    </a:lnTo>
                    <a:lnTo>
                      <a:pt x="155" y="52"/>
                    </a:lnTo>
                    <a:lnTo>
                      <a:pt x="119" y="23"/>
                    </a:lnTo>
                    <a:lnTo>
                      <a:pt x="106" y="21"/>
                    </a:lnTo>
                    <a:lnTo>
                      <a:pt x="104" y="32"/>
                    </a:lnTo>
                    <a:lnTo>
                      <a:pt x="83" y="28"/>
                    </a:lnTo>
                    <a:lnTo>
                      <a:pt x="76" y="7"/>
                    </a:lnTo>
                    <a:close/>
                  </a:path>
                </a:pathLst>
              </a:custGeom>
              <a:solidFill>
                <a:srgbClr val="8F98B2"/>
              </a:solidFill>
              <a:ln w="11113" cap="flat">
                <a:solidFill>
                  <a:srgbClr val="8F98B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97" name="Freeform 53">
                <a:extLst>
                  <a:ext uri="{FF2B5EF4-FFF2-40B4-BE49-F238E27FC236}">
                    <a16:creationId xmlns:a16="http://schemas.microsoft.com/office/drawing/2014/main" id="{92B34351-BD8A-5C3D-0617-3DDAA21B72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" y="3374"/>
                <a:ext cx="274" cy="167"/>
              </a:xfrm>
              <a:custGeom>
                <a:avLst/>
                <a:gdLst>
                  <a:gd name="T0" fmla="*/ 17 w 274"/>
                  <a:gd name="T1" fmla="*/ 86 h 167"/>
                  <a:gd name="T2" fmla="*/ 0 w 274"/>
                  <a:gd name="T3" fmla="*/ 108 h 167"/>
                  <a:gd name="T4" fmla="*/ 56 w 274"/>
                  <a:gd name="T5" fmla="*/ 109 h 167"/>
                  <a:gd name="T6" fmla="*/ 65 w 274"/>
                  <a:gd name="T7" fmla="*/ 118 h 167"/>
                  <a:gd name="T8" fmla="*/ 64 w 274"/>
                  <a:gd name="T9" fmla="*/ 129 h 167"/>
                  <a:gd name="T10" fmla="*/ 78 w 274"/>
                  <a:gd name="T11" fmla="*/ 133 h 167"/>
                  <a:gd name="T12" fmla="*/ 116 w 274"/>
                  <a:gd name="T13" fmla="*/ 129 h 167"/>
                  <a:gd name="T14" fmla="*/ 107 w 274"/>
                  <a:gd name="T15" fmla="*/ 120 h 167"/>
                  <a:gd name="T16" fmla="*/ 112 w 274"/>
                  <a:gd name="T17" fmla="*/ 111 h 167"/>
                  <a:gd name="T18" fmla="*/ 123 w 274"/>
                  <a:gd name="T19" fmla="*/ 111 h 167"/>
                  <a:gd name="T20" fmla="*/ 141 w 274"/>
                  <a:gd name="T21" fmla="*/ 133 h 167"/>
                  <a:gd name="T22" fmla="*/ 191 w 274"/>
                  <a:gd name="T23" fmla="*/ 126 h 167"/>
                  <a:gd name="T24" fmla="*/ 208 w 274"/>
                  <a:gd name="T25" fmla="*/ 158 h 167"/>
                  <a:gd name="T26" fmla="*/ 246 w 274"/>
                  <a:gd name="T27" fmla="*/ 167 h 167"/>
                  <a:gd name="T28" fmla="*/ 256 w 274"/>
                  <a:gd name="T29" fmla="*/ 165 h 167"/>
                  <a:gd name="T30" fmla="*/ 256 w 274"/>
                  <a:gd name="T31" fmla="*/ 165 h 167"/>
                  <a:gd name="T32" fmla="*/ 258 w 274"/>
                  <a:gd name="T33" fmla="*/ 153 h 167"/>
                  <a:gd name="T34" fmla="*/ 269 w 274"/>
                  <a:gd name="T35" fmla="*/ 146 h 167"/>
                  <a:gd name="T36" fmla="*/ 260 w 274"/>
                  <a:gd name="T37" fmla="*/ 122 h 167"/>
                  <a:gd name="T38" fmla="*/ 264 w 274"/>
                  <a:gd name="T39" fmla="*/ 113 h 167"/>
                  <a:gd name="T40" fmla="*/ 274 w 274"/>
                  <a:gd name="T41" fmla="*/ 111 h 167"/>
                  <a:gd name="T42" fmla="*/ 253 w 274"/>
                  <a:gd name="T43" fmla="*/ 77 h 167"/>
                  <a:gd name="T44" fmla="*/ 262 w 274"/>
                  <a:gd name="T45" fmla="*/ 57 h 167"/>
                  <a:gd name="T46" fmla="*/ 274 w 274"/>
                  <a:gd name="T47" fmla="*/ 54 h 167"/>
                  <a:gd name="T48" fmla="*/ 265 w 274"/>
                  <a:gd name="T49" fmla="*/ 39 h 167"/>
                  <a:gd name="T50" fmla="*/ 240 w 274"/>
                  <a:gd name="T51" fmla="*/ 55 h 167"/>
                  <a:gd name="T52" fmla="*/ 227 w 274"/>
                  <a:gd name="T53" fmla="*/ 55 h 167"/>
                  <a:gd name="T54" fmla="*/ 181 w 274"/>
                  <a:gd name="T55" fmla="*/ 39 h 167"/>
                  <a:gd name="T56" fmla="*/ 166 w 274"/>
                  <a:gd name="T57" fmla="*/ 41 h 167"/>
                  <a:gd name="T58" fmla="*/ 148 w 274"/>
                  <a:gd name="T59" fmla="*/ 32 h 167"/>
                  <a:gd name="T60" fmla="*/ 128 w 274"/>
                  <a:gd name="T61" fmla="*/ 10 h 167"/>
                  <a:gd name="T62" fmla="*/ 87 w 274"/>
                  <a:gd name="T63" fmla="*/ 0 h 167"/>
                  <a:gd name="T64" fmla="*/ 71 w 274"/>
                  <a:gd name="T65" fmla="*/ 16 h 167"/>
                  <a:gd name="T66" fmla="*/ 64 w 274"/>
                  <a:gd name="T67" fmla="*/ 55 h 167"/>
                  <a:gd name="T68" fmla="*/ 51 w 274"/>
                  <a:gd name="T69" fmla="*/ 52 h 167"/>
                  <a:gd name="T70" fmla="*/ 35 w 274"/>
                  <a:gd name="T71" fmla="*/ 70 h 167"/>
                  <a:gd name="T72" fmla="*/ 38 w 274"/>
                  <a:gd name="T73" fmla="*/ 79 h 167"/>
                  <a:gd name="T74" fmla="*/ 17 w 274"/>
                  <a:gd name="T75" fmla="*/ 86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74" h="167">
                    <a:moveTo>
                      <a:pt x="17" y="86"/>
                    </a:moveTo>
                    <a:lnTo>
                      <a:pt x="0" y="108"/>
                    </a:lnTo>
                    <a:lnTo>
                      <a:pt x="56" y="109"/>
                    </a:lnTo>
                    <a:lnTo>
                      <a:pt x="65" y="118"/>
                    </a:lnTo>
                    <a:lnTo>
                      <a:pt x="64" y="129"/>
                    </a:lnTo>
                    <a:lnTo>
                      <a:pt x="78" y="133"/>
                    </a:lnTo>
                    <a:lnTo>
                      <a:pt x="116" y="129"/>
                    </a:lnTo>
                    <a:lnTo>
                      <a:pt x="107" y="120"/>
                    </a:lnTo>
                    <a:lnTo>
                      <a:pt x="112" y="111"/>
                    </a:lnTo>
                    <a:lnTo>
                      <a:pt x="123" y="111"/>
                    </a:lnTo>
                    <a:lnTo>
                      <a:pt x="141" y="133"/>
                    </a:lnTo>
                    <a:lnTo>
                      <a:pt x="191" y="126"/>
                    </a:lnTo>
                    <a:lnTo>
                      <a:pt x="208" y="158"/>
                    </a:lnTo>
                    <a:lnTo>
                      <a:pt x="246" y="167"/>
                    </a:lnTo>
                    <a:lnTo>
                      <a:pt x="256" y="165"/>
                    </a:lnTo>
                    <a:lnTo>
                      <a:pt x="256" y="165"/>
                    </a:lnTo>
                    <a:lnTo>
                      <a:pt x="258" y="153"/>
                    </a:lnTo>
                    <a:lnTo>
                      <a:pt x="269" y="146"/>
                    </a:lnTo>
                    <a:lnTo>
                      <a:pt x="260" y="122"/>
                    </a:lnTo>
                    <a:lnTo>
                      <a:pt x="264" y="113"/>
                    </a:lnTo>
                    <a:lnTo>
                      <a:pt x="274" y="111"/>
                    </a:lnTo>
                    <a:lnTo>
                      <a:pt x="253" y="77"/>
                    </a:lnTo>
                    <a:lnTo>
                      <a:pt x="262" y="57"/>
                    </a:lnTo>
                    <a:lnTo>
                      <a:pt x="274" y="54"/>
                    </a:lnTo>
                    <a:lnTo>
                      <a:pt x="265" y="39"/>
                    </a:lnTo>
                    <a:lnTo>
                      <a:pt x="240" y="55"/>
                    </a:lnTo>
                    <a:lnTo>
                      <a:pt x="227" y="55"/>
                    </a:lnTo>
                    <a:lnTo>
                      <a:pt x="181" y="39"/>
                    </a:lnTo>
                    <a:lnTo>
                      <a:pt x="166" y="41"/>
                    </a:lnTo>
                    <a:lnTo>
                      <a:pt x="148" y="32"/>
                    </a:lnTo>
                    <a:lnTo>
                      <a:pt x="128" y="10"/>
                    </a:lnTo>
                    <a:lnTo>
                      <a:pt x="87" y="0"/>
                    </a:lnTo>
                    <a:lnTo>
                      <a:pt x="71" y="16"/>
                    </a:lnTo>
                    <a:lnTo>
                      <a:pt x="64" y="55"/>
                    </a:lnTo>
                    <a:lnTo>
                      <a:pt x="51" y="52"/>
                    </a:lnTo>
                    <a:lnTo>
                      <a:pt x="35" y="70"/>
                    </a:lnTo>
                    <a:lnTo>
                      <a:pt x="38" y="79"/>
                    </a:lnTo>
                    <a:lnTo>
                      <a:pt x="17" y="86"/>
                    </a:lnTo>
                    <a:close/>
                  </a:path>
                </a:pathLst>
              </a:custGeom>
              <a:solidFill>
                <a:srgbClr val="8F98B2"/>
              </a:solidFill>
              <a:ln w="11113" cap="flat">
                <a:solidFill>
                  <a:srgbClr val="8F98B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98" name="Freeform 54">
                <a:extLst>
                  <a:ext uri="{FF2B5EF4-FFF2-40B4-BE49-F238E27FC236}">
                    <a16:creationId xmlns:a16="http://schemas.microsoft.com/office/drawing/2014/main" id="{91A7D09E-CF06-8EFE-AF0D-84C62156E5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8" y="3318"/>
                <a:ext cx="241" cy="185"/>
              </a:xfrm>
              <a:custGeom>
                <a:avLst/>
                <a:gdLst>
                  <a:gd name="T0" fmla="*/ 107 w 134"/>
                  <a:gd name="T1" fmla="*/ 55 h 103"/>
                  <a:gd name="T2" fmla="*/ 97 w 134"/>
                  <a:gd name="T3" fmla="*/ 45 h 103"/>
                  <a:gd name="T4" fmla="*/ 88 w 134"/>
                  <a:gd name="T5" fmla="*/ 21 h 103"/>
                  <a:gd name="T6" fmla="*/ 78 w 134"/>
                  <a:gd name="T7" fmla="*/ 12 h 103"/>
                  <a:gd name="T8" fmla="*/ 55 w 134"/>
                  <a:gd name="T9" fmla="*/ 0 h 103"/>
                  <a:gd name="T10" fmla="*/ 42 w 134"/>
                  <a:gd name="T11" fmla="*/ 6 h 103"/>
                  <a:gd name="T12" fmla="*/ 22 w 134"/>
                  <a:gd name="T13" fmla="*/ 12 h 103"/>
                  <a:gd name="T14" fmla="*/ 16 w 134"/>
                  <a:gd name="T15" fmla="*/ 10 h 103"/>
                  <a:gd name="T16" fmla="*/ 10 w 134"/>
                  <a:gd name="T17" fmla="*/ 12 h 103"/>
                  <a:gd name="T18" fmla="*/ 14 w 134"/>
                  <a:gd name="T19" fmla="*/ 17 h 103"/>
                  <a:gd name="T20" fmla="*/ 12 w 134"/>
                  <a:gd name="T21" fmla="*/ 22 h 103"/>
                  <a:gd name="T22" fmla="*/ 1 w 134"/>
                  <a:gd name="T23" fmla="*/ 29 h 103"/>
                  <a:gd name="T24" fmla="*/ 0 w 134"/>
                  <a:gd name="T25" fmla="*/ 35 h 103"/>
                  <a:gd name="T26" fmla="*/ 3 w 134"/>
                  <a:gd name="T27" fmla="*/ 48 h 103"/>
                  <a:gd name="T28" fmla="*/ 9 w 134"/>
                  <a:gd name="T29" fmla="*/ 50 h 103"/>
                  <a:gd name="T30" fmla="*/ 9 w 134"/>
                  <a:gd name="T31" fmla="*/ 56 h 103"/>
                  <a:gd name="T32" fmla="*/ 14 w 134"/>
                  <a:gd name="T33" fmla="*/ 61 h 103"/>
                  <a:gd name="T34" fmla="*/ 12 w 134"/>
                  <a:gd name="T35" fmla="*/ 72 h 103"/>
                  <a:gd name="T36" fmla="*/ 44 w 134"/>
                  <a:gd name="T37" fmla="*/ 91 h 103"/>
                  <a:gd name="T38" fmla="*/ 46 w 134"/>
                  <a:gd name="T39" fmla="*/ 97 h 103"/>
                  <a:gd name="T40" fmla="*/ 50 w 134"/>
                  <a:gd name="T41" fmla="*/ 102 h 103"/>
                  <a:gd name="T42" fmla="*/ 63 w 134"/>
                  <a:gd name="T43" fmla="*/ 103 h 103"/>
                  <a:gd name="T44" fmla="*/ 66 w 134"/>
                  <a:gd name="T45" fmla="*/ 97 h 103"/>
                  <a:gd name="T46" fmla="*/ 72 w 134"/>
                  <a:gd name="T47" fmla="*/ 96 h 103"/>
                  <a:gd name="T48" fmla="*/ 98 w 134"/>
                  <a:gd name="T49" fmla="*/ 98 h 103"/>
                  <a:gd name="T50" fmla="*/ 105 w 134"/>
                  <a:gd name="T51" fmla="*/ 94 h 103"/>
                  <a:gd name="T52" fmla="*/ 107 w 134"/>
                  <a:gd name="T53" fmla="*/ 88 h 103"/>
                  <a:gd name="T54" fmla="*/ 106 w 134"/>
                  <a:gd name="T55" fmla="*/ 68 h 103"/>
                  <a:gd name="T56" fmla="*/ 119 w 134"/>
                  <a:gd name="T57" fmla="*/ 73 h 103"/>
                  <a:gd name="T58" fmla="*/ 134 w 134"/>
                  <a:gd name="T59" fmla="*/ 63 h 103"/>
                  <a:gd name="T60" fmla="*/ 131 w 134"/>
                  <a:gd name="T61" fmla="*/ 58 h 103"/>
                  <a:gd name="T62" fmla="*/ 107 w 134"/>
                  <a:gd name="T63" fmla="*/ 55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4" h="103">
                    <a:moveTo>
                      <a:pt x="107" y="55"/>
                    </a:moveTo>
                    <a:cubicBezTo>
                      <a:pt x="97" y="45"/>
                      <a:pt x="97" y="45"/>
                      <a:pt x="97" y="45"/>
                    </a:cubicBezTo>
                    <a:cubicBezTo>
                      <a:pt x="88" y="21"/>
                      <a:pt x="88" y="21"/>
                      <a:pt x="88" y="21"/>
                    </a:cubicBezTo>
                    <a:cubicBezTo>
                      <a:pt x="78" y="12"/>
                      <a:pt x="78" y="12"/>
                      <a:pt x="78" y="12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9" y="50"/>
                      <a:pt x="9" y="50"/>
                      <a:pt x="9" y="50"/>
                    </a:cubicBezTo>
                    <a:cubicBezTo>
                      <a:pt x="9" y="56"/>
                      <a:pt x="9" y="56"/>
                      <a:pt x="9" y="56"/>
                    </a:cubicBezTo>
                    <a:cubicBezTo>
                      <a:pt x="14" y="61"/>
                      <a:pt x="14" y="61"/>
                      <a:pt x="14" y="61"/>
                    </a:cubicBezTo>
                    <a:cubicBezTo>
                      <a:pt x="12" y="72"/>
                      <a:pt x="12" y="72"/>
                      <a:pt x="12" y="72"/>
                    </a:cubicBezTo>
                    <a:cubicBezTo>
                      <a:pt x="44" y="91"/>
                      <a:pt x="44" y="91"/>
                      <a:pt x="44" y="91"/>
                    </a:cubicBezTo>
                    <a:cubicBezTo>
                      <a:pt x="46" y="97"/>
                      <a:pt x="46" y="97"/>
                      <a:pt x="46" y="97"/>
                    </a:cubicBezTo>
                    <a:cubicBezTo>
                      <a:pt x="50" y="102"/>
                      <a:pt x="50" y="102"/>
                      <a:pt x="50" y="102"/>
                    </a:cubicBezTo>
                    <a:cubicBezTo>
                      <a:pt x="63" y="103"/>
                      <a:pt x="63" y="103"/>
                      <a:pt x="63" y="103"/>
                    </a:cubicBezTo>
                    <a:cubicBezTo>
                      <a:pt x="66" y="97"/>
                      <a:pt x="66" y="97"/>
                      <a:pt x="66" y="97"/>
                    </a:cubicBezTo>
                    <a:cubicBezTo>
                      <a:pt x="72" y="96"/>
                      <a:pt x="72" y="96"/>
                      <a:pt x="72" y="96"/>
                    </a:cubicBezTo>
                    <a:cubicBezTo>
                      <a:pt x="98" y="98"/>
                      <a:pt x="98" y="98"/>
                      <a:pt x="98" y="98"/>
                    </a:cubicBezTo>
                    <a:cubicBezTo>
                      <a:pt x="105" y="94"/>
                      <a:pt x="105" y="94"/>
                      <a:pt x="105" y="94"/>
                    </a:cubicBezTo>
                    <a:cubicBezTo>
                      <a:pt x="107" y="88"/>
                      <a:pt x="107" y="88"/>
                      <a:pt x="107" y="88"/>
                    </a:cubicBezTo>
                    <a:cubicBezTo>
                      <a:pt x="106" y="68"/>
                      <a:pt x="106" y="68"/>
                      <a:pt x="106" y="68"/>
                    </a:cubicBezTo>
                    <a:cubicBezTo>
                      <a:pt x="119" y="73"/>
                      <a:pt x="119" y="73"/>
                      <a:pt x="119" y="73"/>
                    </a:cubicBezTo>
                    <a:cubicBezTo>
                      <a:pt x="124" y="69"/>
                      <a:pt x="129" y="66"/>
                      <a:pt x="134" y="63"/>
                    </a:cubicBezTo>
                    <a:cubicBezTo>
                      <a:pt x="131" y="58"/>
                      <a:pt x="131" y="58"/>
                      <a:pt x="131" y="58"/>
                    </a:cubicBezTo>
                    <a:lnTo>
                      <a:pt x="107" y="55"/>
                    </a:lnTo>
                    <a:close/>
                  </a:path>
                </a:pathLst>
              </a:custGeom>
              <a:solidFill>
                <a:srgbClr val="8F98B2"/>
              </a:solidFill>
              <a:ln w="11113" cap="flat">
                <a:solidFill>
                  <a:srgbClr val="8F98B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99" name="Freeform 55">
                <a:extLst>
                  <a:ext uri="{FF2B5EF4-FFF2-40B4-BE49-F238E27FC236}">
                    <a16:creationId xmlns:a16="http://schemas.microsoft.com/office/drawing/2014/main" id="{6EADEEE9-2BCB-BDF2-B03F-333327829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9" y="3611"/>
                <a:ext cx="254" cy="134"/>
              </a:xfrm>
              <a:custGeom>
                <a:avLst/>
                <a:gdLst>
                  <a:gd name="T0" fmla="*/ 221 w 254"/>
                  <a:gd name="T1" fmla="*/ 101 h 134"/>
                  <a:gd name="T2" fmla="*/ 254 w 254"/>
                  <a:gd name="T3" fmla="*/ 110 h 134"/>
                  <a:gd name="T4" fmla="*/ 232 w 254"/>
                  <a:gd name="T5" fmla="*/ 83 h 134"/>
                  <a:gd name="T6" fmla="*/ 230 w 254"/>
                  <a:gd name="T7" fmla="*/ 18 h 134"/>
                  <a:gd name="T8" fmla="*/ 200 w 254"/>
                  <a:gd name="T9" fmla="*/ 0 h 134"/>
                  <a:gd name="T10" fmla="*/ 167 w 254"/>
                  <a:gd name="T11" fmla="*/ 20 h 134"/>
                  <a:gd name="T12" fmla="*/ 113 w 254"/>
                  <a:gd name="T13" fmla="*/ 17 h 134"/>
                  <a:gd name="T14" fmla="*/ 102 w 254"/>
                  <a:gd name="T15" fmla="*/ 22 h 134"/>
                  <a:gd name="T16" fmla="*/ 110 w 254"/>
                  <a:gd name="T17" fmla="*/ 44 h 134"/>
                  <a:gd name="T18" fmla="*/ 75 w 254"/>
                  <a:gd name="T19" fmla="*/ 58 h 134"/>
                  <a:gd name="T20" fmla="*/ 46 w 254"/>
                  <a:gd name="T21" fmla="*/ 60 h 134"/>
                  <a:gd name="T22" fmla="*/ 41 w 254"/>
                  <a:gd name="T23" fmla="*/ 69 h 134"/>
                  <a:gd name="T24" fmla="*/ 7 w 254"/>
                  <a:gd name="T25" fmla="*/ 78 h 134"/>
                  <a:gd name="T26" fmla="*/ 0 w 254"/>
                  <a:gd name="T27" fmla="*/ 96 h 134"/>
                  <a:gd name="T28" fmla="*/ 34 w 254"/>
                  <a:gd name="T29" fmla="*/ 107 h 134"/>
                  <a:gd name="T30" fmla="*/ 43 w 254"/>
                  <a:gd name="T31" fmla="*/ 128 h 134"/>
                  <a:gd name="T32" fmla="*/ 55 w 254"/>
                  <a:gd name="T33" fmla="*/ 128 h 134"/>
                  <a:gd name="T34" fmla="*/ 72 w 254"/>
                  <a:gd name="T35" fmla="*/ 114 h 134"/>
                  <a:gd name="T36" fmla="*/ 84 w 254"/>
                  <a:gd name="T37" fmla="*/ 112 h 134"/>
                  <a:gd name="T38" fmla="*/ 122 w 254"/>
                  <a:gd name="T39" fmla="*/ 121 h 134"/>
                  <a:gd name="T40" fmla="*/ 140 w 254"/>
                  <a:gd name="T41" fmla="*/ 134 h 134"/>
                  <a:gd name="T42" fmla="*/ 164 w 254"/>
                  <a:gd name="T43" fmla="*/ 132 h 134"/>
                  <a:gd name="T44" fmla="*/ 164 w 254"/>
                  <a:gd name="T45" fmla="*/ 121 h 134"/>
                  <a:gd name="T46" fmla="*/ 196 w 254"/>
                  <a:gd name="T47" fmla="*/ 105 h 134"/>
                  <a:gd name="T48" fmla="*/ 221 w 254"/>
                  <a:gd name="T49" fmla="*/ 101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54" h="134">
                    <a:moveTo>
                      <a:pt x="221" y="101"/>
                    </a:moveTo>
                    <a:lnTo>
                      <a:pt x="254" y="110"/>
                    </a:lnTo>
                    <a:lnTo>
                      <a:pt x="232" y="83"/>
                    </a:lnTo>
                    <a:lnTo>
                      <a:pt x="230" y="18"/>
                    </a:lnTo>
                    <a:lnTo>
                      <a:pt x="200" y="0"/>
                    </a:lnTo>
                    <a:lnTo>
                      <a:pt x="167" y="20"/>
                    </a:lnTo>
                    <a:lnTo>
                      <a:pt x="113" y="17"/>
                    </a:lnTo>
                    <a:lnTo>
                      <a:pt x="102" y="22"/>
                    </a:lnTo>
                    <a:lnTo>
                      <a:pt x="110" y="44"/>
                    </a:lnTo>
                    <a:lnTo>
                      <a:pt x="75" y="58"/>
                    </a:lnTo>
                    <a:lnTo>
                      <a:pt x="46" y="60"/>
                    </a:lnTo>
                    <a:lnTo>
                      <a:pt x="41" y="69"/>
                    </a:lnTo>
                    <a:lnTo>
                      <a:pt x="7" y="78"/>
                    </a:lnTo>
                    <a:lnTo>
                      <a:pt x="0" y="96"/>
                    </a:lnTo>
                    <a:lnTo>
                      <a:pt x="34" y="107"/>
                    </a:lnTo>
                    <a:lnTo>
                      <a:pt x="43" y="128"/>
                    </a:lnTo>
                    <a:lnTo>
                      <a:pt x="55" y="128"/>
                    </a:lnTo>
                    <a:lnTo>
                      <a:pt x="72" y="114"/>
                    </a:lnTo>
                    <a:lnTo>
                      <a:pt x="84" y="112"/>
                    </a:lnTo>
                    <a:lnTo>
                      <a:pt x="122" y="121"/>
                    </a:lnTo>
                    <a:lnTo>
                      <a:pt x="140" y="134"/>
                    </a:lnTo>
                    <a:lnTo>
                      <a:pt x="164" y="132"/>
                    </a:lnTo>
                    <a:lnTo>
                      <a:pt x="164" y="121"/>
                    </a:lnTo>
                    <a:lnTo>
                      <a:pt x="196" y="105"/>
                    </a:lnTo>
                    <a:lnTo>
                      <a:pt x="221" y="101"/>
                    </a:lnTo>
                    <a:close/>
                  </a:path>
                </a:pathLst>
              </a:custGeom>
              <a:solidFill>
                <a:srgbClr val="8F98B2"/>
              </a:solidFill>
              <a:ln w="11113" cap="flat">
                <a:solidFill>
                  <a:srgbClr val="8F98B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00" name="Freeform 56">
                <a:extLst>
                  <a:ext uri="{FF2B5EF4-FFF2-40B4-BE49-F238E27FC236}">
                    <a16:creationId xmlns:a16="http://schemas.microsoft.com/office/drawing/2014/main" id="{347D3733-F226-654A-722D-98D209737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2" y="3381"/>
                <a:ext cx="279" cy="277"/>
              </a:xfrm>
              <a:custGeom>
                <a:avLst/>
                <a:gdLst>
                  <a:gd name="T0" fmla="*/ 212 w 279"/>
                  <a:gd name="T1" fmla="*/ 38 h 277"/>
                  <a:gd name="T2" fmla="*/ 212 w 279"/>
                  <a:gd name="T3" fmla="*/ 27 h 277"/>
                  <a:gd name="T4" fmla="*/ 201 w 279"/>
                  <a:gd name="T5" fmla="*/ 23 h 277"/>
                  <a:gd name="T6" fmla="*/ 196 w 279"/>
                  <a:gd name="T7" fmla="*/ 0 h 277"/>
                  <a:gd name="T8" fmla="*/ 151 w 279"/>
                  <a:gd name="T9" fmla="*/ 16 h 277"/>
                  <a:gd name="T10" fmla="*/ 158 w 279"/>
                  <a:gd name="T11" fmla="*/ 25 h 277"/>
                  <a:gd name="T12" fmla="*/ 137 w 279"/>
                  <a:gd name="T13" fmla="*/ 34 h 277"/>
                  <a:gd name="T14" fmla="*/ 129 w 279"/>
                  <a:gd name="T15" fmla="*/ 25 h 277"/>
                  <a:gd name="T16" fmla="*/ 90 w 279"/>
                  <a:gd name="T17" fmla="*/ 29 h 277"/>
                  <a:gd name="T18" fmla="*/ 126 w 279"/>
                  <a:gd name="T19" fmla="*/ 77 h 277"/>
                  <a:gd name="T20" fmla="*/ 101 w 279"/>
                  <a:gd name="T21" fmla="*/ 101 h 277"/>
                  <a:gd name="T22" fmla="*/ 99 w 279"/>
                  <a:gd name="T23" fmla="*/ 122 h 277"/>
                  <a:gd name="T24" fmla="*/ 54 w 279"/>
                  <a:gd name="T25" fmla="*/ 113 h 277"/>
                  <a:gd name="T26" fmla="*/ 39 w 279"/>
                  <a:gd name="T27" fmla="*/ 133 h 277"/>
                  <a:gd name="T28" fmla="*/ 27 w 279"/>
                  <a:gd name="T29" fmla="*/ 137 h 277"/>
                  <a:gd name="T30" fmla="*/ 0 w 279"/>
                  <a:gd name="T31" fmla="*/ 178 h 277"/>
                  <a:gd name="T32" fmla="*/ 18 w 279"/>
                  <a:gd name="T33" fmla="*/ 193 h 277"/>
                  <a:gd name="T34" fmla="*/ 16 w 279"/>
                  <a:gd name="T35" fmla="*/ 207 h 277"/>
                  <a:gd name="T36" fmla="*/ 27 w 279"/>
                  <a:gd name="T37" fmla="*/ 205 h 277"/>
                  <a:gd name="T38" fmla="*/ 30 w 279"/>
                  <a:gd name="T39" fmla="*/ 216 h 277"/>
                  <a:gd name="T40" fmla="*/ 21 w 279"/>
                  <a:gd name="T41" fmla="*/ 236 h 277"/>
                  <a:gd name="T42" fmla="*/ 0 w 279"/>
                  <a:gd name="T43" fmla="*/ 247 h 277"/>
                  <a:gd name="T44" fmla="*/ 1 w 279"/>
                  <a:gd name="T45" fmla="*/ 275 h 277"/>
                  <a:gd name="T46" fmla="*/ 27 w 279"/>
                  <a:gd name="T47" fmla="*/ 277 h 277"/>
                  <a:gd name="T48" fmla="*/ 36 w 279"/>
                  <a:gd name="T49" fmla="*/ 270 h 277"/>
                  <a:gd name="T50" fmla="*/ 34 w 279"/>
                  <a:gd name="T51" fmla="*/ 245 h 277"/>
                  <a:gd name="T52" fmla="*/ 43 w 279"/>
                  <a:gd name="T53" fmla="*/ 239 h 277"/>
                  <a:gd name="T54" fmla="*/ 70 w 279"/>
                  <a:gd name="T55" fmla="*/ 248 h 277"/>
                  <a:gd name="T56" fmla="*/ 66 w 279"/>
                  <a:gd name="T57" fmla="*/ 238 h 277"/>
                  <a:gd name="T58" fmla="*/ 81 w 279"/>
                  <a:gd name="T59" fmla="*/ 218 h 277"/>
                  <a:gd name="T60" fmla="*/ 91 w 279"/>
                  <a:gd name="T61" fmla="*/ 214 h 277"/>
                  <a:gd name="T62" fmla="*/ 91 w 279"/>
                  <a:gd name="T63" fmla="*/ 193 h 277"/>
                  <a:gd name="T64" fmla="*/ 108 w 279"/>
                  <a:gd name="T65" fmla="*/ 178 h 277"/>
                  <a:gd name="T66" fmla="*/ 119 w 279"/>
                  <a:gd name="T67" fmla="*/ 175 h 277"/>
                  <a:gd name="T68" fmla="*/ 142 w 279"/>
                  <a:gd name="T69" fmla="*/ 189 h 277"/>
                  <a:gd name="T70" fmla="*/ 140 w 279"/>
                  <a:gd name="T71" fmla="*/ 167 h 277"/>
                  <a:gd name="T72" fmla="*/ 162 w 279"/>
                  <a:gd name="T73" fmla="*/ 162 h 277"/>
                  <a:gd name="T74" fmla="*/ 149 w 279"/>
                  <a:gd name="T75" fmla="*/ 144 h 277"/>
                  <a:gd name="T76" fmla="*/ 162 w 279"/>
                  <a:gd name="T77" fmla="*/ 140 h 277"/>
                  <a:gd name="T78" fmla="*/ 174 w 279"/>
                  <a:gd name="T79" fmla="*/ 160 h 277"/>
                  <a:gd name="T80" fmla="*/ 185 w 279"/>
                  <a:gd name="T81" fmla="*/ 158 h 277"/>
                  <a:gd name="T82" fmla="*/ 187 w 279"/>
                  <a:gd name="T83" fmla="*/ 148 h 277"/>
                  <a:gd name="T84" fmla="*/ 210 w 279"/>
                  <a:gd name="T85" fmla="*/ 157 h 277"/>
                  <a:gd name="T86" fmla="*/ 218 w 279"/>
                  <a:gd name="T87" fmla="*/ 148 h 277"/>
                  <a:gd name="T88" fmla="*/ 252 w 279"/>
                  <a:gd name="T89" fmla="*/ 111 h 277"/>
                  <a:gd name="T90" fmla="*/ 255 w 279"/>
                  <a:gd name="T91" fmla="*/ 120 h 277"/>
                  <a:gd name="T92" fmla="*/ 277 w 279"/>
                  <a:gd name="T93" fmla="*/ 113 h 277"/>
                  <a:gd name="T94" fmla="*/ 279 w 279"/>
                  <a:gd name="T95" fmla="*/ 111 h 277"/>
                  <a:gd name="T96" fmla="*/ 275 w 279"/>
                  <a:gd name="T97" fmla="*/ 101 h 277"/>
                  <a:gd name="T98" fmla="*/ 219 w 279"/>
                  <a:gd name="T99" fmla="*/ 66 h 277"/>
                  <a:gd name="T100" fmla="*/ 221 w 279"/>
                  <a:gd name="T101" fmla="*/ 47 h 277"/>
                  <a:gd name="T102" fmla="*/ 212 w 279"/>
                  <a:gd name="T103" fmla="*/ 38 h 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79" h="277">
                    <a:moveTo>
                      <a:pt x="212" y="38"/>
                    </a:moveTo>
                    <a:lnTo>
                      <a:pt x="212" y="27"/>
                    </a:lnTo>
                    <a:lnTo>
                      <a:pt x="201" y="23"/>
                    </a:lnTo>
                    <a:lnTo>
                      <a:pt x="196" y="0"/>
                    </a:lnTo>
                    <a:lnTo>
                      <a:pt x="151" y="16"/>
                    </a:lnTo>
                    <a:lnTo>
                      <a:pt x="158" y="25"/>
                    </a:lnTo>
                    <a:lnTo>
                      <a:pt x="137" y="34"/>
                    </a:lnTo>
                    <a:lnTo>
                      <a:pt x="129" y="25"/>
                    </a:lnTo>
                    <a:lnTo>
                      <a:pt x="90" y="29"/>
                    </a:lnTo>
                    <a:lnTo>
                      <a:pt x="126" y="77"/>
                    </a:lnTo>
                    <a:lnTo>
                      <a:pt x="101" y="101"/>
                    </a:lnTo>
                    <a:lnTo>
                      <a:pt x="99" y="122"/>
                    </a:lnTo>
                    <a:lnTo>
                      <a:pt x="54" y="113"/>
                    </a:lnTo>
                    <a:lnTo>
                      <a:pt x="39" y="133"/>
                    </a:lnTo>
                    <a:lnTo>
                      <a:pt x="27" y="137"/>
                    </a:lnTo>
                    <a:lnTo>
                      <a:pt x="0" y="178"/>
                    </a:lnTo>
                    <a:lnTo>
                      <a:pt x="18" y="193"/>
                    </a:lnTo>
                    <a:lnTo>
                      <a:pt x="16" y="207"/>
                    </a:lnTo>
                    <a:lnTo>
                      <a:pt x="27" y="205"/>
                    </a:lnTo>
                    <a:lnTo>
                      <a:pt x="30" y="216"/>
                    </a:lnTo>
                    <a:lnTo>
                      <a:pt x="21" y="236"/>
                    </a:lnTo>
                    <a:lnTo>
                      <a:pt x="0" y="247"/>
                    </a:lnTo>
                    <a:lnTo>
                      <a:pt x="1" y="275"/>
                    </a:lnTo>
                    <a:lnTo>
                      <a:pt x="27" y="277"/>
                    </a:lnTo>
                    <a:lnTo>
                      <a:pt x="36" y="270"/>
                    </a:lnTo>
                    <a:lnTo>
                      <a:pt x="34" y="245"/>
                    </a:lnTo>
                    <a:lnTo>
                      <a:pt x="43" y="239"/>
                    </a:lnTo>
                    <a:lnTo>
                      <a:pt x="70" y="248"/>
                    </a:lnTo>
                    <a:lnTo>
                      <a:pt x="66" y="238"/>
                    </a:lnTo>
                    <a:lnTo>
                      <a:pt x="81" y="218"/>
                    </a:lnTo>
                    <a:lnTo>
                      <a:pt x="91" y="214"/>
                    </a:lnTo>
                    <a:lnTo>
                      <a:pt x="91" y="193"/>
                    </a:lnTo>
                    <a:lnTo>
                      <a:pt x="108" y="178"/>
                    </a:lnTo>
                    <a:lnTo>
                      <a:pt x="119" y="175"/>
                    </a:lnTo>
                    <a:lnTo>
                      <a:pt x="142" y="189"/>
                    </a:lnTo>
                    <a:lnTo>
                      <a:pt x="140" y="167"/>
                    </a:lnTo>
                    <a:lnTo>
                      <a:pt x="162" y="162"/>
                    </a:lnTo>
                    <a:lnTo>
                      <a:pt x="149" y="144"/>
                    </a:lnTo>
                    <a:lnTo>
                      <a:pt x="162" y="140"/>
                    </a:lnTo>
                    <a:lnTo>
                      <a:pt x="174" y="160"/>
                    </a:lnTo>
                    <a:lnTo>
                      <a:pt x="185" y="158"/>
                    </a:lnTo>
                    <a:lnTo>
                      <a:pt x="187" y="148"/>
                    </a:lnTo>
                    <a:lnTo>
                      <a:pt x="210" y="157"/>
                    </a:lnTo>
                    <a:lnTo>
                      <a:pt x="218" y="148"/>
                    </a:lnTo>
                    <a:lnTo>
                      <a:pt x="252" y="111"/>
                    </a:lnTo>
                    <a:lnTo>
                      <a:pt x="255" y="120"/>
                    </a:lnTo>
                    <a:lnTo>
                      <a:pt x="277" y="113"/>
                    </a:lnTo>
                    <a:lnTo>
                      <a:pt x="279" y="111"/>
                    </a:lnTo>
                    <a:lnTo>
                      <a:pt x="275" y="101"/>
                    </a:lnTo>
                    <a:lnTo>
                      <a:pt x="219" y="66"/>
                    </a:lnTo>
                    <a:lnTo>
                      <a:pt x="221" y="47"/>
                    </a:lnTo>
                    <a:lnTo>
                      <a:pt x="212" y="38"/>
                    </a:lnTo>
                    <a:close/>
                  </a:path>
                </a:pathLst>
              </a:custGeom>
              <a:solidFill>
                <a:srgbClr val="8F98B2"/>
              </a:solidFill>
              <a:ln w="11113" cap="flat">
                <a:solidFill>
                  <a:srgbClr val="8F98B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01" name="Freeform 57">
                <a:extLst>
                  <a:ext uri="{FF2B5EF4-FFF2-40B4-BE49-F238E27FC236}">
                    <a16:creationId xmlns:a16="http://schemas.microsoft.com/office/drawing/2014/main" id="{A0398C8F-A59A-119A-0D2D-4BC1A1A85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8" y="3521"/>
                <a:ext cx="236" cy="168"/>
              </a:xfrm>
              <a:custGeom>
                <a:avLst/>
                <a:gdLst>
                  <a:gd name="T0" fmla="*/ 96 w 236"/>
                  <a:gd name="T1" fmla="*/ 0 h 168"/>
                  <a:gd name="T2" fmla="*/ 83 w 236"/>
                  <a:gd name="T3" fmla="*/ 4 h 168"/>
                  <a:gd name="T4" fmla="*/ 96 w 236"/>
                  <a:gd name="T5" fmla="*/ 22 h 168"/>
                  <a:gd name="T6" fmla="*/ 74 w 236"/>
                  <a:gd name="T7" fmla="*/ 27 h 168"/>
                  <a:gd name="T8" fmla="*/ 76 w 236"/>
                  <a:gd name="T9" fmla="*/ 49 h 168"/>
                  <a:gd name="T10" fmla="*/ 53 w 236"/>
                  <a:gd name="T11" fmla="*/ 35 h 168"/>
                  <a:gd name="T12" fmla="*/ 42 w 236"/>
                  <a:gd name="T13" fmla="*/ 38 h 168"/>
                  <a:gd name="T14" fmla="*/ 25 w 236"/>
                  <a:gd name="T15" fmla="*/ 53 h 168"/>
                  <a:gd name="T16" fmla="*/ 25 w 236"/>
                  <a:gd name="T17" fmla="*/ 74 h 168"/>
                  <a:gd name="T18" fmla="*/ 15 w 236"/>
                  <a:gd name="T19" fmla="*/ 78 h 168"/>
                  <a:gd name="T20" fmla="*/ 0 w 236"/>
                  <a:gd name="T21" fmla="*/ 98 h 168"/>
                  <a:gd name="T22" fmla="*/ 4 w 236"/>
                  <a:gd name="T23" fmla="*/ 108 h 168"/>
                  <a:gd name="T24" fmla="*/ 42 w 236"/>
                  <a:gd name="T25" fmla="*/ 117 h 168"/>
                  <a:gd name="T26" fmla="*/ 62 w 236"/>
                  <a:gd name="T27" fmla="*/ 134 h 168"/>
                  <a:gd name="T28" fmla="*/ 87 w 236"/>
                  <a:gd name="T29" fmla="*/ 134 h 168"/>
                  <a:gd name="T30" fmla="*/ 108 w 236"/>
                  <a:gd name="T31" fmla="*/ 161 h 168"/>
                  <a:gd name="T32" fmla="*/ 112 w 236"/>
                  <a:gd name="T33" fmla="*/ 150 h 168"/>
                  <a:gd name="T34" fmla="*/ 126 w 236"/>
                  <a:gd name="T35" fmla="*/ 150 h 168"/>
                  <a:gd name="T36" fmla="*/ 168 w 236"/>
                  <a:gd name="T37" fmla="*/ 168 h 168"/>
                  <a:gd name="T38" fmla="*/ 202 w 236"/>
                  <a:gd name="T39" fmla="*/ 159 h 168"/>
                  <a:gd name="T40" fmla="*/ 207 w 236"/>
                  <a:gd name="T41" fmla="*/ 150 h 168"/>
                  <a:gd name="T42" fmla="*/ 236 w 236"/>
                  <a:gd name="T43" fmla="*/ 148 h 168"/>
                  <a:gd name="T44" fmla="*/ 216 w 236"/>
                  <a:gd name="T45" fmla="*/ 128 h 168"/>
                  <a:gd name="T46" fmla="*/ 204 w 236"/>
                  <a:gd name="T47" fmla="*/ 132 h 168"/>
                  <a:gd name="T48" fmla="*/ 191 w 236"/>
                  <a:gd name="T49" fmla="*/ 126 h 168"/>
                  <a:gd name="T50" fmla="*/ 188 w 236"/>
                  <a:gd name="T51" fmla="*/ 105 h 168"/>
                  <a:gd name="T52" fmla="*/ 200 w 236"/>
                  <a:gd name="T53" fmla="*/ 103 h 168"/>
                  <a:gd name="T54" fmla="*/ 206 w 236"/>
                  <a:gd name="T55" fmla="*/ 92 h 168"/>
                  <a:gd name="T56" fmla="*/ 195 w 236"/>
                  <a:gd name="T57" fmla="*/ 83 h 168"/>
                  <a:gd name="T58" fmla="*/ 204 w 236"/>
                  <a:gd name="T59" fmla="*/ 74 h 168"/>
                  <a:gd name="T60" fmla="*/ 204 w 236"/>
                  <a:gd name="T61" fmla="*/ 63 h 168"/>
                  <a:gd name="T62" fmla="*/ 195 w 236"/>
                  <a:gd name="T63" fmla="*/ 44 h 168"/>
                  <a:gd name="T64" fmla="*/ 161 w 236"/>
                  <a:gd name="T65" fmla="*/ 29 h 168"/>
                  <a:gd name="T66" fmla="*/ 152 w 236"/>
                  <a:gd name="T67" fmla="*/ 8 h 168"/>
                  <a:gd name="T68" fmla="*/ 144 w 236"/>
                  <a:gd name="T69" fmla="*/ 17 h 168"/>
                  <a:gd name="T70" fmla="*/ 121 w 236"/>
                  <a:gd name="T71" fmla="*/ 8 h 168"/>
                  <a:gd name="T72" fmla="*/ 119 w 236"/>
                  <a:gd name="T73" fmla="*/ 18 h 168"/>
                  <a:gd name="T74" fmla="*/ 108 w 236"/>
                  <a:gd name="T75" fmla="*/ 20 h 168"/>
                  <a:gd name="T76" fmla="*/ 96 w 236"/>
                  <a:gd name="T77" fmla="*/ 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36" h="168">
                    <a:moveTo>
                      <a:pt x="96" y="0"/>
                    </a:moveTo>
                    <a:lnTo>
                      <a:pt x="83" y="4"/>
                    </a:lnTo>
                    <a:lnTo>
                      <a:pt x="96" y="22"/>
                    </a:lnTo>
                    <a:lnTo>
                      <a:pt x="74" y="27"/>
                    </a:lnTo>
                    <a:lnTo>
                      <a:pt x="76" y="49"/>
                    </a:lnTo>
                    <a:lnTo>
                      <a:pt x="53" y="35"/>
                    </a:lnTo>
                    <a:lnTo>
                      <a:pt x="42" y="38"/>
                    </a:lnTo>
                    <a:lnTo>
                      <a:pt x="25" y="53"/>
                    </a:lnTo>
                    <a:lnTo>
                      <a:pt x="25" y="74"/>
                    </a:lnTo>
                    <a:lnTo>
                      <a:pt x="15" y="78"/>
                    </a:lnTo>
                    <a:lnTo>
                      <a:pt x="0" y="98"/>
                    </a:lnTo>
                    <a:lnTo>
                      <a:pt x="4" y="108"/>
                    </a:lnTo>
                    <a:lnTo>
                      <a:pt x="42" y="117"/>
                    </a:lnTo>
                    <a:lnTo>
                      <a:pt x="62" y="134"/>
                    </a:lnTo>
                    <a:lnTo>
                      <a:pt x="87" y="134"/>
                    </a:lnTo>
                    <a:lnTo>
                      <a:pt x="108" y="161"/>
                    </a:lnTo>
                    <a:lnTo>
                      <a:pt x="112" y="150"/>
                    </a:lnTo>
                    <a:lnTo>
                      <a:pt x="126" y="150"/>
                    </a:lnTo>
                    <a:lnTo>
                      <a:pt x="168" y="168"/>
                    </a:lnTo>
                    <a:lnTo>
                      <a:pt x="202" y="159"/>
                    </a:lnTo>
                    <a:lnTo>
                      <a:pt x="207" y="150"/>
                    </a:lnTo>
                    <a:lnTo>
                      <a:pt x="236" y="148"/>
                    </a:lnTo>
                    <a:lnTo>
                      <a:pt x="216" y="128"/>
                    </a:lnTo>
                    <a:lnTo>
                      <a:pt x="204" y="132"/>
                    </a:lnTo>
                    <a:lnTo>
                      <a:pt x="191" y="126"/>
                    </a:lnTo>
                    <a:lnTo>
                      <a:pt x="188" y="105"/>
                    </a:lnTo>
                    <a:lnTo>
                      <a:pt x="200" y="103"/>
                    </a:lnTo>
                    <a:lnTo>
                      <a:pt x="206" y="92"/>
                    </a:lnTo>
                    <a:lnTo>
                      <a:pt x="195" y="83"/>
                    </a:lnTo>
                    <a:lnTo>
                      <a:pt x="204" y="74"/>
                    </a:lnTo>
                    <a:lnTo>
                      <a:pt x="204" y="63"/>
                    </a:lnTo>
                    <a:lnTo>
                      <a:pt x="195" y="44"/>
                    </a:lnTo>
                    <a:lnTo>
                      <a:pt x="161" y="29"/>
                    </a:lnTo>
                    <a:lnTo>
                      <a:pt x="152" y="8"/>
                    </a:lnTo>
                    <a:lnTo>
                      <a:pt x="144" y="17"/>
                    </a:lnTo>
                    <a:lnTo>
                      <a:pt x="121" y="8"/>
                    </a:lnTo>
                    <a:lnTo>
                      <a:pt x="119" y="18"/>
                    </a:lnTo>
                    <a:lnTo>
                      <a:pt x="108" y="2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8F98B2"/>
              </a:solidFill>
              <a:ln w="11113" cap="flat">
                <a:solidFill>
                  <a:srgbClr val="8F98B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02" name="Freeform 58">
                <a:extLst>
                  <a:ext uri="{FF2B5EF4-FFF2-40B4-BE49-F238E27FC236}">
                    <a16:creationId xmlns:a16="http://schemas.microsoft.com/office/drawing/2014/main" id="{032E963C-D2ED-71A2-EB92-9B91295A31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3" y="3451"/>
                <a:ext cx="169" cy="207"/>
              </a:xfrm>
              <a:custGeom>
                <a:avLst/>
                <a:gdLst>
                  <a:gd name="T0" fmla="*/ 155 w 169"/>
                  <a:gd name="T1" fmla="*/ 137 h 207"/>
                  <a:gd name="T2" fmla="*/ 157 w 169"/>
                  <a:gd name="T3" fmla="*/ 123 h 207"/>
                  <a:gd name="T4" fmla="*/ 139 w 169"/>
                  <a:gd name="T5" fmla="*/ 108 h 207"/>
                  <a:gd name="T6" fmla="*/ 166 w 169"/>
                  <a:gd name="T7" fmla="*/ 67 h 207"/>
                  <a:gd name="T8" fmla="*/ 119 w 169"/>
                  <a:gd name="T9" fmla="*/ 60 h 207"/>
                  <a:gd name="T10" fmla="*/ 112 w 169"/>
                  <a:gd name="T11" fmla="*/ 47 h 207"/>
                  <a:gd name="T12" fmla="*/ 90 w 169"/>
                  <a:gd name="T13" fmla="*/ 50 h 207"/>
                  <a:gd name="T14" fmla="*/ 81 w 169"/>
                  <a:gd name="T15" fmla="*/ 18 h 207"/>
                  <a:gd name="T16" fmla="*/ 68 w 169"/>
                  <a:gd name="T17" fmla="*/ 13 h 207"/>
                  <a:gd name="T18" fmla="*/ 59 w 169"/>
                  <a:gd name="T19" fmla="*/ 0 h 207"/>
                  <a:gd name="T20" fmla="*/ 45 w 169"/>
                  <a:gd name="T21" fmla="*/ 2 h 207"/>
                  <a:gd name="T22" fmla="*/ 54 w 169"/>
                  <a:gd name="T23" fmla="*/ 23 h 207"/>
                  <a:gd name="T24" fmla="*/ 49 w 169"/>
                  <a:gd name="T25" fmla="*/ 32 h 207"/>
                  <a:gd name="T26" fmla="*/ 59 w 169"/>
                  <a:gd name="T27" fmla="*/ 32 h 207"/>
                  <a:gd name="T28" fmla="*/ 61 w 169"/>
                  <a:gd name="T29" fmla="*/ 60 h 207"/>
                  <a:gd name="T30" fmla="*/ 52 w 169"/>
                  <a:gd name="T31" fmla="*/ 65 h 207"/>
                  <a:gd name="T32" fmla="*/ 54 w 169"/>
                  <a:gd name="T33" fmla="*/ 78 h 207"/>
                  <a:gd name="T34" fmla="*/ 23 w 169"/>
                  <a:gd name="T35" fmla="*/ 112 h 207"/>
                  <a:gd name="T36" fmla="*/ 25 w 169"/>
                  <a:gd name="T37" fmla="*/ 123 h 207"/>
                  <a:gd name="T38" fmla="*/ 12 w 169"/>
                  <a:gd name="T39" fmla="*/ 126 h 207"/>
                  <a:gd name="T40" fmla="*/ 5 w 169"/>
                  <a:gd name="T41" fmla="*/ 135 h 207"/>
                  <a:gd name="T42" fmla="*/ 0 w 169"/>
                  <a:gd name="T43" fmla="*/ 168 h 207"/>
                  <a:gd name="T44" fmla="*/ 0 w 169"/>
                  <a:gd name="T45" fmla="*/ 168 h 207"/>
                  <a:gd name="T46" fmla="*/ 45 w 169"/>
                  <a:gd name="T47" fmla="*/ 205 h 207"/>
                  <a:gd name="T48" fmla="*/ 92 w 169"/>
                  <a:gd name="T49" fmla="*/ 198 h 207"/>
                  <a:gd name="T50" fmla="*/ 103 w 169"/>
                  <a:gd name="T51" fmla="*/ 207 h 207"/>
                  <a:gd name="T52" fmla="*/ 140 w 169"/>
                  <a:gd name="T53" fmla="*/ 205 h 207"/>
                  <a:gd name="T54" fmla="*/ 139 w 169"/>
                  <a:gd name="T55" fmla="*/ 177 h 207"/>
                  <a:gd name="T56" fmla="*/ 160 w 169"/>
                  <a:gd name="T57" fmla="*/ 166 h 207"/>
                  <a:gd name="T58" fmla="*/ 169 w 169"/>
                  <a:gd name="T59" fmla="*/ 146 h 207"/>
                  <a:gd name="T60" fmla="*/ 166 w 169"/>
                  <a:gd name="T61" fmla="*/ 135 h 207"/>
                  <a:gd name="T62" fmla="*/ 155 w 169"/>
                  <a:gd name="T63" fmla="*/ 137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69" h="207">
                    <a:moveTo>
                      <a:pt x="155" y="137"/>
                    </a:moveTo>
                    <a:lnTo>
                      <a:pt x="157" y="123"/>
                    </a:lnTo>
                    <a:lnTo>
                      <a:pt x="139" y="108"/>
                    </a:lnTo>
                    <a:lnTo>
                      <a:pt x="166" y="67"/>
                    </a:lnTo>
                    <a:lnTo>
                      <a:pt x="119" y="60"/>
                    </a:lnTo>
                    <a:lnTo>
                      <a:pt x="112" y="47"/>
                    </a:lnTo>
                    <a:lnTo>
                      <a:pt x="90" y="50"/>
                    </a:lnTo>
                    <a:lnTo>
                      <a:pt x="81" y="18"/>
                    </a:lnTo>
                    <a:lnTo>
                      <a:pt x="68" y="13"/>
                    </a:lnTo>
                    <a:lnTo>
                      <a:pt x="59" y="0"/>
                    </a:lnTo>
                    <a:lnTo>
                      <a:pt x="45" y="2"/>
                    </a:lnTo>
                    <a:lnTo>
                      <a:pt x="54" y="23"/>
                    </a:lnTo>
                    <a:lnTo>
                      <a:pt x="49" y="32"/>
                    </a:lnTo>
                    <a:lnTo>
                      <a:pt x="59" y="32"/>
                    </a:lnTo>
                    <a:lnTo>
                      <a:pt x="61" y="60"/>
                    </a:lnTo>
                    <a:lnTo>
                      <a:pt x="52" y="65"/>
                    </a:lnTo>
                    <a:lnTo>
                      <a:pt x="54" y="78"/>
                    </a:lnTo>
                    <a:lnTo>
                      <a:pt x="23" y="112"/>
                    </a:lnTo>
                    <a:lnTo>
                      <a:pt x="25" y="123"/>
                    </a:lnTo>
                    <a:lnTo>
                      <a:pt x="12" y="126"/>
                    </a:lnTo>
                    <a:lnTo>
                      <a:pt x="5" y="135"/>
                    </a:lnTo>
                    <a:lnTo>
                      <a:pt x="0" y="168"/>
                    </a:lnTo>
                    <a:lnTo>
                      <a:pt x="0" y="168"/>
                    </a:lnTo>
                    <a:lnTo>
                      <a:pt x="45" y="205"/>
                    </a:lnTo>
                    <a:lnTo>
                      <a:pt x="92" y="198"/>
                    </a:lnTo>
                    <a:lnTo>
                      <a:pt x="103" y="207"/>
                    </a:lnTo>
                    <a:lnTo>
                      <a:pt x="140" y="205"/>
                    </a:lnTo>
                    <a:lnTo>
                      <a:pt x="139" y="177"/>
                    </a:lnTo>
                    <a:lnTo>
                      <a:pt x="160" y="166"/>
                    </a:lnTo>
                    <a:lnTo>
                      <a:pt x="169" y="146"/>
                    </a:lnTo>
                    <a:lnTo>
                      <a:pt x="166" y="135"/>
                    </a:lnTo>
                    <a:lnTo>
                      <a:pt x="155" y="137"/>
                    </a:lnTo>
                    <a:close/>
                  </a:path>
                </a:pathLst>
              </a:custGeom>
              <a:solidFill>
                <a:srgbClr val="8F98B2"/>
              </a:solidFill>
              <a:ln w="11113" cap="flat">
                <a:solidFill>
                  <a:srgbClr val="8F98B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03" name="Freeform 59">
                <a:extLst>
                  <a:ext uri="{FF2B5EF4-FFF2-40B4-BE49-F238E27FC236}">
                    <a16:creationId xmlns:a16="http://schemas.microsoft.com/office/drawing/2014/main" id="{46ED31DD-D3FE-B045-8D9B-90644E9549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4" y="3449"/>
                <a:ext cx="310" cy="182"/>
              </a:xfrm>
              <a:custGeom>
                <a:avLst/>
                <a:gdLst>
                  <a:gd name="T0" fmla="*/ 269 w 310"/>
                  <a:gd name="T1" fmla="*/ 2 h 182"/>
                  <a:gd name="T2" fmla="*/ 234 w 310"/>
                  <a:gd name="T3" fmla="*/ 7 h 182"/>
                  <a:gd name="T4" fmla="*/ 222 w 310"/>
                  <a:gd name="T5" fmla="*/ 4 h 182"/>
                  <a:gd name="T6" fmla="*/ 202 w 310"/>
                  <a:gd name="T7" fmla="*/ 11 h 182"/>
                  <a:gd name="T8" fmla="*/ 195 w 310"/>
                  <a:gd name="T9" fmla="*/ 4 h 182"/>
                  <a:gd name="T10" fmla="*/ 186 w 310"/>
                  <a:gd name="T11" fmla="*/ 9 h 182"/>
                  <a:gd name="T12" fmla="*/ 175 w 310"/>
                  <a:gd name="T13" fmla="*/ 0 h 182"/>
                  <a:gd name="T14" fmla="*/ 137 w 310"/>
                  <a:gd name="T15" fmla="*/ 7 h 182"/>
                  <a:gd name="T16" fmla="*/ 130 w 310"/>
                  <a:gd name="T17" fmla="*/ 16 h 182"/>
                  <a:gd name="T18" fmla="*/ 121 w 310"/>
                  <a:gd name="T19" fmla="*/ 11 h 182"/>
                  <a:gd name="T20" fmla="*/ 110 w 310"/>
                  <a:gd name="T21" fmla="*/ 16 h 182"/>
                  <a:gd name="T22" fmla="*/ 105 w 310"/>
                  <a:gd name="T23" fmla="*/ 6 h 182"/>
                  <a:gd name="T24" fmla="*/ 61 w 310"/>
                  <a:gd name="T25" fmla="*/ 15 h 182"/>
                  <a:gd name="T26" fmla="*/ 42 w 310"/>
                  <a:gd name="T27" fmla="*/ 6 h 182"/>
                  <a:gd name="T28" fmla="*/ 42 w 310"/>
                  <a:gd name="T29" fmla="*/ 6 h 182"/>
                  <a:gd name="T30" fmla="*/ 24 w 310"/>
                  <a:gd name="T31" fmla="*/ 29 h 182"/>
                  <a:gd name="T32" fmla="*/ 0 w 310"/>
                  <a:gd name="T33" fmla="*/ 45 h 182"/>
                  <a:gd name="T34" fmla="*/ 22 w 310"/>
                  <a:gd name="T35" fmla="*/ 56 h 182"/>
                  <a:gd name="T36" fmla="*/ 24 w 310"/>
                  <a:gd name="T37" fmla="*/ 69 h 182"/>
                  <a:gd name="T38" fmla="*/ 33 w 310"/>
                  <a:gd name="T39" fmla="*/ 60 h 182"/>
                  <a:gd name="T40" fmla="*/ 60 w 310"/>
                  <a:gd name="T41" fmla="*/ 65 h 182"/>
                  <a:gd name="T42" fmla="*/ 65 w 310"/>
                  <a:gd name="T43" fmla="*/ 76 h 182"/>
                  <a:gd name="T44" fmla="*/ 58 w 310"/>
                  <a:gd name="T45" fmla="*/ 98 h 182"/>
                  <a:gd name="T46" fmla="*/ 47 w 310"/>
                  <a:gd name="T47" fmla="*/ 107 h 182"/>
                  <a:gd name="T48" fmla="*/ 52 w 310"/>
                  <a:gd name="T49" fmla="*/ 117 h 182"/>
                  <a:gd name="T50" fmla="*/ 67 w 310"/>
                  <a:gd name="T51" fmla="*/ 121 h 182"/>
                  <a:gd name="T52" fmla="*/ 69 w 310"/>
                  <a:gd name="T53" fmla="*/ 107 h 182"/>
                  <a:gd name="T54" fmla="*/ 81 w 310"/>
                  <a:gd name="T55" fmla="*/ 105 h 182"/>
                  <a:gd name="T56" fmla="*/ 81 w 310"/>
                  <a:gd name="T57" fmla="*/ 116 h 182"/>
                  <a:gd name="T58" fmla="*/ 105 w 310"/>
                  <a:gd name="T59" fmla="*/ 128 h 182"/>
                  <a:gd name="T60" fmla="*/ 143 w 310"/>
                  <a:gd name="T61" fmla="*/ 143 h 182"/>
                  <a:gd name="T62" fmla="*/ 166 w 310"/>
                  <a:gd name="T63" fmla="*/ 141 h 182"/>
                  <a:gd name="T64" fmla="*/ 177 w 310"/>
                  <a:gd name="T65" fmla="*/ 159 h 182"/>
                  <a:gd name="T66" fmla="*/ 207 w 310"/>
                  <a:gd name="T67" fmla="*/ 182 h 182"/>
                  <a:gd name="T68" fmla="*/ 216 w 310"/>
                  <a:gd name="T69" fmla="*/ 177 h 182"/>
                  <a:gd name="T70" fmla="*/ 225 w 310"/>
                  <a:gd name="T71" fmla="*/ 180 h 182"/>
                  <a:gd name="T72" fmla="*/ 249 w 310"/>
                  <a:gd name="T73" fmla="*/ 170 h 182"/>
                  <a:gd name="T74" fmla="*/ 249 w 310"/>
                  <a:gd name="T75" fmla="*/ 170 h 182"/>
                  <a:gd name="T76" fmla="*/ 254 w 310"/>
                  <a:gd name="T77" fmla="*/ 137 h 182"/>
                  <a:gd name="T78" fmla="*/ 261 w 310"/>
                  <a:gd name="T79" fmla="*/ 128 h 182"/>
                  <a:gd name="T80" fmla="*/ 274 w 310"/>
                  <a:gd name="T81" fmla="*/ 125 h 182"/>
                  <a:gd name="T82" fmla="*/ 272 w 310"/>
                  <a:gd name="T83" fmla="*/ 114 h 182"/>
                  <a:gd name="T84" fmla="*/ 303 w 310"/>
                  <a:gd name="T85" fmla="*/ 80 h 182"/>
                  <a:gd name="T86" fmla="*/ 301 w 310"/>
                  <a:gd name="T87" fmla="*/ 67 h 182"/>
                  <a:gd name="T88" fmla="*/ 310 w 310"/>
                  <a:gd name="T89" fmla="*/ 62 h 182"/>
                  <a:gd name="T90" fmla="*/ 308 w 310"/>
                  <a:gd name="T91" fmla="*/ 34 h 182"/>
                  <a:gd name="T92" fmla="*/ 298 w 310"/>
                  <a:gd name="T93" fmla="*/ 34 h 182"/>
                  <a:gd name="T94" fmla="*/ 303 w 310"/>
                  <a:gd name="T95" fmla="*/ 25 h 182"/>
                  <a:gd name="T96" fmla="*/ 294 w 310"/>
                  <a:gd name="T97" fmla="*/ 4 h 182"/>
                  <a:gd name="T98" fmla="*/ 294 w 310"/>
                  <a:gd name="T99" fmla="*/ 4 h 182"/>
                  <a:gd name="T100" fmla="*/ 269 w 310"/>
                  <a:gd name="T101" fmla="*/ 2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10" h="182">
                    <a:moveTo>
                      <a:pt x="269" y="2"/>
                    </a:moveTo>
                    <a:lnTo>
                      <a:pt x="234" y="7"/>
                    </a:lnTo>
                    <a:lnTo>
                      <a:pt x="222" y="4"/>
                    </a:lnTo>
                    <a:lnTo>
                      <a:pt x="202" y="11"/>
                    </a:lnTo>
                    <a:lnTo>
                      <a:pt x="195" y="4"/>
                    </a:lnTo>
                    <a:lnTo>
                      <a:pt x="186" y="9"/>
                    </a:lnTo>
                    <a:lnTo>
                      <a:pt x="175" y="0"/>
                    </a:lnTo>
                    <a:lnTo>
                      <a:pt x="137" y="7"/>
                    </a:lnTo>
                    <a:lnTo>
                      <a:pt x="130" y="16"/>
                    </a:lnTo>
                    <a:lnTo>
                      <a:pt x="121" y="11"/>
                    </a:lnTo>
                    <a:lnTo>
                      <a:pt x="110" y="16"/>
                    </a:lnTo>
                    <a:lnTo>
                      <a:pt x="105" y="6"/>
                    </a:lnTo>
                    <a:lnTo>
                      <a:pt x="61" y="15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24" y="29"/>
                    </a:lnTo>
                    <a:lnTo>
                      <a:pt x="0" y="45"/>
                    </a:lnTo>
                    <a:lnTo>
                      <a:pt x="22" y="56"/>
                    </a:lnTo>
                    <a:lnTo>
                      <a:pt x="24" y="69"/>
                    </a:lnTo>
                    <a:lnTo>
                      <a:pt x="33" y="60"/>
                    </a:lnTo>
                    <a:lnTo>
                      <a:pt x="60" y="65"/>
                    </a:lnTo>
                    <a:lnTo>
                      <a:pt x="65" y="76"/>
                    </a:lnTo>
                    <a:lnTo>
                      <a:pt x="58" y="98"/>
                    </a:lnTo>
                    <a:lnTo>
                      <a:pt x="47" y="107"/>
                    </a:lnTo>
                    <a:lnTo>
                      <a:pt x="52" y="117"/>
                    </a:lnTo>
                    <a:lnTo>
                      <a:pt x="67" y="121"/>
                    </a:lnTo>
                    <a:lnTo>
                      <a:pt x="69" y="107"/>
                    </a:lnTo>
                    <a:lnTo>
                      <a:pt x="81" y="105"/>
                    </a:lnTo>
                    <a:lnTo>
                      <a:pt x="81" y="116"/>
                    </a:lnTo>
                    <a:lnTo>
                      <a:pt x="105" y="128"/>
                    </a:lnTo>
                    <a:lnTo>
                      <a:pt x="143" y="143"/>
                    </a:lnTo>
                    <a:lnTo>
                      <a:pt x="166" y="141"/>
                    </a:lnTo>
                    <a:lnTo>
                      <a:pt x="177" y="159"/>
                    </a:lnTo>
                    <a:lnTo>
                      <a:pt x="207" y="182"/>
                    </a:lnTo>
                    <a:lnTo>
                      <a:pt x="216" y="177"/>
                    </a:lnTo>
                    <a:lnTo>
                      <a:pt x="225" y="180"/>
                    </a:lnTo>
                    <a:lnTo>
                      <a:pt x="249" y="170"/>
                    </a:lnTo>
                    <a:lnTo>
                      <a:pt x="249" y="170"/>
                    </a:lnTo>
                    <a:lnTo>
                      <a:pt x="254" y="137"/>
                    </a:lnTo>
                    <a:lnTo>
                      <a:pt x="261" y="128"/>
                    </a:lnTo>
                    <a:lnTo>
                      <a:pt x="274" y="125"/>
                    </a:lnTo>
                    <a:lnTo>
                      <a:pt x="272" y="114"/>
                    </a:lnTo>
                    <a:lnTo>
                      <a:pt x="303" y="80"/>
                    </a:lnTo>
                    <a:lnTo>
                      <a:pt x="301" y="67"/>
                    </a:lnTo>
                    <a:lnTo>
                      <a:pt x="310" y="62"/>
                    </a:lnTo>
                    <a:lnTo>
                      <a:pt x="308" y="34"/>
                    </a:lnTo>
                    <a:lnTo>
                      <a:pt x="298" y="34"/>
                    </a:lnTo>
                    <a:lnTo>
                      <a:pt x="303" y="25"/>
                    </a:lnTo>
                    <a:lnTo>
                      <a:pt x="294" y="4"/>
                    </a:lnTo>
                    <a:lnTo>
                      <a:pt x="294" y="4"/>
                    </a:lnTo>
                    <a:lnTo>
                      <a:pt x="269" y="2"/>
                    </a:lnTo>
                    <a:close/>
                  </a:path>
                </a:pathLst>
              </a:custGeom>
              <a:solidFill>
                <a:srgbClr val="8F98B2"/>
              </a:solidFill>
              <a:ln w="11113" cap="flat">
                <a:solidFill>
                  <a:srgbClr val="8F98B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04" name="Freeform 60">
                <a:extLst>
                  <a:ext uri="{FF2B5EF4-FFF2-40B4-BE49-F238E27FC236}">
                    <a16:creationId xmlns:a16="http://schemas.microsoft.com/office/drawing/2014/main" id="{E8959451-72AC-E98A-F521-10B775ECEF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74" y="3258"/>
                <a:ext cx="182" cy="200"/>
              </a:xfrm>
              <a:custGeom>
                <a:avLst/>
                <a:gdLst>
                  <a:gd name="T0" fmla="*/ 37 w 182"/>
                  <a:gd name="T1" fmla="*/ 0 h 200"/>
                  <a:gd name="T2" fmla="*/ 13 w 182"/>
                  <a:gd name="T3" fmla="*/ 25 h 200"/>
                  <a:gd name="T4" fmla="*/ 6 w 182"/>
                  <a:gd name="T5" fmla="*/ 45 h 200"/>
                  <a:gd name="T6" fmla="*/ 22 w 182"/>
                  <a:gd name="T7" fmla="*/ 78 h 200"/>
                  <a:gd name="T8" fmla="*/ 49 w 182"/>
                  <a:gd name="T9" fmla="*/ 107 h 200"/>
                  <a:gd name="T10" fmla="*/ 28 w 182"/>
                  <a:gd name="T11" fmla="*/ 105 h 200"/>
                  <a:gd name="T12" fmla="*/ 8 w 182"/>
                  <a:gd name="T13" fmla="*/ 119 h 200"/>
                  <a:gd name="T14" fmla="*/ 13 w 182"/>
                  <a:gd name="T15" fmla="*/ 128 h 200"/>
                  <a:gd name="T16" fmla="*/ 0 w 182"/>
                  <a:gd name="T17" fmla="*/ 134 h 200"/>
                  <a:gd name="T18" fmla="*/ 22 w 182"/>
                  <a:gd name="T19" fmla="*/ 144 h 200"/>
                  <a:gd name="T20" fmla="*/ 29 w 182"/>
                  <a:gd name="T21" fmla="*/ 164 h 200"/>
                  <a:gd name="T22" fmla="*/ 51 w 182"/>
                  <a:gd name="T23" fmla="*/ 175 h 200"/>
                  <a:gd name="T24" fmla="*/ 49 w 182"/>
                  <a:gd name="T25" fmla="*/ 186 h 200"/>
                  <a:gd name="T26" fmla="*/ 56 w 182"/>
                  <a:gd name="T27" fmla="*/ 200 h 200"/>
                  <a:gd name="T28" fmla="*/ 65 w 182"/>
                  <a:gd name="T29" fmla="*/ 186 h 200"/>
                  <a:gd name="T30" fmla="*/ 89 w 182"/>
                  <a:gd name="T31" fmla="*/ 175 h 200"/>
                  <a:gd name="T32" fmla="*/ 92 w 182"/>
                  <a:gd name="T33" fmla="*/ 159 h 200"/>
                  <a:gd name="T34" fmla="*/ 150 w 182"/>
                  <a:gd name="T35" fmla="*/ 130 h 200"/>
                  <a:gd name="T36" fmla="*/ 152 w 182"/>
                  <a:gd name="T37" fmla="*/ 103 h 200"/>
                  <a:gd name="T38" fmla="*/ 175 w 182"/>
                  <a:gd name="T39" fmla="*/ 71 h 200"/>
                  <a:gd name="T40" fmla="*/ 182 w 182"/>
                  <a:gd name="T41" fmla="*/ 54 h 200"/>
                  <a:gd name="T42" fmla="*/ 168 w 182"/>
                  <a:gd name="T43" fmla="*/ 34 h 200"/>
                  <a:gd name="T44" fmla="*/ 121 w 182"/>
                  <a:gd name="T45" fmla="*/ 51 h 200"/>
                  <a:gd name="T46" fmla="*/ 85 w 182"/>
                  <a:gd name="T47" fmla="*/ 33 h 200"/>
                  <a:gd name="T48" fmla="*/ 60 w 182"/>
                  <a:gd name="T49" fmla="*/ 27 h 200"/>
                  <a:gd name="T50" fmla="*/ 37 w 182"/>
                  <a:gd name="T51" fmla="*/ 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2" h="200">
                    <a:moveTo>
                      <a:pt x="37" y="0"/>
                    </a:moveTo>
                    <a:lnTo>
                      <a:pt x="13" y="25"/>
                    </a:lnTo>
                    <a:lnTo>
                      <a:pt x="6" y="45"/>
                    </a:lnTo>
                    <a:lnTo>
                      <a:pt x="22" y="78"/>
                    </a:lnTo>
                    <a:lnTo>
                      <a:pt x="49" y="107"/>
                    </a:lnTo>
                    <a:lnTo>
                      <a:pt x="28" y="105"/>
                    </a:lnTo>
                    <a:lnTo>
                      <a:pt x="8" y="119"/>
                    </a:lnTo>
                    <a:lnTo>
                      <a:pt x="13" y="128"/>
                    </a:lnTo>
                    <a:lnTo>
                      <a:pt x="0" y="134"/>
                    </a:lnTo>
                    <a:lnTo>
                      <a:pt x="22" y="144"/>
                    </a:lnTo>
                    <a:lnTo>
                      <a:pt x="29" y="164"/>
                    </a:lnTo>
                    <a:lnTo>
                      <a:pt x="51" y="175"/>
                    </a:lnTo>
                    <a:lnTo>
                      <a:pt x="49" y="186"/>
                    </a:lnTo>
                    <a:lnTo>
                      <a:pt x="56" y="200"/>
                    </a:lnTo>
                    <a:lnTo>
                      <a:pt x="65" y="186"/>
                    </a:lnTo>
                    <a:lnTo>
                      <a:pt x="89" y="175"/>
                    </a:lnTo>
                    <a:lnTo>
                      <a:pt x="92" y="159"/>
                    </a:lnTo>
                    <a:lnTo>
                      <a:pt x="150" y="130"/>
                    </a:lnTo>
                    <a:lnTo>
                      <a:pt x="152" y="103"/>
                    </a:lnTo>
                    <a:lnTo>
                      <a:pt x="175" y="71"/>
                    </a:lnTo>
                    <a:lnTo>
                      <a:pt x="182" y="54"/>
                    </a:lnTo>
                    <a:lnTo>
                      <a:pt x="168" y="34"/>
                    </a:lnTo>
                    <a:lnTo>
                      <a:pt x="121" y="51"/>
                    </a:lnTo>
                    <a:lnTo>
                      <a:pt x="85" y="33"/>
                    </a:lnTo>
                    <a:lnTo>
                      <a:pt x="60" y="27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8F98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05" name="Freeform 61">
                <a:extLst>
                  <a:ext uri="{FF2B5EF4-FFF2-40B4-BE49-F238E27FC236}">
                    <a16:creationId xmlns:a16="http://schemas.microsoft.com/office/drawing/2014/main" id="{A23B11A9-47D5-DC26-0E1E-7BA5AE72FD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09" y="3392"/>
                <a:ext cx="221" cy="178"/>
              </a:xfrm>
              <a:custGeom>
                <a:avLst/>
                <a:gdLst>
                  <a:gd name="T0" fmla="*/ 187 w 221"/>
                  <a:gd name="T1" fmla="*/ 10 h 178"/>
                  <a:gd name="T2" fmla="*/ 165 w 221"/>
                  <a:gd name="T3" fmla="*/ 0 h 178"/>
                  <a:gd name="T4" fmla="*/ 128 w 221"/>
                  <a:gd name="T5" fmla="*/ 1 h 178"/>
                  <a:gd name="T6" fmla="*/ 124 w 221"/>
                  <a:gd name="T7" fmla="*/ 14 h 178"/>
                  <a:gd name="T8" fmla="*/ 101 w 221"/>
                  <a:gd name="T9" fmla="*/ 1 h 178"/>
                  <a:gd name="T10" fmla="*/ 61 w 221"/>
                  <a:gd name="T11" fmla="*/ 32 h 178"/>
                  <a:gd name="T12" fmla="*/ 45 w 221"/>
                  <a:gd name="T13" fmla="*/ 14 h 178"/>
                  <a:gd name="T14" fmla="*/ 34 w 221"/>
                  <a:gd name="T15" fmla="*/ 21 h 178"/>
                  <a:gd name="T16" fmla="*/ 14 w 221"/>
                  <a:gd name="T17" fmla="*/ 19 h 178"/>
                  <a:gd name="T18" fmla="*/ 12 w 221"/>
                  <a:gd name="T19" fmla="*/ 21 h 178"/>
                  <a:gd name="T20" fmla="*/ 21 w 221"/>
                  <a:gd name="T21" fmla="*/ 36 h 178"/>
                  <a:gd name="T22" fmla="*/ 9 w 221"/>
                  <a:gd name="T23" fmla="*/ 39 h 178"/>
                  <a:gd name="T24" fmla="*/ 0 w 221"/>
                  <a:gd name="T25" fmla="*/ 59 h 178"/>
                  <a:gd name="T26" fmla="*/ 21 w 221"/>
                  <a:gd name="T27" fmla="*/ 93 h 178"/>
                  <a:gd name="T28" fmla="*/ 11 w 221"/>
                  <a:gd name="T29" fmla="*/ 95 h 178"/>
                  <a:gd name="T30" fmla="*/ 7 w 221"/>
                  <a:gd name="T31" fmla="*/ 104 h 178"/>
                  <a:gd name="T32" fmla="*/ 16 w 221"/>
                  <a:gd name="T33" fmla="*/ 128 h 178"/>
                  <a:gd name="T34" fmla="*/ 5 w 221"/>
                  <a:gd name="T35" fmla="*/ 135 h 178"/>
                  <a:gd name="T36" fmla="*/ 3 w 221"/>
                  <a:gd name="T37" fmla="*/ 147 h 178"/>
                  <a:gd name="T38" fmla="*/ 29 w 221"/>
                  <a:gd name="T39" fmla="*/ 162 h 178"/>
                  <a:gd name="T40" fmla="*/ 27 w 221"/>
                  <a:gd name="T41" fmla="*/ 171 h 178"/>
                  <a:gd name="T42" fmla="*/ 61 w 221"/>
                  <a:gd name="T43" fmla="*/ 162 h 178"/>
                  <a:gd name="T44" fmla="*/ 84 w 221"/>
                  <a:gd name="T45" fmla="*/ 167 h 178"/>
                  <a:gd name="T46" fmla="*/ 90 w 221"/>
                  <a:gd name="T47" fmla="*/ 178 h 178"/>
                  <a:gd name="T48" fmla="*/ 97 w 221"/>
                  <a:gd name="T49" fmla="*/ 158 h 178"/>
                  <a:gd name="T50" fmla="*/ 126 w 221"/>
                  <a:gd name="T51" fmla="*/ 162 h 178"/>
                  <a:gd name="T52" fmla="*/ 126 w 221"/>
                  <a:gd name="T53" fmla="*/ 151 h 178"/>
                  <a:gd name="T54" fmla="*/ 149 w 221"/>
                  <a:gd name="T55" fmla="*/ 147 h 178"/>
                  <a:gd name="T56" fmla="*/ 160 w 221"/>
                  <a:gd name="T57" fmla="*/ 138 h 178"/>
                  <a:gd name="T58" fmla="*/ 174 w 221"/>
                  <a:gd name="T59" fmla="*/ 138 h 178"/>
                  <a:gd name="T60" fmla="*/ 182 w 221"/>
                  <a:gd name="T61" fmla="*/ 119 h 178"/>
                  <a:gd name="T62" fmla="*/ 169 w 221"/>
                  <a:gd name="T63" fmla="*/ 113 h 178"/>
                  <a:gd name="T64" fmla="*/ 193 w 221"/>
                  <a:gd name="T65" fmla="*/ 82 h 178"/>
                  <a:gd name="T66" fmla="*/ 214 w 221"/>
                  <a:gd name="T67" fmla="*/ 79 h 178"/>
                  <a:gd name="T68" fmla="*/ 221 w 221"/>
                  <a:gd name="T69" fmla="*/ 66 h 178"/>
                  <a:gd name="T70" fmla="*/ 214 w 221"/>
                  <a:gd name="T71" fmla="*/ 52 h 178"/>
                  <a:gd name="T72" fmla="*/ 216 w 221"/>
                  <a:gd name="T73" fmla="*/ 41 h 178"/>
                  <a:gd name="T74" fmla="*/ 194 w 221"/>
                  <a:gd name="T75" fmla="*/ 30 h 178"/>
                  <a:gd name="T76" fmla="*/ 187 w 221"/>
                  <a:gd name="T77" fmla="*/ 1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21" h="178">
                    <a:moveTo>
                      <a:pt x="187" y="10"/>
                    </a:moveTo>
                    <a:lnTo>
                      <a:pt x="165" y="0"/>
                    </a:lnTo>
                    <a:lnTo>
                      <a:pt x="128" y="1"/>
                    </a:lnTo>
                    <a:lnTo>
                      <a:pt x="124" y="14"/>
                    </a:lnTo>
                    <a:lnTo>
                      <a:pt x="101" y="1"/>
                    </a:lnTo>
                    <a:lnTo>
                      <a:pt x="61" y="32"/>
                    </a:lnTo>
                    <a:lnTo>
                      <a:pt x="45" y="14"/>
                    </a:lnTo>
                    <a:lnTo>
                      <a:pt x="34" y="21"/>
                    </a:lnTo>
                    <a:lnTo>
                      <a:pt x="14" y="19"/>
                    </a:lnTo>
                    <a:lnTo>
                      <a:pt x="12" y="21"/>
                    </a:lnTo>
                    <a:lnTo>
                      <a:pt x="21" y="36"/>
                    </a:lnTo>
                    <a:lnTo>
                      <a:pt x="9" y="39"/>
                    </a:lnTo>
                    <a:lnTo>
                      <a:pt x="0" y="59"/>
                    </a:lnTo>
                    <a:lnTo>
                      <a:pt x="21" y="93"/>
                    </a:lnTo>
                    <a:lnTo>
                      <a:pt x="11" y="95"/>
                    </a:lnTo>
                    <a:lnTo>
                      <a:pt x="7" y="104"/>
                    </a:lnTo>
                    <a:lnTo>
                      <a:pt x="16" y="128"/>
                    </a:lnTo>
                    <a:lnTo>
                      <a:pt x="5" y="135"/>
                    </a:lnTo>
                    <a:lnTo>
                      <a:pt x="3" y="147"/>
                    </a:lnTo>
                    <a:lnTo>
                      <a:pt x="29" y="162"/>
                    </a:lnTo>
                    <a:lnTo>
                      <a:pt x="27" y="171"/>
                    </a:lnTo>
                    <a:lnTo>
                      <a:pt x="61" y="162"/>
                    </a:lnTo>
                    <a:lnTo>
                      <a:pt x="84" y="167"/>
                    </a:lnTo>
                    <a:lnTo>
                      <a:pt x="90" y="178"/>
                    </a:lnTo>
                    <a:lnTo>
                      <a:pt x="97" y="158"/>
                    </a:lnTo>
                    <a:lnTo>
                      <a:pt x="126" y="162"/>
                    </a:lnTo>
                    <a:lnTo>
                      <a:pt x="126" y="151"/>
                    </a:lnTo>
                    <a:lnTo>
                      <a:pt x="149" y="147"/>
                    </a:lnTo>
                    <a:lnTo>
                      <a:pt x="160" y="138"/>
                    </a:lnTo>
                    <a:lnTo>
                      <a:pt x="174" y="138"/>
                    </a:lnTo>
                    <a:lnTo>
                      <a:pt x="182" y="119"/>
                    </a:lnTo>
                    <a:lnTo>
                      <a:pt x="169" y="113"/>
                    </a:lnTo>
                    <a:lnTo>
                      <a:pt x="193" y="82"/>
                    </a:lnTo>
                    <a:lnTo>
                      <a:pt x="214" y="79"/>
                    </a:lnTo>
                    <a:lnTo>
                      <a:pt x="221" y="66"/>
                    </a:lnTo>
                    <a:lnTo>
                      <a:pt x="214" y="52"/>
                    </a:lnTo>
                    <a:lnTo>
                      <a:pt x="216" y="41"/>
                    </a:lnTo>
                    <a:lnTo>
                      <a:pt x="194" y="30"/>
                    </a:lnTo>
                    <a:lnTo>
                      <a:pt x="187" y="10"/>
                    </a:lnTo>
                    <a:close/>
                  </a:path>
                </a:pathLst>
              </a:custGeom>
              <a:solidFill>
                <a:srgbClr val="8F98B2"/>
              </a:solidFill>
              <a:ln w="11113" cap="flat">
                <a:solidFill>
                  <a:srgbClr val="8F98B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06" name="Freeform 62">
                <a:extLst>
                  <a:ext uri="{FF2B5EF4-FFF2-40B4-BE49-F238E27FC236}">
                    <a16:creationId xmlns:a16="http://schemas.microsoft.com/office/drawing/2014/main" id="{96D0C3B0-E98C-E1F1-6FBC-91C235A389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3" y="3368"/>
                <a:ext cx="286" cy="173"/>
              </a:xfrm>
              <a:custGeom>
                <a:avLst/>
                <a:gdLst>
                  <a:gd name="T0" fmla="*/ 136 w 159"/>
                  <a:gd name="T1" fmla="*/ 20 h 96"/>
                  <a:gd name="T2" fmla="*/ 136 w 159"/>
                  <a:gd name="T3" fmla="*/ 14 h 96"/>
                  <a:gd name="T4" fmla="*/ 121 w 159"/>
                  <a:gd name="T5" fmla="*/ 11 h 96"/>
                  <a:gd name="T6" fmla="*/ 123 w 159"/>
                  <a:gd name="T7" fmla="*/ 5 h 96"/>
                  <a:gd name="T8" fmla="*/ 119 w 159"/>
                  <a:gd name="T9" fmla="*/ 0 h 96"/>
                  <a:gd name="T10" fmla="*/ 110 w 159"/>
                  <a:gd name="T11" fmla="*/ 1 h 96"/>
                  <a:gd name="T12" fmla="*/ 101 w 159"/>
                  <a:gd name="T13" fmla="*/ 9 h 96"/>
                  <a:gd name="T14" fmla="*/ 101 w 159"/>
                  <a:gd name="T15" fmla="*/ 15 h 96"/>
                  <a:gd name="T16" fmla="*/ 89 w 159"/>
                  <a:gd name="T17" fmla="*/ 10 h 96"/>
                  <a:gd name="T18" fmla="*/ 85 w 159"/>
                  <a:gd name="T19" fmla="*/ 13 h 96"/>
                  <a:gd name="T20" fmla="*/ 84 w 159"/>
                  <a:gd name="T21" fmla="*/ 7 h 96"/>
                  <a:gd name="T22" fmla="*/ 78 w 159"/>
                  <a:gd name="T23" fmla="*/ 7 h 96"/>
                  <a:gd name="T24" fmla="*/ 78 w 159"/>
                  <a:gd name="T25" fmla="*/ 7 h 96"/>
                  <a:gd name="T26" fmla="*/ 69 w 159"/>
                  <a:gd name="T27" fmla="*/ 9 h 96"/>
                  <a:gd name="T28" fmla="*/ 63 w 159"/>
                  <a:gd name="T29" fmla="*/ 20 h 96"/>
                  <a:gd name="T30" fmla="*/ 49 w 159"/>
                  <a:gd name="T31" fmla="*/ 18 h 96"/>
                  <a:gd name="T32" fmla="*/ 49 w 159"/>
                  <a:gd name="T33" fmla="*/ 36 h 96"/>
                  <a:gd name="T34" fmla="*/ 37 w 159"/>
                  <a:gd name="T35" fmla="*/ 35 h 96"/>
                  <a:gd name="T36" fmla="*/ 22 w 159"/>
                  <a:gd name="T37" fmla="*/ 45 h 96"/>
                  <a:gd name="T38" fmla="*/ 9 w 159"/>
                  <a:gd name="T39" fmla="*/ 40 h 96"/>
                  <a:gd name="T40" fmla="*/ 10 w 159"/>
                  <a:gd name="T41" fmla="*/ 60 h 96"/>
                  <a:gd name="T42" fmla="*/ 8 w 159"/>
                  <a:gd name="T43" fmla="*/ 66 h 96"/>
                  <a:gd name="T44" fmla="*/ 1 w 159"/>
                  <a:gd name="T45" fmla="*/ 70 h 96"/>
                  <a:gd name="T46" fmla="*/ 0 w 159"/>
                  <a:gd name="T47" fmla="*/ 76 h 96"/>
                  <a:gd name="T48" fmla="*/ 8 w 159"/>
                  <a:gd name="T49" fmla="*/ 87 h 96"/>
                  <a:gd name="T50" fmla="*/ 13 w 159"/>
                  <a:gd name="T51" fmla="*/ 83 h 96"/>
                  <a:gd name="T52" fmla="*/ 16 w 159"/>
                  <a:gd name="T53" fmla="*/ 89 h 96"/>
                  <a:gd name="T54" fmla="*/ 23 w 159"/>
                  <a:gd name="T55" fmla="*/ 88 h 96"/>
                  <a:gd name="T56" fmla="*/ 31 w 159"/>
                  <a:gd name="T57" fmla="*/ 77 h 96"/>
                  <a:gd name="T58" fmla="*/ 33 w 159"/>
                  <a:gd name="T59" fmla="*/ 83 h 96"/>
                  <a:gd name="T60" fmla="*/ 63 w 159"/>
                  <a:gd name="T61" fmla="*/ 92 h 96"/>
                  <a:gd name="T62" fmla="*/ 67 w 159"/>
                  <a:gd name="T63" fmla="*/ 96 h 96"/>
                  <a:gd name="T64" fmla="*/ 79 w 159"/>
                  <a:gd name="T65" fmla="*/ 88 h 96"/>
                  <a:gd name="T66" fmla="*/ 94 w 159"/>
                  <a:gd name="T67" fmla="*/ 88 h 96"/>
                  <a:gd name="T68" fmla="*/ 108 w 159"/>
                  <a:gd name="T69" fmla="*/ 73 h 96"/>
                  <a:gd name="T70" fmla="*/ 132 w 159"/>
                  <a:gd name="T71" fmla="*/ 57 h 96"/>
                  <a:gd name="T72" fmla="*/ 150 w 159"/>
                  <a:gd name="T73" fmla="*/ 52 h 96"/>
                  <a:gd name="T74" fmla="*/ 150 w 159"/>
                  <a:gd name="T75" fmla="*/ 52 h 96"/>
                  <a:gd name="T76" fmla="*/ 159 w 159"/>
                  <a:gd name="T77" fmla="*/ 40 h 96"/>
                  <a:gd name="T78" fmla="*/ 156 w 159"/>
                  <a:gd name="T79" fmla="*/ 34 h 96"/>
                  <a:gd name="T80" fmla="*/ 143 w 159"/>
                  <a:gd name="T81" fmla="*/ 21 h 96"/>
                  <a:gd name="T82" fmla="*/ 136 w 159"/>
                  <a:gd name="T83" fmla="*/ 2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59" h="96">
                    <a:moveTo>
                      <a:pt x="136" y="20"/>
                    </a:moveTo>
                    <a:cubicBezTo>
                      <a:pt x="136" y="14"/>
                      <a:pt x="136" y="14"/>
                      <a:pt x="136" y="14"/>
                    </a:cubicBezTo>
                    <a:cubicBezTo>
                      <a:pt x="121" y="11"/>
                      <a:pt x="121" y="11"/>
                      <a:pt x="121" y="11"/>
                    </a:cubicBezTo>
                    <a:cubicBezTo>
                      <a:pt x="123" y="5"/>
                      <a:pt x="123" y="5"/>
                      <a:pt x="123" y="5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0" y="1"/>
                      <a:pt x="110" y="1"/>
                      <a:pt x="110" y="1"/>
                    </a:cubicBezTo>
                    <a:cubicBezTo>
                      <a:pt x="101" y="9"/>
                      <a:pt x="101" y="9"/>
                      <a:pt x="101" y="9"/>
                    </a:cubicBezTo>
                    <a:cubicBezTo>
                      <a:pt x="101" y="15"/>
                      <a:pt x="101" y="15"/>
                      <a:pt x="101" y="15"/>
                    </a:cubicBezTo>
                    <a:cubicBezTo>
                      <a:pt x="89" y="10"/>
                      <a:pt x="89" y="10"/>
                      <a:pt x="89" y="10"/>
                    </a:cubicBezTo>
                    <a:cubicBezTo>
                      <a:pt x="85" y="13"/>
                      <a:pt x="85" y="13"/>
                      <a:pt x="85" y="13"/>
                    </a:cubicBezTo>
                    <a:cubicBezTo>
                      <a:pt x="84" y="7"/>
                      <a:pt x="84" y="7"/>
                      <a:pt x="84" y="7"/>
                    </a:cubicBezTo>
                    <a:cubicBezTo>
                      <a:pt x="78" y="7"/>
                      <a:pt x="78" y="7"/>
                      <a:pt x="78" y="7"/>
                    </a:cubicBezTo>
                    <a:cubicBezTo>
                      <a:pt x="78" y="7"/>
                      <a:pt x="78" y="7"/>
                      <a:pt x="78" y="7"/>
                    </a:cubicBezTo>
                    <a:cubicBezTo>
                      <a:pt x="69" y="9"/>
                      <a:pt x="69" y="9"/>
                      <a:pt x="69" y="9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49" y="18"/>
                      <a:pt x="49" y="18"/>
                      <a:pt x="49" y="18"/>
                    </a:cubicBezTo>
                    <a:cubicBezTo>
                      <a:pt x="49" y="36"/>
                      <a:pt x="49" y="36"/>
                      <a:pt x="49" y="36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2" y="38"/>
                      <a:pt x="27" y="41"/>
                      <a:pt x="22" y="45"/>
                    </a:cubicBezTo>
                    <a:cubicBezTo>
                      <a:pt x="9" y="40"/>
                      <a:pt x="9" y="40"/>
                      <a:pt x="9" y="40"/>
                    </a:cubicBezTo>
                    <a:cubicBezTo>
                      <a:pt x="10" y="60"/>
                      <a:pt x="10" y="60"/>
                      <a:pt x="10" y="60"/>
                    </a:cubicBezTo>
                    <a:cubicBezTo>
                      <a:pt x="8" y="66"/>
                      <a:pt x="8" y="66"/>
                      <a:pt x="8" y="66"/>
                    </a:cubicBezTo>
                    <a:cubicBezTo>
                      <a:pt x="1" y="70"/>
                      <a:pt x="1" y="70"/>
                      <a:pt x="1" y="70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8" y="87"/>
                      <a:pt x="8" y="87"/>
                      <a:pt x="8" y="87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16" y="89"/>
                      <a:pt x="16" y="89"/>
                      <a:pt x="16" y="89"/>
                    </a:cubicBezTo>
                    <a:cubicBezTo>
                      <a:pt x="23" y="88"/>
                      <a:pt x="23" y="88"/>
                      <a:pt x="23" y="88"/>
                    </a:cubicBezTo>
                    <a:cubicBezTo>
                      <a:pt x="31" y="77"/>
                      <a:pt x="31" y="77"/>
                      <a:pt x="31" y="77"/>
                    </a:cubicBezTo>
                    <a:cubicBezTo>
                      <a:pt x="33" y="83"/>
                      <a:pt x="33" y="83"/>
                      <a:pt x="33" y="83"/>
                    </a:cubicBezTo>
                    <a:cubicBezTo>
                      <a:pt x="63" y="92"/>
                      <a:pt x="63" y="92"/>
                      <a:pt x="63" y="92"/>
                    </a:cubicBezTo>
                    <a:cubicBezTo>
                      <a:pt x="67" y="96"/>
                      <a:pt x="67" y="96"/>
                      <a:pt x="67" y="96"/>
                    </a:cubicBezTo>
                    <a:cubicBezTo>
                      <a:pt x="79" y="88"/>
                      <a:pt x="79" y="88"/>
                      <a:pt x="79" y="88"/>
                    </a:cubicBezTo>
                    <a:cubicBezTo>
                      <a:pt x="94" y="88"/>
                      <a:pt x="94" y="88"/>
                      <a:pt x="94" y="88"/>
                    </a:cubicBezTo>
                    <a:cubicBezTo>
                      <a:pt x="108" y="73"/>
                      <a:pt x="108" y="73"/>
                      <a:pt x="108" y="73"/>
                    </a:cubicBezTo>
                    <a:cubicBezTo>
                      <a:pt x="132" y="57"/>
                      <a:pt x="132" y="57"/>
                      <a:pt x="132" y="57"/>
                    </a:cubicBezTo>
                    <a:cubicBezTo>
                      <a:pt x="150" y="52"/>
                      <a:pt x="150" y="52"/>
                      <a:pt x="150" y="52"/>
                    </a:cubicBezTo>
                    <a:cubicBezTo>
                      <a:pt x="150" y="52"/>
                      <a:pt x="150" y="52"/>
                      <a:pt x="150" y="52"/>
                    </a:cubicBezTo>
                    <a:cubicBezTo>
                      <a:pt x="159" y="40"/>
                      <a:pt x="159" y="40"/>
                      <a:pt x="159" y="40"/>
                    </a:cubicBezTo>
                    <a:cubicBezTo>
                      <a:pt x="156" y="34"/>
                      <a:pt x="156" y="34"/>
                      <a:pt x="156" y="34"/>
                    </a:cubicBezTo>
                    <a:cubicBezTo>
                      <a:pt x="143" y="21"/>
                      <a:pt x="143" y="21"/>
                      <a:pt x="143" y="21"/>
                    </a:cubicBezTo>
                    <a:lnTo>
                      <a:pt x="136" y="20"/>
                    </a:lnTo>
                    <a:close/>
                  </a:path>
                </a:pathLst>
              </a:custGeom>
              <a:solidFill>
                <a:srgbClr val="8F98B2"/>
              </a:solidFill>
              <a:ln w="11113" cap="flat">
                <a:solidFill>
                  <a:srgbClr val="8F98B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07" name="Freeform 63">
                <a:extLst>
                  <a:ext uri="{FF2B5EF4-FFF2-40B4-BE49-F238E27FC236}">
                    <a16:creationId xmlns:a16="http://schemas.microsoft.com/office/drawing/2014/main" id="{3552C334-CDBB-FE32-C8BE-1DB04B6F7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0" y="3491"/>
                <a:ext cx="273" cy="178"/>
              </a:xfrm>
              <a:custGeom>
                <a:avLst/>
                <a:gdLst>
                  <a:gd name="T0" fmla="*/ 153 w 273"/>
                  <a:gd name="T1" fmla="*/ 14 h 178"/>
                  <a:gd name="T2" fmla="*/ 155 w 273"/>
                  <a:gd name="T3" fmla="*/ 3 h 178"/>
                  <a:gd name="T4" fmla="*/ 108 w 273"/>
                  <a:gd name="T5" fmla="*/ 0 h 178"/>
                  <a:gd name="T6" fmla="*/ 97 w 273"/>
                  <a:gd name="T7" fmla="*/ 1 h 178"/>
                  <a:gd name="T8" fmla="*/ 92 w 273"/>
                  <a:gd name="T9" fmla="*/ 12 h 178"/>
                  <a:gd name="T10" fmla="*/ 68 w 273"/>
                  <a:gd name="T11" fmla="*/ 10 h 178"/>
                  <a:gd name="T12" fmla="*/ 61 w 273"/>
                  <a:gd name="T13" fmla="*/ 1 h 178"/>
                  <a:gd name="T14" fmla="*/ 59 w 273"/>
                  <a:gd name="T15" fmla="*/ 3 h 178"/>
                  <a:gd name="T16" fmla="*/ 37 w 273"/>
                  <a:gd name="T17" fmla="*/ 10 h 178"/>
                  <a:gd name="T18" fmla="*/ 34 w 273"/>
                  <a:gd name="T19" fmla="*/ 1 h 178"/>
                  <a:gd name="T20" fmla="*/ 0 w 273"/>
                  <a:gd name="T21" fmla="*/ 38 h 178"/>
                  <a:gd name="T22" fmla="*/ 9 w 273"/>
                  <a:gd name="T23" fmla="*/ 59 h 178"/>
                  <a:gd name="T24" fmla="*/ 43 w 273"/>
                  <a:gd name="T25" fmla="*/ 74 h 178"/>
                  <a:gd name="T26" fmla="*/ 52 w 273"/>
                  <a:gd name="T27" fmla="*/ 92 h 178"/>
                  <a:gd name="T28" fmla="*/ 52 w 273"/>
                  <a:gd name="T29" fmla="*/ 104 h 178"/>
                  <a:gd name="T30" fmla="*/ 43 w 273"/>
                  <a:gd name="T31" fmla="*/ 113 h 178"/>
                  <a:gd name="T32" fmla="*/ 54 w 273"/>
                  <a:gd name="T33" fmla="*/ 122 h 178"/>
                  <a:gd name="T34" fmla="*/ 48 w 273"/>
                  <a:gd name="T35" fmla="*/ 133 h 178"/>
                  <a:gd name="T36" fmla="*/ 36 w 273"/>
                  <a:gd name="T37" fmla="*/ 135 h 178"/>
                  <a:gd name="T38" fmla="*/ 39 w 273"/>
                  <a:gd name="T39" fmla="*/ 156 h 178"/>
                  <a:gd name="T40" fmla="*/ 52 w 273"/>
                  <a:gd name="T41" fmla="*/ 162 h 178"/>
                  <a:gd name="T42" fmla="*/ 64 w 273"/>
                  <a:gd name="T43" fmla="*/ 158 h 178"/>
                  <a:gd name="T44" fmla="*/ 84 w 273"/>
                  <a:gd name="T45" fmla="*/ 178 h 178"/>
                  <a:gd name="T46" fmla="*/ 119 w 273"/>
                  <a:gd name="T47" fmla="*/ 164 h 178"/>
                  <a:gd name="T48" fmla="*/ 111 w 273"/>
                  <a:gd name="T49" fmla="*/ 142 h 178"/>
                  <a:gd name="T50" fmla="*/ 122 w 273"/>
                  <a:gd name="T51" fmla="*/ 137 h 178"/>
                  <a:gd name="T52" fmla="*/ 176 w 273"/>
                  <a:gd name="T53" fmla="*/ 140 h 178"/>
                  <a:gd name="T54" fmla="*/ 209 w 273"/>
                  <a:gd name="T55" fmla="*/ 120 h 178"/>
                  <a:gd name="T56" fmla="*/ 239 w 273"/>
                  <a:gd name="T57" fmla="*/ 138 h 178"/>
                  <a:gd name="T58" fmla="*/ 241 w 273"/>
                  <a:gd name="T59" fmla="*/ 101 h 178"/>
                  <a:gd name="T60" fmla="*/ 263 w 273"/>
                  <a:gd name="T61" fmla="*/ 61 h 178"/>
                  <a:gd name="T62" fmla="*/ 273 w 273"/>
                  <a:gd name="T63" fmla="*/ 50 h 178"/>
                  <a:gd name="T64" fmla="*/ 266 w 273"/>
                  <a:gd name="T65" fmla="*/ 43 h 178"/>
                  <a:gd name="T66" fmla="*/ 212 w 273"/>
                  <a:gd name="T67" fmla="*/ 27 h 178"/>
                  <a:gd name="T68" fmla="*/ 209 w 273"/>
                  <a:gd name="T69" fmla="*/ 16 h 178"/>
                  <a:gd name="T70" fmla="*/ 194 w 273"/>
                  <a:gd name="T71" fmla="*/ 36 h 178"/>
                  <a:gd name="T72" fmla="*/ 182 w 273"/>
                  <a:gd name="T73" fmla="*/ 38 h 178"/>
                  <a:gd name="T74" fmla="*/ 176 w 273"/>
                  <a:gd name="T75" fmla="*/ 27 h 178"/>
                  <a:gd name="T76" fmla="*/ 167 w 273"/>
                  <a:gd name="T77" fmla="*/ 34 h 178"/>
                  <a:gd name="T78" fmla="*/ 153 w 273"/>
                  <a:gd name="T79" fmla="*/ 14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73" h="178">
                    <a:moveTo>
                      <a:pt x="153" y="14"/>
                    </a:moveTo>
                    <a:lnTo>
                      <a:pt x="155" y="3"/>
                    </a:lnTo>
                    <a:lnTo>
                      <a:pt x="108" y="0"/>
                    </a:lnTo>
                    <a:lnTo>
                      <a:pt x="97" y="1"/>
                    </a:lnTo>
                    <a:lnTo>
                      <a:pt x="92" y="12"/>
                    </a:lnTo>
                    <a:lnTo>
                      <a:pt x="68" y="10"/>
                    </a:lnTo>
                    <a:lnTo>
                      <a:pt x="61" y="1"/>
                    </a:lnTo>
                    <a:lnTo>
                      <a:pt x="59" y="3"/>
                    </a:lnTo>
                    <a:lnTo>
                      <a:pt x="37" y="10"/>
                    </a:lnTo>
                    <a:lnTo>
                      <a:pt x="34" y="1"/>
                    </a:lnTo>
                    <a:lnTo>
                      <a:pt x="0" y="38"/>
                    </a:lnTo>
                    <a:lnTo>
                      <a:pt x="9" y="59"/>
                    </a:lnTo>
                    <a:lnTo>
                      <a:pt x="43" y="74"/>
                    </a:lnTo>
                    <a:lnTo>
                      <a:pt x="52" y="92"/>
                    </a:lnTo>
                    <a:lnTo>
                      <a:pt x="52" y="104"/>
                    </a:lnTo>
                    <a:lnTo>
                      <a:pt x="43" y="113"/>
                    </a:lnTo>
                    <a:lnTo>
                      <a:pt x="54" y="122"/>
                    </a:lnTo>
                    <a:lnTo>
                      <a:pt x="48" y="133"/>
                    </a:lnTo>
                    <a:lnTo>
                      <a:pt x="36" y="135"/>
                    </a:lnTo>
                    <a:lnTo>
                      <a:pt x="39" y="156"/>
                    </a:lnTo>
                    <a:lnTo>
                      <a:pt x="52" y="162"/>
                    </a:lnTo>
                    <a:lnTo>
                      <a:pt x="64" y="158"/>
                    </a:lnTo>
                    <a:lnTo>
                      <a:pt x="84" y="178"/>
                    </a:lnTo>
                    <a:lnTo>
                      <a:pt x="119" y="164"/>
                    </a:lnTo>
                    <a:lnTo>
                      <a:pt x="111" y="142"/>
                    </a:lnTo>
                    <a:lnTo>
                      <a:pt x="122" y="137"/>
                    </a:lnTo>
                    <a:lnTo>
                      <a:pt x="176" y="140"/>
                    </a:lnTo>
                    <a:lnTo>
                      <a:pt x="209" y="120"/>
                    </a:lnTo>
                    <a:lnTo>
                      <a:pt x="239" y="138"/>
                    </a:lnTo>
                    <a:lnTo>
                      <a:pt x="241" y="101"/>
                    </a:lnTo>
                    <a:lnTo>
                      <a:pt x="263" y="61"/>
                    </a:lnTo>
                    <a:lnTo>
                      <a:pt x="273" y="50"/>
                    </a:lnTo>
                    <a:lnTo>
                      <a:pt x="266" y="43"/>
                    </a:lnTo>
                    <a:lnTo>
                      <a:pt x="212" y="27"/>
                    </a:lnTo>
                    <a:lnTo>
                      <a:pt x="209" y="16"/>
                    </a:lnTo>
                    <a:lnTo>
                      <a:pt x="194" y="36"/>
                    </a:lnTo>
                    <a:lnTo>
                      <a:pt x="182" y="38"/>
                    </a:lnTo>
                    <a:lnTo>
                      <a:pt x="176" y="27"/>
                    </a:lnTo>
                    <a:lnTo>
                      <a:pt x="167" y="34"/>
                    </a:lnTo>
                    <a:lnTo>
                      <a:pt x="153" y="14"/>
                    </a:lnTo>
                    <a:close/>
                  </a:path>
                </a:pathLst>
              </a:custGeom>
              <a:solidFill>
                <a:srgbClr val="8F98B2"/>
              </a:solidFill>
              <a:ln w="11113" cap="flat">
                <a:solidFill>
                  <a:srgbClr val="8F98B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08" name="Freeform 64">
                <a:extLst>
                  <a:ext uri="{FF2B5EF4-FFF2-40B4-BE49-F238E27FC236}">
                    <a16:creationId xmlns:a16="http://schemas.microsoft.com/office/drawing/2014/main" id="{2431FAE6-547A-D570-2E5F-65A82D3D4F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23" y="2629"/>
                <a:ext cx="215" cy="258"/>
              </a:xfrm>
              <a:custGeom>
                <a:avLst/>
                <a:gdLst>
                  <a:gd name="T0" fmla="*/ 60 w 215"/>
                  <a:gd name="T1" fmla="*/ 24 h 258"/>
                  <a:gd name="T2" fmla="*/ 49 w 215"/>
                  <a:gd name="T3" fmla="*/ 26 h 258"/>
                  <a:gd name="T4" fmla="*/ 47 w 215"/>
                  <a:gd name="T5" fmla="*/ 13 h 258"/>
                  <a:gd name="T6" fmla="*/ 25 w 215"/>
                  <a:gd name="T7" fmla="*/ 0 h 258"/>
                  <a:gd name="T8" fmla="*/ 0 w 215"/>
                  <a:gd name="T9" fmla="*/ 24 h 258"/>
                  <a:gd name="T10" fmla="*/ 13 w 215"/>
                  <a:gd name="T11" fmla="*/ 56 h 258"/>
                  <a:gd name="T12" fmla="*/ 9 w 215"/>
                  <a:gd name="T13" fmla="*/ 69 h 258"/>
                  <a:gd name="T14" fmla="*/ 20 w 215"/>
                  <a:gd name="T15" fmla="*/ 72 h 258"/>
                  <a:gd name="T16" fmla="*/ 4 w 215"/>
                  <a:gd name="T17" fmla="*/ 125 h 258"/>
                  <a:gd name="T18" fmla="*/ 13 w 215"/>
                  <a:gd name="T19" fmla="*/ 123 h 258"/>
                  <a:gd name="T20" fmla="*/ 20 w 215"/>
                  <a:gd name="T21" fmla="*/ 134 h 258"/>
                  <a:gd name="T22" fmla="*/ 6 w 215"/>
                  <a:gd name="T23" fmla="*/ 154 h 258"/>
                  <a:gd name="T24" fmla="*/ 9 w 215"/>
                  <a:gd name="T25" fmla="*/ 175 h 258"/>
                  <a:gd name="T26" fmla="*/ 16 w 215"/>
                  <a:gd name="T27" fmla="*/ 182 h 258"/>
                  <a:gd name="T28" fmla="*/ 16 w 215"/>
                  <a:gd name="T29" fmla="*/ 193 h 258"/>
                  <a:gd name="T30" fmla="*/ 42 w 215"/>
                  <a:gd name="T31" fmla="*/ 195 h 258"/>
                  <a:gd name="T32" fmla="*/ 29 w 215"/>
                  <a:gd name="T33" fmla="*/ 226 h 258"/>
                  <a:gd name="T34" fmla="*/ 47 w 215"/>
                  <a:gd name="T35" fmla="*/ 236 h 258"/>
                  <a:gd name="T36" fmla="*/ 43 w 215"/>
                  <a:gd name="T37" fmla="*/ 247 h 258"/>
                  <a:gd name="T38" fmla="*/ 78 w 215"/>
                  <a:gd name="T39" fmla="*/ 258 h 258"/>
                  <a:gd name="T40" fmla="*/ 90 w 215"/>
                  <a:gd name="T41" fmla="*/ 256 h 258"/>
                  <a:gd name="T42" fmla="*/ 85 w 215"/>
                  <a:gd name="T43" fmla="*/ 247 h 258"/>
                  <a:gd name="T44" fmla="*/ 94 w 215"/>
                  <a:gd name="T45" fmla="*/ 240 h 258"/>
                  <a:gd name="T46" fmla="*/ 108 w 215"/>
                  <a:gd name="T47" fmla="*/ 254 h 258"/>
                  <a:gd name="T48" fmla="*/ 124 w 215"/>
                  <a:gd name="T49" fmla="*/ 249 h 258"/>
                  <a:gd name="T50" fmla="*/ 128 w 215"/>
                  <a:gd name="T51" fmla="*/ 240 h 258"/>
                  <a:gd name="T52" fmla="*/ 148 w 215"/>
                  <a:gd name="T53" fmla="*/ 242 h 258"/>
                  <a:gd name="T54" fmla="*/ 148 w 215"/>
                  <a:gd name="T55" fmla="*/ 229 h 258"/>
                  <a:gd name="T56" fmla="*/ 159 w 215"/>
                  <a:gd name="T57" fmla="*/ 211 h 258"/>
                  <a:gd name="T58" fmla="*/ 182 w 215"/>
                  <a:gd name="T59" fmla="*/ 200 h 258"/>
                  <a:gd name="T60" fmla="*/ 186 w 215"/>
                  <a:gd name="T61" fmla="*/ 190 h 258"/>
                  <a:gd name="T62" fmla="*/ 200 w 215"/>
                  <a:gd name="T63" fmla="*/ 193 h 258"/>
                  <a:gd name="T64" fmla="*/ 204 w 215"/>
                  <a:gd name="T65" fmla="*/ 184 h 258"/>
                  <a:gd name="T66" fmla="*/ 207 w 215"/>
                  <a:gd name="T67" fmla="*/ 184 h 258"/>
                  <a:gd name="T68" fmla="*/ 215 w 215"/>
                  <a:gd name="T69" fmla="*/ 173 h 258"/>
                  <a:gd name="T70" fmla="*/ 204 w 215"/>
                  <a:gd name="T71" fmla="*/ 170 h 258"/>
                  <a:gd name="T72" fmla="*/ 193 w 215"/>
                  <a:gd name="T73" fmla="*/ 148 h 258"/>
                  <a:gd name="T74" fmla="*/ 182 w 215"/>
                  <a:gd name="T75" fmla="*/ 148 h 258"/>
                  <a:gd name="T76" fmla="*/ 164 w 215"/>
                  <a:gd name="T77" fmla="*/ 134 h 258"/>
                  <a:gd name="T78" fmla="*/ 168 w 215"/>
                  <a:gd name="T79" fmla="*/ 110 h 258"/>
                  <a:gd name="T80" fmla="*/ 159 w 215"/>
                  <a:gd name="T81" fmla="*/ 99 h 258"/>
                  <a:gd name="T82" fmla="*/ 132 w 215"/>
                  <a:gd name="T83" fmla="*/ 63 h 258"/>
                  <a:gd name="T84" fmla="*/ 130 w 215"/>
                  <a:gd name="T85" fmla="*/ 51 h 258"/>
                  <a:gd name="T86" fmla="*/ 110 w 215"/>
                  <a:gd name="T87" fmla="*/ 40 h 258"/>
                  <a:gd name="T88" fmla="*/ 115 w 215"/>
                  <a:gd name="T89" fmla="*/ 51 h 258"/>
                  <a:gd name="T90" fmla="*/ 76 w 215"/>
                  <a:gd name="T91" fmla="*/ 53 h 258"/>
                  <a:gd name="T92" fmla="*/ 65 w 215"/>
                  <a:gd name="T93" fmla="*/ 47 h 258"/>
                  <a:gd name="T94" fmla="*/ 60 w 215"/>
                  <a:gd name="T95" fmla="*/ 24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5" h="258">
                    <a:moveTo>
                      <a:pt x="60" y="24"/>
                    </a:moveTo>
                    <a:lnTo>
                      <a:pt x="49" y="26"/>
                    </a:lnTo>
                    <a:lnTo>
                      <a:pt x="47" y="13"/>
                    </a:lnTo>
                    <a:lnTo>
                      <a:pt x="25" y="0"/>
                    </a:lnTo>
                    <a:lnTo>
                      <a:pt x="0" y="24"/>
                    </a:lnTo>
                    <a:lnTo>
                      <a:pt x="13" y="56"/>
                    </a:lnTo>
                    <a:lnTo>
                      <a:pt x="9" y="69"/>
                    </a:lnTo>
                    <a:lnTo>
                      <a:pt x="20" y="72"/>
                    </a:lnTo>
                    <a:lnTo>
                      <a:pt x="4" y="125"/>
                    </a:lnTo>
                    <a:lnTo>
                      <a:pt x="13" y="123"/>
                    </a:lnTo>
                    <a:lnTo>
                      <a:pt x="20" y="134"/>
                    </a:lnTo>
                    <a:lnTo>
                      <a:pt x="6" y="154"/>
                    </a:lnTo>
                    <a:lnTo>
                      <a:pt x="9" y="175"/>
                    </a:lnTo>
                    <a:lnTo>
                      <a:pt x="16" y="182"/>
                    </a:lnTo>
                    <a:lnTo>
                      <a:pt x="16" y="193"/>
                    </a:lnTo>
                    <a:lnTo>
                      <a:pt x="42" y="195"/>
                    </a:lnTo>
                    <a:lnTo>
                      <a:pt x="29" y="226"/>
                    </a:lnTo>
                    <a:lnTo>
                      <a:pt x="47" y="236"/>
                    </a:lnTo>
                    <a:lnTo>
                      <a:pt x="43" y="247"/>
                    </a:lnTo>
                    <a:lnTo>
                      <a:pt x="78" y="258"/>
                    </a:lnTo>
                    <a:lnTo>
                      <a:pt x="90" y="256"/>
                    </a:lnTo>
                    <a:lnTo>
                      <a:pt x="85" y="247"/>
                    </a:lnTo>
                    <a:lnTo>
                      <a:pt x="94" y="240"/>
                    </a:lnTo>
                    <a:lnTo>
                      <a:pt x="108" y="254"/>
                    </a:lnTo>
                    <a:lnTo>
                      <a:pt x="124" y="249"/>
                    </a:lnTo>
                    <a:lnTo>
                      <a:pt x="128" y="240"/>
                    </a:lnTo>
                    <a:lnTo>
                      <a:pt x="148" y="242"/>
                    </a:lnTo>
                    <a:lnTo>
                      <a:pt x="148" y="229"/>
                    </a:lnTo>
                    <a:lnTo>
                      <a:pt x="159" y="211"/>
                    </a:lnTo>
                    <a:lnTo>
                      <a:pt x="182" y="200"/>
                    </a:lnTo>
                    <a:lnTo>
                      <a:pt x="186" y="190"/>
                    </a:lnTo>
                    <a:lnTo>
                      <a:pt x="200" y="193"/>
                    </a:lnTo>
                    <a:lnTo>
                      <a:pt x="204" y="184"/>
                    </a:lnTo>
                    <a:lnTo>
                      <a:pt x="207" y="184"/>
                    </a:lnTo>
                    <a:lnTo>
                      <a:pt x="215" y="173"/>
                    </a:lnTo>
                    <a:lnTo>
                      <a:pt x="204" y="170"/>
                    </a:lnTo>
                    <a:lnTo>
                      <a:pt x="193" y="148"/>
                    </a:lnTo>
                    <a:lnTo>
                      <a:pt x="182" y="148"/>
                    </a:lnTo>
                    <a:lnTo>
                      <a:pt x="164" y="134"/>
                    </a:lnTo>
                    <a:lnTo>
                      <a:pt x="168" y="110"/>
                    </a:lnTo>
                    <a:lnTo>
                      <a:pt x="159" y="99"/>
                    </a:lnTo>
                    <a:lnTo>
                      <a:pt x="132" y="63"/>
                    </a:lnTo>
                    <a:lnTo>
                      <a:pt x="130" y="51"/>
                    </a:lnTo>
                    <a:lnTo>
                      <a:pt x="110" y="40"/>
                    </a:lnTo>
                    <a:lnTo>
                      <a:pt x="115" y="51"/>
                    </a:lnTo>
                    <a:lnTo>
                      <a:pt x="76" y="53"/>
                    </a:lnTo>
                    <a:lnTo>
                      <a:pt x="65" y="47"/>
                    </a:lnTo>
                    <a:lnTo>
                      <a:pt x="60" y="24"/>
                    </a:lnTo>
                    <a:close/>
                  </a:path>
                </a:pathLst>
              </a:custGeom>
              <a:solidFill>
                <a:srgbClr val="8F98B2"/>
              </a:solidFill>
              <a:ln w="11113" cap="flat">
                <a:solidFill>
                  <a:srgbClr val="8F98B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09" name="Freeform 65">
                <a:extLst>
                  <a:ext uri="{FF2B5EF4-FFF2-40B4-BE49-F238E27FC236}">
                    <a16:creationId xmlns:a16="http://schemas.microsoft.com/office/drawing/2014/main" id="{166FECB1-6EA0-CEA0-B468-934B305F5E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96" y="2883"/>
                <a:ext cx="31" cy="53"/>
              </a:xfrm>
              <a:custGeom>
                <a:avLst/>
                <a:gdLst>
                  <a:gd name="T0" fmla="*/ 0 w 31"/>
                  <a:gd name="T1" fmla="*/ 11 h 53"/>
                  <a:gd name="T2" fmla="*/ 25 w 31"/>
                  <a:gd name="T3" fmla="*/ 53 h 53"/>
                  <a:gd name="T4" fmla="*/ 31 w 31"/>
                  <a:gd name="T5" fmla="*/ 42 h 53"/>
                  <a:gd name="T6" fmla="*/ 27 w 31"/>
                  <a:gd name="T7" fmla="*/ 13 h 53"/>
                  <a:gd name="T8" fmla="*/ 6 w 31"/>
                  <a:gd name="T9" fmla="*/ 0 h 53"/>
                  <a:gd name="T10" fmla="*/ 0 w 31"/>
                  <a:gd name="T11" fmla="*/ 1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3">
                    <a:moveTo>
                      <a:pt x="0" y="11"/>
                    </a:moveTo>
                    <a:lnTo>
                      <a:pt x="25" y="53"/>
                    </a:lnTo>
                    <a:lnTo>
                      <a:pt x="31" y="42"/>
                    </a:lnTo>
                    <a:lnTo>
                      <a:pt x="27" y="13"/>
                    </a:lnTo>
                    <a:lnTo>
                      <a:pt x="6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8F98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0" name="Freeform 66">
                <a:extLst>
                  <a:ext uri="{FF2B5EF4-FFF2-40B4-BE49-F238E27FC236}">
                    <a16:creationId xmlns:a16="http://schemas.microsoft.com/office/drawing/2014/main" id="{A0CC3EE1-B4B5-E74F-742C-E7A24C474C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9" y="2837"/>
                <a:ext cx="29" cy="16"/>
              </a:xfrm>
              <a:custGeom>
                <a:avLst/>
                <a:gdLst>
                  <a:gd name="T0" fmla="*/ 7 w 29"/>
                  <a:gd name="T1" fmla="*/ 0 h 16"/>
                  <a:gd name="T2" fmla="*/ 0 w 29"/>
                  <a:gd name="T3" fmla="*/ 1 h 16"/>
                  <a:gd name="T4" fmla="*/ 0 w 29"/>
                  <a:gd name="T5" fmla="*/ 1 h 16"/>
                  <a:gd name="T6" fmla="*/ 0 w 29"/>
                  <a:gd name="T7" fmla="*/ 1 h 16"/>
                  <a:gd name="T8" fmla="*/ 18 w 29"/>
                  <a:gd name="T9" fmla="*/ 16 h 16"/>
                  <a:gd name="T10" fmla="*/ 29 w 29"/>
                  <a:gd name="T11" fmla="*/ 12 h 16"/>
                  <a:gd name="T12" fmla="*/ 7 w 29"/>
                  <a:gd name="T1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16">
                    <a:moveTo>
                      <a:pt x="7" y="0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8" y="16"/>
                    </a:lnTo>
                    <a:lnTo>
                      <a:pt x="29" y="12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F98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1" name="Freeform 67">
                <a:extLst>
                  <a:ext uri="{FF2B5EF4-FFF2-40B4-BE49-F238E27FC236}">
                    <a16:creationId xmlns:a16="http://schemas.microsoft.com/office/drawing/2014/main" id="{47EE33B2-D162-E42D-2FA7-AF49389AA1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5" y="3345"/>
                <a:ext cx="253" cy="173"/>
              </a:xfrm>
              <a:custGeom>
                <a:avLst/>
                <a:gdLst>
                  <a:gd name="T0" fmla="*/ 15 w 253"/>
                  <a:gd name="T1" fmla="*/ 30 h 173"/>
                  <a:gd name="T2" fmla="*/ 17 w 253"/>
                  <a:gd name="T3" fmla="*/ 54 h 173"/>
                  <a:gd name="T4" fmla="*/ 0 w 253"/>
                  <a:gd name="T5" fmla="*/ 95 h 173"/>
                  <a:gd name="T6" fmla="*/ 8 w 253"/>
                  <a:gd name="T7" fmla="*/ 106 h 173"/>
                  <a:gd name="T8" fmla="*/ 33 w 253"/>
                  <a:gd name="T9" fmla="*/ 108 h 173"/>
                  <a:gd name="T10" fmla="*/ 47 w 253"/>
                  <a:gd name="T11" fmla="*/ 106 h 173"/>
                  <a:gd name="T12" fmla="*/ 56 w 253"/>
                  <a:gd name="T13" fmla="*/ 119 h 173"/>
                  <a:gd name="T14" fmla="*/ 69 w 253"/>
                  <a:gd name="T15" fmla="*/ 124 h 173"/>
                  <a:gd name="T16" fmla="*/ 78 w 253"/>
                  <a:gd name="T17" fmla="*/ 156 h 173"/>
                  <a:gd name="T18" fmla="*/ 100 w 253"/>
                  <a:gd name="T19" fmla="*/ 153 h 173"/>
                  <a:gd name="T20" fmla="*/ 107 w 253"/>
                  <a:gd name="T21" fmla="*/ 166 h 173"/>
                  <a:gd name="T22" fmla="*/ 154 w 253"/>
                  <a:gd name="T23" fmla="*/ 173 h 173"/>
                  <a:gd name="T24" fmla="*/ 166 w 253"/>
                  <a:gd name="T25" fmla="*/ 169 h 173"/>
                  <a:gd name="T26" fmla="*/ 181 w 253"/>
                  <a:gd name="T27" fmla="*/ 149 h 173"/>
                  <a:gd name="T28" fmla="*/ 226 w 253"/>
                  <a:gd name="T29" fmla="*/ 158 h 173"/>
                  <a:gd name="T30" fmla="*/ 228 w 253"/>
                  <a:gd name="T31" fmla="*/ 137 h 173"/>
                  <a:gd name="T32" fmla="*/ 253 w 253"/>
                  <a:gd name="T33" fmla="*/ 113 h 173"/>
                  <a:gd name="T34" fmla="*/ 217 w 253"/>
                  <a:gd name="T35" fmla="*/ 65 h 173"/>
                  <a:gd name="T36" fmla="*/ 209 w 253"/>
                  <a:gd name="T37" fmla="*/ 39 h 173"/>
                  <a:gd name="T38" fmla="*/ 190 w 253"/>
                  <a:gd name="T39" fmla="*/ 23 h 173"/>
                  <a:gd name="T40" fmla="*/ 202 w 253"/>
                  <a:gd name="T41" fmla="*/ 7 h 173"/>
                  <a:gd name="T42" fmla="*/ 181 w 253"/>
                  <a:gd name="T43" fmla="*/ 0 h 173"/>
                  <a:gd name="T44" fmla="*/ 172 w 253"/>
                  <a:gd name="T45" fmla="*/ 5 h 173"/>
                  <a:gd name="T46" fmla="*/ 137 w 253"/>
                  <a:gd name="T47" fmla="*/ 2 h 173"/>
                  <a:gd name="T48" fmla="*/ 118 w 253"/>
                  <a:gd name="T49" fmla="*/ 12 h 173"/>
                  <a:gd name="T50" fmla="*/ 85 w 253"/>
                  <a:gd name="T51" fmla="*/ 9 h 173"/>
                  <a:gd name="T52" fmla="*/ 80 w 253"/>
                  <a:gd name="T53" fmla="*/ 18 h 173"/>
                  <a:gd name="T54" fmla="*/ 65 w 253"/>
                  <a:gd name="T55" fmla="*/ 16 h 173"/>
                  <a:gd name="T56" fmla="*/ 65 w 253"/>
                  <a:gd name="T57" fmla="*/ 27 h 173"/>
                  <a:gd name="T58" fmla="*/ 55 w 253"/>
                  <a:gd name="T59" fmla="*/ 32 h 173"/>
                  <a:gd name="T60" fmla="*/ 53 w 253"/>
                  <a:gd name="T61" fmla="*/ 21 h 173"/>
                  <a:gd name="T62" fmla="*/ 15 w 253"/>
                  <a:gd name="T63" fmla="*/ 3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53" h="173">
                    <a:moveTo>
                      <a:pt x="15" y="30"/>
                    </a:moveTo>
                    <a:lnTo>
                      <a:pt x="17" y="54"/>
                    </a:lnTo>
                    <a:lnTo>
                      <a:pt x="0" y="95"/>
                    </a:lnTo>
                    <a:lnTo>
                      <a:pt x="8" y="106"/>
                    </a:lnTo>
                    <a:lnTo>
                      <a:pt x="33" y="108"/>
                    </a:lnTo>
                    <a:lnTo>
                      <a:pt x="47" y="106"/>
                    </a:lnTo>
                    <a:lnTo>
                      <a:pt x="56" y="119"/>
                    </a:lnTo>
                    <a:lnTo>
                      <a:pt x="69" y="124"/>
                    </a:lnTo>
                    <a:lnTo>
                      <a:pt x="78" y="156"/>
                    </a:lnTo>
                    <a:lnTo>
                      <a:pt x="100" y="153"/>
                    </a:lnTo>
                    <a:lnTo>
                      <a:pt x="107" y="166"/>
                    </a:lnTo>
                    <a:lnTo>
                      <a:pt x="154" y="173"/>
                    </a:lnTo>
                    <a:lnTo>
                      <a:pt x="166" y="169"/>
                    </a:lnTo>
                    <a:lnTo>
                      <a:pt x="181" y="149"/>
                    </a:lnTo>
                    <a:lnTo>
                      <a:pt x="226" y="158"/>
                    </a:lnTo>
                    <a:lnTo>
                      <a:pt x="228" y="137"/>
                    </a:lnTo>
                    <a:lnTo>
                      <a:pt x="253" y="113"/>
                    </a:lnTo>
                    <a:lnTo>
                      <a:pt x="217" y="65"/>
                    </a:lnTo>
                    <a:lnTo>
                      <a:pt x="209" y="39"/>
                    </a:lnTo>
                    <a:lnTo>
                      <a:pt x="190" y="23"/>
                    </a:lnTo>
                    <a:lnTo>
                      <a:pt x="202" y="7"/>
                    </a:lnTo>
                    <a:lnTo>
                      <a:pt x="181" y="0"/>
                    </a:lnTo>
                    <a:lnTo>
                      <a:pt x="172" y="5"/>
                    </a:lnTo>
                    <a:lnTo>
                      <a:pt x="137" y="2"/>
                    </a:lnTo>
                    <a:lnTo>
                      <a:pt x="118" y="12"/>
                    </a:lnTo>
                    <a:lnTo>
                      <a:pt x="85" y="9"/>
                    </a:lnTo>
                    <a:lnTo>
                      <a:pt x="80" y="18"/>
                    </a:lnTo>
                    <a:lnTo>
                      <a:pt x="65" y="16"/>
                    </a:lnTo>
                    <a:lnTo>
                      <a:pt x="65" y="27"/>
                    </a:lnTo>
                    <a:lnTo>
                      <a:pt x="55" y="32"/>
                    </a:lnTo>
                    <a:lnTo>
                      <a:pt x="53" y="21"/>
                    </a:lnTo>
                    <a:lnTo>
                      <a:pt x="15" y="30"/>
                    </a:lnTo>
                    <a:close/>
                  </a:path>
                </a:pathLst>
              </a:custGeom>
              <a:solidFill>
                <a:srgbClr val="8F98B2"/>
              </a:solidFill>
              <a:ln w="11113" cap="flat">
                <a:solidFill>
                  <a:srgbClr val="8F98B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2" name="Freeform 68">
                <a:extLst>
                  <a:ext uri="{FF2B5EF4-FFF2-40B4-BE49-F238E27FC236}">
                    <a16:creationId xmlns:a16="http://schemas.microsoft.com/office/drawing/2014/main" id="{1E73FCA4-BA00-E231-1307-250653C728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9" y="2646"/>
                <a:ext cx="24" cy="30"/>
              </a:xfrm>
              <a:custGeom>
                <a:avLst/>
                <a:gdLst>
                  <a:gd name="T0" fmla="*/ 11 w 24"/>
                  <a:gd name="T1" fmla="*/ 12 h 30"/>
                  <a:gd name="T2" fmla="*/ 7 w 24"/>
                  <a:gd name="T3" fmla="*/ 0 h 30"/>
                  <a:gd name="T4" fmla="*/ 0 w 24"/>
                  <a:gd name="T5" fmla="*/ 9 h 30"/>
                  <a:gd name="T6" fmla="*/ 24 w 24"/>
                  <a:gd name="T7" fmla="*/ 30 h 30"/>
                  <a:gd name="T8" fmla="*/ 24 w 24"/>
                  <a:gd name="T9" fmla="*/ 19 h 30"/>
                  <a:gd name="T10" fmla="*/ 11 w 24"/>
                  <a:gd name="T11" fmla="*/ 1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30">
                    <a:moveTo>
                      <a:pt x="11" y="12"/>
                    </a:moveTo>
                    <a:lnTo>
                      <a:pt x="7" y="0"/>
                    </a:lnTo>
                    <a:lnTo>
                      <a:pt x="0" y="9"/>
                    </a:lnTo>
                    <a:lnTo>
                      <a:pt x="24" y="30"/>
                    </a:lnTo>
                    <a:lnTo>
                      <a:pt x="24" y="19"/>
                    </a:lnTo>
                    <a:lnTo>
                      <a:pt x="11" y="1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3" name="Freeform 69">
                <a:extLst>
                  <a:ext uri="{FF2B5EF4-FFF2-40B4-BE49-F238E27FC236}">
                    <a16:creationId xmlns:a16="http://schemas.microsoft.com/office/drawing/2014/main" id="{70B8A44E-5E3D-70C1-A57F-60997D5E3F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9" y="2646"/>
                <a:ext cx="24" cy="30"/>
              </a:xfrm>
              <a:custGeom>
                <a:avLst/>
                <a:gdLst>
                  <a:gd name="T0" fmla="*/ 11 w 24"/>
                  <a:gd name="T1" fmla="*/ 12 h 30"/>
                  <a:gd name="T2" fmla="*/ 7 w 24"/>
                  <a:gd name="T3" fmla="*/ 0 h 30"/>
                  <a:gd name="T4" fmla="*/ 0 w 24"/>
                  <a:gd name="T5" fmla="*/ 9 h 30"/>
                  <a:gd name="T6" fmla="*/ 24 w 24"/>
                  <a:gd name="T7" fmla="*/ 30 h 30"/>
                  <a:gd name="T8" fmla="*/ 24 w 24"/>
                  <a:gd name="T9" fmla="*/ 19 h 30"/>
                  <a:gd name="T10" fmla="*/ 11 w 24"/>
                  <a:gd name="T11" fmla="*/ 1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30">
                    <a:moveTo>
                      <a:pt x="11" y="12"/>
                    </a:moveTo>
                    <a:lnTo>
                      <a:pt x="7" y="0"/>
                    </a:lnTo>
                    <a:lnTo>
                      <a:pt x="0" y="9"/>
                    </a:lnTo>
                    <a:lnTo>
                      <a:pt x="24" y="30"/>
                    </a:lnTo>
                    <a:lnTo>
                      <a:pt x="24" y="19"/>
                    </a:lnTo>
                    <a:lnTo>
                      <a:pt x="11" y="12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4" name="Freeform 70">
                <a:extLst>
                  <a:ext uri="{FF2B5EF4-FFF2-40B4-BE49-F238E27FC236}">
                    <a16:creationId xmlns:a16="http://schemas.microsoft.com/office/drawing/2014/main" id="{D56B99CB-7F1A-2C0E-5C03-5EDC2372FB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9" y="2646"/>
                <a:ext cx="24" cy="30"/>
              </a:xfrm>
              <a:custGeom>
                <a:avLst/>
                <a:gdLst>
                  <a:gd name="T0" fmla="*/ 11 w 24"/>
                  <a:gd name="T1" fmla="*/ 12 h 30"/>
                  <a:gd name="T2" fmla="*/ 7 w 24"/>
                  <a:gd name="T3" fmla="*/ 0 h 30"/>
                  <a:gd name="T4" fmla="*/ 0 w 24"/>
                  <a:gd name="T5" fmla="*/ 9 h 30"/>
                  <a:gd name="T6" fmla="*/ 24 w 24"/>
                  <a:gd name="T7" fmla="*/ 30 h 30"/>
                  <a:gd name="T8" fmla="*/ 24 w 24"/>
                  <a:gd name="T9" fmla="*/ 19 h 30"/>
                  <a:gd name="T10" fmla="*/ 11 w 24"/>
                  <a:gd name="T11" fmla="*/ 1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30">
                    <a:moveTo>
                      <a:pt x="11" y="12"/>
                    </a:moveTo>
                    <a:lnTo>
                      <a:pt x="7" y="0"/>
                    </a:lnTo>
                    <a:lnTo>
                      <a:pt x="0" y="9"/>
                    </a:lnTo>
                    <a:lnTo>
                      <a:pt x="24" y="30"/>
                    </a:lnTo>
                    <a:lnTo>
                      <a:pt x="24" y="19"/>
                    </a:lnTo>
                    <a:lnTo>
                      <a:pt x="11" y="12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5" name="Freeform 71">
                <a:extLst>
                  <a:ext uri="{FF2B5EF4-FFF2-40B4-BE49-F238E27FC236}">
                    <a16:creationId xmlns:a16="http://schemas.microsoft.com/office/drawing/2014/main" id="{40BAB286-883D-DEAB-B34B-E84FC1247F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8" y="2559"/>
                <a:ext cx="30" cy="18"/>
              </a:xfrm>
              <a:custGeom>
                <a:avLst/>
                <a:gdLst>
                  <a:gd name="T0" fmla="*/ 11 w 30"/>
                  <a:gd name="T1" fmla="*/ 0 h 18"/>
                  <a:gd name="T2" fmla="*/ 0 w 30"/>
                  <a:gd name="T3" fmla="*/ 2 h 18"/>
                  <a:gd name="T4" fmla="*/ 3 w 30"/>
                  <a:gd name="T5" fmla="*/ 15 h 18"/>
                  <a:gd name="T6" fmla="*/ 16 w 30"/>
                  <a:gd name="T7" fmla="*/ 18 h 18"/>
                  <a:gd name="T8" fmla="*/ 30 w 30"/>
                  <a:gd name="T9" fmla="*/ 13 h 18"/>
                  <a:gd name="T10" fmla="*/ 11 w 3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8">
                    <a:moveTo>
                      <a:pt x="11" y="0"/>
                    </a:moveTo>
                    <a:lnTo>
                      <a:pt x="0" y="2"/>
                    </a:lnTo>
                    <a:lnTo>
                      <a:pt x="3" y="15"/>
                    </a:lnTo>
                    <a:lnTo>
                      <a:pt x="16" y="18"/>
                    </a:lnTo>
                    <a:lnTo>
                      <a:pt x="30" y="1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6" name="Freeform 72">
                <a:extLst>
                  <a:ext uri="{FF2B5EF4-FFF2-40B4-BE49-F238E27FC236}">
                    <a16:creationId xmlns:a16="http://schemas.microsoft.com/office/drawing/2014/main" id="{CB4DD34F-384D-44D3-B468-D9AC9919D1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8" y="2559"/>
                <a:ext cx="30" cy="18"/>
              </a:xfrm>
              <a:custGeom>
                <a:avLst/>
                <a:gdLst>
                  <a:gd name="T0" fmla="*/ 11 w 30"/>
                  <a:gd name="T1" fmla="*/ 0 h 18"/>
                  <a:gd name="T2" fmla="*/ 0 w 30"/>
                  <a:gd name="T3" fmla="*/ 2 h 18"/>
                  <a:gd name="T4" fmla="*/ 3 w 30"/>
                  <a:gd name="T5" fmla="*/ 15 h 18"/>
                  <a:gd name="T6" fmla="*/ 16 w 30"/>
                  <a:gd name="T7" fmla="*/ 18 h 18"/>
                  <a:gd name="T8" fmla="*/ 30 w 30"/>
                  <a:gd name="T9" fmla="*/ 13 h 18"/>
                  <a:gd name="T10" fmla="*/ 11 w 3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8">
                    <a:moveTo>
                      <a:pt x="11" y="0"/>
                    </a:moveTo>
                    <a:lnTo>
                      <a:pt x="0" y="2"/>
                    </a:lnTo>
                    <a:lnTo>
                      <a:pt x="3" y="15"/>
                    </a:lnTo>
                    <a:lnTo>
                      <a:pt x="16" y="18"/>
                    </a:lnTo>
                    <a:lnTo>
                      <a:pt x="30" y="13"/>
                    </a:lnTo>
                    <a:lnTo>
                      <a:pt x="11" y="0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7" name="Freeform 73">
                <a:extLst>
                  <a:ext uri="{FF2B5EF4-FFF2-40B4-BE49-F238E27FC236}">
                    <a16:creationId xmlns:a16="http://schemas.microsoft.com/office/drawing/2014/main" id="{C37CAA25-4779-CB18-CABE-94FDDB7C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8" y="2559"/>
                <a:ext cx="30" cy="18"/>
              </a:xfrm>
              <a:custGeom>
                <a:avLst/>
                <a:gdLst>
                  <a:gd name="T0" fmla="*/ 11 w 30"/>
                  <a:gd name="T1" fmla="*/ 0 h 18"/>
                  <a:gd name="T2" fmla="*/ 0 w 30"/>
                  <a:gd name="T3" fmla="*/ 2 h 18"/>
                  <a:gd name="T4" fmla="*/ 3 w 30"/>
                  <a:gd name="T5" fmla="*/ 15 h 18"/>
                  <a:gd name="T6" fmla="*/ 16 w 30"/>
                  <a:gd name="T7" fmla="*/ 18 h 18"/>
                  <a:gd name="T8" fmla="*/ 30 w 30"/>
                  <a:gd name="T9" fmla="*/ 13 h 18"/>
                  <a:gd name="T10" fmla="*/ 11 w 3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8">
                    <a:moveTo>
                      <a:pt x="11" y="0"/>
                    </a:moveTo>
                    <a:lnTo>
                      <a:pt x="0" y="2"/>
                    </a:lnTo>
                    <a:lnTo>
                      <a:pt x="3" y="15"/>
                    </a:lnTo>
                    <a:lnTo>
                      <a:pt x="16" y="18"/>
                    </a:lnTo>
                    <a:lnTo>
                      <a:pt x="30" y="13"/>
                    </a:lnTo>
                    <a:lnTo>
                      <a:pt x="11" y="0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8" name="Freeform 74">
                <a:extLst>
                  <a:ext uri="{FF2B5EF4-FFF2-40B4-BE49-F238E27FC236}">
                    <a16:creationId xmlns:a16="http://schemas.microsoft.com/office/drawing/2014/main" id="{12F54837-47C9-D761-C7E1-FA7959D37E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24" y="3473"/>
                <a:ext cx="180" cy="270"/>
              </a:xfrm>
              <a:custGeom>
                <a:avLst/>
                <a:gdLst>
                  <a:gd name="T0" fmla="*/ 151 w 180"/>
                  <a:gd name="T1" fmla="*/ 38 h 270"/>
                  <a:gd name="T2" fmla="*/ 146 w 180"/>
                  <a:gd name="T3" fmla="*/ 3 h 270"/>
                  <a:gd name="T4" fmla="*/ 135 w 180"/>
                  <a:gd name="T5" fmla="*/ 0 h 270"/>
                  <a:gd name="T6" fmla="*/ 124 w 180"/>
                  <a:gd name="T7" fmla="*/ 7 h 270"/>
                  <a:gd name="T8" fmla="*/ 126 w 180"/>
                  <a:gd name="T9" fmla="*/ 72 h 270"/>
                  <a:gd name="T10" fmla="*/ 94 w 180"/>
                  <a:gd name="T11" fmla="*/ 66 h 270"/>
                  <a:gd name="T12" fmla="*/ 79 w 180"/>
                  <a:gd name="T13" fmla="*/ 84 h 270"/>
                  <a:gd name="T14" fmla="*/ 38 w 180"/>
                  <a:gd name="T15" fmla="*/ 101 h 270"/>
                  <a:gd name="T16" fmla="*/ 34 w 180"/>
                  <a:gd name="T17" fmla="*/ 111 h 270"/>
                  <a:gd name="T18" fmla="*/ 23 w 180"/>
                  <a:gd name="T19" fmla="*/ 111 h 270"/>
                  <a:gd name="T20" fmla="*/ 14 w 180"/>
                  <a:gd name="T21" fmla="*/ 122 h 270"/>
                  <a:gd name="T22" fmla="*/ 16 w 180"/>
                  <a:gd name="T23" fmla="*/ 137 h 270"/>
                  <a:gd name="T24" fmla="*/ 0 w 180"/>
                  <a:gd name="T25" fmla="*/ 155 h 270"/>
                  <a:gd name="T26" fmla="*/ 0 w 180"/>
                  <a:gd name="T27" fmla="*/ 155 h 270"/>
                  <a:gd name="T28" fmla="*/ 54 w 180"/>
                  <a:gd name="T29" fmla="*/ 164 h 270"/>
                  <a:gd name="T30" fmla="*/ 58 w 180"/>
                  <a:gd name="T31" fmla="*/ 176 h 270"/>
                  <a:gd name="T32" fmla="*/ 81 w 180"/>
                  <a:gd name="T33" fmla="*/ 189 h 270"/>
                  <a:gd name="T34" fmla="*/ 105 w 180"/>
                  <a:gd name="T35" fmla="*/ 210 h 270"/>
                  <a:gd name="T36" fmla="*/ 108 w 180"/>
                  <a:gd name="T37" fmla="*/ 223 h 270"/>
                  <a:gd name="T38" fmla="*/ 117 w 180"/>
                  <a:gd name="T39" fmla="*/ 227 h 270"/>
                  <a:gd name="T40" fmla="*/ 132 w 180"/>
                  <a:gd name="T41" fmla="*/ 268 h 270"/>
                  <a:gd name="T42" fmla="*/ 148 w 180"/>
                  <a:gd name="T43" fmla="*/ 270 h 270"/>
                  <a:gd name="T44" fmla="*/ 160 w 180"/>
                  <a:gd name="T45" fmla="*/ 263 h 270"/>
                  <a:gd name="T46" fmla="*/ 160 w 180"/>
                  <a:gd name="T47" fmla="*/ 263 h 270"/>
                  <a:gd name="T48" fmla="*/ 160 w 180"/>
                  <a:gd name="T49" fmla="*/ 239 h 270"/>
                  <a:gd name="T50" fmla="*/ 180 w 180"/>
                  <a:gd name="T51" fmla="*/ 194 h 270"/>
                  <a:gd name="T52" fmla="*/ 166 w 180"/>
                  <a:gd name="T53" fmla="*/ 99 h 270"/>
                  <a:gd name="T54" fmla="*/ 150 w 180"/>
                  <a:gd name="T55" fmla="*/ 77 h 270"/>
                  <a:gd name="T56" fmla="*/ 151 w 180"/>
                  <a:gd name="T57" fmla="*/ 38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80" h="270">
                    <a:moveTo>
                      <a:pt x="151" y="38"/>
                    </a:moveTo>
                    <a:lnTo>
                      <a:pt x="146" y="3"/>
                    </a:lnTo>
                    <a:lnTo>
                      <a:pt x="135" y="0"/>
                    </a:lnTo>
                    <a:lnTo>
                      <a:pt x="124" y="7"/>
                    </a:lnTo>
                    <a:lnTo>
                      <a:pt x="126" y="72"/>
                    </a:lnTo>
                    <a:lnTo>
                      <a:pt x="94" y="66"/>
                    </a:lnTo>
                    <a:lnTo>
                      <a:pt x="79" y="84"/>
                    </a:lnTo>
                    <a:lnTo>
                      <a:pt x="38" y="101"/>
                    </a:lnTo>
                    <a:lnTo>
                      <a:pt x="34" y="111"/>
                    </a:lnTo>
                    <a:lnTo>
                      <a:pt x="23" y="111"/>
                    </a:lnTo>
                    <a:lnTo>
                      <a:pt x="14" y="122"/>
                    </a:lnTo>
                    <a:lnTo>
                      <a:pt x="16" y="137"/>
                    </a:lnTo>
                    <a:lnTo>
                      <a:pt x="0" y="155"/>
                    </a:lnTo>
                    <a:lnTo>
                      <a:pt x="0" y="155"/>
                    </a:lnTo>
                    <a:lnTo>
                      <a:pt x="54" y="164"/>
                    </a:lnTo>
                    <a:lnTo>
                      <a:pt x="58" y="176"/>
                    </a:lnTo>
                    <a:lnTo>
                      <a:pt x="81" y="189"/>
                    </a:lnTo>
                    <a:lnTo>
                      <a:pt x="105" y="210"/>
                    </a:lnTo>
                    <a:lnTo>
                      <a:pt x="108" y="223"/>
                    </a:lnTo>
                    <a:lnTo>
                      <a:pt x="117" y="227"/>
                    </a:lnTo>
                    <a:lnTo>
                      <a:pt x="132" y="268"/>
                    </a:lnTo>
                    <a:lnTo>
                      <a:pt x="148" y="270"/>
                    </a:lnTo>
                    <a:lnTo>
                      <a:pt x="160" y="263"/>
                    </a:lnTo>
                    <a:lnTo>
                      <a:pt x="160" y="263"/>
                    </a:lnTo>
                    <a:lnTo>
                      <a:pt x="160" y="239"/>
                    </a:lnTo>
                    <a:lnTo>
                      <a:pt x="180" y="194"/>
                    </a:lnTo>
                    <a:lnTo>
                      <a:pt x="166" y="99"/>
                    </a:lnTo>
                    <a:lnTo>
                      <a:pt x="150" y="77"/>
                    </a:lnTo>
                    <a:lnTo>
                      <a:pt x="151" y="38"/>
                    </a:lnTo>
                    <a:close/>
                  </a:path>
                </a:pathLst>
              </a:custGeom>
              <a:solidFill>
                <a:srgbClr val="8F98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9" name="Freeform 75">
                <a:extLst>
                  <a:ext uri="{FF2B5EF4-FFF2-40B4-BE49-F238E27FC236}">
                    <a16:creationId xmlns:a16="http://schemas.microsoft.com/office/drawing/2014/main" id="{91E9CD02-2148-E2E0-BDE3-0715813BFC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22" y="3628"/>
                <a:ext cx="164" cy="223"/>
              </a:xfrm>
              <a:custGeom>
                <a:avLst/>
                <a:gdLst>
                  <a:gd name="T0" fmla="*/ 2 w 164"/>
                  <a:gd name="T1" fmla="*/ 0 h 223"/>
                  <a:gd name="T2" fmla="*/ 0 w 164"/>
                  <a:gd name="T3" fmla="*/ 10 h 223"/>
                  <a:gd name="T4" fmla="*/ 11 w 164"/>
                  <a:gd name="T5" fmla="*/ 7 h 223"/>
                  <a:gd name="T6" fmla="*/ 25 w 164"/>
                  <a:gd name="T7" fmla="*/ 23 h 223"/>
                  <a:gd name="T8" fmla="*/ 6 w 164"/>
                  <a:gd name="T9" fmla="*/ 36 h 223"/>
                  <a:gd name="T10" fmla="*/ 9 w 164"/>
                  <a:gd name="T11" fmla="*/ 57 h 223"/>
                  <a:gd name="T12" fmla="*/ 40 w 164"/>
                  <a:gd name="T13" fmla="*/ 74 h 223"/>
                  <a:gd name="T14" fmla="*/ 29 w 164"/>
                  <a:gd name="T15" fmla="*/ 79 h 223"/>
                  <a:gd name="T16" fmla="*/ 18 w 164"/>
                  <a:gd name="T17" fmla="*/ 110 h 223"/>
                  <a:gd name="T18" fmla="*/ 47 w 164"/>
                  <a:gd name="T19" fmla="*/ 101 h 223"/>
                  <a:gd name="T20" fmla="*/ 51 w 164"/>
                  <a:gd name="T21" fmla="*/ 122 h 223"/>
                  <a:gd name="T22" fmla="*/ 40 w 164"/>
                  <a:gd name="T23" fmla="*/ 149 h 223"/>
                  <a:gd name="T24" fmla="*/ 78 w 164"/>
                  <a:gd name="T25" fmla="*/ 155 h 223"/>
                  <a:gd name="T26" fmla="*/ 58 w 164"/>
                  <a:gd name="T27" fmla="*/ 167 h 223"/>
                  <a:gd name="T28" fmla="*/ 56 w 164"/>
                  <a:gd name="T29" fmla="*/ 180 h 223"/>
                  <a:gd name="T30" fmla="*/ 76 w 164"/>
                  <a:gd name="T31" fmla="*/ 196 h 223"/>
                  <a:gd name="T32" fmla="*/ 119 w 164"/>
                  <a:gd name="T33" fmla="*/ 209 h 223"/>
                  <a:gd name="T34" fmla="*/ 125 w 164"/>
                  <a:gd name="T35" fmla="*/ 218 h 223"/>
                  <a:gd name="T36" fmla="*/ 135 w 164"/>
                  <a:gd name="T37" fmla="*/ 223 h 223"/>
                  <a:gd name="T38" fmla="*/ 159 w 164"/>
                  <a:gd name="T39" fmla="*/ 167 h 223"/>
                  <a:gd name="T40" fmla="*/ 146 w 164"/>
                  <a:gd name="T41" fmla="*/ 167 h 223"/>
                  <a:gd name="T42" fmla="*/ 157 w 164"/>
                  <a:gd name="T43" fmla="*/ 160 h 223"/>
                  <a:gd name="T44" fmla="*/ 164 w 164"/>
                  <a:gd name="T45" fmla="*/ 140 h 223"/>
                  <a:gd name="T46" fmla="*/ 162 w 164"/>
                  <a:gd name="T47" fmla="*/ 108 h 223"/>
                  <a:gd name="T48" fmla="*/ 150 w 164"/>
                  <a:gd name="T49" fmla="*/ 115 h 223"/>
                  <a:gd name="T50" fmla="*/ 134 w 164"/>
                  <a:gd name="T51" fmla="*/ 113 h 223"/>
                  <a:gd name="T52" fmla="*/ 119 w 164"/>
                  <a:gd name="T53" fmla="*/ 72 h 223"/>
                  <a:gd name="T54" fmla="*/ 110 w 164"/>
                  <a:gd name="T55" fmla="*/ 68 h 223"/>
                  <a:gd name="T56" fmla="*/ 107 w 164"/>
                  <a:gd name="T57" fmla="*/ 55 h 223"/>
                  <a:gd name="T58" fmla="*/ 83 w 164"/>
                  <a:gd name="T59" fmla="*/ 34 h 223"/>
                  <a:gd name="T60" fmla="*/ 60 w 164"/>
                  <a:gd name="T61" fmla="*/ 21 h 223"/>
                  <a:gd name="T62" fmla="*/ 56 w 164"/>
                  <a:gd name="T63" fmla="*/ 9 h 223"/>
                  <a:gd name="T64" fmla="*/ 2 w 164"/>
                  <a:gd name="T65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64" h="223">
                    <a:moveTo>
                      <a:pt x="2" y="0"/>
                    </a:moveTo>
                    <a:lnTo>
                      <a:pt x="0" y="10"/>
                    </a:lnTo>
                    <a:lnTo>
                      <a:pt x="11" y="7"/>
                    </a:lnTo>
                    <a:lnTo>
                      <a:pt x="25" y="23"/>
                    </a:lnTo>
                    <a:lnTo>
                      <a:pt x="6" y="36"/>
                    </a:lnTo>
                    <a:lnTo>
                      <a:pt x="9" y="57"/>
                    </a:lnTo>
                    <a:lnTo>
                      <a:pt x="40" y="74"/>
                    </a:lnTo>
                    <a:lnTo>
                      <a:pt x="29" y="79"/>
                    </a:lnTo>
                    <a:lnTo>
                      <a:pt x="18" y="110"/>
                    </a:lnTo>
                    <a:lnTo>
                      <a:pt x="47" y="101"/>
                    </a:lnTo>
                    <a:lnTo>
                      <a:pt x="51" y="122"/>
                    </a:lnTo>
                    <a:lnTo>
                      <a:pt x="40" y="149"/>
                    </a:lnTo>
                    <a:lnTo>
                      <a:pt x="78" y="155"/>
                    </a:lnTo>
                    <a:lnTo>
                      <a:pt x="58" y="167"/>
                    </a:lnTo>
                    <a:lnTo>
                      <a:pt x="56" y="180"/>
                    </a:lnTo>
                    <a:lnTo>
                      <a:pt x="76" y="196"/>
                    </a:lnTo>
                    <a:lnTo>
                      <a:pt x="119" y="209"/>
                    </a:lnTo>
                    <a:lnTo>
                      <a:pt x="125" y="218"/>
                    </a:lnTo>
                    <a:lnTo>
                      <a:pt x="135" y="223"/>
                    </a:lnTo>
                    <a:lnTo>
                      <a:pt x="159" y="167"/>
                    </a:lnTo>
                    <a:lnTo>
                      <a:pt x="146" y="167"/>
                    </a:lnTo>
                    <a:lnTo>
                      <a:pt x="157" y="160"/>
                    </a:lnTo>
                    <a:lnTo>
                      <a:pt x="164" y="140"/>
                    </a:lnTo>
                    <a:lnTo>
                      <a:pt x="162" y="108"/>
                    </a:lnTo>
                    <a:lnTo>
                      <a:pt x="150" y="115"/>
                    </a:lnTo>
                    <a:lnTo>
                      <a:pt x="134" y="113"/>
                    </a:lnTo>
                    <a:lnTo>
                      <a:pt x="119" y="72"/>
                    </a:lnTo>
                    <a:lnTo>
                      <a:pt x="110" y="68"/>
                    </a:lnTo>
                    <a:lnTo>
                      <a:pt x="107" y="55"/>
                    </a:lnTo>
                    <a:lnTo>
                      <a:pt x="83" y="34"/>
                    </a:lnTo>
                    <a:lnTo>
                      <a:pt x="60" y="21"/>
                    </a:lnTo>
                    <a:lnTo>
                      <a:pt x="56" y="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F98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20" name="Freeform 76">
                <a:extLst>
                  <a:ext uri="{FF2B5EF4-FFF2-40B4-BE49-F238E27FC236}">
                    <a16:creationId xmlns:a16="http://schemas.microsoft.com/office/drawing/2014/main" id="{DC87BCA9-5C59-B048-96D6-47230FB033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3" y="1737"/>
                <a:ext cx="334" cy="249"/>
              </a:xfrm>
              <a:custGeom>
                <a:avLst/>
                <a:gdLst>
                  <a:gd name="T0" fmla="*/ 303 w 334"/>
                  <a:gd name="T1" fmla="*/ 166 h 249"/>
                  <a:gd name="T2" fmla="*/ 280 w 334"/>
                  <a:gd name="T3" fmla="*/ 170 h 249"/>
                  <a:gd name="T4" fmla="*/ 258 w 334"/>
                  <a:gd name="T5" fmla="*/ 166 h 249"/>
                  <a:gd name="T6" fmla="*/ 249 w 334"/>
                  <a:gd name="T7" fmla="*/ 173 h 249"/>
                  <a:gd name="T8" fmla="*/ 242 w 334"/>
                  <a:gd name="T9" fmla="*/ 139 h 249"/>
                  <a:gd name="T10" fmla="*/ 220 w 334"/>
                  <a:gd name="T11" fmla="*/ 134 h 249"/>
                  <a:gd name="T12" fmla="*/ 217 w 334"/>
                  <a:gd name="T13" fmla="*/ 125 h 249"/>
                  <a:gd name="T14" fmla="*/ 204 w 334"/>
                  <a:gd name="T15" fmla="*/ 132 h 249"/>
                  <a:gd name="T16" fmla="*/ 191 w 334"/>
                  <a:gd name="T17" fmla="*/ 128 h 249"/>
                  <a:gd name="T18" fmla="*/ 181 w 334"/>
                  <a:gd name="T19" fmla="*/ 96 h 249"/>
                  <a:gd name="T20" fmla="*/ 182 w 334"/>
                  <a:gd name="T21" fmla="*/ 85 h 249"/>
                  <a:gd name="T22" fmla="*/ 166 w 334"/>
                  <a:gd name="T23" fmla="*/ 69 h 249"/>
                  <a:gd name="T24" fmla="*/ 143 w 334"/>
                  <a:gd name="T25" fmla="*/ 71 h 249"/>
                  <a:gd name="T26" fmla="*/ 121 w 334"/>
                  <a:gd name="T27" fmla="*/ 85 h 249"/>
                  <a:gd name="T28" fmla="*/ 110 w 334"/>
                  <a:gd name="T29" fmla="*/ 80 h 249"/>
                  <a:gd name="T30" fmla="*/ 100 w 334"/>
                  <a:gd name="T31" fmla="*/ 62 h 249"/>
                  <a:gd name="T32" fmla="*/ 87 w 334"/>
                  <a:gd name="T33" fmla="*/ 62 h 249"/>
                  <a:gd name="T34" fmla="*/ 82 w 334"/>
                  <a:gd name="T35" fmla="*/ 51 h 249"/>
                  <a:gd name="T36" fmla="*/ 85 w 334"/>
                  <a:gd name="T37" fmla="*/ 29 h 249"/>
                  <a:gd name="T38" fmla="*/ 76 w 334"/>
                  <a:gd name="T39" fmla="*/ 8 h 249"/>
                  <a:gd name="T40" fmla="*/ 64 w 334"/>
                  <a:gd name="T41" fmla="*/ 0 h 249"/>
                  <a:gd name="T42" fmla="*/ 0 w 334"/>
                  <a:gd name="T43" fmla="*/ 15 h 249"/>
                  <a:gd name="T44" fmla="*/ 28 w 334"/>
                  <a:gd name="T45" fmla="*/ 64 h 249"/>
                  <a:gd name="T46" fmla="*/ 49 w 334"/>
                  <a:gd name="T47" fmla="*/ 73 h 249"/>
                  <a:gd name="T48" fmla="*/ 46 w 334"/>
                  <a:gd name="T49" fmla="*/ 83 h 249"/>
                  <a:gd name="T50" fmla="*/ 62 w 334"/>
                  <a:gd name="T51" fmla="*/ 100 h 249"/>
                  <a:gd name="T52" fmla="*/ 107 w 334"/>
                  <a:gd name="T53" fmla="*/ 101 h 249"/>
                  <a:gd name="T54" fmla="*/ 114 w 334"/>
                  <a:gd name="T55" fmla="*/ 92 h 249"/>
                  <a:gd name="T56" fmla="*/ 119 w 334"/>
                  <a:gd name="T57" fmla="*/ 103 h 249"/>
                  <a:gd name="T58" fmla="*/ 116 w 334"/>
                  <a:gd name="T59" fmla="*/ 125 h 249"/>
                  <a:gd name="T60" fmla="*/ 137 w 334"/>
                  <a:gd name="T61" fmla="*/ 128 h 249"/>
                  <a:gd name="T62" fmla="*/ 154 w 334"/>
                  <a:gd name="T63" fmla="*/ 148 h 249"/>
                  <a:gd name="T64" fmla="*/ 141 w 334"/>
                  <a:gd name="T65" fmla="*/ 154 h 249"/>
                  <a:gd name="T66" fmla="*/ 155 w 334"/>
                  <a:gd name="T67" fmla="*/ 173 h 249"/>
                  <a:gd name="T68" fmla="*/ 154 w 334"/>
                  <a:gd name="T69" fmla="*/ 184 h 249"/>
                  <a:gd name="T70" fmla="*/ 164 w 334"/>
                  <a:gd name="T71" fmla="*/ 186 h 249"/>
                  <a:gd name="T72" fmla="*/ 173 w 334"/>
                  <a:gd name="T73" fmla="*/ 193 h 249"/>
                  <a:gd name="T74" fmla="*/ 159 w 334"/>
                  <a:gd name="T75" fmla="*/ 235 h 249"/>
                  <a:gd name="T76" fmla="*/ 172 w 334"/>
                  <a:gd name="T77" fmla="*/ 244 h 249"/>
                  <a:gd name="T78" fmla="*/ 220 w 334"/>
                  <a:gd name="T79" fmla="*/ 242 h 249"/>
                  <a:gd name="T80" fmla="*/ 231 w 334"/>
                  <a:gd name="T81" fmla="*/ 233 h 249"/>
                  <a:gd name="T82" fmla="*/ 240 w 334"/>
                  <a:gd name="T83" fmla="*/ 240 h 249"/>
                  <a:gd name="T84" fmla="*/ 260 w 334"/>
                  <a:gd name="T85" fmla="*/ 233 h 249"/>
                  <a:gd name="T86" fmla="*/ 321 w 334"/>
                  <a:gd name="T87" fmla="*/ 249 h 249"/>
                  <a:gd name="T88" fmla="*/ 321 w 334"/>
                  <a:gd name="T89" fmla="*/ 249 h 249"/>
                  <a:gd name="T90" fmla="*/ 334 w 334"/>
                  <a:gd name="T91" fmla="*/ 226 h 249"/>
                  <a:gd name="T92" fmla="*/ 323 w 334"/>
                  <a:gd name="T93" fmla="*/ 206 h 249"/>
                  <a:gd name="T94" fmla="*/ 330 w 334"/>
                  <a:gd name="T95" fmla="*/ 182 h 249"/>
                  <a:gd name="T96" fmla="*/ 319 w 334"/>
                  <a:gd name="T97" fmla="*/ 184 h 249"/>
                  <a:gd name="T98" fmla="*/ 303 w 334"/>
                  <a:gd name="T99" fmla="*/ 16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34" h="249">
                    <a:moveTo>
                      <a:pt x="303" y="166"/>
                    </a:moveTo>
                    <a:lnTo>
                      <a:pt x="280" y="170"/>
                    </a:lnTo>
                    <a:lnTo>
                      <a:pt x="258" y="166"/>
                    </a:lnTo>
                    <a:lnTo>
                      <a:pt x="249" y="173"/>
                    </a:lnTo>
                    <a:lnTo>
                      <a:pt x="242" y="139"/>
                    </a:lnTo>
                    <a:lnTo>
                      <a:pt x="220" y="134"/>
                    </a:lnTo>
                    <a:lnTo>
                      <a:pt x="217" y="125"/>
                    </a:lnTo>
                    <a:lnTo>
                      <a:pt x="204" y="132"/>
                    </a:lnTo>
                    <a:lnTo>
                      <a:pt x="191" y="128"/>
                    </a:lnTo>
                    <a:lnTo>
                      <a:pt x="181" y="96"/>
                    </a:lnTo>
                    <a:lnTo>
                      <a:pt x="182" y="85"/>
                    </a:lnTo>
                    <a:lnTo>
                      <a:pt x="166" y="69"/>
                    </a:lnTo>
                    <a:lnTo>
                      <a:pt x="143" y="71"/>
                    </a:lnTo>
                    <a:lnTo>
                      <a:pt x="121" y="85"/>
                    </a:lnTo>
                    <a:lnTo>
                      <a:pt x="110" y="80"/>
                    </a:lnTo>
                    <a:lnTo>
                      <a:pt x="100" y="62"/>
                    </a:lnTo>
                    <a:lnTo>
                      <a:pt x="87" y="62"/>
                    </a:lnTo>
                    <a:lnTo>
                      <a:pt x="82" y="51"/>
                    </a:lnTo>
                    <a:lnTo>
                      <a:pt x="85" y="29"/>
                    </a:lnTo>
                    <a:lnTo>
                      <a:pt x="76" y="8"/>
                    </a:lnTo>
                    <a:lnTo>
                      <a:pt x="64" y="0"/>
                    </a:lnTo>
                    <a:lnTo>
                      <a:pt x="0" y="15"/>
                    </a:lnTo>
                    <a:lnTo>
                      <a:pt x="28" y="64"/>
                    </a:lnTo>
                    <a:lnTo>
                      <a:pt x="49" y="73"/>
                    </a:lnTo>
                    <a:lnTo>
                      <a:pt x="46" y="83"/>
                    </a:lnTo>
                    <a:lnTo>
                      <a:pt x="62" y="100"/>
                    </a:lnTo>
                    <a:lnTo>
                      <a:pt x="107" y="101"/>
                    </a:lnTo>
                    <a:lnTo>
                      <a:pt x="114" y="92"/>
                    </a:lnTo>
                    <a:lnTo>
                      <a:pt x="119" y="103"/>
                    </a:lnTo>
                    <a:lnTo>
                      <a:pt x="116" y="125"/>
                    </a:lnTo>
                    <a:lnTo>
                      <a:pt x="137" y="128"/>
                    </a:lnTo>
                    <a:lnTo>
                      <a:pt x="154" y="148"/>
                    </a:lnTo>
                    <a:lnTo>
                      <a:pt x="141" y="154"/>
                    </a:lnTo>
                    <a:lnTo>
                      <a:pt x="155" y="173"/>
                    </a:lnTo>
                    <a:lnTo>
                      <a:pt x="154" y="184"/>
                    </a:lnTo>
                    <a:lnTo>
                      <a:pt x="164" y="186"/>
                    </a:lnTo>
                    <a:lnTo>
                      <a:pt x="173" y="193"/>
                    </a:lnTo>
                    <a:lnTo>
                      <a:pt x="159" y="235"/>
                    </a:lnTo>
                    <a:lnTo>
                      <a:pt x="172" y="244"/>
                    </a:lnTo>
                    <a:lnTo>
                      <a:pt x="220" y="242"/>
                    </a:lnTo>
                    <a:lnTo>
                      <a:pt x="231" y="233"/>
                    </a:lnTo>
                    <a:lnTo>
                      <a:pt x="240" y="240"/>
                    </a:lnTo>
                    <a:lnTo>
                      <a:pt x="260" y="233"/>
                    </a:lnTo>
                    <a:lnTo>
                      <a:pt x="321" y="249"/>
                    </a:lnTo>
                    <a:lnTo>
                      <a:pt x="321" y="249"/>
                    </a:lnTo>
                    <a:lnTo>
                      <a:pt x="334" y="226"/>
                    </a:lnTo>
                    <a:lnTo>
                      <a:pt x="323" y="206"/>
                    </a:lnTo>
                    <a:lnTo>
                      <a:pt x="330" y="182"/>
                    </a:lnTo>
                    <a:lnTo>
                      <a:pt x="319" y="184"/>
                    </a:lnTo>
                    <a:lnTo>
                      <a:pt x="303" y="166"/>
                    </a:lnTo>
                    <a:close/>
                  </a:path>
                </a:pathLst>
              </a:custGeom>
              <a:solidFill>
                <a:srgbClr val="1A1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21" name="Freeform 77">
                <a:extLst>
                  <a:ext uri="{FF2B5EF4-FFF2-40B4-BE49-F238E27FC236}">
                    <a16:creationId xmlns:a16="http://schemas.microsoft.com/office/drawing/2014/main" id="{FAE4D3C0-59F4-0487-5391-89D5F637D3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3" y="1737"/>
                <a:ext cx="334" cy="249"/>
              </a:xfrm>
              <a:custGeom>
                <a:avLst/>
                <a:gdLst>
                  <a:gd name="T0" fmla="*/ 303 w 334"/>
                  <a:gd name="T1" fmla="*/ 166 h 249"/>
                  <a:gd name="T2" fmla="*/ 280 w 334"/>
                  <a:gd name="T3" fmla="*/ 170 h 249"/>
                  <a:gd name="T4" fmla="*/ 258 w 334"/>
                  <a:gd name="T5" fmla="*/ 166 h 249"/>
                  <a:gd name="T6" fmla="*/ 249 w 334"/>
                  <a:gd name="T7" fmla="*/ 173 h 249"/>
                  <a:gd name="T8" fmla="*/ 242 w 334"/>
                  <a:gd name="T9" fmla="*/ 139 h 249"/>
                  <a:gd name="T10" fmla="*/ 220 w 334"/>
                  <a:gd name="T11" fmla="*/ 134 h 249"/>
                  <a:gd name="T12" fmla="*/ 217 w 334"/>
                  <a:gd name="T13" fmla="*/ 125 h 249"/>
                  <a:gd name="T14" fmla="*/ 204 w 334"/>
                  <a:gd name="T15" fmla="*/ 132 h 249"/>
                  <a:gd name="T16" fmla="*/ 191 w 334"/>
                  <a:gd name="T17" fmla="*/ 128 h 249"/>
                  <a:gd name="T18" fmla="*/ 181 w 334"/>
                  <a:gd name="T19" fmla="*/ 96 h 249"/>
                  <a:gd name="T20" fmla="*/ 182 w 334"/>
                  <a:gd name="T21" fmla="*/ 85 h 249"/>
                  <a:gd name="T22" fmla="*/ 166 w 334"/>
                  <a:gd name="T23" fmla="*/ 69 h 249"/>
                  <a:gd name="T24" fmla="*/ 143 w 334"/>
                  <a:gd name="T25" fmla="*/ 71 h 249"/>
                  <a:gd name="T26" fmla="*/ 121 w 334"/>
                  <a:gd name="T27" fmla="*/ 85 h 249"/>
                  <a:gd name="T28" fmla="*/ 110 w 334"/>
                  <a:gd name="T29" fmla="*/ 80 h 249"/>
                  <a:gd name="T30" fmla="*/ 100 w 334"/>
                  <a:gd name="T31" fmla="*/ 62 h 249"/>
                  <a:gd name="T32" fmla="*/ 87 w 334"/>
                  <a:gd name="T33" fmla="*/ 62 h 249"/>
                  <a:gd name="T34" fmla="*/ 82 w 334"/>
                  <a:gd name="T35" fmla="*/ 51 h 249"/>
                  <a:gd name="T36" fmla="*/ 85 w 334"/>
                  <a:gd name="T37" fmla="*/ 29 h 249"/>
                  <a:gd name="T38" fmla="*/ 76 w 334"/>
                  <a:gd name="T39" fmla="*/ 8 h 249"/>
                  <a:gd name="T40" fmla="*/ 64 w 334"/>
                  <a:gd name="T41" fmla="*/ 0 h 249"/>
                  <a:gd name="T42" fmla="*/ 0 w 334"/>
                  <a:gd name="T43" fmla="*/ 15 h 249"/>
                  <a:gd name="T44" fmla="*/ 28 w 334"/>
                  <a:gd name="T45" fmla="*/ 64 h 249"/>
                  <a:gd name="T46" fmla="*/ 49 w 334"/>
                  <a:gd name="T47" fmla="*/ 73 h 249"/>
                  <a:gd name="T48" fmla="*/ 46 w 334"/>
                  <a:gd name="T49" fmla="*/ 83 h 249"/>
                  <a:gd name="T50" fmla="*/ 62 w 334"/>
                  <a:gd name="T51" fmla="*/ 100 h 249"/>
                  <a:gd name="T52" fmla="*/ 107 w 334"/>
                  <a:gd name="T53" fmla="*/ 101 h 249"/>
                  <a:gd name="T54" fmla="*/ 114 w 334"/>
                  <a:gd name="T55" fmla="*/ 92 h 249"/>
                  <a:gd name="T56" fmla="*/ 119 w 334"/>
                  <a:gd name="T57" fmla="*/ 103 h 249"/>
                  <a:gd name="T58" fmla="*/ 116 w 334"/>
                  <a:gd name="T59" fmla="*/ 125 h 249"/>
                  <a:gd name="T60" fmla="*/ 137 w 334"/>
                  <a:gd name="T61" fmla="*/ 128 h 249"/>
                  <a:gd name="T62" fmla="*/ 154 w 334"/>
                  <a:gd name="T63" fmla="*/ 148 h 249"/>
                  <a:gd name="T64" fmla="*/ 141 w 334"/>
                  <a:gd name="T65" fmla="*/ 154 h 249"/>
                  <a:gd name="T66" fmla="*/ 155 w 334"/>
                  <a:gd name="T67" fmla="*/ 173 h 249"/>
                  <a:gd name="T68" fmla="*/ 154 w 334"/>
                  <a:gd name="T69" fmla="*/ 184 h 249"/>
                  <a:gd name="T70" fmla="*/ 164 w 334"/>
                  <a:gd name="T71" fmla="*/ 186 h 249"/>
                  <a:gd name="T72" fmla="*/ 173 w 334"/>
                  <a:gd name="T73" fmla="*/ 193 h 249"/>
                  <a:gd name="T74" fmla="*/ 159 w 334"/>
                  <a:gd name="T75" fmla="*/ 235 h 249"/>
                  <a:gd name="T76" fmla="*/ 172 w 334"/>
                  <a:gd name="T77" fmla="*/ 244 h 249"/>
                  <a:gd name="T78" fmla="*/ 220 w 334"/>
                  <a:gd name="T79" fmla="*/ 242 h 249"/>
                  <a:gd name="T80" fmla="*/ 231 w 334"/>
                  <a:gd name="T81" fmla="*/ 233 h 249"/>
                  <a:gd name="T82" fmla="*/ 240 w 334"/>
                  <a:gd name="T83" fmla="*/ 240 h 249"/>
                  <a:gd name="T84" fmla="*/ 260 w 334"/>
                  <a:gd name="T85" fmla="*/ 233 h 249"/>
                  <a:gd name="T86" fmla="*/ 321 w 334"/>
                  <a:gd name="T87" fmla="*/ 249 h 249"/>
                  <a:gd name="T88" fmla="*/ 321 w 334"/>
                  <a:gd name="T89" fmla="*/ 249 h 249"/>
                  <a:gd name="T90" fmla="*/ 334 w 334"/>
                  <a:gd name="T91" fmla="*/ 226 h 249"/>
                  <a:gd name="T92" fmla="*/ 323 w 334"/>
                  <a:gd name="T93" fmla="*/ 206 h 249"/>
                  <a:gd name="T94" fmla="*/ 330 w 334"/>
                  <a:gd name="T95" fmla="*/ 182 h 249"/>
                  <a:gd name="T96" fmla="*/ 319 w 334"/>
                  <a:gd name="T97" fmla="*/ 184 h 249"/>
                  <a:gd name="T98" fmla="*/ 303 w 334"/>
                  <a:gd name="T99" fmla="*/ 16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34" h="249">
                    <a:moveTo>
                      <a:pt x="303" y="166"/>
                    </a:moveTo>
                    <a:lnTo>
                      <a:pt x="280" y="170"/>
                    </a:lnTo>
                    <a:lnTo>
                      <a:pt x="258" y="166"/>
                    </a:lnTo>
                    <a:lnTo>
                      <a:pt x="249" y="173"/>
                    </a:lnTo>
                    <a:lnTo>
                      <a:pt x="242" y="139"/>
                    </a:lnTo>
                    <a:lnTo>
                      <a:pt x="220" y="134"/>
                    </a:lnTo>
                    <a:lnTo>
                      <a:pt x="217" y="125"/>
                    </a:lnTo>
                    <a:lnTo>
                      <a:pt x="204" y="132"/>
                    </a:lnTo>
                    <a:lnTo>
                      <a:pt x="191" y="128"/>
                    </a:lnTo>
                    <a:lnTo>
                      <a:pt x="181" y="96"/>
                    </a:lnTo>
                    <a:lnTo>
                      <a:pt x="182" y="85"/>
                    </a:lnTo>
                    <a:lnTo>
                      <a:pt x="166" y="69"/>
                    </a:lnTo>
                    <a:lnTo>
                      <a:pt x="143" y="71"/>
                    </a:lnTo>
                    <a:lnTo>
                      <a:pt x="121" y="85"/>
                    </a:lnTo>
                    <a:lnTo>
                      <a:pt x="110" y="80"/>
                    </a:lnTo>
                    <a:lnTo>
                      <a:pt x="100" y="62"/>
                    </a:lnTo>
                    <a:lnTo>
                      <a:pt x="87" y="62"/>
                    </a:lnTo>
                    <a:lnTo>
                      <a:pt x="82" y="51"/>
                    </a:lnTo>
                    <a:lnTo>
                      <a:pt x="85" y="29"/>
                    </a:lnTo>
                    <a:lnTo>
                      <a:pt x="76" y="8"/>
                    </a:lnTo>
                    <a:lnTo>
                      <a:pt x="64" y="0"/>
                    </a:lnTo>
                    <a:lnTo>
                      <a:pt x="0" y="15"/>
                    </a:lnTo>
                    <a:lnTo>
                      <a:pt x="28" y="64"/>
                    </a:lnTo>
                    <a:lnTo>
                      <a:pt x="49" y="73"/>
                    </a:lnTo>
                    <a:lnTo>
                      <a:pt x="46" y="83"/>
                    </a:lnTo>
                    <a:lnTo>
                      <a:pt x="62" y="100"/>
                    </a:lnTo>
                    <a:lnTo>
                      <a:pt x="107" y="101"/>
                    </a:lnTo>
                    <a:lnTo>
                      <a:pt x="114" y="92"/>
                    </a:lnTo>
                    <a:lnTo>
                      <a:pt x="119" y="103"/>
                    </a:lnTo>
                    <a:lnTo>
                      <a:pt x="116" y="125"/>
                    </a:lnTo>
                    <a:lnTo>
                      <a:pt x="137" y="128"/>
                    </a:lnTo>
                    <a:lnTo>
                      <a:pt x="154" y="148"/>
                    </a:lnTo>
                    <a:lnTo>
                      <a:pt x="141" y="154"/>
                    </a:lnTo>
                    <a:lnTo>
                      <a:pt x="155" y="173"/>
                    </a:lnTo>
                    <a:lnTo>
                      <a:pt x="154" y="184"/>
                    </a:lnTo>
                    <a:lnTo>
                      <a:pt x="164" y="186"/>
                    </a:lnTo>
                    <a:lnTo>
                      <a:pt x="173" y="193"/>
                    </a:lnTo>
                    <a:lnTo>
                      <a:pt x="159" y="235"/>
                    </a:lnTo>
                    <a:lnTo>
                      <a:pt x="172" y="244"/>
                    </a:lnTo>
                    <a:lnTo>
                      <a:pt x="220" y="242"/>
                    </a:lnTo>
                    <a:lnTo>
                      <a:pt x="231" y="233"/>
                    </a:lnTo>
                    <a:lnTo>
                      <a:pt x="240" y="240"/>
                    </a:lnTo>
                    <a:lnTo>
                      <a:pt x="260" y="233"/>
                    </a:lnTo>
                    <a:lnTo>
                      <a:pt x="321" y="249"/>
                    </a:lnTo>
                    <a:lnTo>
                      <a:pt x="321" y="249"/>
                    </a:lnTo>
                    <a:lnTo>
                      <a:pt x="334" y="226"/>
                    </a:lnTo>
                    <a:lnTo>
                      <a:pt x="323" y="206"/>
                    </a:lnTo>
                    <a:lnTo>
                      <a:pt x="330" y="182"/>
                    </a:lnTo>
                    <a:lnTo>
                      <a:pt x="319" y="184"/>
                    </a:lnTo>
                    <a:lnTo>
                      <a:pt x="303" y="166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22" name="Freeform 78">
                <a:extLst>
                  <a:ext uri="{FF2B5EF4-FFF2-40B4-BE49-F238E27FC236}">
                    <a16:creationId xmlns:a16="http://schemas.microsoft.com/office/drawing/2014/main" id="{84E62984-C329-DF4E-BF12-3858191BC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4" y="1970"/>
                <a:ext cx="200" cy="277"/>
              </a:xfrm>
              <a:custGeom>
                <a:avLst/>
                <a:gdLst>
                  <a:gd name="T0" fmla="*/ 31 w 200"/>
                  <a:gd name="T1" fmla="*/ 11 h 277"/>
                  <a:gd name="T2" fmla="*/ 29 w 200"/>
                  <a:gd name="T3" fmla="*/ 25 h 277"/>
                  <a:gd name="T4" fmla="*/ 14 w 200"/>
                  <a:gd name="T5" fmla="*/ 54 h 277"/>
                  <a:gd name="T6" fmla="*/ 23 w 200"/>
                  <a:gd name="T7" fmla="*/ 81 h 277"/>
                  <a:gd name="T8" fmla="*/ 23 w 200"/>
                  <a:gd name="T9" fmla="*/ 119 h 277"/>
                  <a:gd name="T10" fmla="*/ 22 w 200"/>
                  <a:gd name="T11" fmla="*/ 135 h 277"/>
                  <a:gd name="T12" fmla="*/ 31 w 200"/>
                  <a:gd name="T13" fmla="*/ 142 h 277"/>
                  <a:gd name="T14" fmla="*/ 20 w 200"/>
                  <a:gd name="T15" fmla="*/ 146 h 277"/>
                  <a:gd name="T16" fmla="*/ 11 w 200"/>
                  <a:gd name="T17" fmla="*/ 167 h 277"/>
                  <a:gd name="T18" fmla="*/ 0 w 200"/>
                  <a:gd name="T19" fmla="*/ 175 h 277"/>
                  <a:gd name="T20" fmla="*/ 11 w 200"/>
                  <a:gd name="T21" fmla="*/ 191 h 277"/>
                  <a:gd name="T22" fmla="*/ 0 w 200"/>
                  <a:gd name="T23" fmla="*/ 191 h 277"/>
                  <a:gd name="T24" fmla="*/ 2 w 200"/>
                  <a:gd name="T25" fmla="*/ 202 h 277"/>
                  <a:gd name="T26" fmla="*/ 13 w 200"/>
                  <a:gd name="T27" fmla="*/ 196 h 277"/>
                  <a:gd name="T28" fmla="*/ 23 w 200"/>
                  <a:gd name="T29" fmla="*/ 200 h 277"/>
                  <a:gd name="T30" fmla="*/ 25 w 200"/>
                  <a:gd name="T31" fmla="*/ 211 h 277"/>
                  <a:gd name="T32" fmla="*/ 16 w 200"/>
                  <a:gd name="T33" fmla="*/ 216 h 277"/>
                  <a:gd name="T34" fmla="*/ 27 w 200"/>
                  <a:gd name="T35" fmla="*/ 220 h 277"/>
                  <a:gd name="T36" fmla="*/ 34 w 200"/>
                  <a:gd name="T37" fmla="*/ 229 h 277"/>
                  <a:gd name="T38" fmla="*/ 32 w 200"/>
                  <a:gd name="T39" fmla="*/ 240 h 277"/>
                  <a:gd name="T40" fmla="*/ 47 w 200"/>
                  <a:gd name="T41" fmla="*/ 254 h 277"/>
                  <a:gd name="T42" fmla="*/ 83 w 200"/>
                  <a:gd name="T43" fmla="*/ 277 h 277"/>
                  <a:gd name="T44" fmla="*/ 114 w 200"/>
                  <a:gd name="T45" fmla="*/ 240 h 277"/>
                  <a:gd name="T46" fmla="*/ 103 w 200"/>
                  <a:gd name="T47" fmla="*/ 234 h 277"/>
                  <a:gd name="T48" fmla="*/ 106 w 200"/>
                  <a:gd name="T49" fmla="*/ 223 h 277"/>
                  <a:gd name="T50" fmla="*/ 101 w 200"/>
                  <a:gd name="T51" fmla="*/ 214 h 277"/>
                  <a:gd name="T52" fmla="*/ 121 w 200"/>
                  <a:gd name="T53" fmla="*/ 207 h 277"/>
                  <a:gd name="T54" fmla="*/ 108 w 200"/>
                  <a:gd name="T55" fmla="*/ 176 h 277"/>
                  <a:gd name="T56" fmla="*/ 114 w 200"/>
                  <a:gd name="T57" fmla="*/ 166 h 277"/>
                  <a:gd name="T58" fmla="*/ 146 w 200"/>
                  <a:gd name="T59" fmla="*/ 151 h 277"/>
                  <a:gd name="T60" fmla="*/ 166 w 200"/>
                  <a:gd name="T61" fmla="*/ 158 h 277"/>
                  <a:gd name="T62" fmla="*/ 169 w 200"/>
                  <a:gd name="T63" fmla="*/ 148 h 277"/>
                  <a:gd name="T64" fmla="*/ 169 w 200"/>
                  <a:gd name="T65" fmla="*/ 95 h 277"/>
                  <a:gd name="T66" fmla="*/ 180 w 200"/>
                  <a:gd name="T67" fmla="*/ 94 h 277"/>
                  <a:gd name="T68" fmla="*/ 200 w 200"/>
                  <a:gd name="T69" fmla="*/ 67 h 277"/>
                  <a:gd name="T70" fmla="*/ 195 w 200"/>
                  <a:gd name="T71" fmla="*/ 56 h 277"/>
                  <a:gd name="T72" fmla="*/ 200 w 200"/>
                  <a:gd name="T73" fmla="*/ 43 h 277"/>
                  <a:gd name="T74" fmla="*/ 196 w 200"/>
                  <a:gd name="T75" fmla="*/ 22 h 277"/>
                  <a:gd name="T76" fmla="*/ 195 w 200"/>
                  <a:gd name="T77" fmla="*/ 22 h 277"/>
                  <a:gd name="T78" fmla="*/ 180 w 200"/>
                  <a:gd name="T79" fmla="*/ 16 h 277"/>
                  <a:gd name="T80" fmla="*/ 180 w 200"/>
                  <a:gd name="T81" fmla="*/ 16 h 277"/>
                  <a:gd name="T82" fmla="*/ 119 w 200"/>
                  <a:gd name="T83" fmla="*/ 0 h 277"/>
                  <a:gd name="T84" fmla="*/ 99 w 200"/>
                  <a:gd name="T85" fmla="*/ 7 h 277"/>
                  <a:gd name="T86" fmla="*/ 90 w 200"/>
                  <a:gd name="T87" fmla="*/ 0 h 277"/>
                  <a:gd name="T88" fmla="*/ 79 w 200"/>
                  <a:gd name="T89" fmla="*/ 9 h 277"/>
                  <a:gd name="T90" fmla="*/ 31 w 200"/>
                  <a:gd name="T91" fmla="*/ 11 h 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00" h="277">
                    <a:moveTo>
                      <a:pt x="31" y="11"/>
                    </a:moveTo>
                    <a:lnTo>
                      <a:pt x="29" y="25"/>
                    </a:lnTo>
                    <a:lnTo>
                      <a:pt x="14" y="54"/>
                    </a:lnTo>
                    <a:lnTo>
                      <a:pt x="23" y="81"/>
                    </a:lnTo>
                    <a:lnTo>
                      <a:pt x="23" y="119"/>
                    </a:lnTo>
                    <a:lnTo>
                      <a:pt x="22" y="135"/>
                    </a:lnTo>
                    <a:lnTo>
                      <a:pt x="31" y="142"/>
                    </a:lnTo>
                    <a:lnTo>
                      <a:pt x="20" y="146"/>
                    </a:lnTo>
                    <a:lnTo>
                      <a:pt x="11" y="167"/>
                    </a:lnTo>
                    <a:lnTo>
                      <a:pt x="0" y="175"/>
                    </a:lnTo>
                    <a:lnTo>
                      <a:pt x="11" y="191"/>
                    </a:lnTo>
                    <a:lnTo>
                      <a:pt x="0" y="191"/>
                    </a:lnTo>
                    <a:lnTo>
                      <a:pt x="2" y="202"/>
                    </a:lnTo>
                    <a:lnTo>
                      <a:pt x="13" y="196"/>
                    </a:lnTo>
                    <a:lnTo>
                      <a:pt x="23" y="200"/>
                    </a:lnTo>
                    <a:lnTo>
                      <a:pt x="25" y="211"/>
                    </a:lnTo>
                    <a:lnTo>
                      <a:pt x="16" y="216"/>
                    </a:lnTo>
                    <a:lnTo>
                      <a:pt x="27" y="220"/>
                    </a:lnTo>
                    <a:lnTo>
                      <a:pt x="34" y="229"/>
                    </a:lnTo>
                    <a:lnTo>
                      <a:pt x="32" y="240"/>
                    </a:lnTo>
                    <a:lnTo>
                      <a:pt x="47" y="254"/>
                    </a:lnTo>
                    <a:lnTo>
                      <a:pt x="83" y="277"/>
                    </a:lnTo>
                    <a:lnTo>
                      <a:pt x="114" y="240"/>
                    </a:lnTo>
                    <a:lnTo>
                      <a:pt x="103" y="234"/>
                    </a:lnTo>
                    <a:lnTo>
                      <a:pt x="106" y="223"/>
                    </a:lnTo>
                    <a:lnTo>
                      <a:pt x="101" y="214"/>
                    </a:lnTo>
                    <a:lnTo>
                      <a:pt x="121" y="207"/>
                    </a:lnTo>
                    <a:lnTo>
                      <a:pt x="108" y="176"/>
                    </a:lnTo>
                    <a:lnTo>
                      <a:pt x="114" y="166"/>
                    </a:lnTo>
                    <a:lnTo>
                      <a:pt x="146" y="151"/>
                    </a:lnTo>
                    <a:lnTo>
                      <a:pt x="166" y="158"/>
                    </a:lnTo>
                    <a:lnTo>
                      <a:pt x="169" y="148"/>
                    </a:lnTo>
                    <a:lnTo>
                      <a:pt x="169" y="95"/>
                    </a:lnTo>
                    <a:lnTo>
                      <a:pt x="180" y="94"/>
                    </a:lnTo>
                    <a:lnTo>
                      <a:pt x="200" y="67"/>
                    </a:lnTo>
                    <a:lnTo>
                      <a:pt x="195" y="56"/>
                    </a:lnTo>
                    <a:lnTo>
                      <a:pt x="200" y="43"/>
                    </a:lnTo>
                    <a:lnTo>
                      <a:pt x="196" y="22"/>
                    </a:lnTo>
                    <a:lnTo>
                      <a:pt x="195" y="22"/>
                    </a:lnTo>
                    <a:lnTo>
                      <a:pt x="180" y="16"/>
                    </a:lnTo>
                    <a:lnTo>
                      <a:pt x="180" y="16"/>
                    </a:lnTo>
                    <a:lnTo>
                      <a:pt x="119" y="0"/>
                    </a:lnTo>
                    <a:lnTo>
                      <a:pt x="99" y="7"/>
                    </a:lnTo>
                    <a:lnTo>
                      <a:pt x="90" y="0"/>
                    </a:lnTo>
                    <a:lnTo>
                      <a:pt x="79" y="9"/>
                    </a:lnTo>
                    <a:lnTo>
                      <a:pt x="31" y="11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23" name="Freeform 79">
                <a:extLst>
                  <a:ext uri="{FF2B5EF4-FFF2-40B4-BE49-F238E27FC236}">
                    <a16:creationId xmlns:a16="http://schemas.microsoft.com/office/drawing/2014/main" id="{974EC489-DA3D-3665-F05C-CC6ABA1F8C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4" y="2040"/>
                <a:ext cx="231" cy="159"/>
              </a:xfrm>
              <a:custGeom>
                <a:avLst/>
                <a:gdLst>
                  <a:gd name="T0" fmla="*/ 182 w 231"/>
                  <a:gd name="T1" fmla="*/ 16 h 159"/>
                  <a:gd name="T2" fmla="*/ 150 w 231"/>
                  <a:gd name="T3" fmla="*/ 42 h 159"/>
                  <a:gd name="T4" fmla="*/ 99 w 231"/>
                  <a:gd name="T5" fmla="*/ 16 h 159"/>
                  <a:gd name="T6" fmla="*/ 43 w 231"/>
                  <a:gd name="T7" fmla="*/ 9 h 159"/>
                  <a:gd name="T8" fmla="*/ 31 w 231"/>
                  <a:gd name="T9" fmla="*/ 13 h 159"/>
                  <a:gd name="T10" fmla="*/ 14 w 231"/>
                  <a:gd name="T11" fmla="*/ 0 h 159"/>
                  <a:gd name="T12" fmla="*/ 2 w 231"/>
                  <a:gd name="T13" fmla="*/ 16 h 159"/>
                  <a:gd name="T14" fmla="*/ 7 w 231"/>
                  <a:gd name="T15" fmla="*/ 49 h 159"/>
                  <a:gd name="T16" fmla="*/ 2 w 231"/>
                  <a:gd name="T17" fmla="*/ 79 h 159"/>
                  <a:gd name="T18" fmla="*/ 16 w 231"/>
                  <a:gd name="T19" fmla="*/ 110 h 159"/>
                  <a:gd name="T20" fmla="*/ 0 w 231"/>
                  <a:gd name="T21" fmla="*/ 121 h 159"/>
                  <a:gd name="T22" fmla="*/ 7 w 231"/>
                  <a:gd name="T23" fmla="*/ 132 h 159"/>
                  <a:gd name="T24" fmla="*/ 29 w 231"/>
                  <a:gd name="T25" fmla="*/ 137 h 159"/>
                  <a:gd name="T26" fmla="*/ 52 w 231"/>
                  <a:gd name="T27" fmla="*/ 130 h 159"/>
                  <a:gd name="T28" fmla="*/ 88 w 231"/>
                  <a:gd name="T29" fmla="*/ 137 h 159"/>
                  <a:gd name="T30" fmla="*/ 97 w 231"/>
                  <a:gd name="T31" fmla="*/ 132 h 159"/>
                  <a:gd name="T32" fmla="*/ 141 w 231"/>
                  <a:gd name="T33" fmla="*/ 155 h 159"/>
                  <a:gd name="T34" fmla="*/ 168 w 231"/>
                  <a:gd name="T35" fmla="*/ 159 h 159"/>
                  <a:gd name="T36" fmla="*/ 175 w 231"/>
                  <a:gd name="T37" fmla="*/ 152 h 159"/>
                  <a:gd name="T38" fmla="*/ 186 w 231"/>
                  <a:gd name="T39" fmla="*/ 157 h 159"/>
                  <a:gd name="T40" fmla="*/ 216 w 231"/>
                  <a:gd name="T41" fmla="*/ 146 h 159"/>
                  <a:gd name="T42" fmla="*/ 225 w 231"/>
                  <a:gd name="T43" fmla="*/ 141 h 159"/>
                  <a:gd name="T44" fmla="*/ 223 w 231"/>
                  <a:gd name="T45" fmla="*/ 130 h 159"/>
                  <a:gd name="T46" fmla="*/ 213 w 231"/>
                  <a:gd name="T47" fmla="*/ 126 h 159"/>
                  <a:gd name="T48" fmla="*/ 202 w 231"/>
                  <a:gd name="T49" fmla="*/ 132 h 159"/>
                  <a:gd name="T50" fmla="*/ 200 w 231"/>
                  <a:gd name="T51" fmla="*/ 121 h 159"/>
                  <a:gd name="T52" fmla="*/ 211 w 231"/>
                  <a:gd name="T53" fmla="*/ 121 h 159"/>
                  <a:gd name="T54" fmla="*/ 200 w 231"/>
                  <a:gd name="T55" fmla="*/ 105 h 159"/>
                  <a:gd name="T56" fmla="*/ 211 w 231"/>
                  <a:gd name="T57" fmla="*/ 97 h 159"/>
                  <a:gd name="T58" fmla="*/ 220 w 231"/>
                  <a:gd name="T59" fmla="*/ 76 h 159"/>
                  <a:gd name="T60" fmla="*/ 231 w 231"/>
                  <a:gd name="T61" fmla="*/ 72 h 159"/>
                  <a:gd name="T62" fmla="*/ 222 w 231"/>
                  <a:gd name="T63" fmla="*/ 65 h 159"/>
                  <a:gd name="T64" fmla="*/ 223 w 231"/>
                  <a:gd name="T65" fmla="*/ 49 h 159"/>
                  <a:gd name="T66" fmla="*/ 223 w 231"/>
                  <a:gd name="T67" fmla="*/ 11 h 159"/>
                  <a:gd name="T68" fmla="*/ 182 w 231"/>
                  <a:gd name="T69" fmla="*/ 16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1" h="159">
                    <a:moveTo>
                      <a:pt x="182" y="16"/>
                    </a:moveTo>
                    <a:lnTo>
                      <a:pt x="150" y="42"/>
                    </a:lnTo>
                    <a:lnTo>
                      <a:pt x="99" y="16"/>
                    </a:lnTo>
                    <a:lnTo>
                      <a:pt x="43" y="9"/>
                    </a:lnTo>
                    <a:lnTo>
                      <a:pt x="31" y="13"/>
                    </a:lnTo>
                    <a:lnTo>
                      <a:pt x="14" y="0"/>
                    </a:lnTo>
                    <a:lnTo>
                      <a:pt x="2" y="16"/>
                    </a:lnTo>
                    <a:lnTo>
                      <a:pt x="7" y="49"/>
                    </a:lnTo>
                    <a:lnTo>
                      <a:pt x="2" y="79"/>
                    </a:lnTo>
                    <a:lnTo>
                      <a:pt x="16" y="110"/>
                    </a:lnTo>
                    <a:lnTo>
                      <a:pt x="0" y="121"/>
                    </a:lnTo>
                    <a:lnTo>
                      <a:pt x="7" y="132"/>
                    </a:lnTo>
                    <a:lnTo>
                      <a:pt x="29" y="137"/>
                    </a:lnTo>
                    <a:lnTo>
                      <a:pt x="52" y="130"/>
                    </a:lnTo>
                    <a:lnTo>
                      <a:pt x="88" y="137"/>
                    </a:lnTo>
                    <a:lnTo>
                      <a:pt x="97" y="132"/>
                    </a:lnTo>
                    <a:lnTo>
                      <a:pt x="141" y="155"/>
                    </a:lnTo>
                    <a:lnTo>
                      <a:pt x="168" y="159"/>
                    </a:lnTo>
                    <a:lnTo>
                      <a:pt x="175" y="152"/>
                    </a:lnTo>
                    <a:lnTo>
                      <a:pt x="186" y="157"/>
                    </a:lnTo>
                    <a:lnTo>
                      <a:pt x="216" y="146"/>
                    </a:lnTo>
                    <a:lnTo>
                      <a:pt x="225" y="141"/>
                    </a:lnTo>
                    <a:lnTo>
                      <a:pt x="223" y="130"/>
                    </a:lnTo>
                    <a:lnTo>
                      <a:pt x="213" y="126"/>
                    </a:lnTo>
                    <a:lnTo>
                      <a:pt x="202" y="132"/>
                    </a:lnTo>
                    <a:lnTo>
                      <a:pt x="200" y="121"/>
                    </a:lnTo>
                    <a:lnTo>
                      <a:pt x="211" y="121"/>
                    </a:lnTo>
                    <a:lnTo>
                      <a:pt x="200" y="105"/>
                    </a:lnTo>
                    <a:lnTo>
                      <a:pt x="211" y="97"/>
                    </a:lnTo>
                    <a:lnTo>
                      <a:pt x="220" y="76"/>
                    </a:lnTo>
                    <a:lnTo>
                      <a:pt x="231" y="72"/>
                    </a:lnTo>
                    <a:lnTo>
                      <a:pt x="222" y="65"/>
                    </a:lnTo>
                    <a:lnTo>
                      <a:pt x="223" y="49"/>
                    </a:lnTo>
                    <a:lnTo>
                      <a:pt x="223" y="11"/>
                    </a:lnTo>
                    <a:lnTo>
                      <a:pt x="182" y="16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24" name="Freeform 80">
                <a:extLst>
                  <a:ext uri="{FF2B5EF4-FFF2-40B4-BE49-F238E27FC236}">
                    <a16:creationId xmlns:a16="http://schemas.microsoft.com/office/drawing/2014/main" id="{E5306FD5-A6A0-8ED2-618D-9ABE38D0F5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2" y="2112"/>
                <a:ext cx="248" cy="150"/>
              </a:xfrm>
              <a:custGeom>
                <a:avLst/>
                <a:gdLst>
                  <a:gd name="T0" fmla="*/ 230 w 248"/>
                  <a:gd name="T1" fmla="*/ 0 h 150"/>
                  <a:gd name="T2" fmla="*/ 230 w 248"/>
                  <a:gd name="T3" fmla="*/ 0 h 150"/>
                  <a:gd name="T4" fmla="*/ 203 w 248"/>
                  <a:gd name="T5" fmla="*/ 6 h 150"/>
                  <a:gd name="T6" fmla="*/ 185 w 248"/>
                  <a:gd name="T7" fmla="*/ 22 h 150"/>
                  <a:gd name="T8" fmla="*/ 148 w 248"/>
                  <a:gd name="T9" fmla="*/ 31 h 150"/>
                  <a:gd name="T10" fmla="*/ 113 w 248"/>
                  <a:gd name="T11" fmla="*/ 18 h 150"/>
                  <a:gd name="T12" fmla="*/ 65 w 248"/>
                  <a:gd name="T13" fmla="*/ 13 h 150"/>
                  <a:gd name="T14" fmla="*/ 29 w 248"/>
                  <a:gd name="T15" fmla="*/ 0 h 150"/>
                  <a:gd name="T16" fmla="*/ 7 w 248"/>
                  <a:gd name="T17" fmla="*/ 9 h 150"/>
                  <a:gd name="T18" fmla="*/ 7 w 248"/>
                  <a:gd name="T19" fmla="*/ 9 h 150"/>
                  <a:gd name="T20" fmla="*/ 11 w 248"/>
                  <a:gd name="T21" fmla="*/ 34 h 150"/>
                  <a:gd name="T22" fmla="*/ 43 w 248"/>
                  <a:gd name="T23" fmla="*/ 45 h 150"/>
                  <a:gd name="T24" fmla="*/ 36 w 248"/>
                  <a:gd name="T25" fmla="*/ 56 h 150"/>
                  <a:gd name="T26" fmla="*/ 43 w 248"/>
                  <a:gd name="T27" fmla="*/ 87 h 150"/>
                  <a:gd name="T28" fmla="*/ 12 w 248"/>
                  <a:gd name="T29" fmla="*/ 105 h 150"/>
                  <a:gd name="T30" fmla="*/ 18 w 248"/>
                  <a:gd name="T31" fmla="*/ 114 h 150"/>
                  <a:gd name="T32" fmla="*/ 0 w 248"/>
                  <a:gd name="T33" fmla="*/ 132 h 150"/>
                  <a:gd name="T34" fmla="*/ 7 w 248"/>
                  <a:gd name="T35" fmla="*/ 143 h 150"/>
                  <a:gd name="T36" fmla="*/ 45 w 248"/>
                  <a:gd name="T37" fmla="*/ 150 h 150"/>
                  <a:gd name="T38" fmla="*/ 66 w 248"/>
                  <a:gd name="T39" fmla="*/ 139 h 150"/>
                  <a:gd name="T40" fmla="*/ 70 w 248"/>
                  <a:gd name="T41" fmla="*/ 128 h 150"/>
                  <a:gd name="T42" fmla="*/ 81 w 248"/>
                  <a:gd name="T43" fmla="*/ 134 h 150"/>
                  <a:gd name="T44" fmla="*/ 106 w 248"/>
                  <a:gd name="T45" fmla="*/ 125 h 150"/>
                  <a:gd name="T46" fmla="*/ 126 w 248"/>
                  <a:gd name="T47" fmla="*/ 135 h 150"/>
                  <a:gd name="T48" fmla="*/ 135 w 248"/>
                  <a:gd name="T49" fmla="*/ 130 h 150"/>
                  <a:gd name="T50" fmla="*/ 158 w 248"/>
                  <a:gd name="T51" fmla="*/ 134 h 150"/>
                  <a:gd name="T52" fmla="*/ 169 w 248"/>
                  <a:gd name="T53" fmla="*/ 132 h 150"/>
                  <a:gd name="T54" fmla="*/ 196 w 248"/>
                  <a:gd name="T55" fmla="*/ 112 h 150"/>
                  <a:gd name="T56" fmla="*/ 225 w 248"/>
                  <a:gd name="T57" fmla="*/ 107 h 150"/>
                  <a:gd name="T58" fmla="*/ 247 w 248"/>
                  <a:gd name="T59" fmla="*/ 110 h 150"/>
                  <a:gd name="T60" fmla="*/ 248 w 248"/>
                  <a:gd name="T61" fmla="*/ 101 h 150"/>
                  <a:gd name="T62" fmla="*/ 239 w 248"/>
                  <a:gd name="T63" fmla="*/ 87 h 150"/>
                  <a:gd name="T64" fmla="*/ 245 w 248"/>
                  <a:gd name="T65" fmla="*/ 76 h 150"/>
                  <a:gd name="T66" fmla="*/ 236 w 248"/>
                  <a:gd name="T67" fmla="*/ 40 h 150"/>
                  <a:gd name="T68" fmla="*/ 243 w 248"/>
                  <a:gd name="T69" fmla="*/ 33 h 150"/>
                  <a:gd name="T70" fmla="*/ 232 w 248"/>
                  <a:gd name="T71" fmla="*/ 33 h 150"/>
                  <a:gd name="T72" fmla="*/ 230 w 248"/>
                  <a:gd name="T73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48" h="150">
                    <a:moveTo>
                      <a:pt x="230" y="0"/>
                    </a:moveTo>
                    <a:lnTo>
                      <a:pt x="230" y="0"/>
                    </a:lnTo>
                    <a:lnTo>
                      <a:pt x="203" y="6"/>
                    </a:lnTo>
                    <a:lnTo>
                      <a:pt x="185" y="22"/>
                    </a:lnTo>
                    <a:lnTo>
                      <a:pt x="148" y="31"/>
                    </a:lnTo>
                    <a:lnTo>
                      <a:pt x="113" y="18"/>
                    </a:lnTo>
                    <a:lnTo>
                      <a:pt x="65" y="13"/>
                    </a:lnTo>
                    <a:lnTo>
                      <a:pt x="29" y="0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11" y="34"/>
                    </a:lnTo>
                    <a:lnTo>
                      <a:pt x="43" y="45"/>
                    </a:lnTo>
                    <a:lnTo>
                      <a:pt x="36" y="56"/>
                    </a:lnTo>
                    <a:lnTo>
                      <a:pt x="43" y="87"/>
                    </a:lnTo>
                    <a:lnTo>
                      <a:pt x="12" y="105"/>
                    </a:lnTo>
                    <a:lnTo>
                      <a:pt x="18" y="114"/>
                    </a:lnTo>
                    <a:lnTo>
                      <a:pt x="0" y="132"/>
                    </a:lnTo>
                    <a:lnTo>
                      <a:pt x="7" y="143"/>
                    </a:lnTo>
                    <a:lnTo>
                      <a:pt x="45" y="150"/>
                    </a:lnTo>
                    <a:lnTo>
                      <a:pt x="66" y="139"/>
                    </a:lnTo>
                    <a:lnTo>
                      <a:pt x="70" y="128"/>
                    </a:lnTo>
                    <a:lnTo>
                      <a:pt x="81" y="134"/>
                    </a:lnTo>
                    <a:lnTo>
                      <a:pt x="106" y="125"/>
                    </a:lnTo>
                    <a:lnTo>
                      <a:pt x="126" y="135"/>
                    </a:lnTo>
                    <a:lnTo>
                      <a:pt x="135" y="130"/>
                    </a:lnTo>
                    <a:lnTo>
                      <a:pt x="158" y="134"/>
                    </a:lnTo>
                    <a:lnTo>
                      <a:pt x="169" y="132"/>
                    </a:lnTo>
                    <a:lnTo>
                      <a:pt x="196" y="112"/>
                    </a:lnTo>
                    <a:lnTo>
                      <a:pt x="225" y="107"/>
                    </a:lnTo>
                    <a:lnTo>
                      <a:pt x="247" y="110"/>
                    </a:lnTo>
                    <a:lnTo>
                      <a:pt x="248" y="101"/>
                    </a:lnTo>
                    <a:lnTo>
                      <a:pt x="239" y="87"/>
                    </a:lnTo>
                    <a:lnTo>
                      <a:pt x="245" y="76"/>
                    </a:lnTo>
                    <a:lnTo>
                      <a:pt x="236" y="40"/>
                    </a:lnTo>
                    <a:lnTo>
                      <a:pt x="243" y="33"/>
                    </a:lnTo>
                    <a:lnTo>
                      <a:pt x="232" y="33"/>
                    </a:lnTo>
                    <a:lnTo>
                      <a:pt x="230" y="0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25" name="Freeform 81">
                <a:extLst>
                  <a:ext uri="{FF2B5EF4-FFF2-40B4-BE49-F238E27FC236}">
                    <a16:creationId xmlns:a16="http://schemas.microsoft.com/office/drawing/2014/main" id="{A060FA7D-1BB2-E018-9660-1340A78CF9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2" y="2100"/>
                <a:ext cx="238" cy="187"/>
              </a:xfrm>
              <a:custGeom>
                <a:avLst/>
                <a:gdLst>
                  <a:gd name="T0" fmla="*/ 0 w 238"/>
                  <a:gd name="T1" fmla="*/ 12 h 187"/>
                  <a:gd name="T2" fmla="*/ 0 w 238"/>
                  <a:gd name="T3" fmla="*/ 12 h 187"/>
                  <a:gd name="T4" fmla="*/ 2 w 238"/>
                  <a:gd name="T5" fmla="*/ 45 h 187"/>
                  <a:gd name="T6" fmla="*/ 13 w 238"/>
                  <a:gd name="T7" fmla="*/ 45 h 187"/>
                  <a:gd name="T8" fmla="*/ 6 w 238"/>
                  <a:gd name="T9" fmla="*/ 52 h 187"/>
                  <a:gd name="T10" fmla="*/ 15 w 238"/>
                  <a:gd name="T11" fmla="*/ 88 h 187"/>
                  <a:gd name="T12" fmla="*/ 9 w 238"/>
                  <a:gd name="T13" fmla="*/ 99 h 187"/>
                  <a:gd name="T14" fmla="*/ 18 w 238"/>
                  <a:gd name="T15" fmla="*/ 113 h 187"/>
                  <a:gd name="T16" fmla="*/ 17 w 238"/>
                  <a:gd name="T17" fmla="*/ 122 h 187"/>
                  <a:gd name="T18" fmla="*/ 17 w 238"/>
                  <a:gd name="T19" fmla="*/ 133 h 187"/>
                  <a:gd name="T20" fmla="*/ 42 w 238"/>
                  <a:gd name="T21" fmla="*/ 137 h 187"/>
                  <a:gd name="T22" fmla="*/ 72 w 238"/>
                  <a:gd name="T23" fmla="*/ 171 h 187"/>
                  <a:gd name="T24" fmla="*/ 65 w 238"/>
                  <a:gd name="T25" fmla="*/ 180 h 187"/>
                  <a:gd name="T26" fmla="*/ 80 w 238"/>
                  <a:gd name="T27" fmla="*/ 187 h 187"/>
                  <a:gd name="T28" fmla="*/ 89 w 238"/>
                  <a:gd name="T29" fmla="*/ 178 h 187"/>
                  <a:gd name="T30" fmla="*/ 112 w 238"/>
                  <a:gd name="T31" fmla="*/ 174 h 187"/>
                  <a:gd name="T32" fmla="*/ 132 w 238"/>
                  <a:gd name="T33" fmla="*/ 162 h 187"/>
                  <a:gd name="T34" fmla="*/ 145 w 238"/>
                  <a:gd name="T35" fmla="*/ 167 h 187"/>
                  <a:gd name="T36" fmla="*/ 168 w 238"/>
                  <a:gd name="T37" fmla="*/ 164 h 187"/>
                  <a:gd name="T38" fmla="*/ 166 w 238"/>
                  <a:gd name="T39" fmla="*/ 153 h 187"/>
                  <a:gd name="T40" fmla="*/ 190 w 238"/>
                  <a:gd name="T41" fmla="*/ 126 h 187"/>
                  <a:gd name="T42" fmla="*/ 182 w 238"/>
                  <a:gd name="T43" fmla="*/ 104 h 187"/>
                  <a:gd name="T44" fmla="*/ 191 w 238"/>
                  <a:gd name="T45" fmla="*/ 95 h 187"/>
                  <a:gd name="T46" fmla="*/ 208 w 238"/>
                  <a:gd name="T47" fmla="*/ 95 h 187"/>
                  <a:gd name="T48" fmla="*/ 222 w 238"/>
                  <a:gd name="T49" fmla="*/ 61 h 187"/>
                  <a:gd name="T50" fmla="*/ 238 w 238"/>
                  <a:gd name="T51" fmla="*/ 50 h 187"/>
                  <a:gd name="T52" fmla="*/ 224 w 238"/>
                  <a:gd name="T53" fmla="*/ 19 h 187"/>
                  <a:gd name="T54" fmla="*/ 173 w 238"/>
                  <a:gd name="T55" fmla="*/ 7 h 187"/>
                  <a:gd name="T56" fmla="*/ 154 w 238"/>
                  <a:gd name="T57" fmla="*/ 34 h 187"/>
                  <a:gd name="T58" fmla="*/ 123 w 238"/>
                  <a:gd name="T59" fmla="*/ 43 h 187"/>
                  <a:gd name="T60" fmla="*/ 116 w 238"/>
                  <a:gd name="T61" fmla="*/ 52 h 187"/>
                  <a:gd name="T62" fmla="*/ 96 w 238"/>
                  <a:gd name="T63" fmla="*/ 43 h 187"/>
                  <a:gd name="T64" fmla="*/ 87 w 238"/>
                  <a:gd name="T65" fmla="*/ 36 h 187"/>
                  <a:gd name="T66" fmla="*/ 94 w 238"/>
                  <a:gd name="T67" fmla="*/ 27 h 187"/>
                  <a:gd name="T68" fmla="*/ 76 w 238"/>
                  <a:gd name="T69" fmla="*/ 16 h 187"/>
                  <a:gd name="T70" fmla="*/ 62 w 238"/>
                  <a:gd name="T71" fmla="*/ 18 h 187"/>
                  <a:gd name="T72" fmla="*/ 33 w 238"/>
                  <a:gd name="T73" fmla="*/ 0 h 187"/>
                  <a:gd name="T74" fmla="*/ 6 w 238"/>
                  <a:gd name="T75" fmla="*/ 9 h 187"/>
                  <a:gd name="T76" fmla="*/ 8 w 238"/>
                  <a:gd name="T77" fmla="*/ 10 h 187"/>
                  <a:gd name="T78" fmla="*/ 0 w 238"/>
                  <a:gd name="T79" fmla="*/ 12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8" h="187">
                    <a:moveTo>
                      <a:pt x="0" y="12"/>
                    </a:moveTo>
                    <a:lnTo>
                      <a:pt x="0" y="12"/>
                    </a:lnTo>
                    <a:lnTo>
                      <a:pt x="2" y="45"/>
                    </a:lnTo>
                    <a:lnTo>
                      <a:pt x="13" y="45"/>
                    </a:lnTo>
                    <a:lnTo>
                      <a:pt x="6" y="52"/>
                    </a:lnTo>
                    <a:lnTo>
                      <a:pt x="15" y="88"/>
                    </a:lnTo>
                    <a:lnTo>
                      <a:pt x="9" y="99"/>
                    </a:lnTo>
                    <a:lnTo>
                      <a:pt x="18" y="113"/>
                    </a:lnTo>
                    <a:lnTo>
                      <a:pt x="17" y="122"/>
                    </a:lnTo>
                    <a:lnTo>
                      <a:pt x="17" y="133"/>
                    </a:lnTo>
                    <a:lnTo>
                      <a:pt x="42" y="137"/>
                    </a:lnTo>
                    <a:lnTo>
                      <a:pt x="72" y="171"/>
                    </a:lnTo>
                    <a:lnTo>
                      <a:pt x="65" y="180"/>
                    </a:lnTo>
                    <a:lnTo>
                      <a:pt x="80" y="187"/>
                    </a:lnTo>
                    <a:lnTo>
                      <a:pt x="89" y="178"/>
                    </a:lnTo>
                    <a:lnTo>
                      <a:pt x="112" y="174"/>
                    </a:lnTo>
                    <a:lnTo>
                      <a:pt x="132" y="162"/>
                    </a:lnTo>
                    <a:lnTo>
                      <a:pt x="145" y="167"/>
                    </a:lnTo>
                    <a:lnTo>
                      <a:pt x="168" y="164"/>
                    </a:lnTo>
                    <a:lnTo>
                      <a:pt x="166" y="153"/>
                    </a:lnTo>
                    <a:lnTo>
                      <a:pt x="190" y="126"/>
                    </a:lnTo>
                    <a:lnTo>
                      <a:pt x="182" y="104"/>
                    </a:lnTo>
                    <a:lnTo>
                      <a:pt x="191" y="95"/>
                    </a:lnTo>
                    <a:lnTo>
                      <a:pt x="208" y="95"/>
                    </a:lnTo>
                    <a:lnTo>
                      <a:pt x="222" y="61"/>
                    </a:lnTo>
                    <a:lnTo>
                      <a:pt x="238" y="50"/>
                    </a:lnTo>
                    <a:lnTo>
                      <a:pt x="224" y="19"/>
                    </a:lnTo>
                    <a:lnTo>
                      <a:pt x="173" y="7"/>
                    </a:lnTo>
                    <a:lnTo>
                      <a:pt x="154" y="34"/>
                    </a:lnTo>
                    <a:lnTo>
                      <a:pt x="123" y="43"/>
                    </a:lnTo>
                    <a:lnTo>
                      <a:pt x="116" y="52"/>
                    </a:lnTo>
                    <a:lnTo>
                      <a:pt x="96" y="43"/>
                    </a:lnTo>
                    <a:lnTo>
                      <a:pt x="87" y="36"/>
                    </a:lnTo>
                    <a:lnTo>
                      <a:pt x="94" y="27"/>
                    </a:lnTo>
                    <a:lnTo>
                      <a:pt x="76" y="16"/>
                    </a:lnTo>
                    <a:lnTo>
                      <a:pt x="62" y="18"/>
                    </a:lnTo>
                    <a:lnTo>
                      <a:pt x="33" y="0"/>
                    </a:lnTo>
                    <a:lnTo>
                      <a:pt x="6" y="9"/>
                    </a:lnTo>
                    <a:lnTo>
                      <a:pt x="8" y="10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26" name="Freeform 82">
                <a:extLst>
                  <a:ext uri="{FF2B5EF4-FFF2-40B4-BE49-F238E27FC236}">
                    <a16:creationId xmlns:a16="http://schemas.microsoft.com/office/drawing/2014/main" id="{325831D2-AF78-CE8E-002A-602D6C5ABF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8" y="1968"/>
                <a:ext cx="270" cy="184"/>
              </a:xfrm>
              <a:custGeom>
                <a:avLst/>
                <a:gdLst>
                  <a:gd name="T0" fmla="*/ 40 w 270"/>
                  <a:gd name="T1" fmla="*/ 141 h 184"/>
                  <a:gd name="T2" fmla="*/ 67 w 270"/>
                  <a:gd name="T3" fmla="*/ 132 h 184"/>
                  <a:gd name="T4" fmla="*/ 96 w 270"/>
                  <a:gd name="T5" fmla="*/ 150 h 184"/>
                  <a:gd name="T6" fmla="*/ 110 w 270"/>
                  <a:gd name="T7" fmla="*/ 148 h 184"/>
                  <a:gd name="T8" fmla="*/ 128 w 270"/>
                  <a:gd name="T9" fmla="*/ 159 h 184"/>
                  <a:gd name="T10" fmla="*/ 121 w 270"/>
                  <a:gd name="T11" fmla="*/ 168 h 184"/>
                  <a:gd name="T12" fmla="*/ 130 w 270"/>
                  <a:gd name="T13" fmla="*/ 175 h 184"/>
                  <a:gd name="T14" fmla="*/ 150 w 270"/>
                  <a:gd name="T15" fmla="*/ 184 h 184"/>
                  <a:gd name="T16" fmla="*/ 157 w 270"/>
                  <a:gd name="T17" fmla="*/ 175 h 184"/>
                  <a:gd name="T18" fmla="*/ 188 w 270"/>
                  <a:gd name="T19" fmla="*/ 166 h 184"/>
                  <a:gd name="T20" fmla="*/ 207 w 270"/>
                  <a:gd name="T21" fmla="*/ 139 h 184"/>
                  <a:gd name="T22" fmla="*/ 258 w 270"/>
                  <a:gd name="T23" fmla="*/ 151 h 184"/>
                  <a:gd name="T24" fmla="*/ 263 w 270"/>
                  <a:gd name="T25" fmla="*/ 121 h 184"/>
                  <a:gd name="T26" fmla="*/ 258 w 270"/>
                  <a:gd name="T27" fmla="*/ 88 h 184"/>
                  <a:gd name="T28" fmla="*/ 270 w 270"/>
                  <a:gd name="T29" fmla="*/ 72 h 184"/>
                  <a:gd name="T30" fmla="*/ 256 w 270"/>
                  <a:gd name="T31" fmla="*/ 40 h 184"/>
                  <a:gd name="T32" fmla="*/ 207 w 270"/>
                  <a:gd name="T33" fmla="*/ 0 h 184"/>
                  <a:gd name="T34" fmla="*/ 207 w 270"/>
                  <a:gd name="T35" fmla="*/ 2 h 184"/>
                  <a:gd name="T36" fmla="*/ 164 w 270"/>
                  <a:gd name="T37" fmla="*/ 29 h 184"/>
                  <a:gd name="T38" fmla="*/ 78 w 270"/>
                  <a:gd name="T39" fmla="*/ 51 h 184"/>
                  <a:gd name="T40" fmla="*/ 22 w 270"/>
                  <a:gd name="T41" fmla="*/ 79 h 184"/>
                  <a:gd name="T42" fmla="*/ 0 w 270"/>
                  <a:gd name="T43" fmla="*/ 126 h 184"/>
                  <a:gd name="T44" fmla="*/ 6 w 270"/>
                  <a:gd name="T45" fmla="*/ 133 h 184"/>
                  <a:gd name="T46" fmla="*/ 40 w 270"/>
                  <a:gd name="T47" fmla="*/ 141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0" h="184">
                    <a:moveTo>
                      <a:pt x="40" y="141"/>
                    </a:moveTo>
                    <a:lnTo>
                      <a:pt x="67" y="132"/>
                    </a:lnTo>
                    <a:lnTo>
                      <a:pt x="96" y="150"/>
                    </a:lnTo>
                    <a:lnTo>
                      <a:pt x="110" y="148"/>
                    </a:lnTo>
                    <a:lnTo>
                      <a:pt x="128" y="159"/>
                    </a:lnTo>
                    <a:lnTo>
                      <a:pt x="121" y="168"/>
                    </a:lnTo>
                    <a:lnTo>
                      <a:pt x="130" y="175"/>
                    </a:lnTo>
                    <a:lnTo>
                      <a:pt x="150" y="184"/>
                    </a:lnTo>
                    <a:lnTo>
                      <a:pt x="157" y="175"/>
                    </a:lnTo>
                    <a:lnTo>
                      <a:pt x="188" y="166"/>
                    </a:lnTo>
                    <a:lnTo>
                      <a:pt x="207" y="139"/>
                    </a:lnTo>
                    <a:lnTo>
                      <a:pt x="258" y="151"/>
                    </a:lnTo>
                    <a:lnTo>
                      <a:pt x="263" y="121"/>
                    </a:lnTo>
                    <a:lnTo>
                      <a:pt x="258" y="88"/>
                    </a:lnTo>
                    <a:lnTo>
                      <a:pt x="270" y="72"/>
                    </a:lnTo>
                    <a:lnTo>
                      <a:pt x="256" y="40"/>
                    </a:lnTo>
                    <a:lnTo>
                      <a:pt x="207" y="0"/>
                    </a:lnTo>
                    <a:lnTo>
                      <a:pt x="207" y="2"/>
                    </a:lnTo>
                    <a:lnTo>
                      <a:pt x="164" y="29"/>
                    </a:lnTo>
                    <a:lnTo>
                      <a:pt x="78" y="51"/>
                    </a:lnTo>
                    <a:lnTo>
                      <a:pt x="22" y="79"/>
                    </a:lnTo>
                    <a:lnTo>
                      <a:pt x="0" y="126"/>
                    </a:lnTo>
                    <a:lnTo>
                      <a:pt x="6" y="133"/>
                    </a:lnTo>
                    <a:lnTo>
                      <a:pt x="40" y="141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27" name="Freeform 83">
                <a:extLst>
                  <a:ext uri="{FF2B5EF4-FFF2-40B4-BE49-F238E27FC236}">
                    <a16:creationId xmlns:a16="http://schemas.microsoft.com/office/drawing/2014/main" id="{8C4C7658-8239-7050-600B-A5163BCBBA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0" y="2161"/>
                <a:ext cx="155" cy="74"/>
              </a:xfrm>
              <a:custGeom>
                <a:avLst/>
                <a:gdLst>
                  <a:gd name="T0" fmla="*/ 62 w 86"/>
                  <a:gd name="T1" fmla="*/ 6 h 41"/>
                  <a:gd name="T2" fmla="*/ 57 w 86"/>
                  <a:gd name="T3" fmla="*/ 9 h 41"/>
                  <a:gd name="T4" fmla="*/ 37 w 86"/>
                  <a:gd name="T5" fmla="*/ 5 h 41"/>
                  <a:gd name="T6" fmla="*/ 24 w 86"/>
                  <a:gd name="T7" fmla="*/ 9 h 41"/>
                  <a:gd name="T8" fmla="*/ 12 w 86"/>
                  <a:gd name="T9" fmla="*/ 6 h 41"/>
                  <a:gd name="T10" fmla="*/ 8 w 86"/>
                  <a:gd name="T11" fmla="*/ 0 h 41"/>
                  <a:gd name="T12" fmla="*/ 0 w 86"/>
                  <a:gd name="T13" fmla="*/ 19 h 41"/>
                  <a:gd name="T14" fmla="*/ 20 w 86"/>
                  <a:gd name="T15" fmla="*/ 21 h 41"/>
                  <a:gd name="T16" fmla="*/ 40 w 86"/>
                  <a:gd name="T17" fmla="*/ 29 h 41"/>
                  <a:gd name="T18" fmla="*/ 52 w 86"/>
                  <a:gd name="T19" fmla="*/ 41 h 41"/>
                  <a:gd name="T20" fmla="*/ 52 w 86"/>
                  <a:gd name="T21" fmla="*/ 41 h 41"/>
                  <a:gd name="T22" fmla="*/ 60 w 86"/>
                  <a:gd name="T23" fmla="*/ 36 h 41"/>
                  <a:gd name="T24" fmla="*/ 67 w 86"/>
                  <a:gd name="T25" fmla="*/ 33 h 41"/>
                  <a:gd name="T26" fmla="*/ 72 w 86"/>
                  <a:gd name="T27" fmla="*/ 35 h 41"/>
                  <a:gd name="T28" fmla="*/ 78 w 86"/>
                  <a:gd name="T29" fmla="*/ 31 h 41"/>
                  <a:gd name="T30" fmla="*/ 83 w 86"/>
                  <a:gd name="T31" fmla="*/ 28 h 41"/>
                  <a:gd name="T32" fmla="*/ 83 w 86"/>
                  <a:gd name="T33" fmla="*/ 28 h 41"/>
                  <a:gd name="T34" fmla="*/ 86 w 86"/>
                  <a:gd name="T35" fmla="*/ 24 h 41"/>
                  <a:gd name="T36" fmla="*/ 86 w 86"/>
                  <a:gd name="T37" fmla="*/ 19 h 41"/>
                  <a:gd name="T38" fmla="*/ 62 w 86"/>
                  <a:gd name="T39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6" h="41">
                    <a:moveTo>
                      <a:pt x="62" y="6"/>
                    </a:moveTo>
                    <a:cubicBezTo>
                      <a:pt x="57" y="9"/>
                      <a:pt x="57" y="9"/>
                      <a:pt x="57" y="9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52" y="41"/>
                      <a:pt x="52" y="41"/>
                      <a:pt x="52" y="41"/>
                    </a:cubicBezTo>
                    <a:cubicBezTo>
                      <a:pt x="52" y="41"/>
                      <a:pt x="52" y="41"/>
                      <a:pt x="52" y="41"/>
                    </a:cubicBezTo>
                    <a:cubicBezTo>
                      <a:pt x="60" y="36"/>
                      <a:pt x="60" y="36"/>
                      <a:pt x="60" y="36"/>
                    </a:cubicBezTo>
                    <a:cubicBezTo>
                      <a:pt x="67" y="33"/>
                      <a:pt x="67" y="33"/>
                      <a:pt x="67" y="33"/>
                    </a:cubicBezTo>
                    <a:cubicBezTo>
                      <a:pt x="72" y="35"/>
                      <a:pt x="72" y="35"/>
                      <a:pt x="72" y="35"/>
                    </a:cubicBezTo>
                    <a:cubicBezTo>
                      <a:pt x="74" y="34"/>
                      <a:pt x="76" y="33"/>
                      <a:pt x="78" y="31"/>
                    </a:cubicBezTo>
                    <a:cubicBezTo>
                      <a:pt x="79" y="30"/>
                      <a:pt x="81" y="29"/>
                      <a:pt x="83" y="28"/>
                    </a:cubicBezTo>
                    <a:cubicBezTo>
                      <a:pt x="83" y="28"/>
                      <a:pt x="83" y="28"/>
                      <a:pt x="83" y="28"/>
                    </a:cubicBezTo>
                    <a:cubicBezTo>
                      <a:pt x="86" y="24"/>
                      <a:pt x="86" y="24"/>
                      <a:pt x="86" y="24"/>
                    </a:cubicBezTo>
                    <a:cubicBezTo>
                      <a:pt x="86" y="19"/>
                      <a:pt x="86" y="19"/>
                      <a:pt x="86" y="19"/>
                    </a:cubicBezTo>
                    <a:lnTo>
                      <a:pt x="62" y="6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28" name="Freeform 84">
                <a:extLst>
                  <a:ext uri="{FF2B5EF4-FFF2-40B4-BE49-F238E27FC236}">
                    <a16:creationId xmlns:a16="http://schemas.microsoft.com/office/drawing/2014/main" id="{4D269DD8-081C-F914-94BB-9649B30F7E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" y="2226"/>
                <a:ext cx="196" cy="227"/>
              </a:xfrm>
              <a:custGeom>
                <a:avLst/>
                <a:gdLst>
                  <a:gd name="T0" fmla="*/ 95 w 196"/>
                  <a:gd name="T1" fmla="*/ 27 h 227"/>
                  <a:gd name="T2" fmla="*/ 97 w 196"/>
                  <a:gd name="T3" fmla="*/ 38 h 227"/>
                  <a:gd name="T4" fmla="*/ 74 w 196"/>
                  <a:gd name="T5" fmla="*/ 41 h 227"/>
                  <a:gd name="T6" fmla="*/ 61 w 196"/>
                  <a:gd name="T7" fmla="*/ 36 h 227"/>
                  <a:gd name="T8" fmla="*/ 41 w 196"/>
                  <a:gd name="T9" fmla="*/ 48 h 227"/>
                  <a:gd name="T10" fmla="*/ 18 w 196"/>
                  <a:gd name="T11" fmla="*/ 52 h 227"/>
                  <a:gd name="T12" fmla="*/ 9 w 196"/>
                  <a:gd name="T13" fmla="*/ 61 h 227"/>
                  <a:gd name="T14" fmla="*/ 9 w 196"/>
                  <a:gd name="T15" fmla="*/ 74 h 227"/>
                  <a:gd name="T16" fmla="*/ 27 w 196"/>
                  <a:gd name="T17" fmla="*/ 90 h 227"/>
                  <a:gd name="T18" fmla="*/ 27 w 196"/>
                  <a:gd name="T19" fmla="*/ 106 h 227"/>
                  <a:gd name="T20" fmla="*/ 29 w 196"/>
                  <a:gd name="T21" fmla="*/ 124 h 227"/>
                  <a:gd name="T22" fmla="*/ 0 w 196"/>
                  <a:gd name="T23" fmla="*/ 142 h 227"/>
                  <a:gd name="T24" fmla="*/ 3 w 196"/>
                  <a:gd name="T25" fmla="*/ 171 h 227"/>
                  <a:gd name="T26" fmla="*/ 12 w 196"/>
                  <a:gd name="T27" fmla="*/ 185 h 227"/>
                  <a:gd name="T28" fmla="*/ 10 w 196"/>
                  <a:gd name="T29" fmla="*/ 193 h 227"/>
                  <a:gd name="T30" fmla="*/ 34 w 196"/>
                  <a:gd name="T31" fmla="*/ 187 h 227"/>
                  <a:gd name="T32" fmla="*/ 84 w 196"/>
                  <a:gd name="T33" fmla="*/ 227 h 227"/>
                  <a:gd name="T34" fmla="*/ 106 w 196"/>
                  <a:gd name="T35" fmla="*/ 214 h 227"/>
                  <a:gd name="T36" fmla="*/ 119 w 196"/>
                  <a:gd name="T37" fmla="*/ 221 h 227"/>
                  <a:gd name="T38" fmla="*/ 119 w 196"/>
                  <a:gd name="T39" fmla="*/ 221 h 227"/>
                  <a:gd name="T40" fmla="*/ 119 w 196"/>
                  <a:gd name="T41" fmla="*/ 211 h 227"/>
                  <a:gd name="T42" fmla="*/ 142 w 196"/>
                  <a:gd name="T43" fmla="*/ 200 h 227"/>
                  <a:gd name="T44" fmla="*/ 174 w 196"/>
                  <a:gd name="T45" fmla="*/ 198 h 227"/>
                  <a:gd name="T46" fmla="*/ 194 w 196"/>
                  <a:gd name="T47" fmla="*/ 158 h 227"/>
                  <a:gd name="T48" fmla="*/ 196 w 196"/>
                  <a:gd name="T49" fmla="*/ 151 h 227"/>
                  <a:gd name="T50" fmla="*/ 196 w 196"/>
                  <a:gd name="T51" fmla="*/ 151 h 227"/>
                  <a:gd name="T52" fmla="*/ 185 w 196"/>
                  <a:gd name="T53" fmla="*/ 113 h 227"/>
                  <a:gd name="T54" fmla="*/ 173 w 196"/>
                  <a:gd name="T55" fmla="*/ 115 h 227"/>
                  <a:gd name="T56" fmla="*/ 164 w 196"/>
                  <a:gd name="T57" fmla="*/ 106 h 227"/>
                  <a:gd name="T58" fmla="*/ 160 w 196"/>
                  <a:gd name="T59" fmla="*/ 86 h 227"/>
                  <a:gd name="T60" fmla="*/ 135 w 196"/>
                  <a:gd name="T61" fmla="*/ 66 h 227"/>
                  <a:gd name="T62" fmla="*/ 133 w 196"/>
                  <a:gd name="T63" fmla="*/ 25 h 227"/>
                  <a:gd name="T64" fmla="*/ 119 w 196"/>
                  <a:gd name="T65" fmla="*/ 0 h 227"/>
                  <a:gd name="T66" fmla="*/ 95 w 196"/>
                  <a:gd name="T67" fmla="*/ 27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96" h="227">
                    <a:moveTo>
                      <a:pt x="95" y="27"/>
                    </a:moveTo>
                    <a:lnTo>
                      <a:pt x="97" y="38"/>
                    </a:lnTo>
                    <a:lnTo>
                      <a:pt x="74" y="41"/>
                    </a:lnTo>
                    <a:lnTo>
                      <a:pt x="61" y="36"/>
                    </a:lnTo>
                    <a:lnTo>
                      <a:pt x="41" y="48"/>
                    </a:lnTo>
                    <a:lnTo>
                      <a:pt x="18" y="52"/>
                    </a:lnTo>
                    <a:lnTo>
                      <a:pt x="9" y="61"/>
                    </a:lnTo>
                    <a:lnTo>
                      <a:pt x="9" y="74"/>
                    </a:lnTo>
                    <a:lnTo>
                      <a:pt x="27" y="90"/>
                    </a:lnTo>
                    <a:lnTo>
                      <a:pt x="27" y="106"/>
                    </a:lnTo>
                    <a:lnTo>
                      <a:pt x="29" y="124"/>
                    </a:lnTo>
                    <a:lnTo>
                      <a:pt x="0" y="142"/>
                    </a:lnTo>
                    <a:lnTo>
                      <a:pt x="3" y="171"/>
                    </a:lnTo>
                    <a:lnTo>
                      <a:pt x="12" y="185"/>
                    </a:lnTo>
                    <a:lnTo>
                      <a:pt x="10" y="193"/>
                    </a:lnTo>
                    <a:lnTo>
                      <a:pt x="34" y="187"/>
                    </a:lnTo>
                    <a:lnTo>
                      <a:pt x="84" y="227"/>
                    </a:lnTo>
                    <a:lnTo>
                      <a:pt x="106" y="214"/>
                    </a:lnTo>
                    <a:lnTo>
                      <a:pt x="119" y="221"/>
                    </a:lnTo>
                    <a:lnTo>
                      <a:pt x="119" y="221"/>
                    </a:lnTo>
                    <a:lnTo>
                      <a:pt x="119" y="211"/>
                    </a:lnTo>
                    <a:lnTo>
                      <a:pt x="142" y="200"/>
                    </a:lnTo>
                    <a:lnTo>
                      <a:pt x="174" y="198"/>
                    </a:lnTo>
                    <a:lnTo>
                      <a:pt x="194" y="158"/>
                    </a:lnTo>
                    <a:lnTo>
                      <a:pt x="196" y="151"/>
                    </a:lnTo>
                    <a:lnTo>
                      <a:pt x="196" y="151"/>
                    </a:lnTo>
                    <a:lnTo>
                      <a:pt x="185" y="113"/>
                    </a:lnTo>
                    <a:lnTo>
                      <a:pt x="173" y="115"/>
                    </a:lnTo>
                    <a:lnTo>
                      <a:pt x="164" y="106"/>
                    </a:lnTo>
                    <a:lnTo>
                      <a:pt x="160" y="86"/>
                    </a:lnTo>
                    <a:lnTo>
                      <a:pt x="135" y="66"/>
                    </a:lnTo>
                    <a:lnTo>
                      <a:pt x="133" y="25"/>
                    </a:lnTo>
                    <a:lnTo>
                      <a:pt x="119" y="0"/>
                    </a:lnTo>
                    <a:lnTo>
                      <a:pt x="95" y="27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29" name="Freeform 85">
                <a:extLst>
                  <a:ext uri="{FF2B5EF4-FFF2-40B4-BE49-F238E27FC236}">
                    <a16:creationId xmlns:a16="http://schemas.microsoft.com/office/drawing/2014/main" id="{654257E1-1180-9F4B-5426-821DB1D543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94" y="2211"/>
                <a:ext cx="72" cy="74"/>
              </a:xfrm>
              <a:custGeom>
                <a:avLst/>
                <a:gdLst>
                  <a:gd name="T0" fmla="*/ 13 w 40"/>
                  <a:gd name="T1" fmla="*/ 8 h 41"/>
                  <a:gd name="T2" fmla="*/ 5 w 40"/>
                  <a:gd name="T3" fmla="*/ 13 h 41"/>
                  <a:gd name="T4" fmla="*/ 5 w 40"/>
                  <a:gd name="T5" fmla="*/ 13 h 41"/>
                  <a:gd name="T6" fmla="*/ 0 w 40"/>
                  <a:gd name="T7" fmla="*/ 19 h 41"/>
                  <a:gd name="T8" fmla="*/ 7 w 40"/>
                  <a:gd name="T9" fmla="*/ 30 h 41"/>
                  <a:gd name="T10" fmla="*/ 7 w 40"/>
                  <a:gd name="T11" fmla="*/ 30 h 41"/>
                  <a:gd name="T12" fmla="*/ 26 w 40"/>
                  <a:gd name="T13" fmla="*/ 38 h 41"/>
                  <a:gd name="T14" fmla="*/ 32 w 40"/>
                  <a:gd name="T15" fmla="*/ 36 h 41"/>
                  <a:gd name="T16" fmla="*/ 37 w 40"/>
                  <a:gd name="T17" fmla="*/ 41 h 41"/>
                  <a:gd name="T18" fmla="*/ 40 w 40"/>
                  <a:gd name="T19" fmla="*/ 32 h 41"/>
                  <a:gd name="T20" fmla="*/ 39 w 40"/>
                  <a:gd name="T21" fmla="*/ 26 h 41"/>
                  <a:gd name="T22" fmla="*/ 39 w 40"/>
                  <a:gd name="T23" fmla="*/ 26 h 41"/>
                  <a:gd name="T24" fmla="*/ 36 w 40"/>
                  <a:gd name="T25" fmla="*/ 16 h 41"/>
                  <a:gd name="T26" fmla="*/ 39 w 40"/>
                  <a:gd name="T27" fmla="*/ 11 h 41"/>
                  <a:gd name="T28" fmla="*/ 36 w 40"/>
                  <a:gd name="T29" fmla="*/ 0 h 41"/>
                  <a:gd name="T30" fmla="*/ 31 w 40"/>
                  <a:gd name="T31" fmla="*/ 3 h 41"/>
                  <a:gd name="T32" fmla="*/ 25 w 40"/>
                  <a:gd name="T33" fmla="*/ 7 h 41"/>
                  <a:gd name="T34" fmla="*/ 20 w 40"/>
                  <a:gd name="T35" fmla="*/ 5 h 41"/>
                  <a:gd name="T36" fmla="*/ 13 w 40"/>
                  <a:gd name="T37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0" h="41">
                    <a:moveTo>
                      <a:pt x="13" y="8"/>
                    </a:move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26" y="38"/>
                      <a:pt x="26" y="38"/>
                      <a:pt x="26" y="38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40" y="32"/>
                      <a:pt x="40" y="32"/>
                      <a:pt x="40" y="32"/>
                    </a:cubicBezTo>
                    <a:cubicBezTo>
                      <a:pt x="39" y="26"/>
                      <a:pt x="39" y="26"/>
                      <a:pt x="39" y="26"/>
                    </a:cubicBezTo>
                    <a:cubicBezTo>
                      <a:pt x="39" y="26"/>
                      <a:pt x="39" y="26"/>
                      <a:pt x="39" y="26"/>
                    </a:cubicBezTo>
                    <a:cubicBezTo>
                      <a:pt x="36" y="16"/>
                      <a:pt x="36" y="16"/>
                      <a:pt x="36" y="16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4" y="1"/>
                      <a:pt x="32" y="2"/>
                      <a:pt x="31" y="3"/>
                    </a:cubicBezTo>
                    <a:cubicBezTo>
                      <a:pt x="29" y="5"/>
                      <a:pt x="27" y="6"/>
                      <a:pt x="25" y="7"/>
                    </a:cubicBezTo>
                    <a:cubicBezTo>
                      <a:pt x="20" y="5"/>
                      <a:pt x="20" y="5"/>
                      <a:pt x="20" y="5"/>
                    </a:cubicBezTo>
                    <a:lnTo>
                      <a:pt x="13" y="8"/>
                    </a:lnTo>
                    <a:close/>
                  </a:path>
                </a:pathLst>
              </a:custGeom>
              <a:solidFill>
                <a:srgbClr val="1A1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30" name="Freeform 86">
                <a:extLst>
                  <a:ext uri="{FF2B5EF4-FFF2-40B4-BE49-F238E27FC236}">
                    <a16:creationId xmlns:a16="http://schemas.microsoft.com/office/drawing/2014/main" id="{D81D8B29-2CFF-7274-7574-D052FC53A9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94" y="2211"/>
                <a:ext cx="72" cy="74"/>
              </a:xfrm>
              <a:custGeom>
                <a:avLst/>
                <a:gdLst>
                  <a:gd name="T0" fmla="*/ 13 w 40"/>
                  <a:gd name="T1" fmla="*/ 8 h 41"/>
                  <a:gd name="T2" fmla="*/ 5 w 40"/>
                  <a:gd name="T3" fmla="*/ 13 h 41"/>
                  <a:gd name="T4" fmla="*/ 5 w 40"/>
                  <a:gd name="T5" fmla="*/ 13 h 41"/>
                  <a:gd name="T6" fmla="*/ 0 w 40"/>
                  <a:gd name="T7" fmla="*/ 19 h 41"/>
                  <a:gd name="T8" fmla="*/ 7 w 40"/>
                  <a:gd name="T9" fmla="*/ 30 h 41"/>
                  <a:gd name="T10" fmla="*/ 7 w 40"/>
                  <a:gd name="T11" fmla="*/ 30 h 41"/>
                  <a:gd name="T12" fmla="*/ 26 w 40"/>
                  <a:gd name="T13" fmla="*/ 38 h 41"/>
                  <a:gd name="T14" fmla="*/ 32 w 40"/>
                  <a:gd name="T15" fmla="*/ 36 h 41"/>
                  <a:gd name="T16" fmla="*/ 37 w 40"/>
                  <a:gd name="T17" fmla="*/ 41 h 41"/>
                  <a:gd name="T18" fmla="*/ 40 w 40"/>
                  <a:gd name="T19" fmla="*/ 32 h 41"/>
                  <a:gd name="T20" fmla="*/ 39 w 40"/>
                  <a:gd name="T21" fmla="*/ 26 h 41"/>
                  <a:gd name="T22" fmla="*/ 39 w 40"/>
                  <a:gd name="T23" fmla="*/ 26 h 41"/>
                  <a:gd name="T24" fmla="*/ 36 w 40"/>
                  <a:gd name="T25" fmla="*/ 16 h 41"/>
                  <a:gd name="T26" fmla="*/ 39 w 40"/>
                  <a:gd name="T27" fmla="*/ 11 h 41"/>
                  <a:gd name="T28" fmla="*/ 36 w 40"/>
                  <a:gd name="T29" fmla="*/ 0 h 41"/>
                  <a:gd name="T30" fmla="*/ 31 w 40"/>
                  <a:gd name="T31" fmla="*/ 3 h 41"/>
                  <a:gd name="T32" fmla="*/ 25 w 40"/>
                  <a:gd name="T33" fmla="*/ 7 h 41"/>
                  <a:gd name="T34" fmla="*/ 20 w 40"/>
                  <a:gd name="T35" fmla="*/ 5 h 41"/>
                  <a:gd name="T36" fmla="*/ 13 w 40"/>
                  <a:gd name="T37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0" h="41">
                    <a:moveTo>
                      <a:pt x="13" y="8"/>
                    </a:move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26" y="38"/>
                      <a:pt x="26" y="38"/>
                      <a:pt x="26" y="38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40" y="32"/>
                      <a:pt x="40" y="32"/>
                      <a:pt x="40" y="32"/>
                    </a:cubicBezTo>
                    <a:cubicBezTo>
                      <a:pt x="39" y="26"/>
                      <a:pt x="39" y="26"/>
                      <a:pt x="39" y="26"/>
                    </a:cubicBezTo>
                    <a:cubicBezTo>
                      <a:pt x="39" y="26"/>
                      <a:pt x="39" y="26"/>
                      <a:pt x="39" y="26"/>
                    </a:cubicBezTo>
                    <a:cubicBezTo>
                      <a:pt x="36" y="16"/>
                      <a:pt x="36" y="16"/>
                      <a:pt x="36" y="16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4" y="1"/>
                      <a:pt x="32" y="2"/>
                      <a:pt x="31" y="3"/>
                    </a:cubicBezTo>
                    <a:cubicBezTo>
                      <a:pt x="29" y="5"/>
                      <a:pt x="27" y="6"/>
                      <a:pt x="25" y="7"/>
                    </a:cubicBezTo>
                    <a:cubicBezTo>
                      <a:pt x="20" y="5"/>
                      <a:pt x="20" y="5"/>
                      <a:pt x="20" y="5"/>
                    </a:cubicBezTo>
                    <a:lnTo>
                      <a:pt x="13" y="8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31" name="Freeform 87">
                <a:extLst>
                  <a:ext uri="{FF2B5EF4-FFF2-40B4-BE49-F238E27FC236}">
                    <a16:creationId xmlns:a16="http://schemas.microsoft.com/office/drawing/2014/main" id="{47C29E91-D70F-7147-591C-CA84F160FD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94" y="2211"/>
                <a:ext cx="72" cy="74"/>
              </a:xfrm>
              <a:custGeom>
                <a:avLst/>
                <a:gdLst>
                  <a:gd name="T0" fmla="*/ 13 w 40"/>
                  <a:gd name="T1" fmla="*/ 8 h 41"/>
                  <a:gd name="T2" fmla="*/ 5 w 40"/>
                  <a:gd name="T3" fmla="*/ 13 h 41"/>
                  <a:gd name="T4" fmla="*/ 5 w 40"/>
                  <a:gd name="T5" fmla="*/ 13 h 41"/>
                  <a:gd name="T6" fmla="*/ 0 w 40"/>
                  <a:gd name="T7" fmla="*/ 19 h 41"/>
                  <a:gd name="T8" fmla="*/ 7 w 40"/>
                  <a:gd name="T9" fmla="*/ 30 h 41"/>
                  <a:gd name="T10" fmla="*/ 7 w 40"/>
                  <a:gd name="T11" fmla="*/ 30 h 41"/>
                  <a:gd name="T12" fmla="*/ 26 w 40"/>
                  <a:gd name="T13" fmla="*/ 38 h 41"/>
                  <a:gd name="T14" fmla="*/ 32 w 40"/>
                  <a:gd name="T15" fmla="*/ 36 h 41"/>
                  <a:gd name="T16" fmla="*/ 37 w 40"/>
                  <a:gd name="T17" fmla="*/ 41 h 41"/>
                  <a:gd name="T18" fmla="*/ 40 w 40"/>
                  <a:gd name="T19" fmla="*/ 32 h 41"/>
                  <a:gd name="T20" fmla="*/ 39 w 40"/>
                  <a:gd name="T21" fmla="*/ 26 h 41"/>
                  <a:gd name="T22" fmla="*/ 39 w 40"/>
                  <a:gd name="T23" fmla="*/ 26 h 41"/>
                  <a:gd name="T24" fmla="*/ 36 w 40"/>
                  <a:gd name="T25" fmla="*/ 16 h 41"/>
                  <a:gd name="T26" fmla="*/ 39 w 40"/>
                  <a:gd name="T27" fmla="*/ 11 h 41"/>
                  <a:gd name="T28" fmla="*/ 36 w 40"/>
                  <a:gd name="T29" fmla="*/ 0 h 41"/>
                  <a:gd name="T30" fmla="*/ 31 w 40"/>
                  <a:gd name="T31" fmla="*/ 3 h 41"/>
                  <a:gd name="T32" fmla="*/ 25 w 40"/>
                  <a:gd name="T33" fmla="*/ 7 h 41"/>
                  <a:gd name="T34" fmla="*/ 20 w 40"/>
                  <a:gd name="T35" fmla="*/ 5 h 41"/>
                  <a:gd name="T36" fmla="*/ 13 w 40"/>
                  <a:gd name="T37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0" h="41">
                    <a:moveTo>
                      <a:pt x="13" y="8"/>
                    </a:move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26" y="38"/>
                      <a:pt x="26" y="38"/>
                      <a:pt x="26" y="38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40" y="32"/>
                      <a:pt x="40" y="32"/>
                      <a:pt x="40" y="32"/>
                    </a:cubicBezTo>
                    <a:cubicBezTo>
                      <a:pt x="39" y="26"/>
                      <a:pt x="39" y="26"/>
                      <a:pt x="39" y="26"/>
                    </a:cubicBezTo>
                    <a:cubicBezTo>
                      <a:pt x="39" y="26"/>
                      <a:pt x="39" y="26"/>
                      <a:pt x="39" y="26"/>
                    </a:cubicBezTo>
                    <a:cubicBezTo>
                      <a:pt x="36" y="16"/>
                      <a:pt x="36" y="16"/>
                      <a:pt x="36" y="16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4" y="1"/>
                      <a:pt x="32" y="2"/>
                      <a:pt x="31" y="3"/>
                    </a:cubicBezTo>
                    <a:cubicBezTo>
                      <a:pt x="29" y="5"/>
                      <a:pt x="27" y="6"/>
                      <a:pt x="25" y="7"/>
                    </a:cubicBezTo>
                    <a:cubicBezTo>
                      <a:pt x="20" y="5"/>
                      <a:pt x="20" y="5"/>
                      <a:pt x="20" y="5"/>
                    </a:cubicBezTo>
                    <a:lnTo>
                      <a:pt x="13" y="8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32" name="Freeform 88">
                <a:extLst>
                  <a:ext uri="{FF2B5EF4-FFF2-40B4-BE49-F238E27FC236}">
                    <a16:creationId xmlns:a16="http://schemas.microsoft.com/office/drawing/2014/main" id="{2B751F36-D629-7229-3949-35C289F672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8" y="2265"/>
                <a:ext cx="105" cy="112"/>
              </a:xfrm>
              <a:custGeom>
                <a:avLst/>
                <a:gdLst>
                  <a:gd name="T0" fmla="*/ 49 w 105"/>
                  <a:gd name="T1" fmla="*/ 0 h 112"/>
                  <a:gd name="T2" fmla="*/ 49 w 105"/>
                  <a:gd name="T3" fmla="*/ 0 h 112"/>
                  <a:gd name="T4" fmla="*/ 22 w 105"/>
                  <a:gd name="T5" fmla="*/ 20 h 112"/>
                  <a:gd name="T6" fmla="*/ 16 w 105"/>
                  <a:gd name="T7" fmla="*/ 31 h 112"/>
                  <a:gd name="T8" fmla="*/ 18 w 105"/>
                  <a:gd name="T9" fmla="*/ 42 h 112"/>
                  <a:gd name="T10" fmla="*/ 0 w 105"/>
                  <a:gd name="T11" fmla="*/ 74 h 112"/>
                  <a:gd name="T12" fmla="*/ 11 w 105"/>
                  <a:gd name="T13" fmla="*/ 112 h 112"/>
                  <a:gd name="T14" fmla="*/ 11 w 105"/>
                  <a:gd name="T15" fmla="*/ 112 h 112"/>
                  <a:gd name="T16" fmla="*/ 38 w 105"/>
                  <a:gd name="T17" fmla="*/ 110 h 112"/>
                  <a:gd name="T18" fmla="*/ 45 w 105"/>
                  <a:gd name="T19" fmla="*/ 100 h 112"/>
                  <a:gd name="T20" fmla="*/ 51 w 105"/>
                  <a:gd name="T21" fmla="*/ 110 h 112"/>
                  <a:gd name="T22" fmla="*/ 62 w 105"/>
                  <a:gd name="T23" fmla="*/ 103 h 112"/>
                  <a:gd name="T24" fmla="*/ 78 w 105"/>
                  <a:gd name="T25" fmla="*/ 105 h 112"/>
                  <a:gd name="T26" fmla="*/ 90 w 105"/>
                  <a:gd name="T27" fmla="*/ 87 h 112"/>
                  <a:gd name="T28" fmla="*/ 105 w 105"/>
                  <a:gd name="T29" fmla="*/ 24 h 112"/>
                  <a:gd name="T30" fmla="*/ 103 w 105"/>
                  <a:gd name="T31" fmla="*/ 20 h 112"/>
                  <a:gd name="T32" fmla="*/ 94 w 105"/>
                  <a:gd name="T33" fmla="*/ 11 h 112"/>
                  <a:gd name="T34" fmla="*/ 83 w 105"/>
                  <a:gd name="T35" fmla="*/ 15 h 112"/>
                  <a:gd name="T36" fmla="*/ 49 w 105"/>
                  <a:gd name="T37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5" h="112">
                    <a:moveTo>
                      <a:pt x="49" y="0"/>
                    </a:moveTo>
                    <a:lnTo>
                      <a:pt x="49" y="0"/>
                    </a:lnTo>
                    <a:lnTo>
                      <a:pt x="22" y="20"/>
                    </a:lnTo>
                    <a:lnTo>
                      <a:pt x="16" y="31"/>
                    </a:lnTo>
                    <a:lnTo>
                      <a:pt x="18" y="42"/>
                    </a:lnTo>
                    <a:lnTo>
                      <a:pt x="0" y="74"/>
                    </a:lnTo>
                    <a:lnTo>
                      <a:pt x="11" y="112"/>
                    </a:lnTo>
                    <a:lnTo>
                      <a:pt x="11" y="112"/>
                    </a:lnTo>
                    <a:lnTo>
                      <a:pt x="38" y="110"/>
                    </a:lnTo>
                    <a:lnTo>
                      <a:pt x="45" y="100"/>
                    </a:lnTo>
                    <a:lnTo>
                      <a:pt x="51" y="110"/>
                    </a:lnTo>
                    <a:lnTo>
                      <a:pt x="62" y="103"/>
                    </a:lnTo>
                    <a:lnTo>
                      <a:pt x="78" y="105"/>
                    </a:lnTo>
                    <a:lnTo>
                      <a:pt x="90" y="87"/>
                    </a:lnTo>
                    <a:lnTo>
                      <a:pt x="105" y="24"/>
                    </a:lnTo>
                    <a:lnTo>
                      <a:pt x="103" y="20"/>
                    </a:lnTo>
                    <a:lnTo>
                      <a:pt x="94" y="11"/>
                    </a:lnTo>
                    <a:lnTo>
                      <a:pt x="83" y="15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1A1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33" name="Freeform 89">
                <a:extLst>
                  <a:ext uri="{FF2B5EF4-FFF2-40B4-BE49-F238E27FC236}">
                    <a16:creationId xmlns:a16="http://schemas.microsoft.com/office/drawing/2014/main" id="{C4CF38C5-568D-FF8D-4626-826EA53A7F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8" y="2265"/>
                <a:ext cx="105" cy="112"/>
              </a:xfrm>
              <a:custGeom>
                <a:avLst/>
                <a:gdLst>
                  <a:gd name="T0" fmla="*/ 49 w 105"/>
                  <a:gd name="T1" fmla="*/ 0 h 112"/>
                  <a:gd name="T2" fmla="*/ 49 w 105"/>
                  <a:gd name="T3" fmla="*/ 0 h 112"/>
                  <a:gd name="T4" fmla="*/ 22 w 105"/>
                  <a:gd name="T5" fmla="*/ 20 h 112"/>
                  <a:gd name="T6" fmla="*/ 16 w 105"/>
                  <a:gd name="T7" fmla="*/ 31 h 112"/>
                  <a:gd name="T8" fmla="*/ 18 w 105"/>
                  <a:gd name="T9" fmla="*/ 42 h 112"/>
                  <a:gd name="T10" fmla="*/ 0 w 105"/>
                  <a:gd name="T11" fmla="*/ 74 h 112"/>
                  <a:gd name="T12" fmla="*/ 11 w 105"/>
                  <a:gd name="T13" fmla="*/ 112 h 112"/>
                  <a:gd name="T14" fmla="*/ 11 w 105"/>
                  <a:gd name="T15" fmla="*/ 112 h 112"/>
                  <a:gd name="T16" fmla="*/ 38 w 105"/>
                  <a:gd name="T17" fmla="*/ 110 h 112"/>
                  <a:gd name="T18" fmla="*/ 45 w 105"/>
                  <a:gd name="T19" fmla="*/ 100 h 112"/>
                  <a:gd name="T20" fmla="*/ 51 w 105"/>
                  <a:gd name="T21" fmla="*/ 110 h 112"/>
                  <a:gd name="T22" fmla="*/ 62 w 105"/>
                  <a:gd name="T23" fmla="*/ 103 h 112"/>
                  <a:gd name="T24" fmla="*/ 78 w 105"/>
                  <a:gd name="T25" fmla="*/ 105 h 112"/>
                  <a:gd name="T26" fmla="*/ 90 w 105"/>
                  <a:gd name="T27" fmla="*/ 87 h 112"/>
                  <a:gd name="T28" fmla="*/ 105 w 105"/>
                  <a:gd name="T29" fmla="*/ 24 h 112"/>
                  <a:gd name="T30" fmla="*/ 103 w 105"/>
                  <a:gd name="T31" fmla="*/ 20 h 112"/>
                  <a:gd name="T32" fmla="*/ 94 w 105"/>
                  <a:gd name="T33" fmla="*/ 11 h 112"/>
                  <a:gd name="T34" fmla="*/ 83 w 105"/>
                  <a:gd name="T35" fmla="*/ 15 h 112"/>
                  <a:gd name="T36" fmla="*/ 49 w 105"/>
                  <a:gd name="T37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5" h="112">
                    <a:moveTo>
                      <a:pt x="49" y="0"/>
                    </a:moveTo>
                    <a:lnTo>
                      <a:pt x="49" y="0"/>
                    </a:lnTo>
                    <a:lnTo>
                      <a:pt x="22" y="20"/>
                    </a:lnTo>
                    <a:lnTo>
                      <a:pt x="16" y="31"/>
                    </a:lnTo>
                    <a:lnTo>
                      <a:pt x="18" y="42"/>
                    </a:lnTo>
                    <a:lnTo>
                      <a:pt x="0" y="74"/>
                    </a:lnTo>
                    <a:lnTo>
                      <a:pt x="11" y="112"/>
                    </a:lnTo>
                    <a:lnTo>
                      <a:pt x="11" y="112"/>
                    </a:lnTo>
                    <a:lnTo>
                      <a:pt x="38" y="110"/>
                    </a:lnTo>
                    <a:lnTo>
                      <a:pt x="45" y="100"/>
                    </a:lnTo>
                    <a:lnTo>
                      <a:pt x="51" y="110"/>
                    </a:lnTo>
                    <a:lnTo>
                      <a:pt x="62" y="103"/>
                    </a:lnTo>
                    <a:lnTo>
                      <a:pt x="78" y="105"/>
                    </a:lnTo>
                    <a:lnTo>
                      <a:pt x="90" y="87"/>
                    </a:lnTo>
                    <a:lnTo>
                      <a:pt x="105" y="24"/>
                    </a:lnTo>
                    <a:lnTo>
                      <a:pt x="103" y="20"/>
                    </a:lnTo>
                    <a:lnTo>
                      <a:pt x="94" y="11"/>
                    </a:lnTo>
                    <a:lnTo>
                      <a:pt x="83" y="15"/>
                    </a:lnTo>
                    <a:lnTo>
                      <a:pt x="49" y="0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34" name="Freeform 90">
                <a:extLst>
                  <a:ext uri="{FF2B5EF4-FFF2-40B4-BE49-F238E27FC236}">
                    <a16:creationId xmlns:a16="http://schemas.microsoft.com/office/drawing/2014/main" id="{223AE4B6-3BD7-B1F4-E594-876275045F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3" y="2219"/>
                <a:ext cx="289" cy="178"/>
              </a:xfrm>
              <a:custGeom>
                <a:avLst/>
                <a:gdLst>
                  <a:gd name="T0" fmla="*/ 206 w 289"/>
                  <a:gd name="T1" fmla="*/ 14 h 178"/>
                  <a:gd name="T2" fmla="*/ 206 w 289"/>
                  <a:gd name="T3" fmla="*/ 3 h 178"/>
                  <a:gd name="T4" fmla="*/ 184 w 289"/>
                  <a:gd name="T5" fmla="*/ 0 h 178"/>
                  <a:gd name="T6" fmla="*/ 155 w 289"/>
                  <a:gd name="T7" fmla="*/ 5 h 178"/>
                  <a:gd name="T8" fmla="*/ 128 w 289"/>
                  <a:gd name="T9" fmla="*/ 25 h 178"/>
                  <a:gd name="T10" fmla="*/ 117 w 289"/>
                  <a:gd name="T11" fmla="*/ 27 h 178"/>
                  <a:gd name="T12" fmla="*/ 94 w 289"/>
                  <a:gd name="T13" fmla="*/ 23 h 178"/>
                  <a:gd name="T14" fmla="*/ 85 w 289"/>
                  <a:gd name="T15" fmla="*/ 28 h 178"/>
                  <a:gd name="T16" fmla="*/ 65 w 289"/>
                  <a:gd name="T17" fmla="*/ 18 h 178"/>
                  <a:gd name="T18" fmla="*/ 40 w 289"/>
                  <a:gd name="T19" fmla="*/ 27 h 178"/>
                  <a:gd name="T20" fmla="*/ 29 w 289"/>
                  <a:gd name="T21" fmla="*/ 21 h 178"/>
                  <a:gd name="T22" fmla="*/ 25 w 289"/>
                  <a:gd name="T23" fmla="*/ 32 h 178"/>
                  <a:gd name="T24" fmla="*/ 4 w 289"/>
                  <a:gd name="T25" fmla="*/ 43 h 178"/>
                  <a:gd name="T26" fmla="*/ 20 w 289"/>
                  <a:gd name="T27" fmla="*/ 57 h 178"/>
                  <a:gd name="T28" fmla="*/ 13 w 289"/>
                  <a:gd name="T29" fmla="*/ 82 h 178"/>
                  <a:gd name="T30" fmla="*/ 0 w 289"/>
                  <a:gd name="T31" fmla="*/ 100 h 178"/>
                  <a:gd name="T32" fmla="*/ 13 w 289"/>
                  <a:gd name="T33" fmla="*/ 113 h 178"/>
                  <a:gd name="T34" fmla="*/ 22 w 289"/>
                  <a:gd name="T35" fmla="*/ 108 h 178"/>
                  <a:gd name="T36" fmla="*/ 31 w 289"/>
                  <a:gd name="T37" fmla="*/ 113 h 178"/>
                  <a:gd name="T38" fmla="*/ 58 w 289"/>
                  <a:gd name="T39" fmla="*/ 102 h 178"/>
                  <a:gd name="T40" fmla="*/ 94 w 289"/>
                  <a:gd name="T41" fmla="*/ 102 h 178"/>
                  <a:gd name="T42" fmla="*/ 96 w 289"/>
                  <a:gd name="T43" fmla="*/ 91 h 178"/>
                  <a:gd name="T44" fmla="*/ 107 w 289"/>
                  <a:gd name="T45" fmla="*/ 93 h 178"/>
                  <a:gd name="T46" fmla="*/ 114 w 289"/>
                  <a:gd name="T47" fmla="*/ 115 h 178"/>
                  <a:gd name="T48" fmla="*/ 128 w 289"/>
                  <a:gd name="T49" fmla="*/ 120 h 178"/>
                  <a:gd name="T50" fmla="*/ 128 w 289"/>
                  <a:gd name="T51" fmla="*/ 131 h 178"/>
                  <a:gd name="T52" fmla="*/ 126 w 289"/>
                  <a:gd name="T53" fmla="*/ 131 h 178"/>
                  <a:gd name="T54" fmla="*/ 139 w 289"/>
                  <a:gd name="T55" fmla="*/ 133 h 178"/>
                  <a:gd name="T56" fmla="*/ 182 w 289"/>
                  <a:gd name="T57" fmla="*/ 109 h 178"/>
                  <a:gd name="T58" fmla="*/ 193 w 289"/>
                  <a:gd name="T59" fmla="*/ 115 h 178"/>
                  <a:gd name="T60" fmla="*/ 198 w 289"/>
                  <a:gd name="T61" fmla="*/ 147 h 178"/>
                  <a:gd name="T62" fmla="*/ 227 w 289"/>
                  <a:gd name="T63" fmla="*/ 165 h 178"/>
                  <a:gd name="T64" fmla="*/ 238 w 289"/>
                  <a:gd name="T65" fmla="*/ 162 h 178"/>
                  <a:gd name="T66" fmla="*/ 251 w 289"/>
                  <a:gd name="T67" fmla="*/ 174 h 178"/>
                  <a:gd name="T68" fmla="*/ 263 w 289"/>
                  <a:gd name="T69" fmla="*/ 178 h 178"/>
                  <a:gd name="T70" fmla="*/ 260 w 289"/>
                  <a:gd name="T71" fmla="*/ 149 h 178"/>
                  <a:gd name="T72" fmla="*/ 289 w 289"/>
                  <a:gd name="T73" fmla="*/ 131 h 178"/>
                  <a:gd name="T74" fmla="*/ 287 w 289"/>
                  <a:gd name="T75" fmla="*/ 113 h 178"/>
                  <a:gd name="T76" fmla="*/ 287 w 289"/>
                  <a:gd name="T77" fmla="*/ 97 h 178"/>
                  <a:gd name="T78" fmla="*/ 269 w 289"/>
                  <a:gd name="T79" fmla="*/ 81 h 178"/>
                  <a:gd name="T80" fmla="*/ 269 w 289"/>
                  <a:gd name="T81" fmla="*/ 68 h 178"/>
                  <a:gd name="T82" fmla="*/ 254 w 289"/>
                  <a:gd name="T83" fmla="*/ 61 h 178"/>
                  <a:gd name="T84" fmla="*/ 261 w 289"/>
                  <a:gd name="T85" fmla="*/ 52 h 178"/>
                  <a:gd name="T86" fmla="*/ 231 w 289"/>
                  <a:gd name="T87" fmla="*/ 18 h 178"/>
                  <a:gd name="T88" fmla="*/ 206 w 289"/>
                  <a:gd name="T89" fmla="*/ 14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89" h="178">
                    <a:moveTo>
                      <a:pt x="206" y="14"/>
                    </a:moveTo>
                    <a:lnTo>
                      <a:pt x="206" y="3"/>
                    </a:lnTo>
                    <a:lnTo>
                      <a:pt x="184" y="0"/>
                    </a:lnTo>
                    <a:lnTo>
                      <a:pt x="155" y="5"/>
                    </a:lnTo>
                    <a:lnTo>
                      <a:pt x="128" y="25"/>
                    </a:lnTo>
                    <a:lnTo>
                      <a:pt x="117" y="27"/>
                    </a:lnTo>
                    <a:lnTo>
                      <a:pt x="94" y="23"/>
                    </a:lnTo>
                    <a:lnTo>
                      <a:pt x="85" y="28"/>
                    </a:lnTo>
                    <a:lnTo>
                      <a:pt x="65" y="18"/>
                    </a:lnTo>
                    <a:lnTo>
                      <a:pt x="40" y="27"/>
                    </a:lnTo>
                    <a:lnTo>
                      <a:pt x="29" y="21"/>
                    </a:lnTo>
                    <a:lnTo>
                      <a:pt x="25" y="32"/>
                    </a:lnTo>
                    <a:lnTo>
                      <a:pt x="4" y="43"/>
                    </a:lnTo>
                    <a:lnTo>
                      <a:pt x="20" y="57"/>
                    </a:lnTo>
                    <a:lnTo>
                      <a:pt x="13" y="82"/>
                    </a:lnTo>
                    <a:lnTo>
                      <a:pt x="0" y="100"/>
                    </a:lnTo>
                    <a:lnTo>
                      <a:pt x="13" y="113"/>
                    </a:lnTo>
                    <a:lnTo>
                      <a:pt x="22" y="108"/>
                    </a:lnTo>
                    <a:lnTo>
                      <a:pt x="31" y="113"/>
                    </a:lnTo>
                    <a:lnTo>
                      <a:pt x="58" y="102"/>
                    </a:lnTo>
                    <a:lnTo>
                      <a:pt x="94" y="102"/>
                    </a:lnTo>
                    <a:lnTo>
                      <a:pt x="96" y="91"/>
                    </a:lnTo>
                    <a:lnTo>
                      <a:pt x="107" y="93"/>
                    </a:lnTo>
                    <a:lnTo>
                      <a:pt x="114" y="115"/>
                    </a:lnTo>
                    <a:lnTo>
                      <a:pt x="128" y="120"/>
                    </a:lnTo>
                    <a:lnTo>
                      <a:pt x="128" y="131"/>
                    </a:lnTo>
                    <a:lnTo>
                      <a:pt x="126" y="131"/>
                    </a:lnTo>
                    <a:lnTo>
                      <a:pt x="139" y="133"/>
                    </a:lnTo>
                    <a:lnTo>
                      <a:pt x="182" y="109"/>
                    </a:lnTo>
                    <a:lnTo>
                      <a:pt x="193" y="115"/>
                    </a:lnTo>
                    <a:lnTo>
                      <a:pt x="198" y="147"/>
                    </a:lnTo>
                    <a:lnTo>
                      <a:pt x="227" y="165"/>
                    </a:lnTo>
                    <a:lnTo>
                      <a:pt x="238" y="162"/>
                    </a:lnTo>
                    <a:lnTo>
                      <a:pt x="251" y="174"/>
                    </a:lnTo>
                    <a:lnTo>
                      <a:pt x="263" y="178"/>
                    </a:lnTo>
                    <a:lnTo>
                      <a:pt x="260" y="149"/>
                    </a:lnTo>
                    <a:lnTo>
                      <a:pt x="289" y="131"/>
                    </a:lnTo>
                    <a:lnTo>
                      <a:pt x="287" y="113"/>
                    </a:lnTo>
                    <a:lnTo>
                      <a:pt x="287" y="97"/>
                    </a:lnTo>
                    <a:lnTo>
                      <a:pt x="269" y="81"/>
                    </a:lnTo>
                    <a:lnTo>
                      <a:pt x="269" y="68"/>
                    </a:lnTo>
                    <a:lnTo>
                      <a:pt x="254" y="61"/>
                    </a:lnTo>
                    <a:lnTo>
                      <a:pt x="261" y="52"/>
                    </a:lnTo>
                    <a:lnTo>
                      <a:pt x="231" y="18"/>
                    </a:lnTo>
                    <a:lnTo>
                      <a:pt x="206" y="14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35" name="Freeform 91">
                <a:extLst>
                  <a:ext uri="{FF2B5EF4-FFF2-40B4-BE49-F238E27FC236}">
                    <a16:creationId xmlns:a16="http://schemas.microsoft.com/office/drawing/2014/main" id="{10C89A03-0B8C-58BC-55EE-97EA5B8170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6" y="2328"/>
                <a:ext cx="209" cy="211"/>
              </a:xfrm>
              <a:custGeom>
                <a:avLst/>
                <a:gdLst>
                  <a:gd name="T0" fmla="*/ 207 w 209"/>
                  <a:gd name="T1" fmla="*/ 91 h 211"/>
                  <a:gd name="T2" fmla="*/ 209 w 209"/>
                  <a:gd name="T3" fmla="*/ 83 h 211"/>
                  <a:gd name="T4" fmla="*/ 200 w 209"/>
                  <a:gd name="T5" fmla="*/ 69 h 211"/>
                  <a:gd name="T6" fmla="*/ 188 w 209"/>
                  <a:gd name="T7" fmla="*/ 65 h 211"/>
                  <a:gd name="T8" fmla="*/ 175 w 209"/>
                  <a:gd name="T9" fmla="*/ 53 h 211"/>
                  <a:gd name="T10" fmla="*/ 164 w 209"/>
                  <a:gd name="T11" fmla="*/ 56 h 211"/>
                  <a:gd name="T12" fmla="*/ 135 w 209"/>
                  <a:gd name="T13" fmla="*/ 38 h 211"/>
                  <a:gd name="T14" fmla="*/ 130 w 209"/>
                  <a:gd name="T15" fmla="*/ 6 h 211"/>
                  <a:gd name="T16" fmla="*/ 119 w 209"/>
                  <a:gd name="T17" fmla="*/ 0 h 211"/>
                  <a:gd name="T18" fmla="*/ 76 w 209"/>
                  <a:gd name="T19" fmla="*/ 24 h 211"/>
                  <a:gd name="T20" fmla="*/ 63 w 209"/>
                  <a:gd name="T21" fmla="*/ 22 h 211"/>
                  <a:gd name="T22" fmla="*/ 47 w 209"/>
                  <a:gd name="T23" fmla="*/ 33 h 211"/>
                  <a:gd name="T24" fmla="*/ 49 w 209"/>
                  <a:gd name="T25" fmla="*/ 58 h 211"/>
                  <a:gd name="T26" fmla="*/ 31 w 209"/>
                  <a:gd name="T27" fmla="*/ 74 h 211"/>
                  <a:gd name="T28" fmla="*/ 36 w 209"/>
                  <a:gd name="T29" fmla="*/ 85 h 211"/>
                  <a:gd name="T30" fmla="*/ 17 w 209"/>
                  <a:gd name="T31" fmla="*/ 101 h 211"/>
                  <a:gd name="T32" fmla="*/ 22 w 209"/>
                  <a:gd name="T33" fmla="*/ 114 h 211"/>
                  <a:gd name="T34" fmla="*/ 0 w 209"/>
                  <a:gd name="T35" fmla="*/ 143 h 211"/>
                  <a:gd name="T36" fmla="*/ 6 w 209"/>
                  <a:gd name="T37" fmla="*/ 164 h 211"/>
                  <a:gd name="T38" fmla="*/ 6 w 209"/>
                  <a:gd name="T39" fmla="*/ 164 h 211"/>
                  <a:gd name="T40" fmla="*/ 9 w 209"/>
                  <a:gd name="T41" fmla="*/ 173 h 211"/>
                  <a:gd name="T42" fmla="*/ 35 w 209"/>
                  <a:gd name="T43" fmla="*/ 173 h 211"/>
                  <a:gd name="T44" fmla="*/ 35 w 209"/>
                  <a:gd name="T45" fmla="*/ 186 h 211"/>
                  <a:gd name="T46" fmla="*/ 44 w 209"/>
                  <a:gd name="T47" fmla="*/ 193 h 211"/>
                  <a:gd name="T48" fmla="*/ 56 w 209"/>
                  <a:gd name="T49" fmla="*/ 190 h 211"/>
                  <a:gd name="T50" fmla="*/ 76 w 209"/>
                  <a:gd name="T51" fmla="*/ 200 h 211"/>
                  <a:gd name="T52" fmla="*/ 105 w 209"/>
                  <a:gd name="T53" fmla="*/ 200 h 211"/>
                  <a:gd name="T54" fmla="*/ 128 w 209"/>
                  <a:gd name="T55" fmla="*/ 211 h 211"/>
                  <a:gd name="T56" fmla="*/ 126 w 209"/>
                  <a:gd name="T57" fmla="*/ 199 h 211"/>
                  <a:gd name="T58" fmla="*/ 137 w 209"/>
                  <a:gd name="T59" fmla="*/ 200 h 211"/>
                  <a:gd name="T60" fmla="*/ 168 w 209"/>
                  <a:gd name="T61" fmla="*/ 184 h 211"/>
                  <a:gd name="T62" fmla="*/ 168 w 209"/>
                  <a:gd name="T63" fmla="*/ 182 h 211"/>
                  <a:gd name="T64" fmla="*/ 170 w 209"/>
                  <a:gd name="T65" fmla="*/ 170 h 211"/>
                  <a:gd name="T66" fmla="*/ 182 w 209"/>
                  <a:gd name="T67" fmla="*/ 166 h 211"/>
                  <a:gd name="T68" fmla="*/ 207 w 209"/>
                  <a:gd name="T69" fmla="*/ 127 h 211"/>
                  <a:gd name="T70" fmla="*/ 206 w 209"/>
                  <a:gd name="T71" fmla="*/ 107 h 211"/>
                  <a:gd name="T72" fmla="*/ 198 w 209"/>
                  <a:gd name="T73" fmla="*/ 98 h 211"/>
                  <a:gd name="T74" fmla="*/ 207 w 209"/>
                  <a:gd name="T75" fmla="*/ 91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9" h="211">
                    <a:moveTo>
                      <a:pt x="207" y="91"/>
                    </a:moveTo>
                    <a:lnTo>
                      <a:pt x="209" y="83"/>
                    </a:lnTo>
                    <a:lnTo>
                      <a:pt x="200" y="69"/>
                    </a:lnTo>
                    <a:lnTo>
                      <a:pt x="188" y="65"/>
                    </a:lnTo>
                    <a:lnTo>
                      <a:pt x="175" y="53"/>
                    </a:lnTo>
                    <a:lnTo>
                      <a:pt x="164" y="56"/>
                    </a:lnTo>
                    <a:lnTo>
                      <a:pt x="135" y="38"/>
                    </a:lnTo>
                    <a:lnTo>
                      <a:pt x="130" y="6"/>
                    </a:lnTo>
                    <a:lnTo>
                      <a:pt x="119" y="0"/>
                    </a:lnTo>
                    <a:lnTo>
                      <a:pt x="76" y="24"/>
                    </a:lnTo>
                    <a:lnTo>
                      <a:pt x="63" y="22"/>
                    </a:lnTo>
                    <a:lnTo>
                      <a:pt x="47" y="33"/>
                    </a:lnTo>
                    <a:lnTo>
                      <a:pt x="49" y="58"/>
                    </a:lnTo>
                    <a:lnTo>
                      <a:pt x="31" y="74"/>
                    </a:lnTo>
                    <a:lnTo>
                      <a:pt x="36" y="85"/>
                    </a:lnTo>
                    <a:lnTo>
                      <a:pt x="17" y="101"/>
                    </a:lnTo>
                    <a:lnTo>
                      <a:pt x="22" y="114"/>
                    </a:lnTo>
                    <a:lnTo>
                      <a:pt x="0" y="143"/>
                    </a:lnTo>
                    <a:lnTo>
                      <a:pt x="6" y="164"/>
                    </a:lnTo>
                    <a:lnTo>
                      <a:pt x="6" y="164"/>
                    </a:lnTo>
                    <a:lnTo>
                      <a:pt x="9" y="173"/>
                    </a:lnTo>
                    <a:lnTo>
                      <a:pt x="35" y="173"/>
                    </a:lnTo>
                    <a:lnTo>
                      <a:pt x="35" y="186"/>
                    </a:lnTo>
                    <a:lnTo>
                      <a:pt x="44" y="193"/>
                    </a:lnTo>
                    <a:lnTo>
                      <a:pt x="56" y="190"/>
                    </a:lnTo>
                    <a:lnTo>
                      <a:pt x="76" y="200"/>
                    </a:lnTo>
                    <a:lnTo>
                      <a:pt x="105" y="200"/>
                    </a:lnTo>
                    <a:lnTo>
                      <a:pt x="128" y="211"/>
                    </a:lnTo>
                    <a:lnTo>
                      <a:pt x="126" y="199"/>
                    </a:lnTo>
                    <a:lnTo>
                      <a:pt x="137" y="200"/>
                    </a:lnTo>
                    <a:lnTo>
                      <a:pt x="168" y="184"/>
                    </a:lnTo>
                    <a:lnTo>
                      <a:pt x="168" y="182"/>
                    </a:lnTo>
                    <a:lnTo>
                      <a:pt x="170" y="170"/>
                    </a:lnTo>
                    <a:lnTo>
                      <a:pt x="182" y="166"/>
                    </a:lnTo>
                    <a:lnTo>
                      <a:pt x="207" y="127"/>
                    </a:lnTo>
                    <a:lnTo>
                      <a:pt x="206" y="107"/>
                    </a:lnTo>
                    <a:lnTo>
                      <a:pt x="198" y="98"/>
                    </a:lnTo>
                    <a:lnTo>
                      <a:pt x="207" y="91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36" name="Freeform 92">
                <a:extLst>
                  <a:ext uri="{FF2B5EF4-FFF2-40B4-BE49-F238E27FC236}">
                    <a16:creationId xmlns:a16="http://schemas.microsoft.com/office/drawing/2014/main" id="{C1816416-00D5-FD26-88A5-2B18019977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4" y="2413"/>
                <a:ext cx="265" cy="216"/>
              </a:xfrm>
              <a:custGeom>
                <a:avLst/>
                <a:gdLst>
                  <a:gd name="T0" fmla="*/ 39 w 265"/>
                  <a:gd name="T1" fmla="*/ 6 h 216"/>
                  <a:gd name="T2" fmla="*/ 30 w 265"/>
                  <a:gd name="T3" fmla="*/ 13 h 216"/>
                  <a:gd name="T4" fmla="*/ 38 w 265"/>
                  <a:gd name="T5" fmla="*/ 22 h 216"/>
                  <a:gd name="T6" fmla="*/ 39 w 265"/>
                  <a:gd name="T7" fmla="*/ 42 h 216"/>
                  <a:gd name="T8" fmla="*/ 14 w 265"/>
                  <a:gd name="T9" fmla="*/ 81 h 216"/>
                  <a:gd name="T10" fmla="*/ 2 w 265"/>
                  <a:gd name="T11" fmla="*/ 85 h 216"/>
                  <a:gd name="T12" fmla="*/ 0 w 265"/>
                  <a:gd name="T13" fmla="*/ 97 h 216"/>
                  <a:gd name="T14" fmla="*/ 0 w 265"/>
                  <a:gd name="T15" fmla="*/ 99 h 216"/>
                  <a:gd name="T16" fmla="*/ 41 w 265"/>
                  <a:gd name="T17" fmla="*/ 101 h 216"/>
                  <a:gd name="T18" fmla="*/ 39 w 265"/>
                  <a:gd name="T19" fmla="*/ 121 h 216"/>
                  <a:gd name="T20" fmla="*/ 49 w 265"/>
                  <a:gd name="T21" fmla="*/ 114 h 216"/>
                  <a:gd name="T22" fmla="*/ 72 w 265"/>
                  <a:gd name="T23" fmla="*/ 126 h 216"/>
                  <a:gd name="T24" fmla="*/ 70 w 265"/>
                  <a:gd name="T25" fmla="*/ 137 h 216"/>
                  <a:gd name="T26" fmla="*/ 83 w 265"/>
                  <a:gd name="T27" fmla="*/ 155 h 216"/>
                  <a:gd name="T28" fmla="*/ 79 w 265"/>
                  <a:gd name="T29" fmla="*/ 189 h 216"/>
                  <a:gd name="T30" fmla="*/ 88 w 265"/>
                  <a:gd name="T31" fmla="*/ 197 h 216"/>
                  <a:gd name="T32" fmla="*/ 97 w 265"/>
                  <a:gd name="T33" fmla="*/ 191 h 216"/>
                  <a:gd name="T34" fmla="*/ 113 w 265"/>
                  <a:gd name="T35" fmla="*/ 216 h 216"/>
                  <a:gd name="T36" fmla="*/ 139 w 265"/>
                  <a:gd name="T37" fmla="*/ 206 h 216"/>
                  <a:gd name="T38" fmla="*/ 148 w 265"/>
                  <a:gd name="T39" fmla="*/ 209 h 216"/>
                  <a:gd name="T40" fmla="*/ 153 w 265"/>
                  <a:gd name="T41" fmla="*/ 200 h 216"/>
                  <a:gd name="T42" fmla="*/ 178 w 265"/>
                  <a:gd name="T43" fmla="*/ 197 h 216"/>
                  <a:gd name="T44" fmla="*/ 198 w 265"/>
                  <a:gd name="T45" fmla="*/ 209 h 216"/>
                  <a:gd name="T46" fmla="*/ 209 w 265"/>
                  <a:gd name="T47" fmla="*/ 209 h 216"/>
                  <a:gd name="T48" fmla="*/ 212 w 265"/>
                  <a:gd name="T49" fmla="*/ 200 h 216"/>
                  <a:gd name="T50" fmla="*/ 250 w 265"/>
                  <a:gd name="T51" fmla="*/ 191 h 216"/>
                  <a:gd name="T52" fmla="*/ 241 w 265"/>
                  <a:gd name="T53" fmla="*/ 170 h 216"/>
                  <a:gd name="T54" fmla="*/ 265 w 265"/>
                  <a:gd name="T55" fmla="*/ 155 h 216"/>
                  <a:gd name="T56" fmla="*/ 245 w 265"/>
                  <a:gd name="T57" fmla="*/ 126 h 216"/>
                  <a:gd name="T58" fmla="*/ 265 w 265"/>
                  <a:gd name="T59" fmla="*/ 117 h 216"/>
                  <a:gd name="T60" fmla="*/ 261 w 265"/>
                  <a:gd name="T61" fmla="*/ 108 h 216"/>
                  <a:gd name="T62" fmla="*/ 202 w 265"/>
                  <a:gd name="T63" fmla="*/ 103 h 216"/>
                  <a:gd name="T64" fmla="*/ 194 w 265"/>
                  <a:gd name="T65" fmla="*/ 110 h 216"/>
                  <a:gd name="T66" fmla="*/ 184 w 265"/>
                  <a:gd name="T67" fmla="*/ 108 h 216"/>
                  <a:gd name="T68" fmla="*/ 178 w 265"/>
                  <a:gd name="T69" fmla="*/ 94 h 216"/>
                  <a:gd name="T70" fmla="*/ 169 w 265"/>
                  <a:gd name="T71" fmla="*/ 88 h 216"/>
                  <a:gd name="T72" fmla="*/ 158 w 265"/>
                  <a:gd name="T73" fmla="*/ 94 h 216"/>
                  <a:gd name="T74" fmla="*/ 151 w 265"/>
                  <a:gd name="T75" fmla="*/ 72 h 216"/>
                  <a:gd name="T76" fmla="*/ 158 w 265"/>
                  <a:gd name="T77" fmla="*/ 61 h 216"/>
                  <a:gd name="T78" fmla="*/ 148 w 265"/>
                  <a:gd name="T79" fmla="*/ 34 h 216"/>
                  <a:gd name="T80" fmla="*/ 135 w 265"/>
                  <a:gd name="T81" fmla="*/ 27 h 216"/>
                  <a:gd name="T82" fmla="*/ 113 w 265"/>
                  <a:gd name="T83" fmla="*/ 40 h 216"/>
                  <a:gd name="T84" fmla="*/ 63 w 265"/>
                  <a:gd name="T85" fmla="*/ 0 h 216"/>
                  <a:gd name="T86" fmla="*/ 39 w 265"/>
                  <a:gd name="T87" fmla="*/ 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65" h="216">
                    <a:moveTo>
                      <a:pt x="39" y="6"/>
                    </a:moveTo>
                    <a:lnTo>
                      <a:pt x="30" y="13"/>
                    </a:lnTo>
                    <a:lnTo>
                      <a:pt x="38" y="22"/>
                    </a:lnTo>
                    <a:lnTo>
                      <a:pt x="39" y="42"/>
                    </a:lnTo>
                    <a:lnTo>
                      <a:pt x="14" y="81"/>
                    </a:lnTo>
                    <a:lnTo>
                      <a:pt x="2" y="85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41" y="101"/>
                    </a:lnTo>
                    <a:lnTo>
                      <a:pt x="39" y="121"/>
                    </a:lnTo>
                    <a:lnTo>
                      <a:pt x="49" y="114"/>
                    </a:lnTo>
                    <a:lnTo>
                      <a:pt x="72" y="126"/>
                    </a:lnTo>
                    <a:lnTo>
                      <a:pt x="70" y="137"/>
                    </a:lnTo>
                    <a:lnTo>
                      <a:pt x="83" y="155"/>
                    </a:lnTo>
                    <a:lnTo>
                      <a:pt x="79" y="189"/>
                    </a:lnTo>
                    <a:lnTo>
                      <a:pt x="88" y="197"/>
                    </a:lnTo>
                    <a:lnTo>
                      <a:pt x="97" y="191"/>
                    </a:lnTo>
                    <a:lnTo>
                      <a:pt x="113" y="216"/>
                    </a:lnTo>
                    <a:lnTo>
                      <a:pt x="139" y="206"/>
                    </a:lnTo>
                    <a:lnTo>
                      <a:pt x="148" y="209"/>
                    </a:lnTo>
                    <a:lnTo>
                      <a:pt x="153" y="200"/>
                    </a:lnTo>
                    <a:lnTo>
                      <a:pt x="178" y="197"/>
                    </a:lnTo>
                    <a:lnTo>
                      <a:pt x="198" y="209"/>
                    </a:lnTo>
                    <a:lnTo>
                      <a:pt x="209" y="209"/>
                    </a:lnTo>
                    <a:lnTo>
                      <a:pt x="212" y="200"/>
                    </a:lnTo>
                    <a:lnTo>
                      <a:pt x="250" y="191"/>
                    </a:lnTo>
                    <a:lnTo>
                      <a:pt x="241" y="170"/>
                    </a:lnTo>
                    <a:lnTo>
                      <a:pt x="265" y="155"/>
                    </a:lnTo>
                    <a:lnTo>
                      <a:pt x="245" y="126"/>
                    </a:lnTo>
                    <a:lnTo>
                      <a:pt x="265" y="117"/>
                    </a:lnTo>
                    <a:lnTo>
                      <a:pt x="261" y="108"/>
                    </a:lnTo>
                    <a:lnTo>
                      <a:pt x="202" y="103"/>
                    </a:lnTo>
                    <a:lnTo>
                      <a:pt x="194" y="110"/>
                    </a:lnTo>
                    <a:lnTo>
                      <a:pt x="184" y="108"/>
                    </a:lnTo>
                    <a:lnTo>
                      <a:pt x="178" y="94"/>
                    </a:lnTo>
                    <a:lnTo>
                      <a:pt x="169" y="88"/>
                    </a:lnTo>
                    <a:lnTo>
                      <a:pt x="158" y="94"/>
                    </a:lnTo>
                    <a:lnTo>
                      <a:pt x="151" y="72"/>
                    </a:lnTo>
                    <a:lnTo>
                      <a:pt x="158" y="61"/>
                    </a:lnTo>
                    <a:lnTo>
                      <a:pt x="148" y="34"/>
                    </a:lnTo>
                    <a:lnTo>
                      <a:pt x="135" y="27"/>
                    </a:lnTo>
                    <a:lnTo>
                      <a:pt x="113" y="40"/>
                    </a:lnTo>
                    <a:lnTo>
                      <a:pt x="63" y="0"/>
                    </a:lnTo>
                    <a:lnTo>
                      <a:pt x="39" y="6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37" name="Freeform 93">
                <a:extLst>
                  <a:ext uri="{FF2B5EF4-FFF2-40B4-BE49-F238E27FC236}">
                    <a16:creationId xmlns:a16="http://schemas.microsoft.com/office/drawing/2014/main" id="{67EFF0F9-DF03-D285-FB18-24C0520F5D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92" y="2365"/>
                <a:ext cx="257" cy="194"/>
              </a:xfrm>
              <a:custGeom>
                <a:avLst/>
                <a:gdLst>
                  <a:gd name="T0" fmla="*/ 144 w 257"/>
                  <a:gd name="T1" fmla="*/ 5 h 194"/>
                  <a:gd name="T2" fmla="*/ 128 w 257"/>
                  <a:gd name="T3" fmla="*/ 3 h 194"/>
                  <a:gd name="T4" fmla="*/ 117 w 257"/>
                  <a:gd name="T5" fmla="*/ 10 h 194"/>
                  <a:gd name="T6" fmla="*/ 111 w 257"/>
                  <a:gd name="T7" fmla="*/ 0 h 194"/>
                  <a:gd name="T8" fmla="*/ 104 w 257"/>
                  <a:gd name="T9" fmla="*/ 10 h 194"/>
                  <a:gd name="T10" fmla="*/ 77 w 257"/>
                  <a:gd name="T11" fmla="*/ 12 h 194"/>
                  <a:gd name="T12" fmla="*/ 75 w 257"/>
                  <a:gd name="T13" fmla="*/ 19 h 194"/>
                  <a:gd name="T14" fmla="*/ 55 w 257"/>
                  <a:gd name="T15" fmla="*/ 59 h 194"/>
                  <a:gd name="T16" fmla="*/ 23 w 257"/>
                  <a:gd name="T17" fmla="*/ 61 h 194"/>
                  <a:gd name="T18" fmla="*/ 0 w 257"/>
                  <a:gd name="T19" fmla="*/ 72 h 194"/>
                  <a:gd name="T20" fmla="*/ 0 w 257"/>
                  <a:gd name="T21" fmla="*/ 82 h 194"/>
                  <a:gd name="T22" fmla="*/ 0 w 257"/>
                  <a:gd name="T23" fmla="*/ 82 h 194"/>
                  <a:gd name="T24" fmla="*/ 10 w 257"/>
                  <a:gd name="T25" fmla="*/ 109 h 194"/>
                  <a:gd name="T26" fmla="*/ 3 w 257"/>
                  <a:gd name="T27" fmla="*/ 120 h 194"/>
                  <a:gd name="T28" fmla="*/ 10 w 257"/>
                  <a:gd name="T29" fmla="*/ 142 h 194"/>
                  <a:gd name="T30" fmla="*/ 21 w 257"/>
                  <a:gd name="T31" fmla="*/ 136 h 194"/>
                  <a:gd name="T32" fmla="*/ 30 w 257"/>
                  <a:gd name="T33" fmla="*/ 142 h 194"/>
                  <a:gd name="T34" fmla="*/ 36 w 257"/>
                  <a:gd name="T35" fmla="*/ 156 h 194"/>
                  <a:gd name="T36" fmla="*/ 46 w 257"/>
                  <a:gd name="T37" fmla="*/ 158 h 194"/>
                  <a:gd name="T38" fmla="*/ 54 w 257"/>
                  <a:gd name="T39" fmla="*/ 151 h 194"/>
                  <a:gd name="T40" fmla="*/ 113 w 257"/>
                  <a:gd name="T41" fmla="*/ 156 h 194"/>
                  <a:gd name="T42" fmla="*/ 117 w 257"/>
                  <a:gd name="T43" fmla="*/ 165 h 194"/>
                  <a:gd name="T44" fmla="*/ 169 w 257"/>
                  <a:gd name="T45" fmla="*/ 178 h 194"/>
                  <a:gd name="T46" fmla="*/ 185 w 257"/>
                  <a:gd name="T47" fmla="*/ 194 h 194"/>
                  <a:gd name="T48" fmla="*/ 219 w 257"/>
                  <a:gd name="T49" fmla="*/ 189 h 194"/>
                  <a:gd name="T50" fmla="*/ 227 w 257"/>
                  <a:gd name="T51" fmla="*/ 180 h 194"/>
                  <a:gd name="T52" fmla="*/ 237 w 257"/>
                  <a:gd name="T53" fmla="*/ 178 h 194"/>
                  <a:gd name="T54" fmla="*/ 228 w 257"/>
                  <a:gd name="T55" fmla="*/ 151 h 194"/>
                  <a:gd name="T56" fmla="*/ 216 w 257"/>
                  <a:gd name="T57" fmla="*/ 142 h 194"/>
                  <a:gd name="T58" fmla="*/ 237 w 257"/>
                  <a:gd name="T59" fmla="*/ 129 h 194"/>
                  <a:gd name="T60" fmla="*/ 243 w 257"/>
                  <a:gd name="T61" fmla="*/ 120 h 194"/>
                  <a:gd name="T62" fmla="*/ 239 w 257"/>
                  <a:gd name="T63" fmla="*/ 109 h 194"/>
                  <a:gd name="T64" fmla="*/ 257 w 257"/>
                  <a:gd name="T65" fmla="*/ 91 h 194"/>
                  <a:gd name="T66" fmla="*/ 255 w 257"/>
                  <a:gd name="T67" fmla="*/ 70 h 194"/>
                  <a:gd name="T68" fmla="*/ 228 w 257"/>
                  <a:gd name="T69" fmla="*/ 41 h 194"/>
                  <a:gd name="T70" fmla="*/ 185 w 257"/>
                  <a:gd name="T71" fmla="*/ 52 h 194"/>
                  <a:gd name="T72" fmla="*/ 149 w 257"/>
                  <a:gd name="T73" fmla="*/ 48 h 194"/>
                  <a:gd name="T74" fmla="*/ 160 w 257"/>
                  <a:gd name="T75" fmla="*/ 43 h 194"/>
                  <a:gd name="T76" fmla="*/ 162 w 257"/>
                  <a:gd name="T77" fmla="*/ 32 h 194"/>
                  <a:gd name="T78" fmla="*/ 146 w 257"/>
                  <a:gd name="T79" fmla="*/ 16 h 194"/>
                  <a:gd name="T80" fmla="*/ 144 w 257"/>
                  <a:gd name="T81" fmla="*/ 5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57" h="194">
                    <a:moveTo>
                      <a:pt x="144" y="5"/>
                    </a:moveTo>
                    <a:lnTo>
                      <a:pt x="128" y="3"/>
                    </a:lnTo>
                    <a:lnTo>
                      <a:pt x="117" y="10"/>
                    </a:lnTo>
                    <a:lnTo>
                      <a:pt x="111" y="0"/>
                    </a:lnTo>
                    <a:lnTo>
                      <a:pt x="104" y="10"/>
                    </a:lnTo>
                    <a:lnTo>
                      <a:pt x="77" y="12"/>
                    </a:lnTo>
                    <a:lnTo>
                      <a:pt x="75" y="19"/>
                    </a:lnTo>
                    <a:lnTo>
                      <a:pt x="55" y="59"/>
                    </a:lnTo>
                    <a:lnTo>
                      <a:pt x="23" y="61"/>
                    </a:lnTo>
                    <a:lnTo>
                      <a:pt x="0" y="72"/>
                    </a:lnTo>
                    <a:lnTo>
                      <a:pt x="0" y="82"/>
                    </a:lnTo>
                    <a:lnTo>
                      <a:pt x="0" y="82"/>
                    </a:lnTo>
                    <a:lnTo>
                      <a:pt x="10" y="109"/>
                    </a:lnTo>
                    <a:lnTo>
                      <a:pt x="3" y="120"/>
                    </a:lnTo>
                    <a:lnTo>
                      <a:pt x="10" y="142"/>
                    </a:lnTo>
                    <a:lnTo>
                      <a:pt x="21" y="136"/>
                    </a:lnTo>
                    <a:lnTo>
                      <a:pt x="30" y="142"/>
                    </a:lnTo>
                    <a:lnTo>
                      <a:pt x="36" y="156"/>
                    </a:lnTo>
                    <a:lnTo>
                      <a:pt x="46" y="158"/>
                    </a:lnTo>
                    <a:lnTo>
                      <a:pt x="54" y="151"/>
                    </a:lnTo>
                    <a:lnTo>
                      <a:pt x="113" y="156"/>
                    </a:lnTo>
                    <a:lnTo>
                      <a:pt x="117" y="165"/>
                    </a:lnTo>
                    <a:lnTo>
                      <a:pt x="169" y="178"/>
                    </a:lnTo>
                    <a:lnTo>
                      <a:pt x="185" y="194"/>
                    </a:lnTo>
                    <a:lnTo>
                      <a:pt x="219" y="189"/>
                    </a:lnTo>
                    <a:lnTo>
                      <a:pt x="227" y="180"/>
                    </a:lnTo>
                    <a:lnTo>
                      <a:pt x="237" y="178"/>
                    </a:lnTo>
                    <a:lnTo>
                      <a:pt x="228" y="151"/>
                    </a:lnTo>
                    <a:lnTo>
                      <a:pt x="216" y="142"/>
                    </a:lnTo>
                    <a:lnTo>
                      <a:pt x="237" y="129"/>
                    </a:lnTo>
                    <a:lnTo>
                      <a:pt x="243" y="120"/>
                    </a:lnTo>
                    <a:lnTo>
                      <a:pt x="239" y="109"/>
                    </a:lnTo>
                    <a:lnTo>
                      <a:pt x="257" y="91"/>
                    </a:lnTo>
                    <a:lnTo>
                      <a:pt x="255" y="70"/>
                    </a:lnTo>
                    <a:lnTo>
                      <a:pt x="228" y="41"/>
                    </a:lnTo>
                    <a:lnTo>
                      <a:pt x="185" y="52"/>
                    </a:lnTo>
                    <a:lnTo>
                      <a:pt x="149" y="48"/>
                    </a:lnTo>
                    <a:lnTo>
                      <a:pt x="160" y="43"/>
                    </a:lnTo>
                    <a:lnTo>
                      <a:pt x="162" y="32"/>
                    </a:lnTo>
                    <a:lnTo>
                      <a:pt x="146" y="16"/>
                    </a:lnTo>
                    <a:lnTo>
                      <a:pt x="144" y="5"/>
                    </a:lnTo>
                    <a:close/>
                  </a:path>
                </a:pathLst>
              </a:custGeom>
              <a:solidFill>
                <a:srgbClr val="1A1D56"/>
              </a:solidFill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38" name="Freeform 94">
                <a:extLst>
                  <a:ext uri="{FF2B5EF4-FFF2-40B4-BE49-F238E27FC236}">
                    <a16:creationId xmlns:a16="http://schemas.microsoft.com/office/drawing/2014/main" id="{6A43818E-A868-C25C-215D-CC24D09FD3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36" y="2186"/>
                <a:ext cx="184" cy="231"/>
              </a:xfrm>
              <a:custGeom>
                <a:avLst/>
                <a:gdLst>
                  <a:gd name="T0" fmla="*/ 120 w 184"/>
                  <a:gd name="T1" fmla="*/ 24 h 231"/>
                  <a:gd name="T2" fmla="*/ 122 w 184"/>
                  <a:gd name="T3" fmla="*/ 13 h 231"/>
                  <a:gd name="T4" fmla="*/ 115 w 184"/>
                  <a:gd name="T5" fmla="*/ 4 h 231"/>
                  <a:gd name="T6" fmla="*/ 104 w 184"/>
                  <a:gd name="T7" fmla="*/ 0 h 231"/>
                  <a:gd name="T8" fmla="*/ 74 w 184"/>
                  <a:gd name="T9" fmla="*/ 11 h 231"/>
                  <a:gd name="T10" fmla="*/ 63 w 184"/>
                  <a:gd name="T11" fmla="*/ 6 h 231"/>
                  <a:gd name="T12" fmla="*/ 56 w 184"/>
                  <a:gd name="T13" fmla="*/ 13 h 231"/>
                  <a:gd name="T14" fmla="*/ 29 w 184"/>
                  <a:gd name="T15" fmla="*/ 9 h 231"/>
                  <a:gd name="T16" fmla="*/ 29 w 184"/>
                  <a:gd name="T17" fmla="*/ 18 h 231"/>
                  <a:gd name="T18" fmla="*/ 23 w 184"/>
                  <a:gd name="T19" fmla="*/ 25 h 231"/>
                  <a:gd name="T20" fmla="*/ 23 w 184"/>
                  <a:gd name="T21" fmla="*/ 25 h 231"/>
                  <a:gd name="T22" fmla="*/ 29 w 184"/>
                  <a:gd name="T23" fmla="*/ 45 h 231"/>
                  <a:gd name="T24" fmla="*/ 23 w 184"/>
                  <a:gd name="T25" fmla="*/ 54 h 231"/>
                  <a:gd name="T26" fmla="*/ 29 w 184"/>
                  <a:gd name="T27" fmla="*/ 72 h 231"/>
                  <a:gd name="T28" fmla="*/ 29 w 184"/>
                  <a:gd name="T29" fmla="*/ 72 h 231"/>
                  <a:gd name="T30" fmla="*/ 30 w 184"/>
                  <a:gd name="T31" fmla="*/ 83 h 231"/>
                  <a:gd name="T32" fmla="*/ 25 w 184"/>
                  <a:gd name="T33" fmla="*/ 99 h 231"/>
                  <a:gd name="T34" fmla="*/ 27 w 184"/>
                  <a:gd name="T35" fmla="*/ 103 h 231"/>
                  <a:gd name="T36" fmla="*/ 12 w 184"/>
                  <a:gd name="T37" fmla="*/ 166 h 231"/>
                  <a:gd name="T38" fmla="*/ 0 w 184"/>
                  <a:gd name="T39" fmla="*/ 184 h 231"/>
                  <a:gd name="T40" fmla="*/ 2 w 184"/>
                  <a:gd name="T41" fmla="*/ 195 h 231"/>
                  <a:gd name="T42" fmla="*/ 18 w 184"/>
                  <a:gd name="T43" fmla="*/ 211 h 231"/>
                  <a:gd name="T44" fmla="*/ 16 w 184"/>
                  <a:gd name="T45" fmla="*/ 222 h 231"/>
                  <a:gd name="T46" fmla="*/ 5 w 184"/>
                  <a:gd name="T47" fmla="*/ 227 h 231"/>
                  <a:gd name="T48" fmla="*/ 41 w 184"/>
                  <a:gd name="T49" fmla="*/ 231 h 231"/>
                  <a:gd name="T50" fmla="*/ 84 w 184"/>
                  <a:gd name="T51" fmla="*/ 220 h 231"/>
                  <a:gd name="T52" fmla="*/ 101 w 184"/>
                  <a:gd name="T53" fmla="*/ 200 h 231"/>
                  <a:gd name="T54" fmla="*/ 101 w 184"/>
                  <a:gd name="T55" fmla="*/ 179 h 231"/>
                  <a:gd name="T56" fmla="*/ 162 w 184"/>
                  <a:gd name="T57" fmla="*/ 168 h 231"/>
                  <a:gd name="T58" fmla="*/ 160 w 184"/>
                  <a:gd name="T59" fmla="*/ 135 h 231"/>
                  <a:gd name="T60" fmla="*/ 171 w 184"/>
                  <a:gd name="T61" fmla="*/ 132 h 231"/>
                  <a:gd name="T62" fmla="*/ 184 w 184"/>
                  <a:gd name="T63" fmla="*/ 114 h 231"/>
                  <a:gd name="T64" fmla="*/ 173 w 184"/>
                  <a:gd name="T65" fmla="*/ 108 h 231"/>
                  <a:gd name="T66" fmla="*/ 160 w 184"/>
                  <a:gd name="T67" fmla="*/ 76 h 231"/>
                  <a:gd name="T68" fmla="*/ 169 w 184"/>
                  <a:gd name="T69" fmla="*/ 69 h 231"/>
                  <a:gd name="T70" fmla="*/ 171 w 184"/>
                  <a:gd name="T71" fmla="*/ 61 h 231"/>
                  <a:gd name="T72" fmla="*/ 135 w 184"/>
                  <a:gd name="T73" fmla="*/ 38 h 231"/>
                  <a:gd name="T74" fmla="*/ 120 w 184"/>
                  <a:gd name="T75" fmla="*/ 24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84" h="231">
                    <a:moveTo>
                      <a:pt x="120" y="24"/>
                    </a:moveTo>
                    <a:lnTo>
                      <a:pt x="122" y="13"/>
                    </a:lnTo>
                    <a:lnTo>
                      <a:pt x="115" y="4"/>
                    </a:lnTo>
                    <a:lnTo>
                      <a:pt x="104" y="0"/>
                    </a:lnTo>
                    <a:lnTo>
                      <a:pt x="74" y="11"/>
                    </a:lnTo>
                    <a:lnTo>
                      <a:pt x="63" y="6"/>
                    </a:lnTo>
                    <a:lnTo>
                      <a:pt x="56" y="13"/>
                    </a:lnTo>
                    <a:lnTo>
                      <a:pt x="29" y="9"/>
                    </a:lnTo>
                    <a:lnTo>
                      <a:pt x="29" y="18"/>
                    </a:lnTo>
                    <a:lnTo>
                      <a:pt x="23" y="25"/>
                    </a:lnTo>
                    <a:lnTo>
                      <a:pt x="23" y="25"/>
                    </a:lnTo>
                    <a:lnTo>
                      <a:pt x="29" y="45"/>
                    </a:lnTo>
                    <a:lnTo>
                      <a:pt x="23" y="54"/>
                    </a:lnTo>
                    <a:lnTo>
                      <a:pt x="29" y="72"/>
                    </a:lnTo>
                    <a:lnTo>
                      <a:pt x="29" y="72"/>
                    </a:lnTo>
                    <a:lnTo>
                      <a:pt x="30" y="83"/>
                    </a:lnTo>
                    <a:lnTo>
                      <a:pt x="25" y="99"/>
                    </a:lnTo>
                    <a:lnTo>
                      <a:pt x="27" y="103"/>
                    </a:lnTo>
                    <a:lnTo>
                      <a:pt x="12" y="166"/>
                    </a:lnTo>
                    <a:lnTo>
                      <a:pt x="0" y="184"/>
                    </a:lnTo>
                    <a:lnTo>
                      <a:pt x="2" y="195"/>
                    </a:lnTo>
                    <a:lnTo>
                      <a:pt x="18" y="211"/>
                    </a:lnTo>
                    <a:lnTo>
                      <a:pt x="16" y="222"/>
                    </a:lnTo>
                    <a:lnTo>
                      <a:pt x="5" y="227"/>
                    </a:lnTo>
                    <a:lnTo>
                      <a:pt x="41" y="231"/>
                    </a:lnTo>
                    <a:lnTo>
                      <a:pt x="84" y="220"/>
                    </a:lnTo>
                    <a:lnTo>
                      <a:pt x="101" y="200"/>
                    </a:lnTo>
                    <a:lnTo>
                      <a:pt x="101" y="179"/>
                    </a:lnTo>
                    <a:lnTo>
                      <a:pt x="162" y="168"/>
                    </a:lnTo>
                    <a:lnTo>
                      <a:pt x="160" y="135"/>
                    </a:lnTo>
                    <a:lnTo>
                      <a:pt x="171" y="132"/>
                    </a:lnTo>
                    <a:lnTo>
                      <a:pt x="184" y="114"/>
                    </a:lnTo>
                    <a:lnTo>
                      <a:pt x="173" y="108"/>
                    </a:lnTo>
                    <a:lnTo>
                      <a:pt x="160" y="76"/>
                    </a:lnTo>
                    <a:lnTo>
                      <a:pt x="169" y="69"/>
                    </a:lnTo>
                    <a:lnTo>
                      <a:pt x="171" y="61"/>
                    </a:lnTo>
                    <a:lnTo>
                      <a:pt x="135" y="38"/>
                    </a:lnTo>
                    <a:lnTo>
                      <a:pt x="120" y="24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39" name="Freeform 95">
                <a:extLst>
                  <a:ext uri="{FF2B5EF4-FFF2-40B4-BE49-F238E27FC236}">
                    <a16:creationId xmlns:a16="http://schemas.microsoft.com/office/drawing/2014/main" id="{305E9D34-72CF-AE3E-4101-F27EB543A0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6" y="2215"/>
                <a:ext cx="272" cy="196"/>
              </a:xfrm>
              <a:custGeom>
                <a:avLst/>
                <a:gdLst>
                  <a:gd name="T0" fmla="*/ 195 w 272"/>
                  <a:gd name="T1" fmla="*/ 58 h 196"/>
                  <a:gd name="T2" fmla="*/ 154 w 272"/>
                  <a:gd name="T3" fmla="*/ 90 h 196"/>
                  <a:gd name="T4" fmla="*/ 150 w 272"/>
                  <a:gd name="T5" fmla="*/ 77 h 196"/>
                  <a:gd name="T6" fmla="*/ 134 w 272"/>
                  <a:gd name="T7" fmla="*/ 67 h 196"/>
                  <a:gd name="T8" fmla="*/ 134 w 272"/>
                  <a:gd name="T9" fmla="*/ 56 h 196"/>
                  <a:gd name="T10" fmla="*/ 116 w 272"/>
                  <a:gd name="T11" fmla="*/ 27 h 196"/>
                  <a:gd name="T12" fmla="*/ 103 w 272"/>
                  <a:gd name="T13" fmla="*/ 23 h 196"/>
                  <a:gd name="T14" fmla="*/ 107 w 272"/>
                  <a:gd name="T15" fmla="*/ 14 h 196"/>
                  <a:gd name="T16" fmla="*/ 94 w 272"/>
                  <a:gd name="T17" fmla="*/ 14 h 196"/>
                  <a:gd name="T18" fmla="*/ 89 w 272"/>
                  <a:gd name="T19" fmla="*/ 27 h 196"/>
                  <a:gd name="T20" fmla="*/ 94 w 272"/>
                  <a:gd name="T21" fmla="*/ 2 h 196"/>
                  <a:gd name="T22" fmla="*/ 74 w 272"/>
                  <a:gd name="T23" fmla="*/ 14 h 196"/>
                  <a:gd name="T24" fmla="*/ 72 w 272"/>
                  <a:gd name="T25" fmla="*/ 0 h 196"/>
                  <a:gd name="T26" fmla="*/ 38 w 272"/>
                  <a:gd name="T27" fmla="*/ 14 h 196"/>
                  <a:gd name="T28" fmla="*/ 33 w 272"/>
                  <a:gd name="T29" fmla="*/ 5 h 196"/>
                  <a:gd name="T30" fmla="*/ 15 w 272"/>
                  <a:gd name="T31" fmla="*/ 18 h 196"/>
                  <a:gd name="T32" fmla="*/ 13 w 272"/>
                  <a:gd name="T33" fmla="*/ 41 h 196"/>
                  <a:gd name="T34" fmla="*/ 0 w 272"/>
                  <a:gd name="T35" fmla="*/ 43 h 196"/>
                  <a:gd name="T36" fmla="*/ 2 w 272"/>
                  <a:gd name="T37" fmla="*/ 54 h 196"/>
                  <a:gd name="T38" fmla="*/ 17 w 272"/>
                  <a:gd name="T39" fmla="*/ 70 h 196"/>
                  <a:gd name="T40" fmla="*/ 6 w 272"/>
                  <a:gd name="T41" fmla="*/ 103 h 196"/>
                  <a:gd name="T42" fmla="*/ 17 w 272"/>
                  <a:gd name="T43" fmla="*/ 137 h 196"/>
                  <a:gd name="T44" fmla="*/ 8 w 272"/>
                  <a:gd name="T45" fmla="*/ 151 h 196"/>
                  <a:gd name="T46" fmla="*/ 56 w 272"/>
                  <a:gd name="T47" fmla="*/ 164 h 196"/>
                  <a:gd name="T48" fmla="*/ 87 w 272"/>
                  <a:gd name="T49" fmla="*/ 153 h 196"/>
                  <a:gd name="T50" fmla="*/ 137 w 272"/>
                  <a:gd name="T51" fmla="*/ 177 h 196"/>
                  <a:gd name="T52" fmla="*/ 150 w 272"/>
                  <a:gd name="T53" fmla="*/ 175 h 196"/>
                  <a:gd name="T54" fmla="*/ 157 w 272"/>
                  <a:gd name="T55" fmla="*/ 196 h 196"/>
                  <a:gd name="T56" fmla="*/ 181 w 272"/>
                  <a:gd name="T57" fmla="*/ 168 h 196"/>
                  <a:gd name="T58" fmla="*/ 195 w 272"/>
                  <a:gd name="T59" fmla="*/ 171 h 196"/>
                  <a:gd name="T60" fmla="*/ 200 w 272"/>
                  <a:gd name="T61" fmla="*/ 182 h 196"/>
                  <a:gd name="T62" fmla="*/ 211 w 272"/>
                  <a:gd name="T63" fmla="*/ 178 h 196"/>
                  <a:gd name="T64" fmla="*/ 231 w 272"/>
                  <a:gd name="T65" fmla="*/ 151 h 196"/>
                  <a:gd name="T66" fmla="*/ 267 w 272"/>
                  <a:gd name="T67" fmla="*/ 142 h 196"/>
                  <a:gd name="T68" fmla="*/ 272 w 272"/>
                  <a:gd name="T69" fmla="*/ 108 h 196"/>
                  <a:gd name="T70" fmla="*/ 272 w 272"/>
                  <a:gd name="T71" fmla="*/ 86 h 196"/>
                  <a:gd name="T72" fmla="*/ 271 w 272"/>
                  <a:gd name="T73" fmla="*/ 86 h 196"/>
                  <a:gd name="T74" fmla="*/ 272 w 272"/>
                  <a:gd name="T75" fmla="*/ 88 h 196"/>
                  <a:gd name="T76" fmla="*/ 263 w 272"/>
                  <a:gd name="T77" fmla="*/ 81 h 196"/>
                  <a:gd name="T78" fmla="*/ 263 w 272"/>
                  <a:gd name="T79" fmla="*/ 81 h 196"/>
                  <a:gd name="T80" fmla="*/ 251 w 272"/>
                  <a:gd name="T81" fmla="*/ 79 h 196"/>
                  <a:gd name="T82" fmla="*/ 245 w 272"/>
                  <a:gd name="T83" fmla="*/ 70 h 196"/>
                  <a:gd name="T84" fmla="*/ 245 w 272"/>
                  <a:gd name="T85" fmla="*/ 65 h 196"/>
                  <a:gd name="T86" fmla="*/ 245 w 272"/>
                  <a:gd name="T87" fmla="*/ 65 h 196"/>
                  <a:gd name="T88" fmla="*/ 244 w 272"/>
                  <a:gd name="T89" fmla="*/ 72 h 196"/>
                  <a:gd name="T90" fmla="*/ 229 w 272"/>
                  <a:gd name="T91" fmla="*/ 72 h 196"/>
                  <a:gd name="T92" fmla="*/ 226 w 272"/>
                  <a:gd name="T93" fmla="*/ 61 h 196"/>
                  <a:gd name="T94" fmla="*/ 213 w 272"/>
                  <a:gd name="T95" fmla="*/ 67 h 196"/>
                  <a:gd name="T96" fmla="*/ 209 w 272"/>
                  <a:gd name="T97" fmla="*/ 56 h 196"/>
                  <a:gd name="T98" fmla="*/ 195 w 272"/>
                  <a:gd name="T99" fmla="*/ 5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72" h="196">
                    <a:moveTo>
                      <a:pt x="195" y="58"/>
                    </a:moveTo>
                    <a:lnTo>
                      <a:pt x="154" y="90"/>
                    </a:lnTo>
                    <a:lnTo>
                      <a:pt x="150" y="77"/>
                    </a:lnTo>
                    <a:lnTo>
                      <a:pt x="134" y="67"/>
                    </a:lnTo>
                    <a:lnTo>
                      <a:pt x="134" y="56"/>
                    </a:lnTo>
                    <a:lnTo>
                      <a:pt x="116" y="27"/>
                    </a:lnTo>
                    <a:lnTo>
                      <a:pt x="103" y="23"/>
                    </a:lnTo>
                    <a:lnTo>
                      <a:pt x="107" y="14"/>
                    </a:lnTo>
                    <a:lnTo>
                      <a:pt x="94" y="14"/>
                    </a:lnTo>
                    <a:lnTo>
                      <a:pt x="89" y="27"/>
                    </a:lnTo>
                    <a:lnTo>
                      <a:pt x="94" y="2"/>
                    </a:lnTo>
                    <a:lnTo>
                      <a:pt x="74" y="14"/>
                    </a:lnTo>
                    <a:lnTo>
                      <a:pt x="72" y="0"/>
                    </a:lnTo>
                    <a:lnTo>
                      <a:pt x="38" y="14"/>
                    </a:lnTo>
                    <a:lnTo>
                      <a:pt x="33" y="5"/>
                    </a:lnTo>
                    <a:lnTo>
                      <a:pt x="15" y="18"/>
                    </a:lnTo>
                    <a:lnTo>
                      <a:pt x="13" y="41"/>
                    </a:lnTo>
                    <a:lnTo>
                      <a:pt x="0" y="43"/>
                    </a:lnTo>
                    <a:lnTo>
                      <a:pt x="2" y="54"/>
                    </a:lnTo>
                    <a:lnTo>
                      <a:pt x="17" y="70"/>
                    </a:lnTo>
                    <a:lnTo>
                      <a:pt x="6" y="103"/>
                    </a:lnTo>
                    <a:lnTo>
                      <a:pt x="17" y="137"/>
                    </a:lnTo>
                    <a:lnTo>
                      <a:pt x="8" y="151"/>
                    </a:lnTo>
                    <a:lnTo>
                      <a:pt x="56" y="164"/>
                    </a:lnTo>
                    <a:lnTo>
                      <a:pt x="87" y="153"/>
                    </a:lnTo>
                    <a:lnTo>
                      <a:pt x="137" y="177"/>
                    </a:lnTo>
                    <a:lnTo>
                      <a:pt x="150" y="175"/>
                    </a:lnTo>
                    <a:lnTo>
                      <a:pt x="157" y="196"/>
                    </a:lnTo>
                    <a:lnTo>
                      <a:pt x="181" y="168"/>
                    </a:lnTo>
                    <a:lnTo>
                      <a:pt x="195" y="171"/>
                    </a:lnTo>
                    <a:lnTo>
                      <a:pt x="200" y="182"/>
                    </a:lnTo>
                    <a:lnTo>
                      <a:pt x="211" y="178"/>
                    </a:lnTo>
                    <a:lnTo>
                      <a:pt x="231" y="151"/>
                    </a:lnTo>
                    <a:lnTo>
                      <a:pt x="267" y="142"/>
                    </a:lnTo>
                    <a:lnTo>
                      <a:pt x="272" y="108"/>
                    </a:lnTo>
                    <a:lnTo>
                      <a:pt x="272" y="86"/>
                    </a:lnTo>
                    <a:lnTo>
                      <a:pt x="271" y="86"/>
                    </a:lnTo>
                    <a:lnTo>
                      <a:pt x="272" y="88"/>
                    </a:lnTo>
                    <a:lnTo>
                      <a:pt x="263" y="81"/>
                    </a:lnTo>
                    <a:lnTo>
                      <a:pt x="263" y="81"/>
                    </a:lnTo>
                    <a:lnTo>
                      <a:pt x="251" y="79"/>
                    </a:lnTo>
                    <a:lnTo>
                      <a:pt x="245" y="70"/>
                    </a:lnTo>
                    <a:lnTo>
                      <a:pt x="245" y="65"/>
                    </a:lnTo>
                    <a:lnTo>
                      <a:pt x="245" y="65"/>
                    </a:lnTo>
                    <a:lnTo>
                      <a:pt x="244" y="72"/>
                    </a:lnTo>
                    <a:lnTo>
                      <a:pt x="229" y="72"/>
                    </a:lnTo>
                    <a:lnTo>
                      <a:pt x="226" y="61"/>
                    </a:lnTo>
                    <a:lnTo>
                      <a:pt x="213" y="67"/>
                    </a:lnTo>
                    <a:lnTo>
                      <a:pt x="209" y="56"/>
                    </a:lnTo>
                    <a:lnTo>
                      <a:pt x="195" y="58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40" name="Freeform 96">
                <a:extLst>
                  <a:ext uri="{FF2B5EF4-FFF2-40B4-BE49-F238E27FC236}">
                    <a16:creationId xmlns:a16="http://schemas.microsoft.com/office/drawing/2014/main" id="{E7250043-CA81-7AF8-DEA3-9C2D8D6FC7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1" y="2240"/>
                <a:ext cx="214" cy="222"/>
              </a:xfrm>
              <a:custGeom>
                <a:avLst/>
                <a:gdLst>
                  <a:gd name="T0" fmla="*/ 185 w 214"/>
                  <a:gd name="T1" fmla="*/ 18 h 222"/>
                  <a:gd name="T2" fmla="*/ 167 w 214"/>
                  <a:gd name="T3" fmla="*/ 7 h 222"/>
                  <a:gd name="T4" fmla="*/ 153 w 214"/>
                  <a:gd name="T5" fmla="*/ 22 h 222"/>
                  <a:gd name="T6" fmla="*/ 139 w 214"/>
                  <a:gd name="T7" fmla="*/ 24 h 222"/>
                  <a:gd name="T8" fmla="*/ 81 w 214"/>
                  <a:gd name="T9" fmla="*/ 16 h 222"/>
                  <a:gd name="T10" fmla="*/ 36 w 214"/>
                  <a:gd name="T11" fmla="*/ 27 h 222"/>
                  <a:gd name="T12" fmla="*/ 12 w 214"/>
                  <a:gd name="T13" fmla="*/ 29 h 222"/>
                  <a:gd name="T14" fmla="*/ 0 w 214"/>
                  <a:gd name="T15" fmla="*/ 70 h 222"/>
                  <a:gd name="T16" fmla="*/ 18 w 214"/>
                  <a:gd name="T17" fmla="*/ 76 h 222"/>
                  <a:gd name="T18" fmla="*/ 75 w 214"/>
                  <a:gd name="T19" fmla="*/ 65 h 222"/>
                  <a:gd name="T20" fmla="*/ 59 w 214"/>
                  <a:gd name="T21" fmla="*/ 85 h 222"/>
                  <a:gd name="T22" fmla="*/ 81 w 214"/>
                  <a:gd name="T23" fmla="*/ 90 h 222"/>
                  <a:gd name="T24" fmla="*/ 81 w 214"/>
                  <a:gd name="T25" fmla="*/ 97 h 222"/>
                  <a:gd name="T26" fmla="*/ 81 w 214"/>
                  <a:gd name="T27" fmla="*/ 103 h 222"/>
                  <a:gd name="T28" fmla="*/ 61 w 214"/>
                  <a:gd name="T29" fmla="*/ 97 h 222"/>
                  <a:gd name="T30" fmla="*/ 32 w 214"/>
                  <a:gd name="T31" fmla="*/ 83 h 222"/>
                  <a:gd name="T32" fmla="*/ 36 w 214"/>
                  <a:gd name="T33" fmla="*/ 117 h 222"/>
                  <a:gd name="T34" fmla="*/ 54 w 214"/>
                  <a:gd name="T35" fmla="*/ 108 h 222"/>
                  <a:gd name="T36" fmla="*/ 77 w 214"/>
                  <a:gd name="T37" fmla="*/ 132 h 222"/>
                  <a:gd name="T38" fmla="*/ 63 w 214"/>
                  <a:gd name="T39" fmla="*/ 135 h 222"/>
                  <a:gd name="T40" fmla="*/ 7 w 214"/>
                  <a:gd name="T41" fmla="*/ 150 h 222"/>
                  <a:gd name="T42" fmla="*/ 59 w 214"/>
                  <a:gd name="T43" fmla="*/ 186 h 222"/>
                  <a:gd name="T44" fmla="*/ 83 w 214"/>
                  <a:gd name="T45" fmla="*/ 209 h 222"/>
                  <a:gd name="T46" fmla="*/ 97 w 214"/>
                  <a:gd name="T47" fmla="*/ 191 h 222"/>
                  <a:gd name="T48" fmla="*/ 99 w 214"/>
                  <a:gd name="T49" fmla="*/ 180 h 222"/>
                  <a:gd name="T50" fmla="*/ 106 w 214"/>
                  <a:gd name="T51" fmla="*/ 179 h 222"/>
                  <a:gd name="T52" fmla="*/ 97 w 214"/>
                  <a:gd name="T53" fmla="*/ 191 h 222"/>
                  <a:gd name="T54" fmla="*/ 128 w 214"/>
                  <a:gd name="T55" fmla="*/ 193 h 222"/>
                  <a:gd name="T56" fmla="*/ 157 w 214"/>
                  <a:gd name="T57" fmla="*/ 213 h 222"/>
                  <a:gd name="T58" fmla="*/ 158 w 214"/>
                  <a:gd name="T59" fmla="*/ 213 h 222"/>
                  <a:gd name="T60" fmla="*/ 166 w 214"/>
                  <a:gd name="T61" fmla="*/ 220 h 222"/>
                  <a:gd name="T62" fmla="*/ 193 w 214"/>
                  <a:gd name="T63" fmla="*/ 216 h 222"/>
                  <a:gd name="T64" fmla="*/ 203 w 214"/>
                  <a:gd name="T65" fmla="*/ 209 h 222"/>
                  <a:gd name="T66" fmla="*/ 212 w 214"/>
                  <a:gd name="T67" fmla="*/ 177 h 222"/>
                  <a:gd name="T68" fmla="*/ 167 w 214"/>
                  <a:gd name="T69" fmla="*/ 152 h 222"/>
                  <a:gd name="T70" fmla="*/ 193 w 214"/>
                  <a:gd name="T71" fmla="*/ 126 h 222"/>
                  <a:gd name="T72" fmla="*/ 191 w 214"/>
                  <a:gd name="T73" fmla="*/ 78 h 222"/>
                  <a:gd name="T74" fmla="*/ 187 w 214"/>
                  <a:gd name="T75" fmla="*/ 29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4" h="222">
                    <a:moveTo>
                      <a:pt x="187" y="29"/>
                    </a:moveTo>
                    <a:lnTo>
                      <a:pt x="185" y="18"/>
                    </a:lnTo>
                    <a:lnTo>
                      <a:pt x="185" y="18"/>
                    </a:lnTo>
                    <a:lnTo>
                      <a:pt x="167" y="7"/>
                    </a:lnTo>
                    <a:lnTo>
                      <a:pt x="155" y="9"/>
                    </a:lnTo>
                    <a:lnTo>
                      <a:pt x="153" y="22"/>
                    </a:lnTo>
                    <a:lnTo>
                      <a:pt x="144" y="13"/>
                    </a:lnTo>
                    <a:lnTo>
                      <a:pt x="139" y="24"/>
                    </a:lnTo>
                    <a:lnTo>
                      <a:pt x="139" y="0"/>
                    </a:lnTo>
                    <a:lnTo>
                      <a:pt x="81" y="16"/>
                    </a:lnTo>
                    <a:lnTo>
                      <a:pt x="75" y="6"/>
                    </a:lnTo>
                    <a:lnTo>
                      <a:pt x="36" y="27"/>
                    </a:lnTo>
                    <a:lnTo>
                      <a:pt x="45" y="31"/>
                    </a:lnTo>
                    <a:lnTo>
                      <a:pt x="12" y="29"/>
                    </a:lnTo>
                    <a:lnTo>
                      <a:pt x="5" y="38"/>
                    </a:lnTo>
                    <a:lnTo>
                      <a:pt x="0" y="70"/>
                    </a:lnTo>
                    <a:lnTo>
                      <a:pt x="7" y="79"/>
                    </a:lnTo>
                    <a:lnTo>
                      <a:pt x="18" y="76"/>
                    </a:lnTo>
                    <a:lnTo>
                      <a:pt x="29" y="79"/>
                    </a:lnTo>
                    <a:lnTo>
                      <a:pt x="75" y="65"/>
                    </a:lnTo>
                    <a:lnTo>
                      <a:pt x="61" y="72"/>
                    </a:lnTo>
                    <a:lnTo>
                      <a:pt x="59" y="85"/>
                    </a:lnTo>
                    <a:lnTo>
                      <a:pt x="83" y="79"/>
                    </a:lnTo>
                    <a:lnTo>
                      <a:pt x="81" y="90"/>
                    </a:lnTo>
                    <a:lnTo>
                      <a:pt x="92" y="96"/>
                    </a:lnTo>
                    <a:lnTo>
                      <a:pt x="81" y="97"/>
                    </a:lnTo>
                    <a:lnTo>
                      <a:pt x="104" y="108"/>
                    </a:lnTo>
                    <a:lnTo>
                      <a:pt x="81" y="103"/>
                    </a:lnTo>
                    <a:lnTo>
                      <a:pt x="75" y="94"/>
                    </a:lnTo>
                    <a:lnTo>
                      <a:pt x="61" y="97"/>
                    </a:lnTo>
                    <a:lnTo>
                      <a:pt x="39" y="92"/>
                    </a:lnTo>
                    <a:lnTo>
                      <a:pt x="32" y="83"/>
                    </a:lnTo>
                    <a:lnTo>
                      <a:pt x="27" y="97"/>
                    </a:lnTo>
                    <a:lnTo>
                      <a:pt x="36" y="117"/>
                    </a:lnTo>
                    <a:lnTo>
                      <a:pt x="43" y="106"/>
                    </a:lnTo>
                    <a:lnTo>
                      <a:pt x="54" y="108"/>
                    </a:lnTo>
                    <a:lnTo>
                      <a:pt x="74" y="119"/>
                    </a:lnTo>
                    <a:lnTo>
                      <a:pt x="77" y="132"/>
                    </a:lnTo>
                    <a:lnTo>
                      <a:pt x="72" y="141"/>
                    </a:lnTo>
                    <a:lnTo>
                      <a:pt x="63" y="135"/>
                    </a:lnTo>
                    <a:lnTo>
                      <a:pt x="12" y="141"/>
                    </a:lnTo>
                    <a:lnTo>
                      <a:pt x="7" y="150"/>
                    </a:lnTo>
                    <a:lnTo>
                      <a:pt x="45" y="162"/>
                    </a:lnTo>
                    <a:lnTo>
                      <a:pt x="59" y="186"/>
                    </a:lnTo>
                    <a:lnTo>
                      <a:pt x="54" y="206"/>
                    </a:lnTo>
                    <a:lnTo>
                      <a:pt x="83" y="209"/>
                    </a:lnTo>
                    <a:lnTo>
                      <a:pt x="97" y="193"/>
                    </a:lnTo>
                    <a:lnTo>
                      <a:pt x="97" y="191"/>
                    </a:lnTo>
                    <a:lnTo>
                      <a:pt x="95" y="180"/>
                    </a:lnTo>
                    <a:lnTo>
                      <a:pt x="99" y="180"/>
                    </a:lnTo>
                    <a:lnTo>
                      <a:pt x="99" y="170"/>
                    </a:lnTo>
                    <a:lnTo>
                      <a:pt x="106" y="179"/>
                    </a:lnTo>
                    <a:lnTo>
                      <a:pt x="99" y="180"/>
                    </a:lnTo>
                    <a:lnTo>
                      <a:pt x="97" y="191"/>
                    </a:lnTo>
                    <a:lnTo>
                      <a:pt x="110" y="198"/>
                    </a:lnTo>
                    <a:lnTo>
                      <a:pt x="128" y="193"/>
                    </a:lnTo>
                    <a:lnTo>
                      <a:pt x="146" y="215"/>
                    </a:lnTo>
                    <a:lnTo>
                      <a:pt x="157" y="213"/>
                    </a:lnTo>
                    <a:lnTo>
                      <a:pt x="157" y="202"/>
                    </a:lnTo>
                    <a:lnTo>
                      <a:pt x="158" y="213"/>
                    </a:lnTo>
                    <a:lnTo>
                      <a:pt x="169" y="209"/>
                    </a:lnTo>
                    <a:lnTo>
                      <a:pt x="166" y="220"/>
                    </a:lnTo>
                    <a:lnTo>
                      <a:pt x="176" y="222"/>
                    </a:lnTo>
                    <a:lnTo>
                      <a:pt x="193" y="216"/>
                    </a:lnTo>
                    <a:lnTo>
                      <a:pt x="193" y="206"/>
                    </a:lnTo>
                    <a:lnTo>
                      <a:pt x="203" y="209"/>
                    </a:lnTo>
                    <a:lnTo>
                      <a:pt x="214" y="198"/>
                    </a:lnTo>
                    <a:lnTo>
                      <a:pt x="212" y="177"/>
                    </a:lnTo>
                    <a:lnTo>
                      <a:pt x="182" y="173"/>
                    </a:lnTo>
                    <a:lnTo>
                      <a:pt x="167" y="152"/>
                    </a:lnTo>
                    <a:lnTo>
                      <a:pt x="166" y="139"/>
                    </a:lnTo>
                    <a:lnTo>
                      <a:pt x="193" y="126"/>
                    </a:lnTo>
                    <a:lnTo>
                      <a:pt x="202" y="112"/>
                    </a:lnTo>
                    <a:lnTo>
                      <a:pt x="191" y="78"/>
                    </a:lnTo>
                    <a:lnTo>
                      <a:pt x="202" y="45"/>
                    </a:lnTo>
                    <a:lnTo>
                      <a:pt x="187" y="29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41" name="Freeform 97">
                <a:extLst>
                  <a:ext uri="{FF2B5EF4-FFF2-40B4-BE49-F238E27FC236}">
                    <a16:creationId xmlns:a16="http://schemas.microsoft.com/office/drawing/2014/main" id="{E9BAE557-E6BD-BD74-AAD4-9CA467F94C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3" y="2469"/>
                <a:ext cx="263" cy="222"/>
              </a:xfrm>
              <a:custGeom>
                <a:avLst/>
                <a:gdLst>
                  <a:gd name="T0" fmla="*/ 99 w 263"/>
                  <a:gd name="T1" fmla="*/ 27 h 222"/>
                  <a:gd name="T2" fmla="*/ 79 w 263"/>
                  <a:gd name="T3" fmla="*/ 40 h 222"/>
                  <a:gd name="T4" fmla="*/ 78 w 263"/>
                  <a:gd name="T5" fmla="*/ 63 h 222"/>
                  <a:gd name="T6" fmla="*/ 18 w 263"/>
                  <a:gd name="T7" fmla="*/ 79 h 222"/>
                  <a:gd name="T8" fmla="*/ 0 w 263"/>
                  <a:gd name="T9" fmla="*/ 96 h 222"/>
                  <a:gd name="T10" fmla="*/ 9 w 263"/>
                  <a:gd name="T11" fmla="*/ 119 h 222"/>
                  <a:gd name="T12" fmla="*/ 33 w 263"/>
                  <a:gd name="T13" fmla="*/ 123 h 222"/>
                  <a:gd name="T14" fmla="*/ 42 w 263"/>
                  <a:gd name="T15" fmla="*/ 130 h 222"/>
                  <a:gd name="T16" fmla="*/ 60 w 263"/>
                  <a:gd name="T17" fmla="*/ 115 h 222"/>
                  <a:gd name="T18" fmla="*/ 88 w 263"/>
                  <a:gd name="T19" fmla="*/ 114 h 222"/>
                  <a:gd name="T20" fmla="*/ 61 w 263"/>
                  <a:gd name="T21" fmla="*/ 123 h 222"/>
                  <a:gd name="T22" fmla="*/ 60 w 263"/>
                  <a:gd name="T23" fmla="*/ 148 h 222"/>
                  <a:gd name="T24" fmla="*/ 47 w 263"/>
                  <a:gd name="T25" fmla="*/ 153 h 222"/>
                  <a:gd name="T26" fmla="*/ 70 w 263"/>
                  <a:gd name="T27" fmla="*/ 160 h 222"/>
                  <a:gd name="T28" fmla="*/ 90 w 263"/>
                  <a:gd name="T29" fmla="*/ 180 h 222"/>
                  <a:gd name="T30" fmla="*/ 114 w 263"/>
                  <a:gd name="T31" fmla="*/ 204 h 222"/>
                  <a:gd name="T32" fmla="*/ 159 w 263"/>
                  <a:gd name="T33" fmla="*/ 222 h 222"/>
                  <a:gd name="T34" fmla="*/ 161 w 263"/>
                  <a:gd name="T35" fmla="*/ 186 h 222"/>
                  <a:gd name="T36" fmla="*/ 173 w 263"/>
                  <a:gd name="T37" fmla="*/ 186 h 222"/>
                  <a:gd name="T38" fmla="*/ 173 w 263"/>
                  <a:gd name="T39" fmla="*/ 196 h 222"/>
                  <a:gd name="T40" fmla="*/ 182 w 263"/>
                  <a:gd name="T41" fmla="*/ 204 h 222"/>
                  <a:gd name="T42" fmla="*/ 191 w 263"/>
                  <a:gd name="T43" fmla="*/ 195 h 222"/>
                  <a:gd name="T44" fmla="*/ 189 w 263"/>
                  <a:gd name="T45" fmla="*/ 184 h 222"/>
                  <a:gd name="T46" fmla="*/ 202 w 263"/>
                  <a:gd name="T47" fmla="*/ 182 h 222"/>
                  <a:gd name="T48" fmla="*/ 207 w 263"/>
                  <a:gd name="T49" fmla="*/ 173 h 222"/>
                  <a:gd name="T50" fmla="*/ 227 w 263"/>
                  <a:gd name="T51" fmla="*/ 186 h 222"/>
                  <a:gd name="T52" fmla="*/ 225 w 263"/>
                  <a:gd name="T53" fmla="*/ 175 h 222"/>
                  <a:gd name="T54" fmla="*/ 215 w 263"/>
                  <a:gd name="T55" fmla="*/ 169 h 222"/>
                  <a:gd name="T56" fmla="*/ 225 w 263"/>
                  <a:gd name="T57" fmla="*/ 153 h 222"/>
                  <a:gd name="T58" fmla="*/ 222 w 263"/>
                  <a:gd name="T59" fmla="*/ 142 h 222"/>
                  <a:gd name="T60" fmla="*/ 209 w 263"/>
                  <a:gd name="T61" fmla="*/ 124 h 222"/>
                  <a:gd name="T62" fmla="*/ 197 w 263"/>
                  <a:gd name="T63" fmla="*/ 121 h 222"/>
                  <a:gd name="T64" fmla="*/ 207 w 263"/>
                  <a:gd name="T65" fmla="*/ 114 h 222"/>
                  <a:gd name="T66" fmla="*/ 263 w 263"/>
                  <a:gd name="T67" fmla="*/ 105 h 222"/>
                  <a:gd name="T68" fmla="*/ 263 w 263"/>
                  <a:gd name="T69" fmla="*/ 83 h 222"/>
                  <a:gd name="T70" fmla="*/ 229 w 263"/>
                  <a:gd name="T71" fmla="*/ 70 h 222"/>
                  <a:gd name="T72" fmla="*/ 236 w 263"/>
                  <a:gd name="T73" fmla="*/ 61 h 222"/>
                  <a:gd name="T74" fmla="*/ 247 w 263"/>
                  <a:gd name="T75" fmla="*/ 63 h 222"/>
                  <a:gd name="T76" fmla="*/ 218 w 263"/>
                  <a:gd name="T77" fmla="*/ 13 h 222"/>
                  <a:gd name="T78" fmla="*/ 193 w 263"/>
                  <a:gd name="T79" fmla="*/ 0 h 222"/>
                  <a:gd name="T80" fmla="*/ 157 w 263"/>
                  <a:gd name="T81" fmla="*/ 14 h 222"/>
                  <a:gd name="T82" fmla="*/ 151 w 263"/>
                  <a:gd name="T83" fmla="*/ 25 h 222"/>
                  <a:gd name="T84" fmla="*/ 99 w 263"/>
                  <a:gd name="T85" fmla="*/ 27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3" h="222">
                    <a:moveTo>
                      <a:pt x="99" y="27"/>
                    </a:moveTo>
                    <a:lnTo>
                      <a:pt x="79" y="40"/>
                    </a:lnTo>
                    <a:lnTo>
                      <a:pt x="78" y="63"/>
                    </a:lnTo>
                    <a:lnTo>
                      <a:pt x="18" y="79"/>
                    </a:lnTo>
                    <a:lnTo>
                      <a:pt x="0" y="96"/>
                    </a:lnTo>
                    <a:lnTo>
                      <a:pt x="9" y="119"/>
                    </a:lnTo>
                    <a:lnTo>
                      <a:pt x="33" y="123"/>
                    </a:lnTo>
                    <a:lnTo>
                      <a:pt x="42" y="130"/>
                    </a:lnTo>
                    <a:lnTo>
                      <a:pt x="60" y="115"/>
                    </a:lnTo>
                    <a:lnTo>
                      <a:pt x="88" y="114"/>
                    </a:lnTo>
                    <a:lnTo>
                      <a:pt x="61" y="123"/>
                    </a:lnTo>
                    <a:lnTo>
                      <a:pt x="60" y="148"/>
                    </a:lnTo>
                    <a:lnTo>
                      <a:pt x="47" y="153"/>
                    </a:lnTo>
                    <a:lnTo>
                      <a:pt x="70" y="160"/>
                    </a:lnTo>
                    <a:lnTo>
                      <a:pt x="90" y="180"/>
                    </a:lnTo>
                    <a:lnTo>
                      <a:pt x="114" y="204"/>
                    </a:lnTo>
                    <a:lnTo>
                      <a:pt x="159" y="222"/>
                    </a:lnTo>
                    <a:lnTo>
                      <a:pt x="161" y="186"/>
                    </a:lnTo>
                    <a:lnTo>
                      <a:pt x="173" y="186"/>
                    </a:lnTo>
                    <a:lnTo>
                      <a:pt x="173" y="196"/>
                    </a:lnTo>
                    <a:lnTo>
                      <a:pt x="182" y="204"/>
                    </a:lnTo>
                    <a:lnTo>
                      <a:pt x="191" y="195"/>
                    </a:lnTo>
                    <a:lnTo>
                      <a:pt x="189" y="184"/>
                    </a:lnTo>
                    <a:lnTo>
                      <a:pt x="202" y="182"/>
                    </a:lnTo>
                    <a:lnTo>
                      <a:pt x="207" y="173"/>
                    </a:lnTo>
                    <a:lnTo>
                      <a:pt x="227" y="186"/>
                    </a:lnTo>
                    <a:lnTo>
                      <a:pt x="225" y="175"/>
                    </a:lnTo>
                    <a:lnTo>
                      <a:pt x="215" y="169"/>
                    </a:lnTo>
                    <a:lnTo>
                      <a:pt x="225" y="153"/>
                    </a:lnTo>
                    <a:lnTo>
                      <a:pt x="222" y="142"/>
                    </a:lnTo>
                    <a:lnTo>
                      <a:pt x="209" y="124"/>
                    </a:lnTo>
                    <a:lnTo>
                      <a:pt x="197" y="121"/>
                    </a:lnTo>
                    <a:lnTo>
                      <a:pt x="207" y="114"/>
                    </a:lnTo>
                    <a:lnTo>
                      <a:pt x="263" y="105"/>
                    </a:lnTo>
                    <a:lnTo>
                      <a:pt x="263" y="83"/>
                    </a:lnTo>
                    <a:lnTo>
                      <a:pt x="229" y="70"/>
                    </a:lnTo>
                    <a:lnTo>
                      <a:pt x="236" y="61"/>
                    </a:lnTo>
                    <a:lnTo>
                      <a:pt x="247" y="63"/>
                    </a:lnTo>
                    <a:lnTo>
                      <a:pt x="218" y="13"/>
                    </a:lnTo>
                    <a:lnTo>
                      <a:pt x="193" y="0"/>
                    </a:lnTo>
                    <a:lnTo>
                      <a:pt x="157" y="14"/>
                    </a:lnTo>
                    <a:lnTo>
                      <a:pt x="151" y="25"/>
                    </a:lnTo>
                    <a:lnTo>
                      <a:pt x="99" y="27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42" name="Freeform 98">
                <a:extLst>
                  <a:ext uri="{FF2B5EF4-FFF2-40B4-BE49-F238E27FC236}">
                    <a16:creationId xmlns:a16="http://schemas.microsoft.com/office/drawing/2014/main" id="{CC098B61-8270-8043-5872-3F9237A155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5" y="2310"/>
                <a:ext cx="196" cy="186"/>
              </a:xfrm>
              <a:custGeom>
                <a:avLst/>
                <a:gdLst>
                  <a:gd name="T0" fmla="*/ 175 w 196"/>
                  <a:gd name="T1" fmla="*/ 2 h 186"/>
                  <a:gd name="T2" fmla="*/ 164 w 196"/>
                  <a:gd name="T3" fmla="*/ 0 h 186"/>
                  <a:gd name="T4" fmla="*/ 162 w 196"/>
                  <a:gd name="T5" fmla="*/ 11 h 186"/>
                  <a:gd name="T6" fmla="*/ 126 w 196"/>
                  <a:gd name="T7" fmla="*/ 11 h 186"/>
                  <a:gd name="T8" fmla="*/ 99 w 196"/>
                  <a:gd name="T9" fmla="*/ 22 h 186"/>
                  <a:gd name="T10" fmla="*/ 90 w 196"/>
                  <a:gd name="T11" fmla="*/ 17 h 186"/>
                  <a:gd name="T12" fmla="*/ 81 w 196"/>
                  <a:gd name="T13" fmla="*/ 22 h 186"/>
                  <a:gd name="T14" fmla="*/ 68 w 196"/>
                  <a:gd name="T15" fmla="*/ 9 h 186"/>
                  <a:gd name="T16" fmla="*/ 66 w 196"/>
                  <a:gd name="T17" fmla="*/ 9 h 186"/>
                  <a:gd name="T18" fmla="*/ 34 w 196"/>
                  <a:gd name="T19" fmla="*/ 6 h 186"/>
                  <a:gd name="T20" fmla="*/ 34 w 196"/>
                  <a:gd name="T21" fmla="*/ 51 h 186"/>
                  <a:gd name="T22" fmla="*/ 27 w 196"/>
                  <a:gd name="T23" fmla="*/ 60 h 186"/>
                  <a:gd name="T24" fmla="*/ 34 w 196"/>
                  <a:gd name="T25" fmla="*/ 125 h 186"/>
                  <a:gd name="T26" fmla="*/ 12 w 196"/>
                  <a:gd name="T27" fmla="*/ 132 h 186"/>
                  <a:gd name="T28" fmla="*/ 0 w 196"/>
                  <a:gd name="T29" fmla="*/ 164 h 186"/>
                  <a:gd name="T30" fmla="*/ 39 w 196"/>
                  <a:gd name="T31" fmla="*/ 177 h 186"/>
                  <a:gd name="T32" fmla="*/ 48 w 196"/>
                  <a:gd name="T33" fmla="*/ 170 h 186"/>
                  <a:gd name="T34" fmla="*/ 83 w 196"/>
                  <a:gd name="T35" fmla="*/ 184 h 186"/>
                  <a:gd name="T36" fmla="*/ 93 w 196"/>
                  <a:gd name="T37" fmla="*/ 186 h 186"/>
                  <a:gd name="T38" fmla="*/ 117 w 196"/>
                  <a:gd name="T39" fmla="*/ 175 h 186"/>
                  <a:gd name="T40" fmla="*/ 137 w 196"/>
                  <a:gd name="T41" fmla="*/ 182 h 186"/>
                  <a:gd name="T42" fmla="*/ 131 w 196"/>
                  <a:gd name="T43" fmla="*/ 161 h 186"/>
                  <a:gd name="T44" fmla="*/ 153 w 196"/>
                  <a:gd name="T45" fmla="*/ 132 h 186"/>
                  <a:gd name="T46" fmla="*/ 148 w 196"/>
                  <a:gd name="T47" fmla="*/ 119 h 186"/>
                  <a:gd name="T48" fmla="*/ 167 w 196"/>
                  <a:gd name="T49" fmla="*/ 103 h 186"/>
                  <a:gd name="T50" fmla="*/ 162 w 196"/>
                  <a:gd name="T51" fmla="*/ 92 h 186"/>
                  <a:gd name="T52" fmla="*/ 180 w 196"/>
                  <a:gd name="T53" fmla="*/ 76 h 186"/>
                  <a:gd name="T54" fmla="*/ 178 w 196"/>
                  <a:gd name="T55" fmla="*/ 51 h 186"/>
                  <a:gd name="T56" fmla="*/ 194 w 196"/>
                  <a:gd name="T57" fmla="*/ 40 h 186"/>
                  <a:gd name="T58" fmla="*/ 196 w 196"/>
                  <a:gd name="T59" fmla="*/ 40 h 186"/>
                  <a:gd name="T60" fmla="*/ 196 w 196"/>
                  <a:gd name="T61" fmla="*/ 29 h 186"/>
                  <a:gd name="T62" fmla="*/ 182 w 196"/>
                  <a:gd name="T63" fmla="*/ 24 h 186"/>
                  <a:gd name="T64" fmla="*/ 175 w 196"/>
                  <a:gd name="T65" fmla="*/ 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96" h="186">
                    <a:moveTo>
                      <a:pt x="175" y="2"/>
                    </a:moveTo>
                    <a:lnTo>
                      <a:pt x="164" y="0"/>
                    </a:lnTo>
                    <a:lnTo>
                      <a:pt x="162" y="11"/>
                    </a:lnTo>
                    <a:lnTo>
                      <a:pt x="126" y="11"/>
                    </a:lnTo>
                    <a:lnTo>
                      <a:pt x="99" y="22"/>
                    </a:lnTo>
                    <a:lnTo>
                      <a:pt x="90" y="17"/>
                    </a:lnTo>
                    <a:lnTo>
                      <a:pt x="81" y="22"/>
                    </a:lnTo>
                    <a:lnTo>
                      <a:pt x="68" y="9"/>
                    </a:lnTo>
                    <a:lnTo>
                      <a:pt x="66" y="9"/>
                    </a:lnTo>
                    <a:lnTo>
                      <a:pt x="34" y="6"/>
                    </a:lnTo>
                    <a:lnTo>
                      <a:pt x="34" y="51"/>
                    </a:lnTo>
                    <a:lnTo>
                      <a:pt x="27" y="60"/>
                    </a:lnTo>
                    <a:lnTo>
                      <a:pt x="34" y="125"/>
                    </a:lnTo>
                    <a:lnTo>
                      <a:pt x="12" y="132"/>
                    </a:lnTo>
                    <a:lnTo>
                      <a:pt x="0" y="164"/>
                    </a:lnTo>
                    <a:lnTo>
                      <a:pt x="39" y="177"/>
                    </a:lnTo>
                    <a:lnTo>
                      <a:pt x="48" y="170"/>
                    </a:lnTo>
                    <a:lnTo>
                      <a:pt x="83" y="184"/>
                    </a:lnTo>
                    <a:lnTo>
                      <a:pt x="93" y="186"/>
                    </a:lnTo>
                    <a:lnTo>
                      <a:pt x="117" y="175"/>
                    </a:lnTo>
                    <a:lnTo>
                      <a:pt x="137" y="182"/>
                    </a:lnTo>
                    <a:lnTo>
                      <a:pt x="131" y="161"/>
                    </a:lnTo>
                    <a:lnTo>
                      <a:pt x="153" y="132"/>
                    </a:lnTo>
                    <a:lnTo>
                      <a:pt x="148" y="119"/>
                    </a:lnTo>
                    <a:lnTo>
                      <a:pt x="167" y="103"/>
                    </a:lnTo>
                    <a:lnTo>
                      <a:pt x="162" y="92"/>
                    </a:lnTo>
                    <a:lnTo>
                      <a:pt x="180" y="76"/>
                    </a:lnTo>
                    <a:lnTo>
                      <a:pt x="178" y="51"/>
                    </a:lnTo>
                    <a:lnTo>
                      <a:pt x="194" y="40"/>
                    </a:lnTo>
                    <a:lnTo>
                      <a:pt x="196" y="40"/>
                    </a:lnTo>
                    <a:lnTo>
                      <a:pt x="196" y="29"/>
                    </a:lnTo>
                    <a:lnTo>
                      <a:pt x="182" y="24"/>
                    </a:lnTo>
                    <a:lnTo>
                      <a:pt x="175" y="2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43" name="Freeform 99">
                <a:extLst>
                  <a:ext uri="{FF2B5EF4-FFF2-40B4-BE49-F238E27FC236}">
                    <a16:creationId xmlns:a16="http://schemas.microsoft.com/office/drawing/2014/main" id="{C7BE6AA8-99C5-3E31-409C-3327BE9701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0" y="2474"/>
                <a:ext cx="261" cy="195"/>
              </a:xfrm>
              <a:custGeom>
                <a:avLst/>
                <a:gdLst>
                  <a:gd name="T0" fmla="*/ 64 w 261"/>
                  <a:gd name="T1" fmla="*/ 13 h 195"/>
                  <a:gd name="T2" fmla="*/ 25 w 261"/>
                  <a:gd name="T3" fmla="*/ 0 h 195"/>
                  <a:gd name="T4" fmla="*/ 21 w 261"/>
                  <a:gd name="T5" fmla="*/ 8 h 195"/>
                  <a:gd name="T6" fmla="*/ 50 w 261"/>
                  <a:gd name="T7" fmla="*/ 58 h 195"/>
                  <a:gd name="T8" fmla="*/ 39 w 261"/>
                  <a:gd name="T9" fmla="*/ 56 h 195"/>
                  <a:gd name="T10" fmla="*/ 32 w 261"/>
                  <a:gd name="T11" fmla="*/ 65 h 195"/>
                  <a:gd name="T12" fmla="*/ 66 w 261"/>
                  <a:gd name="T13" fmla="*/ 78 h 195"/>
                  <a:gd name="T14" fmla="*/ 66 w 261"/>
                  <a:gd name="T15" fmla="*/ 100 h 195"/>
                  <a:gd name="T16" fmla="*/ 10 w 261"/>
                  <a:gd name="T17" fmla="*/ 109 h 195"/>
                  <a:gd name="T18" fmla="*/ 0 w 261"/>
                  <a:gd name="T19" fmla="*/ 116 h 195"/>
                  <a:gd name="T20" fmla="*/ 12 w 261"/>
                  <a:gd name="T21" fmla="*/ 119 h 195"/>
                  <a:gd name="T22" fmla="*/ 25 w 261"/>
                  <a:gd name="T23" fmla="*/ 137 h 195"/>
                  <a:gd name="T24" fmla="*/ 28 w 261"/>
                  <a:gd name="T25" fmla="*/ 148 h 195"/>
                  <a:gd name="T26" fmla="*/ 18 w 261"/>
                  <a:gd name="T27" fmla="*/ 164 h 195"/>
                  <a:gd name="T28" fmla="*/ 28 w 261"/>
                  <a:gd name="T29" fmla="*/ 170 h 195"/>
                  <a:gd name="T30" fmla="*/ 30 w 261"/>
                  <a:gd name="T31" fmla="*/ 181 h 195"/>
                  <a:gd name="T32" fmla="*/ 72 w 261"/>
                  <a:gd name="T33" fmla="*/ 195 h 195"/>
                  <a:gd name="T34" fmla="*/ 120 w 261"/>
                  <a:gd name="T35" fmla="*/ 191 h 195"/>
                  <a:gd name="T36" fmla="*/ 135 w 261"/>
                  <a:gd name="T37" fmla="*/ 173 h 195"/>
                  <a:gd name="T38" fmla="*/ 156 w 261"/>
                  <a:gd name="T39" fmla="*/ 172 h 195"/>
                  <a:gd name="T40" fmla="*/ 194 w 261"/>
                  <a:gd name="T41" fmla="*/ 170 h 195"/>
                  <a:gd name="T42" fmla="*/ 203 w 261"/>
                  <a:gd name="T43" fmla="*/ 179 h 195"/>
                  <a:gd name="T44" fmla="*/ 228 w 261"/>
                  <a:gd name="T45" fmla="*/ 155 h 195"/>
                  <a:gd name="T46" fmla="*/ 228 w 261"/>
                  <a:gd name="T47" fmla="*/ 155 h 195"/>
                  <a:gd name="T48" fmla="*/ 252 w 261"/>
                  <a:gd name="T49" fmla="*/ 100 h 195"/>
                  <a:gd name="T50" fmla="*/ 257 w 261"/>
                  <a:gd name="T51" fmla="*/ 65 h 195"/>
                  <a:gd name="T52" fmla="*/ 261 w 261"/>
                  <a:gd name="T53" fmla="*/ 54 h 195"/>
                  <a:gd name="T54" fmla="*/ 232 w 261"/>
                  <a:gd name="T55" fmla="*/ 54 h 195"/>
                  <a:gd name="T56" fmla="*/ 212 w 261"/>
                  <a:gd name="T57" fmla="*/ 44 h 195"/>
                  <a:gd name="T58" fmla="*/ 200 w 261"/>
                  <a:gd name="T59" fmla="*/ 47 h 195"/>
                  <a:gd name="T60" fmla="*/ 191 w 261"/>
                  <a:gd name="T61" fmla="*/ 40 h 195"/>
                  <a:gd name="T62" fmla="*/ 191 w 261"/>
                  <a:gd name="T63" fmla="*/ 27 h 195"/>
                  <a:gd name="T64" fmla="*/ 165 w 261"/>
                  <a:gd name="T65" fmla="*/ 27 h 195"/>
                  <a:gd name="T66" fmla="*/ 162 w 261"/>
                  <a:gd name="T67" fmla="*/ 18 h 195"/>
                  <a:gd name="T68" fmla="*/ 162 w 261"/>
                  <a:gd name="T69" fmla="*/ 18 h 195"/>
                  <a:gd name="T70" fmla="*/ 142 w 261"/>
                  <a:gd name="T71" fmla="*/ 11 h 195"/>
                  <a:gd name="T72" fmla="*/ 118 w 261"/>
                  <a:gd name="T73" fmla="*/ 22 h 195"/>
                  <a:gd name="T74" fmla="*/ 108 w 261"/>
                  <a:gd name="T75" fmla="*/ 20 h 195"/>
                  <a:gd name="T76" fmla="*/ 73 w 261"/>
                  <a:gd name="T77" fmla="*/ 6 h 195"/>
                  <a:gd name="T78" fmla="*/ 64 w 261"/>
                  <a:gd name="T79" fmla="*/ 13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61" h="195">
                    <a:moveTo>
                      <a:pt x="64" y="13"/>
                    </a:moveTo>
                    <a:lnTo>
                      <a:pt x="25" y="0"/>
                    </a:lnTo>
                    <a:lnTo>
                      <a:pt x="21" y="8"/>
                    </a:lnTo>
                    <a:lnTo>
                      <a:pt x="50" y="58"/>
                    </a:lnTo>
                    <a:lnTo>
                      <a:pt x="39" y="56"/>
                    </a:lnTo>
                    <a:lnTo>
                      <a:pt x="32" y="65"/>
                    </a:lnTo>
                    <a:lnTo>
                      <a:pt x="66" y="78"/>
                    </a:lnTo>
                    <a:lnTo>
                      <a:pt x="66" y="100"/>
                    </a:lnTo>
                    <a:lnTo>
                      <a:pt x="10" y="109"/>
                    </a:lnTo>
                    <a:lnTo>
                      <a:pt x="0" y="116"/>
                    </a:lnTo>
                    <a:lnTo>
                      <a:pt x="12" y="119"/>
                    </a:lnTo>
                    <a:lnTo>
                      <a:pt x="25" y="137"/>
                    </a:lnTo>
                    <a:lnTo>
                      <a:pt x="28" y="148"/>
                    </a:lnTo>
                    <a:lnTo>
                      <a:pt x="18" y="164"/>
                    </a:lnTo>
                    <a:lnTo>
                      <a:pt x="28" y="170"/>
                    </a:lnTo>
                    <a:lnTo>
                      <a:pt x="30" y="181"/>
                    </a:lnTo>
                    <a:lnTo>
                      <a:pt x="72" y="195"/>
                    </a:lnTo>
                    <a:lnTo>
                      <a:pt x="120" y="191"/>
                    </a:lnTo>
                    <a:lnTo>
                      <a:pt x="135" y="173"/>
                    </a:lnTo>
                    <a:lnTo>
                      <a:pt x="156" y="172"/>
                    </a:lnTo>
                    <a:lnTo>
                      <a:pt x="194" y="170"/>
                    </a:lnTo>
                    <a:lnTo>
                      <a:pt x="203" y="179"/>
                    </a:lnTo>
                    <a:lnTo>
                      <a:pt x="228" y="155"/>
                    </a:lnTo>
                    <a:lnTo>
                      <a:pt x="228" y="155"/>
                    </a:lnTo>
                    <a:lnTo>
                      <a:pt x="252" y="100"/>
                    </a:lnTo>
                    <a:lnTo>
                      <a:pt x="257" y="65"/>
                    </a:lnTo>
                    <a:lnTo>
                      <a:pt x="261" y="54"/>
                    </a:lnTo>
                    <a:lnTo>
                      <a:pt x="232" y="54"/>
                    </a:lnTo>
                    <a:lnTo>
                      <a:pt x="212" y="44"/>
                    </a:lnTo>
                    <a:lnTo>
                      <a:pt x="200" y="47"/>
                    </a:lnTo>
                    <a:lnTo>
                      <a:pt x="191" y="40"/>
                    </a:lnTo>
                    <a:lnTo>
                      <a:pt x="191" y="27"/>
                    </a:lnTo>
                    <a:lnTo>
                      <a:pt x="165" y="27"/>
                    </a:lnTo>
                    <a:lnTo>
                      <a:pt x="162" y="18"/>
                    </a:lnTo>
                    <a:lnTo>
                      <a:pt x="162" y="18"/>
                    </a:lnTo>
                    <a:lnTo>
                      <a:pt x="142" y="11"/>
                    </a:lnTo>
                    <a:lnTo>
                      <a:pt x="118" y="22"/>
                    </a:lnTo>
                    <a:lnTo>
                      <a:pt x="108" y="20"/>
                    </a:lnTo>
                    <a:lnTo>
                      <a:pt x="73" y="6"/>
                    </a:lnTo>
                    <a:lnTo>
                      <a:pt x="64" y="13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44" name="Freeform 100">
                <a:extLst>
                  <a:ext uri="{FF2B5EF4-FFF2-40B4-BE49-F238E27FC236}">
                    <a16:creationId xmlns:a16="http://schemas.microsoft.com/office/drawing/2014/main" id="{E5015577-E5F7-D51E-F32D-3DD908A499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3" y="2642"/>
                <a:ext cx="261" cy="186"/>
              </a:xfrm>
              <a:custGeom>
                <a:avLst/>
                <a:gdLst>
                  <a:gd name="T0" fmla="*/ 101 w 261"/>
                  <a:gd name="T1" fmla="*/ 13 h 186"/>
                  <a:gd name="T2" fmla="*/ 99 w 261"/>
                  <a:gd name="T3" fmla="*/ 49 h 186"/>
                  <a:gd name="T4" fmla="*/ 54 w 261"/>
                  <a:gd name="T5" fmla="*/ 31 h 186"/>
                  <a:gd name="T6" fmla="*/ 30 w 261"/>
                  <a:gd name="T7" fmla="*/ 7 h 186"/>
                  <a:gd name="T8" fmla="*/ 0 w 261"/>
                  <a:gd name="T9" fmla="*/ 38 h 186"/>
                  <a:gd name="T10" fmla="*/ 1 w 261"/>
                  <a:gd name="T11" fmla="*/ 54 h 186"/>
                  <a:gd name="T12" fmla="*/ 41 w 261"/>
                  <a:gd name="T13" fmla="*/ 99 h 186"/>
                  <a:gd name="T14" fmla="*/ 50 w 261"/>
                  <a:gd name="T15" fmla="*/ 126 h 186"/>
                  <a:gd name="T16" fmla="*/ 81 w 261"/>
                  <a:gd name="T17" fmla="*/ 151 h 186"/>
                  <a:gd name="T18" fmla="*/ 101 w 261"/>
                  <a:gd name="T19" fmla="*/ 155 h 186"/>
                  <a:gd name="T20" fmla="*/ 106 w 261"/>
                  <a:gd name="T21" fmla="*/ 168 h 186"/>
                  <a:gd name="T22" fmla="*/ 129 w 261"/>
                  <a:gd name="T23" fmla="*/ 173 h 186"/>
                  <a:gd name="T24" fmla="*/ 147 w 261"/>
                  <a:gd name="T25" fmla="*/ 186 h 186"/>
                  <a:gd name="T26" fmla="*/ 151 w 261"/>
                  <a:gd name="T27" fmla="*/ 177 h 186"/>
                  <a:gd name="T28" fmla="*/ 162 w 261"/>
                  <a:gd name="T29" fmla="*/ 178 h 186"/>
                  <a:gd name="T30" fmla="*/ 196 w 261"/>
                  <a:gd name="T31" fmla="*/ 166 h 186"/>
                  <a:gd name="T32" fmla="*/ 191 w 261"/>
                  <a:gd name="T33" fmla="*/ 177 h 186"/>
                  <a:gd name="T34" fmla="*/ 216 w 261"/>
                  <a:gd name="T35" fmla="*/ 175 h 186"/>
                  <a:gd name="T36" fmla="*/ 227 w 261"/>
                  <a:gd name="T37" fmla="*/ 182 h 186"/>
                  <a:gd name="T38" fmla="*/ 261 w 261"/>
                  <a:gd name="T39" fmla="*/ 166 h 186"/>
                  <a:gd name="T40" fmla="*/ 252 w 261"/>
                  <a:gd name="T41" fmla="*/ 157 h 186"/>
                  <a:gd name="T42" fmla="*/ 252 w 261"/>
                  <a:gd name="T43" fmla="*/ 130 h 186"/>
                  <a:gd name="T44" fmla="*/ 234 w 261"/>
                  <a:gd name="T45" fmla="*/ 63 h 186"/>
                  <a:gd name="T46" fmla="*/ 218 w 261"/>
                  <a:gd name="T47" fmla="*/ 47 h 186"/>
                  <a:gd name="T48" fmla="*/ 209 w 261"/>
                  <a:gd name="T49" fmla="*/ 27 h 186"/>
                  <a:gd name="T50" fmla="*/ 167 w 261"/>
                  <a:gd name="T51" fmla="*/ 13 h 186"/>
                  <a:gd name="T52" fmla="*/ 147 w 261"/>
                  <a:gd name="T53" fmla="*/ 0 h 186"/>
                  <a:gd name="T54" fmla="*/ 142 w 261"/>
                  <a:gd name="T55" fmla="*/ 9 h 186"/>
                  <a:gd name="T56" fmla="*/ 129 w 261"/>
                  <a:gd name="T57" fmla="*/ 11 h 186"/>
                  <a:gd name="T58" fmla="*/ 131 w 261"/>
                  <a:gd name="T59" fmla="*/ 22 h 186"/>
                  <a:gd name="T60" fmla="*/ 122 w 261"/>
                  <a:gd name="T61" fmla="*/ 31 h 186"/>
                  <a:gd name="T62" fmla="*/ 113 w 261"/>
                  <a:gd name="T63" fmla="*/ 23 h 186"/>
                  <a:gd name="T64" fmla="*/ 113 w 261"/>
                  <a:gd name="T65" fmla="*/ 13 h 186"/>
                  <a:gd name="T66" fmla="*/ 101 w 261"/>
                  <a:gd name="T67" fmla="*/ 1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61" h="186">
                    <a:moveTo>
                      <a:pt x="101" y="13"/>
                    </a:moveTo>
                    <a:lnTo>
                      <a:pt x="99" y="49"/>
                    </a:lnTo>
                    <a:lnTo>
                      <a:pt x="54" y="31"/>
                    </a:lnTo>
                    <a:lnTo>
                      <a:pt x="30" y="7"/>
                    </a:lnTo>
                    <a:lnTo>
                      <a:pt x="0" y="38"/>
                    </a:lnTo>
                    <a:lnTo>
                      <a:pt x="1" y="54"/>
                    </a:lnTo>
                    <a:lnTo>
                      <a:pt x="41" y="99"/>
                    </a:lnTo>
                    <a:lnTo>
                      <a:pt x="50" y="126"/>
                    </a:lnTo>
                    <a:lnTo>
                      <a:pt x="81" y="151"/>
                    </a:lnTo>
                    <a:lnTo>
                      <a:pt x="101" y="155"/>
                    </a:lnTo>
                    <a:lnTo>
                      <a:pt x="106" y="168"/>
                    </a:lnTo>
                    <a:lnTo>
                      <a:pt x="129" y="173"/>
                    </a:lnTo>
                    <a:lnTo>
                      <a:pt x="147" y="186"/>
                    </a:lnTo>
                    <a:lnTo>
                      <a:pt x="151" y="177"/>
                    </a:lnTo>
                    <a:lnTo>
                      <a:pt x="162" y="178"/>
                    </a:lnTo>
                    <a:lnTo>
                      <a:pt x="196" y="166"/>
                    </a:lnTo>
                    <a:lnTo>
                      <a:pt x="191" y="177"/>
                    </a:lnTo>
                    <a:lnTo>
                      <a:pt x="216" y="175"/>
                    </a:lnTo>
                    <a:lnTo>
                      <a:pt x="227" y="182"/>
                    </a:lnTo>
                    <a:lnTo>
                      <a:pt x="261" y="166"/>
                    </a:lnTo>
                    <a:lnTo>
                      <a:pt x="252" y="157"/>
                    </a:lnTo>
                    <a:lnTo>
                      <a:pt x="252" y="130"/>
                    </a:lnTo>
                    <a:lnTo>
                      <a:pt x="234" y="63"/>
                    </a:lnTo>
                    <a:lnTo>
                      <a:pt x="218" y="47"/>
                    </a:lnTo>
                    <a:lnTo>
                      <a:pt x="209" y="27"/>
                    </a:lnTo>
                    <a:lnTo>
                      <a:pt x="167" y="13"/>
                    </a:lnTo>
                    <a:lnTo>
                      <a:pt x="147" y="0"/>
                    </a:lnTo>
                    <a:lnTo>
                      <a:pt x="142" y="9"/>
                    </a:lnTo>
                    <a:lnTo>
                      <a:pt x="129" y="11"/>
                    </a:lnTo>
                    <a:lnTo>
                      <a:pt x="131" y="22"/>
                    </a:lnTo>
                    <a:lnTo>
                      <a:pt x="122" y="31"/>
                    </a:lnTo>
                    <a:lnTo>
                      <a:pt x="113" y="23"/>
                    </a:lnTo>
                    <a:lnTo>
                      <a:pt x="113" y="13"/>
                    </a:lnTo>
                    <a:lnTo>
                      <a:pt x="101" y="13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45" name="Freeform 101">
                <a:extLst>
                  <a:ext uri="{FF2B5EF4-FFF2-40B4-BE49-F238E27FC236}">
                    <a16:creationId xmlns:a16="http://schemas.microsoft.com/office/drawing/2014/main" id="{7360339D-00DE-1D20-4D87-FACAAF8E20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1" y="2530"/>
                <a:ext cx="215" cy="276"/>
              </a:xfrm>
              <a:custGeom>
                <a:avLst/>
                <a:gdLst>
                  <a:gd name="T0" fmla="*/ 189 w 215"/>
                  <a:gd name="T1" fmla="*/ 49 h 276"/>
                  <a:gd name="T2" fmla="*/ 180 w 215"/>
                  <a:gd name="T3" fmla="*/ 24 h 276"/>
                  <a:gd name="T4" fmla="*/ 146 w 215"/>
                  <a:gd name="T5" fmla="*/ 29 h 276"/>
                  <a:gd name="T6" fmla="*/ 130 w 215"/>
                  <a:gd name="T7" fmla="*/ 13 h 276"/>
                  <a:gd name="T8" fmla="*/ 78 w 215"/>
                  <a:gd name="T9" fmla="*/ 0 h 276"/>
                  <a:gd name="T10" fmla="*/ 58 w 215"/>
                  <a:gd name="T11" fmla="*/ 9 h 276"/>
                  <a:gd name="T12" fmla="*/ 78 w 215"/>
                  <a:gd name="T13" fmla="*/ 38 h 276"/>
                  <a:gd name="T14" fmla="*/ 54 w 215"/>
                  <a:gd name="T15" fmla="*/ 53 h 276"/>
                  <a:gd name="T16" fmla="*/ 63 w 215"/>
                  <a:gd name="T17" fmla="*/ 74 h 276"/>
                  <a:gd name="T18" fmla="*/ 25 w 215"/>
                  <a:gd name="T19" fmla="*/ 83 h 276"/>
                  <a:gd name="T20" fmla="*/ 22 w 215"/>
                  <a:gd name="T21" fmla="*/ 92 h 276"/>
                  <a:gd name="T22" fmla="*/ 11 w 215"/>
                  <a:gd name="T23" fmla="*/ 92 h 276"/>
                  <a:gd name="T24" fmla="*/ 0 w 215"/>
                  <a:gd name="T25" fmla="*/ 114 h 276"/>
                  <a:gd name="T26" fmla="*/ 45 w 215"/>
                  <a:gd name="T27" fmla="*/ 119 h 276"/>
                  <a:gd name="T28" fmla="*/ 54 w 215"/>
                  <a:gd name="T29" fmla="*/ 162 h 276"/>
                  <a:gd name="T30" fmla="*/ 45 w 215"/>
                  <a:gd name="T31" fmla="*/ 182 h 276"/>
                  <a:gd name="T32" fmla="*/ 54 w 215"/>
                  <a:gd name="T33" fmla="*/ 189 h 276"/>
                  <a:gd name="T34" fmla="*/ 49 w 215"/>
                  <a:gd name="T35" fmla="*/ 200 h 276"/>
                  <a:gd name="T36" fmla="*/ 67 w 215"/>
                  <a:gd name="T37" fmla="*/ 229 h 276"/>
                  <a:gd name="T38" fmla="*/ 71 w 215"/>
                  <a:gd name="T39" fmla="*/ 263 h 276"/>
                  <a:gd name="T40" fmla="*/ 65 w 215"/>
                  <a:gd name="T41" fmla="*/ 276 h 276"/>
                  <a:gd name="T42" fmla="*/ 85 w 215"/>
                  <a:gd name="T43" fmla="*/ 276 h 276"/>
                  <a:gd name="T44" fmla="*/ 85 w 215"/>
                  <a:gd name="T45" fmla="*/ 276 h 276"/>
                  <a:gd name="T46" fmla="*/ 98 w 215"/>
                  <a:gd name="T47" fmla="*/ 254 h 276"/>
                  <a:gd name="T48" fmla="*/ 132 w 215"/>
                  <a:gd name="T49" fmla="*/ 251 h 276"/>
                  <a:gd name="T50" fmla="*/ 139 w 215"/>
                  <a:gd name="T51" fmla="*/ 242 h 276"/>
                  <a:gd name="T52" fmla="*/ 132 w 215"/>
                  <a:gd name="T53" fmla="*/ 222 h 276"/>
                  <a:gd name="T54" fmla="*/ 141 w 215"/>
                  <a:gd name="T55" fmla="*/ 215 h 276"/>
                  <a:gd name="T56" fmla="*/ 173 w 215"/>
                  <a:gd name="T57" fmla="*/ 204 h 276"/>
                  <a:gd name="T58" fmla="*/ 193 w 215"/>
                  <a:gd name="T59" fmla="*/ 189 h 276"/>
                  <a:gd name="T60" fmla="*/ 209 w 215"/>
                  <a:gd name="T61" fmla="*/ 189 h 276"/>
                  <a:gd name="T62" fmla="*/ 215 w 215"/>
                  <a:gd name="T63" fmla="*/ 157 h 276"/>
                  <a:gd name="T64" fmla="*/ 215 w 215"/>
                  <a:gd name="T65" fmla="*/ 135 h 276"/>
                  <a:gd name="T66" fmla="*/ 206 w 215"/>
                  <a:gd name="T67" fmla="*/ 128 h 276"/>
                  <a:gd name="T68" fmla="*/ 206 w 215"/>
                  <a:gd name="T69" fmla="*/ 105 h 276"/>
                  <a:gd name="T70" fmla="*/ 193 w 215"/>
                  <a:gd name="T71" fmla="*/ 78 h 276"/>
                  <a:gd name="T72" fmla="*/ 182 w 215"/>
                  <a:gd name="T73" fmla="*/ 69 h 276"/>
                  <a:gd name="T74" fmla="*/ 189 w 215"/>
                  <a:gd name="T75" fmla="*/ 49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5" h="276">
                    <a:moveTo>
                      <a:pt x="189" y="49"/>
                    </a:moveTo>
                    <a:lnTo>
                      <a:pt x="180" y="24"/>
                    </a:lnTo>
                    <a:lnTo>
                      <a:pt x="146" y="29"/>
                    </a:lnTo>
                    <a:lnTo>
                      <a:pt x="130" y="13"/>
                    </a:lnTo>
                    <a:lnTo>
                      <a:pt x="78" y="0"/>
                    </a:lnTo>
                    <a:lnTo>
                      <a:pt x="58" y="9"/>
                    </a:lnTo>
                    <a:lnTo>
                      <a:pt x="78" y="38"/>
                    </a:lnTo>
                    <a:lnTo>
                      <a:pt x="54" y="53"/>
                    </a:lnTo>
                    <a:lnTo>
                      <a:pt x="63" y="74"/>
                    </a:lnTo>
                    <a:lnTo>
                      <a:pt x="25" y="83"/>
                    </a:lnTo>
                    <a:lnTo>
                      <a:pt x="22" y="92"/>
                    </a:lnTo>
                    <a:lnTo>
                      <a:pt x="11" y="92"/>
                    </a:lnTo>
                    <a:lnTo>
                      <a:pt x="0" y="114"/>
                    </a:lnTo>
                    <a:lnTo>
                      <a:pt x="45" y="119"/>
                    </a:lnTo>
                    <a:lnTo>
                      <a:pt x="54" y="162"/>
                    </a:lnTo>
                    <a:lnTo>
                      <a:pt x="45" y="182"/>
                    </a:lnTo>
                    <a:lnTo>
                      <a:pt x="54" y="189"/>
                    </a:lnTo>
                    <a:lnTo>
                      <a:pt x="49" y="200"/>
                    </a:lnTo>
                    <a:lnTo>
                      <a:pt x="67" y="229"/>
                    </a:lnTo>
                    <a:lnTo>
                      <a:pt x="71" y="263"/>
                    </a:lnTo>
                    <a:lnTo>
                      <a:pt x="65" y="276"/>
                    </a:lnTo>
                    <a:lnTo>
                      <a:pt x="85" y="276"/>
                    </a:lnTo>
                    <a:lnTo>
                      <a:pt x="85" y="276"/>
                    </a:lnTo>
                    <a:lnTo>
                      <a:pt x="98" y="254"/>
                    </a:lnTo>
                    <a:lnTo>
                      <a:pt x="132" y="251"/>
                    </a:lnTo>
                    <a:lnTo>
                      <a:pt x="139" y="242"/>
                    </a:lnTo>
                    <a:lnTo>
                      <a:pt x="132" y="222"/>
                    </a:lnTo>
                    <a:lnTo>
                      <a:pt x="141" y="215"/>
                    </a:lnTo>
                    <a:lnTo>
                      <a:pt x="173" y="204"/>
                    </a:lnTo>
                    <a:lnTo>
                      <a:pt x="193" y="189"/>
                    </a:lnTo>
                    <a:lnTo>
                      <a:pt x="209" y="189"/>
                    </a:lnTo>
                    <a:lnTo>
                      <a:pt x="215" y="157"/>
                    </a:lnTo>
                    <a:lnTo>
                      <a:pt x="215" y="135"/>
                    </a:lnTo>
                    <a:lnTo>
                      <a:pt x="206" y="128"/>
                    </a:lnTo>
                    <a:lnTo>
                      <a:pt x="206" y="105"/>
                    </a:lnTo>
                    <a:lnTo>
                      <a:pt x="193" y="78"/>
                    </a:lnTo>
                    <a:lnTo>
                      <a:pt x="182" y="69"/>
                    </a:lnTo>
                    <a:lnTo>
                      <a:pt x="189" y="49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46" name="Freeform 102">
                <a:extLst>
                  <a:ext uri="{FF2B5EF4-FFF2-40B4-BE49-F238E27FC236}">
                    <a16:creationId xmlns:a16="http://schemas.microsoft.com/office/drawing/2014/main" id="{3163138A-D38E-C6EC-A91A-7F744306BE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82" y="2610"/>
                <a:ext cx="220" cy="212"/>
              </a:xfrm>
              <a:custGeom>
                <a:avLst/>
                <a:gdLst>
                  <a:gd name="T0" fmla="*/ 160 w 220"/>
                  <a:gd name="T1" fmla="*/ 12 h 212"/>
                  <a:gd name="T2" fmla="*/ 140 w 220"/>
                  <a:gd name="T3" fmla="*/ 0 h 212"/>
                  <a:gd name="T4" fmla="*/ 115 w 220"/>
                  <a:gd name="T5" fmla="*/ 3 h 212"/>
                  <a:gd name="T6" fmla="*/ 110 w 220"/>
                  <a:gd name="T7" fmla="*/ 12 h 212"/>
                  <a:gd name="T8" fmla="*/ 101 w 220"/>
                  <a:gd name="T9" fmla="*/ 9 h 212"/>
                  <a:gd name="T10" fmla="*/ 75 w 220"/>
                  <a:gd name="T11" fmla="*/ 19 h 212"/>
                  <a:gd name="T12" fmla="*/ 81 w 220"/>
                  <a:gd name="T13" fmla="*/ 37 h 212"/>
                  <a:gd name="T14" fmla="*/ 70 w 220"/>
                  <a:gd name="T15" fmla="*/ 46 h 212"/>
                  <a:gd name="T16" fmla="*/ 61 w 220"/>
                  <a:gd name="T17" fmla="*/ 59 h 212"/>
                  <a:gd name="T18" fmla="*/ 52 w 220"/>
                  <a:gd name="T19" fmla="*/ 54 h 212"/>
                  <a:gd name="T20" fmla="*/ 30 w 220"/>
                  <a:gd name="T21" fmla="*/ 63 h 212"/>
                  <a:gd name="T22" fmla="*/ 18 w 220"/>
                  <a:gd name="T23" fmla="*/ 108 h 212"/>
                  <a:gd name="T24" fmla="*/ 21 w 220"/>
                  <a:gd name="T25" fmla="*/ 117 h 212"/>
                  <a:gd name="T26" fmla="*/ 0 w 220"/>
                  <a:gd name="T27" fmla="*/ 118 h 212"/>
                  <a:gd name="T28" fmla="*/ 9 w 220"/>
                  <a:gd name="T29" fmla="*/ 129 h 212"/>
                  <a:gd name="T30" fmla="*/ 5 w 220"/>
                  <a:gd name="T31" fmla="*/ 153 h 212"/>
                  <a:gd name="T32" fmla="*/ 23 w 220"/>
                  <a:gd name="T33" fmla="*/ 167 h 212"/>
                  <a:gd name="T34" fmla="*/ 34 w 220"/>
                  <a:gd name="T35" fmla="*/ 167 h 212"/>
                  <a:gd name="T36" fmla="*/ 45 w 220"/>
                  <a:gd name="T37" fmla="*/ 189 h 212"/>
                  <a:gd name="T38" fmla="*/ 56 w 220"/>
                  <a:gd name="T39" fmla="*/ 192 h 212"/>
                  <a:gd name="T40" fmla="*/ 48 w 220"/>
                  <a:gd name="T41" fmla="*/ 203 h 212"/>
                  <a:gd name="T42" fmla="*/ 59 w 220"/>
                  <a:gd name="T43" fmla="*/ 209 h 212"/>
                  <a:gd name="T44" fmla="*/ 81 w 220"/>
                  <a:gd name="T45" fmla="*/ 203 h 212"/>
                  <a:gd name="T46" fmla="*/ 88 w 220"/>
                  <a:gd name="T47" fmla="*/ 212 h 212"/>
                  <a:gd name="T48" fmla="*/ 99 w 220"/>
                  <a:gd name="T49" fmla="*/ 201 h 212"/>
                  <a:gd name="T50" fmla="*/ 144 w 220"/>
                  <a:gd name="T51" fmla="*/ 198 h 212"/>
                  <a:gd name="T52" fmla="*/ 151 w 220"/>
                  <a:gd name="T53" fmla="*/ 189 h 212"/>
                  <a:gd name="T54" fmla="*/ 203 w 220"/>
                  <a:gd name="T55" fmla="*/ 200 h 212"/>
                  <a:gd name="T56" fmla="*/ 214 w 220"/>
                  <a:gd name="T57" fmla="*/ 196 h 212"/>
                  <a:gd name="T58" fmla="*/ 220 w 220"/>
                  <a:gd name="T59" fmla="*/ 183 h 212"/>
                  <a:gd name="T60" fmla="*/ 216 w 220"/>
                  <a:gd name="T61" fmla="*/ 149 h 212"/>
                  <a:gd name="T62" fmla="*/ 198 w 220"/>
                  <a:gd name="T63" fmla="*/ 120 h 212"/>
                  <a:gd name="T64" fmla="*/ 203 w 220"/>
                  <a:gd name="T65" fmla="*/ 109 h 212"/>
                  <a:gd name="T66" fmla="*/ 194 w 220"/>
                  <a:gd name="T67" fmla="*/ 102 h 212"/>
                  <a:gd name="T68" fmla="*/ 203 w 220"/>
                  <a:gd name="T69" fmla="*/ 82 h 212"/>
                  <a:gd name="T70" fmla="*/ 194 w 220"/>
                  <a:gd name="T71" fmla="*/ 39 h 212"/>
                  <a:gd name="T72" fmla="*/ 149 w 220"/>
                  <a:gd name="T73" fmla="*/ 34 h 212"/>
                  <a:gd name="T74" fmla="*/ 160 w 220"/>
                  <a:gd name="T75" fmla="*/ 12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20" h="212">
                    <a:moveTo>
                      <a:pt x="160" y="12"/>
                    </a:moveTo>
                    <a:lnTo>
                      <a:pt x="140" y="0"/>
                    </a:lnTo>
                    <a:lnTo>
                      <a:pt x="115" y="3"/>
                    </a:lnTo>
                    <a:lnTo>
                      <a:pt x="110" y="12"/>
                    </a:lnTo>
                    <a:lnTo>
                      <a:pt x="101" y="9"/>
                    </a:lnTo>
                    <a:lnTo>
                      <a:pt x="75" y="19"/>
                    </a:lnTo>
                    <a:lnTo>
                      <a:pt x="81" y="37"/>
                    </a:lnTo>
                    <a:lnTo>
                      <a:pt x="70" y="46"/>
                    </a:lnTo>
                    <a:lnTo>
                      <a:pt x="61" y="59"/>
                    </a:lnTo>
                    <a:lnTo>
                      <a:pt x="52" y="54"/>
                    </a:lnTo>
                    <a:lnTo>
                      <a:pt x="30" y="63"/>
                    </a:lnTo>
                    <a:lnTo>
                      <a:pt x="18" y="108"/>
                    </a:lnTo>
                    <a:lnTo>
                      <a:pt x="21" y="117"/>
                    </a:lnTo>
                    <a:lnTo>
                      <a:pt x="0" y="118"/>
                    </a:lnTo>
                    <a:lnTo>
                      <a:pt x="9" y="129"/>
                    </a:lnTo>
                    <a:lnTo>
                      <a:pt x="5" y="153"/>
                    </a:lnTo>
                    <a:lnTo>
                      <a:pt x="23" y="167"/>
                    </a:lnTo>
                    <a:lnTo>
                      <a:pt x="34" y="167"/>
                    </a:lnTo>
                    <a:lnTo>
                      <a:pt x="45" y="189"/>
                    </a:lnTo>
                    <a:lnTo>
                      <a:pt x="56" y="192"/>
                    </a:lnTo>
                    <a:lnTo>
                      <a:pt x="48" y="203"/>
                    </a:lnTo>
                    <a:lnTo>
                      <a:pt x="59" y="209"/>
                    </a:lnTo>
                    <a:lnTo>
                      <a:pt x="81" y="203"/>
                    </a:lnTo>
                    <a:lnTo>
                      <a:pt x="88" y="212"/>
                    </a:lnTo>
                    <a:lnTo>
                      <a:pt x="99" y="201"/>
                    </a:lnTo>
                    <a:lnTo>
                      <a:pt x="144" y="198"/>
                    </a:lnTo>
                    <a:lnTo>
                      <a:pt x="151" y="189"/>
                    </a:lnTo>
                    <a:lnTo>
                      <a:pt x="203" y="200"/>
                    </a:lnTo>
                    <a:lnTo>
                      <a:pt x="214" y="196"/>
                    </a:lnTo>
                    <a:lnTo>
                      <a:pt x="220" y="183"/>
                    </a:lnTo>
                    <a:lnTo>
                      <a:pt x="216" y="149"/>
                    </a:lnTo>
                    <a:lnTo>
                      <a:pt x="198" y="120"/>
                    </a:lnTo>
                    <a:lnTo>
                      <a:pt x="203" y="109"/>
                    </a:lnTo>
                    <a:lnTo>
                      <a:pt x="194" y="102"/>
                    </a:lnTo>
                    <a:lnTo>
                      <a:pt x="203" y="82"/>
                    </a:lnTo>
                    <a:lnTo>
                      <a:pt x="194" y="39"/>
                    </a:lnTo>
                    <a:lnTo>
                      <a:pt x="149" y="34"/>
                    </a:lnTo>
                    <a:lnTo>
                      <a:pt x="160" y="12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47" name="Freeform 103">
                <a:extLst>
                  <a:ext uri="{FF2B5EF4-FFF2-40B4-BE49-F238E27FC236}">
                    <a16:creationId xmlns:a16="http://schemas.microsoft.com/office/drawing/2014/main" id="{9C88812B-19BB-1ED6-6C88-413926703F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3" y="2031"/>
                <a:ext cx="180" cy="294"/>
              </a:xfrm>
              <a:custGeom>
                <a:avLst/>
                <a:gdLst>
                  <a:gd name="T0" fmla="*/ 72 w 180"/>
                  <a:gd name="T1" fmla="*/ 16 h 294"/>
                  <a:gd name="T2" fmla="*/ 45 w 180"/>
                  <a:gd name="T3" fmla="*/ 18 h 294"/>
                  <a:gd name="T4" fmla="*/ 2 w 180"/>
                  <a:gd name="T5" fmla="*/ 0 h 294"/>
                  <a:gd name="T6" fmla="*/ 0 w 180"/>
                  <a:gd name="T7" fmla="*/ 11 h 294"/>
                  <a:gd name="T8" fmla="*/ 12 w 180"/>
                  <a:gd name="T9" fmla="*/ 18 h 294"/>
                  <a:gd name="T10" fmla="*/ 14 w 180"/>
                  <a:gd name="T11" fmla="*/ 36 h 294"/>
                  <a:gd name="T12" fmla="*/ 7 w 180"/>
                  <a:gd name="T13" fmla="*/ 43 h 294"/>
                  <a:gd name="T14" fmla="*/ 18 w 180"/>
                  <a:gd name="T15" fmla="*/ 81 h 294"/>
                  <a:gd name="T16" fmla="*/ 50 w 180"/>
                  <a:gd name="T17" fmla="*/ 115 h 294"/>
                  <a:gd name="T18" fmla="*/ 45 w 180"/>
                  <a:gd name="T19" fmla="*/ 153 h 294"/>
                  <a:gd name="T20" fmla="*/ 54 w 180"/>
                  <a:gd name="T21" fmla="*/ 164 h 294"/>
                  <a:gd name="T22" fmla="*/ 52 w 180"/>
                  <a:gd name="T23" fmla="*/ 186 h 294"/>
                  <a:gd name="T24" fmla="*/ 43 w 180"/>
                  <a:gd name="T25" fmla="*/ 207 h 294"/>
                  <a:gd name="T26" fmla="*/ 59 w 180"/>
                  <a:gd name="T27" fmla="*/ 242 h 294"/>
                  <a:gd name="T28" fmla="*/ 68 w 180"/>
                  <a:gd name="T29" fmla="*/ 247 h 294"/>
                  <a:gd name="T30" fmla="*/ 79 w 180"/>
                  <a:gd name="T31" fmla="*/ 240 h 294"/>
                  <a:gd name="T32" fmla="*/ 76 w 180"/>
                  <a:gd name="T33" fmla="*/ 252 h 294"/>
                  <a:gd name="T34" fmla="*/ 47 w 180"/>
                  <a:gd name="T35" fmla="*/ 254 h 294"/>
                  <a:gd name="T36" fmla="*/ 67 w 180"/>
                  <a:gd name="T37" fmla="*/ 290 h 294"/>
                  <a:gd name="T38" fmla="*/ 76 w 180"/>
                  <a:gd name="T39" fmla="*/ 294 h 294"/>
                  <a:gd name="T40" fmla="*/ 104 w 180"/>
                  <a:gd name="T41" fmla="*/ 276 h 294"/>
                  <a:gd name="T42" fmla="*/ 126 w 180"/>
                  <a:gd name="T43" fmla="*/ 285 h 294"/>
                  <a:gd name="T44" fmla="*/ 158 w 180"/>
                  <a:gd name="T45" fmla="*/ 288 h 294"/>
                  <a:gd name="T46" fmla="*/ 160 w 180"/>
                  <a:gd name="T47" fmla="*/ 288 h 294"/>
                  <a:gd name="T48" fmla="*/ 173 w 180"/>
                  <a:gd name="T49" fmla="*/ 270 h 294"/>
                  <a:gd name="T50" fmla="*/ 180 w 180"/>
                  <a:gd name="T51" fmla="*/ 245 h 294"/>
                  <a:gd name="T52" fmla="*/ 164 w 180"/>
                  <a:gd name="T53" fmla="*/ 231 h 294"/>
                  <a:gd name="T54" fmla="*/ 126 w 180"/>
                  <a:gd name="T55" fmla="*/ 224 h 294"/>
                  <a:gd name="T56" fmla="*/ 119 w 180"/>
                  <a:gd name="T57" fmla="*/ 213 h 294"/>
                  <a:gd name="T58" fmla="*/ 137 w 180"/>
                  <a:gd name="T59" fmla="*/ 195 h 294"/>
                  <a:gd name="T60" fmla="*/ 131 w 180"/>
                  <a:gd name="T61" fmla="*/ 186 h 294"/>
                  <a:gd name="T62" fmla="*/ 162 w 180"/>
                  <a:gd name="T63" fmla="*/ 168 h 294"/>
                  <a:gd name="T64" fmla="*/ 155 w 180"/>
                  <a:gd name="T65" fmla="*/ 137 h 294"/>
                  <a:gd name="T66" fmla="*/ 162 w 180"/>
                  <a:gd name="T67" fmla="*/ 126 h 294"/>
                  <a:gd name="T68" fmla="*/ 130 w 180"/>
                  <a:gd name="T69" fmla="*/ 115 h 294"/>
                  <a:gd name="T70" fmla="*/ 126 w 180"/>
                  <a:gd name="T71" fmla="*/ 90 h 294"/>
                  <a:gd name="T72" fmla="*/ 126 w 180"/>
                  <a:gd name="T73" fmla="*/ 90 h 294"/>
                  <a:gd name="T74" fmla="*/ 101 w 180"/>
                  <a:gd name="T75" fmla="*/ 51 h 294"/>
                  <a:gd name="T76" fmla="*/ 110 w 180"/>
                  <a:gd name="T77" fmla="*/ 22 h 294"/>
                  <a:gd name="T78" fmla="*/ 106 w 180"/>
                  <a:gd name="T79" fmla="*/ 13 h 294"/>
                  <a:gd name="T80" fmla="*/ 81 w 180"/>
                  <a:gd name="T81" fmla="*/ 9 h 294"/>
                  <a:gd name="T82" fmla="*/ 72 w 180"/>
                  <a:gd name="T83" fmla="*/ 16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80" h="294">
                    <a:moveTo>
                      <a:pt x="72" y="16"/>
                    </a:moveTo>
                    <a:lnTo>
                      <a:pt x="45" y="18"/>
                    </a:lnTo>
                    <a:lnTo>
                      <a:pt x="2" y="0"/>
                    </a:lnTo>
                    <a:lnTo>
                      <a:pt x="0" y="11"/>
                    </a:lnTo>
                    <a:lnTo>
                      <a:pt x="12" y="18"/>
                    </a:lnTo>
                    <a:lnTo>
                      <a:pt x="14" y="36"/>
                    </a:lnTo>
                    <a:lnTo>
                      <a:pt x="7" y="43"/>
                    </a:lnTo>
                    <a:lnTo>
                      <a:pt x="18" y="81"/>
                    </a:lnTo>
                    <a:lnTo>
                      <a:pt x="50" y="115"/>
                    </a:lnTo>
                    <a:lnTo>
                      <a:pt x="45" y="153"/>
                    </a:lnTo>
                    <a:lnTo>
                      <a:pt x="54" y="164"/>
                    </a:lnTo>
                    <a:lnTo>
                      <a:pt x="52" y="186"/>
                    </a:lnTo>
                    <a:lnTo>
                      <a:pt x="43" y="207"/>
                    </a:lnTo>
                    <a:lnTo>
                      <a:pt x="59" y="242"/>
                    </a:lnTo>
                    <a:lnTo>
                      <a:pt x="68" y="247"/>
                    </a:lnTo>
                    <a:lnTo>
                      <a:pt x="79" y="240"/>
                    </a:lnTo>
                    <a:lnTo>
                      <a:pt x="76" y="252"/>
                    </a:lnTo>
                    <a:lnTo>
                      <a:pt x="47" y="254"/>
                    </a:lnTo>
                    <a:lnTo>
                      <a:pt x="67" y="290"/>
                    </a:lnTo>
                    <a:lnTo>
                      <a:pt x="76" y="294"/>
                    </a:lnTo>
                    <a:lnTo>
                      <a:pt x="104" y="276"/>
                    </a:lnTo>
                    <a:lnTo>
                      <a:pt x="126" y="285"/>
                    </a:lnTo>
                    <a:lnTo>
                      <a:pt x="158" y="288"/>
                    </a:lnTo>
                    <a:lnTo>
                      <a:pt x="160" y="288"/>
                    </a:lnTo>
                    <a:lnTo>
                      <a:pt x="173" y="270"/>
                    </a:lnTo>
                    <a:lnTo>
                      <a:pt x="180" y="245"/>
                    </a:lnTo>
                    <a:lnTo>
                      <a:pt x="164" y="231"/>
                    </a:lnTo>
                    <a:lnTo>
                      <a:pt x="126" y="224"/>
                    </a:lnTo>
                    <a:lnTo>
                      <a:pt x="119" y="213"/>
                    </a:lnTo>
                    <a:lnTo>
                      <a:pt x="137" y="195"/>
                    </a:lnTo>
                    <a:lnTo>
                      <a:pt x="131" y="186"/>
                    </a:lnTo>
                    <a:lnTo>
                      <a:pt x="162" y="168"/>
                    </a:lnTo>
                    <a:lnTo>
                      <a:pt x="155" y="137"/>
                    </a:lnTo>
                    <a:lnTo>
                      <a:pt x="162" y="126"/>
                    </a:lnTo>
                    <a:lnTo>
                      <a:pt x="130" y="115"/>
                    </a:lnTo>
                    <a:lnTo>
                      <a:pt x="126" y="90"/>
                    </a:lnTo>
                    <a:lnTo>
                      <a:pt x="126" y="90"/>
                    </a:lnTo>
                    <a:lnTo>
                      <a:pt x="101" y="51"/>
                    </a:lnTo>
                    <a:lnTo>
                      <a:pt x="110" y="22"/>
                    </a:lnTo>
                    <a:lnTo>
                      <a:pt x="106" y="13"/>
                    </a:lnTo>
                    <a:lnTo>
                      <a:pt x="81" y="9"/>
                    </a:lnTo>
                    <a:lnTo>
                      <a:pt x="72" y="16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48" name="Freeform 104">
                <a:extLst>
                  <a:ext uri="{FF2B5EF4-FFF2-40B4-BE49-F238E27FC236}">
                    <a16:creationId xmlns:a16="http://schemas.microsoft.com/office/drawing/2014/main" id="{92B93199-01FB-F9A8-66EF-24E6217EE7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7" y="2265"/>
                <a:ext cx="202" cy="244"/>
              </a:xfrm>
              <a:custGeom>
                <a:avLst/>
                <a:gdLst>
                  <a:gd name="T0" fmla="*/ 60 w 202"/>
                  <a:gd name="T1" fmla="*/ 36 h 244"/>
                  <a:gd name="T2" fmla="*/ 61 w 202"/>
                  <a:gd name="T3" fmla="*/ 36 h 244"/>
                  <a:gd name="T4" fmla="*/ 61 w 202"/>
                  <a:gd name="T5" fmla="*/ 58 h 244"/>
                  <a:gd name="T6" fmla="*/ 56 w 202"/>
                  <a:gd name="T7" fmla="*/ 92 h 244"/>
                  <a:gd name="T8" fmla="*/ 20 w 202"/>
                  <a:gd name="T9" fmla="*/ 101 h 244"/>
                  <a:gd name="T10" fmla="*/ 0 w 202"/>
                  <a:gd name="T11" fmla="*/ 128 h 244"/>
                  <a:gd name="T12" fmla="*/ 6 w 202"/>
                  <a:gd name="T13" fmla="*/ 145 h 244"/>
                  <a:gd name="T14" fmla="*/ 20 w 202"/>
                  <a:gd name="T15" fmla="*/ 145 h 244"/>
                  <a:gd name="T16" fmla="*/ 6 w 202"/>
                  <a:gd name="T17" fmla="*/ 148 h 244"/>
                  <a:gd name="T18" fmla="*/ 7 w 202"/>
                  <a:gd name="T19" fmla="*/ 159 h 244"/>
                  <a:gd name="T20" fmla="*/ 27 w 202"/>
                  <a:gd name="T21" fmla="*/ 168 h 244"/>
                  <a:gd name="T22" fmla="*/ 33 w 202"/>
                  <a:gd name="T23" fmla="*/ 179 h 244"/>
                  <a:gd name="T24" fmla="*/ 25 w 202"/>
                  <a:gd name="T25" fmla="*/ 188 h 244"/>
                  <a:gd name="T26" fmla="*/ 34 w 202"/>
                  <a:gd name="T27" fmla="*/ 195 h 244"/>
                  <a:gd name="T28" fmla="*/ 31 w 202"/>
                  <a:gd name="T29" fmla="*/ 206 h 244"/>
                  <a:gd name="T30" fmla="*/ 22 w 202"/>
                  <a:gd name="T31" fmla="*/ 213 h 244"/>
                  <a:gd name="T32" fmla="*/ 33 w 202"/>
                  <a:gd name="T33" fmla="*/ 220 h 244"/>
                  <a:gd name="T34" fmla="*/ 22 w 202"/>
                  <a:gd name="T35" fmla="*/ 222 h 244"/>
                  <a:gd name="T36" fmla="*/ 25 w 202"/>
                  <a:gd name="T37" fmla="*/ 244 h 244"/>
                  <a:gd name="T38" fmla="*/ 45 w 202"/>
                  <a:gd name="T39" fmla="*/ 231 h 244"/>
                  <a:gd name="T40" fmla="*/ 97 w 202"/>
                  <a:gd name="T41" fmla="*/ 229 h 244"/>
                  <a:gd name="T42" fmla="*/ 103 w 202"/>
                  <a:gd name="T43" fmla="*/ 218 h 244"/>
                  <a:gd name="T44" fmla="*/ 139 w 202"/>
                  <a:gd name="T45" fmla="*/ 204 h 244"/>
                  <a:gd name="T46" fmla="*/ 164 w 202"/>
                  <a:gd name="T47" fmla="*/ 217 h 244"/>
                  <a:gd name="T48" fmla="*/ 168 w 202"/>
                  <a:gd name="T49" fmla="*/ 209 h 244"/>
                  <a:gd name="T50" fmla="*/ 180 w 202"/>
                  <a:gd name="T51" fmla="*/ 177 h 244"/>
                  <a:gd name="T52" fmla="*/ 202 w 202"/>
                  <a:gd name="T53" fmla="*/ 170 h 244"/>
                  <a:gd name="T54" fmla="*/ 195 w 202"/>
                  <a:gd name="T55" fmla="*/ 105 h 244"/>
                  <a:gd name="T56" fmla="*/ 202 w 202"/>
                  <a:gd name="T57" fmla="*/ 96 h 244"/>
                  <a:gd name="T58" fmla="*/ 202 w 202"/>
                  <a:gd name="T59" fmla="*/ 51 h 244"/>
                  <a:gd name="T60" fmla="*/ 180 w 202"/>
                  <a:gd name="T61" fmla="*/ 42 h 244"/>
                  <a:gd name="T62" fmla="*/ 152 w 202"/>
                  <a:gd name="T63" fmla="*/ 60 h 244"/>
                  <a:gd name="T64" fmla="*/ 143 w 202"/>
                  <a:gd name="T65" fmla="*/ 56 h 244"/>
                  <a:gd name="T66" fmla="*/ 123 w 202"/>
                  <a:gd name="T67" fmla="*/ 20 h 244"/>
                  <a:gd name="T68" fmla="*/ 78 w 202"/>
                  <a:gd name="T69" fmla="*/ 20 h 244"/>
                  <a:gd name="T70" fmla="*/ 79 w 202"/>
                  <a:gd name="T71" fmla="*/ 0 h 244"/>
                  <a:gd name="T72" fmla="*/ 67 w 202"/>
                  <a:gd name="T73" fmla="*/ 2 h 244"/>
                  <a:gd name="T74" fmla="*/ 51 w 202"/>
                  <a:gd name="T75" fmla="*/ 17 h 244"/>
                  <a:gd name="T76" fmla="*/ 60 w 202"/>
                  <a:gd name="T77" fmla="*/ 36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02" h="244">
                    <a:moveTo>
                      <a:pt x="60" y="36"/>
                    </a:moveTo>
                    <a:lnTo>
                      <a:pt x="61" y="36"/>
                    </a:lnTo>
                    <a:lnTo>
                      <a:pt x="61" y="58"/>
                    </a:lnTo>
                    <a:lnTo>
                      <a:pt x="56" y="92"/>
                    </a:lnTo>
                    <a:lnTo>
                      <a:pt x="20" y="101"/>
                    </a:lnTo>
                    <a:lnTo>
                      <a:pt x="0" y="128"/>
                    </a:lnTo>
                    <a:lnTo>
                      <a:pt x="6" y="145"/>
                    </a:lnTo>
                    <a:lnTo>
                      <a:pt x="20" y="145"/>
                    </a:lnTo>
                    <a:lnTo>
                      <a:pt x="6" y="148"/>
                    </a:lnTo>
                    <a:lnTo>
                      <a:pt x="7" y="159"/>
                    </a:lnTo>
                    <a:lnTo>
                      <a:pt x="27" y="168"/>
                    </a:lnTo>
                    <a:lnTo>
                      <a:pt x="33" y="179"/>
                    </a:lnTo>
                    <a:lnTo>
                      <a:pt x="25" y="188"/>
                    </a:lnTo>
                    <a:lnTo>
                      <a:pt x="34" y="195"/>
                    </a:lnTo>
                    <a:lnTo>
                      <a:pt x="31" y="206"/>
                    </a:lnTo>
                    <a:lnTo>
                      <a:pt x="22" y="213"/>
                    </a:lnTo>
                    <a:lnTo>
                      <a:pt x="33" y="220"/>
                    </a:lnTo>
                    <a:lnTo>
                      <a:pt x="22" y="222"/>
                    </a:lnTo>
                    <a:lnTo>
                      <a:pt x="25" y="244"/>
                    </a:lnTo>
                    <a:lnTo>
                      <a:pt x="45" y="231"/>
                    </a:lnTo>
                    <a:lnTo>
                      <a:pt x="97" y="229"/>
                    </a:lnTo>
                    <a:lnTo>
                      <a:pt x="103" y="218"/>
                    </a:lnTo>
                    <a:lnTo>
                      <a:pt x="139" y="204"/>
                    </a:lnTo>
                    <a:lnTo>
                      <a:pt x="164" y="217"/>
                    </a:lnTo>
                    <a:lnTo>
                      <a:pt x="168" y="209"/>
                    </a:lnTo>
                    <a:lnTo>
                      <a:pt x="180" y="177"/>
                    </a:lnTo>
                    <a:lnTo>
                      <a:pt x="202" y="170"/>
                    </a:lnTo>
                    <a:lnTo>
                      <a:pt x="195" y="105"/>
                    </a:lnTo>
                    <a:lnTo>
                      <a:pt x="202" y="96"/>
                    </a:lnTo>
                    <a:lnTo>
                      <a:pt x="202" y="51"/>
                    </a:lnTo>
                    <a:lnTo>
                      <a:pt x="180" y="42"/>
                    </a:lnTo>
                    <a:lnTo>
                      <a:pt x="152" y="60"/>
                    </a:lnTo>
                    <a:lnTo>
                      <a:pt x="143" y="56"/>
                    </a:lnTo>
                    <a:lnTo>
                      <a:pt x="123" y="20"/>
                    </a:lnTo>
                    <a:lnTo>
                      <a:pt x="78" y="20"/>
                    </a:lnTo>
                    <a:lnTo>
                      <a:pt x="79" y="0"/>
                    </a:lnTo>
                    <a:lnTo>
                      <a:pt x="67" y="2"/>
                    </a:lnTo>
                    <a:lnTo>
                      <a:pt x="51" y="17"/>
                    </a:lnTo>
                    <a:lnTo>
                      <a:pt x="60" y="36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49" name="Freeform 105">
                <a:extLst>
                  <a:ext uri="{FF2B5EF4-FFF2-40B4-BE49-F238E27FC236}">
                    <a16:creationId xmlns:a16="http://schemas.microsoft.com/office/drawing/2014/main" id="{8C3D92CE-729A-0673-204A-FC44C32A85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6" y="1752"/>
                <a:ext cx="250" cy="225"/>
              </a:xfrm>
              <a:custGeom>
                <a:avLst/>
                <a:gdLst>
                  <a:gd name="T0" fmla="*/ 184 w 250"/>
                  <a:gd name="T1" fmla="*/ 86 h 225"/>
                  <a:gd name="T2" fmla="*/ 139 w 250"/>
                  <a:gd name="T3" fmla="*/ 85 h 225"/>
                  <a:gd name="T4" fmla="*/ 123 w 250"/>
                  <a:gd name="T5" fmla="*/ 68 h 225"/>
                  <a:gd name="T6" fmla="*/ 126 w 250"/>
                  <a:gd name="T7" fmla="*/ 58 h 225"/>
                  <a:gd name="T8" fmla="*/ 105 w 250"/>
                  <a:gd name="T9" fmla="*/ 49 h 225"/>
                  <a:gd name="T10" fmla="*/ 77 w 250"/>
                  <a:gd name="T11" fmla="*/ 0 h 225"/>
                  <a:gd name="T12" fmla="*/ 23 w 250"/>
                  <a:gd name="T13" fmla="*/ 18 h 225"/>
                  <a:gd name="T14" fmla="*/ 2 w 250"/>
                  <a:gd name="T15" fmla="*/ 36 h 225"/>
                  <a:gd name="T16" fmla="*/ 2 w 250"/>
                  <a:gd name="T17" fmla="*/ 103 h 225"/>
                  <a:gd name="T18" fmla="*/ 13 w 250"/>
                  <a:gd name="T19" fmla="*/ 115 h 225"/>
                  <a:gd name="T20" fmla="*/ 2 w 250"/>
                  <a:gd name="T21" fmla="*/ 110 h 225"/>
                  <a:gd name="T22" fmla="*/ 0 w 250"/>
                  <a:gd name="T23" fmla="*/ 131 h 225"/>
                  <a:gd name="T24" fmla="*/ 2 w 250"/>
                  <a:gd name="T25" fmla="*/ 146 h 225"/>
                  <a:gd name="T26" fmla="*/ 9 w 250"/>
                  <a:gd name="T27" fmla="*/ 151 h 225"/>
                  <a:gd name="T28" fmla="*/ 58 w 250"/>
                  <a:gd name="T29" fmla="*/ 155 h 225"/>
                  <a:gd name="T30" fmla="*/ 61 w 250"/>
                  <a:gd name="T31" fmla="*/ 167 h 225"/>
                  <a:gd name="T32" fmla="*/ 90 w 250"/>
                  <a:gd name="T33" fmla="*/ 187 h 225"/>
                  <a:gd name="T34" fmla="*/ 137 w 250"/>
                  <a:gd name="T35" fmla="*/ 178 h 225"/>
                  <a:gd name="T36" fmla="*/ 126 w 250"/>
                  <a:gd name="T37" fmla="*/ 200 h 225"/>
                  <a:gd name="T38" fmla="*/ 133 w 250"/>
                  <a:gd name="T39" fmla="*/ 213 h 225"/>
                  <a:gd name="T40" fmla="*/ 142 w 250"/>
                  <a:gd name="T41" fmla="*/ 200 h 225"/>
                  <a:gd name="T42" fmla="*/ 175 w 250"/>
                  <a:gd name="T43" fmla="*/ 213 h 225"/>
                  <a:gd name="T44" fmla="*/ 178 w 250"/>
                  <a:gd name="T45" fmla="*/ 203 h 225"/>
                  <a:gd name="T46" fmla="*/ 189 w 250"/>
                  <a:gd name="T47" fmla="*/ 220 h 225"/>
                  <a:gd name="T48" fmla="*/ 198 w 250"/>
                  <a:gd name="T49" fmla="*/ 214 h 225"/>
                  <a:gd name="T50" fmla="*/ 202 w 250"/>
                  <a:gd name="T51" fmla="*/ 225 h 225"/>
                  <a:gd name="T52" fmla="*/ 236 w 250"/>
                  <a:gd name="T53" fmla="*/ 220 h 225"/>
                  <a:gd name="T54" fmla="*/ 250 w 250"/>
                  <a:gd name="T55" fmla="*/ 178 h 225"/>
                  <a:gd name="T56" fmla="*/ 241 w 250"/>
                  <a:gd name="T57" fmla="*/ 171 h 225"/>
                  <a:gd name="T58" fmla="*/ 231 w 250"/>
                  <a:gd name="T59" fmla="*/ 169 h 225"/>
                  <a:gd name="T60" fmla="*/ 232 w 250"/>
                  <a:gd name="T61" fmla="*/ 158 h 225"/>
                  <a:gd name="T62" fmla="*/ 218 w 250"/>
                  <a:gd name="T63" fmla="*/ 139 h 225"/>
                  <a:gd name="T64" fmla="*/ 231 w 250"/>
                  <a:gd name="T65" fmla="*/ 133 h 225"/>
                  <a:gd name="T66" fmla="*/ 214 w 250"/>
                  <a:gd name="T67" fmla="*/ 113 h 225"/>
                  <a:gd name="T68" fmla="*/ 193 w 250"/>
                  <a:gd name="T69" fmla="*/ 110 h 225"/>
                  <a:gd name="T70" fmla="*/ 196 w 250"/>
                  <a:gd name="T71" fmla="*/ 88 h 225"/>
                  <a:gd name="T72" fmla="*/ 191 w 250"/>
                  <a:gd name="T73" fmla="*/ 77 h 225"/>
                  <a:gd name="T74" fmla="*/ 184 w 250"/>
                  <a:gd name="T75" fmla="*/ 86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50" h="225">
                    <a:moveTo>
                      <a:pt x="184" y="86"/>
                    </a:moveTo>
                    <a:lnTo>
                      <a:pt x="139" y="85"/>
                    </a:lnTo>
                    <a:lnTo>
                      <a:pt x="123" y="68"/>
                    </a:lnTo>
                    <a:lnTo>
                      <a:pt x="126" y="58"/>
                    </a:lnTo>
                    <a:lnTo>
                      <a:pt x="105" y="49"/>
                    </a:lnTo>
                    <a:lnTo>
                      <a:pt x="77" y="0"/>
                    </a:lnTo>
                    <a:lnTo>
                      <a:pt x="23" y="18"/>
                    </a:lnTo>
                    <a:lnTo>
                      <a:pt x="2" y="36"/>
                    </a:lnTo>
                    <a:lnTo>
                      <a:pt x="2" y="103"/>
                    </a:lnTo>
                    <a:lnTo>
                      <a:pt x="13" y="115"/>
                    </a:lnTo>
                    <a:lnTo>
                      <a:pt x="2" y="110"/>
                    </a:lnTo>
                    <a:lnTo>
                      <a:pt x="0" y="131"/>
                    </a:lnTo>
                    <a:lnTo>
                      <a:pt x="2" y="146"/>
                    </a:lnTo>
                    <a:lnTo>
                      <a:pt x="9" y="151"/>
                    </a:lnTo>
                    <a:lnTo>
                      <a:pt x="58" y="155"/>
                    </a:lnTo>
                    <a:lnTo>
                      <a:pt x="61" y="167"/>
                    </a:lnTo>
                    <a:lnTo>
                      <a:pt x="90" y="187"/>
                    </a:lnTo>
                    <a:lnTo>
                      <a:pt x="137" y="178"/>
                    </a:lnTo>
                    <a:lnTo>
                      <a:pt x="126" y="200"/>
                    </a:lnTo>
                    <a:lnTo>
                      <a:pt x="133" y="213"/>
                    </a:lnTo>
                    <a:lnTo>
                      <a:pt x="142" y="200"/>
                    </a:lnTo>
                    <a:lnTo>
                      <a:pt x="175" y="213"/>
                    </a:lnTo>
                    <a:lnTo>
                      <a:pt x="178" y="203"/>
                    </a:lnTo>
                    <a:lnTo>
                      <a:pt x="189" y="220"/>
                    </a:lnTo>
                    <a:lnTo>
                      <a:pt x="198" y="214"/>
                    </a:lnTo>
                    <a:lnTo>
                      <a:pt x="202" y="225"/>
                    </a:lnTo>
                    <a:lnTo>
                      <a:pt x="236" y="220"/>
                    </a:lnTo>
                    <a:lnTo>
                      <a:pt x="250" y="178"/>
                    </a:lnTo>
                    <a:lnTo>
                      <a:pt x="241" y="171"/>
                    </a:lnTo>
                    <a:lnTo>
                      <a:pt x="231" y="169"/>
                    </a:lnTo>
                    <a:lnTo>
                      <a:pt x="232" y="158"/>
                    </a:lnTo>
                    <a:lnTo>
                      <a:pt x="218" y="139"/>
                    </a:lnTo>
                    <a:lnTo>
                      <a:pt x="231" y="133"/>
                    </a:lnTo>
                    <a:lnTo>
                      <a:pt x="214" y="113"/>
                    </a:lnTo>
                    <a:lnTo>
                      <a:pt x="193" y="110"/>
                    </a:lnTo>
                    <a:lnTo>
                      <a:pt x="196" y="88"/>
                    </a:lnTo>
                    <a:lnTo>
                      <a:pt x="191" y="77"/>
                    </a:lnTo>
                    <a:lnTo>
                      <a:pt x="184" y="86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50" name="Freeform 106">
                <a:extLst>
                  <a:ext uri="{FF2B5EF4-FFF2-40B4-BE49-F238E27FC236}">
                    <a16:creationId xmlns:a16="http://schemas.microsoft.com/office/drawing/2014/main" id="{17C762AB-71ED-76D8-8232-6DB5A08E18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5" y="1903"/>
                <a:ext cx="280" cy="179"/>
              </a:xfrm>
              <a:custGeom>
                <a:avLst/>
                <a:gdLst>
                  <a:gd name="T0" fmla="*/ 278 w 280"/>
                  <a:gd name="T1" fmla="*/ 92 h 179"/>
                  <a:gd name="T2" fmla="*/ 280 w 280"/>
                  <a:gd name="T3" fmla="*/ 78 h 179"/>
                  <a:gd name="T4" fmla="*/ 267 w 280"/>
                  <a:gd name="T5" fmla="*/ 69 h 179"/>
                  <a:gd name="T6" fmla="*/ 233 w 280"/>
                  <a:gd name="T7" fmla="*/ 74 h 179"/>
                  <a:gd name="T8" fmla="*/ 229 w 280"/>
                  <a:gd name="T9" fmla="*/ 63 h 179"/>
                  <a:gd name="T10" fmla="*/ 220 w 280"/>
                  <a:gd name="T11" fmla="*/ 69 h 179"/>
                  <a:gd name="T12" fmla="*/ 209 w 280"/>
                  <a:gd name="T13" fmla="*/ 52 h 179"/>
                  <a:gd name="T14" fmla="*/ 206 w 280"/>
                  <a:gd name="T15" fmla="*/ 62 h 179"/>
                  <a:gd name="T16" fmla="*/ 173 w 280"/>
                  <a:gd name="T17" fmla="*/ 49 h 179"/>
                  <a:gd name="T18" fmla="*/ 164 w 280"/>
                  <a:gd name="T19" fmla="*/ 62 h 179"/>
                  <a:gd name="T20" fmla="*/ 157 w 280"/>
                  <a:gd name="T21" fmla="*/ 49 h 179"/>
                  <a:gd name="T22" fmla="*/ 168 w 280"/>
                  <a:gd name="T23" fmla="*/ 27 h 179"/>
                  <a:gd name="T24" fmla="*/ 121 w 280"/>
                  <a:gd name="T25" fmla="*/ 36 h 179"/>
                  <a:gd name="T26" fmla="*/ 92 w 280"/>
                  <a:gd name="T27" fmla="*/ 16 h 179"/>
                  <a:gd name="T28" fmla="*/ 89 w 280"/>
                  <a:gd name="T29" fmla="*/ 4 h 179"/>
                  <a:gd name="T30" fmla="*/ 40 w 280"/>
                  <a:gd name="T31" fmla="*/ 0 h 179"/>
                  <a:gd name="T32" fmla="*/ 26 w 280"/>
                  <a:gd name="T33" fmla="*/ 6 h 179"/>
                  <a:gd name="T34" fmla="*/ 26 w 280"/>
                  <a:gd name="T35" fmla="*/ 16 h 179"/>
                  <a:gd name="T36" fmla="*/ 36 w 280"/>
                  <a:gd name="T37" fmla="*/ 38 h 179"/>
                  <a:gd name="T38" fmla="*/ 26 w 280"/>
                  <a:gd name="T39" fmla="*/ 33 h 179"/>
                  <a:gd name="T40" fmla="*/ 0 w 280"/>
                  <a:gd name="T41" fmla="*/ 65 h 179"/>
                  <a:gd name="T42" fmla="*/ 0 w 280"/>
                  <a:gd name="T43" fmla="*/ 65 h 179"/>
                  <a:gd name="T44" fmla="*/ 49 w 280"/>
                  <a:gd name="T45" fmla="*/ 105 h 179"/>
                  <a:gd name="T46" fmla="*/ 63 w 280"/>
                  <a:gd name="T47" fmla="*/ 137 h 179"/>
                  <a:gd name="T48" fmla="*/ 80 w 280"/>
                  <a:gd name="T49" fmla="*/ 150 h 179"/>
                  <a:gd name="T50" fmla="*/ 92 w 280"/>
                  <a:gd name="T51" fmla="*/ 146 h 179"/>
                  <a:gd name="T52" fmla="*/ 148 w 280"/>
                  <a:gd name="T53" fmla="*/ 153 h 179"/>
                  <a:gd name="T54" fmla="*/ 199 w 280"/>
                  <a:gd name="T55" fmla="*/ 179 h 179"/>
                  <a:gd name="T56" fmla="*/ 231 w 280"/>
                  <a:gd name="T57" fmla="*/ 153 h 179"/>
                  <a:gd name="T58" fmla="*/ 272 w 280"/>
                  <a:gd name="T59" fmla="*/ 148 h 179"/>
                  <a:gd name="T60" fmla="*/ 263 w 280"/>
                  <a:gd name="T61" fmla="*/ 121 h 179"/>
                  <a:gd name="T62" fmla="*/ 278 w 280"/>
                  <a:gd name="T63" fmla="*/ 92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80" h="179">
                    <a:moveTo>
                      <a:pt x="278" y="92"/>
                    </a:moveTo>
                    <a:lnTo>
                      <a:pt x="280" y="78"/>
                    </a:lnTo>
                    <a:lnTo>
                      <a:pt x="267" y="69"/>
                    </a:lnTo>
                    <a:lnTo>
                      <a:pt x="233" y="74"/>
                    </a:lnTo>
                    <a:lnTo>
                      <a:pt x="229" y="63"/>
                    </a:lnTo>
                    <a:lnTo>
                      <a:pt x="220" y="69"/>
                    </a:lnTo>
                    <a:lnTo>
                      <a:pt x="209" y="52"/>
                    </a:lnTo>
                    <a:lnTo>
                      <a:pt x="206" y="62"/>
                    </a:lnTo>
                    <a:lnTo>
                      <a:pt x="173" y="49"/>
                    </a:lnTo>
                    <a:lnTo>
                      <a:pt x="164" y="62"/>
                    </a:lnTo>
                    <a:lnTo>
                      <a:pt x="157" y="49"/>
                    </a:lnTo>
                    <a:lnTo>
                      <a:pt x="168" y="27"/>
                    </a:lnTo>
                    <a:lnTo>
                      <a:pt x="121" y="36"/>
                    </a:lnTo>
                    <a:lnTo>
                      <a:pt x="92" y="16"/>
                    </a:lnTo>
                    <a:lnTo>
                      <a:pt x="89" y="4"/>
                    </a:lnTo>
                    <a:lnTo>
                      <a:pt x="40" y="0"/>
                    </a:lnTo>
                    <a:lnTo>
                      <a:pt x="26" y="6"/>
                    </a:lnTo>
                    <a:lnTo>
                      <a:pt x="26" y="16"/>
                    </a:lnTo>
                    <a:lnTo>
                      <a:pt x="36" y="38"/>
                    </a:lnTo>
                    <a:lnTo>
                      <a:pt x="26" y="33"/>
                    </a:lnTo>
                    <a:lnTo>
                      <a:pt x="0" y="65"/>
                    </a:lnTo>
                    <a:lnTo>
                      <a:pt x="0" y="65"/>
                    </a:lnTo>
                    <a:lnTo>
                      <a:pt x="49" y="105"/>
                    </a:lnTo>
                    <a:lnTo>
                      <a:pt x="63" y="137"/>
                    </a:lnTo>
                    <a:lnTo>
                      <a:pt x="80" y="150"/>
                    </a:lnTo>
                    <a:lnTo>
                      <a:pt x="92" y="146"/>
                    </a:lnTo>
                    <a:lnTo>
                      <a:pt x="148" y="153"/>
                    </a:lnTo>
                    <a:lnTo>
                      <a:pt x="199" y="179"/>
                    </a:lnTo>
                    <a:lnTo>
                      <a:pt x="231" y="153"/>
                    </a:lnTo>
                    <a:lnTo>
                      <a:pt x="272" y="148"/>
                    </a:lnTo>
                    <a:lnTo>
                      <a:pt x="263" y="121"/>
                    </a:lnTo>
                    <a:lnTo>
                      <a:pt x="278" y="92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51" name="Freeform 107">
                <a:extLst>
                  <a:ext uri="{FF2B5EF4-FFF2-40B4-BE49-F238E27FC236}">
                    <a16:creationId xmlns:a16="http://schemas.microsoft.com/office/drawing/2014/main" id="{9F055912-3AD6-83D9-7F88-9539E1970C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3" y="1737"/>
                <a:ext cx="334" cy="249"/>
              </a:xfrm>
              <a:custGeom>
                <a:avLst/>
                <a:gdLst>
                  <a:gd name="T0" fmla="*/ 303 w 334"/>
                  <a:gd name="T1" fmla="*/ 166 h 249"/>
                  <a:gd name="T2" fmla="*/ 280 w 334"/>
                  <a:gd name="T3" fmla="*/ 170 h 249"/>
                  <a:gd name="T4" fmla="*/ 258 w 334"/>
                  <a:gd name="T5" fmla="*/ 166 h 249"/>
                  <a:gd name="T6" fmla="*/ 249 w 334"/>
                  <a:gd name="T7" fmla="*/ 173 h 249"/>
                  <a:gd name="T8" fmla="*/ 242 w 334"/>
                  <a:gd name="T9" fmla="*/ 139 h 249"/>
                  <a:gd name="T10" fmla="*/ 220 w 334"/>
                  <a:gd name="T11" fmla="*/ 134 h 249"/>
                  <a:gd name="T12" fmla="*/ 217 w 334"/>
                  <a:gd name="T13" fmla="*/ 125 h 249"/>
                  <a:gd name="T14" fmla="*/ 204 w 334"/>
                  <a:gd name="T15" fmla="*/ 132 h 249"/>
                  <a:gd name="T16" fmla="*/ 191 w 334"/>
                  <a:gd name="T17" fmla="*/ 128 h 249"/>
                  <a:gd name="T18" fmla="*/ 181 w 334"/>
                  <a:gd name="T19" fmla="*/ 96 h 249"/>
                  <a:gd name="T20" fmla="*/ 182 w 334"/>
                  <a:gd name="T21" fmla="*/ 85 h 249"/>
                  <a:gd name="T22" fmla="*/ 166 w 334"/>
                  <a:gd name="T23" fmla="*/ 69 h 249"/>
                  <a:gd name="T24" fmla="*/ 143 w 334"/>
                  <a:gd name="T25" fmla="*/ 71 h 249"/>
                  <a:gd name="T26" fmla="*/ 121 w 334"/>
                  <a:gd name="T27" fmla="*/ 85 h 249"/>
                  <a:gd name="T28" fmla="*/ 110 w 334"/>
                  <a:gd name="T29" fmla="*/ 80 h 249"/>
                  <a:gd name="T30" fmla="*/ 100 w 334"/>
                  <a:gd name="T31" fmla="*/ 62 h 249"/>
                  <a:gd name="T32" fmla="*/ 87 w 334"/>
                  <a:gd name="T33" fmla="*/ 62 h 249"/>
                  <a:gd name="T34" fmla="*/ 82 w 334"/>
                  <a:gd name="T35" fmla="*/ 51 h 249"/>
                  <a:gd name="T36" fmla="*/ 85 w 334"/>
                  <a:gd name="T37" fmla="*/ 29 h 249"/>
                  <a:gd name="T38" fmla="*/ 76 w 334"/>
                  <a:gd name="T39" fmla="*/ 8 h 249"/>
                  <a:gd name="T40" fmla="*/ 64 w 334"/>
                  <a:gd name="T41" fmla="*/ 0 h 249"/>
                  <a:gd name="T42" fmla="*/ 0 w 334"/>
                  <a:gd name="T43" fmla="*/ 15 h 249"/>
                  <a:gd name="T44" fmla="*/ 28 w 334"/>
                  <a:gd name="T45" fmla="*/ 64 h 249"/>
                  <a:gd name="T46" fmla="*/ 49 w 334"/>
                  <a:gd name="T47" fmla="*/ 73 h 249"/>
                  <a:gd name="T48" fmla="*/ 46 w 334"/>
                  <a:gd name="T49" fmla="*/ 83 h 249"/>
                  <a:gd name="T50" fmla="*/ 62 w 334"/>
                  <a:gd name="T51" fmla="*/ 100 h 249"/>
                  <a:gd name="T52" fmla="*/ 107 w 334"/>
                  <a:gd name="T53" fmla="*/ 101 h 249"/>
                  <a:gd name="T54" fmla="*/ 114 w 334"/>
                  <a:gd name="T55" fmla="*/ 92 h 249"/>
                  <a:gd name="T56" fmla="*/ 119 w 334"/>
                  <a:gd name="T57" fmla="*/ 103 h 249"/>
                  <a:gd name="T58" fmla="*/ 116 w 334"/>
                  <a:gd name="T59" fmla="*/ 125 h 249"/>
                  <a:gd name="T60" fmla="*/ 137 w 334"/>
                  <a:gd name="T61" fmla="*/ 128 h 249"/>
                  <a:gd name="T62" fmla="*/ 154 w 334"/>
                  <a:gd name="T63" fmla="*/ 148 h 249"/>
                  <a:gd name="T64" fmla="*/ 141 w 334"/>
                  <a:gd name="T65" fmla="*/ 154 h 249"/>
                  <a:gd name="T66" fmla="*/ 155 w 334"/>
                  <a:gd name="T67" fmla="*/ 173 h 249"/>
                  <a:gd name="T68" fmla="*/ 154 w 334"/>
                  <a:gd name="T69" fmla="*/ 184 h 249"/>
                  <a:gd name="T70" fmla="*/ 164 w 334"/>
                  <a:gd name="T71" fmla="*/ 186 h 249"/>
                  <a:gd name="T72" fmla="*/ 173 w 334"/>
                  <a:gd name="T73" fmla="*/ 193 h 249"/>
                  <a:gd name="T74" fmla="*/ 159 w 334"/>
                  <a:gd name="T75" fmla="*/ 235 h 249"/>
                  <a:gd name="T76" fmla="*/ 172 w 334"/>
                  <a:gd name="T77" fmla="*/ 244 h 249"/>
                  <a:gd name="T78" fmla="*/ 220 w 334"/>
                  <a:gd name="T79" fmla="*/ 242 h 249"/>
                  <a:gd name="T80" fmla="*/ 231 w 334"/>
                  <a:gd name="T81" fmla="*/ 233 h 249"/>
                  <a:gd name="T82" fmla="*/ 240 w 334"/>
                  <a:gd name="T83" fmla="*/ 240 h 249"/>
                  <a:gd name="T84" fmla="*/ 260 w 334"/>
                  <a:gd name="T85" fmla="*/ 233 h 249"/>
                  <a:gd name="T86" fmla="*/ 321 w 334"/>
                  <a:gd name="T87" fmla="*/ 249 h 249"/>
                  <a:gd name="T88" fmla="*/ 321 w 334"/>
                  <a:gd name="T89" fmla="*/ 249 h 249"/>
                  <a:gd name="T90" fmla="*/ 334 w 334"/>
                  <a:gd name="T91" fmla="*/ 226 h 249"/>
                  <a:gd name="T92" fmla="*/ 323 w 334"/>
                  <a:gd name="T93" fmla="*/ 206 h 249"/>
                  <a:gd name="T94" fmla="*/ 330 w 334"/>
                  <a:gd name="T95" fmla="*/ 182 h 249"/>
                  <a:gd name="T96" fmla="*/ 319 w 334"/>
                  <a:gd name="T97" fmla="*/ 184 h 249"/>
                  <a:gd name="T98" fmla="*/ 303 w 334"/>
                  <a:gd name="T99" fmla="*/ 16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34" h="249">
                    <a:moveTo>
                      <a:pt x="303" y="166"/>
                    </a:moveTo>
                    <a:lnTo>
                      <a:pt x="280" y="170"/>
                    </a:lnTo>
                    <a:lnTo>
                      <a:pt x="258" y="166"/>
                    </a:lnTo>
                    <a:lnTo>
                      <a:pt x="249" y="173"/>
                    </a:lnTo>
                    <a:lnTo>
                      <a:pt x="242" y="139"/>
                    </a:lnTo>
                    <a:lnTo>
                      <a:pt x="220" y="134"/>
                    </a:lnTo>
                    <a:lnTo>
                      <a:pt x="217" y="125"/>
                    </a:lnTo>
                    <a:lnTo>
                      <a:pt x="204" y="132"/>
                    </a:lnTo>
                    <a:lnTo>
                      <a:pt x="191" y="128"/>
                    </a:lnTo>
                    <a:lnTo>
                      <a:pt x="181" y="96"/>
                    </a:lnTo>
                    <a:lnTo>
                      <a:pt x="182" y="85"/>
                    </a:lnTo>
                    <a:lnTo>
                      <a:pt x="166" y="69"/>
                    </a:lnTo>
                    <a:lnTo>
                      <a:pt x="143" y="71"/>
                    </a:lnTo>
                    <a:lnTo>
                      <a:pt x="121" y="85"/>
                    </a:lnTo>
                    <a:lnTo>
                      <a:pt x="110" y="80"/>
                    </a:lnTo>
                    <a:lnTo>
                      <a:pt x="100" y="62"/>
                    </a:lnTo>
                    <a:lnTo>
                      <a:pt x="87" y="62"/>
                    </a:lnTo>
                    <a:lnTo>
                      <a:pt x="82" y="51"/>
                    </a:lnTo>
                    <a:lnTo>
                      <a:pt x="85" y="29"/>
                    </a:lnTo>
                    <a:lnTo>
                      <a:pt x="76" y="8"/>
                    </a:lnTo>
                    <a:lnTo>
                      <a:pt x="64" y="0"/>
                    </a:lnTo>
                    <a:lnTo>
                      <a:pt x="0" y="15"/>
                    </a:lnTo>
                    <a:lnTo>
                      <a:pt x="28" y="64"/>
                    </a:lnTo>
                    <a:lnTo>
                      <a:pt x="49" y="73"/>
                    </a:lnTo>
                    <a:lnTo>
                      <a:pt x="46" y="83"/>
                    </a:lnTo>
                    <a:lnTo>
                      <a:pt x="62" y="100"/>
                    </a:lnTo>
                    <a:lnTo>
                      <a:pt x="107" y="101"/>
                    </a:lnTo>
                    <a:lnTo>
                      <a:pt x="114" y="92"/>
                    </a:lnTo>
                    <a:lnTo>
                      <a:pt x="119" y="103"/>
                    </a:lnTo>
                    <a:lnTo>
                      <a:pt x="116" y="125"/>
                    </a:lnTo>
                    <a:lnTo>
                      <a:pt x="137" y="128"/>
                    </a:lnTo>
                    <a:lnTo>
                      <a:pt x="154" y="148"/>
                    </a:lnTo>
                    <a:lnTo>
                      <a:pt x="141" y="154"/>
                    </a:lnTo>
                    <a:lnTo>
                      <a:pt x="155" y="173"/>
                    </a:lnTo>
                    <a:lnTo>
                      <a:pt x="154" y="184"/>
                    </a:lnTo>
                    <a:lnTo>
                      <a:pt x="164" y="186"/>
                    </a:lnTo>
                    <a:lnTo>
                      <a:pt x="173" y="193"/>
                    </a:lnTo>
                    <a:lnTo>
                      <a:pt x="159" y="235"/>
                    </a:lnTo>
                    <a:lnTo>
                      <a:pt x="172" y="244"/>
                    </a:lnTo>
                    <a:lnTo>
                      <a:pt x="220" y="242"/>
                    </a:lnTo>
                    <a:lnTo>
                      <a:pt x="231" y="233"/>
                    </a:lnTo>
                    <a:lnTo>
                      <a:pt x="240" y="240"/>
                    </a:lnTo>
                    <a:lnTo>
                      <a:pt x="260" y="233"/>
                    </a:lnTo>
                    <a:lnTo>
                      <a:pt x="321" y="249"/>
                    </a:lnTo>
                    <a:lnTo>
                      <a:pt x="321" y="249"/>
                    </a:lnTo>
                    <a:lnTo>
                      <a:pt x="334" y="226"/>
                    </a:lnTo>
                    <a:lnTo>
                      <a:pt x="323" y="206"/>
                    </a:lnTo>
                    <a:lnTo>
                      <a:pt x="330" y="182"/>
                    </a:lnTo>
                    <a:lnTo>
                      <a:pt x="319" y="184"/>
                    </a:lnTo>
                    <a:lnTo>
                      <a:pt x="303" y="166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52" name="Freeform 108">
                <a:extLst>
                  <a:ext uri="{FF2B5EF4-FFF2-40B4-BE49-F238E27FC236}">
                    <a16:creationId xmlns:a16="http://schemas.microsoft.com/office/drawing/2014/main" id="{B72A7E71-073E-0E8F-3945-EC0F13C923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4" y="1970"/>
                <a:ext cx="200" cy="277"/>
              </a:xfrm>
              <a:custGeom>
                <a:avLst/>
                <a:gdLst>
                  <a:gd name="T0" fmla="*/ 31 w 200"/>
                  <a:gd name="T1" fmla="*/ 11 h 277"/>
                  <a:gd name="T2" fmla="*/ 29 w 200"/>
                  <a:gd name="T3" fmla="*/ 25 h 277"/>
                  <a:gd name="T4" fmla="*/ 14 w 200"/>
                  <a:gd name="T5" fmla="*/ 54 h 277"/>
                  <a:gd name="T6" fmla="*/ 23 w 200"/>
                  <a:gd name="T7" fmla="*/ 81 h 277"/>
                  <a:gd name="T8" fmla="*/ 23 w 200"/>
                  <a:gd name="T9" fmla="*/ 119 h 277"/>
                  <a:gd name="T10" fmla="*/ 22 w 200"/>
                  <a:gd name="T11" fmla="*/ 135 h 277"/>
                  <a:gd name="T12" fmla="*/ 31 w 200"/>
                  <a:gd name="T13" fmla="*/ 142 h 277"/>
                  <a:gd name="T14" fmla="*/ 20 w 200"/>
                  <a:gd name="T15" fmla="*/ 146 h 277"/>
                  <a:gd name="T16" fmla="*/ 11 w 200"/>
                  <a:gd name="T17" fmla="*/ 167 h 277"/>
                  <a:gd name="T18" fmla="*/ 0 w 200"/>
                  <a:gd name="T19" fmla="*/ 175 h 277"/>
                  <a:gd name="T20" fmla="*/ 11 w 200"/>
                  <a:gd name="T21" fmla="*/ 191 h 277"/>
                  <a:gd name="T22" fmla="*/ 0 w 200"/>
                  <a:gd name="T23" fmla="*/ 191 h 277"/>
                  <a:gd name="T24" fmla="*/ 2 w 200"/>
                  <a:gd name="T25" fmla="*/ 202 h 277"/>
                  <a:gd name="T26" fmla="*/ 13 w 200"/>
                  <a:gd name="T27" fmla="*/ 196 h 277"/>
                  <a:gd name="T28" fmla="*/ 23 w 200"/>
                  <a:gd name="T29" fmla="*/ 200 h 277"/>
                  <a:gd name="T30" fmla="*/ 25 w 200"/>
                  <a:gd name="T31" fmla="*/ 211 h 277"/>
                  <a:gd name="T32" fmla="*/ 16 w 200"/>
                  <a:gd name="T33" fmla="*/ 216 h 277"/>
                  <a:gd name="T34" fmla="*/ 27 w 200"/>
                  <a:gd name="T35" fmla="*/ 220 h 277"/>
                  <a:gd name="T36" fmla="*/ 34 w 200"/>
                  <a:gd name="T37" fmla="*/ 229 h 277"/>
                  <a:gd name="T38" fmla="*/ 32 w 200"/>
                  <a:gd name="T39" fmla="*/ 240 h 277"/>
                  <a:gd name="T40" fmla="*/ 47 w 200"/>
                  <a:gd name="T41" fmla="*/ 254 h 277"/>
                  <a:gd name="T42" fmla="*/ 83 w 200"/>
                  <a:gd name="T43" fmla="*/ 277 h 277"/>
                  <a:gd name="T44" fmla="*/ 114 w 200"/>
                  <a:gd name="T45" fmla="*/ 240 h 277"/>
                  <a:gd name="T46" fmla="*/ 103 w 200"/>
                  <a:gd name="T47" fmla="*/ 234 h 277"/>
                  <a:gd name="T48" fmla="*/ 106 w 200"/>
                  <a:gd name="T49" fmla="*/ 223 h 277"/>
                  <a:gd name="T50" fmla="*/ 101 w 200"/>
                  <a:gd name="T51" fmla="*/ 214 h 277"/>
                  <a:gd name="T52" fmla="*/ 121 w 200"/>
                  <a:gd name="T53" fmla="*/ 207 h 277"/>
                  <a:gd name="T54" fmla="*/ 108 w 200"/>
                  <a:gd name="T55" fmla="*/ 176 h 277"/>
                  <a:gd name="T56" fmla="*/ 114 w 200"/>
                  <a:gd name="T57" fmla="*/ 166 h 277"/>
                  <a:gd name="T58" fmla="*/ 146 w 200"/>
                  <a:gd name="T59" fmla="*/ 151 h 277"/>
                  <a:gd name="T60" fmla="*/ 166 w 200"/>
                  <a:gd name="T61" fmla="*/ 158 h 277"/>
                  <a:gd name="T62" fmla="*/ 169 w 200"/>
                  <a:gd name="T63" fmla="*/ 148 h 277"/>
                  <a:gd name="T64" fmla="*/ 169 w 200"/>
                  <a:gd name="T65" fmla="*/ 95 h 277"/>
                  <a:gd name="T66" fmla="*/ 180 w 200"/>
                  <a:gd name="T67" fmla="*/ 94 h 277"/>
                  <a:gd name="T68" fmla="*/ 200 w 200"/>
                  <a:gd name="T69" fmla="*/ 67 h 277"/>
                  <a:gd name="T70" fmla="*/ 195 w 200"/>
                  <a:gd name="T71" fmla="*/ 56 h 277"/>
                  <a:gd name="T72" fmla="*/ 200 w 200"/>
                  <a:gd name="T73" fmla="*/ 43 h 277"/>
                  <a:gd name="T74" fmla="*/ 196 w 200"/>
                  <a:gd name="T75" fmla="*/ 22 h 277"/>
                  <a:gd name="T76" fmla="*/ 195 w 200"/>
                  <a:gd name="T77" fmla="*/ 22 h 277"/>
                  <a:gd name="T78" fmla="*/ 180 w 200"/>
                  <a:gd name="T79" fmla="*/ 16 h 277"/>
                  <a:gd name="T80" fmla="*/ 180 w 200"/>
                  <a:gd name="T81" fmla="*/ 16 h 277"/>
                  <a:gd name="T82" fmla="*/ 119 w 200"/>
                  <a:gd name="T83" fmla="*/ 0 h 277"/>
                  <a:gd name="T84" fmla="*/ 99 w 200"/>
                  <a:gd name="T85" fmla="*/ 7 h 277"/>
                  <a:gd name="T86" fmla="*/ 90 w 200"/>
                  <a:gd name="T87" fmla="*/ 0 h 277"/>
                  <a:gd name="T88" fmla="*/ 79 w 200"/>
                  <a:gd name="T89" fmla="*/ 9 h 277"/>
                  <a:gd name="T90" fmla="*/ 31 w 200"/>
                  <a:gd name="T91" fmla="*/ 11 h 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00" h="277">
                    <a:moveTo>
                      <a:pt x="31" y="11"/>
                    </a:moveTo>
                    <a:lnTo>
                      <a:pt x="29" y="25"/>
                    </a:lnTo>
                    <a:lnTo>
                      <a:pt x="14" y="54"/>
                    </a:lnTo>
                    <a:lnTo>
                      <a:pt x="23" y="81"/>
                    </a:lnTo>
                    <a:lnTo>
                      <a:pt x="23" y="119"/>
                    </a:lnTo>
                    <a:lnTo>
                      <a:pt x="22" y="135"/>
                    </a:lnTo>
                    <a:lnTo>
                      <a:pt x="31" y="142"/>
                    </a:lnTo>
                    <a:lnTo>
                      <a:pt x="20" y="146"/>
                    </a:lnTo>
                    <a:lnTo>
                      <a:pt x="11" y="167"/>
                    </a:lnTo>
                    <a:lnTo>
                      <a:pt x="0" y="175"/>
                    </a:lnTo>
                    <a:lnTo>
                      <a:pt x="11" y="191"/>
                    </a:lnTo>
                    <a:lnTo>
                      <a:pt x="0" y="191"/>
                    </a:lnTo>
                    <a:lnTo>
                      <a:pt x="2" y="202"/>
                    </a:lnTo>
                    <a:lnTo>
                      <a:pt x="13" y="196"/>
                    </a:lnTo>
                    <a:lnTo>
                      <a:pt x="23" y="200"/>
                    </a:lnTo>
                    <a:lnTo>
                      <a:pt x="25" y="211"/>
                    </a:lnTo>
                    <a:lnTo>
                      <a:pt x="16" y="216"/>
                    </a:lnTo>
                    <a:lnTo>
                      <a:pt x="27" y="220"/>
                    </a:lnTo>
                    <a:lnTo>
                      <a:pt x="34" y="229"/>
                    </a:lnTo>
                    <a:lnTo>
                      <a:pt x="32" y="240"/>
                    </a:lnTo>
                    <a:lnTo>
                      <a:pt x="47" y="254"/>
                    </a:lnTo>
                    <a:lnTo>
                      <a:pt x="83" y="277"/>
                    </a:lnTo>
                    <a:lnTo>
                      <a:pt x="114" y="240"/>
                    </a:lnTo>
                    <a:lnTo>
                      <a:pt x="103" y="234"/>
                    </a:lnTo>
                    <a:lnTo>
                      <a:pt x="106" y="223"/>
                    </a:lnTo>
                    <a:lnTo>
                      <a:pt x="101" y="214"/>
                    </a:lnTo>
                    <a:lnTo>
                      <a:pt x="121" y="207"/>
                    </a:lnTo>
                    <a:lnTo>
                      <a:pt x="108" y="176"/>
                    </a:lnTo>
                    <a:lnTo>
                      <a:pt x="114" y="166"/>
                    </a:lnTo>
                    <a:lnTo>
                      <a:pt x="146" y="151"/>
                    </a:lnTo>
                    <a:lnTo>
                      <a:pt x="166" y="158"/>
                    </a:lnTo>
                    <a:lnTo>
                      <a:pt x="169" y="148"/>
                    </a:lnTo>
                    <a:lnTo>
                      <a:pt x="169" y="95"/>
                    </a:lnTo>
                    <a:lnTo>
                      <a:pt x="180" y="94"/>
                    </a:lnTo>
                    <a:lnTo>
                      <a:pt x="200" y="67"/>
                    </a:lnTo>
                    <a:lnTo>
                      <a:pt x="195" y="56"/>
                    </a:lnTo>
                    <a:lnTo>
                      <a:pt x="200" y="43"/>
                    </a:lnTo>
                    <a:lnTo>
                      <a:pt x="196" y="22"/>
                    </a:lnTo>
                    <a:lnTo>
                      <a:pt x="195" y="22"/>
                    </a:lnTo>
                    <a:lnTo>
                      <a:pt x="180" y="16"/>
                    </a:lnTo>
                    <a:lnTo>
                      <a:pt x="180" y="16"/>
                    </a:lnTo>
                    <a:lnTo>
                      <a:pt x="119" y="0"/>
                    </a:lnTo>
                    <a:lnTo>
                      <a:pt x="99" y="7"/>
                    </a:lnTo>
                    <a:lnTo>
                      <a:pt x="90" y="0"/>
                    </a:lnTo>
                    <a:lnTo>
                      <a:pt x="79" y="9"/>
                    </a:lnTo>
                    <a:lnTo>
                      <a:pt x="31" y="11"/>
                    </a:lnTo>
                    <a:close/>
                  </a:path>
                </a:pathLst>
              </a:custGeom>
              <a:solidFill>
                <a:srgbClr val="1A1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53" name="Freeform 109">
                <a:extLst>
                  <a:ext uri="{FF2B5EF4-FFF2-40B4-BE49-F238E27FC236}">
                    <a16:creationId xmlns:a16="http://schemas.microsoft.com/office/drawing/2014/main" id="{6F6902A0-5423-5C2F-C9EA-5A84AF25E2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4" y="1970"/>
                <a:ext cx="200" cy="277"/>
              </a:xfrm>
              <a:custGeom>
                <a:avLst/>
                <a:gdLst>
                  <a:gd name="T0" fmla="*/ 31 w 200"/>
                  <a:gd name="T1" fmla="*/ 11 h 277"/>
                  <a:gd name="T2" fmla="*/ 29 w 200"/>
                  <a:gd name="T3" fmla="*/ 25 h 277"/>
                  <a:gd name="T4" fmla="*/ 14 w 200"/>
                  <a:gd name="T5" fmla="*/ 54 h 277"/>
                  <a:gd name="T6" fmla="*/ 23 w 200"/>
                  <a:gd name="T7" fmla="*/ 81 h 277"/>
                  <a:gd name="T8" fmla="*/ 23 w 200"/>
                  <a:gd name="T9" fmla="*/ 119 h 277"/>
                  <a:gd name="T10" fmla="*/ 22 w 200"/>
                  <a:gd name="T11" fmla="*/ 135 h 277"/>
                  <a:gd name="T12" fmla="*/ 31 w 200"/>
                  <a:gd name="T13" fmla="*/ 142 h 277"/>
                  <a:gd name="T14" fmla="*/ 20 w 200"/>
                  <a:gd name="T15" fmla="*/ 146 h 277"/>
                  <a:gd name="T16" fmla="*/ 11 w 200"/>
                  <a:gd name="T17" fmla="*/ 167 h 277"/>
                  <a:gd name="T18" fmla="*/ 0 w 200"/>
                  <a:gd name="T19" fmla="*/ 175 h 277"/>
                  <a:gd name="T20" fmla="*/ 11 w 200"/>
                  <a:gd name="T21" fmla="*/ 191 h 277"/>
                  <a:gd name="T22" fmla="*/ 0 w 200"/>
                  <a:gd name="T23" fmla="*/ 191 h 277"/>
                  <a:gd name="T24" fmla="*/ 2 w 200"/>
                  <a:gd name="T25" fmla="*/ 202 h 277"/>
                  <a:gd name="T26" fmla="*/ 13 w 200"/>
                  <a:gd name="T27" fmla="*/ 196 h 277"/>
                  <a:gd name="T28" fmla="*/ 23 w 200"/>
                  <a:gd name="T29" fmla="*/ 200 h 277"/>
                  <a:gd name="T30" fmla="*/ 25 w 200"/>
                  <a:gd name="T31" fmla="*/ 211 h 277"/>
                  <a:gd name="T32" fmla="*/ 16 w 200"/>
                  <a:gd name="T33" fmla="*/ 216 h 277"/>
                  <a:gd name="T34" fmla="*/ 27 w 200"/>
                  <a:gd name="T35" fmla="*/ 220 h 277"/>
                  <a:gd name="T36" fmla="*/ 34 w 200"/>
                  <a:gd name="T37" fmla="*/ 229 h 277"/>
                  <a:gd name="T38" fmla="*/ 32 w 200"/>
                  <a:gd name="T39" fmla="*/ 240 h 277"/>
                  <a:gd name="T40" fmla="*/ 47 w 200"/>
                  <a:gd name="T41" fmla="*/ 254 h 277"/>
                  <a:gd name="T42" fmla="*/ 83 w 200"/>
                  <a:gd name="T43" fmla="*/ 277 h 277"/>
                  <a:gd name="T44" fmla="*/ 114 w 200"/>
                  <a:gd name="T45" fmla="*/ 240 h 277"/>
                  <a:gd name="T46" fmla="*/ 103 w 200"/>
                  <a:gd name="T47" fmla="*/ 234 h 277"/>
                  <a:gd name="T48" fmla="*/ 106 w 200"/>
                  <a:gd name="T49" fmla="*/ 223 h 277"/>
                  <a:gd name="T50" fmla="*/ 101 w 200"/>
                  <a:gd name="T51" fmla="*/ 214 h 277"/>
                  <a:gd name="T52" fmla="*/ 121 w 200"/>
                  <a:gd name="T53" fmla="*/ 207 h 277"/>
                  <a:gd name="T54" fmla="*/ 108 w 200"/>
                  <a:gd name="T55" fmla="*/ 176 h 277"/>
                  <a:gd name="T56" fmla="*/ 114 w 200"/>
                  <a:gd name="T57" fmla="*/ 166 h 277"/>
                  <a:gd name="T58" fmla="*/ 146 w 200"/>
                  <a:gd name="T59" fmla="*/ 151 h 277"/>
                  <a:gd name="T60" fmla="*/ 166 w 200"/>
                  <a:gd name="T61" fmla="*/ 158 h 277"/>
                  <a:gd name="T62" fmla="*/ 169 w 200"/>
                  <a:gd name="T63" fmla="*/ 148 h 277"/>
                  <a:gd name="T64" fmla="*/ 169 w 200"/>
                  <a:gd name="T65" fmla="*/ 95 h 277"/>
                  <a:gd name="T66" fmla="*/ 180 w 200"/>
                  <a:gd name="T67" fmla="*/ 94 h 277"/>
                  <a:gd name="T68" fmla="*/ 200 w 200"/>
                  <a:gd name="T69" fmla="*/ 67 h 277"/>
                  <a:gd name="T70" fmla="*/ 195 w 200"/>
                  <a:gd name="T71" fmla="*/ 56 h 277"/>
                  <a:gd name="T72" fmla="*/ 200 w 200"/>
                  <a:gd name="T73" fmla="*/ 43 h 277"/>
                  <a:gd name="T74" fmla="*/ 196 w 200"/>
                  <a:gd name="T75" fmla="*/ 22 h 277"/>
                  <a:gd name="T76" fmla="*/ 195 w 200"/>
                  <a:gd name="T77" fmla="*/ 22 h 277"/>
                  <a:gd name="T78" fmla="*/ 180 w 200"/>
                  <a:gd name="T79" fmla="*/ 16 h 277"/>
                  <a:gd name="T80" fmla="*/ 180 w 200"/>
                  <a:gd name="T81" fmla="*/ 16 h 277"/>
                  <a:gd name="T82" fmla="*/ 119 w 200"/>
                  <a:gd name="T83" fmla="*/ 0 h 277"/>
                  <a:gd name="T84" fmla="*/ 99 w 200"/>
                  <a:gd name="T85" fmla="*/ 7 h 277"/>
                  <a:gd name="T86" fmla="*/ 90 w 200"/>
                  <a:gd name="T87" fmla="*/ 0 h 277"/>
                  <a:gd name="T88" fmla="*/ 79 w 200"/>
                  <a:gd name="T89" fmla="*/ 9 h 277"/>
                  <a:gd name="T90" fmla="*/ 31 w 200"/>
                  <a:gd name="T91" fmla="*/ 11 h 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00" h="277">
                    <a:moveTo>
                      <a:pt x="31" y="11"/>
                    </a:moveTo>
                    <a:lnTo>
                      <a:pt x="29" y="25"/>
                    </a:lnTo>
                    <a:lnTo>
                      <a:pt x="14" y="54"/>
                    </a:lnTo>
                    <a:lnTo>
                      <a:pt x="23" y="81"/>
                    </a:lnTo>
                    <a:lnTo>
                      <a:pt x="23" y="119"/>
                    </a:lnTo>
                    <a:lnTo>
                      <a:pt x="22" y="135"/>
                    </a:lnTo>
                    <a:lnTo>
                      <a:pt x="31" y="142"/>
                    </a:lnTo>
                    <a:lnTo>
                      <a:pt x="20" y="146"/>
                    </a:lnTo>
                    <a:lnTo>
                      <a:pt x="11" y="167"/>
                    </a:lnTo>
                    <a:lnTo>
                      <a:pt x="0" y="175"/>
                    </a:lnTo>
                    <a:lnTo>
                      <a:pt x="11" y="191"/>
                    </a:lnTo>
                    <a:lnTo>
                      <a:pt x="0" y="191"/>
                    </a:lnTo>
                    <a:lnTo>
                      <a:pt x="2" y="202"/>
                    </a:lnTo>
                    <a:lnTo>
                      <a:pt x="13" y="196"/>
                    </a:lnTo>
                    <a:lnTo>
                      <a:pt x="23" y="200"/>
                    </a:lnTo>
                    <a:lnTo>
                      <a:pt x="25" y="211"/>
                    </a:lnTo>
                    <a:lnTo>
                      <a:pt x="16" y="216"/>
                    </a:lnTo>
                    <a:lnTo>
                      <a:pt x="27" y="220"/>
                    </a:lnTo>
                    <a:lnTo>
                      <a:pt x="34" y="229"/>
                    </a:lnTo>
                    <a:lnTo>
                      <a:pt x="32" y="240"/>
                    </a:lnTo>
                    <a:lnTo>
                      <a:pt x="47" y="254"/>
                    </a:lnTo>
                    <a:lnTo>
                      <a:pt x="83" y="277"/>
                    </a:lnTo>
                    <a:lnTo>
                      <a:pt x="114" y="240"/>
                    </a:lnTo>
                    <a:lnTo>
                      <a:pt x="103" y="234"/>
                    </a:lnTo>
                    <a:lnTo>
                      <a:pt x="106" y="223"/>
                    </a:lnTo>
                    <a:lnTo>
                      <a:pt x="101" y="214"/>
                    </a:lnTo>
                    <a:lnTo>
                      <a:pt x="121" y="207"/>
                    </a:lnTo>
                    <a:lnTo>
                      <a:pt x="108" y="176"/>
                    </a:lnTo>
                    <a:lnTo>
                      <a:pt x="114" y="166"/>
                    </a:lnTo>
                    <a:lnTo>
                      <a:pt x="146" y="151"/>
                    </a:lnTo>
                    <a:lnTo>
                      <a:pt x="166" y="158"/>
                    </a:lnTo>
                    <a:lnTo>
                      <a:pt x="169" y="148"/>
                    </a:lnTo>
                    <a:lnTo>
                      <a:pt x="169" y="95"/>
                    </a:lnTo>
                    <a:lnTo>
                      <a:pt x="180" y="94"/>
                    </a:lnTo>
                    <a:lnTo>
                      <a:pt x="200" y="67"/>
                    </a:lnTo>
                    <a:lnTo>
                      <a:pt x="195" y="56"/>
                    </a:lnTo>
                    <a:lnTo>
                      <a:pt x="200" y="43"/>
                    </a:lnTo>
                    <a:lnTo>
                      <a:pt x="196" y="22"/>
                    </a:lnTo>
                    <a:lnTo>
                      <a:pt x="195" y="22"/>
                    </a:lnTo>
                    <a:lnTo>
                      <a:pt x="180" y="16"/>
                    </a:lnTo>
                    <a:lnTo>
                      <a:pt x="180" y="16"/>
                    </a:lnTo>
                    <a:lnTo>
                      <a:pt x="119" y="0"/>
                    </a:lnTo>
                    <a:lnTo>
                      <a:pt x="99" y="7"/>
                    </a:lnTo>
                    <a:lnTo>
                      <a:pt x="90" y="0"/>
                    </a:lnTo>
                    <a:lnTo>
                      <a:pt x="79" y="9"/>
                    </a:lnTo>
                    <a:lnTo>
                      <a:pt x="31" y="11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54" name="Freeform 110">
                <a:extLst>
                  <a:ext uri="{FF2B5EF4-FFF2-40B4-BE49-F238E27FC236}">
                    <a16:creationId xmlns:a16="http://schemas.microsoft.com/office/drawing/2014/main" id="{C44F5CE1-4AF9-EC1D-8635-51122B9DF9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4" y="2040"/>
                <a:ext cx="231" cy="159"/>
              </a:xfrm>
              <a:custGeom>
                <a:avLst/>
                <a:gdLst>
                  <a:gd name="T0" fmla="*/ 182 w 231"/>
                  <a:gd name="T1" fmla="*/ 16 h 159"/>
                  <a:gd name="T2" fmla="*/ 150 w 231"/>
                  <a:gd name="T3" fmla="*/ 42 h 159"/>
                  <a:gd name="T4" fmla="*/ 99 w 231"/>
                  <a:gd name="T5" fmla="*/ 16 h 159"/>
                  <a:gd name="T6" fmla="*/ 43 w 231"/>
                  <a:gd name="T7" fmla="*/ 9 h 159"/>
                  <a:gd name="T8" fmla="*/ 31 w 231"/>
                  <a:gd name="T9" fmla="*/ 13 h 159"/>
                  <a:gd name="T10" fmla="*/ 14 w 231"/>
                  <a:gd name="T11" fmla="*/ 0 h 159"/>
                  <a:gd name="T12" fmla="*/ 2 w 231"/>
                  <a:gd name="T13" fmla="*/ 16 h 159"/>
                  <a:gd name="T14" fmla="*/ 7 w 231"/>
                  <a:gd name="T15" fmla="*/ 49 h 159"/>
                  <a:gd name="T16" fmla="*/ 2 w 231"/>
                  <a:gd name="T17" fmla="*/ 79 h 159"/>
                  <a:gd name="T18" fmla="*/ 16 w 231"/>
                  <a:gd name="T19" fmla="*/ 110 h 159"/>
                  <a:gd name="T20" fmla="*/ 0 w 231"/>
                  <a:gd name="T21" fmla="*/ 121 h 159"/>
                  <a:gd name="T22" fmla="*/ 7 w 231"/>
                  <a:gd name="T23" fmla="*/ 132 h 159"/>
                  <a:gd name="T24" fmla="*/ 29 w 231"/>
                  <a:gd name="T25" fmla="*/ 137 h 159"/>
                  <a:gd name="T26" fmla="*/ 52 w 231"/>
                  <a:gd name="T27" fmla="*/ 130 h 159"/>
                  <a:gd name="T28" fmla="*/ 88 w 231"/>
                  <a:gd name="T29" fmla="*/ 137 h 159"/>
                  <a:gd name="T30" fmla="*/ 97 w 231"/>
                  <a:gd name="T31" fmla="*/ 132 h 159"/>
                  <a:gd name="T32" fmla="*/ 141 w 231"/>
                  <a:gd name="T33" fmla="*/ 155 h 159"/>
                  <a:gd name="T34" fmla="*/ 168 w 231"/>
                  <a:gd name="T35" fmla="*/ 159 h 159"/>
                  <a:gd name="T36" fmla="*/ 175 w 231"/>
                  <a:gd name="T37" fmla="*/ 152 h 159"/>
                  <a:gd name="T38" fmla="*/ 186 w 231"/>
                  <a:gd name="T39" fmla="*/ 157 h 159"/>
                  <a:gd name="T40" fmla="*/ 216 w 231"/>
                  <a:gd name="T41" fmla="*/ 146 h 159"/>
                  <a:gd name="T42" fmla="*/ 225 w 231"/>
                  <a:gd name="T43" fmla="*/ 141 h 159"/>
                  <a:gd name="T44" fmla="*/ 223 w 231"/>
                  <a:gd name="T45" fmla="*/ 130 h 159"/>
                  <a:gd name="T46" fmla="*/ 213 w 231"/>
                  <a:gd name="T47" fmla="*/ 126 h 159"/>
                  <a:gd name="T48" fmla="*/ 202 w 231"/>
                  <a:gd name="T49" fmla="*/ 132 h 159"/>
                  <a:gd name="T50" fmla="*/ 200 w 231"/>
                  <a:gd name="T51" fmla="*/ 121 h 159"/>
                  <a:gd name="T52" fmla="*/ 211 w 231"/>
                  <a:gd name="T53" fmla="*/ 121 h 159"/>
                  <a:gd name="T54" fmla="*/ 200 w 231"/>
                  <a:gd name="T55" fmla="*/ 105 h 159"/>
                  <a:gd name="T56" fmla="*/ 211 w 231"/>
                  <a:gd name="T57" fmla="*/ 97 h 159"/>
                  <a:gd name="T58" fmla="*/ 220 w 231"/>
                  <a:gd name="T59" fmla="*/ 76 h 159"/>
                  <a:gd name="T60" fmla="*/ 231 w 231"/>
                  <a:gd name="T61" fmla="*/ 72 h 159"/>
                  <a:gd name="T62" fmla="*/ 222 w 231"/>
                  <a:gd name="T63" fmla="*/ 65 h 159"/>
                  <a:gd name="T64" fmla="*/ 223 w 231"/>
                  <a:gd name="T65" fmla="*/ 49 h 159"/>
                  <a:gd name="T66" fmla="*/ 223 w 231"/>
                  <a:gd name="T67" fmla="*/ 11 h 159"/>
                  <a:gd name="T68" fmla="*/ 182 w 231"/>
                  <a:gd name="T69" fmla="*/ 16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1" h="159">
                    <a:moveTo>
                      <a:pt x="182" y="16"/>
                    </a:moveTo>
                    <a:lnTo>
                      <a:pt x="150" y="42"/>
                    </a:lnTo>
                    <a:lnTo>
                      <a:pt x="99" y="16"/>
                    </a:lnTo>
                    <a:lnTo>
                      <a:pt x="43" y="9"/>
                    </a:lnTo>
                    <a:lnTo>
                      <a:pt x="31" y="13"/>
                    </a:lnTo>
                    <a:lnTo>
                      <a:pt x="14" y="0"/>
                    </a:lnTo>
                    <a:lnTo>
                      <a:pt x="2" y="16"/>
                    </a:lnTo>
                    <a:lnTo>
                      <a:pt x="7" y="49"/>
                    </a:lnTo>
                    <a:lnTo>
                      <a:pt x="2" y="79"/>
                    </a:lnTo>
                    <a:lnTo>
                      <a:pt x="16" y="110"/>
                    </a:lnTo>
                    <a:lnTo>
                      <a:pt x="0" y="121"/>
                    </a:lnTo>
                    <a:lnTo>
                      <a:pt x="7" y="132"/>
                    </a:lnTo>
                    <a:lnTo>
                      <a:pt x="29" y="137"/>
                    </a:lnTo>
                    <a:lnTo>
                      <a:pt x="52" y="130"/>
                    </a:lnTo>
                    <a:lnTo>
                      <a:pt x="88" y="137"/>
                    </a:lnTo>
                    <a:lnTo>
                      <a:pt x="97" y="132"/>
                    </a:lnTo>
                    <a:lnTo>
                      <a:pt x="141" y="155"/>
                    </a:lnTo>
                    <a:lnTo>
                      <a:pt x="168" y="159"/>
                    </a:lnTo>
                    <a:lnTo>
                      <a:pt x="175" y="152"/>
                    </a:lnTo>
                    <a:lnTo>
                      <a:pt x="186" y="157"/>
                    </a:lnTo>
                    <a:lnTo>
                      <a:pt x="216" y="146"/>
                    </a:lnTo>
                    <a:lnTo>
                      <a:pt x="225" y="141"/>
                    </a:lnTo>
                    <a:lnTo>
                      <a:pt x="223" y="130"/>
                    </a:lnTo>
                    <a:lnTo>
                      <a:pt x="213" y="126"/>
                    </a:lnTo>
                    <a:lnTo>
                      <a:pt x="202" y="132"/>
                    </a:lnTo>
                    <a:lnTo>
                      <a:pt x="200" y="121"/>
                    </a:lnTo>
                    <a:lnTo>
                      <a:pt x="211" y="121"/>
                    </a:lnTo>
                    <a:lnTo>
                      <a:pt x="200" y="105"/>
                    </a:lnTo>
                    <a:lnTo>
                      <a:pt x="211" y="97"/>
                    </a:lnTo>
                    <a:lnTo>
                      <a:pt x="220" y="76"/>
                    </a:lnTo>
                    <a:lnTo>
                      <a:pt x="231" y="72"/>
                    </a:lnTo>
                    <a:lnTo>
                      <a:pt x="222" y="65"/>
                    </a:lnTo>
                    <a:lnTo>
                      <a:pt x="223" y="49"/>
                    </a:lnTo>
                    <a:lnTo>
                      <a:pt x="223" y="11"/>
                    </a:lnTo>
                    <a:lnTo>
                      <a:pt x="182" y="16"/>
                    </a:lnTo>
                    <a:close/>
                  </a:path>
                </a:pathLst>
              </a:custGeom>
              <a:solidFill>
                <a:srgbClr val="1A1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55" name="Freeform 111">
                <a:extLst>
                  <a:ext uri="{FF2B5EF4-FFF2-40B4-BE49-F238E27FC236}">
                    <a16:creationId xmlns:a16="http://schemas.microsoft.com/office/drawing/2014/main" id="{C39AB218-005B-81DB-EEF0-79798836DF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4" y="2040"/>
                <a:ext cx="231" cy="159"/>
              </a:xfrm>
              <a:custGeom>
                <a:avLst/>
                <a:gdLst>
                  <a:gd name="T0" fmla="*/ 182 w 231"/>
                  <a:gd name="T1" fmla="*/ 16 h 159"/>
                  <a:gd name="T2" fmla="*/ 150 w 231"/>
                  <a:gd name="T3" fmla="*/ 42 h 159"/>
                  <a:gd name="T4" fmla="*/ 99 w 231"/>
                  <a:gd name="T5" fmla="*/ 16 h 159"/>
                  <a:gd name="T6" fmla="*/ 43 w 231"/>
                  <a:gd name="T7" fmla="*/ 9 h 159"/>
                  <a:gd name="T8" fmla="*/ 31 w 231"/>
                  <a:gd name="T9" fmla="*/ 13 h 159"/>
                  <a:gd name="T10" fmla="*/ 14 w 231"/>
                  <a:gd name="T11" fmla="*/ 0 h 159"/>
                  <a:gd name="T12" fmla="*/ 2 w 231"/>
                  <a:gd name="T13" fmla="*/ 16 h 159"/>
                  <a:gd name="T14" fmla="*/ 7 w 231"/>
                  <a:gd name="T15" fmla="*/ 49 h 159"/>
                  <a:gd name="T16" fmla="*/ 2 w 231"/>
                  <a:gd name="T17" fmla="*/ 79 h 159"/>
                  <a:gd name="T18" fmla="*/ 16 w 231"/>
                  <a:gd name="T19" fmla="*/ 110 h 159"/>
                  <a:gd name="T20" fmla="*/ 0 w 231"/>
                  <a:gd name="T21" fmla="*/ 121 h 159"/>
                  <a:gd name="T22" fmla="*/ 7 w 231"/>
                  <a:gd name="T23" fmla="*/ 132 h 159"/>
                  <a:gd name="T24" fmla="*/ 29 w 231"/>
                  <a:gd name="T25" fmla="*/ 137 h 159"/>
                  <a:gd name="T26" fmla="*/ 52 w 231"/>
                  <a:gd name="T27" fmla="*/ 130 h 159"/>
                  <a:gd name="T28" fmla="*/ 88 w 231"/>
                  <a:gd name="T29" fmla="*/ 137 h 159"/>
                  <a:gd name="T30" fmla="*/ 97 w 231"/>
                  <a:gd name="T31" fmla="*/ 132 h 159"/>
                  <a:gd name="T32" fmla="*/ 141 w 231"/>
                  <a:gd name="T33" fmla="*/ 155 h 159"/>
                  <a:gd name="T34" fmla="*/ 168 w 231"/>
                  <a:gd name="T35" fmla="*/ 159 h 159"/>
                  <a:gd name="T36" fmla="*/ 175 w 231"/>
                  <a:gd name="T37" fmla="*/ 152 h 159"/>
                  <a:gd name="T38" fmla="*/ 186 w 231"/>
                  <a:gd name="T39" fmla="*/ 157 h 159"/>
                  <a:gd name="T40" fmla="*/ 216 w 231"/>
                  <a:gd name="T41" fmla="*/ 146 h 159"/>
                  <a:gd name="T42" fmla="*/ 225 w 231"/>
                  <a:gd name="T43" fmla="*/ 141 h 159"/>
                  <a:gd name="T44" fmla="*/ 223 w 231"/>
                  <a:gd name="T45" fmla="*/ 130 h 159"/>
                  <a:gd name="T46" fmla="*/ 213 w 231"/>
                  <a:gd name="T47" fmla="*/ 126 h 159"/>
                  <a:gd name="T48" fmla="*/ 202 w 231"/>
                  <a:gd name="T49" fmla="*/ 132 h 159"/>
                  <a:gd name="T50" fmla="*/ 200 w 231"/>
                  <a:gd name="T51" fmla="*/ 121 h 159"/>
                  <a:gd name="T52" fmla="*/ 211 w 231"/>
                  <a:gd name="T53" fmla="*/ 121 h 159"/>
                  <a:gd name="T54" fmla="*/ 200 w 231"/>
                  <a:gd name="T55" fmla="*/ 105 h 159"/>
                  <a:gd name="T56" fmla="*/ 211 w 231"/>
                  <a:gd name="T57" fmla="*/ 97 h 159"/>
                  <a:gd name="T58" fmla="*/ 220 w 231"/>
                  <a:gd name="T59" fmla="*/ 76 h 159"/>
                  <a:gd name="T60" fmla="*/ 231 w 231"/>
                  <a:gd name="T61" fmla="*/ 72 h 159"/>
                  <a:gd name="T62" fmla="*/ 222 w 231"/>
                  <a:gd name="T63" fmla="*/ 65 h 159"/>
                  <a:gd name="T64" fmla="*/ 223 w 231"/>
                  <a:gd name="T65" fmla="*/ 49 h 159"/>
                  <a:gd name="T66" fmla="*/ 223 w 231"/>
                  <a:gd name="T67" fmla="*/ 11 h 159"/>
                  <a:gd name="T68" fmla="*/ 182 w 231"/>
                  <a:gd name="T69" fmla="*/ 16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1" h="159">
                    <a:moveTo>
                      <a:pt x="182" y="16"/>
                    </a:moveTo>
                    <a:lnTo>
                      <a:pt x="150" y="42"/>
                    </a:lnTo>
                    <a:lnTo>
                      <a:pt x="99" y="16"/>
                    </a:lnTo>
                    <a:lnTo>
                      <a:pt x="43" y="9"/>
                    </a:lnTo>
                    <a:lnTo>
                      <a:pt x="31" y="13"/>
                    </a:lnTo>
                    <a:lnTo>
                      <a:pt x="14" y="0"/>
                    </a:lnTo>
                    <a:lnTo>
                      <a:pt x="2" y="16"/>
                    </a:lnTo>
                    <a:lnTo>
                      <a:pt x="7" y="49"/>
                    </a:lnTo>
                    <a:lnTo>
                      <a:pt x="2" y="79"/>
                    </a:lnTo>
                    <a:lnTo>
                      <a:pt x="16" y="110"/>
                    </a:lnTo>
                    <a:lnTo>
                      <a:pt x="0" y="121"/>
                    </a:lnTo>
                    <a:lnTo>
                      <a:pt x="7" y="132"/>
                    </a:lnTo>
                    <a:lnTo>
                      <a:pt x="29" y="137"/>
                    </a:lnTo>
                    <a:lnTo>
                      <a:pt x="52" y="130"/>
                    </a:lnTo>
                    <a:lnTo>
                      <a:pt x="88" y="137"/>
                    </a:lnTo>
                    <a:lnTo>
                      <a:pt x="97" y="132"/>
                    </a:lnTo>
                    <a:lnTo>
                      <a:pt x="141" y="155"/>
                    </a:lnTo>
                    <a:lnTo>
                      <a:pt x="168" y="159"/>
                    </a:lnTo>
                    <a:lnTo>
                      <a:pt x="175" y="152"/>
                    </a:lnTo>
                    <a:lnTo>
                      <a:pt x="186" y="157"/>
                    </a:lnTo>
                    <a:lnTo>
                      <a:pt x="216" y="146"/>
                    </a:lnTo>
                    <a:lnTo>
                      <a:pt x="225" y="141"/>
                    </a:lnTo>
                    <a:lnTo>
                      <a:pt x="223" y="130"/>
                    </a:lnTo>
                    <a:lnTo>
                      <a:pt x="213" y="126"/>
                    </a:lnTo>
                    <a:lnTo>
                      <a:pt x="202" y="132"/>
                    </a:lnTo>
                    <a:lnTo>
                      <a:pt x="200" y="121"/>
                    </a:lnTo>
                    <a:lnTo>
                      <a:pt x="211" y="121"/>
                    </a:lnTo>
                    <a:lnTo>
                      <a:pt x="200" y="105"/>
                    </a:lnTo>
                    <a:lnTo>
                      <a:pt x="211" y="97"/>
                    </a:lnTo>
                    <a:lnTo>
                      <a:pt x="220" y="76"/>
                    </a:lnTo>
                    <a:lnTo>
                      <a:pt x="231" y="72"/>
                    </a:lnTo>
                    <a:lnTo>
                      <a:pt x="222" y="65"/>
                    </a:lnTo>
                    <a:lnTo>
                      <a:pt x="223" y="49"/>
                    </a:lnTo>
                    <a:lnTo>
                      <a:pt x="223" y="11"/>
                    </a:lnTo>
                    <a:lnTo>
                      <a:pt x="182" y="16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56" name="Freeform 112">
                <a:extLst>
                  <a:ext uri="{FF2B5EF4-FFF2-40B4-BE49-F238E27FC236}">
                    <a16:creationId xmlns:a16="http://schemas.microsoft.com/office/drawing/2014/main" id="{DAC6A5D9-4FC4-6790-4ECB-B4D8EB42F9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2" y="2112"/>
                <a:ext cx="248" cy="150"/>
              </a:xfrm>
              <a:custGeom>
                <a:avLst/>
                <a:gdLst>
                  <a:gd name="T0" fmla="*/ 230 w 248"/>
                  <a:gd name="T1" fmla="*/ 0 h 150"/>
                  <a:gd name="T2" fmla="*/ 230 w 248"/>
                  <a:gd name="T3" fmla="*/ 0 h 150"/>
                  <a:gd name="T4" fmla="*/ 203 w 248"/>
                  <a:gd name="T5" fmla="*/ 6 h 150"/>
                  <a:gd name="T6" fmla="*/ 185 w 248"/>
                  <a:gd name="T7" fmla="*/ 22 h 150"/>
                  <a:gd name="T8" fmla="*/ 148 w 248"/>
                  <a:gd name="T9" fmla="*/ 31 h 150"/>
                  <a:gd name="T10" fmla="*/ 113 w 248"/>
                  <a:gd name="T11" fmla="*/ 18 h 150"/>
                  <a:gd name="T12" fmla="*/ 65 w 248"/>
                  <a:gd name="T13" fmla="*/ 13 h 150"/>
                  <a:gd name="T14" fmla="*/ 29 w 248"/>
                  <a:gd name="T15" fmla="*/ 0 h 150"/>
                  <a:gd name="T16" fmla="*/ 7 w 248"/>
                  <a:gd name="T17" fmla="*/ 9 h 150"/>
                  <a:gd name="T18" fmla="*/ 7 w 248"/>
                  <a:gd name="T19" fmla="*/ 9 h 150"/>
                  <a:gd name="T20" fmla="*/ 11 w 248"/>
                  <a:gd name="T21" fmla="*/ 34 h 150"/>
                  <a:gd name="T22" fmla="*/ 43 w 248"/>
                  <a:gd name="T23" fmla="*/ 45 h 150"/>
                  <a:gd name="T24" fmla="*/ 36 w 248"/>
                  <a:gd name="T25" fmla="*/ 56 h 150"/>
                  <a:gd name="T26" fmla="*/ 43 w 248"/>
                  <a:gd name="T27" fmla="*/ 87 h 150"/>
                  <a:gd name="T28" fmla="*/ 12 w 248"/>
                  <a:gd name="T29" fmla="*/ 105 h 150"/>
                  <a:gd name="T30" fmla="*/ 18 w 248"/>
                  <a:gd name="T31" fmla="*/ 114 h 150"/>
                  <a:gd name="T32" fmla="*/ 0 w 248"/>
                  <a:gd name="T33" fmla="*/ 132 h 150"/>
                  <a:gd name="T34" fmla="*/ 7 w 248"/>
                  <a:gd name="T35" fmla="*/ 143 h 150"/>
                  <a:gd name="T36" fmla="*/ 45 w 248"/>
                  <a:gd name="T37" fmla="*/ 150 h 150"/>
                  <a:gd name="T38" fmla="*/ 66 w 248"/>
                  <a:gd name="T39" fmla="*/ 139 h 150"/>
                  <a:gd name="T40" fmla="*/ 70 w 248"/>
                  <a:gd name="T41" fmla="*/ 128 h 150"/>
                  <a:gd name="T42" fmla="*/ 81 w 248"/>
                  <a:gd name="T43" fmla="*/ 134 h 150"/>
                  <a:gd name="T44" fmla="*/ 106 w 248"/>
                  <a:gd name="T45" fmla="*/ 125 h 150"/>
                  <a:gd name="T46" fmla="*/ 126 w 248"/>
                  <a:gd name="T47" fmla="*/ 135 h 150"/>
                  <a:gd name="T48" fmla="*/ 135 w 248"/>
                  <a:gd name="T49" fmla="*/ 130 h 150"/>
                  <a:gd name="T50" fmla="*/ 158 w 248"/>
                  <a:gd name="T51" fmla="*/ 134 h 150"/>
                  <a:gd name="T52" fmla="*/ 169 w 248"/>
                  <a:gd name="T53" fmla="*/ 132 h 150"/>
                  <a:gd name="T54" fmla="*/ 196 w 248"/>
                  <a:gd name="T55" fmla="*/ 112 h 150"/>
                  <a:gd name="T56" fmla="*/ 225 w 248"/>
                  <a:gd name="T57" fmla="*/ 107 h 150"/>
                  <a:gd name="T58" fmla="*/ 247 w 248"/>
                  <a:gd name="T59" fmla="*/ 110 h 150"/>
                  <a:gd name="T60" fmla="*/ 248 w 248"/>
                  <a:gd name="T61" fmla="*/ 101 h 150"/>
                  <a:gd name="T62" fmla="*/ 239 w 248"/>
                  <a:gd name="T63" fmla="*/ 87 h 150"/>
                  <a:gd name="T64" fmla="*/ 245 w 248"/>
                  <a:gd name="T65" fmla="*/ 76 h 150"/>
                  <a:gd name="T66" fmla="*/ 236 w 248"/>
                  <a:gd name="T67" fmla="*/ 40 h 150"/>
                  <a:gd name="T68" fmla="*/ 243 w 248"/>
                  <a:gd name="T69" fmla="*/ 33 h 150"/>
                  <a:gd name="T70" fmla="*/ 232 w 248"/>
                  <a:gd name="T71" fmla="*/ 33 h 150"/>
                  <a:gd name="T72" fmla="*/ 230 w 248"/>
                  <a:gd name="T73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48" h="150">
                    <a:moveTo>
                      <a:pt x="230" y="0"/>
                    </a:moveTo>
                    <a:lnTo>
                      <a:pt x="230" y="0"/>
                    </a:lnTo>
                    <a:lnTo>
                      <a:pt x="203" y="6"/>
                    </a:lnTo>
                    <a:lnTo>
                      <a:pt x="185" y="22"/>
                    </a:lnTo>
                    <a:lnTo>
                      <a:pt x="148" y="31"/>
                    </a:lnTo>
                    <a:lnTo>
                      <a:pt x="113" y="18"/>
                    </a:lnTo>
                    <a:lnTo>
                      <a:pt x="65" y="13"/>
                    </a:lnTo>
                    <a:lnTo>
                      <a:pt x="29" y="0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11" y="34"/>
                    </a:lnTo>
                    <a:lnTo>
                      <a:pt x="43" y="45"/>
                    </a:lnTo>
                    <a:lnTo>
                      <a:pt x="36" y="56"/>
                    </a:lnTo>
                    <a:lnTo>
                      <a:pt x="43" y="87"/>
                    </a:lnTo>
                    <a:lnTo>
                      <a:pt x="12" y="105"/>
                    </a:lnTo>
                    <a:lnTo>
                      <a:pt x="18" y="114"/>
                    </a:lnTo>
                    <a:lnTo>
                      <a:pt x="0" y="132"/>
                    </a:lnTo>
                    <a:lnTo>
                      <a:pt x="7" y="143"/>
                    </a:lnTo>
                    <a:lnTo>
                      <a:pt x="45" y="150"/>
                    </a:lnTo>
                    <a:lnTo>
                      <a:pt x="66" y="139"/>
                    </a:lnTo>
                    <a:lnTo>
                      <a:pt x="70" y="128"/>
                    </a:lnTo>
                    <a:lnTo>
                      <a:pt x="81" y="134"/>
                    </a:lnTo>
                    <a:lnTo>
                      <a:pt x="106" y="125"/>
                    </a:lnTo>
                    <a:lnTo>
                      <a:pt x="126" y="135"/>
                    </a:lnTo>
                    <a:lnTo>
                      <a:pt x="135" y="130"/>
                    </a:lnTo>
                    <a:lnTo>
                      <a:pt x="158" y="134"/>
                    </a:lnTo>
                    <a:lnTo>
                      <a:pt x="169" y="132"/>
                    </a:lnTo>
                    <a:lnTo>
                      <a:pt x="196" y="112"/>
                    </a:lnTo>
                    <a:lnTo>
                      <a:pt x="225" y="107"/>
                    </a:lnTo>
                    <a:lnTo>
                      <a:pt x="247" y="110"/>
                    </a:lnTo>
                    <a:lnTo>
                      <a:pt x="248" y="101"/>
                    </a:lnTo>
                    <a:lnTo>
                      <a:pt x="239" y="87"/>
                    </a:lnTo>
                    <a:lnTo>
                      <a:pt x="245" y="76"/>
                    </a:lnTo>
                    <a:lnTo>
                      <a:pt x="236" y="40"/>
                    </a:lnTo>
                    <a:lnTo>
                      <a:pt x="243" y="33"/>
                    </a:lnTo>
                    <a:lnTo>
                      <a:pt x="232" y="33"/>
                    </a:lnTo>
                    <a:lnTo>
                      <a:pt x="230" y="0"/>
                    </a:lnTo>
                    <a:close/>
                  </a:path>
                </a:pathLst>
              </a:custGeom>
              <a:solidFill>
                <a:srgbClr val="1A1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57" name="Freeform 113">
                <a:extLst>
                  <a:ext uri="{FF2B5EF4-FFF2-40B4-BE49-F238E27FC236}">
                    <a16:creationId xmlns:a16="http://schemas.microsoft.com/office/drawing/2014/main" id="{077A7B77-3925-0360-1DD0-A28DC7F26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2" y="2112"/>
                <a:ext cx="248" cy="150"/>
              </a:xfrm>
              <a:custGeom>
                <a:avLst/>
                <a:gdLst>
                  <a:gd name="T0" fmla="*/ 230 w 248"/>
                  <a:gd name="T1" fmla="*/ 0 h 150"/>
                  <a:gd name="T2" fmla="*/ 230 w 248"/>
                  <a:gd name="T3" fmla="*/ 0 h 150"/>
                  <a:gd name="T4" fmla="*/ 203 w 248"/>
                  <a:gd name="T5" fmla="*/ 6 h 150"/>
                  <a:gd name="T6" fmla="*/ 185 w 248"/>
                  <a:gd name="T7" fmla="*/ 22 h 150"/>
                  <a:gd name="T8" fmla="*/ 148 w 248"/>
                  <a:gd name="T9" fmla="*/ 31 h 150"/>
                  <a:gd name="T10" fmla="*/ 113 w 248"/>
                  <a:gd name="T11" fmla="*/ 18 h 150"/>
                  <a:gd name="T12" fmla="*/ 65 w 248"/>
                  <a:gd name="T13" fmla="*/ 13 h 150"/>
                  <a:gd name="T14" fmla="*/ 29 w 248"/>
                  <a:gd name="T15" fmla="*/ 0 h 150"/>
                  <a:gd name="T16" fmla="*/ 7 w 248"/>
                  <a:gd name="T17" fmla="*/ 9 h 150"/>
                  <a:gd name="T18" fmla="*/ 7 w 248"/>
                  <a:gd name="T19" fmla="*/ 9 h 150"/>
                  <a:gd name="T20" fmla="*/ 11 w 248"/>
                  <a:gd name="T21" fmla="*/ 34 h 150"/>
                  <a:gd name="T22" fmla="*/ 43 w 248"/>
                  <a:gd name="T23" fmla="*/ 45 h 150"/>
                  <a:gd name="T24" fmla="*/ 36 w 248"/>
                  <a:gd name="T25" fmla="*/ 56 h 150"/>
                  <a:gd name="T26" fmla="*/ 43 w 248"/>
                  <a:gd name="T27" fmla="*/ 87 h 150"/>
                  <a:gd name="T28" fmla="*/ 12 w 248"/>
                  <a:gd name="T29" fmla="*/ 105 h 150"/>
                  <a:gd name="T30" fmla="*/ 18 w 248"/>
                  <a:gd name="T31" fmla="*/ 114 h 150"/>
                  <a:gd name="T32" fmla="*/ 0 w 248"/>
                  <a:gd name="T33" fmla="*/ 132 h 150"/>
                  <a:gd name="T34" fmla="*/ 7 w 248"/>
                  <a:gd name="T35" fmla="*/ 143 h 150"/>
                  <a:gd name="T36" fmla="*/ 45 w 248"/>
                  <a:gd name="T37" fmla="*/ 150 h 150"/>
                  <a:gd name="T38" fmla="*/ 66 w 248"/>
                  <a:gd name="T39" fmla="*/ 139 h 150"/>
                  <a:gd name="T40" fmla="*/ 70 w 248"/>
                  <a:gd name="T41" fmla="*/ 128 h 150"/>
                  <a:gd name="T42" fmla="*/ 81 w 248"/>
                  <a:gd name="T43" fmla="*/ 134 h 150"/>
                  <a:gd name="T44" fmla="*/ 106 w 248"/>
                  <a:gd name="T45" fmla="*/ 125 h 150"/>
                  <a:gd name="T46" fmla="*/ 126 w 248"/>
                  <a:gd name="T47" fmla="*/ 135 h 150"/>
                  <a:gd name="T48" fmla="*/ 135 w 248"/>
                  <a:gd name="T49" fmla="*/ 130 h 150"/>
                  <a:gd name="T50" fmla="*/ 158 w 248"/>
                  <a:gd name="T51" fmla="*/ 134 h 150"/>
                  <a:gd name="T52" fmla="*/ 169 w 248"/>
                  <a:gd name="T53" fmla="*/ 132 h 150"/>
                  <a:gd name="T54" fmla="*/ 196 w 248"/>
                  <a:gd name="T55" fmla="*/ 112 h 150"/>
                  <a:gd name="T56" fmla="*/ 225 w 248"/>
                  <a:gd name="T57" fmla="*/ 107 h 150"/>
                  <a:gd name="T58" fmla="*/ 247 w 248"/>
                  <a:gd name="T59" fmla="*/ 110 h 150"/>
                  <a:gd name="T60" fmla="*/ 248 w 248"/>
                  <a:gd name="T61" fmla="*/ 101 h 150"/>
                  <a:gd name="T62" fmla="*/ 239 w 248"/>
                  <a:gd name="T63" fmla="*/ 87 h 150"/>
                  <a:gd name="T64" fmla="*/ 245 w 248"/>
                  <a:gd name="T65" fmla="*/ 76 h 150"/>
                  <a:gd name="T66" fmla="*/ 236 w 248"/>
                  <a:gd name="T67" fmla="*/ 40 h 150"/>
                  <a:gd name="T68" fmla="*/ 243 w 248"/>
                  <a:gd name="T69" fmla="*/ 33 h 150"/>
                  <a:gd name="T70" fmla="*/ 232 w 248"/>
                  <a:gd name="T71" fmla="*/ 33 h 150"/>
                  <a:gd name="T72" fmla="*/ 230 w 248"/>
                  <a:gd name="T73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48" h="150">
                    <a:moveTo>
                      <a:pt x="230" y="0"/>
                    </a:moveTo>
                    <a:lnTo>
                      <a:pt x="230" y="0"/>
                    </a:lnTo>
                    <a:lnTo>
                      <a:pt x="203" y="6"/>
                    </a:lnTo>
                    <a:lnTo>
                      <a:pt x="185" y="22"/>
                    </a:lnTo>
                    <a:lnTo>
                      <a:pt x="148" y="31"/>
                    </a:lnTo>
                    <a:lnTo>
                      <a:pt x="113" y="18"/>
                    </a:lnTo>
                    <a:lnTo>
                      <a:pt x="65" y="13"/>
                    </a:lnTo>
                    <a:lnTo>
                      <a:pt x="29" y="0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11" y="34"/>
                    </a:lnTo>
                    <a:lnTo>
                      <a:pt x="43" y="45"/>
                    </a:lnTo>
                    <a:lnTo>
                      <a:pt x="36" y="56"/>
                    </a:lnTo>
                    <a:lnTo>
                      <a:pt x="43" y="87"/>
                    </a:lnTo>
                    <a:lnTo>
                      <a:pt x="12" y="105"/>
                    </a:lnTo>
                    <a:lnTo>
                      <a:pt x="18" y="114"/>
                    </a:lnTo>
                    <a:lnTo>
                      <a:pt x="0" y="132"/>
                    </a:lnTo>
                    <a:lnTo>
                      <a:pt x="7" y="143"/>
                    </a:lnTo>
                    <a:lnTo>
                      <a:pt x="45" y="150"/>
                    </a:lnTo>
                    <a:lnTo>
                      <a:pt x="66" y="139"/>
                    </a:lnTo>
                    <a:lnTo>
                      <a:pt x="70" y="128"/>
                    </a:lnTo>
                    <a:lnTo>
                      <a:pt x="81" y="134"/>
                    </a:lnTo>
                    <a:lnTo>
                      <a:pt x="106" y="125"/>
                    </a:lnTo>
                    <a:lnTo>
                      <a:pt x="126" y="135"/>
                    </a:lnTo>
                    <a:lnTo>
                      <a:pt x="135" y="130"/>
                    </a:lnTo>
                    <a:lnTo>
                      <a:pt x="158" y="134"/>
                    </a:lnTo>
                    <a:lnTo>
                      <a:pt x="169" y="132"/>
                    </a:lnTo>
                    <a:lnTo>
                      <a:pt x="196" y="112"/>
                    </a:lnTo>
                    <a:lnTo>
                      <a:pt x="225" y="107"/>
                    </a:lnTo>
                    <a:lnTo>
                      <a:pt x="247" y="110"/>
                    </a:lnTo>
                    <a:lnTo>
                      <a:pt x="248" y="101"/>
                    </a:lnTo>
                    <a:lnTo>
                      <a:pt x="239" y="87"/>
                    </a:lnTo>
                    <a:lnTo>
                      <a:pt x="245" y="76"/>
                    </a:lnTo>
                    <a:lnTo>
                      <a:pt x="236" y="40"/>
                    </a:lnTo>
                    <a:lnTo>
                      <a:pt x="243" y="33"/>
                    </a:lnTo>
                    <a:lnTo>
                      <a:pt x="232" y="33"/>
                    </a:lnTo>
                    <a:lnTo>
                      <a:pt x="230" y="0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58" name="Freeform 114">
                <a:extLst>
                  <a:ext uri="{FF2B5EF4-FFF2-40B4-BE49-F238E27FC236}">
                    <a16:creationId xmlns:a16="http://schemas.microsoft.com/office/drawing/2014/main" id="{6FA9B274-DD61-EE4D-4DB4-60AED861BB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2" y="2100"/>
                <a:ext cx="238" cy="187"/>
              </a:xfrm>
              <a:custGeom>
                <a:avLst/>
                <a:gdLst>
                  <a:gd name="T0" fmla="*/ 0 w 238"/>
                  <a:gd name="T1" fmla="*/ 12 h 187"/>
                  <a:gd name="T2" fmla="*/ 0 w 238"/>
                  <a:gd name="T3" fmla="*/ 12 h 187"/>
                  <a:gd name="T4" fmla="*/ 2 w 238"/>
                  <a:gd name="T5" fmla="*/ 45 h 187"/>
                  <a:gd name="T6" fmla="*/ 13 w 238"/>
                  <a:gd name="T7" fmla="*/ 45 h 187"/>
                  <a:gd name="T8" fmla="*/ 6 w 238"/>
                  <a:gd name="T9" fmla="*/ 52 h 187"/>
                  <a:gd name="T10" fmla="*/ 15 w 238"/>
                  <a:gd name="T11" fmla="*/ 88 h 187"/>
                  <a:gd name="T12" fmla="*/ 9 w 238"/>
                  <a:gd name="T13" fmla="*/ 99 h 187"/>
                  <a:gd name="T14" fmla="*/ 18 w 238"/>
                  <a:gd name="T15" fmla="*/ 113 h 187"/>
                  <a:gd name="T16" fmla="*/ 17 w 238"/>
                  <a:gd name="T17" fmla="*/ 122 h 187"/>
                  <a:gd name="T18" fmla="*/ 17 w 238"/>
                  <a:gd name="T19" fmla="*/ 133 h 187"/>
                  <a:gd name="T20" fmla="*/ 42 w 238"/>
                  <a:gd name="T21" fmla="*/ 137 h 187"/>
                  <a:gd name="T22" fmla="*/ 72 w 238"/>
                  <a:gd name="T23" fmla="*/ 171 h 187"/>
                  <a:gd name="T24" fmla="*/ 65 w 238"/>
                  <a:gd name="T25" fmla="*/ 180 h 187"/>
                  <a:gd name="T26" fmla="*/ 80 w 238"/>
                  <a:gd name="T27" fmla="*/ 187 h 187"/>
                  <a:gd name="T28" fmla="*/ 89 w 238"/>
                  <a:gd name="T29" fmla="*/ 178 h 187"/>
                  <a:gd name="T30" fmla="*/ 112 w 238"/>
                  <a:gd name="T31" fmla="*/ 174 h 187"/>
                  <a:gd name="T32" fmla="*/ 132 w 238"/>
                  <a:gd name="T33" fmla="*/ 162 h 187"/>
                  <a:gd name="T34" fmla="*/ 145 w 238"/>
                  <a:gd name="T35" fmla="*/ 167 h 187"/>
                  <a:gd name="T36" fmla="*/ 168 w 238"/>
                  <a:gd name="T37" fmla="*/ 164 h 187"/>
                  <a:gd name="T38" fmla="*/ 166 w 238"/>
                  <a:gd name="T39" fmla="*/ 153 h 187"/>
                  <a:gd name="T40" fmla="*/ 190 w 238"/>
                  <a:gd name="T41" fmla="*/ 126 h 187"/>
                  <a:gd name="T42" fmla="*/ 182 w 238"/>
                  <a:gd name="T43" fmla="*/ 104 h 187"/>
                  <a:gd name="T44" fmla="*/ 191 w 238"/>
                  <a:gd name="T45" fmla="*/ 95 h 187"/>
                  <a:gd name="T46" fmla="*/ 208 w 238"/>
                  <a:gd name="T47" fmla="*/ 95 h 187"/>
                  <a:gd name="T48" fmla="*/ 222 w 238"/>
                  <a:gd name="T49" fmla="*/ 61 h 187"/>
                  <a:gd name="T50" fmla="*/ 238 w 238"/>
                  <a:gd name="T51" fmla="*/ 50 h 187"/>
                  <a:gd name="T52" fmla="*/ 224 w 238"/>
                  <a:gd name="T53" fmla="*/ 19 h 187"/>
                  <a:gd name="T54" fmla="*/ 173 w 238"/>
                  <a:gd name="T55" fmla="*/ 7 h 187"/>
                  <a:gd name="T56" fmla="*/ 154 w 238"/>
                  <a:gd name="T57" fmla="*/ 34 h 187"/>
                  <a:gd name="T58" fmla="*/ 123 w 238"/>
                  <a:gd name="T59" fmla="*/ 43 h 187"/>
                  <a:gd name="T60" fmla="*/ 116 w 238"/>
                  <a:gd name="T61" fmla="*/ 52 h 187"/>
                  <a:gd name="T62" fmla="*/ 96 w 238"/>
                  <a:gd name="T63" fmla="*/ 43 h 187"/>
                  <a:gd name="T64" fmla="*/ 87 w 238"/>
                  <a:gd name="T65" fmla="*/ 36 h 187"/>
                  <a:gd name="T66" fmla="*/ 94 w 238"/>
                  <a:gd name="T67" fmla="*/ 27 h 187"/>
                  <a:gd name="T68" fmla="*/ 76 w 238"/>
                  <a:gd name="T69" fmla="*/ 16 h 187"/>
                  <a:gd name="T70" fmla="*/ 62 w 238"/>
                  <a:gd name="T71" fmla="*/ 18 h 187"/>
                  <a:gd name="T72" fmla="*/ 33 w 238"/>
                  <a:gd name="T73" fmla="*/ 0 h 187"/>
                  <a:gd name="T74" fmla="*/ 6 w 238"/>
                  <a:gd name="T75" fmla="*/ 9 h 187"/>
                  <a:gd name="T76" fmla="*/ 8 w 238"/>
                  <a:gd name="T77" fmla="*/ 10 h 187"/>
                  <a:gd name="T78" fmla="*/ 0 w 238"/>
                  <a:gd name="T79" fmla="*/ 12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8" h="187">
                    <a:moveTo>
                      <a:pt x="0" y="12"/>
                    </a:moveTo>
                    <a:lnTo>
                      <a:pt x="0" y="12"/>
                    </a:lnTo>
                    <a:lnTo>
                      <a:pt x="2" y="45"/>
                    </a:lnTo>
                    <a:lnTo>
                      <a:pt x="13" y="45"/>
                    </a:lnTo>
                    <a:lnTo>
                      <a:pt x="6" y="52"/>
                    </a:lnTo>
                    <a:lnTo>
                      <a:pt x="15" y="88"/>
                    </a:lnTo>
                    <a:lnTo>
                      <a:pt x="9" y="99"/>
                    </a:lnTo>
                    <a:lnTo>
                      <a:pt x="18" y="113"/>
                    </a:lnTo>
                    <a:lnTo>
                      <a:pt x="17" y="122"/>
                    </a:lnTo>
                    <a:lnTo>
                      <a:pt x="17" y="133"/>
                    </a:lnTo>
                    <a:lnTo>
                      <a:pt x="42" y="137"/>
                    </a:lnTo>
                    <a:lnTo>
                      <a:pt x="72" y="171"/>
                    </a:lnTo>
                    <a:lnTo>
                      <a:pt x="65" y="180"/>
                    </a:lnTo>
                    <a:lnTo>
                      <a:pt x="80" y="187"/>
                    </a:lnTo>
                    <a:lnTo>
                      <a:pt x="89" y="178"/>
                    </a:lnTo>
                    <a:lnTo>
                      <a:pt x="112" y="174"/>
                    </a:lnTo>
                    <a:lnTo>
                      <a:pt x="132" y="162"/>
                    </a:lnTo>
                    <a:lnTo>
                      <a:pt x="145" y="167"/>
                    </a:lnTo>
                    <a:lnTo>
                      <a:pt x="168" y="164"/>
                    </a:lnTo>
                    <a:lnTo>
                      <a:pt x="166" y="153"/>
                    </a:lnTo>
                    <a:lnTo>
                      <a:pt x="190" y="126"/>
                    </a:lnTo>
                    <a:lnTo>
                      <a:pt x="182" y="104"/>
                    </a:lnTo>
                    <a:lnTo>
                      <a:pt x="191" y="95"/>
                    </a:lnTo>
                    <a:lnTo>
                      <a:pt x="208" y="95"/>
                    </a:lnTo>
                    <a:lnTo>
                      <a:pt x="222" y="61"/>
                    </a:lnTo>
                    <a:lnTo>
                      <a:pt x="238" y="50"/>
                    </a:lnTo>
                    <a:lnTo>
                      <a:pt x="224" y="19"/>
                    </a:lnTo>
                    <a:lnTo>
                      <a:pt x="173" y="7"/>
                    </a:lnTo>
                    <a:lnTo>
                      <a:pt x="154" y="34"/>
                    </a:lnTo>
                    <a:lnTo>
                      <a:pt x="123" y="43"/>
                    </a:lnTo>
                    <a:lnTo>
                      <a:pt x="116" y="52"/>
                    </a:lnTo>
                    <a:lnTo>
                      <a:pt x="96" y="43"/>
                    </a:lnTo>
                    <a:lnTo>
                      <a:pt x="87" y="36"/>
                    </a:lnTo>
                    <a:lnTo>
                      <a:pt x="94" y="27"/>
                    </a:lnTo>
                    <a:lnTo>
                      <a:pt x="76" y="16"/>
                    </a:lnTo>
                    <a:lnTo>
                      <a:pt x="62" y="18"/>
                    </a:lnTo>
                    <a:lnTo>
                      <a:pt x="33" y="0"/>
                    </a:lnTo>
                    <a:lnTo>
                      <a:pt x="6" y="9"/>
                    </a:lnTo>
                    <a:lnTo>
                      <a:pt x="8" y="1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1A1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59" name="Freeform 115">
                <a:extLst>
                  <a:ext uri="{FF2B5EF4-FFF2-40B4-BE49-F238E27FC236}">
                    <a16:creationId xmlns:a16="http://schemas.microsoft.com/office/drawing/2014/main" id="{1508428C-28A7-3933-BF52-7A4F485F65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2" y="2100"/>
                <a:ext cx="238" cy="187"/>
              </a:xfrm>
              <a:custGeom>
                <a:avLst/>
                <a:gdLst>
                  <a:gd name="T0" fmla="*/ 0 w 238"/>
                  <a:gd name="T1" fmla="*/ 12 h 187"/>
                  <a:gd name="T2" fmla="*/ 0 w 238"/>
                  <a:gd name="T3" fmla="*/ 12 h 187"/>
                  <a:gd name="T4" fmla="*/ 2 w 238"/>
                  <a:gd name="T5" fmla="*/ 45 h 187"/>
                  <a:gd name="T6" fmla="*/ 13 w 238"/>
                  <a:gd name="T7" fmla="*/ 45 h 187"/>
                  <a:gd name="T8" fmla="*/ 6 w 238"/>
                  <a:gd name="T9" fmla="*/ 52 h 187"/>
                  <a:gd name="T10" fmla="*/ 15 w 238"/>
                  <a:gd name="T11" fmla="*/ 88 h 187"/>
                  <a:gd name="T12" fmla="*/ 9 w 238"/>
                  <a:gd name="T13" fmla="*/ 99 h 187"/>
                  <a:gd name="T14" fmla="*/ 18 w 238"/>
                  <a:gd name="T15" fmla="*/ 113 h 187"/>
                  <a:gd name="T16" fmla="*/ 17 w 238"/>
                  <a:gd name="T17" fmla="*/ 122 h 187"/>
                  <a:gd name="T18" fmla="*/ 17 w 238"/>
                  <a:gd name="T19" fmla="*/ 133 h 187"/>
                  <a:gd name="T20" fmla="*/ 42 w 238"/>
                  <a:gd name="T21" fmla="*/ 137 h 187"/>
                  <a:gd name="T22" fmla="*/ 72 w 238"/>
                  <a:gd name="T23" fmla="*/ 171 h 187"/>
                  <a:gd name="T24" fmla="*/ 65 w 238"/>
                  <a:gd name="T25" fmla="*/ 180 h 187"/>
                  <a:gd name="T26" fmla="*/ 80 w 238"/>
                  <a:gd name="T27" fmla="*/ 187 h 187"/>
                  <a:gd name="T28" fmla="*/ 89 w 238"/>
                  <a:gd name="T29" fmla="*/ 178 h 187"/>
                  <a:gd name="T30" fmla="*/ 112 w 238"/>
                  <a:gd name="T31" fmla="*/ 174 h 187"/>
                  <a:gd name="T32" fmla="*/ 132 w 238"/>
                  <a:gd name="T33" fmla="*/ 162 h 187"/>
                  <a:gd name="T34" fmla="*/ 145 w 238"/>
                  <a:gd name="T35" fmla="*/ 167 h 187"/>
                  <a:gd name="T36" fmla="*/ 168 w 238"/>
                  <a:gd name="T37" fmla="*/ 164 h 187"/>
                  <a:gd name="T38" fmla="*/ 166 w 238"/>
                  <a:gd name="T39" fmla="*/ 153 h 187"/>
                  <a:gd name="T40" fmla="*/ 190 w 238"/>
                  <a:gd name="T41" fmla="*/ 126 h 187"/>
                  <a:gd name="T42" fmla="*/ 182 w 238"/>
                  <a:gd name="T43" fmla="*/ 104 h 187"/>
                  <a:gd name="T44" fmla="*/ 191 w 238"/>
                  <a:gd name="T45" fmla="*/ 95 h 187"/>
                  <a:gd name="T46" fmla="*/ 208 w 238"/>
                  <a:gd name="T47" fmla="*/ 95 h 187"/>
                  <a:gd name="T48" fmla="*/ 222 w 238"/>
                  <a:gd name="T49" fmla="*/ 61 h 187"/>
                  <a:gd name="T50" fmla="*/ 238 w 238"/>
                  <a:gd name="T51" fmla="*/ 50 h 187"/>
                  <a:gd name="T52" fmla="*/ 224 w 238"/>
                  <a:gd name="T53" fmla="*/ 19 h 187"/>
                  <a:gd name="T54" fmla="*/ 173 w 238"/>
                  <a:gd name="T55" fmla="*/ 7 h 187"/>
                  <a:gd name="T56" fmla="*/ 154 w 238"/>
                  <a:gd name="T57" fmla="*/ 34 h 187"/>
                  <a:gd name="T58" fmla="*/ 123 w 238"/>
                  <a:gd name="T59" fmla="*/ 43 h 187"/>
                  <a:gd name="T60" fmla="*/ 116 w 238"/>
                  <a:gd name="T61" fmla="*/ 52 h 187"/>
                  <a:gd name="T62" fmla="*/ 96 w 238"/>
                  <a:gd name="T63" fmla="*/ 43 h 187"/>
                  <a:gd name="T64" fmla="*/ 87 w 238"/>
                  <a:gd name="T65" fmla="*/ 36 h 187"/>
                  <a:gd name="T66" fmla="*/ 94 w 238"/>
                  <a:gd name="T67" fmla="*/ 27 h 187"/>
                  <a:gd name="T68" fmla="*/ 76 w 238"/>
                  <a:gd name="T69" fmla="*/ 16 h 187"/>
                  <a:gd name="T70" fmla="*/ 62 w 238"/>
                  <a:gd name="T71" fmla="*/ 18 h 187"/>
                  <a:gd name="T72" fmla="*/ 33 w 238"/>
                  <a:gd name="T73" fmla="*/ 0 h 187"/>
                  <a:gd name="T74" fmla="*/ 6 w 238"/>
                  <a:gd name="T75" fmla="*/ 9 h 187"/>
                  <a:gd name="T76" fmla="*/ 8 w 238"/>
                  <a:gd name="T77" fmla="*/ 10 h 187"/>
                  <a:gd name="T78" fmla="*/ 0 w 238"/>
                  <a:gd name="T79" fmla="*/ 12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8" h="187">
                    <a:moveTo>
                      <a:pt x="0" y="12"/>
                    </a:moveTo>
                    <a:lnTo>
                      <a:pt x="0" y="12"/>
                    </a:lnTo>
                    <a:lnTo>
                      <a:pt x="2" y="45"/>
                    </a:lnTo>
                    <a:lnTo>
                      <a:pt x="13" y="45"/>
                    </a:lnTo>
                    <a:lnTo>
                      <a:pt x="6" y="52"/>
                    </a:lnTo>
                    <a:lnTo>
                      <a:pt x="15" y="88"/>
                    </a:lnTo>
                    <a:lnTo>
                      <a:pt x="9" y="99"/>
                    </a:lnTo>
                    <a:lnTo>
                      <a:pt x="18" y="113"/>
                    </a:lnTo>
                    <a:lnTo>
                      <a:pt x="17" y="122"/>
                    </a:lnTo>
                    <a:lnTo>
                      <a:pt x="17" y="133"/>
                    </a:lnTo>
                    <a:lnTo>
                      <a:pt x="42" y="137"/>
                    </a:lnTo>
                    <a:lnTo>
                      <a:pt x="72" y="171"/>
                    </a:lnTo>
                    <a:lnTo>
                      <a:pt x="65" y="180"/>
                    </a:lnTo>
                    <a:lnTo>
                      <a:pt x="80" y="187"/>
                    </a:lnTo>
                    <a:lnTo>
                      <a:pt x="89" y="178"/>
                    </a:lnTo>
                    <a:lnTo>
                      <a:pt x="112" y="174"/>
                    </a:lnTo>
                    <a:lnTo>
                      <a:pt x="132" y="162"/>
                    </a:lnTo>
                    <a:lnTo>
                      <a:pt x="145" y="167"/>
                    </a:lnTo>
                    <a:lnTo>
                      <a:pt x="168" y="164"/>
                    </a:lnTo>
                    <a:lnTo>
                      <a:pt x="166" y="153"/>
                    </a:lnTo>
                    <a:lnTo>
                      <a:pt x="190" y="126"/>
                    </a:lnTo>
                    <a:lnTo>
                      <a:pt x="182" y="104"/>
                    </a:lnTo>
                    <a:lnTo>
                      <a:pt x="191" y="95"/>
                    </a:lnTo>
                    <a:lnTo>
                      <a:pt x="208" y="95"/>
                    </a:lnTo>
                    <a:lnTo>
                      <a:pt x="222" y="61"/>
                    </a:lnTo>
                    <a:lnTo>
                      <a:pt x="238" y="50"/>
                    </a:lnTo>
                    <a:lnTo>
                      <a:pt x="224" y="19"/>
                    </a:lnTo>
                    <a:lnTo>
                      <a:pt x="173" y="7"/>
                    </a:lnTo>
                    <a:lnTo>
                      <a:pt x="154" y="34"/>
                    </a:lnTo>
                    <a:lnTo>
                      <a:pt x="123" y="43"/>
                    </a:lnTo>
                    <a:lnTo>
                      <a:pt x="116" y="52"/>
                    </a:lnTo>
                    <a:lnTo>
                      <a:pt x="96" y="43"/>
                    </a:lnTo>
                    <a:lnTo>
                      <a:pt x="87" y="36"/>
                    </a:lnTo>
                    <a:lnTo>
                      <a:pt x="94" y="27"/>
                    </a:lnTo>
                    <a:lnTo>
                      <a:pt x="76" y="16"/>
                    </a:lnTo>
                    <a:lnTo>
                      <a:pt x="62" y="18"/>
                    </a:lnTo>
                    <a:lnTo>
                      <a:pt x="33" y="0"/>
                    </a:lnTo>
                    <a:lnTo>
                      <a:pt x="6" y="9"/>
                    </a:lnTo>
                    <a:lnTo>
                      <a:pt x="8" y="10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60" name="Freeform 116">
                <a:extLst>
                  <a:ext uri="{FF2B5EF4-FFF2-40B4-BE49-F238E27FC236}">
                    <a16:creationId xmlns:a16="http://schemas.microsoft.com/office/drawing/2014/main" id="{54F4D0B8-E394-32F3-CA36-7A496944FD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8" y="1968"/>
                <a:ext cx="270" cy="184"/>
              </a:xfrm>
              <a:custGeom>
                <a:avLst/>
                <a:gdLst>
                  <a:gd name="T0" fmla="*/ 40 w 270"/>
                  <a:gd name="T1" fmla="*/ 141 h 184"/>
                  <a:gd name="T2" fmla="*/ 67 w 270"/>
                  <a:gd name="T3" fmla="*/ 132 h 184"/>
                  <a:gd name="T4" fmla="*/ 96 w 270"/>
                  <a:gd name="T5" fmla="*/ 150 h 184"/>
                  <a:gd name="T6" fmla="*/ 110 w 270"/>
                  <a:gd name="T7" fmla="*/ 148 h 184"/>
                  <a:gd name="T8" fmla="*/ 128 w 270"/>
                  <a:gd name="T9" fmla="*/ 159 h 184"/>
                  <a:gd name="T10" fmla="*/ 121 w 270"/>
                  <a:gd name="T11" fmla="*/ 168 h 184"/>
                  <a:gd name="T12" fmla="*/ 130 w 270"/>
                  <a:gd name="T13" fmla="*/ 175 h 184"/>
                  <a:gd name="T14" fmla="*/ 150 w 270"/>
                  <a:gd name="T15" fmla="*/ 184 h 184"/>
                  <a:gd name="T16" fmla="*/ 157 w 270"/>
                  <a:gd name="T17" fmla="*/ 175 h 184"/>
                  <a:gd name="T18" fmla="*/ 188 w 270"/>
                  <a:gd name="T19" fmla="*/ 166 h 184"/>
                  <a:gd name="T20" fmla="*/ 207 w 270"/>
                  <a:gd name="T21" fmla="*/ 139 h 184"/>
                  <a:gd name="T22" fmla="*/ 258 w 270"/>
                  <a:gd name="T23" fmla="*/ 151 h 184"/>
                  <a:gd name="T24" fmla="*/ 263 w 270"/>
                  <a:gd name="T25" fmla="*/ 121 h 184"/>
                  <a:gd name="T26" fmla="*/ 258 w 270"/>
                  <a:gd name="T27" fmla="*/ 88 h 184"/>
                  <a:gd name="T28" fmla="*/ 270 w 270"/>
                  <a:gd name="T29" fmla="*/ 72 h 184"/>
                  <a:gd name="T30" fmla="*/ 256 w 270"/>
                  <a:gd name="T31" fmla="*/ 40 h 184"/>
                  <a:gd name="T32" fmla="*/ 207 w 270"/>
                  <a:gd name="T33" fmla="*/ 0 h 184"/>
                  <a:gd name="T34" fmla="*/ 207 w 270"/>
                  <a:gd name="T35" fmla="*/ 2 h 184"/>
                  <a:gd name="T36" fmla="*/ 164 w 270"/>
                  <a:gd name="T37" fmla="*/ 29 h 184"/>
                  <a:gd name="T38" fmla="*/ 78 w 270"/>
                  <a:gd name="T39" fmla="*/ 51 h 184"/>
                  <a:gd name="T40" fmla="*/ 22 w 270"/>
                  <a:gd name="T41" fmla="*/ 79 h 184"/>
                  <a:gd name="T42" fmla="*/ 0 w 270"/>
                  <a:gd name="T43" fmla="*/ 126 h 184"/>
                  <a:gd name="T44" fmla="*/ 6 w 270"/>
                  <a:gd name="T45" fmla="*/ 133 h 184"/>
                  <a:gd name="T46" fmla="*/ 40 w 270"/>
                  <a:gd name="T47" fmla="*/ 141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0" h="184">
                    <a:moveTo>
                      <a:pt x="40" y="141"/>
                    </a:moveTo>
                    <a:lnTo>
                      <a:pt x="67" y="132"/>
                    </a:lnTo>
                    <a:lnTo>
                      <a:pt x="96" y="150"/>
                    </a:lnTo>
                    <a:lnTo>
                      <a:pt x="110" y="148"/>
                    </a:lnTo>
                    <a:lnTo>
                      <a:pt x="128" y="159"/>
                    </a:lnTo>
                    <a:lnTo>
                      <a:pt x="121" y="168"/>
                    </a:lnTo>
                    <a:lnTo>
                      <a:pt x="130" y="175"/>
                    </a:lnTo>
                    <a:lnTo>
                      <a:pt x="150" y="184"/>
                    </a:lnTo>
                    <a:lnTo>
                      <a:pt x="157" y="175"/>
                    </a:lnTo>
                    <a:lnTo>
                      <a:pt x="188" y="166"/>
                    </a:lnTo>
                    <a:lnTo>
                      <a:pt x="207" y="139"/>
                    </a:lnTo>
                    <a:lnTo>
                      <a:pt x="258" y="151"/>
                    </a:lnTo>
                    <a:lnTo>
                      <a:pt x="263" y="121"/>
                    </a:lnTo>
                    <a:lnTo>
                      <a:pt x="258" y="88"/>
                    </a:lnTo>
                    <a:lnTo>
                      <a:pt x="270" y="72"/>
                    </a:lnTo>
                    <a:lnTo>
                      <a:pt x="256" y="40"/>
                    </a:lnTo>
                    <a:lnTo>
                      <a:pt x="207" y="0"/>
                    </a:lnTo>
                    <a:lnTo>
                      <a:pt x="207" y="2"/>
                    </a:lnTo>
                    <a:lnTo>
                      <a:pt x="164" y="29"/>
                    </a:lnTo>
                    <a:lnTo>
                      <a:pt x="78" y="51"/>
                    </a:lnTo>
                    <a:lnTo>
                      <a:pt x="22" y="79"/>
                    </a:lnTo>
                    <a:lnTo>
                      <a:pt x="0" y="126"/>
                    </a:lnTo>
                    <a:lnTo>
                      <a:pt x="6" y="133"/>
                    </a:lnTo>
                    <a:lnTo>
                      <a:pt x="40" y="141"/>
                    </a:lnTo>
                    <a:close/>
                  </a:path>
                </a:pathLst>
              </a:custGeom>
              <a:solidFill>
                <a:srgbClr val="1A1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61" name="Freeform 117">
                <a:extLst>
                  <a:ext uri="{FF2B5EF4-FFF2-40B4-BE49-F238E27FC236}">
                    <a16:creationId xmlns:a16="http://schemas.microsoft.com/office/drawing/2014/main" id="{908AB077-0180-812F-8E04-1A44AA8156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8" y="1968"/>
                <a:ext cx="270" cy="184"/>
              </a:xfrm>
              <a:custGeom>
                <a:avLst/>
                <a:gdLst>
                  <a:gd name="T0" fmla="*/ 40 w 270"/>
                  <a:gd name="T1" fmla="*/ 141 h 184"/>
                  <a:gd name="T2" fmla="*/ 67 w 270"/>
                  <a:gd name="T3" fmla="*/ 132 h 184"/>
                  <a:gd name="T4" fmla="*/ 96 w 270"/>
                  <a:gd name="T5" fmla="*/ 150 h 184"/>
                  <a:gd name="T6" fmla="*/ 110 w 270"/>
                  <a:gd name="T7" fmla="*/ 148 h 184"/>
                  <a:gd name="T8" fmla="*/ 128 w 270"/>
                  <a:gd name="T9" fmla="*/ 159 h 184"/>
                  <a:gd name="T10" fmla="*/ 121 w 270"/>
                  <a:gd name="T11" fmla="*/ 168 h 184"/>
                  <a:gd name="T12" fmla="*/ 130 w 270"/>
                  <a:gd name="T13" fmla="*/ 175 h 184"/>
                  <a:gd name="T14" fmla="*/ 150 w 270"/>
                  <a:gd name="T15" fmla="*/ 184 h 184"/>
                  <a:gd name="T16" fmla="*/ 157 w 270"/>
                  <a:gd name="T17" fmla="*/ 175 h 184"/>
                  <a:gd name="T18" fmla="*/ 188 w 270"/>
                  <a:gd name="T19" fmla="*/ 166 h 184"/>
                  <a:gd name="T20" fmla="*/ 207 w 270"/>
                  <a:gd name="T21" fmla="*/ 139 h 184"/>
                  <a:gd name="T22" fmla="*/ 258 w 270"/>
                  <a:gd name="T23" fmla="*/ 151 h 184"/>
                  <a:gd name="T24" fmla="*/ 263 w 270"/>
                  <a:gd name="T25" fmla="*/ 121 h 184"/>
                  <a:gd name="T26" fmla="*/ 258 w 270"/>
                  <a:gd name="T27" fmla="*/ 88 h 184"/>
                  <a:gd name="T28" fmla="*/ 270 w 270"/>
                  <a:gd name="T29" fmla="*/ 72 h 184"/>
                  <a:gd name="T30" fmla="*/ 256 w 270"/>
                  <a:gd name="T31" fmla="*/ 40 h 184"/>
                  <a:gd name="T32" fmla="*/ 207 w 270"/>
                  <a:gd name="T33" fmla="*/ 0 h 184"/>
                  <a:gd name="T34" fmla="*/ 207 w 270"/>
                  <a:gd name="T35" fmla="*/ 2 h 184"/>
                  <a:gd name="T36" fmla="*/ 164 w 270"/>
                  <a:gd name="T37" fmla="*/ 29 h 184"/>
                  <a:gd name="T38" fmla="*/ 78 w 270"/>
                  <a:gd name="T39" fmla="*/ 51 h 184"/>
                  <a:gd name="T40" fmla="*/ 22 w 270"/>
                  <a:gd name="T41" fmla="*/ 79 h 184"/>
                  <a:gd name="T42" fmla="*/ 0 w 270"/>
                  <a:gd name="T43" fmla="*/ 126 h 184"/>
                  <a:gd name="T44" fmla="*/ 6 w 270"/>
                  <a:gd name="T45" fmla="*/ 133 h 184"/>
                  <a:gd name="T46" fmla="*/ 40 w 270"/>
                  <a:gd name="T47" fmla="*/ 141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0" h="184">
                    <a:moveTo>
                      <a:pt x="40" y="141"/>
                    </a:moveTo>
                    <a:lnTo>
                      <a:pt x="67" y="132"/>
                    </a:lnTo>
                    <a:lnTo>
                      <a:pt x="96" y="150"/>
                    </a:lnTo>
                    <a:lnTo>
                      <a:pt x="110" y="148"/>
                    </a:lnTo>
                    <a:lnTo>
                      <a:pt x="128" y="159"/>
                    </a:lnTo>
                    <a:lnTo>
                      <a:pt x="121" y="168"/>
                    </a:lnTo>
                    <a:lnTo>
                      <a:pt x="130" y="175"/>
                    </a:lnTo>
                    <a:lnTo>
                      <a:pt x="150" y="184"/>
                    </a:lnTo>
                    <a:lnTo>
                      <a:pt x="157" y="175"/>
                    </a:lnTo>
                    <a:lnTo>
                      <a:pt x="188" y="166"/>
                    </a:lnTo>
                    <a:lnTo>
                      <a:pt x="207" y="139"/>
                    </a:lnTo>
                    <a:lnTo>
                      <a:pt x="258" y="151"/>
                    </a:lnTo>
                    <a:lnTo>
                      <a:pt x="263" y="121"/>
                    </a:lnTo>
                    <a:lnTo>
                      <a:pt x="258" y="88"/>
                    </a:lnTo>
                    <a:lnTo>
                      <a:pt x="270" y="72"/>
                    </a:lnTo>
                    <a:lnTo>
                      <a:pt x="256" y="40"/>
                    </a:lnTo>
                    <a:lnTo>
                      <a:pt x="207" y="0"/>
                    </a:lnTo>
                    <a:lnTo>
                      <a:pt x="207" y="2"/>
                    </a:lnTo>
                    <a:lnTo>
                      <a:pt x="164" y="29"/>
                    </a:lnTo>
                    <a:lnTo>
                      <a:pt x="78" y="51"/>
                    </a:lnTo>
                    <a:lnTo>
                      <a:pt x="22" y="79"/>
                    </a:lnTo>
                    <a:lnTo>
                      <a:pt x="0" y="126"/>
                    </a:lnTo>
                    <a:lnTo>
                      <a:pt x="6" y="133"/>
                    </a:lnTo>
                    <a:lnTo>
                      <a:pt x="40" y="141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62" name="Freeform 118">
                <a:extLst>
                  <a:ext uri="{FF2B5EF4-FFF2-40B4-BE49-F238E27FC236}">
                    <a16:creationId xmlns:a16="http://schemas.microsoft.com/office/drawing/2014/main" id="{E74320BC-6C8A-4FC4-311F-BEAD385788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0" y="2161"/>
                <a:ext cx="155" cy="74"/>
              </a:xfrm>
              <a:custGeom>
                <a:avLst/>
                <a:gdLst>
                  <a:gd name="T0" fmla="*/ 62 w 86"/>
                  <a:gd name="T1" fmla="*/ 6 h 41"/>
                  <a:gd name="T2" fmla="*/ 57 w 86"/>
                  <a:gd name="T3" fmla="*/ 9 h 41"/>
                  <a:gd name="T4" fmla="*/ 37 w 86"/>
                  <a:gd name="T5" fmla="*/ 5 h 41"/>
                  <a:gd name="T6" fmla="*/ 24 w 86"/>
                  <a:gd name="T7" fmla="*/ 9 h 41"/>
                  <a:gd name="T8" fmla="*/ 12 w 86"/>
                  <a:gd name="T9" fmla="*/ 6 h 41"/>
                  <a:gd name="T10" fmla="*/ 8 w 86"/>
                  <a:gd name="T11" fmla="*/ 0 h 41"/>
                  <a:gd name="T12" fmla="*/ 0 w 86"/>
                  <a:gd name="T13" fmla="*/ 19 h 41"/>
                  <a:gd name="T14" fmla="*/ 20 w 86"/>
                  <a:gd name="T15" fmla="*/ 21 h 41"/>
                  <a:gd name="T16" fmla="*/ 40 w 86"/>
                  <a:gd name="T17" fmla="*/ 29 h 41"/>
                  <a:gd name="T18" fmla="*/ 52 w 86"/>
                  <a:gd name="T19" fmla="*/ 41 h 41"/>
                  <a:gd name="T20" fmla="*/ 52 w 86"/>
                  <a:gd name="T21" fmla="*/ 41 h 41"/>
                  <a:gd name="T22" fmla="*/ 60 w 86"/>
                  <a:gd name="T23" fmla="*/ 36 h 41"/>
                  <a:gd name="T24" fmla="*/ 67 w 86"/>
                  <a:gd name="T25" fmla="*/ 33 h 41"/>
                  <a:gd name="T26" fmla="*/ 72 w 86"/>
                  <a:gd name="T27" fmla="*/ 35 h 41"/>
                  <a:gd name="T28" fmla="*/ 78 w 86"/>
                  <a:gd name="T29" fmla="*/ 31 h 41"/>
                  <a:gd name="T30" fmla="*/ 83 w 86"/>
                  <a:gd name="T31" fmla="*/ 28 h 41"/>
                  <a:gd name="T32" fmla="*/ 83 w 86"/>
                  <a:gd name="T33" fmla="*/ 28 h 41"/>
                  <a:gd name="T34" fmla="*/ 86 w 86"/>
                  <a:gd name="T35" fmla="*/ 24 h 41"/>
                  <a:gd name="T36" fmla="*/ 86 w 86"/>
                  <a:gd name="T37" fmla="*/ 19 h 41"/>
                  <a:gd name="T38" fmla="*/ 62 w 86"/>
                  <a:gd name="T39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6" h="41">
                    <a:moveTo>
                      <a:pt x="62" y="6"/>
                    </a:moveTo>
                    <a:cubicBezTo>
                      <a:pt x="57" y="9"/>
                      <a:pt x="57" y="9"/>
                      <a:pt x="57" y="9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52" y="41"/>
                      <a:pt x="52" y="41"/>
                      <a:pt x="52" y="41"/>
                    </a:cubicBezTo>
                    <a:cubicBezTo>
                      <a:pt x="52" y="41"/>
                      <a:pt x="52" y="41"/>
                      <a:pt x="52" y="41"/>
                    </a:cubicBezTo>
                    <a:cubicBezTo>
                      <a:pt x="60" y="36"/>
                      <a:pt x="60" y="36"/>
                      <a:pt x="60" y="36"/>
                    </a:cubicBezTo>
                    <a:cubicBezTo>
                      <a:pt x="67" y="33"/>
                      <a:pt x="67" y="33"/>
                      <a:pt x="67" y="33"/>
                    </a:cubicBezTo>
                    <a:cubicBezTo>
                      <a:pt x="72" y="35"/>
                      <a:pt x="72" y="35"/>
                      <a:pt x="72" y="35"/>
                    </a:cubicBezTo>
                    <a:cubicBezTo>
                      <a:pt x="74" y="34"/>
                      <a:pt x="76" y="33"/>
                      <a:pt x="78" y="31"/>
                    </a:cubicBezTo>
                    <a:cubicBezTo>
                      <a:pt x="79" y="30"/>
                      <a:pt x="81" y="29"/>
                      <a:pt x="83" y="28"/>
                    </a:cubicBezTo>
                    <a:cubicBezTo>
                      <a:pt x="83" y="28"/>
                      <a:pt x="83" y="28"/>
                      <a:pt x="83" y="28"/>
                    </a:cubicBezTo>
                    <a:cubicBezTo>
                      <a:pt x="86" y="24"/>
                      <a:pt x="86" y="24"/>
                      <a:pt x="86" y="24"/>
                    </a:cubicBezTo>
                    <a:cubicBezTo>
                      <a:pt x="86" y="19"/>
                      <a:pt x="86" y="19"/>
                      <a:pt x="86" y="19"/>
                    </a:cubicBezTo>
                    <a:lnTo>
                      <a:pt x="62" y="6"/>
                    </a:lnTo>
                    <a:close/>
                  </a:path>
                </a:pathLst>
              </a:custGeom>
              <a:solidFill>
                <a:srgbClr val="1A1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63" name="Freeform 119">
                <a:extLst>
                  <a:ext uri="{FF2B5EF4-FFF2-40B4-BE49-F238E27FC236}">
                    <a16:creationId xmlns:a16="http://schemas.microsoft.com/office/drawing/2014/main" id="{73A6E6B7-9845-8411-3857-3C300BD41A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0" y="2161"/>
                <a:ext cx="155" cy="74"/>
              </a:xfrm>
              <a:custGeom>
                <a:avLst/>
                <a:gdLst>
                  <a:gd name="T0" fmla="*/ 62 w 86"/>
                  <a:gd name="T1" fmla="*/ 6 h 41"/>
                  <a:gd name="T2" fmla="*/ 57 w 86"/>
                  <a:gd name="T3" fmla="*/ 9 h 41"/>
                  <a:gd name="T4" fmla="*/ 37 w 86"/>
                  <a:gd name="T5" fmla="*/ 5 h 41"/>
                  <a:gd name="T6" fmla="*/ 24 w 86"/>
                  <a:gd name="T7" fmla="*/ 9 h 41"/>
                  <a:gd name="T8" fmla="*/ 12 w 86"/>
                  <a:gd name="T9" fmla="*/ 6 h 41"/>
                  <a:gd name="T10" fmla="*/ 8 w 86"/>
                  <a:gd name="T11" fmla="*/ 0 h 41"/>
                  <a:gd name="T12" fmla="*/ 0 w 86"/>
                  <a:gd name="T13" fmla="*/ 19 h 41"/>
                  <a:gd name="T14" fmla="*/ 20 w 86"/>
                  <a:gd name="T15" fmla="*/ 21 h 41"/>
                  <a:gd name="T16" fmla="*/ 40 w 86"/>
                  <a:gd name="T17" fmla="*/ 29 h 41"/>
                  <a:gd name="T18" fmla="*/ 52 w 86"/>
                  <a:gd name="T19" fmla="*/ 41 h 41"/>
                  <a:gd name="T20" fmla="*/ 52 w 86"/>
                  <a:gd name="T21" fmla="*/ 41 h 41"/>
                  <a:gd name="T22" fmla="*/ 60 w 86"/>
                  <a:gd name="T23" fmla="*/ 36 h 41"/>
                  <a:gd name="T24" fmla="*/ 67 w 86"/>
                  <a:gd name="T25" fmla="*/ 33 h 41"/>
                  <a:gd name="T26" fmla="*/ 72 w 86"/>
                  <a:gd name="T27" fmla="*/ 35 h 41"/>
                  <a:gd name="T28" fmla="*/ 78 w 86"/>
                  <a:gd name="T29" fmla="*/ 31 h 41"/>
                  <a:gd name="T30" fmla="*/ 83 w 86"/>
                  <a:gd name="T31" fmla="*/ 28 h 41"/>
                  <a:gd name="T32" fmla="*/ 83 w 86"/>
                  <a:gd name="T33" fmla="*/ 28 h 41"/>
                  <a:gd name="T34" fmla="*/ 86 w 86"/>
                  <a:gd name="T35" fmla="*/ 24 h 41"/>
                  <a:gd name="T36" fmla="*/ 86 w 86"/>
                  <a:gd name="T37" fmla="*/ 19 h 41"/>
                  <a:gd name="T38" fmla="*/ 62 w 86"/>
                  <a:gd name="T39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6" h="41">
                    <a:moveTo>
                      <a:pt x="62" y="6"/>
                    </a:moveTo>
                    <a:cubicBezTo>
                      <a:pt x="57" y="9"/>
                      <a:pt x="57" y="9"/>
                      <a:pt x="57" y="9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52" y="41"/>
                      <a:pt x="52" y="41"/>
                      <a:pt x="52" y="41"/>
                    </a:cubicBezTo>
                    <a:cubicBezTo>
                      <a:pt x="52" y="41"/>
                      <a:pt x="52" y="41"/>
                      <a:pt x="52" y="41"/>
                    </a:cubicBezTo>
                    <a:cubicBezTo>
                      <a:pt x="60" y="36"/>
                      <a:pt x="60" y="36"/>
                      <a:pt x="60" y="36"/>
                    </a:cubicBezTo>
                    <a:cubicBezTo>
                      <a:pt x="67" y="33"/>
                      <a:pt x="67" y="33"/>
                      <a:pt x="67" y="33"/>
                    </a:cubicBezTo>
                    <a:cubicBezTo>
                      <a:pt x="72" y="35"/>
                      <a:pt x="72" y="35"/>
                      <a:pt x="72" y="35"/>
                    </a:cubicBezTo>
                    <a:cubicBezTo>
                      <a:pt x="74" y="34"/>
                      <a:pt x="76" y="33"/>
                      <a:pt x="78" y="31"/>
                    </a:cubicBezTo>
                    <a:cubicBezTo>
                      <a:pt x="79" y="30"/>
                      <a:pt x="81" y="29"/>
                      <a:pt x="83" y="28"/>
                    </a:cubicBezTo>
                    <a:cubicBezTo>
                      <a:pt x="83" y="28"/>
                      <a:pt x="83" y="28"/>
                      <a:pt x="83" y="28"/>
                    </a:cubicBezTo>
                    <a:cubicBezTo>
                      <a:pt x="86" y="24"/>
                      <a:pt x="86" y="24"/>
                      <a:pt x="86" y="24"/>
                    </a:cubicBezTo>
                    <a:cubicBezTo>
                      <a:pt x="86" y="19"/>
                      <a:pt x="86" y="19"/>
                      <a:pt x="86" y="19"/>
                    </a:cubicBezTo>
                    <a:lnTo>
                      <a:pt x="62" y="6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64" name="Freeform 120">
                <a:extLst>
                  <a:ext uri="{FF2B5EF4-FFF2-40B4-BE49-F238E27FC236}">
                    <a16:creationId xmlns:a16="http://schemas.microsoft.com/office/drawing/2014/main" id="{6073FF1D-0C59-0A7E-EC2E-4AC62EDA9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4" y="2195"/>
                <a:ext cx="123" cy="146"/>
              </a:xfrm>
              <a:custGeom>
                <a:avLst/>
                <a:gdLst>
                  <a:gd name="T0" fmla="*/ 9 w 123"/>
                  <a:gd name="T1" fmla="*/ 0 h 146"/>
                  <a:gd name="T2" fmla="*/ 0 w 123"/>
                  <a:gd name="T3" fmla="*/ 9 h 146"/>
                  <a:gd name="T4" fmla="*/ 8 w 123"/>
                  <a:gd name="T5" fmla="*/ 31 h 146"/>
                  <a:gd name="T6" fmla="*/ 22 w 123"/>
                  <a:gd name="T7" fmla="*/ 56 h 146"/>
                  <a:gd name="T8" fmla="*/ 24 w 123"/>
                  <a:gd name="T9" fmla="*/ 97 h 146"/>
                  <a:gd name="T10" fmla="*/ 47 w 123"/>
                  <a:gd name="T11" fmla="*/ 117 h 146"/>
                  <a:gd name="T12" fmla="*/ 53 w 123"/>
                  <a:gd name="T13" fmla="*/ 137 h 146"/>
                  <a:gd name="T14" fmla="*/ 62 w 123"/>
                  <a:gd name="T15" fmla="*/ 146 h 146"/>
                  <a:gd name="T16" fmla="*/ 74 w 123"/>
                  <a:gd name="T17" fmla="*/ 144 h 146"/>
                  <a:gd name="T18" fmla="*/ 92 w 123"/>
                  <a:gd name="T19" fmla="*/ 112 h 146"/>
                  <a:gd name="T20" fmla="*/ 90 w 123"/>
                  <a:gd name="T21" fmla="*/ 101 h 146"/>
                  <a:gd name="T22" fmla="*/ 96 w 123"/>
                  <a:gd name="T23" fmla="*/ 90 h 146"/>
                  <a:gd name="T24" fmla="*/ 123 w 123"/>
                  <a:gd name="T25" fmla="*/ 70 h 146"/>
                  <a:gd name="T26" fmla="*/ 110 w 123"/>
                  <a:gd name="T27" fmla="*/ 51 h 146"/>
                  <a:gd name="T28" fmla="*/ 119 w 123"/>
                  <a:gd name="T29" fmla="*/ 40 h 146"/>
                  <a:gd name="T30" fmla="*/ 98 w 123"/>
                  <a:gd name="T31" fmla="*/ 18 h 146"/>
                  <a:gd name="T32" fmla="*/ 62 w 123"/>
                  <a:gd name="T33" fmla="*/ 4 h 146"/>
                  <a:gd name="T34" fmla="*/ 26 w 123"/>
                  <a:gd name="T35" fmla="*/ 0 h 146"/>
                  <a:gd name="T36" fmla="*/ 9 w 123"/>
                  <a:gd name="T37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3" h="146">
                    <a:moveTo>
                      <a:pt x="9" y="0"/>
                    </a:moveTo>
                    <a:lnTo>
                      <a:pt x="0" y="9"/>
                    </a:lnTo>
                    <a:lnTo>
                      <a:pt x="8" y="31"/>
                    </a:lnTo>
                    <a:lnTo>
                      <a:pt x="22" y="56"/>
                    </a:lnTo>
                    <a:lnTo>
                      <a:pt x="24" y="97"/>
                    </a:lnTo>
                    <a:lnTo>
                      <a:pt x="47" y="117"/>
                    </a:lnTo>
                    <a:lnTo>
                      <a:pt x="53" y="137"/>
                    </a:lnTo>
                    <a:lnTo>
                      <a:pt x="62" y="146"/>
                    </a:lnTo>
                    <a:lnTo>
                      <a:pt x="74" y="144"/>
                    </a:lnTo>
                    <a:lnTo>
                      <a:pt x="92" y="112"/>
                    </a:lnTo>
                    <a:lnTo>
                      <a:pt x="90" y="101"/>
                    </a:lnTo>
                    <a:lnTo>
                      <a:pt x="96" y="90"/>
                    </a:lnTo>
                    <a:lnTo>
                      <a:pt x="123" y="70"/>
                    </a:lnTo>
                    <a:lnTo>
                      <a:pt x="110" y="51"/>
                    </a:lnTo>
                    <a:lnTo>
                      <a:pt x="119" y="40"/>
                    </a:lnTo>
                    <a:lnTo>
                      <a:pt x="98" y="18"/>
                    </a:lnTo>
                    <a:lnTo>
                      <a:pt x="62" y="4"/>
                    </a:lnTo>
                    <a:lnTo>
                      <a:pt x="26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1A1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65" name="Freeform 121">
                <a:extLst>
                  <a:ext uri="{FF2B5EF4-FFF2-40B4-BE49-F238E27FC236}">
                    <a16:creationId xmlns:a16="http://schemas.microsoft.com/office/drawing/2014/main" id="{47D638AD-B9A0-F611-A58D-4F5D7D88DD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4" y="2195"/>
                <a:ext cx="123" cy="146"/>
              </a:xfrm>
              <a:custGeom>
                <a:avLst/>
                <a:gdLst>
                  <a:gd name="T0" fmla="*/ 9 w 123"/>
                  <a:gd name="T1" fmla="*/ 0 h 146"/>
                  <a:gd name="T2" fmla="*/ 0 w 123"/>
                  <a:gd name="T3" fmla="*/ 9 h 146"/>
                  <a:gd name="T4" fmla="*/ 8 w 123"/>
                  <a:gd name="T5" fmla="*/ 31 h 146"/>
                  <a:gd name="T6" fmla="*/ 22 w 123"/>
                  <a:gd name="T7" fmla="*/ 56 h 146"/>
                  <a:gd name="T8" fmla="*/ 24 w 123"/>
                  <a:gd name="T9" fmla="*/ 97 h 146"/>
                  <a:gd name="T10" fmla="*/ 47 w 123"/>
                  <a:gd name="T11" fmla="*/ 117 h 146"/>
                  <a:gd name="T12" fmla="*/ 53 w 123"/>
                  <a:gd name="T13" fmla="*/ 137 h 146"/>
                  <a:gd name="T14" fmla="*/ 62 w 123"/>
                  <a:gd name="T15" fmla="*/ 146 h 146"/>
                  <a:gd name="T16" fmla="*/ 74 w 123"/>
                  <a:gd name="T17" fmla="*/ 144 h 146"/>
                  <a:gd name="T18" fmla="*/ 92 w 123"/>
                  <a:gd name="T19" fmla="*/ 112 h 146"/>
                  <a:gd name="T20" fmla="*/ 90 w 123"/>
                  <a:gd name="T21" fmla="*/ 101 h 146"/>
                  <a:gd name="T22" fmla="*/ 96 w 123"/>
                  <a:gd name="T23" fmla="*/ 90 h 146"/>
                  <a:gd name="T24" fmla="*/ 123 w 123"/>
                  <a:gd name="T25" fmla="*/ 70 h 146"/>
                  <a:gd name="T26" fmla="*/ 110 w 123"/>
                  <a:gd name="T27" fmla="*/ 51 h 146"/>
                  <a:gd name="T28" fmla="*/ 119 w 123"/>
                  <a:gd name="T29" fmla="*/ 40 h 146"/>
                  <a:gd name="T30" fmla="*/ 98 w 123"/>
                  <a:gd name="T31" fmla="*/ 18 h 146"/>
                  <a:gd name="T32" fmla="*/ 62 w 123"/>
                  <a:gd name="T33" fmla="*/ 4 h 146"/>
                  <a:gd name="T34" fmla="*/ 26 w 123"/>
                  <a:gd name="T35" fmla="*/ 0 h 146"/>
                  <a:gd name="T36" fmla="*/ 9 w 123"/>
                  <a:gd name="T37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3" h="146">
                    <a:moveTo>
                      <a:pt x="9" y="0"/>
                    </a:moveTo>
                    <a:lnTo>
                      <a:pt x="0" y="9"/>
                    </a:lnTo>
                    <a:lnTo>
                      <a:pt x="8" y="31"/>
                    </a:lnTo>
                    <a:lnTo>
                      <a:pt x="22" y="56"/>
                    </a:lnTo>
                    <a:lnTo>
                      <a:pt x="24" y="97"/>
                    </a:lnTo>
                    <a:lnTo>
                      <a:pt x="47" y="117"/>
                    </a:lnTo>
                    <a:lnTo>
                      <a:pt x="53" y="137"/>
                    </a:lnTo>
                    <a:lnTo>
                      <a:pt x="62" y="146"/>
                    </a:lnTo>
                    <a:lnTo>
                      <a:pt x="74" y="144"/>
                    </a:lnTo>
                    <a:lnTo>
                      <a:pt x="92" y="112"/>
                    </a:lnTo>
                    <a:lnTo>
                      <a:pt x="90" y="101"/>
                    </a:lnTo>
                    <a:lnTo>
                      <a:pt x="96" y="90"/>
                    </a:lnTo>
                    <a:lnTo>
                      <a:pt x="123" y="70"/>
                    </a:lnTo>
                    <a:lnTo>
                      <a:pt x="110" y="51"/>
                    </a:lnTo>
                    <a:lnTo>
                      <a:pt x="119" y="40"/>
                    </a:lnTo>
                    <a:lnTo>
                      <a:pt x="98" y="18"/>
                    </a:lnTo>
                    <a:lnTo>
                      <a:pt x="62" y="4"/>
                    </a:lnTo>
                    <a:lnTo>
                      <a:pt x="26" y="0"/>
                    </a:lnTo>
                    <a:lnTo>
                      <a:pt x="9" y="0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66" name="Freeform 122">
                <a:extLst>
                  <a:ext uri="{FF2B5EF4-FFF2-40B4-BE49-F238E27FC236}">
                    <a16:creationId xmlns:a16="http://schemas.microsoft.com/office/drawing/2014/main" id="{9BA13611-BE52-219F-F3E2-6CBF3E80F8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" y="2226"/>
                <a:ext cx="196" cy="227"/>
              </a:xfrm>
              <a:custGeom>
                <a:avLst/>
                <a:gdLst>
                  <a:gd name="T0" fmla="*/ 95 w 196"/>
                  <a:gd name="T1" fmla="*/ 27 h 227"/>
                  <a:gd name="T2" fmla="*/ 97 w 196"/>
                  <a:gd name="T3" fmla="*/ 38 h 227"/>
                  <a:gd name="T4" fmla="*/ 74 w 196"/>
                  <a:gd name="T5" fmla="*/ 41 h 227"/>
                  <a:gd name="T6" fmla="*/ 61 w 196"/>
                  <a:gd name="T7" fmla="*/ 36 h 227"/>
                  <a:gd name="T8" fmla="*/ 41 w 196"/>
                  <a:gd name="T9" fmla="*/ 48 h 227"/>
                  <a:gd name="T10" fmla="*/ 18 w 196"/>
                  <a:gd name="T11" fmla="*/ 52 h 227"/>
                  <a:gd name="T12" fmla="*/ 9 w 196"/>
                  <a:gd name="T13" fmla="*/ 61 h 227"/>
                  <a:gd name="T14" fmla="*/ 9 w 196"/>
                  <a:gd name="T15" fmla="*/ 74 h 227"/>
                  <a:gd name="T16" fmla="*/ 27 w 196"/>
                  <a:gd name="T17" fmla="*/ 90 h 227"/>
                  <a:gd name="T18" fmla="*/ 27 w 196"/>
                  <a:gd name="T19" fmla="*/ 106 h 227"/>
                  <a:gd name="T20" fmla="*/ 29 w 196"/>
                  <a:gd name="T21" fmla="*/ 124 h 227"/>
                  <a:gd name="T22" fmla="*/ 0 w 196"/>
                  <a:gd name="T23" fmla="*/ 142 h 227"/>
                  <a:gd name="T24" fmla="*/ 3 w 196"/>
                  <a:gd name="T25" fmla="*/ 171 h 227"/>
                  <a:gd name="T26" fmla="*/ 12 w 196"/>
                  <a:gd name="T27" fmla="*/ 185 h 227"/>
                  <a:gd name="T28" fmla="*/ 10 w 196"/>
                  <a:gd name="T29" fmla="*/ 193 h 227"/>
                  <a:gd name="T30" fmla="*/ 34 w 196"/>
                  <a:gd name="T31" fmla="*/ 187 h 227"/>
                  <a:gd name="T32" fmla="*/ 84 w 196"/>
                  <a:gd name="T33" fmla="*/ 227 h 227"/>
                  <a:gd name="T34" fmla="*/ 106 w 196"/>
                  <a:gd name="T35" fmla="*/ 214 h 227"/>
                  <a:gd name="T36" fmla="*/ 119 w 196"/>
                  <a:gd name="T37" fmla="*/ 221 h 227"/>
                  <a:gd name="T38" fmla="*/ 119 w 196"/>
                  <a:gd name="T39" fmla="*/ 221 h 227"/>
                  <a:gd name="T40" fmla="*/ 119 w 196"/>
                  <a:gd name="T41" fmla="*/ 211 h 227"/>
                  <a:gd name="T42" fmla="*/ 142 w 196"/>
                  <a:gd name="T43" fmla="*/ 200 h 227"/>
                  <a:gd name="T44" fmla="*/ 174 w 196"/>
                  <a:gd name="T45" fmla="*/ 198 h 227"/>
                  <a:gd name="T46" fmla="*/ 194 w 196"/>
                  <a:gd name="T47" fmla="*/ 158 h 227"/>
                  <a:gd name="T48" fmla="*/ 196 w 196"/>
                  <a:gd name="T49" fmla="*/ 151 h 227"/>
                  <a:gd name="T50" fmla="*/ 196 w 196"/>
                  <a:gd name="T51" fmla="*/ 151 h 227"/>
                  <a:gd name="T52" fmla="*/ 185 w 196"/>
                  <a:gd name="T53" fmla="*/ 113 h 227"/>
                  <a:gd name="T54" fmla="*/ 173 w 196"/>
                  <a:gd name="T55" fmla="*/ 115 h 227"/>
                  <a:gd name="T56" fmla="*/ 164 w 196"/>
                  <a:gd name="T57" fmla="*/ 106 h 227"/>
                  <a:gd name="T58" fmla="*/ 160 w 196"/>
                  <a:gd name="T59" fmla="*/ 86 h 227"/>
                  <a:gd name="T60" fmla="*/ 135 w 196"/>
                  <a:gd name="T61" fmla="*/ 66 h 227"/>
                  <a:gd name="T62" fmla="*/ 133 w 196"/>
                  <a:gd name="T63" fmla="*/ 25 h 227"/>
                  <a:gd name="T64" fmla="*/ 119 w 196"/>
                  <a:gd name="T65" fmla="*/ 0 h 227"/>
                  <a:gd name="T66" fmla="*/ 95 w 196"/>
                  <a:gd name="T67" fmla="*/ 27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96" h="227">
                    <a:moveTo>
                      <a:pt x="95" y="27"/>
                    </a:moveTo>
                    <a:lnTo>
                      <a:pt x="97" y="38"/>
                    </a:lnTo>
                    <a:lnTo>
                      <a:pt x="74" y="41"/>
                    </a:lnTo>
                    <a:lnTo>
                      <a:pt x="61" y="36"/>
                    </a:lnTo>
                    <a:lnTo>
                      <a:pt x="41" y="48"/>
                    </a:lnTo>
                    <a:lnTo>
                      <a:pt x="18" y="52"/>
                    </a:lnTo>
                    <a:lnTo>
                      <a:pt x="9" y="61"/>
                    </a:lnTo>
                    <a:lnTo>
                      <a:pt x="9" y="74"/>
                    </a:lnTo>
                    <a:lnTo>
                      <a:pt x="27" y="90"/>
                    </a:lnTo>
                    <a:lnTo>
                      <a:pt x="27" y="106"/>
                    </a:lnTo>
                    <a:lnTo>
                      <a:pt x="29" y="124"/>
                    </a:lnTo>
                    <a:lnTo>
                      <a:pt x="0" y="142"/>
                    </a:lnTo>
                    <a:lnTo>
                      <a:pt x="3" y="171"/>
                    </a:lnTo>
                    <a:lnTo>
                      <a:pt x="12" y="185"/>
                    </a:lnTo>
                    <a:lnTo>
                      <a:pt x="10" y="193"/>
                    </a:lnTo>
                    <a:lnTo>
                      <a:pt x="34" y="187"/>
                    </a:lnTo>
                    <a:lnTo>
                      <a:pt x="84" y="227"/>
                    </a:lnTo>
                    <a:lnTo>
                      <a:pt x="106" y="214"/>
                    </a:lnTo>
                    <a:lnTo>
                      <a:pt x="119" y="221"/>
                    </a:lnTo>
                    <a:lnTo>
                      <a:pt x="119" y="221"/>
                    </a:lnTo>
                    <a:lnTo>
                      <a:pt x="119" y="211"/>
                    </a:lnTo>
                    <a:lnTo>
                      <a:pt x="142" y="200"/>
                    </a:lnTo>
                    <a:lnTo>
                      <a:pt x="174" y="198"/>
                    </a:lnTo>
                    <a:lnTo>
                      <a:pt x="194" y="158"/>
                    </a:lnTo>
                    <a:lnTo>
                      <a:pt x="196" y="151"/>
                    </a:lnTo>
                    <a:lnTo>
                      <a:pt x="196" y="151"/>
                    </a:lnTo>
                    <a:lnTo>
                      <a:pt x="185" y="113"/>
                    </a:lnTo>
                    <a:lnTo>
                      <a:pt x="173" y="115"/>
                    </a:lnTo>
                    <a:lnTo>
                      <a:pt x="164" y="106"/>
                    </a:lnTo>
                    <a:lnTo>
                      <a:pt x="160" y="86"/>
                    </a:lnTo>
                    <a:lnTo>
                      <a:pt x="135" y="66"/>
                    </a:lnTo>
                    <a:lnTo>
                      <a:pt x="133" y="25"/>
                    </a:lnTo>
                    <a:lnTo>
                      <a:pt x="119" y="0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1A1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67" name="Freeform 123">
                <a:extLst>
                  <a:ext uri="{FF2B5EF4-FFF2-40B4-BE49-F238E27FC236}">
                    <a16:creationId xmlns:a16="http://schemas.microsoft.com/office/drawing/2014/main" id="{A0FC216A-F794-17EF-64B0-1F72480EA2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" y="2226"/>
                <a:ext cx="196" cy="227"/>
              </a:xfrm>
              <a:custGeom>
                <a:avLst/>
                <a:gdLst>
                  <a:gd name="T0" fmla="*/ 95 w 196"/>
                  <a:gd name="T1" fmla="*/ 27 h 227"/>
                  <a:gd name="T2" fmla="*/ 97 w 196"/>
                  <a:gd name="T3" fmla="*/ 38 h 227"/>
                  <a:gd name="T4" fmla="*/ 74 w 196"/>
                  <a:gd name="T5" fmla="*/ 41 h 227"/>
                  <a:gd name="T6" fmla="*/ 61 w 196"/>
                  <a:gd name="T7" fmla="*/ 36 h 227"/>
                  <a:gd name="T8" fmla="*/ 41 w 196"/>
                  <a:gd name="T9" fmla="*/ 48 h 227"/>
                  <a:gd name="T10" fmla="*/ 18 w 196"/>
                  <a:gd name="T11" fmla="*/ 52 h 227"/>
                  <a:gd name="T12" fmla="*/ 9 w 196"/>
                  <a:gd name="T13" fmla="*/ 61 h 227"/>
                  <a:gd name="T14" fmla="*/ 9 w 196"/>
                  <a:gd name="T15" fmla="*/ 74 h 227"/>
                  <a:gd name="T16" fmla="*/ 27 w 196"/>
                  <a:gd name="T17" fmla="*/ 90 h 227"/>
                  <a:gd name="T18" fmla="*/ 27 w 196"/>
                  <a:gd name="T19" fmla="*/ 106 h 227"/>
                  <a:gd name="T20" fmla="*/ 29 w 196"/>
                  <a:gd name="T21" fmla="*/ 124 h 227"/>
                  <a:gd name="T22" fmla="*/ 0 w 196"/>
                  <a:gd name="T23" fmla="*/ 142 h 227"/>
                  <a:gd name="T24" fmla="*/ 3 w 196"/>
                  <a:gd name="T25" fmla="*/ 171 h 227"/>
                  <a:gd name="T26" fmla="*/ 12 w 196"/>
                  <a:gd name="T27" fmla="*/ 185 h 227"/>
                  <a:gd name="T28" fmla="*/ 10 w 196"/>
                  <a:gd name="T29" fmla="*/ 193 h 227"/>
                  <a:gd name="T30" fmla="*/ 34 w 196"/>
                  <a:gd name="T31" fmla="*/ 187 h 227"/>
                  <a:gd name="T32" fmla="*/ 84 w 196"/>
                  <a:gd name="T33" fmla="*/ 227 h 227"/>
                  <a:gd name="T34" fmla="*/ 106 w 196"/>
                  <a:gd name="T35" fmla="*/ 214 h 227"/>
                  <a:gd name="T36" fmla="*/ 119 w 196"/>
                  <a:gd name="T37" fmla="*/ 221 h 227"/>
                  <a:gd name="T38" fmla="*/ 119 w 196"/>
                  <a:gd name="T39" fmla="*/ 221 h 227"/>
                  <a:gd name="T40" fmla="*/ 119 w 196"/>
                  <a:gd name="T41" fmla="*/ 211 h 227"/>
                  <a:gd name="T42" fmla="*/ 142 w 196"/>
                  <a:gd name="T43" fmla="*/ 200 h 227"/>
                  <a:gd name="T44" fmla="*/ 174 w 196"/>
                  <a:gd name="T45" fmla="*/ 198 h 227"/>
                  <a:gd name="T46" fmla="*/ 194 w 196"/>
                  <a:gd name="T47" fmla="*/ 158 h 227"/>
                  <a:gd name="T48" fmla="*/ 196 w 196"/>
                  <a:gd name="T49" fmla="*/ 151 h 227"/>
                  <a:gd name="T50" fmla="*/ 196 w 196"/>
                  <a:gd name="T51" fmla="*/ 151 h 227"/>
                  <a:gd name="T52" fmla="*/ 185 w 196"/>
                  <a:gd name="T53" fmla="*/ 113 h 227"/>
                  <a:gd name="T54" fmla="*/ 173 w 196"/>
                  <a:gd name="T55" fmla="*/ 115 h 227"/>
                  <a:gd name="T56" fmla="*/ 164 w 196"/>
                  <a:gd name="T57" fmla="*/ 106 h 227"/>
                  <a:gd name="T58" fmla="*/ 160 w 196"/>
                  <a:gd name="T59" fmla="*/ 86 h 227"/>
                  <a:gd name="T60" fmla="*/ 135 w 196"/>
                  <a:gd name="T61" fmla="*/ 66 h 227"/>
                  <a:gd name="T62" fmla="*/ 133 w 196"/>
                  <a:gd name="T63" fmla="*/ 25 h 227"/>
                  <a:gd name="T64" fmla="*/ 119 w 196"/>
                  <a:gd name="T65" fmla="*/ 0 h 227"/>
                  <a:gd name="T66" fmla="*/ 95 w 196"/>
                  <a:gd name="T67" fmla="*/ 27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96" h="227">
                    <a:moveTo>
                      <a:pt x="95" y="27"/>
                    </a:moveTo>
                    <a:lnTo>
                      <a:pt x="97" y="38"/>
                    </a:lnTo>
                    <a:lnTo>
                      <a:pt x="74" y="41"/>
                    </a:lnTo>
                    <a:lnTo>
                      <a:pt x="61" y="36"/>
                    </a:lnTo>
                    <a:lnTo>
                      <a:pt x="41" y="48"/>
                    </a:lnTo>
                    <a:lnTo>
                      <a:pt x="18" y="52"/>
                    </a:lnTo>
                    <a:lnTo>
                      <a:pt x="9" y="61"/>
                    </a:lnTo>
                    <a:lnTo>
                      <a:pt x="9" y="74"/>
                    </a:lnTo>
                    <a:lnTo>
                      <a:pt x="27" y="90"/>
                    </a:lnTo>
                    <a:lnTo>
                      <a:pt x="27" y="106"/>
                    </a:lnTo>
                    <a:lnTo>
                      <a:pt x="29" y="124"/>
                    </a:lnTo>
                    <a:lnTo>
                      <a:pt x="0" y="142"/>
                    </a:lnTo>
                    <a:lnTo>
                      <a:pt x="3" y="171"/>
                    </a:lnTo>
                    <a:lnTo>
                      <a:pt x="12" y="185"/>
                    </a:lnTo>
                    <a:lnTo>
                      <a:pt x="10" y="193"/>
                    </a:lnTo>
                    <a:lnTo>
                      <a:pt x="34" y="187"/>
                    </a:lnTo>
                    <a:lnTo>
                      <a:pt x="84" y="227"/>
                    </a:lnTo>
                    <a:lnTo>
                      <a:pt x="106" y="214"/>
                    </a:lnTo>
                    <a:lnTo>
                      <a:pt x="119" y="221"/>
                    </a:lnTo>
                    <a:lnTo>
                      <a:pt x="119" y="221"/>
                    </a:lnTo>
                    <a:lnTo>
                      <a:pt x="119" y="211"/>
                    </a:lnTo>
                    <a:lnTo>
                      <a:pt x="142" y="200"/>
                    </a:lnTo>
                    <a:lnTo>
                      <a:pt x="174" y="198"/>
                    </a:lnTo>
                    <a:lnTo>
                      <a:pt x="194" y="158"/>
                    </a:lnTo>
                    <a:lnTo>
                      <a:pt x="196" y="151"/>
                    </a:lnTo>
                    <a:lnTo>
                      <a:pt x="196" y="151"/>
                    </a:lnTo>
                    <a:lnTo>
                      <a:pt x="185" y="113"/>
                    </a:lnTo>
                    <a:lnTo>
                      <a:pt x="173" y="115"/>
                    </a:lnTo>
                    <a:lnTo>
                      <a:pt x="164" y="106"/>
                    </a:lnTo>
                    <a:lnTo>
                      <a:pt x="160" y="86"/>
                    </a:lnTo>
                    <a:lnTo>
                      <a:pt x="135" y="66"/>
                    </a:lnTo>
                    <a:lnTo>
                      <a:pt x="133" y="25"/>
                    </a:lnTo>
                    <a:lnTo>
                      <a:pt x="119" y="0"/>
                    </a:lnTo>
                    <a:lnTo>
                      <a:pt x="95" y="27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68" name="Freeform 124">
                <a:extLst>
                  <a:ext uri="{FF2B5EF4-FFF2-40B4-BE49-F238E27FC236}">
                    <a16:creationId xmlns:a16="http://schemas.microsoft.com/office/drawing/2014/main" id="{22B03CD2-EA88-9224-E8B7-215253CE5A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3" y="2219"/>
                <a:ext cx="289" cy="178"/>
              </a:xfrm>
              <a:custGeom>
                <a:avLst/>
                <a:gdLst>
                  <a:gd name="T0" fmla="*/ 206 w 289"/>
                  <a:gd name="T1" fmla="*/ 14 h 178"/>
                  <a:gd name="T2" fmla="*/ 206 w 289"/>
                  <a:gd name="T3" fmla="*/ 3 h 178"/>
                  <a:gd name="T4" fmla="*/ 184 w 289"/>
                  <a:gd name="T5" fmla="*/ 0 h 178"/>
                  <a:gd name="T6" fmla="*/ 155 w 289"/>
                  <a:gd name="T7" fmla="*/ 5 h 178"/>
                  <a:gd name="T8" fmla="*/ 128 w 289"/>
                  <a:gd name="T9" fmla="*/ 25 h 178"/>
                  <a:gd name="T10" fmla="*/ 117 w 289"/>
                  <a:gd name="T11" fmla="*/ 27 h 178"/>
                  <a:gd name="T12" fmla="*/ 94 w 289"/>
                  <a:gd name="T13" fmla="*/ 23 h 178"/>
                  <a:gd name="T14" fmla="*/ 85 w 289"/>
                  <a:gd name="T15" fmla="*/ 28 h 178"/>
                  <a:gd name="T16" fmla="*/ 65 w 289"/>
                  <a:gd name="T17" fmla="*/ 18 h 178"/>
                  <a:gd name="T18" fmla="*/ 40 w 289"/>
                  <a:gd name="T19" fmla="*/ 27 h 178"/>
                  <a:gd name="T20" fmla="*/ 29 w 289"/>
                  <a:gd name="T21" fmla="*/ 21 h 178"/>
                  <a:gd name="T22" fmla="*/ 25 w 289"/>
                  <a:gd name="T23" fmla="*/ 32 h 178"/>
                  <a:gd name="T24" fmla="*/ 4 w 289"/>
                  <a:gd name="T25" fmla="*/ 43 h 178"/>
                  <a:gd name="T26" fmla="*/ 20 w 289"/>
                  <a:gd name="T27" fmla="*/ 57 h 178"/>
                  <a:gd name="T28" fmla="*/ 13 w 289"/>
                  <a:gd name="T29" fmla="*/ 82 h 178"/>
                  <a:gd name="T30" fmla="*/ 0 w 289"/>
                  <a:gd name="T31" fmla="*/ 100 h 178"/>
                  <a:gd name="T32" fmla="*/ 13 w 289"/>
                  <a:gd name="T33" fmla="*/ 113 h 178"/>
                  <a:gd name="T34" fmla="*/ 22 w 289"/>
                  <a:gd name="T35" fmla="*/ 108 h 178"/>
                  <a:gd name="T36" fmla="*/ 31 w 289"/>
                  <a:gd name="T37" fmla="*/ 113 h 178"/>
                  <a:gd name="T38" fmla="*/ 58 w 289"/>
                  <a:gd name="T39" fmla="*/ 102 h 178"/>
                  <a:gd name="T40" fmla="*/ 94 w 289"/>
                  <a:gd name="T41" fmla="*/ 102 h 178"/>
                  <a:gd name="T42" fmla="*/ 96 w 289"/>
                  <a:gd name="T43" fmla="*/ 91 h 178"/>
                  <a:gd name="T44" fmla="*/ 107 w 289"/>
                  <a:gd name="T45" fmla="*/ 93 h 178"/>
                  <a:gd name="T46" fmla="*/ 114 w 289"/>
                  <a:gd name="T47" fmla="*/ 115 h 178"/>
                  <a:gd name="T48" fmla="*/ 128 w 289"/>
                  <a:gd name="T49" fmla="*/ 120 h 178"/>
                  <a:gd name="T50" fmla="*/ 128 w 289"/>
                  <a:gd name="T51" fmla="*/ 131 h 178"/>
                  <a:gd name="T52" fmla="*/ 126 w 289"/>
                  <a:gd name="T53" fmla="*/ 131 h 178"/>
                  <a:gd name="T54" fmla="*/ 139 w 289"/>
                  <a:gd name="T55" fmla="*/ 133 h 178"/>
                  <a:gd name="T56" fmla="*/ 182 w 289"/>
                  <a:gd name="T57" fmla="*/ 109 h 178"/>
                  <a:gd name="T58" fmla="*/ 193 w 289"/>
                  <a:gd name="T59" fmla="*/ 115 h 178"/>
                  <a:gd name="T60" fmla="*/ 198 w 289"/>
                  <a:gd name="T61" fmla="*/ 147 h 178"/>
                  <a:gd name="T62" fmla="*/ 227 w 289"/>
                  <a:gd name="T63" fmla="*/ 165 h 178"/>
                  <a:gd name="T64" fmla="*/ 238 w 289"/>
                  <a:gd name="T65" fmla="*/ 162 h 178"/>
                  <a:gd name="T66" fmla="*/ 251 w 289"/>
                  <a:gd name="T67" fmla="*/ 174 h 178"/>
                  <a:gd name="T68" fmla="*/ 263 w 289"/>
                  <a:gd name="T69" fmla="*/ 178 h 178"/>
                  <a:gd name="T70" fmla="*/ 260 w 289"/>
                  <a:gd name="T71" fmla="*/ 149 h 178"/>
                  <a:gd name="T72" fmla="*/ 289 w 289"/>
                  <a:gd name="T73" fmla="*/ 131 h 178"/>
                  <a:gd name="T74" fmla="*/ 287 w 289"/>
                  <a:gd name="T75" fmla="*/ 113 h 178"/>
                  <a:gd name="T76" fmla="*/ 287 w 289"/>
                  <a:gd name="T77" fmla="*/ 97 h 178"/>
                  <a:gd name="T78" fmla="*/ 269 w 289"/>
                  <a:gd name="T79" fmla="*/ 81 h 178"/>
                  <a:gd name="T80" fmla="*/ 269 w 289"/>
                  <a:gd name="T81" fmla="*/ 68 h 178"/>
                  <a:gd name="T82" fmla="*/ 254 w 289"/>
                  <a:gd name="T83" fmla="*/ 61 h 178"/>
                  <a:gd name="T84" fmla="*/ 261 w 289"/>
                  <a:gd name="T85" fmla="*/ 52 h 178"/>
                  <a:gd name="T86" fmla="*/ 231 w 289"/>
                  <a:gd name="T87" fmla="*/ 18 h 178"/>
                  <a:gd name="T88" fmla="*/ 206 w 289"/>
                  <a:gd name="T89" fmla="*/ 14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89" h="178">
                    <a:moveTo>
                      <a:pt x="206" y="14"/>
                    </a:moveTo>
                    <a:lnTo>
                      <a:pt x="206" y="3"/>
                    </a:lnTo>
                    <a:lnTo>
                      <a:pt x="184" y="0"/>
                    </a:lnTo>
                    <a:lnTo>
                      <a:pt x="155" y="5"/>
                    </a:lnTo>
                    <a:lnTo>
                      <a:pt x="128" y="25"/>
                    </a:lnTo>
                    <a:lnTo>
                      <a:pt x="117" y="27"/>
                    </a:lnTo>
                    <a:lnTo>
                      <a:pt x="94" y="23"/>
                    </a:lnTo>
                    <a:lnTo>
                      <a:pt x="85" y="28"/>
                    </a:lnTo>
                    <a:lnTo>
                      <a:pt x="65" y="18"/>
                    </a:lnTo>
                    <a:lnTo>
                      <a:pt x="40" y="27"/>
                    </a:lnTo>
                    <a:lnTo>
                      <a:pt x="29" y="21"/>
                    </a:lnTo>
                    <a:lnTo>
                      <a:pt x="25" y="32"/>
                    </a:lnTo>
                    <a:lnTo>
                      <a:pt x="4" y="43"/>
                    </a:lnTo>
                    <a:lnTo>
                      <a:pt x="20" y="57"/>
                    </a:lnTo>
                    <a:lnTo>
                      <a:pt x="13" y="82"/>
                    </a:lnTo>
                    <a:lnTo>
                      <a:pt x="0" y="100"/>
                    </a:lnTo>
                    <a:lnTo>
                      <a:pt x="13" y="113"/>
                    </a:lnTo>
                    <a:lnTo>
                      <a:pt x="22" y="108"/>
                    </a:lnTo>
                    <a:lnTo>
                      <a:pt x="31" y="113"/>
                    </a:lnTo>
                    <a:lnTo>
                      <a:pt x="58" y="102"/>
                    </a:lnTo>
                    <a:lnTo>
                      <a:pt x="94" y="102"/>
                    </a:lnTo>
                    <a:lnTo>
                      <a:pt x="96" y="91"/>
                    </a:lnTo>
                    <a:lnTo>
                      <a:pt x="107" y="93"/>
                    </a:lnTo>
                    <a:lnTo>
                      <a:pt x="114" y="115"/>
                    </a:lnTo>
                    <a:lnTo>
                      <a:pt x="128" y="120"/>
                    </a:lnTo>
                    <a:lnTo>
                      <a:pt x="128" y="131"/>
                    </a:lnTo>
                    <a:lnTo>
                      <a:pt x="126" y="131"/>
                    </a:lnTo>
                    <a:lnTo>
                      <a:pt x="139" y="133"/>
                    </a:lnTo>
                    <a:lnTo>
                      <a:pt x="182" y="109"/>
                    </a:lnTo>
                    <a:lnTo>
                      <a:pt x="193" y="115"/>
                    </a:lnTo>
                    <a:lnTo>
                      <a:pt x="198" y="147"/>
                    </a:lnTo>
                    <a:lnTo>
                      <a:pt x="227" y="165"/>
                    </a:lnTo>
                    <a:lnTo>
                      <a:pt x="238" y="162"/>
                    </a:lnTo>
                    <a:lnTo>
                      <a:pt x="251" y="174"/>
                    </a:lnTo>
                    <a:lnTo>
                      <a:pt x="263" y="178"/>
                    </a:lnTo>
                    <a:lnTo>
                      <a:pt x="260" y="149"/>
                    </a:lnTo>
                    <a:lnTo>
                      <a:pt x="289" y="131"/>
                    </a:lnTo>
                    <a:lnTo>
                      <a:pt x="287" y="113"/>
                    </a:lnTo>
                    <a:lnTo>
                      <a:pt x="287" y="97"/>
                    </a:lnTo>
                    <a:lnTo>
                      <a:pt x="269" y="81"/>
                    </a:lnTo>
                    <a:lnTo>
                      <a:pt x="269" y="68"/>
                    </a:lnTo>
                    <a:lnTo>
                      <a:pt x="254" y="61"/>
                    </a:lnTo>
                    <a:lnTo>
                      <a:pt x="261" y="52"/>
                    </a:lnTo>
                    <a:lnTo>
                      <a:pt x="231" y="18"/>
                    </a:lnTo>
                    <a:lnTo>
                      <a:pt x="206" y="14"/>
                    </a:lnTo>
                    <a:close/>
                  </a:path>
                </a:pathLst>
              </a:custGeom>
              <a:solidFill>
                <a:srgbClr val="1A1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69" name="Freeform 125">
                <a:extLst>
                  <a:ext uri="{FF2B5EF4-FFF2-40B4-BE49-F238E27FC236}">
                    <a16:creationId xmlns:a16="http://schemas.microsoft.com/office/drawing/2014/main" id="{20861BD2-CCFE-8456-9A7E-153274EDDD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3" y="2219"/>
                <a:ext cx="289" cy="178"/>
              </a:xfrm>
              <a:custGeom>
                <a:avLst/>
                <a:gdLst>
                  <a:gd name="T0" fmla="*/ 206 w 289"/>
                  <a:gd name="T1" fmla="*/ 14 h 178"/>
                  <a:gd name="T2" fmla="*/ 206 w 289"/>
                  <a:gd name="T3" fmla="*/ 3 h 178"/>
                  <a:gd name="T4" fmla="*/ 184 w 289"/>
                  <a:gd name="T5" fmla="*/ 0 h 178"/>
                  <a:gd name="T6" fmla="*/ 155 w 289"/>
                  <a:gd name="T7" fmla="*/ 5 h 178"/>
                  <a:gd name="T8" fmla="*/ 128 w 289"/>
                  <a:gd name="T9" fmla="*/ 25 h 178"/>
                  <a:gd name="T10" fmla="*/ 117 w 289"/>
                  <a:gd name="T11" fmla="*/ 27 h 178"/>
                  <a:gd name="T12" fmla="*/ 94 w 289"/>
                  <a:gd name="T13" fmla="*/ 23 h 178"/>
                  <a:gd name="T14" fmla="*/ 85 w 289"/>
                  <a:gd name="T15" fmla="*/ 28 h 178"/>
                  <a:gd name="T16" fmla="*/ 65 w 289"/>
                  <a:gd name="T17" fmla="*/ 18 h 178"/>
                  <a:gd name="T18" fmla="*/ 40 w 289"/>
                  <a:gd name="T19" fmla="*/ 27 h 178"/>
                  <a:gd name="T20" fmla="*/ 29 w 289"/>
                  <a:gd name="T21" fmla="*/ 21 h 178"/>
                  <a:gd name="T22" fmla="*/ 25 w 289"/>
                  <a:gd name="T23" fmla="*/ 32 h 178"/>
                  <a:gd name="T24" fmla="*/ 4 w 289"/>
                  <a:gd name="T25" fmla="*/ 43 h 178"/>
                  <a:gd name="T26" fmla="*/ 20 w 289"/>
                  <a:gd name="T27" fmla="*/ 57 h 178"/>
                  <a:gd name="T28" fmla="*/ 13 w 289"/>
                  <a:gd name="T29" fmla="*/ 82 h 178"/>
                  <a:gd name="T30" fmla="*/ 0 w 289"/>
                  <a:gd name="T31" fmla="*/ 100 h 178"/>
                  <a:gd name="T32" fmla="*/ 13 w 289"/>
                  <a:gd name="T33" fmla="*/ 113 h 178"/>
                  <a:gd name="T34" fmla="*/ 22 w 289"/>
                  <a:gd name="T35" fmla="*/ 108 h 178"/>
                  <a:gd name="T36" fmla="*/ 31 w 289"/>
                  <a:gd name="T37" fmla="*/ 113 h 178"/>
                  <a:gd name="T38" fmla="*/ 58 w 289"/>
                  <a:gd name="T39" fmla="*/ 102 h 178"/>
                  <a:gd name="T40" fmla="*/ 94 w 289"/>
                  <a:gd name="T41" fmla="*/ 102 h 178"/>
                  <a:gd name="T42" fmla="*/ 96 w 289"/>
                  <a:gd name="T43" fmla="*/ 91 h 178"/>
                  <a:gd name="T44" fmla="*/ 107 w 289"/>
                  <a:gd name="T45" fmla="*/ 93 h 178"/>
                  <a:gd name="T46" fmla="*/ 114 w 289"/>
                  <a:gd name="T47" fmla="*/ 115 h 178"/>
                  <a:gd name="T48" fmla="*/ 128 w 289"/>
                  <a:gd name="T49" fmla="*/ 120 h 178"/>
                  <a:gd name="T50" fmla="*/ 128 w 289"/>
                  <a:gd name="T51" fmla="*/ 131 h 178"/>
                  <a:gd name="T52" fmla="*/ 126 w 289"/>
                  <a:gd name="T53" fmla="*/ 131 h 178"/>
                  <a:gd name="T54" fmla="*/ 139 w 289"/>
                  <a:gd name="T55" fmla="*/ 133 h 178"/>
                  <a:gd name="T56" fmla="*/ 182 w 289"/>
                  <a:gd name="T57" fmla="*/ 109 h 178"/>
                  <a:gd name="T58" fmla="*/ 193 w 289"/>
                  <a:gd name="T59" fmla="*/ 115 h 178"/>
                  <a:gd name="T60" fmla="*/ 198 w 289"/>
                  <a:gd name="T61" fmla="*/ 147 h 178"/>
                  <a:gd name="T62" fmla="*/ 227 w 289"/>
                  <a:gd name="T63" fmla="*/ 165 h 178"/>
                  <a:gd name="T64" fmla="*/ 238 w 289"/>
                  <a:gd name="T65" fmla="*/ 162 h 178"/>
                  <a:gd name="T66" fmla="*/ 251 w 289"/>
                  <a:gd name="T67" fmla="*/ 174 h 178"/>
                  <a:gd name="T68" fmla="*/ 263 w 289"/>
                  <a:gd name="T69" fmla="*/ 178 h 178"/>
                  <a:gd name="T70" fmla="*/ 260 w 289"/>
                  <a:gd name="T71" fmla="*/ 149 h 178"/>
                  <a:gd name="T72" fmla="*/ 289 w 289"/>
                  <a:gd name="T73" fmla="*/ 131 h 178"/>
                  <a:gd name="T74" fmla="*/ 287 w 289"/>
                  <a:gd name="T75" fmla="*/ 113 h 178"/>
                  <a:gd name="T76" fmla="*/ 287 w 289"/>
                  <a:gd name="T77" fmla="*/ 97 h 178"/>
                  <a:gd name="T78" fmla="*/ 269 w 289"/>
                  <a:gd name="T79" fmla="*/ 81 h 178"/>
                  <a:gd name="T80" fmla="*/ 269 w 289"/>
                  <a:gd name="T81" fmla="*/ 68 h 178"/>
                  <a:gd name="T82" fmla="*/ 254 w 289"/>
                  <a:gd name="T83" fmla="*/ 61 h 178"/>
                  <a:gd name="T84" fmla="*/ 261 w 289"/>
                  <a:gd name="T85" fmla="*/ 52 h 178"/>
                  <a:gd name="T86" fmla="*/ 231 w 289"/>
                  <a:gd name="T87" fmla="*/ 18 h 178"/>
                  <a:gd name="T88" fmla="*/ 206 w 289"/>
                  <a:gd name="T89" fmla="*/ 14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89" h="178">
                    <a:moveTo>
                      <a:pt x="206" y="14"/>
                    </a:moveTo>
                    <a:lnTo>
                      <a:pt x="206" y="3"/>
                    </a:lnTo>
                    <a:lnTo>
                      <a:pt x="184" y="0"/>
                    </a:lnTo>
                    <a:lnTo>
                      <a:pt x="155" y="5"/>
                    </a:lnTo>
                    <a:lnTo>
                      <a:pt x="128" y="25"/>
                    </a:lnTo>
                    <a:lnTo>
                      <a:pt x="117" y="27"/>
                    </a:lnTo>
                    <a:lnTo>
                      <a:pt x="94" y="23"/>
                    </a:lnTo>
                    <a:lnTo>
                      <a:pt x="85" y="28"/>
                    </a:lnTo>
                    <a:lnTo>
                      <a:pt x="65" y="18"/>
                    </a:lnTo>
                    <a:lnTo>
                      <a:pt x="40" y="27"/>
                    </a:lnTo>
                    <a:lnTo>
                      <a:pt x="29" y="21"/>
                    </a:lnTo>
                    <a:lnTo>
                      <a:pt x="25" y="32"/>
                    </a:lnTo>
                    <a:lnTo>
                      <a:pt x="4" y="43"/>
                    </a:lnTo>
                    <a:lnTo>
                      <a:pt x="20" y="57"/>
                    </a:lnTo>
                    <a:lnTo>
                      <a:pt x="13" y="82"/>
                    </a:lnTo>
                    <a:lnTo>
                      <a:pt x="0" y="100"/>
                    </a:lnTo>
                    <a:lnTo>
                      <a:pt x="13" y="113"/>
                    </a:lnTo>
                    <a:lnTo>
                      <a:pt x="22" y="108"/>
                    </a:lnTo>
                    <a:lnTo>
                      <a:pt x="31" y="113"/>
                    </a:lnTo>
                    <a:lnTo>
                      <a:pt x="58" y="102"/>
                    </a:lnTo>
                    <a:lnTo>
                      <a:pt x="94" y="102"/>
                    </a:lnTo>
                    <a:lnTo>
                      <a:pt x="96" y="91"/>
                    </a:lnTo>
                    <a:lnTo>
                      <a:pt x="107" y="93"/>
                    </a:lnTo>
                    <a:lnTo>
                      <a:pt x="114" y="115"/>
                    </a:lnTo>
                    <a:lnTo>
                      <a:pt x="128" y="120"/>
                    </a:lnTo>
                    <a:lnTo>
                      <a:pt x="128" y="131"/>
                    </a:lnTo>
                    <a:lnTo>
                      <a:pt x="126" y="131"/>
                    </a:lnTo>
                    <a:lnTo>
                      <a:pt x="139" y="133"/>
                    </a:lnTo>
                    <a:lnTo>
                      <a:pt x="182" y="109"/>
                    </a:lnTo>
                    <a:lnTo>
                      <a:pt x="193" y="115"/>
                    </a:lnTo>
                    <a:lnTo>
                      <a:pt x="198" y="147"/>
                    </a:lnTo>
                    <a:lnTo>
                      <a:pt x="227" y="165"/>
                    </a:lnTo>
                    <a:lnTo>
                      <a:pt x="238" y="162"/>
                    </a:lnTo>
                    <a:lnTo>
                      <a:pt x="251" y="174"/>
                    </a:lnTo>
                    <a:lnTo>
                      <a:pt x="263" y="178"/>
                    </a:lnTo>
                    <a:lnTo>
                      <a:pt x="260" y="149"/>
                    </a:lnTo>
                    <a:lnTo>
                      <a:pt x="289" y="131"/>
                    </a:lnTo>
                    <a:lnTo>
                      <a:pt x="287" y="113"/>
                    </a:lnTo>
                    <a:lnTo>
                      <a:pt x="287" y="97"/>
                    </a:lnTo>
                    <a:lnTo>
                      <a:pt x="269" y="81"/>
                    </a:lnTo>
                    <a:lnTo>
                      <a:pt x="269" y="68"/>
                    </a:lnTo>
                    <a:lnTo>
                      <a:pt x="254" y="61"/>
                    </a:lnTo>
                    <a:lnTo>
                      <a:pt x="261" y="52"/>
                    </a:lnTo>
                    <a:lnTo>
                      <a:pt x="231" y="18"/>
                    </a:lnTo>
                    <a:lnTo>
                      <a:pt x="206" y="14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70" name="Freeform 126">
                <a:extLst>
                  <a:ext uri="{FF2B5EF4-FFF2-40B4-BE49-F238E27FC236}">
                    <a16:creationId xmlns:a16="http://schemas.microsoft.com/office/drawing/2014/main" id="{03471F59-376B-E3DF-903E-6E298A3D51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6" y="2328"/>
                <a:ext cx="209" cy="211"/>
              </a:xfrm>
              <a:custGeom>
                <a:avLst/>
                <a:gdLst>
                  <a:gd name="T0" fmla="*/ 207 w 209"/>
                  <a:gd name="T1" fmla="*/ 91 h 211"/>
                  <a:gd name="T2" fmla="*/ 209 w 209"/>
                  <a:gd name="T3" fmla="*/ 83 h 211"/>
                  <a:gd name="T4" fmla="*/ 200 w 209"/>
                  <a:gd name="T5" fmla="*/ 69 h 211"/>
                  <a:gd name="T6" fmla="*/ 188 w 209"/>
                  <a:gd name="T7" fmla="*/ 65 h 211"/>
                  <a:gd name="T8" fmla="*/ 175 w 209"/>
                  <a:gd name="T9" fmla="*/ 53 h 211"/>
                  <a:gd name="T10" fmla="*/ 164 w 209"/>
                  <a:gd name="T11" fmla="*/ 56 h 211"/>
                  <a:gd name="T12" fmla="*/ 135 w 209"/>
                  <a:gd name="T13" fmla="*/ 38 h 211"/>
                  <a:gd name="T14" fmla="*/ 130 w 209"/>
                  <a:gd name="T15" fmla="*/ 6 h 211"/>
                  <a:gd name="T16" fmla="*/ 119 w 209"/>
                  <a:gd name="T17" fmla="*/ 0 h 211"/>
                  <a:gd name="T18" fmla="*/ 76 w 209"/>
                  <a:gd name="T19" fmla="*/ 24 h 211"/>
                  <a:gd name="T20" fmla="*/ 63 w 209"/>
                  <a:gd name="T21" fmla="*/ 22 h 211"/>
                  <a:gd name="T22" fmla="*/ 47 w 209"/>
                  <a:gd name="T23" fmla="*/ 33 h 211"/>
                  <a:gd name="T24" fmla="*/ 49 w 209"/>
                  <a:gd name="T25" fmla="*/ 58 h 211"/>
                  <a:gd name="T26" fmla="*/ 31 w 209"/>
                  <a:gd name="T27" fmla="*/ 74 h 211"/>
                  <a:gd name="T28" fmla="*/ 36 w 209"/>
                  <a:gd name="T29" fmla="*/ 85 h 211"/>
                  <a:gd name="T30" fmla="*/ 17 w 209"/>
                  <a:gd name="T31" fmla="*/ 101 h 211"/>
                  <a:gd name="T32" fmla="*/ 22 w 209"/>
                  <a:gd name="T33" fmla="*/ 114 h 211"/>
                  <a:gd name="T34" fmla="*/ 0 w 209"/>
                  <a:gd name="T35" fmla="*/ 143 h 211"/>
                  <a:gd name="T36" fmla="*/ 6 w 209"/>
                  <a:gd name="T37" fmla="*/ 164 h 211"/>
                  <a:gd name="T38" fmla="*/ 6 w 209"/>
                  <a:gd name="T39" fmla="*/ 164 h 211"/>
                  <a:gd name="T40" fmla="*/ 9 w 209"/>
                  <a:gd name="T41" fmla="*/ 173 h 211"/>
                  <a:gd name="T42" fmla="*/ 35 w 209"/>
                  <a:gd name="T43" fmla="*/ 173 h 211"/>
                  <a:gd name="T44" fmla="*/ 35 w 209"/>
                  <a:gd name="T45" fmla="*/ 186 h 211"/>
                  <a:gd name="T46" fmla="*/ 44 w 209"/>
                  <a:gd name="T47" fmla="*/ 193 h 211"/>
                  <a:gd name="T48" fmla="*/ 56 w 209"/>
                  <a:gd name="T49" fmla="*/ 190 h 211"/>
                  <a:gd name="T50" fmla="*/ 76 w 209"/>
                  <a:gd name="T51" fmla="*/ 200 h 211"/>
                  <a:gd name="T52" fmla="*/ 105 w 209"/>
                  <a:gd name="T53" fmla="*/ 200 h 211"/>
                  <a:gd name="T54" fmla="*/ 128 w 209"/>
                  <a:gd name="T55" fmla="*/ 211 h 211"/>
                  <a:gd name="T56" fmla="*/ 126 w 209"/>
                  <a:gd name="T57" fmla="*/ 199 h 211"/>
                  <a:gd name="T58" fmla="*/ 137 w 209"/>
                  <a:gd name="T59" fmla="*/ 200 h 211"/>
                  <a:gd name="T60" fmla="*/ 168 w 209"/>
                  <a:gd name="T61" fmla="*/ 184 h 211"/>
                  <a:gd name="T62" fmla="*/ 168 w 209"/>
                  <a:gd name="T63" fmla="*/ 182 h 211"/>
                  <a:gd name="T64" fmla="*/ 170 w 209"/>
                  <a:gd name="T65" fmla="*/ 170 h 211"/>
                  <a:gd name="T66" fmla="*/ 182 w 209"/>
                  <a:gd name="T67" fmla="*/ 166 h 211"/>
                  <a:gd name="T68" fmla="*/ 207 w 209"/>
                  <a:gd name="T69" fmla="*/ 127 h 211"/>
                  <a:gd name="T70" fmla="*/ 206 w 209"/>
                  <a:gd name="T71" fmla="*/ 107 h 211"/>
                  <a:gd name="T72" fmla="*/ 198 w 209"/>
                  <a:gd name="T73" fmla="*/ 98 h 211"/>
                  <a:gd name="T74" fmla="*/ 207 w 209"/>
                  <a:gd name="T75" fmla="*/ 91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9" h="211">
                    <a:moveTo>
                      <a:pt x="207" y="91"/>
                    </a:moveTo>
                    <a:lnTo>
                      <a:pt x="209" y="83"/>
                    </a:lnTo>
                    <a:lnTo>
                      <a:pt x="200" y="69"/>
                    </a:lnTo>
                    <a:lnTo>
                      <a:pt x="188" y="65"/>
                    </a:lnTo>
                    <a:lnTo>
                      <a:pt x="175" y="53"/>
                    </a:lnTo>
                    <a:lnTo>
                      <a:pt x="164" y="56"/>
                    </a:lnTo>
                    <a:lnTo>
                      <a:pt x="135" y="38"/>
                    </a:lnTo>
                    <a:lnTo>
                      <a:pt x="130" y="6"/>
                    </a:lnTo>
                    <a:lnTo>
                      <a:pt x="119" y="0"/>
                    </a:lnTo>
                    <a:lnTo>
                      <a:pt x="76" y="24"/>
                    </a:lnTo>
                    <a:lnTo>
                      <a:pt x="63" y="22"/>
                    </a:lnTo>
                    <a:lnTo>
                      <a:pt x="47" y="33"/>
                    </a:lnTo>
                    <a:lnTo>
                      <a:pt x="49" y="58"/>
                    </a:lnTo>
                    <a:lnTo>
                      <a:pt x="31" y="74"/>
                    </a:lnTo>
                    <a:lnTo>
                      <a:pt x="36" y="85"/>
                    </a:lnTo>
                    <a:lnTo>
                      <a:pt x="17" y="101"/>
                    </a:lnTo>
                    <a:lnTo>
                      <a:pt x="22" y="114"/>
                    </a:lnTo>
                    <a:lnTo>
                      <a:pt x="0" y="143"/>
                    </a:lnTo>
                    <a:lnTo>
                      <a:pt x="6" y="164"/>
                    </a:lnTo>
                    <a:lnTo>
                      <a:pt x="6" y="164"/>
                    </a:lnTo>
                    <a:lnTo>
                      <a:pt x="9" y="173"/>
                    </a:lnTo>
                    <a:lnTo>
                      <a:pt x="35" y="173"/>
                    </a:lnTo>
                    <a:lnTo>
                      <a:pt x="35" y="186"/>
                    </a:lnTo>
                    <a:lnTo>
                      <a:pt x="44" y="193"/>
                    </a:lnTo>
                    <a:lnTo>
                      <a:pt x="56" y="190"/>
                    </a:lnTo>
                    <a:lnTo>
                      <a:pt x="76" y="200"/>
                    </a:lnTo>
                    <a:lnTo>
                      <a:pt x="105" y="200"/>
                    </a:lnTo>
                    <a:lnTo>
                      <a:pt x="128" y="211"/>
                    </a:lnTo>
                    <a:lnTo>
                      <a:pt x="126" y="199"/>
                    </a:lnTo>
                    <a:lnTo>
                      <a:pt x="137" y="200"/>
                    </a:lnTo>
                    <a:lnTo>
                      <a:pt x="168" y="184"/>
                    </a:lnTo>
                    <a:lnTo>
                      <a:pt x="168" y="182"/>
                    </a:lnTo>
                    <a:lnTo>
                      <a:pt x="170" y="170"/>
                    </a:lnTo>
                    <a:lnTo>
                      <a:pt x="182" y="166"/>
                    </a:lnTo>
                    <a:lnTo>
                      <a:pt x="207" y="127"/>
                    </a:lnTo>
                    <a:lnTo>
                      <a:pt x="206" y="107"/>
                    </a:lnTo>
                    <a:lnTo>
                      <a:pt x="198" y="98"/>
                    </a:lnTo>
                    <a:lnTo>
                      <a:pt x="207" y="91"/>
                    </a:lnTo>
                    <a:close/>
                  </a:path>
                </a:pathLst>
              </a:custGeom>
              <a:solidFill>
                <a:srgbClr val="1A1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71" name="Freeform 127">
                <a:extLst>
                  <a:ext uri="{FF2B5EF4-FFF2-40B4-BE49-F238E27FC236}">
                    <a16:creationId xmlns:a16="http://schemas.microsoft.com/office/drawing/2014/main" id="{F63EDF0B-C8FA-7A6C-B245-33EB466F51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6" y="2328"/>
                <a:ext cx="209" cy="211"/>
              </a:xfrm>
              <a:custGeom>
                <a:avLst/>
                <a:gdLst>
                  <a:gd name="T0" fmla="*/ 207 w 209"/>
                  <a:gd name="T1" fmla="*/ 91 h 211"/>
                  <a:gd name="T2" fmla="*/ 209 w 209"/>
                  <a:gd name="T3" fmla="*/ 83 h 211"/>
                  <a:gd name="T4" fmla="*/ 200 w 209"/>
                  <a:gd name="T5" fmla="*/ 69 h 211"/>
                  <a:gd name="T6" fmla="*/ 188 w 209"/>
                  <a:gd name="T7" fmla="*/ 65 h 211"/>
                  <a:gd name="T8" fmla="*/ 175 w 209"/>
                  <a:gd name="T9" fmla="*/ 53 h 211"/>
                  <a:gd name="T10" fmla="*/ 164 w 209"/>
                  <a:gd name="T11" fmla="*/ 56 h 211"/>
                  <a:gd name="T12" fmla="*/ 135 w 209"/>
                  <a:gd name="T13" fmla="*/ 38 h 211"/>
                  <a:gd name="T14" fmla="*/ 130 w 209"/>
                  <a:gd name="T15" fmla="*/ 6 h 211"/>
                  <a:gd name="T16" fmla="*/ 119 w 209"/>
                  <a:gd name="T17" fmla="*/ 0 h 211"/>
                  <a:gd name="T18" fmla="*/ 76 w 209"/>
                  <a:gd name="T19" fmla="*/ 24 h 211"/>
                  <a:gd name="T20" fmla="*/ 63 w 209"/>
                  <a:gd name="T21" fmla="*/ 22 h 211"/>
                  <a:gd name="T22" fmla="*/ 47 w 209"/>
                  <a:gd name="T23" fmla="*/ 33 h 211"/>
                  <a:gd name="T24" fmla="*/ 49 w 209"/>
                  <a:gd name="T25" fmla="*/ 58 h 211"/>
                  <a:gd name="T26" fmla="*/ 31 w 209"/>
                  <a:gd name="T27" fmla="*/ 74 h 211"/>
                  <a:gd name="T28" fmla="*/ 36 w 209"/>
                  <a:gd name="T29" fmla="*/ 85 h 211"/>
                  <a:gd name="T30" fmla="*/ 17 w 209"/>
                  <a:gd name="T31" fmla="*/ 101 h 211"/>
                  <a:gd name="T32" fmla="*/ 22 w 209"/>
                  <a:gd name="T33" fmla="*/ 114 h 211"/>
                  <a:gd name="T34" fmla="*/ 0 w 209"/>
                  <a:gd name="T35" fmla="*/ 143 h 211"/>
                  <a:gd name="T36" fmla="*/ 6 w 209"/>
                  <a:gd name="T37" fmla="*/ 164 h 211"/>
                  <a:gd name="T38" fmla="*/ 6 w 209"/>
                  <a:gd name="T39" fmla="*/ 164 h 211"/>
                  <a:gd name="T40" fmla="*/ 9 w 209"/>
                  <a:gd name="T41" fmla="*/ 173 h 211"/>
                  <a:gd name="T42" fmla="*/ 35 w 209"/>
                  <a:gd name="T43" fmla="*/ 173 h 211"/>
                  <a:gd name="T44" fmla="*/ 35 w 209"/>
                  <a:gd name="T45" fmla="*/ 186 h 211"/>
                  <a:gd name="T46" fmla="*/ 44 w 209"/>
                  <a:gd name="T47" fmla="*/ 193 h 211"/>
                  <a:gd name="T48" fmla="*/ 56 w 209"/>
                  <a:gd name="T49" fmla="*/ 190 h 211"/>
                  <a:gd name="T50" fmla="*/ 76 w 209"/>
                  <a:gd name="T51" fmla="*/ 200 h 211"/>
                  <a:gd name="T52" fmla="*/ 105 w 209"/>
                  <a:gd name="T53" fmla="*/ 200 h 211"/>
                  <a:gd name="T54" fmla="*/ 128 w 209"/>
                  <a:gd name="T55" fmla="*/ 211 h 211"/>
                  <a:gd name="T56" fmla="*/ 126 w 209"/>
                  <a:gd name="T57" fmla="*/ 199 h 211"/>
                  <a:gd name="T58" fmla="*/ 137 w 209"/>
                  <a:gd name="T59" fmla="*/ 200 h 211"/>
                  <a:gd name="T60" fmla="*/ 168 w 209"/>
                  <a:gd name="T61" fmla="*/ 184 h 211"/>
                  <a:gd name="T62" fmla="*/ 168 w 209"/>
                  <a:gd name="T63" fmla="*/ 182 h 211"/>
                  <a:gd name="T64" fmla="*/ 170 w 209"/>
                  <a:gd name="T65" fmla="*/ 170 h 211"/>
                  <a:gd name="T66" fmla="*/ 182 w 209"/>
                  <a:gd name="T67" fmla="*/ 166 h 211"/>
                  <a:gd name="T68" fmla="*/ 207 w 209"/>
                  <a:gd name="T69" fmla="*/ 127 h 211"/>
                  <a:gd name="T70" fmla="*/ 206 w 209"/>
                  <a:gd name="T71" fmla="*/ 107 h 211"/>
                  <a:gd name="T72" fmla="*/ 198 w 209"/>
                  <a:gd name="T73" fmla="*/ 98 h 211"/>
                  <a:gd name="T74" fmla="*/ 207 w 209"/>
                  <a:gd name="T75" fmla="*/ 91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9" h="211">
                    <a:moveTo>
                      <a:pt x="207" y="91"/>
                    </a:moveTo>
                    <a:lnTo>
                      <a:pt x="209" y="83"/>
                    </a:lnTo>
                    <a:lnTo>
                      <a:pt x="200" y="69"/>
                    </a:lnTo>
                    <a:lnTo>
                      <a:pt x="188" y="65"/>
                    </a:lnTo>
                    <a:lnTo>
                      <a:pt x="175" y="53"/>
                    </a:lnTo>
                    <a:lnTo>
                      <a:pt x="164" y="56"/>
                    </a:lnTo>
                    <a:lnTo>
                      <a:pt x="135" y="38"/>
                    </a:lnTo>
                    <a:lnTo>
                      <a:pt x="130" y="6"/>
                    </a:lnTo>
                    <a:lnTo>
                      <a:pt x="119" y="0"/>
                    </a:lnTo>
                    <a:lnTo>
                      <a:pt x="76" y="24"/>
                    </a:lnTo>
                    <a:lnTo>
                      <a:pt x="63" y="22"/>
                    </a:lnTo>
                    <a:lnTo>
                      <a:pt x="47" y="33"/>
                    </a:lnTo>
                    <a:lnTo>
                      <a:pt x="49" y="58"/>
                    </a:lnTo>
                    <a:lnTo>
                      <a:pt x="31" y="74"/>
                    </a:lnTo>
                    <a:lnTo>
                      <a:pt x="36" y="85"/>
                    </a:lnTo>
                    <a:lnTo>
                      <a:pt x="17" y="101"/>
                    </a:lnTo>
                    <a:lnTo>
                      <a:pt x="22" y="114"/>
                    </a:lnTo>
                    <a:lnTo>
                      <a:pt x="0" y="143"/>
                    </a:lnTo>
                    <a:lnTo>
                      <a:pt x="6" y="164"/>
                    </a:lnTo>
                    <a:lnTo>
                      <a:pt x="6" y="164"/>
                    </a:lnTo>
                    <a:lnTo>
                      <a:pt x="9" y="173"/>
                    </a:lnTo>
                    <a:lnTo>
                      <a:pt x="35" y="173"/>
                    </a:lnTo>
                    <a:lnTo>
                      <a:pt x="35" y="186"/>
                    </a:lnTo>
                    <a:lnTo>
                      <a:pt x="44" y="193"/>
                    </a:lnTo>
                    <a:lnTo>
                      <a:pt x="56" y="190"/>
                    </a:lnTo>
                    <a:lnTo>
                      <a:pt x="76" y="200"/>
                    </a:lnTo>
                    <a:lnTo>
                      <a:pt x="105" y="200"/>
                    </a:lnTo>
                    <a:lnTo>
                      <a:pt x="128" y="211"/>
                    </a:lnTo>
                    <a:lnTo>
                      <a:pt x="126" y="199"/>
                    </a:lnTo>
                    <a:lnTo>
                      <a:pt x="137" y="200"/>
                    </a:lnTo>
                    <a:lnTo>
                      <a:pt x="168" y="184"/>
                    </a:lnTo>
                    <a:lnTo>
                      <a:pt x="168" y="182"/>
                    </a:lnTo>
                    <a:lnTo>
                      <a:pt x="170" y="170"/>
                    </a:lnTo>
                    <a:lnTo>
                      <a:pt x="182" y="166"/>
                    </a:lnTo>
                    <a:lnTo>
                      <a:pt x="207" y="127"/>
                    </a:lnTo>
                    <a:lnTo>
                      <a:pt x="206" y="107"/>
                    </a:lnTo>
                    <a:lnTo>
                      <a:pt x="198" y="98"/>
                    </a:lnTo>
                    <a:lnTo>
                      <a:pt x="207" y="91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72" name="Freeform 128">
                <a:extLst>
                  <a:ext uri="{FF2B5EF4-FFF2-40B4-BE49-F238E27FC236}">
                    <a16:creationId xmlns:a16="http://schemas.microsoft.com/office/drawing/2014/main" id="{F1E3820F-B4FA-130D-9161-9C70AEBA42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4" y="2413"/>
                <a:ext cx="265" cy="216"/>
              </a:xfrm>
              <a:custGeom>
                <a:avLst/>
                <a:gdLst>
                  <a:gd name="T0" fmla="*/ 39 w 265"/>
                  <a:gd name="T1" fmla="*/ 6 h 216"/>
                  <a:gd name="T2" fmla="*/ 30 w 265"/>
                  <a:gd name="T3" fmla="*/ 13 h 216"/>
                  <a:gd name="T4" fmla="*/ 38 w 265"/>
                  <a:gd name="T5" fmla="*/ 22 h 216"/>
                  <a:gd name="T6" fmla="*/ 39 w 265"/>
                  <a:gd name="T7" fmla="*/ 42 h 216"/>
                  <a:gd name="T8" fmla="*/ 14 w 265"/>
                  <a:gd name="T9" fmla="*/ 81 h 216"/>
                  <a:gd name="T10" fmla="*/ 2 w 265"/>
                  <a:gd name="T11" fmla="*/ 85 h 216"/>
                  <a:gd name="T12" fmla="*/ 0 w 265"/>
                  <a:gd name="T13" fmla="*/ 97 h 216"/>
                  <a:gd name="T14" fmla="*/ 0 w 265"/>
                  <a:gd name="T15" fmla="*/ 99 h 216"/>
                  <a:gd name="T16" fmla="*/ 41 w 265"/>
                  <a:gd name="T17" fmla="*/ 101 h 216"/>
                  <a:gd name="T18" fmla="*/ 39 w 265"/>
                  <a:gd name="T19" fmla="*/ 121 h 216"/>
                  <a:gd name="T20" fmla="*/ 49 w 265"/>
                  <a:gd name="T21" fmla="*/ 114 h 216"/>
                  <a:gd name="T22" fmla="*/ 72 w 265"/>
                  <a:gd name="T23" fmla="*/ 126 h 216"/>
                  <a:gd name="T24" fmla="*/ 70 w 265"/>
                  <a:gd name="T25" fmla="*/ 137 h 216"/>
                  <a:gd name="T26" fmla="*/ 83 w 265"/>
                  <a:gd name="T27" fmla="*/ 155 h 216"/>
                  <a:gd name="T28" fmla="*/ 79 w 265"/>
                  <a:gd name="T29" fmla="*/ 189 h 216"/>
                  <a:gd name="T30" fmla="*/ 88 w 265"/>
                  <a:gd name="T31" fmla="*/ 197 h 216"/>
                  <a:gd name="T32" fmla="*/ 97 w 265"/>
                  <a:gd name="T33" fmla="*/ 191 h 216"/>
                  <a:gd name="T34" fmla="*/ 113 w 265"/>
                  <a:gd name="T35" fmla="*/ 216 h 216"/>
                  <a:gd name="T36" fmla="*/ 139 w 265"/>
                  <a:gd name="T37" fmla="*/ 206 h 216"/>
                  <a:gd name="T38" fmla="*/ 148 w 265"/>
                  <a:gd name="T39" fmla="*/ 209 h 216"/>
                  <a:gd name="T40" fmla="*/ 153 w 265"/>
                  <a:gd name="T41" fmla="*/ 200 h 216"/>
                  <a:gd name="T42" fmla="*/ 178 w 265"/>
                  <a:gd name="T43" fmla="*/ 197 h 216"/>
                  <a:gd name="T44" fmla="*/ 198 w 265"/>
                  <a:gd name="T45" fmla="*/ 209 h 216"/>
                  <a:gd name="T46" fmla="*/ 209 w 265"/>
                  <a:gd name="T47" fmla="*/ 209 h 216"/>
                  <a:gd name="T48" fmla="*/ 212 w 265"/>
                  <a:gd name="T49" fmla="*/ 200 h 216"/>
                  <a:gd name="T50" fmla="*/ 250 w 265"/>
                  <a:gd name="T51" fmla="*/ 191 h 216"/>
                  <a:gd name="T52" fmla="*/ 241 w 265"/>
                  <a:gd name="T53" fmla="*/ 170 h 216"/>
                  <a:gd name="T54" fmla="*/ 265 w 265"/>
                  <a:gd name="T55" fmla="*/ 155 h 216"/>
                  <a:gd name="T56" fmla="*/ 245 w 265"/>
                  <a:gd name="T57" fmla="*/ 126 h 216"/>
                  <a:gd name="T58" fmla="*/ 265 w 265"/>
                  <a:gd name="T59" fmla="*/ 117 h 216"/>
                  <a:gd name="T60" fmla="*/ 261 w 265"/>
                  <a:gd name="T61" fmla="*/ 108 h 216"/>
                  <a:gd name="T62" fmla="*/ 202 w 265"/>
                  <a:gd name="T63" fmla="*/ 103 h 216"/>
                  <a:gd name="T64" fmla="*/ 194 w 265"/>
                  <a:gd name="T65" fmla="*/ 110 h 216"/>
                  <a:gd name="T66" fmla="*/ 184 w 265"/>
                  <a:gd name="T67" fmla="*/ 108 h 216"/>
                  <a:gd name="T68" fmla="*/ 178 w 265"/>
                  <a:gd name="T69" fmla="*/ 94 h 216"/>
                  <a:gd name="T70" fmla="*/ 169 w 265"/>
                  <a:gd name="T71" fmla="*/ 88 h 216"/>
                  <a:gd name="T72" fmla="*/ 158 w 265"/>
                  <a:gd name="T73" fmla="*/ 94 h 216"/>
                  <a:gd name="T74" fmla="*/ 151 w 265"/>
                  <a:gd name="T75" fmla="*/ 72 h 216"/>
                  <a:gd name="T76" fmla="*/ 158 w 265"/>
                  <a:gd name="T77" fmla="*/ 61 h 216"/>
                  <a:gd name="T78" fmla="*/ 148 w 265"/>
                  <a:gd name="T79" fmla="*/ 34 h 216"/>
                  <a:gd name="T80" fmla="*/ 135 w 265"/>
                  <a:gd name="T81" fmla="*/ 27 h 216"/>
                  <a:gd name="T82" fmla="*/ 113 w 265"/>
                  <a:gd name="T83" fmla="*/ 40 h 216"/>
                  <a:gd name="T84" fmla="*/ 63 w 265"/>
                  <a:gd name="T85" fmla="*/ 0 h 216"/>
                  <a:gd name="T86" fmla="*/ 39 w 265"/>
                  <a:gd name="T87" fmla="*/ 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65" h="216">
                    <a:moveTo>
                      <a:pt x="39" y="6"/>
                    </a:moveTo>
                    <a:lnTo>
                      <a:pt x="30" y="13"/>
                    </a:lnTo>
                    <a:lnTo>
                      <a:pt x="38" y="22"/>
                    </a:lnTo>
                    <a:lnTo>
                      <a:pt x="39" y="42"/>
                    </a:lnTo>
                    <a:lnTo>
                      <a:pt x="14" y="81"/>
                    </a:lnTo>
                    <a:lnTo>
                      <a:pt x="2" y="85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41" y="101"/>
                    </a:lnTo>
                    <a:lnTo>
                      <a:pt x="39" y="121"/>
                    </a:lnTo>
                    <a:lnTo>
                      <a:pt x="49" y="114"/>
                    </a:lnTo>
                    <a:lnTo>
                      <a:pt x="72" y="126"/>
                    </a:lnTo>
                    <a:lnTo>
                      <a:pt x="70" y="137"/>
                    </a:lnTo>
                    <a:lnTo>
                      <a:pt x="83" y="155"/>
                    </a:lnTo>
                    <a:lnTo>
                      <a:pt x="79" y="189"/>
                    </a:lnTo>
                    <a:lnTo>
                      <a:pt x="88" y="197"/>
                    </a:lnTo>
                    <a:lnTo>
                      <a:pt x="97" y="191"/>
                    </a:lnTo>
                    <a:lnTo>
                      <a:pt x="113" y="216"/>
                    </a:lnTo>
                    <a:lnTo>
                      <a:pt x="139" y="206"/>
                    </a:lnTo>
                    <a:lnTo>
                      <a:pt x="148" y="209"/>
                    </a:lnTo>
                    <a:lnTo>
                      <a:pt x="153" y="200"/>
                    </a:lnTo>
                    <a:lnTo>
                      <a:pt x="178" y="197"/>
                    </a:lnTo>
                    <a:lnTo>
                      <a:pt x="198" y="209"/>
                    </a:lnTo>
                    <a:lnTo>
                      <a:pt x="209" y="209"/>
                    </a:lnTo>
                    <a:lnTo>
                      <a:pt x="212" y="200"/>
                    </a:lnTo>
                    <a:lnTo>
                      <a:pt x="250" y="191"/>
                    </a:lnTo>
                    <a:lnTo>
                      <a:pt x="241" y="170"/>
                    </a:lnTo>
                    <a:lnTo>
                      <a:pt x="265" y="155"/>
                    </a:lnTo>
                    <a:lnTo>
                      <a:pt x="245" y="126"/>
                    </a:lnTo>
                    <a:lnTo>
                      <a:pt x="265" y="117"/>
                    </a:lnTo>
                    <a:lnTo>
                      <a:pt x="261" y="108"/>
                    </a:lnTo>
                    <a:lnTo>
                      <a:pt x="202" y="103"/>
                    </a:lnTo>
                    <a:lnTo>
                      <a:pt x="194" y="110"/>
                    </a:lnTo>
                    <a:lnTo>
                      <a:pt x="184" y="108"/>
                    </a:lnTo>
                    <a:lnTo>
                      <a:pt x="178" y="94"/>
                    </a:lnTo>
                    <a:lnTo>
                      <a:pt x="169" y="88"/>
                    </a:lnTo>
                    <a:lnTo>
                      <a:pt x="158" y="94"/>
                    </a:lnTo>
                    <a:lnTo>
                      <a:pt x="151" y="72"/>
                    </a:lnTo>
                    <a:lnTo>
                      <a:pt x="158" y="61"/>
                    </a:lnTo>
                    <a:lnTo>
                      <a:pt x="148" y="34"/>
                    </a:lnTo>
                    <a:lnTo>
                      <a:pt x="135" y="27"/>
                    </a:lnTo>
                    <a:lnTo>
                      <a:pt x="113" y="40"/>
                    </a:lnTo>
                    <a:lnTo>
                      <a:pt x="63" y="0"/>
                    </a:lnTo>
                    <a:lnTo>
                      <a:pt x="39" y="6"/>
                    </a:lnTo>
                    <a:close/>
                  </a:path>
                </a:pathLst>
              </a:custGeom>
              <a:solidFill>
                <a:srgbClr val="1A1D56"/>
              </a:solidFill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73" name="Freeform 129">
                <a:extLst>
                  <a:ext uri="{FF2B5EF4-FFF2-40B4-BE49-F238E27FC236}">
                    <a16:creationId xmlns:a16="http://schemas.microsoft.com/office/drawing/2014/main" id="{E556B161-1E2A-E15B-98EC-EDD271C36D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4" y="2413"/>
                <a:ext cx="265" cy="216"/>
              </a:xfrm>
              <a:custGeom>
                <a:avLst/>
                <a:gdLst>
                  <a:gd name="T0" fmla="*/ 39 w 265"/>
                  <a:gd name="T1" fmla="*/ 6 h 216"/>
                  <a:gd name="T2" fmla="*/ 30 w 265"/>
                  <a:gd name="T3" fmla="*/ 13 h 216"/>
                  <a:gd name="T4" fmla="*/ 38 w 265"/>
                  <a:gd name="T5" fmla="*/ 22 h 216"/>
                  <a:gd name="T6" fmla="*/ 39 w 265"/>
                  <a:gd name="T7" fmla="*/ 42 h 216"/>
                  <a:gd name="T8" fmla="*/ 14 w 265"/>
                  <a:gd name="T9" fmla="*/ 81 h 216"/>
                  <a:gd name="T10" fmla="*/ 2 w 265"/>
                  <a:gd name="T11" fmla="*/ 85 h 216"/>
                  <a:gd name="T12" fmla="*/ 0 w 265"/>
                  <a:gd name="T13" fmla="*/ 97 h 216"/>
                  <a:gd name="T14" fmla="*/ 0 w 265"/>
                  <a:gd name="T15" fmla="*/ 99 h 216"/>
                  <a:gd name="T16" fmla="*/ 41 w 265"/>
                  <a:gd name="T17" fmla="*/ 101 h 216"/>
                  <a:gd name="T18" fmla="*/ 39 w 265"/>
                  <a:gd name="T19" fmla="*/ 121 h 216"/>
                  <a:gd name="T20" fmla="*/ 49 w 265"/>
                  <a:gd name="T21" fmla="*/ 114 h 216"/>
                  <a:gd name="T22" fmla="*/ 72 w 265"/>
                  <a:gd name="T23" fmla="*/ 126 h 216"/>
                  <a:gd name="T24" fmla="*/ 70 w 265"/>
                  <a:gd name="T25" fmla="*/ 137 h 216"/>
                  <a:gd name="T26" fmla="*/ 83 w 265"/>
                  <a:gd name="T27" fmla="*/ 155 h 216"/>
                  <a:gd name="T28" fmla="*/ 79 w 265"/>
                  <a:gd name="T29" fmla="*/ 189 h 216"/>
                  <a:gd name="T30" fmla="*/ 88 w 265"/>
                  <a:gd name="T31" fmla="*/ 197 h 216"/>
                  <a:gd name="T32" fmla="*/ 97 w 265"/>
                  <a:gd name="T33" fmla="*/ 191 h 216"/>
                  <a:gd name="T34" fmla="*/ 113 w 265"/>
                  <a:gd name="T35" fmla="*/ 216 h 216"/>
                  <a:gd name="T36" fmla="*/ 139 w 265"/>
                  <a:gd name="T37" fmla="*/ 206 h 216"/>
                  <a:gd name="T38" fmla="*/ 148 w 265"/>
                  <a:gd name="T39" fmla="*/ 209 h 216"/>
                  <a:gd name="T40" fmla="*/ 153 w 265"/>
                  <a:gd name="T41" fmla="*/ 200 h 216"/>
                  <a:gd name="T42" fmla="*/ 178 w 265"/>
                  <a:gd name="T43" fmla="*/ 197 h 216"/>
                  <a:gd name="T44" fmla="*/ 198 w 265"/>
                  <a:gd name="T45" fmla="*/ 209 h 216"/>
                  <a:gd name="T46" fmla="*/ 209 w 265"/>
                  <a:gd name="T47" fmla="*/ 209 h 216"/>
                  <a:gd name="T48" fmla="*/ 212 w 265"/>
                  <a:gd name="T49" fmla="*/ 200 h 216"/>
                  <a:gd name="T50" fmla="*/ 250 w 265"/>
                  <a:gd name="T51" fmla="*/ 191 h 216"/>
                  <a:gd name="T52" fmla="*/ 241 w 265"/>
                  <a:gd name="T53" fmla="*/ 170 h 216"/>
                  <a:gd name="T54" fmla="*/ 265 w 265"/>
                  <a:gd name="T55" fmla="*/ 155 h 216"/>
                  <a:gd name="T56" fmla="*/ 245 w 265"/>
                  <a:gd name="T57" fmla="*/ 126 h 216"/>
                  <a:gd name="T58" fmla="*/ 265 w 265"/>
                  <a:gd name="T59" fmla="*/ 117 h 216"/>
                  <a:gd name="T60" fmla="*/ 261 w 265"/>
                  <a:gd name="T61" fmla="*/ 108 h 216"/>
                  <a:gd name="T62" fmla="*/ 202 w 265"/>
                  <a:gd name="T63" fmla="*/ 103 h 216"/>
                  <a:gd name="T64" fmla="*/ 194 w 265"/>
                  <a:gd name="T65" fmla="*/ 110 h 216"/>
                  <a:gd name="T66" fmla="*/ 184 w 265"/>
                  <a:gd name="T67" fmla="*/ 108 h 216"/>
                  <a:gd name="T68" fmla="*/ 178 w 265"/>
                  <a:gd name="T69" fmla="*/ 94 h 216"/>
                  <a:gd name="T70" fmla="*/ 169 w 265"/>
                  <a:gd name="T71" fmla="*/ 88 h 216"/>
                  <a:gd name="T72" fmla="*/ 158 w 265"/>
                  <a:gd name="T73" fmla="*/ 94 h 216"/>
                  <a:gd name="T74" fmla="*/ 151 w 265"/>
                  <a:gd name="T75" fmla="*/ 72 h 216"/>
                  <a:gd name="T76" fmla="*/ 158 w 265"/>
                  <a:gd name="T77" fmla="*/ 61 h 216"/>
                  <a:gd name="T78" fmla="*/ 148 w 265"/>
                  <a:gd name="T79" fmla="*/ 34 h 216"/>
                  <a:gd name="T80" fmla="*/ 135 w 265"/>
                  <a:gd name="T81" fmla="*/ 27 h 216"/>
                  <a:gd name="T82" fmla="*/ 113 w 265"/>
                  <a:gd name="T83" fmla="*/ 40 h 216"/>
                  <a:gd name="T84" fmla="*/ 63 w 265"/>
                  <a:gd name="T85" fmla="*/ 0 h 216"/>
                  <a:gd name="T86" fmla="*/ 39 w 265"/>
                  <a:gd name="T87" fmla="*/ 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65" h="216">
                    <a:moveTo>
                      <a:pt x="39" y="6"/>
                    </a:moveTo>
                    <a:lnTo>
                      <a:pt x="30" y="13"/>
                    </a:lnTo>
                    <a:lnTo>
                      <a:pt x="38" y="22"/>
                    </a:lnTo>
                    <a:lnTo>
                      <a:pt x="39" y="42"/>
                    </a:lnTo>
                    <a:lnTo>
                      <a:pt x="14" y="81"/>
                    </a:lnTo>
                    <a:lnTo>
                      <a:pt x="2" y="85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41" y="101"/>
                    </a:lnTo>
                    <a:lnTo>
                      <a:pt x="39" y="121"/>
                    </a:lnTo>
                    <a:lnTo>
                      <a:pt x="49" y="114"/>
                    </a:lnTo>
                    <a:lnTo>
                      <a:pt x="72" y="126"/>
                    </a:lnTo>
                    <a:lnTo>
                      <a:pt x="70" y="137"/>
                    </a:lnTo>
                    <a:lnTo>
                      <a:pt x="83" y="155"/>
                    </a:lnTo>
                    <a:lnTo>
                      <a:pt x="79" y="189"/>
                    </a:lnTo>
                    <a:lnTo>
                      <a:pt x="88" y="197"/>
                    </a:lnTo>
                    <a:lnTo>
                      <a:pt x="97" y="191"/>
                    </a:lnTo>
                    <a:lnTo>
                      <a:pt x="113" y="216"/>
                    </a:lnTo>
                    <a:lnTo>
                      <a:pt x="139" y="206"/>
                    </a:lnTo>
                    <a:lnTo>
                      <a:pt x="148" y="209"/>
                    </a:lnTo>
                    <a:lnTo>
                      <a:pt x="153" y="200"/>
                    </a:lnTo>
                    <a:lnTo>
                      <a:pt x="178" y="197"/>
                    </a:lnTo>
                    <a:lnTo>
                      <a:pt x="198" y="209"/>
                    </a:lnTo>
                    <a:lnTo>
                      <a:pt x="209" y="209"/>
                    </a:lnTo>
                    <a:lnTo>
                      <a:pt x="212" y="200"/>
                    </a:lnTo>
                    <a:lnTo>
                      <a:pt x="250" y="191"/>
                    </a:lnTo>
                    <a:lnTo>
                      <a:pt x="241" y="170"/>
                    </a:lnTo>
                    <a:lnTo>
                      <a:pt x="265" y="155"/>
                    </a:lnTo>
                    <a:lnTo>
                      <a:pt x="245" y="126"/>
                    </a:lnTo>
                    <a:lnTo>
                      <a:pt x="265" y="117"/>
                    </a:lnTo>
                    <a:lnTo>
                      <a:pt x="261" y="108"/>
                    </a:lnTo>
                    <a:lnTo>
                      <a:pt x="202" y="103"/>
                    </a:lnTo>
                    <a:lnTo>
                      <a:pt x="194" y="110"/>
                    </a:lnTo>
                    <a:lnTo>
                      <a:pt x="184" y="108"/>
                    </a:lnTo>
                    <a:lnTo>
                      <a:pt x="178" y="94"/>
                    </a:lnTo>
                    <a:lnTo>
                      <a:pt x="169" y="88"/>
                    </a:lnTo>
                    <a:lnTo>
                      <a:pt x="158" y="94"/>
                    </a:lnTo>
                    <a:lnTo>
                      <a:pt x="151" y="72"/>
                    </a:lnTo>
                    <a:lnTo>
                      <a:pt x="158" y="61"/>
                    </a:lnTo>
                    <a:lnTo>
                      <a:pt x="148" y="34"/>
                    </a:lnTo>
                    <a:lnTo>
                      <a:pt x="135" y="27"/>
                    </a:lnTo>
                    <a:lnTo>
                      <a:pt x="113" y="40"/>
                    </a:lnTo>
                    <a:lnTo>
                      <a:pt x="63" y="0"/>
                    </a:lnTo>
                    <a:lnTo>
                      <a:pt x="39" y="6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74" name="Freeform 130">
                <a:extLst>
                  <a:ext uri="{FF2B5EF4-FFF2-40B4-BE49-F238E27FC236}">
                    <a16:creationId xmlns:a16="http://schemas.microsoft.com/office/drawing/2014/main" id="{E876334F-18BB-EFC3-1E1B-1B8D9AD057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36" y="2186"/>
                <a:ext cx="184" cy="231"/>
              </a:xfrm>
              <a:custGeom>
                <a:avLst/>
                <a:gdLst>
                  <a:gd name="T0" fmla="*/ 120 w 184"/>
                  <a:gd name="T1" fmla="*/ 24 h 231"/>
                  <a:gd name="T2" fmla="*/ 122 w 184"/>
                  <a:gd name="T3" fmla="*/ 13 h 231"/>
                  <a:gd name="T4" fmla="*/ 115 w 184"/>
                  <a:gd name="T5" fmla="*/ 4 h 231"/>
                  <a:gd name="T6" fmla="*/ 104 w 184"/>
                  <a:gd name="T7" fmla="*/ 0 h 231"/>
                  <a:gd name="T8" fmla="*/ 74 w 184"/>
                  <a:gd name="T9" fmla="*/ 11 h 231"/>
                  <a:gd name="T10" fmla="*/ 63 w 184"/>
                  <a:gd name="T11" fmla="*/ 6 h 231"/>
                  <a:gd name="T12" fmla="*/ 56 w 184"/>
                  <a:gd name="T13" fmla="*/ 13 h 231"/>
                  <a:gd name="T14" fmla="*/ 29 w 184"/>
                  <a:gd name="T15" fmla="*/ 9 h 231"/>
                  <a:gd name="T16" fmla="*/ 29 w 184"/>
                  <a:gd name="T17" fmla="*/ 18 h 231"/>
                  <a:gd name="T18" fmla="*/ 23 w 184"/>
                  <a:gd name="T19" fmla="*/ 25 h 231"/>
                  <a:gd name="T20" fmla="*/ 23 w 184"/>
                  <a:gd name="T21" fmla="*/ 25 h 231"/>
                  <a:gd name="T22" fmla="*/ 29 w 184"/>
                  <a:gd name="T23" fmla="*/ 45 h 231"/>
                  <a:gd name="T24" fmla="*/ 23 w 184"/>
                  <a:gd name="T25" fmla="*/ 54 h 231"/>
                  <a:gd name="T26" fmla="*/ 29 w 184"/>
                  <a:gd name="T27" fmla="*/ 72 h 231"/>
                  <a:gd name="T28" fmla="*/ 29 w 184"/>
                  <a:gd name="T29" fmla="*/ 72 h 231"/>
                  <a:gd name="T30" fmla="*/ 30 w 184"/>
                  <a:gd name="T31" fmla="*/ 83 h 231"/>
                  <a:gd name="T32" fmla="*/ 25 w 184"/>
                  <a:gd name="T33" fmla="*/ 99 h 231"/>
                  <a:gd name="T34" fmla="*/ 27 w 184"/>
                  <a:gd name="T35" fmla="*/ 103 h 231"/>
                  <a:gd name="T36" fmla="*/ 12 w 184"/>
                  <a:gd name="T37" fmla="*/ 166 h 231"/>
                  <a:gd name="T38" fmla="*/ 0 w 184"/>
                  <a:gd name="T39" fmla="*/ 184 h 231"/>
                  <a:gd name="T40" fmla="*/ 2 w 184"/>
                  <a:gd name="T41" fmla="*/ 195 h 231"/>
                  <a:gd name="T42" fmla="*/ 18 w 184"/>
                  <a:gd name="T43" fmla="*/ 211 h 231"/>
                  <a:gd name="T44" fmla="*/ 16 w 184"/>
                  <a:gd name="T45" fmla="*/ 222 h 231"/>
                  <a:gd name="T46" fmla="*/ 5 w 184"/>
                  <a:gd name="T47" fmla="*/ 227 h 231"/>
                  <a:gd name="T48" fmla="*/ 41 w 184"/>
                  <a:gd name="T49" fmla="*/ 231 h 231"/>
                  <a:gd name="T50" fmla="*/ 84 w 184"/>
                  <a:gd name="T51" fmla="*/ 220 h 231"/>
                  <a:gd name="T52" fmla="*/ 101 w 184"/>
                  <a:gd name="T53" fmla="*/ 200 h 231"/>
                  <a:gd name="T54" fmla="*/ 101 w 184"/>
                  <a:gd name="T55" fmla="*/ 179 h 231"/>
                  <a:gd name="T56" fmla="*/ 162 w 184"/>
                  <a:gd name="T57" fmla="*/ 168 h 231"/>
                  <a:gd name="T58" fmla="*/ 160 w 184"/>
                  <a:gd name="T59" fmla="*/ 135 h 231"/>
                  <a:gd name="T60" fmla="*/ 171 w 184"/>
                  <a:gd name="T61" fmla="*/ 132 h 231"/>
                  <a:gd name="T62" fmla="*/ 184 w 184"/>
                  <a:gd name="T63" fmla="*/ 114 h 231"/>
                  <a:gd name="T64" fmla="*/ 173 w 184"/>
                  <a:gd name="T65" fmla="*/ 108 h 231"/>
                  <a:gd name="T66" fmla="*/ 160 w 184"/>
                  <a:gd name="T67" fmla="*/ 76 h 231"/>
                  <a:gd name="T68" fmla="*/ 169 w 184"/>
                  <a:gd name="T69" fmla="*/ 69 h 231"/>
                  <a:gd name="T70" fmla="*/ 171 w 184"/>
                  <a:gd name="T71" fmla="*/ 61 h 231"/>
                  <a:gd name="T72" fmla="*/ 135 w 184"/>
                  <a:gd name="T73" fmla="*/ 38 h 231"/>
                  <a:gd name="T74" fmla="*/ 120 w 184"/>
                  <a:gd name="T75" fmla="*/ 24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84" h="231">
                    <a:moveTo>
                      <a:pt x="120" y="24"/>
                    </a:moveTo>
                    <a:lnTo>
                      <a:pt x="122" y="13"/>
                    </a:lnTo>
                    <a:lnTo>
                      <a:pt x="115" y="4"/>
                    </a:lnTo>
                    <a:lnTo>
                      <a:pt x="104" y="0"/>
                    </a:lnTo>
                    <a:lnTo>
                      <a:pt x="74" y="11"/>
                    </a:lnTo>
                    <a:lnTo>
                      <a:pt x="63" y="6"/>
                    </a:lnTo>
                    <a:lnTo>
                      <a:pt x="56" y="13"/>
                    </a:lnTo>
                    <a:lnTo>
                      <a:pt x="29" y="9"/>
                    </a:lnTo>
                    <a:lnTo>
                      <a:pt x="29" y="18"/>
                    </a:lnTo>
                    <a:lnTo>
                      <a:pt x="23" y="25"/>
                    </a:lnTo>
                    <a:lnTo>
                      <a:pt x="23" y="25"/>
                    </a:lnTo>
                    <a:lnTo>
                      <a:pt x="29" y="45"/>
                    </a:lnTo>
                    <a:lnTo>
                      <a:pt x="23" y="54"/>
                    </a:lnTo>
                    <a:lnTo>
                      <a:pt x="29" y="72"/>
                    </a:lnTo>
                    <a:lnTo>
                      <a:pt x="29" y="72"/>
                    </a:lnTo>
                    <a:lnTo>
                      <a:pt x="30" y="83"/>
                    </a:lnTo>
                    <a:lnTo>
                      <a:pt x="25" y="99"/>
                    </a:lnTo>
                    <a:lnTo>
                      <a:pt x="27" y="103"/>
                    </a:lnTo>
                    <a:lnTo>
                      <a:pt x="12" y="166"/>
                    </a:lnTo>
                    <a:lnTo>
                      <a:pt x="0" y="184"/>
                    </a:lnTo>
                    <a:lnTo>
                      <a:pt x="2" y="195"/>
                    </a:lnTo>
                    <a:lnTo>
                      <a:pt x="18" y="211"/>
                    </a:lnTo>
                    <a:lnTo>
                      <a:pt x="16" y="222"/>
                    </a:lnTo>
                    <a:lnTo>
                      <a:pt x="5" y="227"/>
                    </a:lnTo>
                    <a:lnTo>
                      <a:pt x="41" y="231"/>
                    </a:lnTo>
                    <a:lnTo>
                      <a:pt x="84" y="220"/>
                    </a:lnTo>
                    <a:lnTo>
                      <a:pt x="101" y="200"/>
                    </a:lnTo>
                    <a:lnTo>
                      <a:pt x="101" y="179"/>
                    </a:lnTo>
                    <a:lnTo>
                      <a:pt x="162" y="168"/>
                    </a:lnTo>
                    <a:lnTo>
                      <a:pt x="160" y="135"/>
                    </a:lnTo>
                    <a:lnTo>
                      <a:pt x="171" y="132"/>
                    </a:lnTo>
                    <a:lnTo>
                      <a:pt x="184" y="114"/>
                    </a:lnTo>
                    <a:lnTo>
                      <a:pt x="173" y="108"/>
                    </a:lnTo>
                    <a:lnTo>
                      <a:pt x="160" y="76"/>
                    </a:lnTo>
                    <a:lnTo>
                      <a:pt x="169" y="69"/>
                    </a:lnTo>
                    <a:lnTo>
                      <a:pt x="171" y="61"/>
                    </a:lnTo>
                    <a:lnTo>
                      <a:pt x="135" y="38"/>
                    </a:lnTo>
                    <a:lnTo>
                      <a:pt x="120" y="24"/>
                    </a:lnTo>
                    <a:close/>
                  </a:path>
                </a:pathLst>
              </a:custGeom>
              <a:solidFill>
                <a:srgbClr val="1A1D56"/>
              </a:solidFill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75" name="Freeform 131">
                <a:extLst>
                  <a:ext uri="{FF2B5EF4-FFF2-40B4-BE49-F238E27FC236}">
                    <a16:creationId xmlns:a16="http://schemas.microsoft.com/office/drawing/2014/main" id="{216217EA-0B4C-BE55-BE4D-D78AF6A87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36" y="2186"/>
                <a:ext cx="184" cy="231"/>
              </a:xfrm>
              <a:custGeom>
                <a:avLst/>
                <a:gdLst>
                  <a:gd name="T0" fmla="*/ 120 w 184"/>
                  <a:gd name="T1" fmla="*/ 24 h 231"/>
                  <a:gd name="T2" fmla="*/ 122 w 184"/>
                  <a:gd name="T3" fmla="*/ 13 h 231"/>
                  <a:gd name="T4" fmla="*/ 115 w 184"/>
                  <a:gd name="T5" fmla="*/ 4 h 231"/>
                  <a:gd name="T6" fmla="*/ 104 w 184"/>
                  <a:gd name="T7" fmla="*/ 0 h 231"/>
                  <a:gd name="T8" fmla="*/ 74 w 184"/>
                  <a:gd name="T9" fmla="*/ 11 h 231"/>
                  <a:gd name="T10" fmla="*/ 63 w 184"/>
                  <a:gd name="T11" fmla="*/ 6 h 231"/>
                  <a:gd name="T12" fmla="*/ 56 w 184"/>
                  <a:gd name="T13" fmla="*/ 13 h 231"/>
                  <a:gd name="T14" fmla="*/ 29 w 184"/>
                  <a:gd name="T15" fmla="*/ 9 h 231"/>
                  <a:gd name="T16" fmla="*/ 29 w 184"/>
                  <a:gd name="T17" fmla="*/ 18 h 231"/>
                  <a:gd name="T18" fmla="*/ 23 w 184"/>
                  <a:gd name="T19" fmla="*/ 25 h 231"/>
                  <a:gd name="T20" fmla="*/ 23 w 184"/>
                  <a:gd name="T21" fmla="*/ 25 h 231"/>
                  <a:gd name="T22" fmla="*/ 29 w 184"/>
                  <a:gd name="T23" fmla="*/ 45 h 231"/>
                  <a:gd name="T24" fmla="*/ 23 w 184"/>
                  <a:gd name="T25" fmla="*/ 54 h 231"/>
                  <a:gd name="T26" fmla="*/ 29 w 184"/>
                  <a:gd name="T27" fmla="*/ 72 h 231"/>
                  <a:gd name="T28" fmla="*/ 29 w 184"/>
                  <a:gd name="T29" fmla="*/ 72 h 231"/>
                  <a:gd name="T30" fmla="*/ 30 w 184"/>
                  <a:gd name="T31" fmla="*/ 83 h 231"/>
                  <a:gd name="T32" fmla="*/ 25 w 184"/>
                  <a:gd name="T33" fmla="*/ 99 h 231"/>
                  <a:gd name="T34" fmla="*/ 27 w 184"/>
                  <a:gd name="T35" fmla="*/ 103 h 231"/>
                  <a:gd name="T36" fmla="*/ 12 w 184"/>
                  <a:gd name="T37" fmla="*/ 166 h 231"/>
                  <a:gd name="T38" fmla="*/ 0 w 184"/>
                  <a:gd name="T39" fmla="*/ 184 h 231"/>
                  <a:gd name="T40" fmla="*/ 2 w 184"/>
                  <a:gd name="T41" fmla="*/ 195 h 231"/>
                  <a:gd name="T42" fmla="*/ 18 w 184"/>
                  <a:gd name="T43" fmla="*/ 211 h 231"/>
                  <a:gd name="T44" fmla="*/ 16 w 184"/>
                  <a:gd name="T45" fmla="*/ 222 h 231"/>
                  <a:gd name="T46" fmla="*/ 5 w 184"/>
                  <a:gd name="T47" fmla="*/ 227 h 231"/>
                  <a:gd name="T48" fmla="*/ 41 w 184"/>
                  <a:gd name="T49" fmla="*/ 231 h 231"/>
                  <a:gd name="T50" fmla="*/ 84 w 184"/>
                  <a:gd name="T51" fmla="*/ 220 h 231"/>
                  <a:gd name="T52" fmla="*/ 101 w 184"/>
                  <a:gd name="T53" fmla="*/ 200 h 231"/>
                  <a:gd name="T54" fmla="*/ 101 w 184"/>
                  <a:gd name="T55" fmla="*/ 179 h 231"/>
                  <a:gd name="T56" fmla="*/ 162 w 184"/>
                  <a:gd name="T57" fmla="*/ 168 h 231"/>
                  <a:gd name="T58" fmla="*/ 160 w 184"/>
                  <a:gd name="T59" fmla="*/ 135 h 231"/>
                  <a:gd name="T60" fmla="*/ 171 w 184"/>
                  <a:gd name="T61" fmla="*/ 132 h 231"/>
                  <a:gd name="T62" fmla="*/ 184 w 184"/>
                  <a:gd name="T63" fmla="*/ 114 h 231"/>
                  <a:gd name="T64" fmla="*/ 173 w 184"/>
                  <a:gd name="T65" fmla="*/ 108 h 231"/>
                  <a:gd name="T66" fmla="*/ 160 w 184"/>
                  <a:gd name="T67" fmla="*/ 76 h 231"/>
                  <a:gd name="T68" fmla="*/ 169 w 184"/>
                  <a:gd name="T69" fmla="*/ 69 h 231"/>
                  <a:gd name="T70" fmla="*/ 171 w 184"/>
                  <a:gd name="T71" fmla="*/ 61 h 231"/>
                  <a:gd name="T72" fmla="*/ 135 w 184"/>
                  <a:gd name="T73" fmla="*/ 38 h 231"/>
                  <a:gd name="T74" fmla="*/ 120 w 184"/>
                  <a:gd name="T75" fmla="*/ 24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84" h="231">
                    <a:moveTo>
                      <a:pt x="120" y="24"/>
                    </a:moveTo>
                    <a:lnTo>
                      <a:pt x="122" y="13"/>
                    </a:lnTo>
                    <a:lnTo>
                      <a:pt x="115" y="4"/>
                    </a:lnTo>
                    <a:lnTo>
                      <a:pt x="104" y="0"/>
                    </a:lnTo>
                    <a:lnTo>
                      <a:pt x="74" y="11"/>
                    </a:lnTo>
                    <a:lnTo>
                      <a:pt x="63" y="6"/>
                    </a:lnTo>
                    <a:lnTo>
                      <a:pt x="56" y="13"/>
                    </a:lnTo>
                    <a:lnTo>
                      <a:pt x="29" y="9"/>
                    </a:lnTo>
                    <a:lnTo>
                      <a:pt x="29" y="18"/>
                    </a:lnTo>
                    <a:lnTo>
                      <a:pt x="23" y="25"/>
                    </a:lnTo>
                    <a:lnTo>
                      <a:pt x="23" y="25"/>
                    </a:lnTo>
                    <a:lnTo>
                      <a:pt x="29" y="45"/>
                    </a:lnTo>
                    <a:lnTo>
                      <a:pt x="23" y="54"/>
                    </a:lnTo>
                    <a:lnTo>
                      <a:pt x="29" y="72"/>
                    </a:lnTo>
                    <a:lnTo>
                      <a:pt x="29" y="72"/>
                    </a:lnTo>
                    <a:lnTo>
                      <a:pt x="30" y="83"/>
                    </a:lnTo>
                    <a:lnTo>
                      <a:pt x="25" y="99"/>
                    </a:lnTo>
                    <a:lnTo>
                      <a:pt x="27" y="103"/>
                    </a:lnTo>
                    <a:lnTo>
                      <a:pt x="12" y="166"/>
                    </a:lnTo>
                    <a:lnTo>
                      <a:pt x="0" y="184"/>
                    </a:lnTo>
                    <a:lnTo>
                      <a:pt x="2" y="195"/>
                    </a:lnTo>
                    <a:lnTo>
                      <a:pt x="18" y="211"/>
                    </a:lnTo>
                    <a:lnTo>
                      <a:pt x="16" y="222"/>
                    </a:lnTo>
                    <a:lnTo>
                      <a:pt x="5" y="227"/>
                    </a:lnTo>
                    <a:lnTo>
                      <a:pt x="41" y="231"/>
                    </a:lnTo>
                    <a:lnTo>
                      <a:pt x="84" y="220"/>
                    </a:lnTo>
                    <a:lnTo>
                      <a:pt x="101" y="200"/>
                    </a:lnTo>
                    <a:lnTo>
                      <a:pt x="101" y="179"/>
                    </a:lnTo>
                    <a:lnTo>
                      <a:pt x="162" y="168"/>
                    </a:lnTo>
                    <a:lnTo>
                      <a:pt x="160" y="135"/>
                    </a:lnTo>
                    <a:lnTo>
                      <a:pt x="171" y="132"/>
                    </a:lnTo>
                    <a:lnTo>
                      <a:pt x="184" y="114"/>
                    </a:lnTo>
                    <a:lnTo>
                      <a:pt x="173" y="108"/>
                    </a:lnTo>
                    <a:lnTo>
                      <a:pt x="160" y="76"/>
                    </a:lnTo>
                    <a:lnTo>
                      <a:pt x="169" y="69"/>
                    </a:lnTo>
                    <a:lnTo>
                      <a:pt x="171" y="61"/>
                    </a:lnTo>
                    <a:lnTo>
                      <a:pt x="135" y="38"/>
                    </a:lnTo>
                    <a:lnTo>
                      <a:pt x="120" y="24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76" name="Freeform 132">
                <a:extLst>
                  <a:ext uri="{FF2B5EF4-FFF2-40B4-BE49-F238E27FC236}">
                    <a16:creationId xmlns:a16="http://schemas.microsoft.com/office/drawing/2014/main" id="{6EF6C70A-E2CB-6D5B-26D0-407665EE1A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6" y="2215"/>
                <a:ext cx="272" cy="196"/>
              </a:xfrm>
              <a:custGeom>
                <a:avLst/>
                <a:gdLst>
                  <a:gd name="T0" fmla="*/ 195 w 272"/>
                  <a:gd name="T1" fmla="*/ 58 h 196"/>
                  <a:gd name="T2" fmla="*/ 154 w 272"/>
                  <a:gd name="T3" fmla="*/ 90 h 196"/>
                  <a:gd name="T4" fmla="*/ 150 w 272"/>
                  <a:gd name="T5" fmla="*/ 77 h 196"/>
                  <a:gd name="T6" fmla="*/ 134 w 272"/>
                  <a:gd name="T7" fmla="*/ 67 h 196"/>
                  <a:gd name="T8" fmla="*/ 134 w 272"/>
                  <a:gd name="T9" fmla="*/ 56 h 196"/>
                  <a:gd name="T10" fmla="*/ 116 w 272"/>
                  <a:gd name="T11" fmla="*/ 27 h 196"/>
                  <a:gd name="T12" fmla="*/ 103 w 272"/>
                  <a:gd name="T13" fmla="*/ 23 h 196"/>
                  <a:gd name="T14" fmla="*/ 107 w 272"/>
                  <a:gd name="T15" fmla="*/ 14 h 196"/>
                  <a:gd name="T16" fmla="*/ 94 w 272"/>
                  <a:gd name="T17" fmla="*/ 14 h 196"/>
                  <a:gd name="T18" fmla="*/ 89 w 272"/>
                  <a:gd name="T19" fmla="*/ 27 h 196"/>
                  <a:gd name="T20" fmla="*/ 94 w 272"/>
                  <a:gd name="T21" fmla="*/ 2 h 196"/>
                  <a:gd name="T22" fmla="*/ 74 w 272"/>
                  <a:gd name="T23" fmla="*/ 14 h 196"/>
                  <a:gd name="T24" fmla="*/ 72 w 272"/>
                  <a:gd name="T25" fmla="*/ 0 h 196"/>
                  <a:gd name="T26" fmla="*/ 38 w 272"/>
                  <a:gd name="T27" fmla="*/ 14 h 196"/>
                  <a:gd name="T28" fmla="*/ 33 w 272"/>
                  <a:gd name="T29" fmla="*/ 5 h 196"/>
                  <a:gd name="T30" fmla="*/ 15 w 272"/>
                  <a:gd name="T31" fmla="*/ 18 h 196"/>
                  <a:gd name="T32" fmla="*/ 13 w 272"/>
                  <a:gd name="T33" fmla="*/ 41 h 196"/>
                  <a:gd name="T34" fmla="*/ 0 w 272"/>
                  <a:gd name="T35" fmla="*/ 43 h 196"/>
                  <a:gd name="T36" fmla="*/ 2 w 272"/>
                  <a:gd name="T37" fmla="*/ 54 h 196"/>
                  <a:gd name="T38" fmla="*/ 17 w 272"/>
                  <a:gd name="T39" fmla="*/ 70 h 196"/>
                  <a:gd name="T40" fmla="*/ 6 w 272"/>
                  <a:gd name="T41" fmla="*/ 103 h 196"/>
                  <a:gd name="T42" fmla="*/ 17 w 272"/>
                  <a:gd name="T43" fmla="*/ 137 h 196"/>
                  <a:gd name="T44" fmla="*/ 8 w 272"/>
                  <a:gd name="T45" fmla="*/ 151 h 196"/>
                  <a:gd name="T46" fmla="*/ 56 w 272"/>
                  <a:gd name="T47" fmla="*/ 164 h 196"/>
                  <a:gd name="T48" fmla="*/ 87 w 272"/>
                  <a:gd name="T49" fmla="*/ 153 h 196"/>
                  <a:gd name="T50" fmla="*/ 137 w 272"/>
                  <a:gd name="T51" fmla="*/ 177 h 196"/>
                  <a:gd name="T52" fmla="*/ 150 w 272"/>
                  <a:gd name="T53" fmla="*/ 175 h 196"/>
                  <a:gd name="T54" fmla="*/ 157 w 272"/>
                  <a:gd name="T55" fmla="*/ 196 h 196"/>
                  <a:gd name="T56" fmla="*/ 181 w 272"/>
                  <a:gd name="T57" fmla="*/ 168 h 196"/>
                  <a:gd name="T58" fmla="*/ 195 w 272"/>
                  <a:gd name="T59" fmla="*/ 171 h 196"/>
                  <a:gd name="T60" fmla="*/ 200 w 272"/>
                  <a:gd name="T61" fmla="*/ 182 h 196"/>
                  <a:gd name="T62" fmla="*/ 211 w 272"/>
                  <a:gd name="T63" fmla="*/ 178 h 196"/>
                  <a:gd name="T64" fmla="*/ 231 w 272"/>
                  <a:gd name="T65" fmla="*/ 151 h 196"/>
                  <a:gd name="T66" fmla="*/ 267 w 272"/>
                  <a:gd name="T67" fmla="*/ 142 h 196"/>
                  <a:gd name="T68" fmla="*/ 272 w 272"/>
                  <a:gd name="T69" fmla="*/ 108 h 196"/>
                  <a:gd name="T70" fmla="*/ 272 w 272"/>
                  <a:gd name="T71" fmla="*/ 86 h 196"/>
                  <a:gd name="T72" fmla="*/ 271 w 272"/>
                  <a:gd name="T73" fmla="*/ 86 h 196"/>
                  <a:gd name="T74" fmla="*/ 272 w 272"/>
                  <a:gd name="T75" fmla="*/ 88 h 196"/>
                  <a:gd name="T76" fmla="*/ 263 w 272"/>
                  <a:gd name="T77" fmla="*/ 81 h 196"/>
                  <a:gd name="T78" fmla="*/ 263 w 272"/>
                  <a:gd name="T79" fmla="*/ 81 h 196"/>
                  <a:gd name="T80" fmla="*/ 251 w 272"/>
                  <a:gd name="T81" fmla="*/ 79 h 196"/>
                  <a:gd name="T82" fmla="*/ 245 w 272"/>
                  <a:gd name="T83" fmla="*/ 70 h 196"/>
                  <a:gd name="T84" fmla="*/ 245 w 272"/>
                  <a:gd name="T85" fmla="*/ 65 h 196"/>
                  <a:gd name="T86" fmla="*/ 245 w 272"/>
                  <a:gd name="T87" fmla="*/ 65 h 196"/>
                  <a:gd name="T88" fmla="*/ 244 w 272"/>
                  <a:gd name="T89" fmla="*/ 72 h 196"/>
                  <a:gd name="T90" fmla="*/ 229 w 272"/>
                  <a:gd name="T91" fmla="*/ 72 h 196"/>
                  <a:gd name="T92" fmla="*/ 226 w 272"/>
                  <a:gd name="T93" fmla="*/ 61 h 196"/>
                  <a:gd name="T94" fmla="*/ 213 w 272"/>
                  <a:gd name="T95" fmla="*/ 67 h 196"/>
                  <a:gd name="T96" fmla="*/ 209 w 272"/>
                  <a:gd name="T97" fmla="*/ 56 h 196"/>
                  <a:gd name="T98" fmla="*/ 195 w 272"/>
                  <a:gd name="T99" fmla="*/ 5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72" h="196">
                    <a:moveTo>
                      <a:pt x="195" y="58"/>
                    </a:moveTo>
                    <a:lnTo>
                      <a:pt x="154" y="90"/>
                    </a:lnTo>
                    <a:lnTo>
                      <a:pt x="150" y="77"/>
                    </a:lnTo>
                    <a:lnTo>
                      <a:pt x="134" y="67"/>
                    </a:lnTo>
                    <a:lnTo>
                      <a:pt x="134" y="56"/>
                    </a:lnTo>
                    <a:lnTo>
                      <a:pt x="116" y="27"/>
                    </a:lnTo>
                    <a:lnTo>
                      <a:pt x="103" y="23"/>
                    </a:lnTo>
                    <a:lnTo>
                      <a:pt x="107" y="14"/>
                    </a:lnTo>
                    <a:lnTo>
                      <a:pt x="94" y="14"/>
                    </a:lnTo>
                    <a:lnTo>
                      <a:pt x="89" y="27"/>
                    </a:lnTo>
                    <a:lnTo>
                      <a:pt x="94" y="2"/>
                    </a:lnTo>
                    <a:lnTo>
                      <a:pt x="74" y="14"/>
                    </a:lnTo>
                    <a:lnTo>
                      <a:pt x="72" y="0"/>
                    </a:lnTo>
                    <a:lnTo>
                      <a:pt x="38" y="14"/>
                    </a:lnTo>
                    <a:lnTo>
                      <a:pt x="33" y="5"/>
                    </a:lnTo>
                    <a:lnTo>
                      <a:pt x="15" y="18"/>
                    </a:lnTo>
                    <a:lnTo>
                      <a:pt x="13" y="41"/>
                    </a:lnTo>
                    <a:lnTo>
                      <a:pt x="0" y="43"/>
                    </a:lnTo>
                    <a:lnTo>
                      <a:pt x="2" y="54"/>
                    </a:lnTo>
                    <a:lnTo>
                      <a:pt x="17" y="70"/>
                    </a:lnTo>
                    <a:lnTo>
                      <a:pt x="6" y="103"/>
                    </a:lnTo>
                    <a:lnTo>
                      <a:pt x="17" y="137"/>
                    </a:lnTo>
                    <a:lnTo>
                      <a:pt x="8" y="151"/>
                    </a:lnTo>
                    <a:lnTo>
                      <a:pt x="56" y="164"/>
                    </a:lnTo>
                    <a:lnTo>
                      <a:pt x="87" y="153"/>
                    </a:lnTo>
                    <a:lnTo>
                      <a:pt x="137" y="177"/>
                    </a:lnTo>
                    <a:lnTo>
                      <a:pt x="150" y="175"/>
                    </a:lnTo>
                    <a:lnTo>
                      <a:pt x="157" y="196"/>
                    </a:lnTo>
                    <a:lnTo>
                      <a:pt x="181" y="168"/>
                    </a:lnTo>
                    <a:lnTo>
                      <a:pt x="195" y="171"/>
                    </a:lnTo>
                    <a:lnTo>
                      <a:pt x="200" y="182"/>
                    </a:lnTo>
                    <a:lnTo>
                      <a:pt x="211" y="178"/>
                    </a:lnTo>
                    <a:lnTo>
                      <a:pt x="231" y="151"/>
                    </a:lnTo>
                    <a:lnTo>
                      <a:pt x="267" y="142"/>
                    </a:lnTo>
                    <a:lnTo>
                      <a:pt x="272" y="108"/>
                    </a:lnTo>
                    <a:lnTo>
                      <a:pt x="272" y="86"/>
                    </a:lnTo>
                    <a:lnTo>
                      <a:pt x="271" y="86"/>
                    </a:lnTo>
                    <a:lnTo>
                      <a:pt x="272" y="88"/>
                    </a:lnTo>
                    <a:lnTo>
                      <a:pt x="263" y="81"/>
                    </a:lnTo>
                    <a:lnTo>
                      <a:pt x="263" y="81"/>
                    </a:lnTo>
                    <a:lnTo>
                      <a:pt x="251" y="79"/>
                    </a:lnTo>
                    <a:lnTo>
                      <a:pt x="245" y="70"/>
                    </a:lnTo>
                    <a:lnTo>
                      <a:pt x="245" y="65"/>
                    </a:lnTo>
                    <a:lnTo>
                      <a:pt x="245" y="65"/>
                    </a:lnTo>
                    <a:lnTo>
                      <a:pt x="244" y="72"/>
                    </a:lnTo>
                    <a:lnTo>
                      <a:pt x="229" y="72"/>
                    </a:lnTo>
                    <a:lnTo>
                      <a:pt x="226" y="61"/>
                    </a:lnTo>
                    <a:lnTo>
                      <a:pt x="213" y="67"/>
                    </a:lnTo>
                    <a:lnTo>
                      <a:pt x="209" y="56"/>
                    </a:lnTo>
                    <a:lnTo>
                      <a:pt x="195" y="58"/>
                    </a:lnTo>
                    <a:close/>
                  </a:path>
                </a:pathLst>
              </a:custGeom>
              <a:solidFill>
                <a:srgbClr val="1A1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77" name="Freeform 133">
                <a:extLst>
                  <a:ext uri="{FF2B5EF4-FFF2-40B4-BE49-F238E27FC236}">
                    <a16:creationId xmlns:a16="http://schemas.microsoft.com/office/drawing/2014/main" id="{CA883A23-DC40-EAF8-9748-C1994A5AB7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6" y="2215"/>
                <a:ext cx="272" cy="196"/>
              </a:xfrm>
              <a:custGeom>
                <a:avLst/>
                <a:gdLst>
                  <a:gd name="T0" fmla="*/ 195 w 272"/>
                  <a:gd name="T1" fmla="*/ 58 h 196"/>
                  <a:gd name="T2" fmla="*/ 154 w 272"/>
                  <a:gd name="T3" fmla="*/ 90 h 196"/>
                  <a:gd name="T4" fmla="*/ 150 w 272"/>
                  <a:gd name="T5" fmla="*/ 77 h 196"/>
                  <a:gd name="T6" fmla="*/ 134 w 272"/>
                  <a:gd name="T7" fmla="*/ 67 h 196"/>
                  <a:gd name="T8" fmla="*/ 134 w 272"/>
                  <a:gd name="T9" fmla="*/ 56 h 196"/>
                  <a:gd name="T10" fmla="*/ 116 w 272"/>
                  <a:gd name="T11" fmla="*/ 27 h 196"/>
                  <a:gd name="T12" fmla="*/ 103 w 272"/>
                  <a:gd name="T13" fmla="*/ 23 h 196"/>
                  <a:gd name="T14" fmla="*/ 107 w 272"/>
                  <a:gd name="T15" fmla="*/ 14 h 196"/>
                  <a:gd name="T16" fmla="*/ 94 w 272"/>
                  <a:gd name="T17" fmla="*/ 14 h 196"/>
                  <a:gd name="T18" fmla="*/ 89 w 272"/>
                  <a:gd name="T19" fmla="*/ 27 h 196"/>
                  <a:gd name="T20" fmla="*/ 94 w 272"/>
                  <a:gd name="T21" fmla="*/ 2 h 196"/>
                  <a:gd name="T22" fmla="*/ 74 w 272"/>
                  <a:gd name="T23" fmla="*/ 14 h 196"/>
                  <a:gd name="T24" fmla="*/ 72 w 272"/>
                  <a:gd name="T25" fmla="*/ 0 h 196"/>
                  <a:gd name="T26" fmla="*/ 38 w 272"/>
                  <a:gd name="T27" fmla="*/ 14 h 196"/>
                  <a:gd name="T28" fmla="*/ 33 w 272"/>
                  <a:gd name="T29" fmla="*/ 5 h 196"/>
                  <a:gd name="T30" fmla="*/ 15 w 272"/>
                  <a:gd name="T31" fmla="*/ 18 h 196"/>
                  <a:gd name="T32" fmla="*/ 13 w 272"/>
                  <a:gd name="T33" fmla="*/ 41 h 196"/>
                  <a:gd name="T34" fmla="*/ 0 w 272"/>
                  <a:gd name="T35" fmla="*/ 43 h 196"/>
                  <a:gd name="T36" fmla="*/ 2 w 272"/>
                  <a:gd name="T37" fmla="*/ 54 h 196"/>
                  <a:gd name="T38" fmla="*/ 17 w 272"/>
                  <a:gd name="T39" fmla="*/ 70 h 196"/>
                  <a:gd name="T40" fmla="*/ 6 w 272"/>
                  <a:gd name="T41" fmla="*/ 103 h 196"/>
                  <a:gd name="T42" fmla="*/ 17 w 272"/>
                  <a:gd name="T43" fmla="*/ 137 h 196"/>
                  <a:gd name="T44" fmla="*/ 8 w 272"/>
                  <a:gd name="T45" fmla="*/ 151 h 196"/>
                  <a:gd name="T46" fmla="*/ 56 w 272"/>
                  <a:gd name="T47" fmla="*/ 164 h 196"/>
                  <a:gd name="T48" fmla="*/ 87 w 272"/>
                  <a:gd name="T49" fmla="*/ 153 h 196"/>
                  <a:gd name="T50" fmla="*/ 137 w 272"/>
                  <a:gd name="T51" fmla="*/ 177 h 196"/>
                  <a:gd name="T52" fmla="*/ 150 w 272"/>
                  <a:gd name="T53" fmla="*/ 175 h 196"/>
                  <a:gd name="T54" fmla="*/ 157 w 272"/>
                  <a:gd name="T55" fmla="*/ 196 h 196"/>
                  <a:gd name="T56" fmla="*/ 181 w 272"/>
                  <a:gd name="T57" fmla="*/ 168 h 196"/>
                  <a:gd name="T58" fmla="*/ 195 w 272"/>
                  <a:gd name="T59" fmla="*/ 171 h 196"/>
                  <a:gd name="T60" fmla="*/ 200 w 272"/>
                  <a:gd name="T61" fmla="*/ 182 h 196"/>
                  <a:gd name="T62" fmla="*/ 211 w 272"/>
                  <a:gd name="T63" fmla="*/ 178 h 196"/>
                  <a:gd name="T64" fmla="*/ 231 w 272"/>
                  <a:gd name="T65" fmla="*/ 151 h 196"/>
                  <a:gd name="T66" fmla="*/ 267 w 272"/>
                  <a:gd name="T67" fmla="*/ 142 h 196"/>
                  <a:gd name="T68" fmla="*/ 272 w 272"/>
                  <a:gd name="T69" fmla="*/ 108 h 196"/>
                  <a:gd name="T70" fmla="*/ 272 w 272"/>
                  <a:gd name="T71" fmla="*/ 86 h 196"/>
                  <a:gd name="T72" fmla="*/ 271 w 272"/>
                  <a:gd name="T73" fmla="*/ 86 h 196"/>
                  <a:gd name="T74" fmla="*/ 272 w 272"/>
                  <a:gd name="T75" fmla="*/ 88 h 196"/>
                  <a:gd name="T76" fmla="*/ 263 w 272"/>
                  <a:gd name="T77" fmla="*/ 81 h 196"/>
                  <a:gd name="T78" fmla="*/ 263 w 272"/>
                  <a:gd name="T79" fmla="*/ 81 h 196"/>
                  <a:gd name="T80" fmla="*/ 251 w 272"/>
                  <a:gd name="T81" fmla="*/ 79 h 196"/>
                  <a:gd name="T82" fmla="*/ 245 w 272"/>
                  <a:gd name="T83" fmla="*/ 70 h 196"/>
                  <a:gd name="T84" fmla="*/ 245 w 272"/>
                  <a:gd name="T85" fmla="*/ 65 h 196"/>
                  <a:gd name="T86" fmla="*/ 245 w 272"/>
                  <a:gd name="T87" fmla="*/ 65 h 196"/>
                  <a:gd name="T88" fmla="*/ 244 w 272"/>
                  <a:gd name="T89" fmla="*/ 72 h 196"/>
                  <a:gd name="T90" fmla="*/ 229 w 272"/>
                  <a:gd name="T91" fmla="*/ 72 h 196"/>
                  <a:gd name="T92" fmla="*/ 226 w 272"/>
                  <a:gd name="T93" fmla="*/ 61 h 196"/>
                  <a:gd name="T94" fmla="*/ 213 w 272"/>
                  <a:gd name="T95" fmla="*/ 67 h 196"/>
                  <a:gd name="T96" fmla="*/ 209 w 272"/>
                  <a:gd name="T97" fmla="*/ 56 h 196"/>
                  <a:gd name="T98" fmla="*/ 195 w 272"/>
                  <a:gd name="T99" fmla="*/ 5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72" h="196">
                    <a:moveTo>
                      <a:pt x="195" y="58"/>
                    </a:moveTo>
                    <a:lnTo>
                      <a:pt x="154" y="90"/>
                    </a:lnTo>
                    <a:lnTo>
                      <a:pt x="150" y="77"/>
                    </a:lnTo>
                    <a:lnTo>
                      <a:pt x="134" y="67"/>
                    </a:lnTo>
                    <a:lnTo>
                      <a:pt x="134" y="56"/>
                    </a:lnTo>
                    <a:lnTo>
                      <a:pt x="116" y="27"/>
                    </a:lnTo>
                    <a:lnTo>
                      <a:pt x="103" y="23"/>
                    </a:lnTo>
                    <a:lnTo>
                      <a:pt x="107" y="14"/>
                    </a:lnTo>
                    <a:lnTo>
                      <a:pt x="94" y="14"/>
                    </a:lnTo>
                    <a:lnTo>
                      <a:pt x="89" y="27"/>
                    </a:lnTo>
                    <a:lnTo>
                      <a:pt x="94" y="2"/>
                    </a:lnTo>
                    <a:lnTo>
                      <a:pt x="74" y="14"/>
                    </a:lnTo>
                    <a:lnTo>
                      <a:pt x="72" y="0"/>
                    </a:lnTo>
                    <a:lnTo>
                      <a:pt x="38" y="14"/>
                    </a:lnTo>
                    <a:lnTo>
                      <a:pt x="33" y="5"/>
                    </a:lnTo>
                    <a:lnTo>
                      <a:pt x="15" y="18"/>
                    </a:lnTo>
                    <a:lnTo>
                      <a:pt x="13" y="41"/>
                    </a:lnTo>
                    <a:lnTo>
                      <a:pt x="0" y="43"/>
                    </a:lnTo>
                    <a:lnTo>
                      <a:pt x="2" y="54"/>
                    </a:lnTo>
                    <a:lnTo>
                      <a:pt x="17" y="70"/>
                    </a:lnTo>
                    <a:lnTo>
                      <a:pt x="6" y="103"/>
                    </a:lnTo>
                    <a:lnTo>
                      <a:pt x="17" y="137"/>
                    </a:lnTo>
                    <a:lnTo>
                      <a:pt x="8" y="151"/>
                    </a:lnTo>
                    <a:lnTo>
                      <a:pt x="56" y="164"/>
                    </a:lnTo>
                    <a:lnTo>
                      <a:pt x="87" y="153"/>
                    </a:lnTo>
                    <a:lnTo>
                      <a:pt x="137" y="177"/>
                    </a:lnTo>
                    <a:lnTo>
                      <a:pt x="150" y="175"/>
                    </a:lnTo>
                    <a:lnTo>
                      <a:pt x="157" y="196"/>
                    </a:lnTo>
                    <a:lnTo>
                      <a:pt x="181" y="168"/>
                    </a:lnTo>
                    <a:lnTo>
                      <a:pt x="195" y="171"/>
                    </a:lnTo>
                    <a:lnTo>
                      <a:pt x="200" y="182"/>
                    </a:lnTo>
                    <a:lnTo>
                      <a:pt x="211" y="178"/>
                    </a:lnTo>
                    <a:lnTo>
                      <a:pt x="231" y="151"/>
                    </a:lnTo>
                    <a:lnTo>
                      <a:pt x="267" y="142"/>
                    </a:lnTo>
                    <a:lnTo>
                      <a:pt x="272" y="108"/>
                    </a:lnTo>
                    <a:lnTo>
                      <a:pt x="272" y="86"/>
                    </a:lnTo>
                    <a:lnTo>
                      <a:pt x="271" y="86"/>
                    </a:lnTo>
                    <a:lnTo>
                      <a:pt x="272" y="88"/>
                    </a:lnTo>
                    <a:lnTo>
                      <a:pt x="263" y="81"/>
                    </a:lnTo>
                    <a:lnTo>
                      <a:pt x="263" y="81"/>
                    </a:lnTo>
                    <a:lnTo>
                      <a:pt x="251" y="79"/>
                    </a:lnTo>
                    <a:lnTo>
                      <a:pt x="245" y="70"/>
                    </a:lnTo>
                    <a:lnTo>
                      <a:pt x="245" y="65"/>
                    </a:lnTo>
                    <a:lnTo>
                      <a:pt x="245" y="65"/>
                    </a:lnTo>
                    <a:lnTo>
                      <a:pt x="244" y="72"/>
                    </a:lnTo>
                    <a:lnTo>
                      <a:pt x="229" y="72"/>
                    </a:lnTo>
                    <a:lnTo>
                      <a:pt x="226" y="61"/>
                    </a:lnTo>
                    <a:lnTo>
                      <a:pt x="213" y="67"/>
                    </a:lnTo>
                    <a:lnTo>
                      <a:pt x="209" y="56"/>
                    </a:lnTo>
                    <a:lnTo>
                      <a:pt x="195" y="58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78" name="Freeform 134">
                <a:extLst>
                  <a:ext uri="{FF2B5EF4-FFF2-40B4-BE49-F238E27FC236}">
                    <a16:creationId xmlns:a16="http://schemas.microsoft.com/office/drawing/2014/main" id="{2AE3EB1F-7DE1-2F66-7938-1B20998D2C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1" y="2240"/>
                <a:ext cx="214" cy="222"/>
              </a:xfrm>
              <a:custGeom>
                <a:avLst/>
                <a:gdLst>
                  <a:gd name="T0" fmla="*/ 185 w 214"/>
                  <a:gd name="T1" fmla="*/ 18 h 222"/>
                  <a:gd name="T2" fmla="*/ 167 w 214"/>
                  <a:gd name="T3" fmla="*/ 7 h 222"/>
                  <a:gd name="T4" fmla="*/ 153 w 214"/>
                  <a:gd name="T5" fmla="*/ 22 h 222"/>
                  <a:gd name="T6" fmla="*/ 139 w 214"/>
                  <a:gd name="T7" fmla="*/ 24 h 222"/>
                  <a:gd name="T8" fmla="*/ 81 w 214"/>
                  <a:gd name="T9" fmla="*/ 16 h 222"/>
                  <a:gd name="T10" fmla="*/ 36 w 214"/>
                  <a:gd name="T11" fmla="*/ 27 h 222"/>
                  <a:gd name="T12" fmla="*/ 12 w 214"/>
                  <a:gd name="T13" fmla="*/ 29 h 222"/>
                  <a:gd name="T14" fmla="*/ 0 w 214"/>
                  <a:gd name="T15" fmla="*/ 70 h 222"/>
                  <a:gd name="T16" fmla="*/ 18 w 214"/>
                  <a:gd name="T17" fmla="*/ 76 h 222"/>
                  <a:gd name="T18" fmla="*/ 75 w 214"/>
                  <a:gd name="T19" fmla="*/ 65 h 222"/>
                  <a:gd name="T20" fmla="*/ 59 w 214"/>
                  <a:gd name="T21" fmla="*/ 85 h 222"/>
                  <a:gd name="T22" fmla="*/ 81 w 214"/>
                  <a:gd name="T23" fmla="*/ 90 h 222"/>
                  <a:gd name="T24" fmla="*/ 81 w 214"/>
                  <a:gd name="T25" fmla="*/ 97 h 222"/>
                  <a:gd name="T26" fmla="*/ 81 w 214"/>
                  <a:gd name="T27" fmla="*/ 103 h 222"/>
                  <a:gd name="T28" fmla="*/ 61 w 214"/>
                  <a:gd name="T29" fmla="*/ 97 h 222"/>
                  <a:gd name="T30" fmla="*/ 32 w 214"/>
                  <a:gd name="T31" fmla="*/ 83 h 222"/>
                  <a:gd name="T32" fmla="*/ 36 w 214"/>
                  <a:gd name="T33" fmla="*/ 117 h 222"/>
                  <a:gd name="T34" fmla="*/ 54 w 214"/>
                  <a:gd name="T35" fmla="*/ 108 h 222"/>
                  <a:gd name="T36" fmla="*/ 77 w 214"/>
                  <a:gd name="T37" fmla="*/ 132 h 222"/>
                  <a:gd name="T38" fmla="*/ 63 w 214"/>
                  <a:gd name="T39" fmla="*/ 135 h 222"/>
                  <a:gd name="T40" fmla="*/ 7 w 214"/>
                  <a:gd name="T41" fmla="*/ 150 h 222"/>
                  <a:gd name="T42" fmla="*/ 59 w 214"/>
                  <a:gd name="T43" fmla="*/ 186 h 222"/>
                  <a:gd name="T44" fmla="*/ 83 w 214"/>
                  <a:gd name="T45" fmla="*/ 209 h 222"/>
                  <a:gd name="T46" fmla="*/ 97 w 214"/>
                  <a:gd name="T47" fmla="*/ 191 h 222"/>
                  <a:gd name="T48" fmla="*/ 99 w 214"/>
                  <a:gd name="T49" fmla="*/ 180 h 222"/>
                  <a:gd name="T50" fmla="*/ 106 w 214"/>
                  <a:gd name="T51" fmla="*/ 179 h 222"/>
                  <a:gd name="T52" fmla="*/ 97 w 214"/>
                  <a:gd name="T53" fmla="*/ 191 h 222"/>
                  <a:gd name="T54" fmla="*/ 128 w 214"/>
                  <a:gd name="T55" fmla="*/ 193 h 222"/>
                  <a:gd name="T56" fmla="*/ 157 w 214"/>
                  <a:gd name="T57" fmla="*/ 213 h 222"/>
                  <a:gd name="T58" fmla="*/ 158 w 214"/>
                  <a:gd name="T59" fmla="*/ 213 h 222"/>
                  <a:gd name="T60" fmla="*/ 166 w 214"/>
                  <a:gd name="T61" fmla="*/ 220 h 222"/>
                  <a:gd name="T62" fmla="*/ 193 w 214"/>
                  <a:gd name="T63" fmla="*/ 216 h 222"/>
                  <a:gd name="T64" fmla="*/ 203 w 214"/>
                  <a:gd name="T65" fmla="*/ 209 h 222"/>
                  <a:gd name="T66" fmla="*/ 212 w 214"/>
                  <a:gd name="T67" fmla="*/ 177 h 222"/>
                  <a:gd name="T68" fmla="*/ 167 w 214"/>
                  <a:gd name="T69" fmla="*/ 152 h 222"/>
                  <a:gd name="T70" fmla="*/ 193 w 214"/>
                  <a:gd name="T71" fmla="*/ 126 h 222"/>
                  <a:gd name="T72" fmla="*/ 191 w 214"/>
                  <a:gd name="T73" fmla="*/ 78 h 222"/>
                  <a:gd name="T74" fmla="*/ 187 w 214"/>
                  <a:gd name="T75" fmla="*/ 29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4" h="222">
                    <a:moveTo>
                      <a:pt x="187" y="29"/>
                    </a:moveTo>
                    <a:lnTo>
                      <a:pt x="185" y="18"/>
                    </a:lnTo>
                    <a:lnTo>
                      <a:pt x="185" y="18"/>
                    </a:lnTo>
                    <a:lnTo>
                      <a:pt x="167" y="7"/>
                    </a:lnTo>
                    <a:lnTo>
                      <a:pt x="155" y="9"/>
                    </a:lnTo>
                    <a:lnTo>
                      <a:pt x="153" y="22"/>
                    </a:lnTo>
                    <a:lnTo>
                      <a:pt x="144" y="13"/>
                    </a:lnTo>
                    <a:lnTo>
                      <a:pt x="139" y="24"/>
                    </a:lnTo>
                    <a:lnTo>
                      <a:pt x="139" y="0"/>
                    </a:lnTo>
                    <a:lnTo>
                      <a:pt x="81" y="16"/>
                    </a:lnTo>
                    <a:lnTo>
                      <a:pt x="75" y="6"/>
                    </a:lnTo>
                    <a:lnTo>
                      <a:pt x="36" y="27"/>
                    </a:lnTo>
                    <a:lnTo>
                      <a:pt x="45" y="31"/>
                    </a:lnTo>
                    <a:lnTo>
                      <a:pt x="12" y="29"/>
                    </a:lnTo>
                    <a:lnTo>
                      <a:pt x="5" y="38"/>
                    </a:lnTo>
                    <a:lnTo>
                      <a:pt x="0" y="70"/>
                    </a:lnTo>
                    <a:lnTo>
                      <a:pt x="7" y="79"/>
                    </a:lnTo>
                    <a:lnTo>
                      <a:pt x="18" y="76"/>
                    </a:lnTo>
                    <a:lnTo>
                      <a:pt x="29" y="79"/>
                    </a:lnTo>
                    <a:lnTo>
                      <a:pt x="75" y="65"/>
                    </a:lnTo>
                    <a:lnTo>
                      <a:pt x="61" y="72"/>
                    </a:lnTo>
                    <a:lnTo>
                      <a:pt x="59" y="85"/>
                    </a:lnTo>
                    <a:lnTo>
                      <a:pt x="83" y="79"/>
                    </a:lnTo>
                    <a:lnTo>
                      <a:pt x="81" y="90"/>
                    </a:lnTo>
                    <a:lnTo>
                      <a:pt x="92" y="96"/>
                    </a:lnTo>
                    <a:lnTo>
                      <a:pt x="81" y="97"/>
                    </a:lnTo>
                    <a:lnTo>
                      <a:pt x="104" y="108"/>
                    </a:lnTo>
                    <a:lnTo>
                      <a:pt x="81" y="103"/>
                    </a:lnTo>
                    <a:lnTo>
                      <a:pt x="75" y="94"/>
                    </a:lnTo>
                    <a:lnTo>
                      <a:pt x="61" y="97"/>
                    </a:lnTo>
                    <a:lnTo>
                      <a:pt x="39" y="92"/>
                    </a:lnTo>
                    <a:lnTo>
                      <a:pt x="32" y="83"/>
                    </a:lnTo>
                    <a:lnTo>
                      <a:pt x="27" y="97"/>
                    </a:lnTo>
                    <a:lnTo>
                      <a:pt x="36" y="117"/>
                    </a:lnTo>
                    <a:lnTo>
                      <a:pt x="43" y="106"/>
                    </a:lnTo>
                    <a:lnTo>
                      <a:pt x="54" y="108"/>
                    </a:lnTo>
                    <a:lnTo>
                      <a:pt x="74" y="119"/>
                    </a:lnTo>
                    <a:lnTo>
                      <a:pt x="77" y="132"/>
                    </a:lnTo>
                    <a:lnTo>
                      <a:pt x="72" y="141"/>
                    </a:lnTo>
                    <a:lnTo>
                      <a:pt x="63" y="135"/>
                    </a:lnTo>
                    <a:lnTo>
                      <a:pt x="12" y="141"/>
                    </a:lnTo>
                    <a:lnTo>
                      <a:pt x="7" y="150"/>
                    </a:lnTo>
                    <a:lnTo>
                      <a:pt x="45" y="162"/>
                    </a:lnTo>
                    <a:lnTo>
                      <a:pt x="59" y="186"/>
                    </a:lnTo>
                    <a:lnTo>
                      <a:pt x="54" y="206"/>
                    </a:lnTo>
                    <a:lnTo>
                      <a:pt x="83" y="209"/>
                    </a:lnTo>
                    <a:lnTo>
                      <a:pt x="97" y="193"/>
                    </a:lnTo>
                    <a:lnTo>
                      <a:pt x="97" y="191"/>
                    </a:lnTo>
                    <a:lnTo>
                      <a:pt x="95" y="180"/>
                    </a:lnTo>
                    <a:lnTo>
                      <a:pt x="99" y="180"/>
                    </a:lnTo>
                    <a:lnTo>
                      <a:pt x="99" y="170"/>
                    </a:lnTo>
                    <a:lnTo>
                      <a:pt x="106" y="179"/>
                    </a:lnTo>
                    <a:lnTo>
                      <a:pt x="99" y="180"/>
                    </a:lnTo>
                    <a:lnTo>
                      <a:pt x="97" y="191"/>
                    </a:lnTo>
                    <a:lnTo>
                      <a:pt x="110" y="198"/>
                    </a:lnTo>
                    <a:lnTo>
                      <a:pt x="128" y="193"/>
                    </a:lnTo>
                    <a:lnTo>
                      <a:pt x="146" y="215"/>
                    </a:lnTo>
                    <a:lnTo>
                      <a:pt x="157" y="213"/>
                    </a:lnTo>
                    <a:lnTo>
                      <a:pt x="157" y="202"/>
                    </a:lnTo>
                    <a:lnTo>
                      <a:pt x="158" y="213"/>
                    </a:lnTo>
                    <a:lnTo>
                      <a:pt x="169" y="209"/>
                    </a:lnTo>
                    <a:lnTo>
                      <a:pt x="166" y="220"/>
                    </a:lnTo>
                    <a:lnTo>
                      <a:pt x="176" y="222"/>
                    </a:lnTo>
                    <a:lnTo>
                      <a:pt x="193" y="216"/>
                    </a:lnTo>
                    <a:lnTo>
                      <a:pt x="193" y="206"/>
                    </a:lnTo>
                    <a:lnTo>
                      <a:pt x="203" y="209"/>
                    </a:lnTo>
                    <a:lnTo>
                      <a:pt x="214" y="198"/>
                    </a:lnTo>
                    <a:lnTo>
                      <a:pt x="212" y="177"/>
                    </a:lnTo>
                    <a:lnTo>
                      <a:pt x="182" y="173"/>
                    </a:lnTo>
                    <a:lnTo>
                      <a:pt x="167" y="152"/>
                    </a:lnTo>
                    <a:lnTo>
                      <a:pt x="166" y="139"/>
                    </a:lnTo>
                    <a:lnTo>
                      <a:pt x="193" y="126"/>
                    </a:lnTo>
                    <a:lnTo>
                      <a:pt x="202" y="112"/>
                    </a:lnTo>
                    <a:lnTo>
                      <a:pt x="191" y="78"/>
                    </a:lnTo>
                    <a:lnTo>
                      <a:pt x="202" y="45"/>
                    </a:lnTo>
                    <a:lnTo>
                      <a:pt x="187" y="29"/>
                    </a:lnTo>
                    <a:close/>
                  </a:path>
                </a:pathLst>
              </a:custGeom>
              <a:solidFill>
                <a:srgbClr val="1A1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79" name="Freeform 135">
                <a:extLst>
                  <a:ext uri="{FF2B5EF4-FFF2-40B4-BE49-F238E27FC236}">
                    <a16:creationId xmlns:a16="http://schemas.microsoft.com/office/drawing/2014/main" id="{15067A4C-C716-850E-3BE6-9A398A5489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1" y="2240"/>
                <a:ext cx="214" cy="222"/>
              </a:xfrm>
              <a:custGeom>
                <a:avLst/>
                <a:gdLst>
                  <a:gd name="T0" fmla="*/ 185 w 214"/>
                  <a:gd name="T1" fmla="*/ 18 h 222"/>
                  <a:gd name="T2" fmla="*/ 167 w 214"/>
                  <a:gd name="T3" fmla="*/ 7 h 222"/>
                  <a:gd name="T4" fmla="*/ 153 w 214"/>
                  <a:gd name="T5" fmla="*/ 22 h 222"/>
                  <a:gd name="T6" fmla="*/ 139 w 214"/>
                  <a:gd name="T7" fmla="*/ 24 h 222"/>
                  <a:gd name="T8" fmla="*/ 81 w 214"/>
                  <a:gd name="T9" fmla="*/ 16 h 222"/>
                  <a:gd name="T10" fmla="*/ 36 w 214"/>
                  <a:gd name="T11" fmla="*/ 27 h 222"/>
                  <a:gd name="T12" fmla="*/ 12 w 214"/>
                  <a:gd name="T13" fmla="*/ 29 h 222"/>
                  <a:gd name="T14" fmla="*/ 0 w 214"/>
                  <a:gd name="T15" fmla="*/ 70 h 222"/>
                  <a:gd name="T16" fmla="*/ 18 w 214"/>
                  <a:gd name="T17" fmla="*/ 76 h 222"/>
                  <a:gd name="T18" fmla="*/ 75 w 214"/>
                  <a:gd name="T19" fmla="*/ 65 h 222"/>
                  <a:gd name="T20" fmla="*/ 59 w 214"/>
                  <a:gd name="T21" fmla="*/ 85 h 222"/>
                  <a:gd name="T22" fmla="*/ 81 w 214"/>
                  <a:gd name="T23" fmla="*/ 90 h 222"/>
                  <a:gd name="T24" fmla="*/ 81 w 214"/>
                  <a:gd name="T25" fmla="*/ 97 h 222"/>
                  <a:gd name="T26" fmla="*/ 81 w 214"/>
                  <a:gd name="T27" fmla="*/ 103 h 222"/>
                  <a:gd name="T28" fmla="*/ 61 w 214"/>
                  <a:gd name="T29" fmla="*/ 97 h 222"/>
                  <a:gd name="T30" fmla="*/ 32 w 214"/>
                  <a:gd name="T31" fmla="*/ 83 h 222"/>
                  <a:gd name="T32" fmla="*/ 36 w 214"/>
                  <a:gd name="T33" fmla="*/ 117 h 222"/>
                  <a:gd name="T34" fmla="*/ 54 w 214"/>
                  <a:gd name="T35" fmla="*/ 108 h 222"/>
                  <a:gd name="T36" fmla="*/ 77 w 214"/>
                  <a:gd name="T37" fmla="*/ 132 h 222"/>
                  <a:gd name="T38" fmla="*/ 63 w 214"/>
                  <a:gd name="T39" fmla="*/ 135 h 222"/>
                  <a:gd name="T40" fmla="*/ 7 w 214"/>
                  <a:gd name="T41" fmla="*/ 150 h 222"/>
                  <a:gd name="T42" fmla="*/ 59 w 214"/>
                  <a:gd name="T43" fmla="*/ 186 h 222"/>
                  <a:gd name="T44" fmla="*/ 83 w 214"/>
                  <a:gd name="T45" fmla="*/ 209 h 222"/>
                  <a:gd name="T46" fmla="*/ 97 w 214"/>
                  <a:gd name="T47" fmla="*/ 191 h 222"/>
                  <a:gd name="T48" fmla="*/ 99 w 214"/>
                  <a:gd name="T49" fmla="*/ 180 h 222"/>
                  <a:gd name="T50" fmla="*/ 106 w 214"/>
                  <a:gd name="T51" fmla="*/ 179 h 222"/>
                  <a:gd name="T52" fmla="*/ 97 w 214"/>
                  <a:gd name="T53" fmla="*/ 191 h 222"/>
                  <a:gd name="T54" fmla="*/ 128 w 214"/>
                  <a:gd name="T55" fmla="*/ 193 h 222"/>
                  <a:gd name="T56" fmla="*/ 157 w 214"/>
                  <a:gd name="T57" fmla="*/ 213 h 222"/>
                  <a:gd name="T58" fmla="*/ 158 w 214"/>
                  <a:gd name="T59" fmla="*/ 213 h 222"/>
                  <a:gd name="T60" fmla="*/ 166 w 214"/>
                  <a:gd name="T61" fmla="*/ 220 h 222"/>
                  <a:gd name="T62" fmla="*/ 193 w 214"/>
                  <a:gd name="T63" fmla="*/ 216 h 222"/>
                  <a:gd name="T64" fmla="*/ 203 w 214"/>
                  <a:gd name="T65" fmla="*/ 209 h 222"/>
                  <a:gd name="T66" fmla="*/ 212 w 214"/>
                  <a:gd name="T67" fmla="*/ 177 h 222"/>
                  <a:gd name="T68" fmla="*/ 167 w 214"/>
                  <a:gd name="T69" fmla="*/ 152 h 222"/>
                  <a:gd name="T70" fmla="*/ 193 w 214"/>
                  <a:gd name="T71" fmla="*/ 126 h 222"/>
                  <a:gd name="T72" fmla="*/ 191 w 214"/>
                  <a:gd name="T73" fmla="*/ 78 h 222"/>
                  <a:gd name="T74" fmla="*/ 187 w 214"/>
                  <a:gd name="T75" fmla="*/ 29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4" h="222">
                    <a:moveTo>
                      <a:pt x="187" y="29"/>
                    </a:moveTo>
                    <a:lnTo>
                      <a:pt x="185" y="18"/>
                    </a:lnTo>
                    <a:lnTo>
                      <a:pt x="185" y="18"/>
                    </a:lnTo>
                    <a:lnTo>
                      <a:pt x="167" y="7"/>
                    </a:lnTo>
                    <a:lnTo>
                      <a:pt x="155" y="9"/>
                    </a:lnTo>
                    <a:lnTo>
                      <a:pt x="153" y="22"/>
                    </a:lnTo>
                    <a:lnTo>
                      <a:pt x="144" y="13"/>
                    </a:lnTo>
                    <a:lnTo>
                      <a:pt x="139" y="24"/>
                    </a:lnTo>
                    <a:lnTo>
                      <a:pt x="139" y="0"/>
                    </a:lnTo>
                    <a:lnTo>
                      <a:pt x="81" y="16"/>
                    </a:lnTo>
                    <a:lnTo>
                      <a:pt x="75" y="6"/>
                    </a:lnTo>
                    <a:lnTo>
                      <a:pt x="36" y="27"/>
                    </a:lnTo>
                    <a:lnTo>
                      <a:pt x="45" y="31"/>
                    </a:lnTo>
                    <a:lnTo>
                      <a:pt x="12" y="29"/>
                    </a:lnTo>
                    <a:lnTo>
                      <a:pt x="5" y="38"/>
                    </a:lnTo>
                    <a:lnTo>
                      <a:pt x="0" y="70"/>
                    </a:lnTo>
                    <a:lnTo>
                      <a:pt x="7" y="79"/>
                    </a:lnTo>
                    <a:lnTo>
                      <a:pt x="18" y="76"/>
                    </a:lnTo>
                    <a:lnTo>
                      <a:pt x="29" y="79"/>
                    </a:lnTo>
                    <a:lnTo>
                      <a:pt x="75" y="65"/>
                    </a:lnTo>
                    <a:lnTo>
                      <a:pt x="61" y="72"/>
                    </a:lnTo>
                    <a:lnTo>
                      <a:pt x="59" y="85"/>
                    </a:lnTo>
                    <a:lnTo>
                      <a:pt x="83" y="79"/>
                    </a:lnTo>
                    <a:lnTo>
                      <a:pt x="81" y="90"/>
                    </a:lnTo>
                    <a:lnTo>
                      <a:pt x="92" y="96"/>
                    </a:lnTo>
                    <a:lnTo>
                      <a:pt x="81" y="97"/>
                    </a:lnTo>
                    <a:lnTo>
                      <a:pt x="104" y="108"/>
                    </a:lnTo>
                    <a:lnTo>
                      <a:pt x="81" y="103"/>
                    </a:lnTo>
                    <a:lnTo>
                      <a:pt x="75" y="94"/>
                    </a:lnTo>
                    <a:lnTo>
                      <a:pt x="61" y="97"/>
                    </a:lnTo>
                    <a:lnTo>
                      <a:pt x="39" y="92"/>
                    </a:lnTo>
                    <a:lnTo>
                      <a:pt x="32" y="83"/>
                    </a:lnTo>
                    <a:lnTo>
                      <a:pt x="27" y="97"/>
                    </a:lnTo>
                    <a:lnTo>
                      <a:pt x="36" y="117"/>
                    </a:lnTo>
                    <a:lnTo>
                      <a:pt x="43" y="106"/>
                    </a:lnTo>
                    <a:lnTo>
                      <a:pt x="54" y="108"/>
                    </a:lnTo>
                    <a:lnTo>
                      <a:pt x="74" y="119"/>
                    </a:lnTo>
                    <a:lnTo>
                      <a:pt x="77" y="132"/>
                    </a:lnTo>
                    <a:lnTo>
                      <a:pt x="72" y="141"/>
                    </a:lnTo>
                    <a:lnTo>
                      <a:pt x="63" y="135"/>
                    </a:lnTo>
                    <a:lnTo>
                      <a:pt x="12" y="141"/>
                    </a:lnTo>
                    <a:lnTo>
                      <a:pt x="7" y="150"/>
                    </a:lnTo>
                    <a:lnTo>
                      <a:pt x="45" y="162"/>
                    </a:lnTo>
                    <a:lnTo>
                      <a:pt x="59" y="186"/>
                    </a:lnTo>
                    <a:lnTo>
                      <a:pt x="54" y="206"/>
                    </a:lnTo>
                    <a:lnTo>
                      <a:pt x="83" y="209"/>
                    </a:lnTo>
                    <a:lnTo>
                      <a:pt x="97" y="193"/>
                    </a:lnTo>
                    <a:lnTo>
                      <a:pt x="97" y="191"/>
                    </a:lnTo>
                    <a:lnTo>
                      <a:pt x="95" y="180"/>
                    </a:lnTo>
                    <a:lnTo>
                      <a:pt x="99" y="180"/>
                    </a:lnTo>
                    <a:lnTo>
                      <a:pt x="99" y="170"/>
                    </a:lnTo>
                    <a:lnTo>
                      <a:pt x="106" y="179"/>
                    </a:lnTo>
                    <a:lnTo>
                      <a:pt x="99" y="180"/>
                    </a:lnTo>
                    <a:lnTo>
                      <a:pt x="97" y="191"/>
                    </a:lnTo>
                    <a:lnTo>
                      <a:pt x="110" y="198"/>
                    </a:lnTo>
                    <a:lnTo>
                      <a:pt x="128" y="193"/>
                    </a:lnTo>
                    <a:lnTo>
                      <a:pt x="146" y="215"/>
                    </a:lnTo>
                    <a:lnTo>
                      <a:pt x="157" y="213"/>
                    </a:lnTo>
                    <a:lnTo>
                      <a:pt x="157" y="202"/>
                    </a:lnTo>
                    <a:lnTo>
                      <a:pt x="158" y="213"/>
                    </a:lnTo>
                    <a:lnTo>
                      <a:pt x="169" y="209"/>
                    </a:lnTo>
                    <a:lnTo>
                      <a:pt x="166" y="220"/>
                    </a:lnTo>
                    <a:lnTo>
                      <a:pt x="176" y="222"/>
                    </a:lnTo>
                    <a:lnTo>
                      <a:pt x="193" y="216"/>
                    </a:lnTo>
                    <a:lnTo>
                      <a:pt x="193" y="206"/>
                    </a:lnTo>
                    <a:lnTo>
                      <a:pt x="203" y="209"/>
                    </a:lnTo>
                    <a:lnTo>
                      <a:pt x="214" y="198"/>
                    </a:lnTo>
                    <a:lnTo>
                      <a:pt x="212" y="177"/>
                    </a:lnTo>
                    <a:lnTo>
                      <a:pt x="182" y="173"/>
                    </a:lnTo>
                    <a:lnTo>
                      <a:pt x="167" y="152"/>
                    </a:lnTo>
                    <a:lnTo>
                      <a:pt x="166" y="139"/>
                    </a:lnTo>
                    <a:lnTo>
                      <a:pt x="193" y="126"/>
                    </a:lnTo>
                    <a:lnTo>
                      <a:pt x="202" y="112"/>
                    </a:lnTo>
                    <a:lnTo>
                      <a:pt x="191" y="78"/>
                    </a:lnTo>
                    <a:lnTo>
                      <a:pt x="202" y="45"/>
                    </a:lnTo>
                    <a:lnTo>
                      <a:pt x="187" y="29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80" name="Freeform 136">
                <a:extLst>
                  <a:ext uri="{FF2B5EF4-FFF2-40B4-BE49-F238E27FC236}">
                    <a16:creationId xmlns:a16="http://schemas.microsoft.com/office/drawing/2014/main" id="{C971CCA6-1093-4AB5-4052-9609A77953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7" y="2366"/>
                <a:ext cx="264" cy="182"/>
              </a:xfrm>
              <a:custGeom>
                <a:avLst/>
                <a:gdLst>
                  <a:gd name="T0" fmla="*/ 106 w 264"/>
                  <a:gd name="T1" fmla="*/ 2 h 182"/>
                  <a:gd name="T2" fmla="*/ 75 w 264"/>
                  <a:gd name="T3" fmla="*/ 13 h 182"/>
                  <a:gd name="T4" fmla="*/ 27 w 264"/>
                  <a:gd name="T5" fmla="*/ 0 h 182"/>
                  <a:gd name="T6" fmla="*/ 0 w 264"/>
                  <a:gd name="T7" fmla="*/ 13 h 182"/>
                  <a:gd name="T8" fmla="*/ 1 w 264"/>
                  <a:gd name="T9" fmla="*/ 26 h 182"/>
                  <a:gd name="T10" fmla="*/ 16 w 264"/>
                  <a:gd name="T11" fmla="*/ 47 h 182"/>
                  <a:gd name="T12" fmla="*/ 46 w 264"/>
                  <a:gd name="T13" fmla="*/ 51 h 182"/>
                  <a:gd name="T14" fmla="*/ 48 w 264"/>
                  <a:gd name="T15" fmla="*/ 72 h 182"/>
                  <a:gd name="T16" fmla="*/ 37 w 264"/>
                  <a:gd name="T17" fmla="*/ 83 h 182"/>
                  <a:gd name="T18" fmla="*/ 27 w 264"/>
                  <a:gd name="T19" fmla="*/ 80 h 182"/>
                  <a:gd name="T20" fmla="*/ 30 w 264"/>
                  <a:gd name="T21" fmla="*/ 108 h 182"/>
                  <a:gd name="T22" fmla="*/ 39 w 264"/>
                  <a:gd name="T23" fmla="*/ 114 h 182"/>
                  <a:gd name="T24" fmla="*/ 50 w 264"/>
                  <a:gd name="T25" fmla="*/ 108 h 182"/>
                  <a:gd name="T26" fmla="*/ 48 w 264"/>
                  <a:gd name="T27" fmla="*/ 87 h 182"/>
                  <a:gd name="T28" fmla="*/ 50 w 264"/>
                  <a:gd name="T29" fmla="*/ 98 h 182"/>
                  <a:gd name="T30" fmla="*/ 63 w 264"/>
                  <a:gd name="T31" fmla="*/ 99 h 182"/>
                  <a:gd name="T32" fmla="*/ 54 w 264"/>
                  <a:gd name="T33" fmla="*/ 108 h 182"/>
                  <a:gd name="T34" fmla="*/ 59 w 264"/>
                  <a:gd name="T35" fmla="*/ 117 h 182"/>
                  <a:gd name="T36" fmla="*/ 73 w 264"/>
                  <a:gd name="T37" fmla="*/ 125 h 182"/>
                  <a:gd name="T38" fmla="*/ 84 w 264"/>
                  <a:gd name="T39" fmla="*/ 119 h 182"/>
                  <a:gd name="T40" fmla="*/ 75 w 264"/>
                  <a:gd name="T41" fmla="*/ 125 h 182"/>
                  <a:gd name="T42" fmla="*/ 75 w 264"/>
                  <a:gd name="T43" fmla="*/ 134 h 182"/>
                  <a:gd name="T44" fmla="*/ 84 w 264"/>
                  <a:gd name="T45" fmla="*/ 144 h 182"/>
                  <a:gd name="T46" fmla="*/ 81 w 264"/>
                  <a:gd name="T47" fmla="*/ 159 h 182"/>
                  <a:gd name="T48" fmla="*/ 90 w 264"/>
                  <a:gd name="T49" fmla="*/ 168 h 182"/>
                  <a:gd name="T50" fmla="*/ 84 w 264"/>
                  <a:gd name="T51" fmla="*/ 157 h 182"/>
                  <a:gd name="T52" fmla="*/ 95 w 264"/>
                  <a:gd name="T53" fmla="*/ 148 h 182"/>
                  <a:gd name="T54" fmla="*/ 108 w 264"/>
                  <a:gd name="T55" fmla="*/ 144 h 182"/>
                  <a:gd name="T56" fmla="*/ 117 w 264"/>
                  <a:gd name="T57" fmla="*/ 152 h 182"/>
                  <a:gd name="T58" fmla="*/ 113 w 264"/>
                  <a:gd name="T59" fmla="*/ 130 h 182"/>
                  <a:gd name="T60" fmla="*/ 124 w 264"/>
                  <a:gd name="T61" fmla="*/ 148 h 182"/>
                  <a:gd name="T62" fmla="*/ 131 w 264"/>
                  <a:gd name="T63" fmla="*/ 139 h 182"/>
                  <a:gd name="T64" fmla="*/ 146 w 264"/>
                  <a:gd name="T65" fmla="*/ 141 h 182"/>
                  <a:gd name="T66" fmla="*/ 153 w 264"/>
                  <a:gd name="T67" fmla="*/ 150 h 182"/>
                  <a:gd name="T68" fmla="*/ 146 w 264"/>
                  <a:gd name="T69" fmla="*/ 159 h 182"/>
                  <a:gd name="T70" fmla="*/ 120 w 264"/>
                  <a:gd name="T71" fmla="*/ 155 h 182"/>
                  <a:gd name="T72" fmla="*/ 140 w 264"/>
                  <a:gd name="T73" fmla="*/ 170 h 182"/>
                  <a:gd name="T74" fmla="*/ 189 w 264"/>
                  <a:gd name="T75" fmla="*/ 166 h 182"/>
                  <a:gd name="T76" fmla="*/ 200 w 264"/>
                  <a:gd name="T77" fmla="*/ 171 h 182"/>
                  <a:gd name="T78" fmla="*/ 187 w 264"/>
                  <a:gd name="T79" fmla="*/ 173 h 182"/>
                  <a:gd name="T80" fmla="*/ 194 w 264"/>
                  <a:gd name="T81" fmla="*/ 182 h 182"/>
                  <a:gd name="T82" fmla="*/ 254 w 264"/>
                  <a:gd name="T83" fmla="*/ 166 h 182"/>
                  <a:gd name="T84" fmla="*/ 255 w 264"/>
                  <a:gd name="T85" fmla="*/ 143 h 182"/>
                  <a:gd name="T86" fmla="*/ 252 w 264"/>
                  <a:gd name="T87" fmla="*/ 121 h 182"/>
                  <a:gd name="T88" fmla="*/ 263 w 264"/>
                  <a:gd name="T89" fmla="*/ 119 h 182"/>
                  <a:gd name="T90" fmla="*/ 252 w 264"/>
                  <a:gd name="T91" fmla="*/ 112 h 182"/>
                  <a:gd name="T92" fmla="*/ 261 w 264"/>
                  <a:gd name="T93" fmla="*/ 105 h 182"/>
                  <a:gd name="T94" fmla="*/ 264 w 264"/>
                  <a:gd name="T95" fmla="*/ 94 h 182"/>
                  <a:gd name="T96" fmla="*/ 255 w 264"/>
                  <a:gd name="T97" fmla="*/ 87 h 182"/>
                  <a:gd name="T98" fmla="*/ 263 w 264"/>
                  <a:gd name="T99" fmla="*/ 78 h 182"/>
                  <a:gd name="T100" fmla="*/ 257 w 264"/>
                  <a:gd name="T101" fmla="*/ 67 h 182"/>
                  <a:gd name="T102" fmla="*/ 237 w 264"/>
                  <a:gd name="T103" fmla="*/ 58 h 182"/>
                  <a:gd name="T104" fmla="*/ 236 w 264"/>
                  <a:gd name="T105" fmla="*/ 47 h 182"/>
                  <a:gd name="T106" fmla="*/ 250 w 264"/>
                  <a:gd name="T107" fmla="*/ 44 h 182"/>
                  <a:gd name="T108" fmla="*/ 236 w 264"/>
                  <a:gd name="T109" fmla="*/ 44 h 182"/>
                  <a:gd name="T110" fmla="*/ 230 w 264"/>
                  <a:gd name="T111" fmla="*/ 27 h 182"/>
                  <a:gd name="T112" fmla="*/ 219 w 264"/>
                  <a:gd name="T113" fmla="*/ 31 h 182"/>
                  <a:gd name="T114" fmla="*/ 214 w 264"/>
                  <a:gd name="T115" fmla="*/ 20 h 182"/>
                  <a:gd name="T116" fmla="*/ 200 w 264"/>
                  <a:gd name="T117" fmla="*/ 17 h 182"/>
                  <a:gd name="T118" fmla="*/ 176 w 264"/>
                  <a:gd name="T119" fmla="*/ 45 h 182"/>
                  <a:gd name="T120" fmla="*/ 169 w 264"/>
                  <a:gd name="T121" fmla="*/ 24 h 182"/>
                  <a:gd name="T122" fmla="*/ 156 w 264"/>
                  <a:gd name="T123" fmla="*/ 26 h 182"/>
                  <a:gd name="T124" fmla="*/ 106 w 264"/>
                  <a:gd name="T125" fmla="*/ 2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64" h="182">
                    <a:moveTo>
                      <a:pt x="106" y="2"/>
                    </a:moveTo>
                    <a:lnTo>
                      <a:pt x="75" y="13"/>
                    </a:lnTo>
                    <a:lnTo>
                      <a:pt x="27" y="0"/>
                    </a:lnTo>
                    <a:lnTo>
                      <a:pt x="0" y="13"/>
                    </a:lnTo>
                    <a:lnTo>
                      <a:pt x="1" y="26"/>
                    </a:lnTo>
                    <a:lnTo>
                      <a:pt x="16" y="47"/>
                    </a:lnTo>
                    <a:lnTo>
                      <a:pt x="46" y="51"/>
                    </a:lnTo>
                    <a:lnTo>
                      <a:pt x="48" y="72"/>
                    </a:lnTo>
                    <a:lnTo>
                      <a:pt x="37" y="83"/>
                    </a:lnTo>
                    <a:lnTo>
                      <a:pt x="27" y="80"/>
                    </a:lnTo>
                    <a:lnTo>
                      <a:pt x="30" y="108"/>
                    </a:lnTo>
                    <a:lnTo>
                      <a:pt x="39" y="114"/>
                    </a:lnTo>
                    <a:lnTo>
                      <a:pt x="50" y="108"/>
                    </a:lnTo>
                    <a:lnTo>
                      <a:pt x="48" y="87"/>
                    </a:lnTo>
                    <a:lnTo>
                      <a:pt x="50" y="98"/>
                    </a:lnTo>
                    <a:lnTo>
                      <a:pt x="63" y="99"/>
                    </a:lnTo>
                    <a:lnTo>
                      <a:pt x="54" y="108"/>
                    </a:lnTo>
                    <a:lnTo>
                      <a:pt x="59" y="117"/>
                    </a:lnTo>
                    <a:lnTo>
                      <a:pt x="73" y="125"/>
                    </a:lnTo>
                    <a:lnTo>
                      <a:pt x="84" y="119"/>
                    </a:lnTo>
                    <a:lnTo>
                      <a:pt x="75" y="125"/>
                    </a:lnTo>
                    <a:lnTo>
                      <a:pt x="75" y="134"/>
                    </a:lnTo>
                    <a:lnTo>
                      <a:pt x="84" y="144"/>
                    </a:lnTo>
                    <a:lnTo>
                      <a:pt x="81" y="159"/>
                    </a:lnTo>
                    <a:lnTo>
                      <a:pt x="90" y="168"/>
                    </a:lnTo>
                    <a:lnTo>
                      <a:pt x="84" y="157"/>
                    </a:lnTo>
                    <a:lnTo>
                      <a:pt x="95" y="148"/>
                    </a:lnTo>
                    <a:lnTo>
                      <a:pt x="108" y="144"/>
                    </a:lnTo>
                    <a:lnTo>
                      <a:pt x="117" y="152"/>
                    </a:lnTo>
                    <a:lnTo>
                      <a:pt x="113" y="130"/>
                    </a:lnTo>
                    <a:lnTo>
                      <a:pt x="124" y="148"/>
                    </a:lnTo>
                    <a:lnTo>
                      <a:pt x="131" y="139"/>
                    </a:lnTo>
                    <a:lnTo>
                      <a:pt x="146" y="141"/>
                    </a:lnTo>
                    <a:lnTo>
                      <a:pt x="153" y="150"/>
                    </a:lnTo>
                    <a:lnTo>
                      <a:pt x="146" y="159"/>
                    </a:lnTo>
                    <a:lnTo>
                      <a:pt x="120" y="155"/>
                    </a:lnTo>
                    <a:lnTo>
                      <a:pt x="140" y="170"/>
                    </a:lnTo>
                    <a:lnTo>
                      <a:pt x="189" y="166"/>
                    </a:lnTo>
                    <a:lnTo>
                      <a:pt x="200" y="171"/>
                    </a:lnTo>
                    <a:lnTo>
                      <a:pt x="187" y="173"/>
                    </a:lnTo>
                    <a:lnTo>
                      <a:pt x="194" y="182"/>
                    </a:lnTo>
                    <a:lnTo>
                      <a:pt x="254" y="166"/>
                    </a:lnTo>
                    <a:lnTo>
                      <a:pt x="255" y="143"/>
                    </a:lnTo>
                    <a:lnTo>
                      <a:pt x="252" y="121"/>
                    </a:lnTo>
                    <a:lnTo>
                      <a:pt x="263" y="119"/>
                    </a:lnTo>
                    <a:lnTo>
                      <a:pt x="252" y="112"/>
                    </a:lnTo>
                    <a:lnTo>
                      <a:pt x="261" y="105"/>
                    </a:lnTo>
                    <a:lnTo>
                      <a:pt x="264" y="94"/>
                    </a:lnTo>
                    <a:lnTo>
                      <a:pt x="255" y="87"/>
                    </a:lnTo>
                    <a:lnTo>
                      <a:pt x="263" y="78"/>
                    </a:lnTo>
                    <a:lnTo>
                      <a:pt x="257" y="67"/>
                    </a:lnTo>
                    <a:lnTo>
                      <a:pt x="237" y="58"/>
                    </a:lnTo>
                    <a:lnTo>
                      <a:pt x="236" y="47"/>
                    </a:lnTo>
                    <a:lnTo>
                      <a:pt x="250" y="44"/>
                    </a:lnTo>
                    <a:lnTo>
                      <a:pt x="236" y="44"/>
                    </a:lnTo>
                    <a:lnTo>
                      <a:pt x="230" y="27"/>
                    </a:lnTo>
                    <a:lnTo>
                      <a:pt x="219" y="31"/>
                    </a:lnTo>
                    <a:lnTo>
                      <a:pt x="214" y="20"/>
                    </a:lnTo>
                    <a:lnTo>
                      <a:pt x="200" y="17"/>
                    </a:lnTo>
                    <a:lnTo>
                      <a:pt x="176" y="45"/>
                    </a:lnTo>
                    <a:lnTo>
                      <a:pt x="169" y="24"/>
                    </a:lnTo>
                    <a:lnTo>
                      <a:pt x="156" y="26"/>
                    </a:lnTo>
                    <a:lnTo>
                      <a:pt x="106" y="2"/>
                    </a:lnTo>
                    <a:close/>
                  </a:path>
                </a:pathLst>
              </a:custGeom>
              <a:solidFill>
                <a:srgbClr val="1A1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81" name="Freeform 137">
                <a:extLst>
                  <a:ext uri="{FF2B5EF4-FFF2-40B4-BE49-F238E27FC236}">
                    <a16:creationId xmlns:a16="http://schemas.microsoft.com/office/drawing/2014/main" id="{78E6B320-D31E-D7CC-9BDC-B76394079F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7" y="2366"/>
                <a:ext cx="264" cy="182"/>
              </a:xfrm>
              <a:custGeom>
                <a:avLst/>
                <a:gdLst>
                  <a:gd name="T0" fmla="*/ 106 w 264"/>
                  <a:gd name="T1" fmla="*/ 2 h 182"/>
                  <a:gd name="T2" fmla="*/ 75 w 264"/>
                  <a:gd name="T3" fmla="*/ 13 h 182"/>
                  <a:gd name="T4" fmla="*/ 27 w 264"/>
                  <a:gd name="T5" fmla="*/ 0 h 182"/>
                  <a:gd name="T6" fmla="*/ 0 w 264"/>
                  <a:gd name="T7" fmla="*/ 13 h 182"/>
                  <a:gd name="T8" fmla="*/ 1 w 264"/>
                  <a:gd name="T9" fmla="*/ 26 h 182"/>
                  <a:gd name="T10" fmla="*/ 16 w 264"/>
                  <a:gd name="T11" fmla="*/ 47 h 182"/>
                  <a:gd name="T12" fmla="*/ 46 w 264"/>
                  <a:gd name="T13" fmla="*/ 51 h 182"/>
                  <a:gd name="T14" fmla="*/ 48 w 264"/>
                  <a:gd name="T15" fmla="*/ 72 h 182"/>
                  <a:gd name="T16" fmla="*/ 37 w 264"/>
                  <a:gd name="T17" fmla="*/ 83 h 182"/>
                  <a:gd name="T18" fmla="*/ 27 w 264"/>
                  <a:gd name="T19" fmla="*/ 80 h 182"/>
                  <a:gd name="T20" fmla="*/ 30 w 264"/>
                  <a:gd name="T21" fmla="*/ 108 h 182"/>
                  <a:gd name="T22" fmla="*/ 39 w 264"/>
                  <a:gd name="T23" fmla="*/ 114 h 182"/>
                  <a:gd name="T24" fmla="*/ 50 w 264"/>
                  <a:gd name="T25" fmla="*/ 108 h 182"/>
                  <a:gd name="T26" fmla="*/ 48 w 264"/>
                  <a:gd name="T27" fmla="*/ 87 h 182"/>
                  <a:gd name="T28" fmla="*/ 50 w 264"/>
                  <a:gd name="T29" fmla="*/ 98 h 182"/>
                  <a:gd name="T30" fmla="*/ 63 w 264"/>
                  <a:gd name="T31" fmla="*/ 99 h 182"/>
                  <a:gd name="T32" fmla="*/ 54 w 264"/>
                  <a:gd name="T33" fmla="*/ 108 h 182"/>
                  <a:gd name="T34" fmla="*/ 59 w 264"/>
                  <a:gd name="T35" fmla="*/ 117 h 182"/>
                  <a:gd name="T36" fmla="*/ 73 w 264"/>
                  <a:gd name="T37" fmla="*/ 125 h 182"/>
                  <a:gd name="T38" fmla="*/ 84 w 264"/>
                  <a:gd name="T39" fmla="*/ 119 h 182"/>
                  <a:gd name="T40" fmla="*/ 75 w 264"/>
                  <a:gd name="T41" fmla="*/ 125 h 182"/>
                  <a:gd name="T42" fmla="*/ 75 w 264"/>
                  <a:gd name="T43" fmla="*/ 134 h 182"/>
                  <a:gd name="T44" fmla="*/ 84 w 264"/>
                  <a:gd name="T45" fmla="*/ 144 h 182"/>
                  <a:gd name="T46" fmla="*/ 81 w 264"/>
                  <a:gd name="T47" fmla="*/ 159 h 182"/>
                  <a:gd name="T48" fmla="*/ 90 w 264"/>
                  <a:gd name="T49" fmla="*/ 168 h 182"/>
                  <a:gd name="T50" fmla="*/ 84 w 264"/>
                  <a:gd name="T51" fmla="*/ 157 h 182"/>
                  <a:gd name="T52" fmla="*/ 95 w 264"/>
                  <a:gd name="T53" fmla="*/ 148 h 182"/>
                  <a:gd name="T54" fmla="*/ 108 w 264"/>
                  <a:gd name="T55" fmla="*/ 144 h 182"/>
                  <a:gd name="T56" fmla="*/ 117 w 264"/>
                  <a:gd name="T57" fmla="*/ 152 h 182"/>
                  <a:gd name="T58" fmla="*/ 113 w 264"/>
                  <a:gd name="T59" fmla="*/ 130 h 182"/>
                  <a:gd name="T60" fmla="*/ 124 w 264"/>
                  <a:gd name="T61" fmla="*/ 148 h 182"/>
                  <a:gd name="T62" fmla="*/ 131 w 264"/>
                  <a:gd name="T63" fmla="*/ 139 h 182"/>
                  <a:gd name="T64" fmla="*/ 146 w 264"/>
                  <a:gd name="T65" fmla="*/ 141 h 182"/>
                  <a:gd name="T66" fmla="*/ 153 w 264"/>
                  <a:gd name="T67" fmla="*/ 150 h 182"/>
                  <a:gd name="T68" fmla="*/ 146 w 264"/>
                  <a:gd name="T69" fmla="*/ 159 h 182"/>
                  <a:gd name="T70" fmla="*/ 120 w 264"/>
                  <a:gd name="T71" fmla="*/ 155 h 182"/>
                  <a:gd name="T72" fmla="*/ 140 w 264"/>
                  <a:gd name="T73" fmla="*/ 170 h 182"/>
                  <a:gd name="T74" fmla="*/ 189 w 264"/>
                  <a:gd name="T75" fmla="*/ 166 h 182"/>
                  <a:gd name="T76" fmla="*/ 200 w 264"/>
                  <a:gd name="T77" fmla="*/ 171 h 182"/>
                  <a:gd name="T78" fmla="*/ 187 w 264"/>
                  <a:gd name="T79" fmla="*/ 173 h 182"/>
                  <a:gd name="T80" fmla="*/ 194 w 264"/>
                  <a:gd name="T81" fmla="*/ 182 h 182"/>
                  <a:gd name="T82" fmla="*/ 254 w 264"/>
                  <a:gd name="T83" fmla="*/ 166 h 182"/>
                  <a:gd name="T84" fmla="*/ 255 w 264"/>
                  <a:gd name="T85" fmla="*/ 143 h 182"/>
                  <a:gd name="T86" fmla="*/ 252 w 264"/>
                  <a:gd name="T87" fmla="*/ 121 h 182"/>
                  <a:gd name="T88" fmla="*/ 263 w 264"/>
                  <a:gd name="T89" fmla="*/ 119 h 182"/>
                  <a:gd name="T90" fmla="*/ 252 w 264"/>
                  <a:gd name="T91" fmla="*/ 112 h 182"/>
                  <a:gd name="T92" fmla="*/ 261 w 264"/>
                  <a:gd name="T93" fmla="*/ 105 h 182"/>
                  <a:gd name="T94" fmla="*/ 264 w 264"/>
                  <a:gd name="T95" fmla="*/ 94 h 182"/>
                  <a:gd name="T96" fmla="*/ 255 w 264"/>
                  <a:gd name="T97" fmla="*/ 87 h 182"/>
                  <a:gd name="T98" fmla="*/ 263 w 264"/>
                  <a:gd name="T99" fmla="*/ 78 h 182"/>
                  <a:gd name="T100" fmla="*/ 257 w 264"/>
                  <a:gd name="T101" fmla="*/ 67 h 182"/>
                  <a:gd name="T102" fmla="*/ 237 w 264"/>
                  <a:gd name="T103" fmla="*/ 58 h 182"/>
                  <a:gd name="T104" fmla="*/ 236 w 264"/>
                  <a:gd name="T105" fmla="*/ 47 h 182"/>
                  <a:gd name="T106" fmla="*/ 250 w 264"/>
                  <a:gd name="T107" fmla="*/ 44 h 182"/>
                  <a:gd name="T108" fmla="*/ 236 w 264"/>
                  <a:gd name="T109" fmla="*/ 44 h 182"/>
                  <a:gd name="T110" fmla="*/ 230 w 264"/>
                  <a:gd name="T111" fmla="*/ 27 h 182"/>
                  <a:gd name="T112" fmla="*/ 219 w 264"/>
                  <a:gd name="T113" fmla="*/ 31 h 182"/>
                  <a:gd name="T114" fmla="*/ 214 w 264"/>
                  <a:gd name="T115" fmla="*/ 20 h 182"/>
                  <a:gd name="T116" fmla="*/ 200 w 264"/>
                  <a:gd name="T117" fmla="*/ 17 h 182"/>
                  <a:gd name="T118" fmla="*/ 176 w 264"/>
                  <a:gd name="T119" fmla="*/ 45 h 182"/>
                  <a:gd name="T120" fmla="*/ 169 w 264"/>
                  <a:gd name="T121" fmla="*/ 24 h 182"/>
                  <a:gd name="T122" fmla="*/ 156 w 264"/>
                  <a:gd name="T123" fmla="*/ 26 h 182"/>
                  <a:gd name="T124" fmla="*/ 106 w 264"/>
                  <a:gd name="T125" fmla="*/ 2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64" h="182">
                    <a:moveTo>
                      <a:pt x="106" y="2"/>
                    </a:moveTo>
                    <a:lnTo>
                      <a:pt x="75" y="13"/>
                    </a:lnTo>
                    <a:lnTo>
                      <a:pt x="27" y="0"/>
                    </a:lnTo>
                    <a:lnTo>
                      <a:pt x="0" y="13"/>
                    </a:lnTo>
                    <a:lnTo>
                      <a:pt x="1" y="26"/>
                    </a:lnTo>
                    <a:lnTo>
                      <a:pt x="16" y="47"/>
                    </a:lnTo>
                    <a:lnTo>
                      <a:pt x="46" y="51"/>
                    </a:lnTo>
                    <a:lnTo>
                      <a:pt x="48" y="72"/>
                    </a:lnTo>
                    <a:lnTo>
                      <a:pt x="37" y="83"/>
                    </a:lnTo>
                    <a:lnTo>
                      <a:pt x="27" y="80"/>
                    </a:lnTo>
                    <a:lnTo>
                      <a:pt x="30" y="108"/>
                    </a:lnTo>
                    <a:lnTo>
                      <a:pt x="39" y="114"/>
                    </a:lnTo>
                    <a:lnTo>
                      <a:pt x="50" y="108"/>
                    </a:lnTo>
                    <a:lnTo>
                      <a:pt x="48" y="87"/>
                    </a:lnTo>
                    <a:lnTo>
                      <a:pt x="50" y="98"/>
                    </a:lnTo>
                    <a:lnTo>
                      <a:pt x="63" y="99"/>
                    </a:lnTo>
                    <a:lnTo>
                      <a:pt x="54" y="108"/>
                    </a:lnTo>
                    <a:lnTo>
                      <a:pt x="59" y="117"/>
                    </a:lnTo>
                    <a:lnTo>
                      <a:pt x="73" y="125"/>
                    </a:lnTo>
                    <a:lnTo>
                      <a:pt x="84" y="119"/>
                    </a:lnTo>
                    <a:lnTo>
                      <a:pt x="75" y="125"/>
                    </a:lnTo>
                    <a:lnTo>
                      <a:pt x="75" y="134"/>
                    </a:lnTo>
                    <a:lnTo>
                      <a:pt x="84" y="144"/>
                    </a:lnTo>
                    <a:lnTo>
                      <a:pt x="81" y="159"/>
                    </a:lnTo>
                    <a:lnTo>
                      <a:pt x="90" y="168"/>
                    </a:lnTo>
                    <a:lnTo>
                      <a:pt x="84" y="157"/>
                    </a:lnTo>
                    <a:lnTo>
                      <a:pt x="95" y="148"/>
                    </a:lnTo>
                    <a:lnTo>
                      <a:pt x="108" y="144"/>
                    </a:lnTo>
                    <a:lnTo>
                      <a:pt x="117" y="152"/>
                    </a:lnTo>
                    <a:lnTo>
                      <a:pt x="113" y="130"/>
                    </a:lnTo>
                    <a:lnTo>
                      <a:pt x="124" y="148"/>
                    </a:lnTo>
                    <a:lnTo>
                      <a:pt x="131" y="139"/>
                    </a:lnTo>
                    <a:lnTo>
                      <a:pt x="146" y="141"/>
                    </a:lnTo>
                    <a:lnTo>
                      <a:pt x="153" y="150"/>
                    </a:lnTo>
                    <a:lnTo>
                      <a:pt x="146" y="159"/>
                    </a:lnTo>
                    <a:lnTo>
                      <a:pt x="120" y="155"/>
                    </a:lnTo>
                    <a:lnTo>
                      <a:pt x="140" y="170"/>
                    </a:lnTo>
                    <a:lnTo>
                      <a:pt x="189" y="166"/>
                    </a:lnTo>
                    <a:lnTo>
                      <a:pt x="200" y="171"/>
                    </a:lnTo>
                    <a:lnTo>
                      <a:pt x="187" y="173"/>
                    </a:lnTo>
                    <a:lnTo>
                      <a:pt x="194" y="182"/>
                    </a:lnTo>
                    <a:lnTo>
                      <a:pt x="254" y="166"/>
                    </a:lnTo>
                    <a:lnTo>
                      <a:pt x="255" y="143"/>
                    </a:lnTo>
                    <a:lnTo>
                      <a:pt x="252" y="121"/>
                    </a:lnTo>
                    <a:lnTo>
                      <a:pt x="263" y="119"/>
                    </a:lnTo>
                    <a:lnTo>
                      <a:pt x="252" y="112"/>
                    </a:lnTo>
                    <a:lnTo>
                      <a:pt x="261" y="105"/>
                    </a:lnTo>
                    <a:lnTo>
                      <a:pt x="264" y="94"/>
                    </a:lnTo>
                    <a:lnTo>
                      <a:pt x="255" y="87"/>
                    </a:lnTo>
                    <a:lnTo>
                      <a:pt x="263" y="78"/>
                    </a:lnTo>
                    <a:lnTo>
                      <a:pt x="257" y="67"/>
                    </a:lnTo>
                    <a:lnTo>
                      <a:pt x="237" y="58"/>
                    </a:lnTo>
                    <a:lnTo>
                      <a:pt x="236" y="47"/>
                    </a:lnTo>
                    <a:lnTo>
                      <a:pt x="250" y="44"/>
                    </a:lnTo>
                    <a:lnTo>
                      <a:pt x="236" y="44"/>
                    </a:lnTo>
                    <a:lnTo>
                      <a:pt x="230" y="27"/>
                    </a:lnTo>
                    <a:lnTo>
                      <a:pt x="219" y="31"/>
                    </a:lnTo>
                    <a:lnTo>
                      <a:pt x="214" y="20"/>
                    </a:lnTo>
                    <a:lnTo>
                      <a:pt x="200" y="17"/>
                    </a:lnTo>
                    <a:lnTo>
                      <a:pt x="176" y="45"/>
                    </a:lnTo>
                    <a:lnTo>
                      <a:pt x="169" y="24"/>
                    </a:lnTo>
                    <a:lnTo>
                      <a:pt x="156" y="26"/>
                    </a:lnTo>
                    <a:lnTo>
                      <a:pt x="106" y="2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82" name="Freeform 138">
                <a:extLst>
                  <a:ext uri="{FF2B5EF4-FFF2-40B4-BE49-F238E27FC236}">
                    <a16:creationId xmlns:a16="http://schemas.microsoft.com/office/drawing/2014/main" id="{A15A7C1B-AD58-CD65-0062-A4333E9306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7" y="2366"/>
                <a:ext cx="264" cy="182"/>
              </a:xfrm>
              <a:custGeom>
                <a:avLst/>
                <a:gdLst>
                  <a:gd name="T0" fmla="*/ 106 w 264"/>
                  <a:gd name="T1" fmla="*/ 2 h 182"/>
                  <a:gd name="T2" fmla="*/ 75 w 264"/>
                  <a:gd name="T3" fmla="*/ 13 h 182"/>
                  <a:gd name="T4" fmla="*/ 27 w 264"/>
                  <a:gd name="T5" fmla="*/ 0 h 182"/>
                  <a:gd name="T6" fmla="*/ 0 w 264"/>
                  <a:gd name="T7" fmla="*/ 13 h 182"/>
                  <a:gd name="T8" fmla="*/ 1 w 264"/>
                  <a:gd name="T9" fmla="*/ 26 h 182"/>
                  <a:gd name="T10" fmla="*/ 16 w 264"/>
                  <a:gd name="T11" fmla="*/ 47 h 182"/>
                  <a:gd name="T12" fmla="*/ 46 w 264"/>
                  <a:gd name="T13" fmla="*/ 51 h 182"/>
                  <a:gd name="T14" fmla="*/ 48 w 264"/>
                  <a:gd name="T15" fmla="*/ 72 h 182"/>
                  <a:gd name="T16" fmla="*/ 37 w 264"/>
                  <a:gd name="T17" fmla="*/ 83 h 182"/>
                  <a:gd name="T18" fmla="*/ 27 w 264"/>
                  <a:gd name="T19" fmla="*/ 80 h 182"/>
                  <a:gd name="T20" fmla="*/ 30 w 264"/>
                  <a:gd name="T21" fmla="*/ 108 h 182"/>
                  <a:gd name="T22" fmla="*/ 39 w 264"/>
                  <a:gd name="T23" fmla="*/ 114 h 182"/>
                  <a:gd name="T24" fmla="*/ 50 w 264"/>
                  <a:gd name="T25" fmla="*/ 108 h 182"/>
                  <a:gd name="T26" fmla="*/ 48 w 264"/>
                  <a:gd name="T27" fmla="*/ 87 h 182"/>
                  <a:gd name="T28" fmla="*/ 50 w 264"/>
                  <a:gd name="T29" fmla="*/ 98 h 182"/>
                  <a:gd name="T30" fmla="*/ 63 w 264"/>
                  <a:gd name="T31" fmla="*/ 99 h 182"/>
                  <a:gd name="T32" fmla="*/ 54 w 264"/>
                  <a:gd name="T33" fmla="*/ 108 h 182"/>
                  <a:gd name="T34" fmla="*/ 59 w 264"/>
                  <a:gd name="T35" fmla="*/ 117 h 182"/>
                  <a:gd name="T36" fmla="*/ 73 w 264"/>
                  <a:gd name="T37" fmla="*/ 125 h 182"/>
                  <a:gd name="T38" fmla="*/ 84 w 264"/>
                  <a:gd name="T39" fmla="*/ 119 h 182"/>
                  <a:gd name="T40" fmla="*/ 75 w 264"/>
                  <a:gd name="T41" fmla="*/ 125 h 182"/>
                  <a:gd name="T42" fmla="*/ 75 w 264"/>
                  <a:gd name="T43" fmla="*/ 134 h 182"/>
                  <a:gd name="T44" fmla="*/ 84 w 264"/>
                  <a:gd name="T45" fmla="*/ 144 h 182"/>
                  <a:gd name="T46" fmla="*/ 81 w 264"/>
                  <a:gd name="T47" fmla="*/ 159 h 182"/>
                  <a:gd name="T48" fmla="*/ 90 w 264"/>
                  <a:gd name="T49" fmla="*/ 168 h 182"/>
                  <a:gd name="T50" fmla="*/ 84 w 264"/>
                  <a:gd name="T51" fmla="*/ 157 h 182"/>
                  <a:gd name="T52" fmla="*/ 95 w 264"/>
                  <a:gd name="T53" fmla="*/ 148 h 182"/>
                  <a:gd name="T54" fmla="*/ 108 w 264"/>
                  <a:gd name="T55" fmla="*/ 144 h 182"/>
                  <a:gd name="T56" fmla="*/ 117 w 264"/>
                  <a:gd name="T57" fmla="*/ 152 h 182"/>
                  <a:gd name="T58" fmla="*/ 113 w 264"/>
                  <a:gd name="T59" fmla="*/ 130 h 182"/>
                  <a:gd name="T60" fmla="*/ 124 w 264"/>
                  <a:gd name="T61" fmla="*/ 148 h 182"/>
                  <a:gd name="T62" fmla="*/ 131 w 264"/>
                  <a:gd name="T63" fmla="*/ 139 h 182"/>
                  <a:gd name="T64" fmla="*/ 146 w 264"/>
                  <a:gd name="T65" fmla="*/ 141 h 182"/>
                  <a:gd name="T66" fmla="*/ 153 w 264"/>
                  <a:gd name="T67" fmla="*/ 150 h 182"/>
                  <a:gd name="T68" fmla="*/ 146 w 264"/>
                  <a:gd name="T69" fmla="*/ 159 h 182"/>
                  <a:gd name="T70" fmla="*/ 120 w 264"/>
                  <a:gd name="T71" fmla="*/ 155 h 182"/>
                  <a:gd name="T72" fmla="*/ 140 w 264"/>
                  <a:gd name="T73" fmla="*/ 170 h 182"/>
                  <a:gd name="T74" fmla="*/ 189 w 264"/>
                  <a:gd name="T75" fmla="*/ 166 h 182"/>
                  <a:gd name="T76" fmla="*/ 200 w 264"/>
                  <a:gd name="T77" fmla="*/ 171 h 182"/>
                  <a:gd name="T78" fmla="*/ 187 w 264"/>
                  <a:gd name="T79" fmla="*/ 173 h 182"/>
                  <a:gd name="T80" fmla="*/ 194 w 264"/>
                  <a:gd name="T81" fmla="*/ 182 h 182"/>
                  <a:gd name="T82" fmla="*/ 254 w 264"/>
                  <a:gd name="T83" fmla="*/ 166 h 182"/>
                  <a:gd name="T84" fmla="*/ 255 w 264"/>
                  <a:gd name="T85" fmla="*/ 143 h 182"/>
                  <a:gd name="T86" fmla="*/ 252 w 264"/>
                  <a:gd name="T87" fmla="*/ 121 h 182"/>
                  <a:gd name="T88" fmla="*/ 263 w 264"/>
                  <a:gd name="T89" fmla="*/ 119 h 182"/>
                  <a:gd name="T90" fmla="*/ 252 w 264"/>
                  <a:gd name="T91" fmla="*/ 112 h 182"/>
                  <a:gd name="T92" fmla="*/ 261 w 264"/>
                  <a:gd name="T93" fmla="*/ 105 h 182"/>
                  <a:gd name="T94" fmla="*/ 264 w 264"/>
                  <a:gd name="T95" fmla="*/ 94 h 182"/>
                  <a:gd name="T96" fmla="*/ 255 w 264"/>
                  <a:gd name="T97" fmla="*/ 87 h 182"/>
                  <a:gd name="T98" fmla="*/ 263 w 264"/>
                  <a:gd name="T99" fmla="*/ 78 h 182"/>
                  <a:gd name="T100" fmla="*/ 257 w 264"/>
                  <a:gd name="T101" fmla="*/ 67 h 182"/>
                  <a:gd name="T102" fmla="*/ 237 w 264"/>
                  <a:gd name="T103" fmla="*/ 58 h 182"/>
                  <a:gd name="T104" fmla="*/ 236 w 264"/>
                  <a:gd name="T105" fmla="*/ 47 h 182"/>
                  <a:gd name="T106" fmla="*/ 250 w 264"/>
                  <a:gd name="T107" fmla="*/ 44 h 182"/>
                  <a:gd name="T108" fmla="*/ 236 w 264"/>
                  <a:gd name="T109" fmla="*/ 44 h 182"/>
                  <a:gd name="T110" fmla="*/ 230 w 264"/>
                  <a:gd name="T111" fmla="*/ 27 h 182"/>
                  <a:gd name="T112" fmla="*/ 219 w 264"/>
                  <a:gd name="T113" fmla="*/ 31 h 182"/>
                  <a:gd name="T114" fmla="*/ 214 w 264"/>
                  <a:gd name="T115" fmla="*/ 20 h 182"/>
                  <a:gd name="T116" fmla="*/ 200 w 264"/>
                  <a:gd name="T117" fmla="*/ 17 h 182"/>
                  <a:gd name="T118" fmla="*/ 176 w 264"/>
                  <a:gd name="T119" fmla="*/ 45 h 182"/>
                  <a:gd name="T120" fmla="*/ 169 w 264"/>
                  <a:gd name="T121" fmla="*/ 24 h 182"/>
                  <a:gd name="T122" fmla="*/ 156 w 264"/>
                  <a:gd name="T123" fmla="*/ 26 h 182"/>
                  <a:gd name="T124" fmla="*/ 106 w 264"/>
                  <a:gd name="T125" fmla="*/ 2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64" h="182">
                    <a:moveTo>
                      <a:pt x="106" y="2"/>
                    </a:moveTo>
                    <a:lnTo>
                      <a:pt x="75" y="13"/>
                    </a:lnTo>
                    <a:lnTo>
                      <a:pt x="27" y="0"/>
                    </a:lnTo>
                    <a:lnTo>
                      <a:pt x="0" y="13"/>
                    </a:lnTo>
                    <a:lnTo>
                      <a:pt x="1" y="26"/>
                    </a:lnTo>
                    <a:lnTo>
                      <a:pt x="16" y="47"/>
                    </a:lnTo>
                    <a:lnTo>
                      <a:pt x="46" y="51"/>
                    </a:lnTo>
                    <a:lnTo>
                      <a:pt x="48" y="72"/>
                    </a:lnTo>
                    <a:lnTo>
                      <a:pt x="37" y="83"/>
                    </a:lnTo>
                    <a:lnTo>
                      <a:pt x="27" y="80"/>
                    </a:lnTo>
                    <a:lnTo>
                      <a:pt x="30" y="108"/>
                    </a:lnTo>
                    <a:lnTo>
                      <a:pt x="39" y="114"/>
                    </a:lnTo>
                    <a:lnTo>
                      <a:pt x="50" y="108"/>
                    </a:lnTo>
                    <a:lnTo>
                      <a:pt x="48" y="87"/>
                    </a:lnTo>
                    <a:lnTo>
                      <a:pt x="50" y="98"/>
                    </a:lnTo>
                    <a:lnTo>
                      <a:pt x="63" y="99"/>
                    </a:lnTo>
                    <a:lnTo>
                      <a:pt x="54" y="108"/>
                    </a:lnTo>
                    <a:lnTo>
                      <a:pt x="59" y="117"/>
                    </a:lnTo>
                    <a:lnTo>
                      <a:pt x="73" y="125"/>
                    </a:lnTo>
                    <a:lnTo>
                      <a:pt x="84" y="119"/>
                    </a:lnTo>
                    <a:lnTo>
                      <a:pt x="75" y="125"/>
                    </a:lnTo>
                    <a:lnTo>
                      <a:pt x="75" y="134"/>
                    </a:lnTo>
                    <a:lnTo>
                      <a:pt x="84" y="144"/>
                    </a:lnTo>
                    <a:lnTo>
                      <a:pt x="81" y="159"/>
                    </a:lnTo>
                    <a:lnTo>
                      <a:pt x="90" y="168"/>
                    </a:lnTo>
                    <a:lnTo>
                      <a:pt x="84" y="157"/>
                    </a:lnTo>
                    <a:lnTo>
                      <a:pt x="95" y="148"/>
                    </a:lnTo>
                    <a:lnTo>
                      <a:pt x="108" y="144"/>
                    </a:lnTo>
                    <a:lnTo>
                      <a:pt x="117" y="152"/>
                    </a:lnTo>
                    <a:lnTo>
                      <a:pt x="113" y="130"/>
                    </a:lnTo>
                    <a:lnTo>
                      <a:pt x="124" y="148"/>
                    </a:lnTo>
                    <a:lnTo>
                      <a:pt x="131" y="139"/>
                    </a:lnTo>
                    <a:lnTo>
                      <a:pt x="146" y="141"/>
                    </a:lnTo>
                    <a:lnTo>
                      <a:pt x="153" y="150"/>
                    </a:lnTo>
                    <a:lnTo>
                      <a:pt x="146" y="159"/>
                    </a:lnTo>
                    <a:lnTo>
                      <a:pt x="120" y="155"/>
                    </a:lnTo>
                    <a:lnTo>
                      <a:pt x="140" y="170"/>
                    </a:lnTo>
                    <a:lnTo>
                      <a:pt x="189" y="166"/>
                    </a:lnTo>
                    <a:lnTo>
                      <a:pt x="200" y="171"/>
                    </a:lnTo>
                    <a:lnTo>
                      <a:pt x="187" y="173"/>
                    </a:lnTo>
                    <a:lnTo>
                      <a:pt x="194" y="182"/>
                    </a:lnTo>
                    <a:lnTo>
                      <a:pt x="254" y="166"/>
                    </a:lnTo>
                    <a:lnTo>
                      <a:pt x="255" y="143"/>
                    </a:lnTo>
                    <a:lnTo>
                      <a:pt x="252" y="121"/>
                    </a:lnTo>
                    <a:lnTo>
                      <a:pt x="263" y="119"/>
                    </a:lnTo>
                    <a:lnTo>
                      <a:pt x="252" y="112"/>
                    </a:lnTo>
                    <a:lnTo>
                      <a:pt x="261" y="105"/>
                    </a:lnTo>
                    <a:lnTo>
                      <a:pt x="264" y="94"/>
                    </a:lnTo>
                    <a:lnTo>
                      <a:pt x="255" y="87"/>
                    </a:lnTo>
                    <a:lnTo>
                      <a:pt x="263" y="78"/>
                    </a:lnTo>
                    <a:lnTo>
                      <a:pt x="257" y="67"/>
                    </a:lnTo>
                    <a:lnTo>
                      <a:pt x="237" y="58"/>
                    </a:lnTo>
                    <a:lnTo>
                      <a:pt x="236" y="47"/>
                    </a:lnTo>
                    <a:lnTo>
                      <a:pt x="250" y="44"/>
                    </a:lnTo>
                    <a:lnTo>
                      <a:pt x="236" y="44"/>
                    </a:lnTo>
                    <a:lnTo>
                      <a:pt x="230" y="27"/>
                    </a:lnTo>
                    <a:lnTo>
                      <a:pt x="219" y="31"/>
                    </a:lnTo>
                    <a:lnTo>
                      <a:pt x="214" y="20"/>
                    </a:lnTo>
                    <a:lnTo>
                      <a:pt x="200" y="17"/>
                    </a:lnTo>
                    <a:lnTo>
                      <a:pt x="176" y="45"/>
                    </a:lnTo>
                    <a:lnTo>
                      <a:pt x="169" y="24"/>
                    </a:lnTo>
                    <a:lnTo>
                      <a:pt x="156" y="26"/>
                    </a:lnTo>
                    <a:lnTo>
                      <a:pt x="106" y="2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83" name="Freeform 139">
                <a:extLst>
                  <a:ext uri="{FF2B5EF4-FFF2-40B4-BE49-F238E27FC236}">
                    <a16:creationId xmlns:a16="http://schemas.microsoft.com/office/drawing/2014/main" id="{6A4884C7-5EE1-8D97-C701-5D6D7CF8DC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3" y="2469"/>
                <a:ext cx="263" cy="222"/>
              </a:xfrm>
              <a:custGeom>
                <a:avLst/>
                <a:gdLst>
                  <a:gd name="T0" fmla="*/ 99 w 263"/>
                  <a:gd name="T1" fmla="*/ 27 h 222"/>
                  <a:gd name="T2" fmla="*/ 79 w 263"/>
                  <a:gd name="T3" fmla="*/ 40 h 222"/>
                  <a:gd name="T4" fmla="*/ 78 w 263"/>
                  <a:gd name="T5" fmla="*/ 63 h 222"/>
                  <a:gd name="T6" fmla="*/ 18 w 263"/>
                  <a:gd name="T7" fmla="*/ 79 h 222"/>
                  <a:gd name="T8" fmla="*/ 0 w 263"/>
                  <a:gd name="T9" fmla="*/ 96 h 222"/>
                  <a:gd name="T10" fmla="*/ 9 w 263"/>
                  <a:gd name="T11" fmla="*/ 119 h 222"/>
                  <a:gd name="T12" fmla="*/ 33 w 263"/>
                  <a:gd name="T13" fmla="*/ 123 h 222"/>
                  <a:gd name="T14" fmla="*/ 42 w 263"/>
                  <a:gd name="T15" fmla="*/ 130 h 222"/>
                  <a:gd name="T16" fmla="*/ 60 w 263"/>
                  <a:gd name="T17" fmla="*/ 115 h 222"/>
                  <a:gd name="T18" fmla="*/ 88 w 263"/>
                  <a:gd name="T19" fmla="*/ 114 h 222"/>
                  <a:gd name="T20" fmla="*/ 61 w 263"/>
                  <a:gd name="T21" fmla="*/ 123 h 222"/>
                  <a:gd name="T22" fmla="*/ 60 w 263"/>
                  <a:gd name="T23" fmla="*/ 148 h 222"/>
                  <a:gd name="T24" fmla="*/ 47 w 263"/>
                  <a:gd name="T25" fmla="*/ 153 h 222"/>
                  <a:gd name="T26" fmla="*/ 70 w 263"/>
                  <a:gd name="T27" fmla="*/ 160 h 222"/>
                  <a:gd name="T28" fmla="*/ 90 w 263"/>
                  <a:gd name="T29" fmla="*/ 180 h 222"/>
                  <a:gd name="T30" fmla="*/ 114 w 263"/>
                  <a:gd name="T31" fmla="*/ 204 h 222"/>
                  <a:gd name="T32" fmla="*/ 159 w 263"/>
                  <a:gd name="T33" fmla="*/ 222 h 222"/>
                  <a:gd name="T34" fmla="*/ 161 w 263"/>
                  <a:gd name="T35" fmla="*/ 186 h 222"/>
                  <a:gd name="T36" fmla="*/ 173 w 263"/>
                  <a:gd name="T37" fmla="*/ 186 h 222"/>
                  <a:gd name="T38" fmla="*/ 173 w 263"/>
                  <a:gd name="T39" fmla="*/ 196 h 222"/>
                  <a:gd name="T40" fmla="*/ 182 w 263"/>
                  <a:gd name="T41" fmla="*/ 204 h 222"/>
                  <a:gd name="T42" fmla="*/ 191 w 263"/>
                  <a:gd name="T43" fmla="*/ 195 h 222"/>
                  <a:gd name="T44" fmla="*/ 189 w 263"/>
                  <a:gd name="T45" fmla="*/ 184 h 222"/>
                  <a:gd name="T46" fmla="*/ 202 w 263"/>
                  <a:gd name="T47" fmla="*/ 182 h 222"/>
                  <a:gd name="T48" fmla="*/ 207 w 263"/>
                  <a:gd name="T49" fmla="*/ 173 h 222"/>
                  <a:gd name="T50" fmla="*/ 227 w 263"/>
                  <a:gd name="T51" fmla="*/ 186 h 222"/>
                  <a:gd name="T52" fmla="*/ 225 w 263"/>
                  <a:gd name="T53" fmla="*/ 175 h 222"/>
                  <a:gd name="T54" fmla="*/ 215 w 263"/>
                  <a:gd name="T55" fmla="*/ 169 h 222"/>
                  <a:gd name="T56" fmla="*/ 225 w 263"/>
                  <a:gd name="T57" fmla="*/ 153 h 222"/>
                  <a:gd name="T58" fmla="*/ 222 w 263"/>
                  <a:gd name="T59" fmla="*/ 142 h 222"/>
                  <a:gd name="T60" fmla="*/ 209 w 263"/>
                  <a:gd name="T61" fmla="*/ 124 h 222"/>
                  <a:gd name="T62" fmla="*/ 197 w 263"/>
                  <a:gd name="T63" fmla="*/ 121 h 222"/>
                  <a:gd name="T64" fmla="*/ 207 w 263"/>
                  <a:gd name="T65" fmla="*/ 114 h 222"/>
                  <a:gd name="T66" fmla="*/ 263 w 263"/>
                  <a:gd name="T67" fmla="*/ 105 h 222"/>
                  <a:gd name="T68" fmla="*/ 263 w 263"/>
                  <a:gd name="T69" fmla="*/ 83 h 222"/>
                  <a:gd name="T70" fmla="*/ 229 w 263"/>
                  <a:gd name="T71" fmla="*/ 70 h 222"/>
                  <a:gd name="T72" fmla="*/ 236 w 263"/>
                  <a:gd name="T73" fmla="*/ 61 h 222"/>
                  <a:gd name="T74" fmla="*/ 247 w 263"/>
                  <a:gd name="T75" fmla="*/ 63 h 222"/>
                  <a:gd name="T76" fmla="*/ 218 w 263"/>
                  <a:gd name="T77" fmla="*/ 13 h 222"/>
                  <a:gd name="T78" fmla="*/ 193 w 263"/>
                  <a:gd name="T79" fmla="*/ 0 h 222"/>
                  <a:gd name="T80" fmla="*/ 157 w 263"/>
                  <a:gd name="T81" fmla="*/ 14 h 222"/>
                  <a:gd name="T82" fmla="*/ 151 w 263"/>
                  <a:gd name="T83" fmla="*/ 25 h 222"/>
                  <a:gd name="T84" fmla="*/ 99 w 263"/>
                  <a:gd name="T85" fmla="*/ 27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3" h="222">
                    <a:moveTo>
                      <a:pt x="99" y="27"/>
                    </a:moveTo>
                    <a:lnTo>
                      <a:pt x="79" y="40"/>
                    </a:lnTo>
                    <a:lnTo>
                      <a:pt x="78" y="63"/>
                    </a:lnTo>
                    <a:lnTo>
                      <a:pt x="18" y="79"/>
                    </a:lnTo>
                    <a:lnTo>
                      <a:pt x="0" y="96"/>
                    </a:lnTo>
                    <a:lnTo>
                      <a:pt x="9" y="119"/>
                    </a:lnTo>
                    <a:lnTo>
                      <a:pt x="33" y="123"/>
                    </a:lnTo>
                    <a:lnTo>
                      <a:pt x="42" y="130"/>
                    </a:lnTo>
                    <a:lnTo>
                      <a:pt x="60" y="115"/>
                    </a:lnTo>
                    <a:lnTo>
                      <a:pt x="88" y="114"/>
                    </a:lnTo>
                    <a:lnTo>
                      <a:pt x="61" y="123"/>
                    </a:lnTo>
                    <a:lnTo>
                      <a:pt x="60" y="148"/>
                    </a:lnTo>
                    <a:lnTo>
                      <a:pt x="47" y="153"/>
                    </a:lnTo>
                    <a:lnTo>
                      <a:pt x="70" y="160"/>
                    </a:lnTo>
                    <a:lnTo>
                      <a:pt x="90" y="180"/>
                    </a:lnTo>
                    <a:lnTo>
                      <a:pt x="114" y="204"/>
                    </a:lnTo>
                    <a:lnTo>
                      <a:pt x="159" y="222"/>
                    </a:lnTo>
                    <a:lnTo>
                      <a:pt x="161" y="186"/>
                    </a:lnTo>
                    <a:lnTo>
                      <a:pt x="173" y="186"/>
                    </a:lnTo>
                    <a:lnTo>
                      <a:pt x="173" y="196"/>
                    </a:lnTo>
                    <a:lnTo>
                      <a:pt x="182" y="204"/>
                    </a:lnTo>
                    <a:lnTo>
                      <a:pt x="191" y="195"/>
                    </a:lnTo>
                    <a:lnTo>
                      <a:pt x="189" y="184"/>
                    </a:lnTo>
                    <a:lnTo>
                      <a:pt x="202" y="182"/>
                    </a:lnTo>
                    <a:lnTo>
                      <a:pt x="207" y="173"/>
                    </a:lnTo>
                    <a:lnTo>
                      <a:pt x="227" y="186"/>
                    </a:lnTo>
                    <a:lnTo>
                      <a:pt x="225" y="175"/>
                    </a:lnTo>
                    <a:lnTo>
                      <a:pt x="215" y="169"/>
                    </a:lnTo>
                    <a:lnTo>
                      <a:pt x="225" y="153"/>
                    </a:lnTo>
                    <a:lnTo>
                      <a:pt x="222" y="142"/>
                    </a:lnTo>
                    <a:lnTo>
                      <a:pt x="209" y="124"/>
                    </a:lnTo>
                    <a:lnTo>
                      <a:pt x="197" y="121"/>
                    </a:lnTo>
                    <a:lnTo>
                      <a:pt x="207" y="114"/>
                    </a:lnTo>
                    <a:lnTo>
                      <a:pt x="263" y="105"/>
                    </a:lnTo>
                    <a:lnTo>
                      <a:pt x="263" y="83"/>
                    </a:lnTo>
                    <a:lnTo>
                      <a:pt x="229" y="70"/>
                    </a:lnTo>
                    <a:lnTo>
                      <a:pt x="236" y="61"/>
                    </a:lnTo>
                    <a:lnTo>
                      <a:pt x="247" y="63"/>
                    </a:lnTo>
                    <a:lnTo>
                      <a:pt x="218" y="13"/>
                    </a:lnTo>
                    <a:lnTo>
                      <a:pt x="193" y="0"/>
                    </a:lnTo>
                    <a:lnTo>
                      <a:pt x="157" y="14"/>
                    </a:lnTo>
                    <a:lnTo>
                      <a:pt x="151" y="25"/>
                    </a:lnTo>
                    <a:lnTo>
                      <a:pt x="99" y="27"/>
                    </a:lnTo>
                    <a:close/>
                  </a:path>
                </a:pathLst>
              </a:custGeom>
              <a:solidFill>
                <a:srgbClr val="1A1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84" name="Freeform 140">
                <a:extLst>
                  <a:ext uri="{FF2B5EF4-FFF2-40B4-BE49-F238E27FC236}">
                    <a16:creationId xmlns:a16="http://schemas.microsoft.com/office/drawing/2014/main" id="{24365E24-0FB7-2FF7-64E3-9D883490AC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3" y="2469"/>
                <a:ext cx="263" cy="222"/>
              </a:xfrm>
              <a:custGeom>
                <a:avLst/>
                <a:gdLst>
                  <a:gd name="T0" fmla="*/ 99 w 263"/>
                  <a:gd name="T1" fmla="*/ 27 h 222"/>
                  <a:gd name="T2" fmla="*/ 79 w 263"/>
                  <a:gd name="T3" fmla="*/ 40 h 222"/>
                  <a:gd name="T4" fmla="*/ 78 w 263"/>
                  <a:gd name="T5" fmla="*/ 63 h 222"/>
                  <a:gd name="T6" fmla="*/ 18 w 263"/>
                  <a:gd name="T7" fmla="*/ 79 h 222"/>
                  <a:gd name="T8" fmla="*/ 0 w 263"/>
                  <a:gd name="T9" fmla="*/ 96 h 222"/>
                  <a:gd name="T10" fmla="*/ 9 w 263"/>
                  <a:gd name="T11" fmla="*/ 119 h 222"/>
                  <a:gd name="T12" fmla="*/ 33 w 263"/>
                  <a:gd name="T13" fmla="*/ 123 h 222"/>
                  <a:gd name="T14" fmla="*/ 42 w 263"/>
                  <a:gd name="T15" fmla="*/ 130 h 222"/>
                  <a:gd name="T16" fmla="*/ 60 w 263"/>
                  <a:gd name="T17" fmla="*/ 115 h 222"/>
                  <a:gd name="T18" fmla="*/ 88 w 263"/>
                  <a:gd name="T19" fmla="*/ 114 h 222"/>
                  <a:gd name="T20" fmla="*/ 61 w 263"/>
                  <a:gd name="T21" fmla="*/ 123 h 222"/>
                  <a:gd name="T22" fmla="*/ 60 w 263"/>
                  <a:gd name="T23" fmla="*/ 148 h 222"/>
                  <a:gd name="T24" fmla="*/ 47 w 263"/>
                  <a:gd name="T25" fmla="*/ 153 h 222"/>
                  <a:gd name="T26" fmla="*/ 70 w 263"/>
                  <a:gd name="T27" fmla="*/ 160 h 222"/>
                  <a:gd name="T28" fmla="*/ 90 w 263"/>
                  <a:gd name="T29" fmla="*/ 180 h 222"/>
                  <a:gd name="T30" fmla="*/ 114 w 263"/>
                  <a:gd name="T31" fmla="*/ 204 h 222"/>
                  <a:gd name="T32" fmla="*/ 159 w 263"/>
                  <a:gd name="T33" fmla="*/ 222 h 222"/>
                  <a:gd name="T34" fmla="*/ 161 w 263"/>
                  <a:gd name="T35" fmla="*/ 186 h 222"/>
                  <a:gd name="T36" fmla="*/ 173 w 263"/>
                  <a:gd name="T37" fmla="*/ 186 h 222"/>
                  <a:gd name="T38" fmla="*/ 173 w 263"/>
                  <a:gd name="T39" fmla="*/ 196 h 222"/>
                  <a:gd name="T40" fmla="*/ 182 w 263"/>
                  <a:gd name="T41" fmla="*/ 204 h 222"/>
                  <a:gd name="T42" fmla="*/ 191 w 263"/>
                  <a:gd name="T43" fmla="*/ 195 h 222"/>
                  <a:gd name="T44" fmla="*/ 189 w 263"/>
                  <a:gd name="T45" fmla="*/ 184 h 222"/>
                  <a:gd name="T46" fmla="*/ 202 w 263"/>
                  <a:gd name="T47" fmla="*/ 182 h 222"/>
                  <a:gd name="T48" fmla="*/ 207 w 263"/>
                  <a:gd name="T49" fmla="*/ 173 h 222"/>
                  <a:gd name="T50" fmla="*/ 227 w 263"/>
                  <a:gd name="T51" fmla="*/ 186 h 222"/>
                  <a:gd name="T52" fmla="*/ 225 w 263"/>
                  <a:gd name="T53" fmla="*/ 175 h 222"/>
                  <a:gd name="T54" fmla="*/ 215 w 263"/>
                  <a:gd name="T55" fmla="*/ 169 h 222"/>
                  <a:gd name="T56" fmla="*/ 225 w 263"/>
                  <a:gd name="T57" fmla="*/ 153 h 222"/>
                  <a:gd name="T58" fmla="*/ 222 w 263"/>
                  <a:gd name="T59" fmla="*/ 142 h 222"/>
                  <a:gd name="T60" fmla="*/ 209 w 263"/>
                  <a:gd name="T61" fmla="*/ 124 h 222"/>
                  <a:gd name="T62" fmla="*/ 197 w 263"/>
                  <a:gd name="T63" fmla="*/ 121 h 222"/>
                  <a:gd name="T64" fmla="*/ 207 w 263"/>
                  <a:gd name="T65" fmla="*/ 114 h 222"/>
                  <a:gd name="T66" fmla="*/ 263 w 263"/>
                  <a:gd name="T67" fmla="*/ 105 h 222"/>
                  <a:gd name="T68" fmla="*/ 263 w 263"/>
                  <a:gd name="T69" fmla="*/ 83 h 222"/>
                  <a:gd name="T70" fmla="*/ 229 w 263"/>
                  <a:gd name="T71" fmla="*/ 70 h 222"/>
                  <a:gd name="T72" fmla="*/ 236 w 263"/>
                  <a:gd name="T73" fmla="*/ 61 h 222"/>
                  <a:gd name="T74" fmla="*/ 247 w 263"/>
                  <a:gd name="T75" fmla="*/ 63 h 222"/>
                  <a:gd name="T76" fmla="*/ 218 w 263"/>
                  <a:gd name="T77" fmla="*/ 13 h 222"/>
                  <a:gd name="T78" fmla="*/ 193 w 263"/>
                  <a:gd name="T79" fmla="*/ 0 h 222"/>
                  <a:gd name="T80" fmla="*/ 157 w 263"/>
                  <a:gd name="T81" fmla="*/ 14 h 222"/>
                  <a:gd name="T82" fmla="*/ 151 w 263"/>
                  <a:gd name="T83" fmla="*/ 25 h 222"/>
                  <a:gd name="T84" fmla="*/ 99 w 263"/>
                  <a:gd name="T85" fmla="*/ 27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3" h="222">
                    <a:moveTo>
                      <a:pt x="99" y="27"/>
                    </a:moveTo>
                    <a:lnTo>
                      <a:pt x="79" y="40"/>
                    </a:lnTo>
                    <a:lnTo>
                      <a:pt x="78" y="63"/>
                    </a:lnTo>
                    <a:lnTo>
                      <a:pt x="18" y="79"/>
                    </a:lnTo>
                    <a:lnTo>
                      <a:pt x="0" y="96"/>
                    </a:lnTo>
                    <a:lnTo>
                      <a:pt x="9" y="119"/>
                    </a:lnTo>
                    <a:lnTo>
                      <a:pt x="33" y="123"/>
                    </a:lnTo>
                    <a:lnTo>
                      <a:pt x="42" y="130"/>
                    </a:lnTo>
                    <a:lnTo>
                      <a:pt x="60" y="115"/>
                    </a:lnTo>
                    <a:lnTo>
                      <a:pt x="88" y="114"/>
                    </a:lnTo>
                    <a:lnTo>
                      <a:pt x="61" y="123"/>
                    </a:lnTo>
                    <a:lnTo>
                      <a:pt x="60" y="148"/>
                    </a:lnTo>
                    <a:lnTo>
                      <a:pt x="47" y="153"/>
                    </a:lnTo>
                    <a:lnTo>
                      <a:pt x="70" y="160"/>
                    </a:lnTo>
                    <a:lnTo>
                      <a:pt x="90" y="180"/>
                    </a:lnTo>
                    <a:lnTo>
                      <a:pt x="114" y="204"/>
                    </a:lnTo>
                    <a:lnTo>
                      <a:pt x="159" y="222"/>
                    </a:lnTo>
                    <a:lnTo>
                      <a:pt x="161" y="186"/>
                    </a:lnTo>
                    <a:lnTo>
                      <a:pt x="173" y="186"/>
                    </a:lnTo>
                    <a:lnTo>
                      <a:pt x="173" y="196"/>
                    </a:lnTo>
                    <a:lnTo>
                      <a:pt x="182" y="204"/>
                    </a:lnTo>
                    <a:lnTo>
                      <a:pt x="191" y="195"/>
                    </a:lnTo>
                    <a:lnTo>
                      <a:pt x="189" y="184"/>
                    </a:lnTo>
                    <a:lnTo>
                      <a:pt x="202" y="182"/>
                    </a:lnTo>
                    <a:lnTo>
                      <a:pt x="207" y="173"/>
                    </a:lnTo>
                    <a:lnTo>
                      <a:pt x="227" y="186"/>
                    </a:lnTo>
                    <a:lnTo>
                      <a:pt x="225" y="175"/>
                    </a:lnTo>
                    <a:lnTo>
                      <a:pt x="215" y="169"/>
                    </a:lnTo>
                    <a:lnTo>
                      <a:pt x="225" y="153"/>
                    </a:lnTo>
                    <a:lnTo>
                      <a:pt x="222" y="142"/>
                    </a:lnTo>
                    <a:lnTo>
                      <a:pt x="209" y="124"/>
                    </a:lnTo>
                    <a:lnTo>
                      <a:pt x="197" y="121"/>
                    </a:lnTo>
                    <a:lnTo>
                      <a:pt x="207" y="114"/>
                    </a:lnTo>
                    <a:lnTo>
                      <a:pt x="263" y="105"/>
                    </a:lnTo>
                    <a:lnTo>
                      <a:pt x="263" y="83"/>
                    </a:lnTo>
                    <a:lnTo>
                      <a:pt x="229" y="70"/>
                    </a:lnTo>
                    <a:lnTo>
                      <a:pt x="236" y="61"/>
                    </a:lnTo>
                    <a:lnTo>
                      <a:pt x="247" y="63"/>
                    </a:lnTo>
                    <a:lnTo>
                      <a:pt x="218" y="13"/>
                    </a:lnTo>
                    <a:lnTo>
                      <a:pt x="193" y="0"/>
                    </a:lnTo>
                    <a:lnTo>
                      <a:pt x="157" y="14"/>
                    </a:lnTo>
                    <a:lnTo>
                      <a:pt x="151" y="25"/>
                    </a:lnTo>
                    <a:lnTo>
                      <a:pt x="99" y="27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85" name="Freeform 141">
                <a:extLst>
                  <a:ext uri="{FF2B5EF4-FFF2-40B4-BE49-F238E27FC236}">
                    <a16:creationId xmlns:a16="http://schemas.microsoft.com/office/drawing/2014/main" id="{75E11943-14F9-5A5A-2211-FC75669DEE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5" y="2310"/>
                <a:ext cx="196" cy="186"/>
              </a:xfrm>
              <a:custGeom>
                <a:avLst/>
                <a:gdLst>
                  <a:gd name="T0" fmla="*/ 175 w 196"/>
                  <a:gd name="T1" fmla="*/ 2 h 186"/>
                  <a:gd name="T2" fmla="*/ 164 w 196"/>
                  <a:gd name="T3" fmla="*/ 0 h 186"/>
                  <a:gd name="T4" fmla="*/ 162 w 196"/>
                  <a:gd name="T5" fmla="*/ 11 h 186"/>
                  <a:gd name="T6" fmla="*/ 126 w 196"/>
                  <a:gd name="T7" fmla="*/ 11 h 186"/>
                  <a:gd name="T8" fmla="*/ 99 w 196"/>
                  <a:gd name="T9" fmla="*/ 22 h 186"/>
                  <a:gd name="T10" fmla="*/ 90 w 196"/>
                  <a:gd name="T11" fmla="*/ 17 h 186"/>
                  <a:gd name="T12" fmla="*/ 81 w 196"/>
                  <a:gd name="T13" fmla="*/ 22 h 186"/>
                  <a:gd name="T14" fmla="*/ 68 w 196"/>
                  <a:gd name="T15" fmla="*/ 9 h 186"/>
                  <a:gd name="T16" fmla="*/ 66 w 196"/>
                  <a:gd name="T17" fmla="*/ 9 h 186"/>
                  <a:gd name="T18" fmla="*/ 34 w 196"/>
                  <a:gd name="T19" fmla="*/ 6 h 186"/>
                  <a:gd name="T20" fmla="*/ 34 w 196"/>
                  <a:gd name="T21" fmla="*/ 51 h 186"/>
                  <a:gd name="T22" fmla="*/ 27 w 196"/>
                  <a:gd name="T23" fmla="*/ 60 h 186"/>
                  <a:gd name="T24" fmla="*/ 34 w 196"/>
                  <a:gd name="T25" fmla="*/ 125 h 186"/>
                  <a:gd name="T26" fmla="*/ 12 w 196"/>
                  <a:gd name="T27" fmla="*/ 132 h 186"/>
                  <a:gd name="T28" fmla="*/ 0 w 196"/>
                  <a:gd name="T29" fmla="*/ 164 h 186"/>
                  <a:gd name="T30" fmla="*/ 39 w 196"/>
                  <a:gd name="T31" fmla="*/ 177 h 186"/>
                  <a:gd name="T32" fmla="*/ 48 w 196"/>
                  <a:gd name="T33" fmla="*/ 170 h 186"/>
                  <a:gd name="T34" fmla="*/ 83 w 196"/>
                  <a:gd name="T35" fmla="*/ 184 h 186"/>
                  <a:gd name="T36" fmla="*/ 93 w 196"/>
                  <a:gd name="T37" fmla="*/ 186 h 186"/>
                  <a:gd name="T38" fmla="*/ 117 w 196"/>
                  <a:gd name="T39" fmla="*/ 175 h 186"/>
                  <a:gd name="T40" fmla="*/ 137 w 196"/>
                  <a:gd name="T41" fmla="*/ 182 h 186"/>
                  <a:gd name="T42" fmla="*/ 131 w 196"/>
                  <a:gd name="T43" fmla="*/ 161 h 186"/>
                  <a:gd name="T44" fmla="*/ 153 w 196"/>
                  <a:gd name="T45" fmla="*/ 132 h 186"/>
                  <a:gd name="T46" fmla="*/ 148 w 196"/>
                  <a:gd name="T47" fmla="*/ 119 h 186"/>
                  <a:gd name="T48" fmla="*/ 167 w 196"/>
                  <a:gd name="T49" fmla="*/ 103 h 186"/>
                  <a:gd name="T50" fmla="*/ 162 w 196"/>
                  <a:gd name="T51" fmla="*/ 92 h 186"/>
                  <a:gd name="T52" fmla="*/ 180 w 196"/>
                  <a:gd name="T53" fmla="*/ 76 h 186"/>
                  <a:gd name="T54" fmla="*/ 178 w 196"/>
                  <a:gd name="T55" fmla="*/ 51 h 186"/>
                  <a:gd name="T56" fmla="*/ 194 w 196"/>
                  <a:gd name="T57" fmla="*/ 40 h 186"/>
                  <a:gd name="T58" fmla="*/ 196 w 196"/>
                  <a:gd name="T59" fmla="*/ 40 h 186"/>
                  <a:gd name="T60" fmla="*/ 196 w 196"/>
                  <a:gd name="T61" fmla="*/ 29 h 186"/>
                  <a:gd name="T62" fmla="*/ 182 w 196"/>
                  <a:gd name="T63" fmla="*/ 24 h 186"/>
                  <a:gd name="T64" fmla="*/ 175 w 196"/>
                  <a:gd name="T65" fmla="*/ 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96" h="186">
                    <a:moveTo>
                      <a:pt x="175" y="2"/>
                    </a:moveTo>
                    <a:lnTo>
                      <a:pt x="164" y="0"/>
                    </a:lnTo>
                    <a:lnTo>
                      <a:pt x="162" y="11"/>
                    </a:lnTo>
                    <a:lnTo>
                      <a:pt x="126" y="11"/>
                    </a:lnTo>
                    <a:lnTo>
                      <a:pt x="99" y="22"/>
                    </a:lnTo>
                    <a:lnTo>
                      <a:pt x="90" y="17"/>
                    </a:lnTo>
                    <a:lnTo>
                      <a:pt x="81" y="22"/>
                    </a:lnTo>
                    <a:lnTo>
                      <a:pt x="68" y="9"/>
                    </a:lnTo>
                    <a:lnTo>
                      <a:pt x="66" y="9"/>
                    </a:lnTo>
                    <a:lnTo>
                      <a:pt x="34" y="6"/>
                    </a:lnTo>
                    <a:lnTo>
                      <a:pt x="34" y="51"/>
                    </a:lnTo>
                    <a:lnTo>
                      <a:pt x="27" y="60"/>
                    </a:lnTo>
                    <a:lnTo>
                      <a:pt x="34" y="125"/>
                    </a:lnTo>
                    <a:lnTo>
                      <a:pt x="12" y="132"/>
                    </a:lnTo>
                    <a:lnTo>
                      <a:pt x="0" y="164"/>
                    </a:lnTo>
                    <a:lnTo>
                      <a:pt x="39" y="177"/>
                    </a:lnTo>
                    <a:lnTo>
                      <a:pt x="48" y="170"/>
                    </a:lnTo>
                    <a:lnTo>
                      <a:pt x="83" y="184"/>
                    </a:lnTo>
                    <a:lnTo>
                      <a:pt x="93" y="186"/>
                    </a:lnTo>
                    <a:lnTo>
                      <a:pt x="117" y="175"/>
                    </a:lnTo>
                    <a:lnTo>
                      <a:pt x="137" y="182"/>
                    </a:lnTo>
                    <a:lnTo>
                      <a:pt x="131" y="161"/>
                    </a:lnTo>
                    <a:lnTo>
                      <a:pt x="153" y="132"/>
                    </a:lnTo>
                    <a:lnTo>
                      <a:pt x="148" y="119"/>
                    </a:lnTo>
                    <a:lnTo>
                      <a:pt x="167" y="103"/>
                    </a:lnTo>
                    <a:lnTo>
                      <a:pt x="162" y="92"/>
                    </a:lnTo>
                    <a:lnTo>
                      <a:pt x="180" y="76"/>
                    </a:lnTo>
                    <a:lnTo>
                      <a:pt x="178" y="51"/>
                    </a:lnTo>
                    <a:lnTo>
                      <a:pt x="194" y="40"/>
                    </a:lnTo>
                    <a:lnTo>
                      <a:pt x="196" y="40"/>
                    </a:lnTo>
                    <a:lnTo>
                      <a:pt x="196" y="29"/>
                    </a:lnTo>
                    <a:lnTo>
                      <a:pt x="182" y="24"/>
                    </a:lnTo>
                    <a:lnTo>
                      <a:pt x="175" y="2"/>
                    </a:lnTo>
                    <a:close/>
                  </a:path>
                </a:pathLst>
              </a:custGeom>
              <a:solidFill>
                <a:srgbClr val="1A1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86" name="Freeform 142">
                <a:extLst>
                  <a:ext uri="{FF2B5EF4-FFF2-40B4-BE49-F238E27FC236}">
                    <a16:creationId xmlns:a16="http://schemas.microsoft.com/office/drawing/2014/main" id="{EB473EBF-9750-7CC6-0813-7DFEE7C2EF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5" y="2310"/>
                <a:ext cx="196" cy="186"/>
              </a:xfrm>
              <a:custGeom>
                <a:avLst/>
                <a:gdLst>
                  <a:gd name="T0" fmla="*/ 175 w 196"/>
                  <a:gd name="T1" fmla="*/ 2 h 186"/>
                  <a:gd name="T2" fmla="*/ 164 w 196"/>
                  <a:gd name="T3" fmla="*/ 0 h 186"/>
                  <a:gd name="T4" fmla="*/ 162 w 196"/>
                  <a:gd name="T5" fmla="*/ 11 h 186"/>
                  <a:gd name="T6" fmla="*/ 126 w 196"/>
                  <a:gd name="T7" fmla="*/ 11 h 186"/>
                  <a:gd name="T8" fmla="*/ 99 w 196"/>
                  <a:gd name="T9" fmla="*/ 22 h 186"/>
                  <a:gd name="T10" fmla="*/ 90 w 196"/>
                  <a:gd name="T11" fmla="*/ 17 h 186"/>
                  <a:gd name="T12" fmla="*/ 81 w 196"/>
                  <a:gd name="T13" fmla="*/ 22 h 186"/>
                  <a:gd name="T14" fmla="*/ 68 w 196"/>
                  <a:gd name="T15" fmla="*/ 9 h 186"/>
                  <a:gd name="T16" fmla="*/ 66 w 196"/>
                  <a:gd name="T17" fmla="*/ 9 h 186"/>
                  <a:gd name="T18" fmla="*/ 34 w 196"/>
                  <a:gd name="T19" fmla="*/ 6 h 186"/>
                  <a:gd name="T20" fmla="*/ 34 w 196"/>
                  <a:gd name="T21" fmla="*/ 51 h 186"/>
                  <a:gd name="T22" fmla="*/ 27 w 196"/>
                  <a:gd name="T23" fmla="*/ 60 h 186"/>
                  <a:gd name="T24" fmla="*/ 34 w 196"/>
                  <a:gd name="T25" fmla="*/ 125 h 186"/>
                  <a:gd name="T26" fmla="*/ 12 w 196"/>
                  <a:gd name="T27" fmla="*/ 132 h 186"/>
                  <a:gd name="T28" fmla="*/ 0 w 196"/>
                  <a:gd name="T29" fmla="*/ 164 h 186"/>
                  <a:gd name="T30" fmla="*/ 39 w 196"/>
                  <a:gd name="T31" fmla="*/ 177 h 186"/>
                  <a:gd name="T32" fmla="*/ 48 w 196"/>
                  <a:gd name="T33" fmla="*/ 170 h 186"/>
                  <a:gd name="T34" fmla="*/ 83 w 196"/>
                  <a:gd name="T35" fmla="*/ 184 h 186"/>
                  <a:gd name="T36" fmla="*/ 93 w 196"/>
                  <a:gd name="T37" fmla="*/ 186 h 186"/>
                  <a:gd name="T38" fmla="*/ 117 w 196"/>
                  <a:gd name="T39" fmla="*/ 175 h 186"/>
                  <a:gd name="T40" fmla="*/ 137 w 196"/>
                  <a:gd name="T41" fmla="*/ 182 h 186"/>
                  <a:gd name="T42" fmla="*/ 131 w 196"/>
                  <a:gd name="T43" fmla="*/ 161 h 186"/>
                  <a:gd name="T44" fmla="*/ 153 w 196"/>
                  <a:gd name="T45" fmla="*/ 132 h 186"/>
                  <a:gd name="T46" fmla="*/ 148 w 196"/>
                  <a:gd name="T47" fmla="*/ 119 h 186"/>
                  <a:gd name="T48" fmla="*/ 167 w 196"/>
                  <a:gd name="T49" fmla="*/ 103 h 186"/>
                  <a:gd name="T50" fmla="*/ 162 w 196"/>
                  <a:gd name="T51" fmla="*/ 92 h 186"/>
                  <a:gd name="T52" fmla="*/ 180 w 196"/>
                  <a:gd name="T53" fmla="*/ 76 h 186"/>
                  <a:gd name="T54" fmla="*/ 178 w 196"/>
                  <a:gd name="T55" fmla="*/ 51 h 186"/>
                  <a:gd name="T56" fmla="*/ 194 w 196"/>
                  <a:gd name="T57" fmla="*/ 40 h 186"/>
                  <a:gd name="T58" fmla="*/ 196 w 196"/>
                  <a:gd name="T59" fmla="*/ 40 h 186"/>
                  <a:gd name="T60" fmla="*/ 196 w 196"/>
                  <a:gd name="T61" fmla="*/ 29 h 186"/>
                  <a:gd name="T62" fmla="*/ 182 w 196"/>
                  <a:gd name="T63" fmla="*/ 24 h 186"/>
                  <a:gd name="T64" fmla="*/ 175 w 196"/>
                  <a:gd name="T65" fmla="*/ 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96" h="186">
                    <a:moveTo>
                      <a:pt x="175" y="2"/>
                    </a:moveTo>
                    <a:lnTo>
                      <a:pt x="164" y="0"/>
                    </a:lnTo>
                    <a:lnTo>
                      <a:pt x="162" y="11"/>
                    </a:lnTo>
                    <a:lnTo>
                      <a:pt x="126" y="11"/>
                    </a:lnTo>
                    <a:lnTo>
                      <a:pt x="99" y="22"/>
                    </a:lnTo>
                    <a:lnTo>
                      <a:pt x="90" y="17"/>
                    </a:lnTo>
                    <a:lnTo>
                      <a:pt x="81" y="22"/>
                    </a:lnTo>
                    <a:lnTo>
                      <a:pt x="68" y="9"/>
                    </a:lnTo>
                    <a:lnTo>
                      <a:pt x="66" y="9"/>
                    </a:lnTo>
                    <a:lnTo>
                      <a:pt x="34" y="6"/>
                    </a:lnTo>
                    <a:lnTo>
                      <a:pt x="34" y="51"/>
                    </a:lnTo>
                    <a:lnTo>
                      <a:pt x="27" y="60"/>
                    </a:lnTo>
                    <a:lnTo>
                      <a:pt x="34" y="125"/>
                    </a:lnTo>
                    <a:lnTo>
                      <a:pt x="12" y="132"/>
                    </a:lnTo>
                    <a:lnTo>
                      <a:pt x="0" y="164"/>
                    </a:lnTo>
                    <a:lnTo>
                      <a:pt x="39" y="177"/>
                    </a:lnTo>
                    <a:lnTo>
                      <a:pt x="48" y="170"/>
                    </a:lnTo>
                    <a:lnTo>
                      <a:pt x="83" y="184"/>
                    </a:lnTo>
                    <a:lnTo>
                      <a:pt x="93" y="186"/>
                    </a:lnTo>
                    <a:lnTo>
                      <a:pt x="117" y="175"/>
                    </a:lnTo>
                    <a:lnTo>
                      <a:pt x="137" y="182"/>
                    </a:lnTo>
                    <a:lnTo>
                      <a:pt x="131" y="161"/>
                    </a:lnTo>
                    <a:lnTo>
                      <a:pt x="153" y="132"/>
                    </a:lnTo>
                    <a:lnTo>
                      <a:pt x="148" y="119"/>
                    </a:lnTo>
                    <a:lnTo>
                      <a:pt x="167" y="103"/>
                    </a:lnTo>
                    <a:lnTo>
                      <a:pt x="162" y="92"/>
                    </a:lnTo>
                    <a:lnTo>
                      <a:pt x="180" y="76"/>
                    </a:lnTo>
                    <a:lnTo>
                      <a:pt x="178" y="51"/>
                    </a:lnTo>
                    <a:lnTo>
                      <a:pt x="194" y="40"/>
                    </a:lnTo>
                    <a:lnTo>
                      <a:pt x="196" y="40"/>
                    </a:lnTo>
                    <a:lnTo>
                      <a:pt x="196" y="29"/>
                    </a:lnTo>
                    <a:lnTo>
                      <a:pt x="182" y="24"/>
                    </a:lnTo>
                    <a:lnTo>
                      <a:pt x="175" y="2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87" name="Freeform 143">
                <a:extLst>
                  <a:ext uri="{FF2B5EF4-FFF2-40B4-BE49-F238E27FC236}">
                    <a16:creationId xmlns:a16="http://schemas.microsoft.com/office/drawing/2014/main" id="{041F4B13-7F7C-855E-8930-503559BC38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0" y="2474"/>
                <a:ext cx="261" cy="195"/>
              </a:xfrm>
              <a:custGeom>
                <a:avLst/>
                <a:gdLst>
                  <a:gd name="T0" fmla="*/ 64 w 261"/>
                  <a:gd name="T1" fmla="*/ 13 h 195"/>
                  <a:gd name="T2" fmla="*/ 25 w 261"/>
                  <a:gd name="T3" fmla="*/ 0 h 195"/>
                  <a:gd name="T4" fmla="*/ 21 w 261"/>
                  <a:gd name="T5" fmla="*/ 8 h 195"/>
                  <a:gd name="T6" fmla="*/ 50 w 261"/>
                  <a:gd name="T7" fmla="*/ 58 h 195"/>
                  <a:gd name="T8" fmla="*/ 39 w 261"/>
                  <a:gd name="T9" fmla="*/ 56 h 195"/>
                  <a:gd name="T10" fmla="*/ 32 w 261"/>
                  <a:gd name="T11" fmla="*/ 65 h 195"/>
                  <a:gd name="T12" fmla="*/ 66 w 261"/>
                  <a:gd name="T13" fmla="*/ 78 h 195"/>
                  <a:gd name="T14" fmla="*/ 66 w 261"/>
                  <a:gd name="T15" fmla="*/ 100 h 195"/>
                  <a:gd name="T16" fmla="*/ 10 w 261"/>
                  <a:gd name="T17" fmla="*/ 109 h 195"/>
                  <a:gd name="T18" fmla="*/ 0 w 261"/>
                  <a:gd name="T19" fmla="*/ 116 h 195"/>
                  <a:gd name="T20" fmla="*/ 12 w 261"/>
                  <a:gd name="T21" fmla="*/ 119 h 195"/>
                  <a:gd name="T22" fmla="*/ 25 w 261"/>
                  <a:gd name="T23" fmla="*/ 137 h 195"/>
                  <a:gd name="T24" fmla="*/ 28 w 261"/>
                  <a:gd name="T25" fmla="*/ 148 h 195"/>
                  <a:gd name="T26" fmla="*/ 18 w 261"/>
                  <a:gd name="T27" fmla="*/ 164 h 195"/>
                  <a:gd name="T28" fmla="*/ 28 w 261"/>
                  <a:gd name="T29" fmla="*/ 170 h 195"/>
                  <a:gd name="T30" fmla="*/ 30 w 261"/>
                  <a:gd name="T31" fmla="*/ 181 h 195"/>
                  <a:gd name="T32" fmla="*/ 72 w 261"/>
                  <a:gd name="T33" fmla="*/ 195 h 195"/>
                  <a:gd name="T34" fmla="*/ 120 w 261"/>
                  <a:gd name="T35" fmla="*/ 191 h 195"/>
                  <a:gd name="T36" fmla="*/ 135 w 261"/>
                  <a:gd name="T37" fmla="*/ 173 h 195"/>
                  <a:gd name="T38" fmla="*/ 156 w 261"/>
                  <a:gd name="T39" fmla="*/ 172 h 195"/>
                  <a:gd name="T40" fmla="*/ 194 w 261"/>
                  <a:gd name="T41" fmla="*/ 170 h 195"/>
                  <a:gd name="T42" fmla="*/ 203 w 261"/>
                  <a:gd name="T43" fmla="*/ 179 h 195"/>
                  <a:gd name="T44" fmla="*/ 228 w 261"/>
                  <a:gd name="T45" fmla="*/ 155 h 195"/>
                  <a:gd name="T46" fmla="*/ 228 w 261"/>
                  <a:gd name="T47" fmla="*/ 155 h 195"/>
                  <a:gd name="T48" fmla="*/ 252 w 261"/>
                  <a:gd name="T49" fmla="*/ 100 h 195"/>
                  <a:gd name="T50" fmla="*/ 257 w 261"/>
                  <a:gd name="T51" fmla="*/ 65 h 195"/>
                  <a:gd name="T52" fmla="*/ 261 w 261"/>
                  <a:gd name="T53" fmla="*/ 54 h 195"/>
                  <a:gd name="T54" fmla="*/ 232 w 261"/>
                  <a:gd name="T55" fmla="*/ 54 h 195"/>
                  <a:gd name="T56" fmla="*/ 212 w 261"/>
                  <a:gd name="T57" fmla="*/ 44 h 195"/>
                  <a:gd name="T58" fmla="*/ 200 w 261"/>
                  <a:gd name="T59" fmla="*/ 47 h 195"/>
                  <a:gd name="T60" fmla="*/ 191 w 261"/>
                  <a:gd name="T61" fmla="*/ 40 h 195"/>
                  <a:gd name="T62" fmla="*/ 191 w 261"/>
                  <a:gd name="T63" fmla="*/ 27 h 195"/>
                  <a:gd name="T64" fmla="*/ 165 w 261"/>
                  <a:gd name="T65" fmla="*/ 27 h 195"/>
                  <a:gd name="T66" fmla="*/ 162 w 261"/>
                  <a:gd name="T67" fmla="*/ 18 h 195"/>
                  <a:gd name="T68" fmla="*/ 162 w 261"/>
                  <a:gd name="T69" fmla="*/ 18 h 195"/>
                  <a:gd name="T70" fmla="*/ 142 w 261"/>
                  <a:gd name="T71" fmla="*/ 11 h 195"/>
                  <a:gd name="T72" fmla="*/ 118 w 261"/>
                  <a:gd name="T73" fmla="*/ 22 h 195"/>
                  <a:gd name="T74" fmla="*/ 108 w 261"/>
                  <a:gd name="T75" fmla="*/ 20 h 195"/>
                  <a:gd name="T76" fmla="*/ 73 w 261"/>
                  <a:gd name="T77" fmla="*/ 6 h 195"/>
                  <a:gd name="T78" fmla="*/ 64 w 261"/>
                  <a:gd name="T79" fmla="*/ 13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61" h="195">
                    <a:moveTo>
                      <a:pt x="64" y="13"/>
                    </a:moveTo>
                    <a:lnTo>
                      <a:pt x="25" y="0"/>
                    </a:lnTo>
                    <a:lnTo>
                      <a:pt x="21" y="8"/>
                    </a:lnTo>
                    <a:lnTo>
                      <a:pt x="50" y="58"/>
                    </a:lnTo>
                    <a:lnTo>
                      <a:pt x="39" y="56"/>
                    </a:lnTo>
                    <a:lnTo>
                      <a:pt x="32" y="65"/>
                    </a:lnTo>
                    <a:lnTo>
                      <a:pt x="66" y="78"/>
                    </a:lnTo>
                    <a:lnTo>
                      <a:pt x="66" y="100"/>
                    </a:lnTo>
                    <a:lnTo>
                      <a:pt x="10" y="109"/>
                    </a:lnTo>
                    <a:lnTo>
                      <a:pt x="0" y="116"/>
                    </a:lnTo>
                    <a:lnTo>
                      <a:pt x="12" y="119"/>
                    </a:lnTo>
                    <a:lnTo>
                      <a:pt x="25" y="137"/>
                    </a:lnTo>
                    <a:lnTo>
                      <a:pt x="28" y="148"/>
                    </a:lnTo>
                    <a:lnTo>
                      <a:pt x="18" y="164"/>
                    </a:lnTo>
                    <a:lnTo>
                      <a:pt x="28" y="170"/>
                    </a:lnTo>
                    <a:lnTo>
                      <a:pt x="30" y="181"/>
                    </a:lnTo>
                    <a:lnTo>
                      <a:pt x="72" y="195"/>
                    </a:lnTo>
                    <a:lnTo>
                      <a:pt x="120" y="191"/>
                    </a:lnTo>
                    <a:lnTo>
                      <a:pt x="135" y="173"/>
                    </a:lnTo>
                    <a:lnTo>
                      <a:pt x="156" y="172"/>
                    </a:lnTo>
                    <a:lnTo>
                      <a:pt x="194" y="170"/>
                    </a:lnTo>
                    <a:lnTo>
                      <a:pt x="203" y="179"/>
                    </a:lnTo>
                    <a:lnTo>
                      <a:pt x="228" y="155"/>
                    </a:lnTo>
                    <a:lnTo>
                      <a:pt x="228" y="155"/>
                    </a:lnTo>
                    <a:lnTo>
                      <a:pt x="252" y="100"/>
                    </a:lnTo>
                    <a:lnTo>
                      <a:pt x="257" y="65"/>
                    </a:lnTo>
                    <a:lnTo>
                      <a:pt x="261" y="54"/>
                    </a:lnTo>
                    <a:lnTo>
                      <a:pt x="232" y="54"/>
                    </a:lnTo>
                    <a:lnTo>
                      <a:pt x="212" y="44"/>
                    </a:lnTo>
                    <a:lnTo>
                      <a:pt x="200" y="47"/>
                    </a:lnTo>
                    <a:lnTo>
                      <a:pt x="191" y="40"/>
                    </a:lnTo>
                    <a:lnTo>
                      <a:pt x="191" y="27"/>
                    </a:lnTo>
                    <a:lnTo>
                      <a:pt x="165" y="27"/>
                    </a:lnTo>
                    <a:lnTo>
                      <a:pt x="162" y="18"/>
                    </a:lnTo>
                    <a:lnTo>
                      <a:pt x="162" y="18"/>
                    </a:lnTo>
                    <a:lnTo>
                      <a:pt x="142" y="11"/>
                    </a:lnTo>
                    <a:lnTo>
                      <a:pt x="118" y="22"/>
                    </a:lnTo>
                    <a:lnTo>
                      <a:pt x="108" y="20"/>
                    </a:lnTo>
                    <a:lnTo>
                      <a:pt x="73" y="6"/>
                    </a:lnTo>
                    <a:lnTo>
                      <a:pt x="64" y="13"/>
                    </a:lnTo>
                    <a:close/>
                  </a:path>
                </a:pathLst>
              </a:custGeom>
              <a:solidFill>
                <a:srgbClr val="1A1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88" name="Freeform 144">
                <a:extLst>
                  <a:ext uri="{FF2B5EF4-FFF2-40B4-BE49-F238E27FC236}">
                    <a16:creationId xmlns:a16="http://schemas.microsoft.com/office/drawing/2014/main" id="{92976FE3-5BE5-A0D1-418B-F2CBB5FB77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0" y="2474"/>
                <a:ext cx="261" cy="195"/>
              </a:xfrm>
              <a:custGeom>
                <a:avLst/>
                <a:gdLst>
                  <a:gd name="T0" fmla="*/ 64 w 261"/>
                  <a:gd name="T1" fmla="*/ 13 h 195"/>
                  <a:gd name="T2" fmla="*/ 25 w 261"/>
                  <a:gd name="T3" fmla="*/ 0 h 195"/>
                  <a:gd name="T4" fmla="*/ 21 w 261"/>
                  <a:gd name="T5" fmla="*/ 8 h 195"/>
                  <a:gd name="T6" fmla="*/ 50 w 261"/>
                  <a:gd name="T7" fmla="*/ 58 h 195"/>
                  <a:gd name="T8" fmla="*/ 39 w 261"/>
                  <a:gd name="T9" fmla="*/ 56 h 195"/>
                  <a:gd name="T10" fmla="*/ 32 w 261"/>
                  <a:gd name="T11" fmla="*/ 65 h 195"/>
                  <a:gd name="T12" fmla="*/ 66 w 261"/>
                  <a:gd name="T13" fmla="*/ 78 h 195"/>
                  <a:gd name="T14" fmla="*/ 66 w 261"/>
                  <a:gd name="T15" fmla="*/ 100 h 195"/>
                  <a:gd name="T16" fmla="*/ 10 w 261"/>
                  <a:gd name="T17" fmla="*/ 109 h 195"/>
                  <a:gd name="T18" fmla="*/ 0 w 261"/>
                  <a:gd name="T19" fmla="*/ 116 h 195"/>
                  <a:gd name="T20" fmla="*/ 12 w 261"/>
                  <a:gd name="T21" fmla="*/ 119 h 195"/>
                  <a:gd name="T22" fmla="*/ 25 w 261"/>
                  <a:gd name="T23" fmla="*/ 137 h 195"/>
                  <a:gd name="T24" fmla="*/ 28 w 261"/>
                  <a:gd name="T25" fmla="*/ 148 h 195"/>
                  <a:gd name="T26" fmla="*/ 18 w 261"/>
                  <a:gd name="T27" fmla="*/ 164 h 195"/>
                  <a:gd name="T28" fmla="*/ 28 w 261"/>
                  <a:gd name="T29" fmla="*/ 170 h 195"/>
                  <a:gd name="T30" fmla="*/ 30 w 261"/>
                  <a:gd name="T31" fmla="*/ 181 h 195"/>
                  <a:gd name="T32" fmla="*/ 72 w 261"/>
                  <a:gd name="T33" fmla="*/ 195 h 195"/>
                  <a:gd name="T34" fmla="*/ 120 w 261"/>
                  <a:gd name="T35" fmla="*/ 191 h 195"/>
                  <a:gd name="T36" fmla="*/ 135 w 261"/>
                  <a:gd name="T37" fmla="*/ 173 h 195"/>
                  <a:gd name="T38" fmla="*/ 156 w 261"/>
                  <a:gd name="T39" fmla="*/ 172 h 195"/>
                  <a:gd name="T40" fmla="*/ 194 w 261"/>
                  <a:gd name="T41" fmla="*/ 170 h 195"/>
                  <a:gd name="T42" fmla="*/ 203 w 261"/>
                  <a:gd name="T43" fmla="*/ 179 h 195"/>
                  <a:gd name="T44" fmla="*/ 228 w 261"/>
                  <a:gd name="T45" fmla="*/ 155 h 195"/>
                  <a:gd name="T46" fmla="*/ 228 w 261"/>
                  <a:gd name="T47" fmla="*/ 155 h 195"/>
                  <a:gd name="T48" fmla="*/ 252 w 261"/>
                  <a:gd name="T49" fmla="*/ 100 h 195"/>
                  <a:gd name="T50" fmla="*/ 257 w 261"/>
                  <a:gd name="T51" fmla="*/ 65 h 195"/>
                  <a:gd name="T52" fmla="*/ 261 w 261"/>
                  <a:gd name="T53" fmla="*/ 54 h 195"/>
                  <a:gd name="T54" fmla="*/ 232 w 261"/>
                  <a:gd name="T55" fmla="*/ 54 h 195"/>
                  <a:gd name="T56" fmla="*/ 212 w 261"/>
                  <a:gd name="T57" fmla="*/ 44 h 195"/>
                  <a:gd name="T58" fmla="*/ 200 w 261"/>
                  <a:gd name="T59" fmla="*/ 47 h 195"/>
                  <a:gd name="T60" fmla="*/ 191 w 261"/>
                  <a:gd name="T61" fmla="*/ 40 h 195"/>
                  <a:gd name="T62" fmla="*/ 191 w 261"/>
                  <a:gd name="T63" fmla="*/ 27 h 195"/>
                  <a:gd name="T64" fmla="*/ 165 w 261"/>
                  <a:gd name="T65" fmla="*/ 27 h 195"/>
                  <a:gd name="T66" fmla="*/ 162 w 261"/>
                  <a:gd name="T67" fmla="*/ 18 h 195"/>
                  <a:gd name="T68" fmla="*/ 162 w 261"/>
                  <a:gd name="T69" fmla="*/ 18 h 195"/>
                  <a:gd name="T70" fmla="*/ 142 w 261"/>
                  <a:gd name="T71" fmla="*/ 11 h 195"/>
                  <a:gd name="T72" fmla="*/ 118 w 261"/>
                  <a:gd name="T73" fmla="*/ 22 h 195"/>
                  <a:gd name="T74" fmla="*/ 108 w 261"/>
                  <a:gd name="T75" fmla="*/ 20 h 195"/>
                  <a:gd name="T76" fmla="*/ 73 w 261"/>
                  <a:gd name="T77" fmla="*/ 6 h 195"/>
                  <a:gd name="T78" fmla="*/ 64 w 261"/>
                  <a:gd name="T79" fmla="*/ 13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61" h="195">
                    <a:moveTo>
                      <a:pt x="64" y="13"/>
                    </a:moveTo>
                    <a:lnTo>
                      <a:pt x="25" y="0"/>
                    </a:lnTo>
                    <a:lnTo>
                      <a:pt x="21" y="8"/>
                    </a:lnTo>
                    <a:lnTo>
                      <a:pt x="50" y="58"/>
                    </a:lnTo>
                    <a:lnTo>
                      <a:pt x="39" y="56"/>
                    </a:lnTo>
                    <a:lnTo>
                      <a:pt x="32" y="65"/>
                    </a:lnTo>
                    <a:lnTo>
                      <a:pt x="66" y="78"/>
                    </a:lnTo>
                    <a:lnTo>
                      <a:pt x="66" y="100"/>
                    </a:lnTo>
                    <a:lnTo>
                      <a:pt x="10" y="109"/>
                    </a:lnTo>
                    <a:lnTo>
                      <a:pt x="0" y="116"/>
                    </a:lnTo>
                    <a:lnTo>
                      <a:pt x="12" y="119"/>
                    </a:lnTo>
                    <a:lnTo>
                      <a:pt x="25" y="137"/>
                    </a:lnTo>
                    <a:lnTo>
                      <a:pt x="28" y="148"/>
                    </a:lnTo>
                    <a:lnTo>
                      <a:pt x="18" y="164"/>
                    </a:lnTo>
                    <a:lnTo>
                      <a:pt x="28" y="170"/>
                    </a:lnTo>
                    <a:lnTo>
                      <a:pt x="30" y="181"/>
                    </a:lnTo>
                    <a:lnTo>
                      <a:pt x="72" y="195"/>
                    </a:lnTo>
                    <a:lnTo>
                      <a:pt x="120" y="191"/>
                    </a:lnTo>
                    <a:lnTo>
                      <a:pt x="135" y="173"/>
                    </a:lnTo>
                    <a:lnTo>
                      <a:pt x="156" y="172"/>
                    </a:lnTo>
                    <a:lnTo>
                      <a:pt x="194" y="170"/>
                    </a:lnTo>
                    <a:lnTo>
                      <a:pt x="203" y="179"/>
                    </a:lnTo>
                    <a:lnTo>
                      <a:pt x="228" y="155"/>
                    </a:lnTo>
                    <a:lnTo>
                      <a:pt x="228" y="155"/>
                    </a:lnTo>
                    <a:lnTo>
                      <a:pt x="252" y="100"/>
                    </a:lnTo>
                    <a:lnTo>
                      <a:pt x="257" y="65"/>
                    </a:lnTo>
                    <a:lnTo>
                      <a:pt x="261" y="54"/>
                    </a:lnTo>
                    <a:lnTo>
                      <a:pt x="232" y="54"/>
                    </a:lnTo>
                    <a:lnTo>
                      <a:pt x="212" y="44"/>
                    </a:lnTo>
                    <a:lnTo>
                      <a:pt x="200" y="47"/>
                    </a:lnTo>
                    <a:lnTo>
                      <a:pt x="191" y="40"/>
                    </a:lnTo>
                    <a:lnTo>
                      <a:pt x="191" y="27"/>
                    </a:lnTo>
                    <a:lnTo>
                      <a:pt x="165" y="27"/>
                    </a:lnTo>
                    <a:lnTo>
                      <a:pt x="162" y="18"/>
                    </a:lnTo>
                    <a:lnTo>
                      <a:pt x="162" y="18"/>
                    </a:lnTo>
                    <a:lnTo>
                      <a:pt x="142" y="11"/>
                    </a:lnTo>
                    <a:lnTo>
                      <a:pt x="118" y="22"/>
                    </a:lnTo>
                    <a:lnTo>
                      <a:pt x="108" y="20"/>
                    </a:lnTo>
                    <a:lnTo>
                      <a:pt x="73" y="6"/>
                    </a:lnTo>
                    <a:lnTo>
                      <a:pt x="64" y="13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89" name="Freeform 145">
                <a:extLst>
                  <a:ext uri="{FF2B5EF4-FFF2-40B4-BE49-F238E27FC236}">
                    <a16:creationId xmlns:a16="http://schemas.microsoft.com/office/drawing/2014/main" id="{5CEC2CE3-8464-BAA7-81B9-01C83D104C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3" y="2642"/>
                <a:ext cx="261" cy="186"/>
              </a:xfrm>
              <a:custGeom>
                <a:avLst/>
                <a:gdLst>
                  <a:gd name="T0" fmla="*/ 101 w 261"/>
                  <a:gd name="T1" fmla="*/ 13 h 186"/>
                  <a:gd name="T2" fmla="*/ 99 w 261"/>
                  <a:gd name="T3" fmla="*/ 49 h 186"/>
                  <a:gd name="T4" fmla="*/ 54 w 261"/>
                  <a:gd name="T5" fmla="*/ 31 h 186"/>
                  <a:gd name="T6" fmla="*/ 30 w 261"/>
                  <a:gd name="T7" fmla="*/ 7 h 186"/>
                  <a:gd name="T8" fmla="*/ 0 w 261"/>
                  <a:gd name="T9" fmla="*/ 38 h 186"/>
                  <a:gd name="T10" fmla="*/ 1 w 261"/>
                  <a:gd name="T11" fmla="*/ 54 h 186"/>
                  <a:gd name="T12" fmla="*/ 41 w 261"/>
                  <a:gd name="T13" fmla="*/ 99 h 186"/>
                  <a:gd name="T14" fmla="*/ 50 w 261"/>
                  <a:gd name="T15" fmla="*/ 126 h 186"/>
                  <a:gd name="T16" fmla="*/ 81 w 261"/>
                  <a:gd name="T17" fmla="*/ 151 h 186"/>
                  <a:gd name="T18" fmla="*/ 101 w 261"/>
                  <a:gd name="T19" fmla="*/ 155 h 186"/>
                  <a:gd name="T20" fmla="*/ 106 w 261"/>
                  <a:gd name="T21" fmla="*/ 168 h 186"/>
                  <a:gd name="T22" fmla="*/ 129 w 261"/>
                  <a:gd name="T23" fmla="*/ 173 h 186"/>
                  <a:gd name="T24" fmla="*/ 147 w 261"/>
                  <a:gd name="T25" fmla="*/ 186 h 186"/>
                  <a:gd name="T26" fmla="*/ 151 w 261"/>
                  <a:gd name="T27" fmla="*/ 177 h 186"/>
                  <a:gd name="T28" fmla="*/ 162 w 261"/>
                  <a:gd name="T29" fmla="*/ 178 h 186"/>
                  <a:gd name="T30" fmla="*/ 196 w 261"/>
                  <a:gd name="T31" fmla="*/ 166 h 186"/>
                  <a:gd name="T32" fmla="*/ 191 w 261"/>
                  <a:gd name="T33" fmla="*/ 177 h 186"/>
                  <a:gd name="T34" fmla="*/ 216 w 261"/>
                  <a:gd name="T35" fmla="*/ 175 h 186"/>
                  <a:gd name="T36" fmla="*/ 227 w 261"/>
                  <a:gd name="T37" fmla="*/ 182 h 186"/>
                  <a:gd name="T38" fmla="*/ 261 w 261"/>
                  <a:gd name="T39" fmla="*/ 166 h 186"/>
                  <a:gd name="T40" fmla="*/ 252 w 261"/>
                  <a:gd name="T41" fmla="*/ 157 h 186"/>
                  <a:gd name="T42" fmla="*/ 252 w 261"/>
                  <a:gd name="T43" fmla="*/ 130 h 186"/>
                  <a:gd name="T44" fmla="*/ 234 w 261"/>
                  <a:gd name="T45" fmla="*/ 63 h 186"/>
                  <a:gd name="T46" fmla="*/ 218 w 261"/>
                  <a:gd name="T47" fmla="*/ 47 h 186"/>
                  <a:gd name="T48" fmla="*/ 209 w 261"/>
                  <a:gd name="T49" fmla="*/ 27 h 186"/>
                  <a:gd name="T50" fmla="*/ 167 w 261"/>
                  <a:gd name="T51" fmla="*/ 13 h 186"/>
                  <a:gd name="T52" fmla="*/ 147 w 261"/>
                  <a:gd name="T53" fmla="*/ 0 h 186"/>
                  <a:gd name="T54" fmla="*/ 142 w 261"/>
                  <a:gd name="T55" fmla="*/ 9 h 186"/>
                  <a:gd name="T56" fmla="*/ 129 w 261"/>
                  <a:gd name="T57" fmla="*/ 11 h 186"/>
                  <a:gd name="T58" fmla="*/ 131 w 261"/>
                  <a:gd name="T59" fmla="*/ 22 h 186"/>
                  <a:gd name="T60" fmla="*/ 122 w 261"/>
                  <a:gd name="T61" fmla="*/ 31 h 186"/>
                  <a:gd name="T62" fmla="*/ 113 w 261"/>
                  <a:gd name="T63" fmla="*/ 23 h 186"/>
                  <a:gd name="T64" fmla="*/ 113 w 261"/>
                  <a:gd name="T65" fmla="*/ 13 h 186"/>
                  <a:gd name="T66" fmla="*/ 101 w 261"/>
                  <a:gd name="T67" fmla="*/ 1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61" h="186">
                    <a:moveTo>
                      <a:pt x="101" y="13"/>
                    </a:moveTo>
                    <a:lnTo>
                      <a:pt x="99" y="49"/>
                    </a:lnTo>
                    <a:lnTo>
                      <a:pt x="54" y="31"/>
                    </a:lnTo>
                    <a:lnTo>
                      <a:pt x="30" y="7"/>
                    </a:lnTo>
                    <a:lnTo>
                      <a:pt x="0" y="38"/>
                    </a:lnTo>
                    <a:lnTo>
                      <a:pt x="1" y="54"/>
                    </a:lnTo>
                    <a:lnTo>
                      <a:pt x="41" y="99"/>
                    </a:lnTo>
                    <a:lnTo>
                      <a:pt x="50" y="126"/>
                    </a:lnTo>
                    <a:lnTo>
                      <a:pt x="81" y="151"/>
                    </a:lnTo>
                    <a:lnTo>
                      <a:pt x="101" y="155"/>
                    </a:lnTo>
                    <a:lnTo>
                      <a:pt x="106" y="168"/>
                    </a:lnTo>
                    <a:lnTo>
                      <a:pt x="129" y="173"/>
                    </a:lnTo>
                    <a:lnTo>
                      <a:pt x="147" y="186"/>
                    </a:lnTo>
                    <a:lnTo>
                      <a:pt x="151" y="177"/>
                    </a:lnTo>
                    <a:lnTo>
                      <a:pt x="162" y="178"/>
                    </a:lnTo>
                    <a:lnTo>
                      <a:pt x="196" y="166"/>
                    </a:lnTo>
                    <a:lnTo>
                      <a:pt x="191" y="177"/>
                    </a:lnTo>
                    <a:lnTo>
                      <a:pt x="216" y="175"/>
                    </a:lnTo>
                    <a:lnTo>
                      <a:pt x="227" y="182"/>
                    </a:lnTo>
                    <a:lnTo>
                      <a:pt x="261" y="166"/>
                    </a:lnTo>
                    <a:lnTo>
                      <a:pt x="252" y="157"/>
                    </a:lnTo>
                    <a:lnTo>
                      <a:pt x="252" y="130"/>
                    </a:lnTo>
                    <a:lnTo>
                      <a:pt x="234" y="63"/>
                    </a:lnTo>
                    <a:lnTo>
                      <a:pt x="218" y="47"/>
                    </a:lnTo>
                    <a:lnTo>
                      <a:pt x="209" y="27"/>
                    </a:lnTo>
                    <a:lnTo>
                      <a:pt x="167" y="13"/>
                    </a:lnTo>
                    <a:lnTo>
                      <a:pt x="147" y="0"/>
                    </a:lnTo>
                    <a:lnTo>
                      <a:pt x="142" y="9"/>
                    </a:lnTo>
                    <a:lnTo>
                      <a:pt x="129" y="11"/>
                    </a:lnTo>
                    <a:lnTo>
                      <a:pt x="131" y="22"/>
                    </a:lnTo>
                    <a:lnTo>
                      <a:pt x="122" y="31"/>
                    </a:lnTo>
                    <a:lnTo>
                      <a:pt x="113" y="23"/>
                    </a:lnTo>
                    <a:lnTo>
                      <a:pt x="113" y="13"/>
                    </a:lnTo>
                    <a:lnTo>
                      <a:pt x="101" y="13"/>
                    </a:lnTo>
                    <a:close/>
                  </a:path>
                </a:pathLst>
              </a:custGeom>
              <a:solidFill>
                <a:srgbClr val="1A1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90" name="Freeform 146">
                <a:extLst>
                  <a:ext uri="{FF2B5EF4-FFF2-40B4-BE49-F238E27FC236}">
                    <a16:creationId xmlns:a16="http://schemas.microsoft.com/office/drawing/2014/main" id="{BA122668-EAD9-B78F-F745-59989A4AD4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3" y="2642"/>
                <a:ext cx="261" cy="186"/>
              </a:xfrm>
              <a:custGeom>
                <a:avLst/>
                <a:gdLst>
                  <a:gd name="T0" fmla="*/ 101 w 261"/>
                  <a:gd name="T1" fmla="*/ 13 h 186"/>
                  <a:gd name="T2" fmla="*/ 99 w 261"/>
                  <a:gd name="T3" fmla="*/ 49 h 186"/>
                  <a:gd name="T4" fmla="*/ 54 w 261"/>
                  <a:gd name="T5" fmla="*/ 31 h 186"/>
                  <a:gd name="T6" fmla="*/ 30 w 261"/>
                  <a:gd name="T7" fmla="*/ 7 h 186"/>
                  <a:gd name="T8" fmla="*/ 0 w 261"/>
                  <a:gd name="T9" fmla="*/ 38 h 186"/>
                  <a:gd name="T10" fmla="*/ 1 w 261"/>
                  <a:gd name="T11" fmla="*/ 54 h 186"/>
                  <a:gd name="T12" fmla="*/ 41 w 261"/>
                  <a:gd name="T13" fmla="*/ 99 h 186"/>
                  <a:gd name="T14" fmla="*/ 50 w 261"/>
                  <a:gd name="T15" fmla="*/ 126 h 186"/>
                  <a:gd name="T16" fmla="*/ 81 w 261"/>
                  <a:gd name="T17" fmla="*/ 151 h 186"/>
                  <a:gd name="T18" fmla="*/ 101 w 261"/>
                  <a:gd name="T19" fmla="*/ 155 h 186"/>
                  <a:gd name="T20" fmla="*/ 106 w 261"/>
                  <a:gd name="T21" fmla="*/ 168 h 186"/>
                  <a:gd name="T22" fmla="*/ 129 w 261"/>
                  <a:gd name="T23" fmla="*/ 173 h 186"/>
                  <a:gd name="T24" fmla="*/ 147 w 261"/>
                  <a:gd name="T25" fmla="*/ 186 h 186"/>
                  <a:gd name="T26" fmla="*/ 151 w 261"/>
                  <a:gd name="T27" fmla="*/ 177 h 186"/>
                  <a:gd name="T28" fmla="*/ 162 w 261"/>
                  <a:gd name="T29" fmla="*/ 178 h 186"/>
                  <a:gd name="T30" fmla="*/ 196 w 261"/>
                  <a:gd name="T31" fmla="*/ 166 h 186"/>
                  <a:gd name="T32" fmla="*/ 191 w 261"/>
                  <a:gd name="T33" fmla="*/ 177 h 186"/>
                  <a:gd name="T34" fmla="*/ 216 w 261"/>
                  <a:gd name="T35" fmla="*/ 175 h 186"/>
                  <a:gd name="T36" fmla="*/ 227 w 261"/>
                  <a:gd name="T37" fmla="*/ 182 h 186"/>
                  <a:gd name="T38" fmla="*/ 261 w 261"/>
                  <a:gd name="T39" fmla="*/ 166 h 186"/>
                  <a:gd name="T40" fmla="*/ 252 w 261"/>
                  <a:gd name="T41" fmla="*/ 157 h 186"/>
                  <a:gd name="T42" fmla="*/ 252 w 261"/>
                  <a:gd name="T43" fmla="*/ 130 h 186"/>
                  <a:gd name="T44" fmla="*/ 234 w 261"/>
                  <a:gd name="T45" fmla="*/ 63 h 186"/>
                  <a:gd name="T46" fmla="*/ 218 w 261"/>
                  <a:gd name="T47" fmla="*/ 47 h 186"/>
                  <a:gd name="T48" fmla="*/ 209 w 261"/>
                  <a:gd name="T49" fmla="*/ 27 h 186"/>
                  <a:gd name="T50" fmla="*/ 167 w 261"/>
                  <a:gd name="T51" fmla="*/ 13 h 186"/>
                  <a:gd name="T52" fmla="*/ 147 w 261"/>
                  <a:gd name="T53" fmla="*/ 0 h 186"/>
                  <a:gd name="T54" fmla="*/ 142 w 261"/>
                  <a:gd name="T55" fmla="*/ 9 h 186"/>
                  <a:gd name="T56" fmla="*/ 129 w 261"/>
                  <a:gd name="T57" fmla="*/ 11 h 186"/>
                  <a:gd name="T58" fmla="*/ 131 w 261"/>
                  <a:gd name="T59" fmla="*/ 22 h 186"/>
                  <a:gd name="T60" fmla="*/ 122 w 261"/>
                  <a:gd name="T61" fmla="*/ 31 h 186"/>
                  <a:gd name="T62" fmla="*/ 113 w 261"/>
                  <a:gd name="T63" fmla="*/ 23 h 186"/>
                  <a:gd name="T64" fmla="*/ 113 w 261"/>
                  <a:gd name="T65" fmla="*/ 13 h 186"/>
                  <a:gd name="T66" fmla="*/ 101 w 261"/>
                  <a:gd name="T67" fmla="*/ 1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61" h="186">
                    <a:moveTo>
                      <a:pt x="101" y="13"/>
                    </a:moveTo>
                    <a:lnTo>
                      <a:pt x="99" y="49"/>
                    </a:lnTo>
                    <a:lnTo>
                      <a:pt x="54" y="31"/>
                    </a:lnTo>
                    <a:lnTo>
                      <a:pt x="30" y="7"/>
                    </a:lnTo>
                    <a:lnTo>
                      <a:pt x="0" y="38"/>
                    </a:lnTo>
                    <a:lnTo>
                      <a:pt x="1" y="54"/>
                    </a:lnTo>
                    <a:lnTo>
                      <a:pt x="41" y="99"/>
                    </a:lnTo>
                    <a:lnTo>
                      <a:pt x="50" y="126"/>
                    </a:lnTo>
                    <a:lnTo>
                      <a:pt x="81" y="151"/>
                    </a:lnTo>
                    <a:lnTo>
                      <a:pt x="101" y="155"/>
                    </a:lnTo>
                    <a:lnTo>
                      <a:pt x="106" y="168"/>
                    </a:lnTo>
                    <a:lnTo>
                      <a:pt x="129" y="173"/>
                    </a:lnTo>
                    <a:lnTo>
                      <a:pt x="147" y="186"/>
                    </a:lnTo>
                    <a:lnTo>
                      <a:pt x="151" y="177"/>
                    </a:lnTo>
                    <a:lnTo>
                      <a:pt x="162" y="178"/>
                    </a:lnTo>
                    <a:lnTo>
                      <a:pt x="196" y="166"/>
                    </a:lnTo>
                    <a:lnTo>
                      <a:pt x="191" y="177"/>
                    </a:lnTo>
                    <a:lnTo>
                      <a:pt x="216" y="175"/>
                    </a:lnTo>
                    <a:lnTo>
                      <a:pt x="227" y="182"/>
                    </a:lnTo>
                    <a:lnTo>
                      <a:pt x="261" y="166"/>
                    </a:lnTo>
                    <a:lnTo>
                      <a:pt x="252" y="157"/>
                    </a:lnTo>
                    <a:lnTo>
                      <a:pt x="252" y="130"/>
                    </a:lnTo>
                    <a:lnTo>
                      <a:pt x="234" y="63"/>
                    </a:lnTo>
                    <a:lnTo>
                      <a:pt x="218" y="47"/>
                    </a:lnTo>
                    <a:lnTo>
                      <a:pt x="209" y="27"/>
                    </a:lnTo>
                    <a:lnTo>
                      <a:pt x="167" y="13"/>
                    </a:lnTo>
                    <a:lnTo>
                      <a:pt x="147" y="0"/>
                    </a:lnTo>
                    <a:lnTo>
                      <a:pt x="142" y="9"/>
                    </a:lnTo>
                    <a:lnTo>
                      <a:pt x="129" y="11"/>
                    </a:lnTo>
                    <a:lnTo>
                      <a:pt x="131" y="22"/>
                    </a:lnTo>
                    <a:lnTo>
                      <a:pt x="122" y="31"/>
                    </a:lnTo>
                    <a:lnTo>
                      <a:pt x="113" y="23"/>
                    </a:lnTo>
                    <a:lnTo>
                      <a:pt x="113" y="13"/>
                    </a:lnTo>
                    <a:lnTo>
                      <a:pt x="101" y="13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91" name="Freeform 147">
                <a:extLst>
                  <a:ext uri="{FF2B5EF4-FFF2-40B4-BE49-F238E27FC236}">
                    <a16:creationId xmlns:a16="http://schemas.microsoft.com/office/drawing/2014/main" id="{4BF805A9-459F-1EE6-CEE8-31195931C0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1" y="2530"/>
                <a:ext cx="215" cy="276"/>
              </a:xfrm>
              <a:custGeom>
                <a:avLst/>
                <a:gdLst>
                  <a:gd name="T0" fmla="*/ 189 w 215"/>
                  <a:gd name="T1" fmla="*/ 49 h 276"/>
                  <a:gd name="T2" fmla="*/ 180 w 215"/>
                  <a:gd name="T3" fmla="*/ 24 h 276"/>
                  <a:gd name="T4" fmla="*/ 146 w 215"/>
                  <a:gd name="T5" fmla="*/ 29 h 276"/>
                  <a:gd name="T6" fmla="*/ 130 w 215"/>
                  <a:gd name="T7" fmla="*/ 13 h 276"/>
                  <a:gd name="T8" fmla="*/ 78 w 215"/>
                  <a:gd name="T9" fmla="*/ 0 h 276"/>
                  <a:gd name="T10" fmla="*/ 58 w 215"/>
                  <a:gd name="T11" fmla="*/ 9 h 276"/>
                  <a:gd name="T12" fmla="*/ 78 w 215"/>
                  <a:gd name="T13" fmla="*/ 38 h 276"/>
                  <a:gd name="T14" fmla="*/ 54 w 215"/>
                  <a:gd name="T15" fmla="*/ 53 h 276"/>
                  <a:gd name="T16" fmla="*/ 63 w 215"/>
                  <a:gd name="T17" fmla="*/ 74 h 276"/>
                  <a:gd name="T18" fmla="*/ 25 w 215"/>
                  <a:gd name="T19" fmla="*/ 83 h 276"/>
                  <a:gd name="T20" fmla="*/ 22 w 215"/>
                  <a:gd name="T21" fmla="*/ 92 h 276"/>
                  <a:gd name="T22" fmla="*/ 11 w 215"/>
                  <a:gd name="T23" fmla="*/ 92 h 276"/>
                  <a:gd name="T24" fmla="*/ 0 w 215"/>
                  <a:gd name="T25" fmla="*/ 114 h 276"/>
                  <a:gd name="T26" fmla="*/ 45 w 215"/>
                  <a:gd name="T27" fmla="*/ 119 h 276"/>
                  <a:gd name="T28" fmla="*/ 54 w 215"/>
                  <a:gd name="T29" fmla="*/ 162 h 276"/>
                  <a:gd name="T30" fmla="*/ 45 w 215"/>
                  <a:gd name="T31" fmla="*/ 182 h 276"/>
                  <a:gd name="T32" fmla="*/ 54 w 215"/>
                  <a:gd name="T33" fmla="*/ 189 h 276"/>
                  <a:gd name="T34" fmla="*/ 49 w 215"/>
                  <a:gd name="T35" fmla="*/ 200 h 276"/>
                  <a:gd name="T36" fmla="*/ 67 w 215"/>
                  <a:gd name="T37" fmla="*/ 229 h 276"/>
                  <a:gd name="T38" fmla="*/ 71 w 215"/>
                  <a:gd name="T39" fmla="*/ 263 h 276"/>
                  <a:gd name="T40" fmla="*/ 65 w 215"/>
                  <a:gd name="T41" fmla="*/ 276 h 276"/>
                  <a:gd name="T42" fmla="*/ 85 w 215"/>
                  <a:gd name="T43" fmla="*/ 276 h 276"/>
                  <a:gd name="T44" fmla="*/ 85 w 215"/>
                  <a:gd name="T45" fmla="*/ 276 h 276"/>
                  <a:gd name="T46" fmla="*/ 98 w 215"/>
                  <a:gd name="T47" fmla="*/ 254 h 276"/>
                  <a:gd name="T48" fmla="*/ 132 w 215"/>
                  <a:gd name="T49" fmla="*/ 251 h 276"/>
                  <a:gd name="T50" fmla="*/ 139 w 215"/>
                  <a:gd name="T51" fmla="*/ 242 h 276"/>
                  <a:gd name="T52" fmla="*/ 132 w 215"/>
                  <a:gd name="T53" fmla="*/ 222 h 276"/>
                  <a:gd name="T54" fmla="*/ 141 w 215"/>
                  <a:gd name="T55" fmla="*/ 215 h 276"/>
                  <a:gd name="T56" fmla="*/ 173 w 215"/>
                  <a:gd name="T57" fmla="*/ 204 h 276"/>
                  <a:gd name="T58" fmla="*/ 193 w 215"/>
                  <a:gd name="T59" fmla="*/ 189 h 276"/>
                  <a:gd name="T60" fmla="*/ 209 w 215"/>
                  <a:gd name="T61" fmla="*/ 189 h 276"/>
                  <a:gd name="T62" fmla="*/ 215 w 215"/>
                  <a:gd name="T63" fmla="*/ 157 h 276"/>
                  <a:gd name="T64" fmla="*/ 215 w 215"/>
                  <a:gd name="T65" fmla="*/ 135 h 276"/>
                  <a:gd name="T66" fmla="*/ 206 w 215"/>
                  <a:gd name="T67" fmla="*/ 128 h 276"/>
                  <a:gd name="T68" fmla="*/ 206 w 215"/>
                  <a:gd name="T69" fmla="*/ 105 h 276"/>
                  <a:gd name="T70" fmla="*/ 193 w 215"/>
                  <a:gd name="T71" fmla="*/ 78 h 276"/>
                  <a:gd name="T72" fmla="*/ 182 w 215"/>
                  <a:gd name="T73" fmla="*/ 69 h 276"/>
                  <a:gd name="T74" fmla="*/ 189 w 215"/>
                  <a:gd name="T75" fmla="*/ 49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5" h="276">
                    <a:moveTo>
                      <a:pt x="189" y="49"/>
                    </a:moveTo>
                    <a:lnTo>
                      <a:pt x="180" y="24"/>
                    </a:lnTo>
                    <a:lnTo>
                      <a:pt x="146" y="29"/>
                    </a:lnTo>
                    <a:lnTo>
                      <a:pt x="130" y="13"/>
                    </a:lnTo>
                    <a:lnTo>
                      <a:pt x="78" y="0"/>
                    </a:lnTo>
                    <a:lnTo>
                      <a:pt x="58" y="9"/>
                    </a:lnTo>
                    <a:lnTo>
                      <a:pt x="78" y="38"/>
                    </a:lnTo>
                    <a:lnTo>
                      <a:pt x="54" y="53"/>
                    </a:lnTo>
                    <a:lnTo>
                      <a:pt x="63" y="74"/>
                    </a:lnTo>
                    <a:lnTo>
                      <a:pt x="25" y="83"/>
                    </a:lnTo>
                    <a:lnTo>
                      <a:pt x="22" y="92"/>
                    </a:lnTo>
                    <a:lnTo>
                      <a:pt x="11" y="92"/>
                    </a:lnTo>
                    <a:lnTo>
                      <a:pt x="0" y="114"/>
                    </a:lnTo>
                    <a:lnTo>
                      <a:pt x="45" y="119"/>
                    </a:lnTo>
                    <a:lnTo>
                      <a:pt x="54" y="162"/>
                    </a:lnTo>
                    <a:lnTo>
                      <a:pt x="45" y="182"/>
                    </a:lnTo>
                    <a:lnTo>
                      <a:pt x="54" y="189"/>
                    </a:lnTo>
                    <a:lnTo>
                      <a:pt x="49" y="200"/>
                    </a:lnTo>
                    <a:lnTo>
                      <a:pt x="67" y="229"/>
                    </a:lnTo>
                    <a:lnTo>
                      <a:pt x="71" y="263"/>
                    </a:lnTo>
                    <a:lnTo>
                      <a:pt x="65" y="276"/>
                    </a:lnTo>
                    <a:lnTo>
                      <a:pt x="85" y="276"/>
                    </a:lnTo>
                    <a:lnTo>
                      <a:pt x="85" y="276"/>
                    </a:lnTo>
                    <a:lnTo>
                      <a:pt x="98" y="254"/>
                    </a:lnTo>
                    <a:lnTo>
                      <a:pt x="132" y="251"/>
                    </a:lnTo>
                    <a:lnTo>
                      <a:pt x="139" y="242"/>
                    </a:lnTo>
                    <a:lnTo>
                      <a:pt x="132" y="222"/>
                    </a:lnTo>
                    <a:lnTo>
                      <a:pt x="141" y="215"/>
                    </a:lnTo>
                    <a:lnTo>
                      <a:pt x="173" y="204"/>
                    </a:lnTo>
                    <a:lnTo>
                      <a:pt x="193" y="189"/>
                    </a:lnTo>
                    <a:lnTo>
                      <a:pt x="209" y="189"/>
                    </a:lnTo>
                    <a:lnTo>
                      <a:pt x="215" y="157"/>
                    </a:lnTo>
                    <a:lnTo>
                      <a:pt x="215" y="135"/>
                    </a:lnTo>
                    <a:lnTo>
                      <a:pt x="206" y="128"/>
                    </a:lnTo>
                    <a:lnTo>
                      <a:pt x="206" y="105"/>
                    </a:lnTo>
                    <a:lnTo>
                      <a:pt x="193" y="78"/>
                    </a:lnTo>
                    <a:lnTo>
                      <a:pt x="182" y="69"/>
                    </a:lnTo>
                    <a:lnTo>
                      <a:pt x="189" y="49"/>
                    </a:lnTo>
                    <a:close/>
                  </a:path>
                </a:pathLst>
              </a:custGeom>
              <a:solidFill>
                <a:srgbClr val="1A1D56"/>
              </a:solidFill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92" name="Freeform 148">
                <a:extLst>
                  <a:ext uri="{FF2B5EF4-FFF2-40B4-BE49-F238E27FC236}">
                    <a16:creationId xmlns:a16="http://schemas.microsoft.com/office/drawing/2014/main" id="{55FD4D7C-2D47-A549-1168-02949823E0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1" y="2530"/>
                <a:ext cx="215" cy="276"/>
              </a:xfrm>
              <a:custGeom>
                <a:avLst/>
                <a:gdLst>
                  <a:gd name="T0" fmla="*/ 189 w 215"/>
                  <a:gd name="T1" fmla="*/ 49 h 276"/>
                  <a:gd name="T2" fmla="*/ 180 w 215"/>
                  <a:gd name="T3" fmla="*/ 24 h 276"/>
                  <a:gd name="T4" fmla="*/ 146 w 215"/>
                  <a:gd name="T5" fmla="*/ 29 h 276"/>
                  <a:gd name="T6" fmla="*/ 130 w 215"/>
                  <a:gd name="T7" fmla="*/ 13 h 276"/>
                  <a:gd name="T8" fmla="*/ 78 w 215"/>
                  <a:gd name="T9" fmla="*/ 0 h 276"/>
                  <a:gd name="T10" fmla="*/ 58 w 215"/>
                  <a:gd name="T11" fmla="*/ 9 h 276"/>
                  <a:gd name="T12" fmla="*/ 78 w 215"/>
                  <a:gd name="T13" fmla="*/ 38 h 276"/>
                  <a:gd name="T14" fmla="*/ 54 w 215"/>
                  <a:gd name="T15" fmla="*/ 53 h 276"/>
                  <a:gd name="T16" fmla="*/ 63 w 215"/>
                  <a:gd name="T17" fmla="*/ 74 h 276"/>
                  <a:gd name="T18" fmla="*/ 25 w 215"/>
                  <a:gd name="T19" fmla="*/ 83 h 276"/>
                  <a:gd name="T20" fmla="*/ 22 w 215"/>
                  <a:gd name="T21" fmla="*/ 92 h 276"/>
                  <a:gd name="T22" fmla="*/ 11 w 215"/>
                  <a:gd name="T23" fmla="*/ 92 h 276"/>
                  <a:gd name="T24" fmla="*/ 0 w 215"/>
                  <a:gd name="T25" fmla="*/ 114 h 276"/>
                  <a:gd name="T26" fmla="*/ 45 w 215"/>
                  <a:gd name="T27" fmla="*/ 119 h 276"/>
                  <a:gd name="T28" fmla="*/ 54 w 215"/>
                  <a:gd name="T29" fmla="*/ 162 h 276"/>
                  <a:gd name="T30" fmla="*/ 45 w 215"/>
                  <a:gd name="T31" fmla="*/ 182 h 276"/>
                  <a:gd name="T32" fmla="*/ 54 w 215"/>
                  <a:gd name="T33" fmla="*/ 189 h 276"/>
                  <a:gd name="T34" fmla="*/ 49 w 215"/>
                  <a:gd name="T35" fmla="*/ 200 h 276"/>
                  <a:gd name="T36" fmla="*/ 67 w 215"/>
                  <a:gd name="T37" fmla="*/ 229 h 276"/>
                  <a:gd name="T38" fmla="*/ 71 w 215"/>
                  <a:gd name="T39" fmla="*/ 263 h 276"/>
                  <a:gd name="T40" fmla="*/ 65 w 215"/>
                  <a:gd name="T41" fmla="*/ 276 h 276"/>
                  <a:gd name="T42" fmla="*/ 85 w 215"/>
                  <a:gd name="T43" fmla="*/ 276 h 276"/>
                  <a:gd name="T44" fmla="*/ 85 w 215"/>
                  <a:gd name="T45" fmla="*/ 276 h 276"/>
                  <a:gd name="T46" fmla="*/ 98 w 215"/>
                  <a:gd name="T47" fmla="*/ 254 h 276"/>
                  <a:gd name="T48" fmla="*/ 132 w 215"/>
                  <a:gd name="T49" fmla="*/ 251 h 276"/>
                  <a:gd name="T50" fmla="*/ 139 w 215"/>
                  <a:gd name="T51" fmla="*/ 242 h 276"/>
                  <a:gd name="T52" fmla="*/ 132 w 215"/>
                  <a:gd name="T53" fmla="*/ 222 h 276"/>
                  <a:gd name="T54" fmla="*/ 141 w 215"/>
                  <a:gd name="T55" fmla="*/ 215 h 276"/>
                  <a:gd name="T56" fmla="*/ 173 w 215"/>
                  <a:gd name="T57" fmla="*/ 204 h 276"/>
                  <a:gd name="T58" fmla="*/ 193 w 215"/>
                  <a:gd name="T59" fmla="*/ 189 h 276"/>
                  <a:gd name="T60" fmla="*/ 209 w 215"/>
                  <a:gd name="T61" fmla="*/ 189 h 276"/>
                  <a:gd name="T62" fmla="*/ 215 w 215"/>
                  <a:gd name="T63" fmla="*/ 157 h 276"/>
                  <a:gd name="T64" fmla="*/ 215 w 215"/>
                  <a:gd name="T65" fmla="*/ 135 h 276"/>
                  <a:gd name="T66" fmla="*/ 206 w 215"/>
                  <a:gd name="T67" fmla="*/ 128 h 276"/>
                  <a:gd name="T68" fmla="*/ 206 w 215"/>
                  <a:gd name="T69" fmla="*/ 105 h 276"/>
                  <a:gd name="T70" fmla="*/ 193 w 215"/>
                  <a:gd name="T71" fmla="*/ 78 h 276"/>
                  <a:gd name="T72" fmla="*/ 182 w 215"/>
                  <a:gd name="T73" fmla="*/ 69 h 276"/>
                  <a:gd name="T74" fmla="*/ 189 w 215"/>
                  <a:gd name="T75" fmla="*/ 49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5" h="276">
                    <a:moveTo>
                      <a:pt x="189" y="49"/>
                    </a:moveTo>
                    <a:lnTo>
                      <a:pt x="180" y="24"/>
                    </a:lnTo>
                    <a:lnTo>
                      <a:pt x="146" y="29"/>
                    </a:lnTo>
                    <a:lnTo>
                      <a:pt x="130" y="13"/>
                    </a:lnTo>
                    <a:lnTo>
                      <a:pt x="78" y="0"/>
                    </a:lnTo>
                    <a:lnTo>
                      <a:pt x="58" y="9"/>
                    </a:lnTo>
                    <a:lnTo>
                      <a:pt x="78" y="38"/>
                    </a:lnTo>
                    <a:lnTo>
                      <a:pt x="54" y="53"/>
                    </a:lnTo>
                    <a:lnTo>
                      <a:pt x="63" y="74"/>
                    </a:lnTo>
                    <a:lnTo>
                      <a:pt x="25" y="83"/>
                    </a:lnTo>
                    <a:lnTo>
                      <a:pt x="22" y="92"/>
                    </a:lnTo>
                    <a:lnTo>
                      <a:pt x="11" y="92"/>
                    </a:lnTo>
                    <a:lnTo>
                      <a:pt x="0" y="114"/>
                    </a:lnTo>
                    <a:lnTo>
                      <a:pt x="45" y="119"/>
                    </a:lnTo>
                    <a:lnTo>
                      <a:pt x="54" y="162"/>
                    </a:lnTo>
                    <a:lnTo>
                      <a:pt x="45" y="182"/>
                    </a:lnTo>
                    <a:lnTo>
                      <a:pt x="54" y="189"/>
                    </a:lnTo>
                    <a:lnTo>
                      <a:pt x="49" y="200"/>
                    </a:lnTo>
                    <a:lnTo>
                      <a:pt x="67" y="229"/>
                    </a:lnTo>
                    <a:lnTo>
                      <a:pt x="71" y="263"/>
                    </a:lnTo>
                    <a:lnTo>
                      <a:pt x="65" y="276"/>
                    </a:lnTo>
                    <a:lnTo>
                      <a:pt x="85" y="276"/>
                    </a:lnTo>
                    <a:lnTo>
                      <a:pt x="85" y="276"/>
                    </a:lnTo>
                    <a:lnTo>
                      <a:pt x="98" y="254"/>
                    </a:lnTo>
                    <a:lnTo>
                      <a:pt x="132" y="251"/>
                    </a:lnTo>
                    <a:lnTo>
                      <a:pt x="139" y="242"/>
                    </a:lnTo>
                    <a:lnTo>
                      <a:pt x="132" y="222"/>
                    </a:lnTo>
                    <a:lnTo>
                      <a:pt x="141" y="215"/>
                    </a:lnTo>
                    <a:lnTo>
                      <a:pt x="173" y="204"/>
                    </a:lnTo>
                    <a:lnTo>
                      <a:pt x="193" y="189"/>
                    </a:lnTo>
                    <a:lnTo>
                      <a:pt x="209" y="189"/>
                    </a:lnTo>
                    <a:lnTo>
                      <a:pt x="215" y="157"/>
                    </a:lnTo>
                    <a:lnTo>
                      <a:pt x="215" y="135"/>
                    </a:lnTo>
                    <a:lnTo>
                      <a:pt x="206" y="128"/>
                    </a:lnTo>
                    <a:lnTo>
                      <a:pt x="206" y="105"/>
                    </a:lnTo>
                    <a:lnTo>
                      <a:pt x="193" y="78"/>
                    </a:lnTo>
                    <a:lnTo>
                      <a:pt x="182" y="69"/>
                    </a:lnTo>
                    <a:lnTo>
                      <a:pt x="189" y="49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93" name="Freeform 149">
                <a:extLst>
                  <a:ext uri="{FF2B5EF4-FFF2-40B4-BE49-F238E27FC236}">
                    <a16:creationId xmlns:a16="http://schemas.microsoft.com/office/drawing/2014/main" id="{9A3007C5-3D49-37EA-4556-7DDB0D1EC2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82" y="2610"/>
                <a:ext cx="220" cy="212"/>
              </a:xfrm>
              <a:custGeom>
                <a:avLst/>
                <a:gdLst>
                  <a:gd name="T0" fmla="*/ 160 w 220"/>
                  <a:gd name="T1" fmla="*/ 12 h 212"/>
                  <a:gd name="T2" fmla="*/ 140 w 220"/>
                  <a:gd name="T3" fmla="*/ 0 h 212"/>
                  <a:gd name="T4" fmla="*/ 115 w 220"/>
                  <a:gd name="T5" fmla="*/ 3 h 212"/>
                  <a:gd name="T6" fmla="*/ 110 w 220"/>
                  <a:gd name="T7" fmla="*/ 12 h 212"/>
                  <a:gd name="T8" fmla="*/ 101 w 220"/>
                  <a:gd name="T9" fmla="*/ 9 h 212"/>
                  <a:gd name="T10" fmla="*/ 75 w 220"/>
                  <a:gd name="T11" fmla="*/ 19 h 212"/>
                  <a:gd name="T12" fmla="*/ 81 w 220"/>
                  <a:gd name="T13" fmla="*/ 37 h 212"/>
                  <a:gd name="T14" fmla="*/ 70 w 220"/>
                  <a:gd name="T15" fmla="*/ 46 h 212"/>
                  <a:gd name="T16" fmla="*/ 61 w 220"/>
                  <a:gd name="T17" fmla="*/ 59 h 212"/>
                  <a:gd name="T18" fmla="*/ 52 w 220"/>
                  <a:gd name="T19" fmla="*/ 54 h 212"/>
                  <a:gd name="T20" fmla="*/ 30 w 220"/>
                  <a:gd name="T21" fmla="*/ 63 h 212"/>
                  <a:gd name="T22" fmla="*/ 18 w 220"/>
                  <a:gd name="T23" fmla="*/ 108 h 212"/>
                  <a:gd name="T24" fmla="*/ 21 w 220"/>
                  <a:gd name="T25" fmla="*/ 117 h 212"/>
                  <a:gd name="T26" fmla="*/ 0 w 220"/>
                  <a:gd name="T27" fmla="*/ 118 h 212"/>
                  <a:gd name="T28" fmla="*/ 9 w 220"/>
                  <a:gd name="T29" fmla="*/ 129 h 212"/>
                  <a:gd name="T30" fmla="*/ 5 w 220"/>
                  <a:gd name="T31" fmla="*/ 153 h 212"/>
                  <a:gd name="T32" fmla="*/ 23 w 220"/>
                  <a:gd name="T33" fmla="*/ 167 h 212"/>
                  <a:gd name="T34" fmla="*/ 34 w 220"/>
                  <a:gd name="T35" fmla="*/ 167 h 212"/>
                  <a:gd name="T36" fmla="*/ 45 w 220"/>
                  <a:gd name="T37" fmla="*/ 189 h 212"/>
                  <a:gd name="T38" fmla="*/ 56 w 220"/>
                  <a:gd name="T39" fmla="*/ 192 h 212"/>
                  <a:gd name="T40" fmla="*/ 48 w 220"/>
                  <a:gd name="T41" fmla="*/ 203 h 212"/>
                  <a:gd name="T42" fmla="*/ 59 w 220"/>
                  <a:gd name="T43" fmla="*/ 209 h 212"/>
                  <a:gd name="T44" fmla="*/ 81 w 220"/>
                  <a:gd name="T45" fmla="*/ 203 h 212"/>
                  <a:gd name="T46" fmla="*/ 88 w 220"/>
                  <a:gd name="T47" fmla="*/ 212 h 212"/>
                  <a:gd name="T48" fmla="*/ 99 w 220"/>
                  <a:gd name="T49" fmla="*/ 201 h 212"/>
                  <a:gd name="T50" fmla="*/ 144 w 220"/>
                  <a:gd name="T51" fmla="*/ 198 h 212"/>
                  <a:gd name="T52" fmla="*/ 151 w 220"/>
                  <a:gd name="T53" fmla="*/ 189 h 212"/>
                  <a:gd name="T54" fmla="*/ 203 w 220"/>
                  <a:gd name="T55" fmla="*/ 200 h 212"/>
                  <a:gd name="T56" fmla="*/ 214 w 220"/>
                  <a:gd name="T57" fmla="*/ 196 h 212"/>
                  <a:gd name="T58" fmla="*/ 220 w 220"/>
                  <a:gd name="T59" fmla="*/ 183 h 212"/>
                  <a:gd name="T60" fmla="*/ 216 w 220"/>
                  <a:gd name="T61" fmla="*/ 149 h 212"/>
                  <a:gd name="T62" fmla="*/ 198 w 220"/>
                  <a:gd name="T63" fmla="*/ 120 h 212"/>
                  <a:gd name="T64" fmla="*/ 203 w 220"/>
                  <a:gd name="T65" fmla="*/ 109 h 212"/>
                  <a:gd name="T66" fmla="*/ 194 w 220"/>
                  <a:gd name="T67" fmla="*/ 102 h 212"/>
                  <a:gd name="T68" fmla="*/ 203 w 220"/>
                  <a:gd name="T69" fmla="*/ 82 h 212"/>
                  <a:gd name="T70" fmla="*/ 194 w 220"/>
                  <a:gd name="T71" fmla="*/ 39 h 212"/>
                  <a:gd name="T72" fmla="*/ 149 w 220"/>
                  <a:gd name="T73" fmla="*/ 34 h 212"/>
                  <a:gd name="T74" fmla="*/ 160 w 220"/>
                  <a:gd name="T75" fmla="*/ 12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20" h="212">
                    <a:moveTo>
                      <a:pt x="160" y="12"/>
                    </a:moveTo>
                    <a:lnTo>
                      <a:pt x="140" y="0"/>
                    </a:lnTo>
                    <a:lnTo>
                      <a:pt x="115" y="3"/>
                    </a:lnTo>
                    <a:lnTo>
                      <a:pt x="110" y="12"/>
                    </a:lnTo>
                    <a:lnTo>
                      <a:pt x="101" y="9"/>
                    </a:lnTo>
                    <a:lnTo>
                      <a:pt x="75" y="19"/>
                    </a:lnTo>
                    <a:lnTo>
                      <a:pt x="81" y="37"/>
                    </a:lnTo>
                    <a:lnTo>
                      <a:pt x="70" y="46"/>
                    </a:lnTo>
                    <a:lnTo>
                      <a:pt x="61" y="59"/>
                    </a:lnTo>
                    <a:lnTo>
                      <a:pt x="52" y="54"/>
                    </a:lnTo>
                    <a:lnTo>
                      <a:pt x="30" y="63"/>
                    </a:lnTo>
                    <a:lnTo>
                      <a:pt x="18" y="108"/>
                    </a:lnTo>
                    <a:lnTo>
                      <a:pt x="21" y="117"/>
                    </a:lnTo>
                    <a:lnTo>
                      <a:pt x="0" y="118"/>
                    </a:lnTo>
                    <a:lnTo>
                      <a:pt x="9" y="129"/>
                    </a:lnTo>
                    <a:lnTo>
                      <a:pt x="5" y="153"/>
                    </a:lnTo>
                    <a:lnTo>
                      <a:pt x="23" y="167"/>
                    </a:lnTo>
                    <a:lnTo>
                      <a:pt x="34" y="167"/>
                    </a:lnTo>
                    <a:lnTo>
                      <a:pt x="45" y="189"/>
                    </a:lnTo>
                    <a:lnTo>
                      <a:pt x="56" y="192"/>
                    </a:lnTo>
                    <a:lnTo>
                      <a:pt x="48" y="203"/>
                    </a:lnTo>
                    <a:lnTo>
                      <a:pt x="59" y="209"/>
                    </a:lnTo>
                    <a:lnTo>
                      <a:pt x="81" y="203"/>
                    </a:lnTo>
                    <a:lnTo>
                      <a:pt x="88" y="212"/>
                    </a:lnTo>
                    <a:lnTo>
                      <a:pt x="99" y="201"/>
                    </a:lnTo>
                    <a:lnTo>
                      <a:pt x="144" y="198"/>
                    </a:lnTo>
                    <a:lnTo>
                      <a:pt x="151" y="189"/>
                    </a:lnTo>
                    <a:lnTo>
                      <a:pt x="203" y="200"/>
                    </a:lnTo>
                    <a:lnTo>
                      <a:pt x="214" y="196"/>
                    </a:lnTo>
                    <a:lnTo>
                      <a:pt x="220" y="183"/>
                    </a:lnTo>
                    <a:lnTo>
                      <a:pt x="216" y="149"/>
                    </a:lnTo>
                    <a:lnTo>
                      <a:pt x="198" y="120"/>
                    </a:lnTo>
                    <a:lnTo>
                      <a:pt x="203" y="109"/>
                    </a:lnTo>
                    <a:lnTo>
                      <a:pt x="194" y="102"/>
                    </a:lnTo>
                    <a:lnTo>
                      <a:pt x="203" y="82"/>
                    </a:lnTo>
                    <a:lnTo>
                      <a:pt x="194" y="39"/>
                    </a:lnTo>
                    <a:lnTo>
                      <a:pt x="149" y="34"/>
                    </a:lnTo>
                    <a:lnTo>
                      <a:pt x="160" y="12"/>
                    </a:lnTo>
                    <a:close/>
                  </a:path>
                </a:pathLst>
              </a:custGeom>
              <a:solidFill>
                <a:srgbClr val="1A1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94" name="Freeform 150">
                <a:extLst>
                  <a:ext uri="{FF2B5EF4-FFF2-40B4-BE49-F238E27FC236}">
                    <a16:creationId xmlns:a16="http://schemas.microsoft.com/office/drawing/2014/main" id="{C85A4AAE-3C26-6AA3-9941-3FAC0C7247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82" y="2610"/>
                <a:ext cx="220" cy="212"/>
              </a:xfrm>
              <a:custGeom>
                <a:avLst/>
                <a:gdLst>
                  <a:gd name="T0" fmla="*/ 160 w 220"/>
                  <a:gd name="T1" fmla="*/ 12 h 212"/>
                  <a:gd name="T2" fmla="*/ 140 w 220"/>
                  <a:gd name="T3" fmla="*/ 0 h 212"/>
                  <a:gd name="T4" fmla="*/ 115 w 220"/>
                  <a:gd name="T5" fmla="*/ 3 h 212"/>
                  <a:gd name="T6" fmla="*/ 110 w 220"/>
                  <a:gd name="T7" fmla="*/ 12 h 212"/>
                  <a:gd name="T8" fmla="*/ 101 w 220"/>
                  <a:gd name="T9" fmla="*/ 9 h 212"/>
                  <a:gd name="T10" fmla="*/ 75 w 220"/>
                  <a:gd name="T11" fmla="*/ 19 h 212"/>
                  <a:gd name="T12" fmla="*/ 81 w 220"/>
                  <a:gd name="T13" fmla="*/ 37 h 212"/>
                  <a:gd name="T14" fmla="*/ 70 w 220"/>
                  <a:gd name="T15" fmla="*/ 46 h 212"/>
                  <a:gd name="T16" fmla="*/ 61 w 220"/>
                  <a:gd name="T17" fmla="*/ 59 h 212"/>
                  <a:gd name="T18" fmla="*/ 52 w 220"/>
                  <a:gd name="T19" fmla="*/ 54 h 212"/>
                  <a:gd name="T20" fmla="*/ 30 w 220"/>
                  <a:gd name="T21" fmla="*/ 63 h 212"/>
                  <a:gd name="T22" fmla="*/ 18 w 220"/>
                  <a:gd name="T23" fmla="*/ 108 h 212"/>
                  <a:gd name="T24" fmla="*/ 21 w 220"/>
                  <a:gd name="T25" fmla="*/ 117 h 212"/>
                  <a:gd name="T26" fmla="*/ 0 w 220"/>
                  <a:gd name="T27" fmla="*/ 118 h 212"/>
                  <a:gd name="T28" fmla="*/ 9 w 220"/>
                  <a:gd name="T29" fmla="*/ 129 h 212"/>
                  <a:gd name="T30" fmla="*/ 5 w 220"/>
                  <a:gd name="T31" fmla="*/ 153 h 212"/>
                  <a:gd name="T32" fmla="*/ 23 w 220"/>
                  <a:gd name="T33" fmla="*/ 167 h 212"/>
                  <a:gd name="T34" fmla="*/ 34 w 220"/>
                  <a:gd name="T35" fmla="*/ 167 h 212"/>
                  <a:gd name="T36" fmla="*/ 45 w 220"/>
                  <a:gd name="T37" fmla="*/ 189 h 212"/>
                  <a:gd name="T38" fmla="*/ 56 w 220"/>
                  <a:gd name="T39" fmla="*/ 192 h 212"/>
                  <a:gd name="T40" fmla="*/ 48 w 220"/>
                  <a:gd name="T41" fmla="*/ 203 h 212"/>
                  <a:gd name="T42" fmla="*/ 59 w 220"/>
                  <a:gd name="T43" fmla="*/ 209 h 212"/>
                  <a:gd name="T44" fmla="*/ 81 w 220"/>
                  <a:gd name="T45" fmla="*/ 203 h 212"/>
                  <a:gd name="T46" fmla="*/ 88 w 220"/>
                  <a:gd name="T47" fmla="*/ 212 h 212"/>
                  <a:gd name="T48" fmla="*/ 99 w 220"/>
                  <a:gd name="T49" fmla="*/ 201 h 212"/>
                  <a:gd name="T50" fmla="*/ 144 w 220"/>
                  <a:gd name="T51" fmla="*/ 198 h 212"/>
                  <a:gd name="T52" fmla="*/ 151 w 220"/>
                  <a:gd name="T53" fmla="*/ 189 h 212"/>
                  <a:gd name="T54" fmla="*/ 203 w 220"/>
                  <a:gd name="T55" fmla="*/ 200 h 212"/>
                  <a:gd name="T56" fmla="*/ 214 w 220"/>
                  <a:gd name="T57" fmla="*/ 196 h 212"/>
                  <a:gd name="T58" fmla="*/ 220 w 220"/>
                  <a:gd name="T59" fmla="*/ 183 h 212"/>
                  <a:gd name="T60" fmla="*/ 216 w 220"/>
                  <a:gd name="T61" fmla="*/ 149 h 212"/>
                  <a:gd name="T62" fmla="*/ 198 w 220"/>
                  <a:gd name="T63" fmla="*/ 120 h 212"/>
                  <a:gd name="T64" fmla="*/ 203 w 220"/>
                  <a:gd name="T65" fmla="*/ 109 h 212"/>
                  <a:gd name="T66" fmla="*/ 194 w 220"/>
                  <a:gd name="T67" fmla="*/ 102 h 212"/>
                  <a:gd name="T68" fmla="*/ 203 w 220"/>
                  <a:gd name="T69" fmla="*/ 82 h 212"/>
                  <a:gd name="T70" fmla="*/ 194 w 220"/>
                  <a:gd name="T71" fmla="*/ 39 h 212"/>
                  <a:gd name="T72" fmla="*/ 149 w 220"/>
                  <a:gd name="T73" fmla="*/ 34 h 212"/>
                  <a:gd name="T74" fmla="*/ 160 w 220"/>
                  <a:gd name="T75" fmla="*/ 12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20" h="212">
                    <a:moveTo>
                      <a:pt x="160" y="12"/>
                    </a:moveTo>
                    <a:lnTo>
                      <a:pt x="140" y="0"/>
                    </a:lnTo>
                    <a:lnTo>
                      <a:pt x="115" y="3"/>
                    </a:lnTo>
                    <a:lnTo>
                      <a:pt x="110" y="12"/>
                    </a:lnTo>
                    <a:lnTo>
                      <a:pt x="101" y="9"/>
                    </a:lnTo>
                    <a:lnTo>
                      <a:pt x="75" y="19"/>
                    </a:lnTo>
                    <a:lnTo>
                      <a:pt x="81" y="37"/>
                    </a:lnTo>
                    <a:lnTo>
                      <a:pt x="70" y="46"/>
                    </a:lnTo>
                    <a:lnTo>
                      <a:pt x="61" y="59"/>
                    </a:lnTo>
                    <a:lnTo>
                      <a:pt x="52" y="54"/>
                    </a:lnTo>
                    <a:lnTo>
                      <a:pt x="30" y="63"/>
                    </a:lnTo>
                    <a:lnTo>
                      <a:pt x="18" y="108"/>
                    </a:lnTo>
                    <a:lnTo>
                      <a:pt x="21" y="117"/>
                    </a:lnTo>
                    <a:lnTo>
                      <a:pt x="0" y="118"/>
                    </a:lnTo>
                    <a:lnTo>
                      <a:pt x="9" y="129"/>
                    </a:lnTo>
                    <a:lnTo>
                      <a:pt x="5" y="153"/>
                    </a:lnTo>
                    <a:lnTo>
                      <a:pt x="23" y="167"/>
                    </a:lnTo>
                    <a:lnTo>
                      <a:pt x="34" y="167"/>
                    </a:lnTo>
                    <a:lnTo>
                      <a:pt x="45" y="189"/>
                    </a:lnTo>
                    <a:lnTo>
                      <a:pt x="56" y="192"/>
                    </a:lnTo>
                    <a:lnTo>
                      <a:pt x="48" y="203"/>
                    </a:lnTo>
                    <a:lnTo>
                      <a:pt x="59" y="209"/>
                    </a:lnTo>
                    <a:lnTo>
                      <a:pt x="81" y="203"/>
                    </a:lnTo>
                    <a:lnTo>
                      <a:pt x="88" y="212"/>
                    </a:lnTo>
                    <a:lnTo>
                      <a:pt x="99" y="201"/>
                    </a:lnTo>
                    <a:lnTo>
                      <a:pt x="144" y="198"/>
                    </a:lnTo>
                    <a:lnTo>
                      <a:pt x="151" y="189"/>
                    </a:lnTo>
                    <a:lnTo>
                      <a:pt x="203" y="200"/>
                    </a:lnTo>
                    <a:lnTo>
                      <a:pt x="214" y="196"/>
                    </a:lnTo>
                    <a:lnTo>
                      <a:pt x="220" y="183"/>
                    </a:lnTo>
                    <a:lnTo>
                      <a:pt x="216" y="149"/>
                    </a:lnTo>
                    <a:lnTo>
                      <a:pt x="198" y="120"/>
                    </a:lnTo>
                    <a:lnTo>
                      <a:pt x="203" y="109"/>
                    </a:lnTo>
                    <a:lnTo>
                      <a:pt x="194" y="102"/>
                    </a:lnTo>
                    <a:lnTo>
                      <a:pt x="203" y="82"/>
                    </a:lnTo>
                    <a:lnTo>
                      <a:pt x="194" y="39"/>
                    </a:lnTo>
                    <a:lnTo>
                      <a:pt x="149" y="34"/>
                    </a:lnTo>
                    <a:lnTo>
                      <a:pt x="160" y="12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95" name="Freeform 151">
                <a:extLst>
                  <a:ext uri="{FF2B5EF4-FFF2-40B4-BE49-F238E27FC236}">
                    <a16:creationId xmlns:a16="http://schemas.microsoft.com/office/drawing/2014/main" id="{3BA485B0-4C0A-228B-9A8D-3FBF219697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3" y="2031"/>
                <a:ext cx="180" cy="294"/>
              </a:xfrm>
              <a:custGeom>
                <a:avLst/>
                <a:gdLst>
                  <a:gd name="T0" fmla="*/ 72 w 180"/>
                  <a:gd name="T1" fmla="*/ 16 h 294"/>
                  <a:gd name="T2" fmla="*/ 45 w 180"/>
                  <a:gd name="T3" fmla="*/ 18 h 294"/>
                  <a:gd name="T4" fmla="*/ 2 w 180"/>
                  <a:gd name="T5" fmla="*/ 0 h 294"/>
                  <a:gd name="T6" fmla="*/ 0 w 180"/>
                  <a:gd name="T7" fmla="*/ 11 h 294"/>
                  <a:gd name="T8" fmla="*/ 12 w 180"/>
                  <a:gd name="T9" fmla="*/ 18 h 294"/>
                  <a:gd name="T10" fmla="*/ 14 w 180"/>
                  <a:gd name="T11" fmla="*/ 36 h 294"/>
                  <a:gd name="T12" fmla="*/ 7 w 180"/>
                  <a:gd name="T13" fmla="*/ 43 h 294"/>
                  <a:gd name="T14" fmla="*/ 18 w 180"/>
                  <a:gd name="T15" fmla="*/ 81 h 294"/>
                  <a:gd name="T16" fmla="*/ 50 w 180"/>
                  <a:gd name="T17" fmla="*/ 115 h 294"/>
                  <a:gd name="T18" fmla="*/ 45 w 180"/>
                  <a:gd name="T19" fmla="*/ 153 h 294"/>
                  <a:gd name="T20" fmla="*/ 54 w 180"/>
                  <a:gd name="T21" fmla="*/ 164 h 294"/>
                  <a:gd name="T22" fmla="*/ 52 w 180"/>
                  <a:gd name="T23" fmla="*/ 186 h 294"/>
                  <a:gd name="T24" fmla="*/ 43 w 180"/>
                  <a:gd name="T25" fmla="*/ 207 h 294"/>
                  <a:gd name="T26" fmla="*/ 59 w 180"/>
                  <a:gd name="T27" fmla="*/ 242 h 294"/>
                  <a:gd name="T28" fmla="*/ 68 w 180"/>
                  <a:gd name="T29" fmla="*/ 247 h 294"/>
                  <a:gd name="T30" fmla="*/ 79 w 180"/>
                  <a:gd name="T31" fmla="*/ 240 h 294"/>
                  <a:gd name="T32" fmla="*/ 76 w 180"/>
                  <a:gd name="T33" fmla="*/ 252 h 294"/>
                  <a:gd name="T34" fmla="*/ 47 w 180"/>
                  <a:gd name="T35" fmla="*/ 254 h 294"/>
                  <a:gd name="T36" fmla="*/ 67 w 180"/>
                  <a:gd name="T37" fmla="*/ 290 h 294"/>
                  <a:gd name="T38" fmla="*/ 76 w 180"/>
                  <a:gd name="T39" fmla="*/ 294 h 294"/>
                  <a:gd name="T40" fmla="*/ 104 w 180"/>
                  <a:gd name="T41" fmla="*/ 276 h 294"/>
                  <a:gd name="T42" fmla="*/ 126 w 180"/>
                  <a:gd name="T43" fmla="*/ 285 h 294"/>
                  <a:gd name="T44" fmla="*/ 158 w 180"/>
                  <a:gd name="T45" fmla="*/ 288 h 294"/>
                  <a:gd name="T46" fmla="*/ 160 w 180"/>
                  <a:gd name="T47" fmla="*/ 288 h 294"/>
                  <a:gd name="T48" fmla="*/ 173 w 180"/>
                  <a:gd name="T49" fmla="*/ 270 h 294"/>
                  <a:gd name="T50" fmla="*/ 180 w 180"/>
                  <a:gd name="T51" fmla="*/ 245 h 294"/>
                  <a:gd name="T52" fmla="*/ 164 w 180"/>
                  <a:gd name="T53" fmla="*/ 231 h 294"/>
                  <a:gd name="T54" fmla="*/ 126 w 180"/>
                  <a:gd name="T55" fmla="*/ 224 h 294"/>
                  <a:gd name="T56" fmla="*/ 119 w 180"/>
                  <a:gd name="T57" fmla="*/ 213 h 294"/>
                  <a:gd name="T58" fmla="*/ 137 w 180"/>
                  <a:gd name="T59" fmla="*/ 195 h 294"/>
                  <a:gd name="T60" fmla="*/ 131 w 180"/>
                  <a:gd name="T61" fmla="*/ 186 h 294"/>
                  <a:gd name="T62" fmla="*/ 162 w 180"/>
                  <a:gd name="T63" fmla="*/ 168 h 294"/>
                  <a:gd name="T64" fmla="*/ 155 w 180"/>
                  <a:gd name="T65" fmla="*/ 137 h 294"/>
                  <a:gd name="T66" fmla="*/ 162 w 180"/>
                  <a:gd name="T67" fmla="*/ 126 h 294"/>
                  <a:gd name="T68" fmla="*/ 130 w 180"/>
                  <a:gd name="T69" fmla="*/ 115 h 294"/>
                  <a:gd name="T70" fmla="*/ 126 w 180"/>
                  <a:gd name="T71" fmla="*/ 90 h 294"/>
                  <a:gd name="T72" fmla="*/ 126 w 180"/>
                  <a:gd name="T73" fmla="*/ 90 h 294"/>
                  <a:gd name="T74" fmla="*/ 101 w 180"/>
                  <a:gd name="T75" fmla="*/ 51 h 294"/>
                  <a:gd name="T76" fmla="*/ 110 w 180"/>
                  <a:gd name="T77" fmla="*/ 22 h 294"/>
                  <a:gd name="T78" fmla="*/ 106 w 180"/>
                  <a:gd name="T79" fmla="*/ 13 h 294"/>
                  <a:gd name="T80" fmla="*/ 81 w 180"/>
                  <a:gd name="T81" fmla="*/ 9 h 294"/>
                  <a:gd name="T82" fmla="*/ 72 w 180"/>
                  <a:gd name="T83" fmla="*/ 16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80" h="294">
                    <a:moveTo>
                      <a:pt x="72" y="16"/>
                    </a:moveTo>
                    <a:lnTo>
                      <a:pt x="45" y="18"/>
                    </a:lnTo>
                    <a:lnTo>
                      <a:pt x="2" y="0"/>
                    </a:lnTo>
                    <a:lnTo>
                      <a:pt x="0" y="11"/>
                    </a:lnTo>
                    <a:lnTo>
                      <a:pt x="12" y="18"/>
                    </a:lnTo>
                    <a:lnTo>
                      <a:pt x="14" y="36"/>
                    </a:lnTo>
                    <a:lnTo>
                      <a:pt x="7" y="43"/>
                    </a:lnTo>
                    <a:lnTo>
                      <a:pt x="18" y="81"/>
                    </a:lnTo>
                    <a:lnTo>
                      <a:pt x="50" y="115"/>
                    </a:lnTo>
                    <a:lnTo>
                      <a:pt x="45" y="153"/>
                    </a:lnTo>
                    <a:lnTo>
                      <a:pt x="54" y="164"/>
                    </a:lnTo>
                    <a:lnTo>
                      <a:pt x="52" y="186"/>
                    </a:lnTo>
                    <a:lnTo>
                      <a:pt x="43" y="207"/>
                    </a:lnTo>
                    <a:lnTo>
                      <a:pt x="59" y="242"/>
                    </a:lnTo>
                    <a:lnTo>
                      <a:pt x="68" y="247"/>
                    </a:lnTo>
                    <a:lnTo>
                      <a:pt x="79" y="240"/>
                    </a:lnTo>
                    <a:lnTo>
                      <a:pt x="76" y="252"/>
                    </a:lnTo>
                    <a:lnTo>
                      <a:pt x="47" y="254"/>
                    </a:lnTo>
                    <a:lnTo>
                      <a:pt x="67" y="290"/>
                    </a:lnTo>
                    <a:lnTo>
                      <a:pt x="76" y="294"/>
                    </a:lnTo>
                    <a:lnTo>
                      <a:pt x="104" y="276"/>
                    </a:lnTo>
                    <a:lnTo>
                      <a:pt x="126" y="285"/>
                    </a:lnTo>
                    <a:lnTo>
                      <a:pt x="158" y="288"/>
                    </a:lnTo>
                    <a:lnTo>
                      <a:pt x="160" y="288"/>
                    </a:lnTo>
                    <a:lnTo>
                      <a:pt x="173" y="270"/>
                    </a:lnTo>
                    <a:lnTo>
                      <a:pt x="180" y="245"/>
                    </a:lnTo>
                    <a:lnTo>
                      <a:pt x="164" y="231"/>
                    </a:lnTo>
                    <a:lnTo>
                      <a:pt x="126" y="224"/>
                    </a:lnTo>
                    <a:lnTo>
                      <a:pt x="119" y="213"/>
                    </a:lnTo>
                    <a:lnTo>
                      <a:pt x="137" y="195"/>
                    </a:lnTo>
                    <a:lnTo>
                      <a:pt x="131" y="186"/>
                    </a:lnTo>
                    <a:lnTo>
                      <a:pt x="162" y="168"/>
                    </a:lnTo>
                    <a:lnTo>
                      <a:pt x="155" y="137"/>
                    </a:lnTo>
                    <a:lnTo>
                      <a:pt x="162" y="126"/>
                    </a:lnTo>
                    <a:lnTo>
                      <a:pt x="130" y="115"/>
                    </a:lnTo>
                    <a:lnTo>
                      <a:pt x="126" y="90"/>
                    </a:lnTo>
                    <a:lnTo>
                      <a:pt x="126" y="90"/>
                    </a:lnTo>
                    <a:lnTo>
                      <a:pt x="101" y="51"/>
                    </a:lnTo>
                    <a:lnTo>
                      <a:pt x="110" y="22"/>
                    </a:lnTo>
                    <a:lnTo>
                      <a:pt x="106" y="13"/>
                    </a:lnTo>
                    <a:lnTo>
                      <a:pt x="81" y="9"/>
                    </a:lnTo>
                    <a:lnTo>
                      <a:pt x="72" y="16"/>
                    </a:lnTo>
                    <a:close/>
                  </a:path>
                </a:pathLst>
              </a:custGeom>
              <a:solidFill>
                <a:srgbClr val="1A1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96" name="Freeform 152">
                <a:extLst>
                  <a:ext uri="{FF2B5EF4-FFF2-40B4-BE49-F238E27FC236}">
                    <a16:creationId xmlns:a16="http://schemas.microsoft.com/office/drawing/2014/main" id="{A2880390-5D22-735E-2CD0-98404A3A4D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3" y="2031"/>
                <a:ext cx="180" cy="294"/>
              </a:xfrm>
              <a:custGeom>
                <a:avLst/>
                <a:gdLst>
                  <a:gd name="T0" fmla="*/ 72 w 180"/>
                  <a:gd name="T1" fmla="*/ 16 h 294"/>
                  <a:gd name="T2" fmla="*/ 45 w 180"/>
                  <a:gd name="T3" fmla="*/ 18 h 294"/>
                  <a:gd name="T4" fmla="*/ 2 w 180"/>
                  <a:gd name="T5" fmla="*/ 0 h 294"/>
                  <a:gd name="T6" fmla="*/ 0 w 180"/>
                  <a:gd name="T7" fmla="*/ 11 h 294"/>
                  <a:gd name="T8" fmla="*/ 12 w 180"/>
                  <a:gd name="T9" fmla="*/ 18 h 294"/>
                  <a:gd name="T10" fmla="*/ 14 w 180"/>
                  <a:gd name="T11" fmla="*/ 36 h 294"/>
                  <a:gd name="T12" fmla="*/ 7 w 180"/>
                  <a:gd name="T13" fmla="*/ 43 h 294"/>
                  <a:gd name="T14" fmla="*/ 18 w 180"/>
                  <a:gd name="T15" fmla="*/ 81 h 294"/>
                  <a:gd name="T16" fmla="*/ 50 w 180"/>
                  <a:gd name="T17" fmla="*/ 115 h 294"/>
                  <a:gd name="T18" fmla="*/ 45 w 180"/>
                  <a:gd name="T19" fmla="*/ 153 h 294"/>
                  <a:gd name="T20" fmla="*/ 54 w 180"/>
                  <a:gd name="T21" fmla="*/ 164 h 294"/>
                  <a:gd name="T22" fmla="*/ 52 w 180"/>
                  <a:gd name="T23" fmla="*/ 186 h 294"/>
                  <a:gd name="T24" fmla="*/ 43 w 180"/>
                  <a:gd name="T25" fmla="*/ 207 h 294"/>
                  <a:gd name="T26" fmla="*/ 59 w 180"/>
                  <a:gd name="T27" fmla="*/ 242 h 294"/>
                  <a:gd name="T28" fmla="*/ 68 w 180"/>
                  <a:gd name="T29" fmla="*/ 247 h 294"/>
                  <a:gd name="T30" fmla="*/ 79 w 180"/>
                  <a:gd name="T31" fmla="*/ 240 h 294"/>
                  <a:gd name="T32" fmla="*/ 76 w 180"/>
                  <a:gd name="T33" fmla="*/ 252 h 294"/>
                  <a:gd name="T34" fmla="*/ 47 w 180"/>
                  <a:gd name="T35" fmla="*/ 254 h 294"/>
                  <a:gd name="T36" fmla="*/ 67 w 180"/>
                  <a:gd name="T37" fmla="*/ 290 h 294"/>
                  <a:gd name="T38" fmla="*/ 76 w 180"/>
                  <a:gd name="T39" fmla="*/ 294 h 294"/>
                  <a:gd name="T40" fmla="*/ 104 w 180"/>
                  <a:gd name="T41" fmla="*/ 276 h 294"/>
                  <a:gd name="T42" fmla="*/ 126 w 180"/>
                  <a:gd name="T43" fmla="*/ 285 h 294"/>
                  <a:gd name="T44" fmla="*/ 158 w 180"/>
                  <a:gd name="T45" fmla="*/ 288 h 294"/>
                  <a:gd name="T46" fmla="*/ 160 w 180"/>
                  <a:gd name="T47" fmla="*/ 288 h 294"/>
                  <a:gd name="T48" fmla="*/ 173 w 180"/>
                  <a:gd name="T49" fmla="*/ 270 h 294"/>
                  <a:gd name="T50" fmla="*/ 180 w 180"/>
                  <a:gd name="T51" fmla="*/ 245 h 294"/>
                  <a:gd name="T52" fmla="*/ 164 w 180"/>
                  <a:gd name="T53" fmla="*/ 231 h 294"/>
                  <a:gd name="T54" fmla="*/ 126 w 180"/>
                  <a:gd name="T55" fmla="*/ 224 h 294"/>
                  <a:gd name="T56" fmla="*/ 119 w 180"/>
                  <a:gd name="T57" fmla="*/ 213 h 294"/>
                  <a:gd name="T58" fmla="*/ 137 w 180"/>
                  <a:gd name="T59" fmla="*/ 195 h 294"/>
                  <a:gd name="T60" fmla="*/ 131 w 180"/>
                  <a:gd name="T61" fmla="*/ 186 h 294"/>
                  <a:gd name="T62" fmla="*/ 162 w 180"/>
                  <a:gd name="T63" fmla="*/ 168 h 294"/>
                  <a:gd name="T64" fmla="*/ 155 w 180"/>
                  <a:gd name="T65" fmla="*/ 137 h 294"/>
                  <a:gd name="T66" fmla="*/ 162 w 180"/>
                  <a:gd name="T67" fmla="*/ 126 h 294"/>
                  <a:gd name="T68" fmla="*/ 130 w 180"/>
                  <a:gd name="T69" fmla="*/ 115 h 294"/>
                  <a:gd name="T70" fmla="*/ 126 w 180"/>
                  <a:gd name="T71" fmla="*/ 90 h 294"/>
                  <a:gd name="T72" fmla="*/ 126 w 180"/>
                  <a:gd name="T73" fmla="*/ 90 h 294"/>
                  <a:gd name="T74" fmla="*/ 101 w 180"/>
                  <a:gd name="T75" fmla="*/ 51 h 294"/>
                  <a:gd name="T76" fmla="*/ 110 w 180"/>
                  <a:gd name="T77" fmla="*/ 22 h 294"/>
                  <a:gd name="T78" fmla="*/ 106 w 180"/>
                  <a:gd name="T79" fmla="*/ 13 h 294"/>
                  <a:gd name="T80" fmla="*/ 81 w 180"/>
                  <a:gd name="T81" fmla="*/ 9 h 294"/>
                  <a:gd name="T82" fmla="*/ 72 w 180"/>
                  <a:gd name="T83" fmla="*/ 16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80" h="294">
                    <a:moveTo>
                      <a:pt x="72" y="16"/>
                    </a:moveTo>
                    <a:lnTo>
                      <a:pt x="45" y="18"/>
                    </a:lnTo>
                    <a:lnTo>
                      <a:pt x="2" y="0"/>
                    </a:lnTo>
                    <a:lnTo>
                      <a:pt x="0" y="11"/>
                    </a:lnTo>
                    <a:lnTo>
                      <a:pt x="12" y="18"/>
                    </a:lnTo>
                    <a:lnTo>
                      <a:pt x="14" y="36"/>
                    </a:lnTo>
                    <a:lnTo>
                      <a:pt x="7" y="43"/>
                    </a:lnTo>
                    <a:lnTo>
                      <a:pt x="18" y="81"/>
                    </a:lnTo>
                    <a:lnTo>
                      <a:pt x="50" y="115"/>
                    </a:lnTo>
                    <a:lnTo>
                      <a:pt x="45" y="153"/>
                    </a:lnTo>
                    <a:lnTo>
                      <a:pt x="54" y="164"/>
                    </a:lnTo>
                    <a:lnTo>
                      <a:pt x="52" y="186"/>
                    </a:lnTo>
                    <a:lnTo>
                      <a:pt x="43" y="207"/>
                    </a:lnTo>
                    <a:lnTo>
                      <a:pt x="59" y="242"/>
                    </a:lnTo>
                    <a:lnTo>
                      <a:pt x="68" y="247"/>
                    </a:lnTo>
                    <a:lnTo>
                      <a:pt x="79" y="240"/>
                    </a:lnTo>
                    <a:lnTo>
                      <a:pt x="76" y="252"/>
                    </a:lnTo>
                    <a:lnTo>
                      <a:pt x="47" y="254"/>
                    </a:lnTo>
                    <a:lnTo>
                      <a:pt x="67" y="290"/>
                    </a:lnTo>
                    <a:lnTo>
                      <a:pt x="76" y="294"/>
                    </a:lnTo>
                    <a:lnTo>
                      <a:pt x="104" y="276"/>
                    </a:lnTo>
                    <a:lnTo>
                      <a:pt x="126" y="285"/>
                    </a:lnTo>
                    <a:lnTo>
                      <a:pt x="158" y="288"/>
                    </a:lnTo>
                    <a:lnTo>
                      <a:pt x="160" y="288"/>
                    </a:lnTo>
                    <a:lnTo>
                      <a:pt x="173" y="270"/>
                    </a:lnTo>
                    <a:lnTo>
                      <a:pt x="180" y="245"/>
                    </a:lnTo>
                    <a:lnTo>
                      <a:pt x="164" y="231"/>
                    </a:lnTo>
                    <a:lnTo>
                      <a:pt x="126" y="224"/>
                    </a:lnTo>
                    <a:lnTo>
                      <a:pt x="119" y="213"/>
                    </a:lnTo>
                    <a:lnTo>
                      <a:pt x="137" y="195"/>
                    </a:lnTo>
                    <a:lnTo>
                      <a:pt x="131" y="186"/>
                    </a:lnTo>
                    <a:lnTo>
                      <a:pt x="162" y="168"/>
                    </a:lnTo>
                    <a:lnTo>
                      <a:pt x="155" y="137"/>
                    </a:lnTo>
                    <a:lnTo>
                      <a:pt x="162" y="126"/>
                    </a:lnTo>
                    <a:lnTo>
                      <a:pt x="130" y="115"/>
                    </a:lnTo>
                    <a:lnTo>
                      <a:pt x="126" y="90"/>
                    </a:lnTo>
                    <a:lnTo>
                      <a:pt x="126" y="90"/>
                    </a:lnTo>
                    <a:lnTo>
                      <a:pt x="101" y="51"/>
                    </a:lnTo>
                    <a:lnTo>
                      <a:pt x="110" y="22"/>
                    </a:lnTo>
                    <a:lnTo>
                      <a:pt x="106" y="13"/>
                    </a:lnTo>
                    <a:lnTo>
                      <a:pt x="81" y="9"/>
                    </a:lnTo>
                    <a:lnTo>
                      <a:pt x="72" y="16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97" name="Freeform 153">
                <a:extLst>
                  <a:ext uri="{FF2B5EF4-FFF2-40B4-BE49-F238E27FC236}">
                    <a16:creationId xmlns:a16="http://schemas.microsoft.com/office/drawing/2014/main" id="{5B20A51B-5668-52B4-B34D-34FF26973E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7" y="2265"/>
                <a:ext cx="202" cy="244"/>
              </a:xfrm>
              <a:custGeom>
                <a:avLst/>
                <a:gdLst>
                  <a:gd name="T0" fmla="*/ 60 w 202"/>
                  <a:gd name="T1" fmla="*/ 36 h 244"/>
                  <a:gd name="T2" fmla="*/ 61 w 202"/>
                  <a:gd name="T3" fmla="*/ 36 h 244"/>
                  <a:gd name="T4" fmla="*/ 61 w 202"/>
                  <a:gd name="T5" fmla="*/ 58 h 244"/>
                  <a:gd name="T6" fmla="*/ 56 w 202"/>
                  <a:gd name="T7" fmla="*/ 92 h 244"/>
                  <a:gd name="T8" fmla="*/ 20 w 202"/>
                  <a:gd name="T9" fmla="*/ 101 h 244"/>
                  <a:gd name="T10" fmla="*/ 0 w 202"/>
                  <a:gd name="T11" fmla="*/ 128 h 244"/>
                  <a:gd name="T12" fmla="*/ 6 w 202"/>
                  <a:gd name="T13" fmla="*/ 145 h 244"/>
                  <a:gd name="T14" fmla="*/ 20 w 202"/>
                  <a:gd name="T15" fmla="*/ 145 h 244"/>
                  <a:gd name="T16" fmla="*/ 6 w 202"/>
                  <a:gd name="T17" fmla="*/ 148 h 244"/>
                  <a:gd name="T18" fmla="*/ 7 w 202"/>
                  <a:gd name="T19" fmla="*/ 159 h 244"/>
                  <a:gd name="T20" fmla="*/ 27 w 202"/>
                  <a:gd name="T21" fmla="*/ 168 h 244"/>
                  <a:gd name="T22" fmla="*/ 33 w 202"/>
                  <a:gd name="T23" fmla="*/ 179 h 244"/>
                  <a:gd name="T24" fmla="*/ 25 w 202"/>
                  <a:gd name="T25" fmla="*/ 188 h 244"/>
                  <a:gd name="T26" fmla="*/ 34 w 202"/>
                  <a:gd name="T27" fmla="*/ 195 h 244"/>
                  <a:gd name="T28" fmla="*/ 31 w 202"/>
                  <a:gd name="T29" fmla="*/ 206 h 244"/>
                  <a:gd name="T30" fmla="*/ 22 w 202"/>
                  <a:gd name="T31" fmla="*/ 213 h 244"/>
                  <a:gd name="T32" fmla="*/ 33 w 202"/>
                  <a:gd name="T33" fmla="*/ 220 h 244"/>
                  <a:gd name="T34" fmla="*/ 22 w 202"/>
                  <a:gd name="T35" fmla="*/ 222 h 244"/>
                  <a:gd name="T36" fmla="*/ 25 w 202"/>
                  <a:gd name="T37" fmla="*/ 244 h 244"/>
                  <a:gd name="T38" fmla="*/ 45 w 202"/>
                  <a:gd name="T39" fmla="*/ 231 h 244"/>
                  <a:gd name="T40" fmla="*/ 97 w 202"/>
                  <a:gd name="T41" fmla="*/ 229 h 244"/>
                  <a:gd name="T42" fmla="*/ 103 w 202"/>
                  <a:gd name="T43" fmla="*/ 218 h 244"/>
                  <a:gd name="T44" fmla="*/ 139 w 202"/>
                  <a:gd name="T45" fmla="*/ 204 h 244"/>
                  <a:gd name="T46" fmla="*/ 164 w 202"/>
                  <a:gd name="T47" fmla="*/ 217 h 244"/>
                  <a:gd name="T48" fmla="*/ 168 w 202"/>
                  <a:gd name="T49" fmla="*/ 209 h 244"/>
                  <a:gd name="T50" fmla="*/ 180 w 202"/>
                  <a:gd name="T51" fmla="*/ 177 h 244"/>
                  <a:gd name="T52" fmla="*/ 202 w 202"/>
                  <a:gd name="T53" fmla="*/ 170 h 244"/>
                  <a:gd name="T54" fmla="*/ 195 w 202"/>
                  <a:gd name="T55" fmla="*/ 105 h 244"/>
                  <a:gd name="T56" fmla="*/ 202 w 202"/>
                  <a:gd name="T57" fmla="*/ 96 h 244"/>
                  <a:gd name="T58" fmla="*/ 202 w 202"/>
                  <a:gd name="T59" fmla="*/ 51 h 244"/>
                  <a:gd name="T60" fmla="*/ 180 w 202"/>
                  <a:gd name="T61" fmla="*/ 42 h 244"/>
                  <a:gd name="T62" fmla="*/ 152 w 202"/>
                  <a:gd name="T63" fmla="*/ 60 h 244"/>
                  <a:gd name="T64" fmla="*/ 143 w 202"/>
                  <a:gd name="T65" fmla="*/ 56 h 244"/>
                  <a:gd name="T66" fmla="*/ 123 w 202"/>
                  <a:gd name="T67" fmla="*/ 20 h 244"/>
                  <a:gd name="T68" fmla="*/ 78 w 202"/>
                  <a:gd name="T69" fmla="*/ 20 h 244"/>
                  <a:gd name="T70" fmla="*/ 79 w 202"/>
                  <a:gd name="T71" fmla="*/ 0 h 244"/>
                  <a:gd name="T72" fmla="*/ 67 w 202"/>
                  <a:gd name="T73" fmla="*/ 2 h 244"/>
                  <a:gd name="T74" fmla="*/ 51 w 202"/>
                  <a:gd name="T75" fmla="*/ 17 h 244"/>
                  <a:gd name="T76" fmla="*/ 60 w 202"/>
                  <a:gd name="T77" fmla="*/ 36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02" h="244">
                    <a:moveTo>
                      <a:pt x="60" y="36"/>
                    </a:moveTo>
                    <a:lnTo>
                      <a:pt x="61" y="36"/>
                    </a:lnTo>
                    <a:lnTo>
                      <a:pt x="61" y="58"/>
                    </a:lnTo>
                    <a:lnTo>
                      <a:pt x="56" y="92"/>
                    </a:lnTo>
                    <a:lnTo>
                      <a:pt x="20" y="101"/>
                    </a:lnTo>
                    <a:lnTo>
                      <a:pt x="0" y="128"/>
                    </a:lnTo>
                    <a:lnTo>
                      <a:pt x="6" y="145"/>
                    </a:lnTo>
                    <a:lnTo>
                      <a:pt x="20" y="145"/>
                    </a:lnTo>
                    <a:lnTo>
                      <a:pt x="6" y="148"/>
                    </a:lnTo>
                    <a:lnTo>
                      <a:pt x="7" y="159"/>
                    </a:lnTo>
                    <a:lnTo>
                      <a:pt x="27" y="168"/>
                    </a:lnTo>
                    <a:lnTo>
                      <a:pt x="33" y="179"/>
                    </a:lnTo>
                    <a:lnTo>
                      <a:pt x="25" y="188"/>
                    </a:lnTo>
                    <a:lnTo>
                      <a:pt x="34" y="195"/>
                    </a:lnTo>
                    <a:lnTo>
                      <a:pt x="31" y="206"/>
                    </a:lnTo>
                    <a:lnTo>
                      <a:pt x="22" y="213"/>
                    </a:lnTo>
                    <a:lnTo>
                      <a:pt x="33" y="220"/>
                    </a:lnTo>
                    <a:lnTo>
                      <a:pt x="22" y="222"/>
                    </a:lnTo>
                    <a:lnTo>
                      <a:pt x="25" y="244"/>
                    </a:lnTo>
                    <a:lnTo>
                      <a:pt x="45" y="231"/>
                    </a:lnTo>
                    <a:lnTo>
                      <a:pt x="97" y="229"/>
                    </a:lnTo>
                    <a:lnTo>
                      <a:pt x="103" y="218"/>
                    </a:lnTo>
                    <a:lnTo>
                      <a:pt x="139" y="204"/>
                    </a:lnTo>
                    <a:lnTo>
                      <a:pt x="164" y="217"/>
                    </a:lnTo>
                    <a:lnTo>
                      <a:pt x="168" y="209"/>
                    </a:lnTo>
                    <a:lnTo>
                      <a:pt x="180" y="177"/>
                    </a:lnTo>
                    <a:lnTo>
                      <a:pt x="202" y="170"/>
                    </a:lnTo>
                    <a:lnTo>
                      <a:pt x="195" y="105"/>
                    </a:lnTo>
                    <a:lnTo>
                      <a:pt x="202" y="96"/>
                    </a:lnTo>
                    <a:lnTo>
                      <a:pt x="202" y="51"/>
                    </a:lnTo>
                    <a:lnTo>
                      <a:pt x="180" y="42"/>
                    </a:lnTo>
                    <a:lnTo>
                      <a:pt x="152" y="60"/>
                    </a:lnTo>
                    <a:lnTo>
                      <a:pt x="143" y="56"/>
                    </a:lnTo>
                    <a:lnTo>
                      <a:pt x="123" y="20"/>
                    </a:lnTo>
                    <a:lnTo>
                      <a:pt x="78" y="20"/>
                    </a:lnTo>
                    <a:lnTo>
                      <a:pt x="79" y="0"/>
                    </a:lnTo>
                    <a:lnTo>
                      <a:pt x="67" y="2"/>
                    </a:lnTo>
                    <a:lnTo>
                      <a:pt x="51" y="17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1A1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98" name="Freeform 154">
                <a:extLst>
                  <a:ext uri="{FF2B5EF4-FFF2-40B4-BE49-F238E27FC236}">
                    <a16:creationId xmlns:a16="http://schemas.microsoft.com/office/drawing/2014/main" id="{E02088D7-53CC-D733-5A33-A7FA586FDE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7" y="2265"/>
                <a:ext cx="202" cy="244"/>
              </a:xfrm>
              <a:custGeom>
                <a:avLst/>
                <a:gdLst>
                  <a:gd name="T0" fmla="*/ 60 w 202"/>
                  <a:gd name="T1" fmla="*/ 36 h 244"/>
                  <a:gd name="T2" fmla="*/ 61 w 202"/>
                  <a:gd name="T3" fmla="*/ 36 h 244"/>
                  <a:gd name="T4" fmla="*/ 61 w 202"/>
                  <a:gd name="T5" fmla="*/ 58 h 244"/>
                  <a:gd name="T6" fmla="*/ 56 w 202"/>
                  <a:gd name="T7" fmla="*/ 92 h 244"/>
                  <a:gd name="T8" fmla="*/ 20 w 202"/>
                  <a:gd name="T9" fmla="*/ 101 h 244"/>
                  <a:gd name="T10" fmla="*/ 0 w 202"/>
                  <a:gd name="T11" fmla="*/ 128 h 244"/>
                  <a:gd name="T12" fmla="*/ 6 w 202"/>
                  <a:gd name="T13" fmla="*/ 145 h 244"/>
                  <a:gd name="T14" fmla="*/ 20 w 202"/>
                  <a:gd name="T15" fmla="*/ 145 h 244"/>
                  <a:gd name="T16" fmla="*/ 6 w 202"/>
                  <a:gd name="T17" fmla="*/ 148 h 244"/>
                  <a:gd name="T18" fmla="*/ 7 w 202"/>
                  <a:gd name="T19" fmla="*/ 159 h 244"/>
                  <a:gd name="T20" fmla="*/ 27 w 202"/>
                  <a:gd name="T21" fmla="*/ 168 h 244"/>
                  <a:gd name="T22" fmla="*/ 33 w 202"/>
                  <a:gd name="T23" fmla="*/ 179 h 244"/>
                  <a:gd name="T24" fmla="*/ 25 w 202"/>
                  <a:gd name="T25" fmla="*/ 188 h 244"/>
                  <a:gd name="T26" fmla="*/ 34 w 202"/>
                  <a:gd name="T27" fmla="*/ 195 h 244"/>
                  <a:gd name="T28" fmla="*/ 31 w 202"/>
                  <a:gd name="T29" fmla="*/ 206 h 244"/>
                  <a:gd name="T30" fmla="*/ 22 w 202"/>
                  <a:gd name="T31" fmla="*/ 213 h 244"/>
                  <a:gd name="T32" fmla="*/ 33 w 202"/>
                  <a:gd name="T33" fmla="*/ 220 h 244"/>
                  <a:gd name="T34" fmla="*/ 22 w 202"/>
                  <a:gd name="T35" fmla="*/ 222 h 244"/>
                  <a:gd name="T36" fmla="*/ 25 w 202"/>
                  <a:gd name="T37" fmla="*/ 244 h 244"/>
                  <a:gd name="T38" fmla="*/ 45 w 202"/>
                  <a:gd name="T39" fmla="*/ 231 h 244"/>
                  <a:gd name="T40" fmla="*/ 97 w 202"/>
                  <a:gd name="T41" fmla="*/ 229 h 244"/>
                  <a:gd name="T42" fmla="*/ 103 w 202"/>
                  <a:gd name="T43" fmla="*/ 218 h 244"/>
                  <a:gd name="T44" fmla="*/ 139 w 202"/>
                  <a:gd name="T45" fmla="*/ 204 h 244"/>
                  <a:gd name="T46" fmla="*/ 164 w 202"/>
                  <a:gd name="T47" fmla="*/ 217 h 244"/>
                  <a:gd name="T48" fmla="*/ 168 w 202"/>
                  <a:gd name="T49" fmla="*/ 209 h 244"/>
                  <a:gd name="T50" fmla="*/ 180 w 202"/>
                  <a:gd name="T51" fmla="*/ 177 h 244"/>
                  <a:gd name="T52" fmla="*/ 202 w 202"/>
                  <a:gd name="T53" fmla="*/ 170 h 244"/>
                  <a:gd name="T54" fmla="*/ 195 w 202"/>
                  <a:gd name="T55" fmla="*/ 105 h 244"/>
                  <a:gd name="T56" fmla="*/ 202 w 202"/>
                  <a:gd name="T57" fmla="*/ 96 h 244"/>
                  <a:gd name="T58" fmla="*/ 202 w 202"/>
                  <a:gd name="T59" fmla="*/ 51 h 244"/>
                  <a:gd name="T60" fmla="*/ 180 w 202"/>
                  <a:gd name="T61" fmla="*/ 42 h 244"/>
                  <a:gd name="T62" fmla="*/ 152 w 202"/>
                  <a:gd name="T63" fmla="*/ 60 h 244"/>
                  <a:gd name="T64" fmla="*/ 143 w 202"/>
                  <a:gd name="T65" fmla="*/ 56 h 244"/>
                  <a:gd name="T66" fmla="*/ 123 w 202"/>
                  <a:gd name="T67" fmla="*/ 20 h 244"/>
                  <a:gd name="T68" fmla="*/ 78 w 202"/>
                  <a:gd name="T69" fmla="*/ 20 h 244"/>
                  <a:gd name="T70" fmla="*/ 79 w 202"/>
                  <a:gd name="T71" fmla="*/ 0 h 244"/>
                  <a:gd name="T72" fmla="*/ 67 w 202"/>
                  <a:gd name="T73" fmla="*/ 2 h 244"/>
                  <a:gd name="T74" fmla="*/ 51 w 202"/>
                  <a:gd name="T75" fmla="*/ 17 h 244"/>
                  <a:gd name="T76" fmla="*/ 60 w 202"/>
                  <a:gd name="T77" fmla="*/ 36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02" h="244">
                    <a:moveTo>
                      <a:pt x="60" y="36"/>
                    </a:moveTo>
                    <a:lnTo>
                      <a:pt x="61" y="36"/>
                    </a:lnTo>
                    <a:lnTo>
                      <a:pt x="61" y="58"/>
                    </a:lnTo>
                    <a:lnTo>
                      <a:pt x="56" y="92"/>
                    </a:lnTo>
                    <a:lnTo>
                      <a:pt x="20" y="101"/>
                    </a:lnTo>
                    <a:lnTo>
                      <a:pt x="0" y="128"/>
                    </a:lnTo>
                    <a:lnTo>
                      <a:pt x="6" y="145"/>
                    </a:lnTo>
                    <a:lnTo>
                      <a:pt x="20" y="145"/>
                    </a:lnTo>
                    <a:lnTo>
                      <a:pt x="6" y="148"/>
                    </a:lnTo>
                    <a:lnTo>
                      <a:pt x="7" y="159"/>
                    </a:lnTo>
                    <a:lnTo>
                      <a:pt x="27" y="168"/>
                    </a:lnTo>
                    <a:lnTo>
                      <a:pt x="33" y="179"/>
                    </a:lnTo>
                    <a:lnTo>
                      <a:pt x="25" y="188"/>
                    </a:lnTo>
                    <a:lnTo>
                      <a:pt x="34" y="195"/>
                    </a:lnTo>
                    <a:lnTo>
                      <a:pt x="31" y="206"/>
                    </a:lnTo>
                    <a:lnTo>
                      <a:pt x="22" y="213"/>
                    </a:lnTo>
                    <a:lnTo>
                      <a:pt x="33" y="220"/>
                    </a:lnTo>
                    <a:lnTo>
                      <a:pt x="22" y="222"/>
                    </a:lnTo>
                    <a:lnTo>
                      <a:pt x="25" y="244"/>
                    </a:lnTo>
                    <a:lnTo>
                      <a:pt x="45" y="231"/>
                    </a:lnTo>
                    <a:lnTo>
                      <a:pt x="97" y="229"/>
                    </a:lnTo>
                    <a:lnTo>
                      <a:pt x="103" y="218"/>
                    </a:lnTo>
                    <a:lnTo>
                      <a:pt x="139" y="204"/>
                    </a:lnTo>
                    <a:lnTo>
                      <a:pt x="164" y="217"/>
                    </a:lnTo>
                    <a:lnTo>
                      <a:pt x="168" y="209"/>
                    </a:lnTo>
                    <a:lnTo>
                      <a:pt x="180" y="177"/>
                    </a:lnTo>
                    <a:lnTo>
                      <a:pt x="202" y="170"/>
                    </a:lnTo>
                    <a:lnTo>
                      <a:pt x="195" y="105"/>
                    </a:lnTo>
                    <a:lnTo>
                      <a:pt x="202" y="96"/>
                    </a:lnTo>
                    <a:lnTo>
                      <a:pt x="202" y="51"/>
                    </a:lnTo>
                    <a:lnTo>
                      <a:pt x="180" y="42"/>
                    </a:lnTo>
                    <a:lnTo>
                      <a:pt x="152" y="60"/>
                    </a:lnTo>
                    <a:lnTo>
                      <a:pt x="143" y="56"/>
                    </a:lnTo>
                    <a:lnTo>
                      <a:pt x="123" y="20"/>
                    </a:lnTo>
                    <a:lnTo>
                      <a:pt x="78" y="20"/>
                    </a:lnTo>
                    <a:lnTo>
                      <a:pt x="79" y="0"/>
                    </a:lnTo>
                    <a:lnTo>
                      <a:pt x="67" y="2"/>
                    </a:lnTo>
                    <a:lnTo>
                      <a:pt x="51" y="17"/>
                    </a:lnTo>
                    <a:lnTo>
                      <a:pt x="60" y="36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99" name="Freeform 155">
                <a:extLst>
                  <a:ext uri="{FF2B5EF4-FFF2-40B4-BE49-F238E27FC236}">
                    <a16:creationId xmlns:a16="http://schemas.microsoft.com/office/drawing/2014/main" id="{7C2B4624-FB8B-6B1F-4190-5984013F2B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6" y="1752"/>
                <a:ext cx="250" cy="225"/>
              </a:xfrm>
              <a:custGeom>
                <a:avLst/>
                <a:gdLst>
                  <a:gd name="T0" fmla="*/ 2 w 250"/>
                  <a:gd name="T1" fmla="*/ 110 h 225"/>
                  <a:gd name="T2" fmla="*/ 0 w 250"/>
                  <a:gd name="T3" fmla="*/ 131 h 225"/>
                  <a:gd name="T4" fmla="*/ 2 w 250"/>
                  <a:gd name="T5" fmla="*/ 146 h 225"/>
                  <a:gd name="T6" fmla="*/ 9 w 250"/>
                  <a:gd name="T7" fmla="*/ 151 h 225"/>
                  <a:gd name="T8" fmla="*/ 58 w 250"/>
                  <a:gd name="T9" fmla="*/ 155 h 225"/>
                  <a:gd name="T10" fmla="*/ 61 w 250"/>
                  <a:gd name="T11" fmla="*/ 167 h 225"/>
                  <a:gd name="T12" fmla="*/ 90 w 250"/>
                  <a:gd name="T13" fmla="*/ 187 h 225"/>
                  <a:gd name="T14" fmla="*/ 137 w 250"/>
                  <a:gd name="T15" fmla="*/ 178 h 225"/>
                  <a:gd name="T16" fmla="*/ 126 w 250"/>
                  <a:gd name="T17" fmla="*/ 200 h 225"/>
                  <a:gd name="T18" fmla="*/ 133 w 250"/>
                  <a:gd name="T19" fmla="*/ 213 h 225"/>
                  <a:gd name="T20" fmla="*/ 142 w 250"/>
                  <a:gd name="T21" fmla="*/ 200 h 225"/>
                  <a:gd name="T22" fmla="*/ 175 w 250"/>
                  <a:gd name="T23" fmla="*/ 213 h 225"/>
                  <a:gd name="T24" fmla="*/ 178 w 250"/>
                  <a:gd name="T25" fmla="*/ 203 h 225"/>
                  <a:gd name="T26" fmla="*/ 189 w 250"/>
                  <a:gd name="T27" fmla="*/ 220 h 225"/>
                  <a:gd name="T28" fmla="*/ 198 w 250"/>
                  <a:gd name="T29" fmla="*/ 214 h 225"/>
                  <a:gd name="T30" fmla="*/ 202 w 250"/>
                  <a:gd name="T31" fmla="*/ 225 h 225"/>
                  <a:gd name="T32" fmla="*/ 236 w 250"/>
                  <a:gd name="T33" fmla="*/ 220 h 225"/>
                  <a:gd name="T34" fmla="*/ 250 w 250"/>
                  <a:gd name="T35" fmla="*/ 178 h 225"/>
                  <a:gd name="T36" fmla="*/ 241 w 250"/>
                  <a:gd name="T37" fmla="*/ 171 h 225"/>
                  <a:gd name="T38" fmla="*/ 231 w 250"/>
                  <a:gd name="T39" fmla="*/ 169 h 225"/>
                  <a:gd name="T40" fmla="*/ 232 w 250"/>
                  <a:gd name="T41" fmla="*/ 158 h 225"/>
                  <a:gd name="T42" fmla="*/ 218 w 250"/>
                  <a:gd name="T43" fmla="*/ 139 h 225"/>
                  <a:gd name="T44" fmla="*/ 231 w 250"/>
                  <a:gd name="T45" fmla="*/ 133 h 225"/>
                  <a:gd name="T46" fmla="*/ 214 w 250"/>
                  <a:gd name="T47" fmla="*/ 113 h 225"/>
                  <a:gd name="T48" fmla="*/ 193 w 250"/>
                  <a:gd name="T49" fmla="*/ 110 h 225"/>
                  <a:gd name="T50" fmla="*/ 196 w 250"/>
                  <a:gd name="T51" fmla="*/ 88 h 225"/>
                  <a:gd name="T52" fmla="*/ 191 w 250"/>
                  <a:gd name="T53" fmla="*/ 77 h 225"/>
                  <a:gd name="T54" fmla="*/ 184 w 250"/>
                  <a:gd name="T55" fmla="*/ 86 h 225"/>
                  <a:gd name="T56" fmla="*/ 139 w 250"/>
                  <a:gd name="T57" fmla="*/ 85 h 225"/>
                  <a:gd name="T58" fmla="*/ 123 w 250"/>
                  <a:gd name="T59" fmla="*/ 68 h 225"/>
                  <a:gd name="T60" fmla="*/ 126 w 250"/>
                  <a:gd name="T61" fmla="*/ 58 h 225"/>
                  <a:gd name="T62" fmla="*/ 105 w 250"/>
                  <a:gd name="T63" fmla="*/ 49 h 225"/>
                  <a:gd name="T64" fmla="*/ 77 w 250"/>
                  <a:gd name="T65" fmla="*/ 0 h 225"/>
                  <a:gd name="T66" fmla="*/ 23 w 250"/>
                  <a:gd name="T67" fmla="*/ 18 h 225"/>
                  <a:gd name="T68" fmla="*/ 2 w 250"/>
                  <a:gd name="T69" fmla="*/ 36 h 225"/>
                  <a:gd name="T70" fmla="*/ 2 w 250"/>
                  <a:gd name="T71" fmla="*/ 103 h 225"/>
                  <a:gd name="T72" fmla="*/ 2 w 250"/>
                  <a:gd name="T73" fmla="*/ 110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50" h="225">
                    <a:moveTo>
                      <a:pt x="2" y="110"/>
                    </a:moveTo>
                    <a:lnTo>
                      <a:pt x="0" y="131"/>
                    </a:lnTo>
                    <a:lnTo>
                      <a:pt x="2" y="146"/>
                    </a:lnTo>
                    <a:lnTo>
                      <a:pt x="9" y="151"/>
                    </a:lnTo>
                    <a:lnTo>
                      <a:pt x="58" y="155"/>
                    </a:lnTo>
                    <a:lnTo>
                      <a:pt x="61" y="167"/>
                    </a:lnTo>
                    <a:lnTo>
                      <a:pt x="90" y="187"/>
                    </a:lnTo>
                    <a:lnTo>
                      <a:pt x="137" y="178"/>
                    </a:lnTo>
                    <a:lnTo>
                      <a:pt x="126" y="200"/>
                    </a:lnTo>
                    <a:lnTo>
                      <a:pt x="133" y="213"/>
                    </a:lnTo>
                    <a:lnTo>
                      <a:pt x="142" y="200"/>
                    </a:lnTo>
                    <a:lnTo>
                      <a:pt x="175" y="213"/>
                    </a:lnTo>
                    <a:lnTo>
                      <a:pt x="178" y="203"/>
                    </a:lnTo>
                    <a:lnTo>
                      <a:pt x="189" y="220"/>
                    </a:lnTo>
                    <a:lnTo>
                      <a:pt x="198" y="214"/>
                    </a:lnTo>
                    <a:lnTo>
                      <a:pt x="202" y="225"/>
                    </a:lnTo>
                    <a:lnTo>
                      <a:pt x="236" y="220"/>
                    </a:lnTo>
                    <a:lnTo>
                      <a:pt x="250" y="178"/>
                    </a:lnTo>
                    <a:lnTo>
                      <a:pt x="241" y="171"/>
                    </a:lnTo>
                    <a:lnTo>
                      <a:pt x="231" y="169"/>
                    </a:lnTo>
                    <a:lnTo>
                      <a:pt x="232" y="158"/>
                    </a:lnTo>
                    <a:lnTo>
                      <a:pt x="218" y="139"/>
                    </a:lnTo>
                    <a:lnTo>
                      <a:pt x="231" y="133"/>
                    </a:lnTo>
                    <a:lnTo>
                      <a:pt x="214" y="113"/>
                    </a:lnTo>
                    <a:lnTo>
                      <a:pt x="193" y="110"/>
                    </a:lnTo>
                    <a:lnTo>
                      <a:pt x="196" y="88"/>
                    </a:lnTo>
                    <a:lnTo>
                      <a:pt x="191" y="77"/>
                    </a:lnTo>
                    <a:lnTo>
                      <a:pt x="184" y="86"/>
                    </a:lnTo>
                    <a:lnTo>
                      <a:pt x="139" y="85"/>
                    </a:lnTo>
                    <a:lnTo>
                      <a:pt x="123" y="68"/>
                    </a:lnTo>
                    <a:lnTo>
                      <a:pt x="126" y="58"/>
                    </a:lnTo>
                    <a:lnTo>
                      <a:pt x="105" y="49"/>
                    </a:lnTo>
                    <a:lnTo>
                      <a:pt x="77" y="0"/>
                    </a:lnTo>
                    <a:lnTo>
                      <a:pt x="23" y="18"/>
                    </a:lnTo>
                    <a:lnTo>
                      <a:pt x="2" y="36"/>
                    </a:lnTo>
                    <a:lnTo>
                      <a:pt x="2" y="103"/>
                    </a:lnTo>
                    <a:lnTo>
                      <a:pt x="2" y="110"/>
                    </a:lnTo>
                    <a:close/>
                  </a:path>
                </a:pathLst>
              </a:custGeom>
              <a:solidFill>
                <a:srgbClr val="1A1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00" name="Freeform 156">
                <a:extLst>
                  <a:ext uri="{FF2B5EF4-FFF2-40B4-BE49-F238E27FC236}">
                    <a16:creationId xmlns:a16="http://schemas.microsoft.com/office/drawing/2014/main" id="{6C58E775-1ABD-DA1B-1D6B-D0037EA270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6" y="1752"/>
                <a:ext cx="250" cy="225"/>
              </a:xfrm>
              <a:custGeom>
                <a:avLst/>
                <a:gdLst>
                  <a:gd name="T0" fmla="*/ 2 w 250"/>
                  <a:gd name="T1" fmla="*/ 110 h 225"/>
                  <a:gd name="T2" fmla="*/ 0 w 250"/>
                  <a:gd name="T3" fmla="*/ 131 h 225"/>
                  <a:gd name="T4" fmla="*/ 2 w 250"/>
                  <a:gd name="T5" fmla="*/ 146 h 225"/>
                  <a:gd name="T6" fmla="*/ 9 w 250"/>
                  <a:gd name="T7" fmla="*/ 151 h 225"/>
                  <a:gd name="T8" fmla="*/ 58 w 250"/>
                  <a:gd name="T9" fmla="*/ 155 h 225"/>
                  <a:gd name="T10" fmla="*/ 61 w 250"/>
                  <a:gd name="T11" fmla="*/ 167 h 225"/>
                  <a:gd name="T12" fmla="*/ 90 w 250"/>
                  <a:gd name="T13" fmla="*/ 187 h 225"/>
                  <a:gd name="T14" fmla="*/ 137 w 250"/>
                  <a:gd name="T15" fmla="*/ 178 h 225"/>
                  <a:gd name="T16" fmla="*/ 126 w 250"/>
                  <a:gd name="T17" fmla="*/ 200 h 225"/>
                  <a:gd name="T18" fmla="*/ 133 w 250"/>
                  <a:gd name="T19" fmla="*/ 213 h 225"/>
                  <a:gd name="T20" fmla="*/ 142 w 250"/>
                  <a:gd name="T21" fmla="*/ 200 h 225"/>
                  <a:gd name="T22" fmla="*/ 175 w 250"/>
                  <a:gd name="T23" fmla="*/ 213 h 225"/>
                  <a:gd name="T24" fmla="*/ 178 w 250"/>
                  <a:gd name="T25" fmla="*/ 203 h 225"/>
                  <a:gd name="T26" fmla="*/ 189 w 250"/>
                  <a:gd name="T27" fmla="*/ 220 h 225"/>
                  <a:gd name="T28" fmla="*/ 198 w 250"/>
                  <a:gd name="T29" fmla="*/ 214 h 225"/>
                  <a:gd name="T30" fmla="*/ 202 w 250"/>
                  <a:gd name="T31" fmla="*/ 225 h 225"/>
                  <a:gd name="T32" fmla="*/ 236 w 250"/>
                  <a:gd name="T33" fmla="*/ 220 h 225"/>
                  <a:gd name="T34" fmla="*/ 250 w 250"/>
                  <a:gd name="T35" fmla="*/ 178 h 225"/>
                  <a:gd name="T36" fmla="*/ 241 w 250"/>
                  <a:gd name="T37" fmla="*/ 171 h 225"/>
                  <a:gd name="T38" fmla="*/ 231 w 250"/>
                  <a:gd name="T39" fmla="*/ 169 h 225"/>
                  <a:gd name="T40" fmla="*/ 232 w 250"/>
                  <a:gd name="T41" fmla="*/ 158 h 225"/>
                  <a:gd name="T42" fmla="*/ 218 w 250"/>
                  <a:gd name="T43" fmla="*/ 139 h 225"/>
                  <a:gd name="T44" fmla="*/ 231 w 250"/>
                  <a:gd name="T45" fmla="*/ 133 h 225"/>
                  <a:gd name="T46" fmla="*/ 214 w 250"/>
                  <a:gd name="T47" fmla="*/ 113 h 225"/>
                  <a:gd name="T48" fmla="*/ 193 w 250"/>
                  <a:gd name="T49" fmla="*/ 110 h 225"/>
                  <a:gd name="T50" fmla="*/ 196 w 250"/>
                  <a:gd name="T51" fmla="*/ 88 h 225"/>
                  <a:gd name="T52" fmla="*/ 191 w 250"/>
                  <a:gd name="T53" fmla="*/ 77 h 225"/>
                  <a:gd name="T54" fmla="*/ 184 w 250"/>
                  <a:gd name="T55" fmla="*/ 86 h 225"/>
                  <a:gd name="T56" fmla="*/ 139 w 250"/>
                  <a:gd name="T57" fmla="*/ 85 h 225"/>
                  <a:gd name="T58" fmla="*/ 123 w 250"/>
                  <a:gd name="T59" fmla="*/ 68 h 225"/>
                  <a:gd name="T60" fmla="*/ 126 w 250"/>
                  <a:gd name="T61" fmla="*/ 58 h 225"/>
                  <a:gd name="T62" fmla="*/ 105 w 250"/>
                  <a:gd name="T63" fmla="*/ 49 h 225"/>
                  <a:gd name="T64" fmla="*/ 77 w 250"/>
                  <a:gd name="T65" fmla="*/ 0 h 225"/>
                  <a:gd name="T66" fmla="*/ 23 w 250"/>
                  <a:gd name="T67" fmla="*/ 18 h 225"/>
                  <a:gd name="T68" fmla="*/ 2 w 250"/>
                  <a:gd name="T69" fmla="*/ 36 h 225"/>
                  <a:gd name="T70" fmla="*/ 2 w 250"/>
                  <a:gd name="T71" fmla="*/ 103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50" h="225">
                    <a:moveTo>
                      <a:pt x="2" y="110"/>
                    </a:moveTo>
                    <a:lnTo>
                      <a:pt x="0" y="131"/>
                    </a:lnTo>
                    <a:lnTo>
                      <a:pt x="2" y="146"/>
                    </a:lnTo>
                    <a:lnTo>
                      <a:pt x="9" y="151"/>
                    </a:lnTo>
                    <a:lnTo>
                      <a:pt x="58" y="155"/>
                    </a:lnTo>
                    <a:lnTo>
                      <a:pt x="61" y="167"/>
                    </a:lnTo>
                    <a:lnTo>
                      <a:pt x="90" y="187"/>
                    </a:lnTo>
                    <a:lnTo>
                      <a:pt x="137" y="178"/>
                    </a:lnTo>
                    <a:lnTo>
                      <a:pt x="126" y="200"/>
                    </a:lnTo>
                    <a:lnTo>
                      <a:pt x="133" y="213"/>
                    </a:lnTo>
                    <a:lnTo>
                      <a:pt x="142" y="200"/>
                    </a:lnTo>
                    <a:lnTo>
                      <a:pt x="175" y="213"/>
                    </a:lnTo>
                    <a:lnTo>
                      <a:pt x="178" y="203"/>
                    </a:lnTo>
                    <a:lnTo>
                      <a:pt x="189" y="220"/>
                    </a:lnTo>
                    <a:lnTo>
                      <a:pt x="198" y="214"/>
                    </a:lnTo>
                    <a:lnTo>
                      <a:pt x="202" y="225"/>
                    </a:lnTo>
                    <a:lnTo>
                      <a:pt x="236" y="220"/>
                    </a:lnTo>
                    <a:lnTo>
                      <a:pt x="250" y="178"/>
                    </a:lnTo>
                    <a:lnTo>
                      <a:pt x="241" y="171"/>
                    </a:lnTo>
                    <a:lnTo>
                      <a:pt x="231" y="169"/>
                    </a:lnTo>
                    <a:lnTo>
                      <a:pt x="232" y="158"/>
                    </a:lnTo>
                    <a:lnTo>
                      <a:pt x="218" y="139"/>
                    </a:lnTo>
                    <a:lnTo>
                      <a:pt x="231" y="133"/>
                    </a:lnTo>
                    <a:lnTo>
                      <a:pt x="214" y="113"/>
                    </a:lnTo>
                    <a:lnTo>
                      <a:pt x="193" y="110"/>
                    </a:lnTo>
                    <a:lnTo>
                      <a:pt x="196" y="88"/>
                    </a:lnTo>
                    <a:lnTo>
                      <a:pt x="191" y="77"/>
                    </a:lnTo>
                    <a:lnTo>
                      <a:pt x="184" y="86"/>
                    </a:lnTo>
                    <a:lnTo>
                      <a:pt x="139" y="85"/>
                    </a:lnTo>
                    <a:lnTo>
                      <a:pt x="123" y="68"/>
                    </a:lnTo>
                    <a:lnTo>
                      <a:pt x="126" y="58"/>
                    </a:lnTo>
                    <a:lnTo>
                      <a:pt x="105" y="49"/>
                    </a:lnTo>
                    <a:lnTo>
                      <a:pt x="77" y="0"/>
                    </a:lnTo>
                    <a:lnTo>
                      <a:pt x="23" y="18"/>
                    </a:lnTo>
                    <a:lnTo>
                      <a:pt x="2" y="36"/>
                    </a:lnTo>
                    <a:lnTo>
                      <a:pt x="2" y="10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01" name="Freeform 157">
                <a:extLst>
                  <a:ext uri="{FF2B5EF4-FFF2-40B4-BE49-F238E27FC236}">
                    <a16:creationId xmlns:a16="http://schemas.microsoft.com/office/drawing/2014/main" id="{C0FA1F90-6ACE-990B-273B-2AC87ED06C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6" y="1752"/>
                <a:ext cx="250" cy="225"/>
              </a:xfrm>
              <a:custGeom>
                <a:avLst/>
                <a:gdLst>
                  <a:gd name="T0" fmla="*/ 2 w 250"/>
                  <a:gd name="T1" fmla="*/ 110 h 225"/>
                  <a:gd name="T2" fmla="*/ 0 w 250"/>
                  <a:gd name="T3" fmla="*/ 131 h 225"/>
                  <a:gd name="T4" fmla="*/ 2 w 250"/>
                  <a:gd name="T5" fmla="*/ 146 h 225"/>
                  <a:gd name="T6" fmla="*/ 9 w 250"/>
                  <a:gd name="T7" fmla="*/ 151 h 225"/>
                  <a:gd name="T8" fmla="*/ 58 w 250"/>
                  <a:gd name="T9" fmla="*/ 155 h 225"/>
                  <a:gd name="T10" fmla="*/ 61 w 250"/>
                  <a:gd name="T11" fmla="*/ 167 h 225"/>
                  <a:gd name="T12" fmla="*/ 90 w 250"/>
                  <a:gd name="T13" fmla="*/ 187 h 225"/>
                  <a:gd name="T14" fmla="*/ 137 w 250"/>
                  <a:gd name="T15" fmla="*/ 178 h 225"/>
                  <a:gd name="T16" fmla="*/ 126 w 250"/>
                  <a:gd name="T17" fmla="*/ 200 h 225"/>
                  <a:gd name="T18" fmla="*/ 133 w 250"/>
                  <a:gd name="T19" fmla="*/ 213 h 225"/>
                  <a:gd name="T20" fmla="*/ 142 w 250"/>
                  <a:gd name="T21" fmla="*/ 200 h 225"/>
                  <a:gd name="T22" fmla="*/ 175 w 250"/>
                  <a:gd name="T23" fmla="*/ 213 h 225"/>
                  <a:gd name="T24" fmla="*/ 178 w 250"/>
                  <a:gd name="T25" fmla="*/ 203 h 225"/>
                  <a:gd name="T26" fmla="*/ 189 w 250"/>
                  <a:gd name="T27" fmla="*/ 220 h 225"/>
                  <a:gd name="T28" fmla="*/ 198 w 250"/>
                  <a:gd name="T29" fmla="*/ 214 h 225"/>
                  <a:gd name="T30" fmla="*/ 202 w 250"/>
                  <a:gd name="T31" fmla="*/ 225 h 225"/>
                  <a:gd name="T32" fmla="*/ 236 w 250"/>
                  <a:gd name="T33" fmla="*/ 220 h 225"/>
                  <a:gd name="T34" fmla="*/ 250 w 250"/>
                  <a:gd name="T35" fmla="*/ 178 h 225"/>
                  <a:gd name="T36" fmla="*/ 241 w 250"/>
                  <a:gd name="T37" fmla="*/ 171 h 225"/>
                  <a:gd name="T38" fmla="*/ 231 w 250"/>
                  <a:gd name="T39" fmla="*/ 169 h 225"/>
                  <a:gd name="T40" fmla="*/ 232 w 250"/>
                  <a:gd name="T41" fmla="*/ 158 h 225"/>
                  <a:gd name="T42" fmla="*/ 218 w 250"/>
                  <a:gd name="T43" fmla="*/ 139 h 225"/>
                  <a:gd name="T44" fmla="*/ 231 w 250"/>
                  <a:gd name="T45" fmla="*/ 133 h 225"/>
                  <a:gd name="T46" fmla="*/ 214 w 250"/>
                  <a:gd name="T47" fmla="*/ 113 h 225"/>
                  <a:gd name="T48" fmla="*/ 193 w 250"/>
                  <a:gd name="T49" fmla="*/ 110 h 225"/>
                  <a:gd name="T50" fmla="*/ 196 w 250"/>
                  <a:gd name="T51" fmla="*/ 88 h 225"/>
                  <a:gd name="T52" fmla="*/ 191 w 250"/>
                  <a:gd name="T53" fmla="*/ 77 h 225"/>
                  <a:gd name="T54" fmla="*/ 184 w 250"/>
                  <a:gd name="T55" fmla="*/ 86 h 225"/>
                  <a:gd name="T56" fmla="*/ 139 w 250"/>
                  <a:gd name="T57" fmla="*/ 85 h 225"/>
                  <a:gd name="T58" fmla="*/ 123 w 250"/>
                  <a:gd name="T59" fmla="*/ 68 h 225"/>
                  <a:gd name="T60" fmla="*/ 126 w 250"/>
                  <a:gd name="T61" fmla="*/ 58 h 225"/>
                  <a:gd name="T62" fmla="*/ 105 w 250"/>
                  <a:gd name="T63" fmla="*/ 49 h 225"/>
                  <a:gd name="T64" fmla="*/ 77 w 250"/>
                  <a:gd name="T65" fmla="*/ 0 h 225"/>
                  <a:gd name="T66" fmla="*/ 23 w 250"/>
                  <a:gd name="T67" fmla="*/ 18 h 225"/>
                  <a:gd name="T68" fmla="*/ 2 w 250"/>
                  <a:gd name="T69" fmla="*/ 36 h 225"/>
                  <a:gd name="T70" fmla="*/ 2 w 250"/>
                  <a:gd name="T71" fmla="*/ 103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50" h="225">
                    <a:moveTo>
                      <a:pt x="2" y="110"/>
                    </a:moveTo>
                    <a:lnTo>
                      <a:pt x="0" y="131"/>
                    </a:lnTo>
                    <a:lnTo>
                      <a:pt x="2" y="146"/>
                    </a:lnTo>
                    <a:lnTo>
                      <a:pt x="9" y="151"/>
                    </a:lnTo>
                    <a:lnTo>
                      <a:pt x="58" y="155"/>
                    </a:lnTo>
                    <a:lnTo>
                      <a:pt x="61" y="167"/>
                    </a:lnTo>
                    <a:lnTo>
                      <a:pt x="90" y="187"/>
                    </a:lnTo>
                    <a:lnTo>
                      <a:pt x="137" y="178"/>
                    </a:lnTo>
                    <a:lnTo>
                      <a:pt x="126" y="200"/>
                    </a:lnTo>
                    <a:lnTo>
                      <a:pt x="133" y="213"/>
                    </a:lnTo>
                    <a:lnTo>
                      <a:pt x="142" y="200"/>
                    </a:lnTo>
                    <a:lnTo>
                      <a:pt x="175" y="213"/>
                    </a:lnTo>
                    <a:lnTo>
                      <a:pt x="178" y="203"/>
                    </a:lnTo>
                    <a:lnTo>
                      <a:pt x="189" y="220"/>
                    </a:lnTo>
                    <a:lnTo>
                      <a:pt x="198" y="214"/>
                    </a:lnTo>
                    <a:lnTo>
                      <a:pt x="202" y="225"/>
                    </a:lnTo>
                    <a:lnTo>
                      <a:pt x="236" y="220"/>
                    </a:lnTo>
                    <a:lnTo>
                      <a:pt x="250" y="178"/>
                    </a:lnTo>
                    <a:lnTo>
                      <a:pt x="241" y="171"/>
                    </a:lnTo>
                    <a:lnTo>
                      <a:pt x="231" y="169"/>
                    </a:lnTo>
                    <a:lnTo>
                      <a:pt x="232" y="158"/>
                    </a:lnTo>
                    <a:lnTo>
                      <a:pt x="218" y="139"/>
                    </a:lnTo>
                    <a:lnTo>
                      <a:pt x="231" y="133"/>
                    </a:lnTo>
                    <a:lnTo>
                      <a:pt x="214" y="113"/>
                    </a:lnTo>
                    <a:lnTo>
                      <a:pt x="193" y="110"/>
                    </a:lnTo>
                    <a:lnTo>
                      <a:pt x="196" y="88"/>
                    </a:lnTo>
                    <a:lnTo>
                      <a:pt x="191" y="77"/>
                    </a:lnTo>
                    <a:lnTo>
                      <a:pt x="184" y="86"/>
                    </a:lnTo>
                    <a:lnTo>
                      <a:pt x="139" y="85"/>
                    </a:lnTo>
                    <a:lnTo>
                      <a:pt x="123" y="68"/>
                    </a:lnTo>
                    <a:lnTo>
                      <a:pt x="126" y="58"/>
                    </a:lnTo>
                    <a:lnTo>
                      <a:pt x="105" y="49"/>
                    </a:lnTo>
                    <a:lnTo>
                      <a:pt x="77" y="0"/>
                    </a:lnTo>
                    <a:lnTo>
                      <a:pt x="23" y="18"/>
                    </a:lnTo>
                    <a:lnTo>
                      <a:pt x="2" y="36"/>
                    </a:lnTo>
                    <a:lnTo>
                      <a:pt x="2" y="103"/>
                    </a:lnTo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02" name="Freeform 158">
                <a:extLst>
                  <a:ext uri="{FF2B5EF4-FFF2-40B4-BE49-F238E27FC236}">
                    <a16:creationId xmlns:a16="http://schemas.microsoft.com/office/drawing/2014/main" id="{3C3FE28B-E0C2-5085-5989-7DE43D4B79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5" y="1903"/>
                <a:ext cx="280" cy="179"/>
              </a:xfrm>
              <a:custGeom>
                <a:avLst/>
                <a:gdLst>
                  <a:gd name="T0" fmla="*/ 278 w 280"/>
                  <a:gd name="T1" fmla="*/ 92 h 179"/>
                  <a:gd name="T2" fmla="*/ 280 w 280"/>
                  <a:gd name="T3" fmla="*/ 78 h 179"/>
                  <a:gd name="T4" fmla="*/ 267 w 280"/>
                  <a:gd name="T5" fmla="*/ 69 h 179"/>
                  <a:gd name="T6" fmla="*/ 233 w 280"/>
                  <a:gd name="T7" fmla="*/ 74 h 179"/>
                  <a:gd name="T8" fmla="*/ 229 w 280"/>
                  <a:gd name="T9" fmla="*/ 63 h 179"/>
                  <a:gd name="T10" fmla="*/ 220 w 280"/>
                  <a:gd name="T11" fmla="*/ 69 h 179"/>
                  <a:gd name="T12" fmla="*/ 209 w 280"/>
                  <a:gd name="T13" fmla="*/ 52 h 179"/>
                  <a:gd name="T14" fmla="*/ 206 w 280"/>
                  <a:gd name="T15" fmla="*/ 62 h 179"/>
                  <a:gd name="T16" fmla="*/ 173 w 280"/>
                  <a:gd name="T17" fmla="*/ 49 h 179"/>
                  <a:gd name="T18" fmla="*/ 164 w 280"/>
                  <a:gd name="T19" fmla="*/ 62 h 179"/>
                  <a:gd name="T20" fmla="*/ 157 w 280"/>
                  <a:gd name="T21" fmla="*/ 49 h 179"/>
                  <a:gd name="T22" fmla="*/ 168 w 280"/>
                  <a:gd name="T23" fmla="*/ 27 h 179"/>
                  <a:gd name="T24" fmla="*/ 121 w 280"/>
                  <a:gd name="T25" fmla="*/ 36 h 179"/>
                  <a:gd name="T26" fmla="*/ 92 w 280"/>
                  <a:gd name="T27" fmla="*/ 16 h 179"/>
                  <a:gd name="T28" fmla="*/ 89 w 280"/>
                  <a:gd name="T29" fmla="*/ 4 h 179"/>
                  <a:gd name="T30" fmla="*/ 40 w 280"/>
                  <a:gd name="T31" fmla="*/ 0 h 179"/>
                  <a:gd name="T32" fmla="*/ 26 w 280"/>
                  <a:gd name="T33" fmla="*/ 6 h 179"/>
                  <a:gd name="T34" fmla="*/ 26 w 280"/>
                  <a:gd name="T35" fmla="*/ 16 h 179"/>
                  <a:gd name="T36" fmla="*/ 36 w 280"/>
                  <a:gd name="T37" fmla="*/ 38 h 179"/>
                  <a:gd name="T38" fmla="*/ 26 w 280"/>
                  <a:gd name="T39" fmla="*/ 33 h 179"/>
                  <a:gd name="T40" fmla="*/ 0 w 280"/>
                  <a:gd name="T41" fmla="*/ 65 h 179"/>
                  <a:gd name="T42" fmla="*/ 0 w 280"/>
                  <a:gd name="T43" fmla="*/ 65 h 179"/>
                  <a:gd name="T44" fmla="*/ 49 w 280"/>
                  <a:gd name="T45" fmla="*/ 105 h 179"/>
                  <a:gd name="T46" fmla="*/ 63 w 280"/>
                  <a:gd name="T47" fmla="*/ 137 h 179"/>
                  <a:gd name="T48" fmla="*/ 80 w 280"/>
                  <a:gd name="T49" fmla="*/ 150 h 179"/>
                  <a:gd name="T50" fmla="*/ 92 w 280"/>
                  <a:gd name="T51" fmla="*/ 146 h 179"/>
                  <a:gd name="T52" fmla="*/ 148 w 280"/>
                  <a:gd name="T53" fmla="*/ 153 h 179"/>
                  <a:gd name="T54" fmla="*/ 199 w 280"/>
                  <a:gd name="T55" fmla="*/ 179 h 179"/>
                  <a:gd name="T56" fmla="*/ 231 w 280"/>
                  <a:gd name="T57" fmla="*/ 153 h 179"/>
                  <a:gd name="T58" fmla="*/ 272 w 280"/>
                  <a:gd name="T59" fmla="*/ 148 h 179"/>
                  <a:gd name="T60" fmla="*/ 263 w 280"/>
                  <a:gd name="T61" fmla="*/ 121 h 179"/>
                  <a:gd name="T62" fmla="*/ 278 w 280"/>
                  <a:gd name="T63" fmla="*/ 92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80" h="179">
                    <a:moveTo>
                      <a:pt x="278" y="92"/>
                    </a:moveTo>
                    <a:lnTo>
                      <a:pt x="280" y="78"/>
                    </a:lnTo>
                    <a:lnTo>
                      <a:pt x="267" y="69"/>
                    </a:lnTo>
                    <a:lnTo>
                      <a:pt x="233" y="74"/>
                    </a:lnTo>
                    <a:lnTo>
                      <a:pt x="229" y="63"/>
                    </a:lnTo>
                    <a:lnTo>
                      <a:pt x="220" y="69"/>
                    </a:lnTo>
                    <a:lnTo>
                      <a:pt x="209" y="52"/>
                    </a:lnTo>
                    <a:lnTo>
                      <a:pt x="206" y="62"/>
                    </a:lnTo>
                    <a:lnTo>
                      <a:pt x="173" y="49"/>
                    </a:lnTo>
                    <a:lnTo>
                      <a:pt x="164" y="62"/>
                    </a:lnTo>
                    <a:lnTo>
                      <a:pt x="157" y="49"/>
                    </a:lnTo>
                    <a:lnTo>
                      <a:pt x="168" y="27"/>
                    </a:lnTo>
                    <a:lnTo>
                      <a:pt x="121" y="36"/>
                    </a:lnTo>
                    <a:lnTo>
                      <a:pt x="92" y="16"/>
                    </a:lnTo>
                    <a:lnTo>
                      <a:pt x="89" y="4"/>
                    </a:lnTo>
                    <a:lnTo>
                      <a:pt x="40" y="0"/>
                    </a:lnTo>
                    <a:lnTo>
                      <a:pt x="26" y="6"/>
                    </a:lnTo>
                    <a:lnTo>
                      <a:pt x="26" y="16"/>
                    </a:lnTo>
                    <a:lnTo>
                      <a:pt x="36" y="38"/>
                    </a:lnTo>
                    <a:lnTo>
                      <a:pt x="26" y="33"/>
                    </a:lnTo>
                    <a:lnTo>
                      <a:pt x="0" y="65"/>
                    </a:lnTo>
                    <a:lnTo>
                      <a:pt x="0" y="65"/>
                    </a:lnTo>
                    <a:lnTo>
                      <a:pt x="49" y="105"/>
                    </a:lnTo>
                    <a:lnTo>
                      <a:pt x="63" y="137"/>
                    </a:lnTo>
                    <a:lnTo>
                      <a:pt x="80" y="150"/>
                    </a:lnTo>
                    <a:lnTo>
                      <a:pt x="92" y="146"/>
                    </a:lnTo>
                    <a:lnTo>
                      <a:pt x="148" y="153"/>
                    </a:lnTo>
                    <a:lnTo>
                      <a:pt x="199" y="179"/>
                    </a:lnTo>
                    <a:lnTo>
                      <a:pt x="231" y="153"/>
                    </a:lnTo>
                    <a:lnTo>
                      <a:pt x="272" y="148"/>
                    </a:lnTo>
                    <a:lnTo>
                      <a:pt x="263" y="121"/>
                    </a:lnTo>
                    <a:lnTo>
                      <a:pt x="278" y="92"/>
                    </a:lnTo>
                    <a:close/>
                  </a:path>
                </a:pathLst>
              </a:custGeom>
              <a:solidFill>
                <a:srgbClr val="1A1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03" name="Freeform 159">
                <a:extLst>
                  <a:ext uri="{FF2B5EF4-FFF2-40B4-BE49-F238E27FC236}">
                    <a16:creationId xmlns:a16="http://schemas.microsoft.com/office/drawing/2014/main" id="{0EAB9B25-3B58-2735-9D89-15BCE1DC6E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5" y="1903"/>
                <a:ext cx="280" cy="179"/>
              </a:xfrm>
              <a:custGeom>
                <a:avLst/>
                <a:gdLst>
                  <a:gd name="T0" fmla="*/ 278 w 280"/>
                  <a:gd name="T1" fmla="*/ 92 h 179"/>
                  <a:gd name="T2" fmla="*/ 280 w 280"/>
                  <a:gd name="T3" fmla="*/ 78 h 179"/>
                  <a:gd name="T4" fmla="*/ 267 w 280"/>
                  <a:gd name="T5" fmla="*/ 69 h 179"/>
                  <a:gd name="T6" fmla="*/ 233 w 280"/>
                  <a:gd name="T7" fmla="*/ 74 h 179"/>
                  <a:gd name="T8" fmla="*/ 229 w 280"/>
                  <a:gd name="T9" fmla="*/ 63 h 179"/>
                  <a:gd name="T10" fmla="*/ 220 w 280"/>
                  <a:gd name="T11" fmla="*/ 69 h 179"/>
                  <a:gd name="T12" fmla="*/ 209 w 280"/>
                  <a:gd name="T13" fmla="*/ 52 h 179"/>
                  <a:gd name="T14" fmla="*/ 206 w 280"/>
                  <a:gd name="T15" fmla="*/ 62 h 179"/>
                  <a:gd name="T16" fmla="*/ 173 w 280"/>
                  <a:gd name="T17" fmla="*/ 49 h 179"/>
                  <a:gd name="T18" fmla="*/ 164 w 280"/>
                  <a:gd name="T19" fmla="*/ 62 h 179"/>
                  <a:gd name="T20" fmla="*/ 157 w 280"/>
                  <a:gd name="T21" fmla="*/ 49 h 179"/>
                  <a:gd name="T22" fmla="*/ 168 w 280"/>
                  <a:gd name="T23" fmla="*/ 27 h 179"/>
                  <a:gd name="T24" fmla="*/ 121 w 280"/>
                  <a:gd name="T25" fmla="*/ 36 h 179"/>
                  <a:gd name="T26" fmla="*/ 92 w 280"/>
                  <a:gd name="T27" fmla="*/ 16 h 179"/>
                  <a:gd name="T28" fmla="*/ 89 w 280"/>
                  <a:gd name="T29" fmla="*/ 4 h 179"/>
                  <a:gd name="T30" fmla="*/ 40 w 280"/>
                  <a:gd name="T31" fmla="*/ 0 h 179"/>
                  <a:gd name="T32" fmla="*/ 26 w 280"/>
                  <a:gd name="T33" fmla="*/ 6 h 179"/>
                  <a:gd name="T34" fmla="*/ 26 w 280"/>
                  <a:gd name="T35" fmla="*/ 16 h 179"/>
                  <a:gd name="T36" fmla="*/ 36 w 280"/>
                  <a:gd name="T37" fmla="*/ 38 h 179"/>
                  <a:gd name="T38" fmla="*/ 26 w 280"/>
                  <a:gd name="T39" fmla="*/ 33 h 179"/>
                  <a:gd name="T40" fmla="*/ 0 w 280"/>
                  <a:gd name="T41" fmla="*/ 65 h 179"/>
                  <a:gd name="T42" fmla="*/ 0 w 280"/>
                  <a:gd name="T43" fmla="*/ 65 h 179"/>
                  <a:gd name="T44" fmla="*/ 49 w 280"/>
                  <a:gd name="T45" fmla="*/ 105 h 179"/>
                  <a:gd name="T46" fmla="*/ 63 w 280"/>
                  <a:gd name="T47" fmla="*/ 137 h 179"/>
                  <a:gd name="T48" fmla="*/ 80 w 280"/>
                  <a:gd name="T49" fmla="*/ 150 h 179"/>
                  <a:gd name="T50" fmla="*/ 92 w 280"/>
                  <a:gd name="T51" fmla="*/ 146 h 179"/>
                  <a:gd name="T52" fmla="*/ 148 w 280"/>
                  <a:gd name="T53" fmla="*/ 153 h 179"/>
                  <a:gd name="T54" fmla="*/ 199 w 280"/>
                  <a:gd name="T55" fmla="*/ 179 h 179"/>
                  <a:gd name="T56" fmla="*/ 231 w 280"/>
                  <a:gd name="T57" fmla="*/ 153 h 179"/>
                  <a:gd name="T58" fmla="*/ 272 w 280"/>
                  <a:gd name="T59" fmla="*/ 148 h 179"/>
                  <a:gd name="T60" fmla="*/ 263 w 280"/>
                  <a:gd name="T61" fmla="*/ 121 h 179"/>
                  <a:gd name="T62" fmla="*/ 278 w 280"/>
                  <a:gd name="T63" fmla="*/ 92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80" h="179">
                    <a:moveTo>
                      <a:pt x="278" y="92"/>
                    </a:moveTo>
                    <a:lnTo>
                      <a:pt x="280" y="78"/>
                    </a:lnTo>
                    <a:lnTo>
                      <a:pt x="267" y="69"/>
                    </a:lnTo>
                    <a:lnTo>
                      <a:pt x="233" y="74"/>
                    </a:lnTo>
                    <a:lnTo>
                      <a:pt x="229" y="63"/>
                    </a:lnTo>
                    <a:lnTo>
                      <a:pt x="220" y="69"/>
                    </a:lnTo>
                    <a:lnTo>
                      <a:pt x="209" y="52"/>
                    </a:lnTo>
                    <a:lnTo>
                      <a:pt x="206" y="62"/>
                    </a:lnTo>
                    <a:lnTo>
                      <a:pt x="173" y="49"/>
                    </a:lnTo>
                    <a:lnTo>
                      <a:pt x="164" y="62"/>
                    </a:lnTo>
                    <a:lnTo>
                      <a:pt x="157" y="49"/>
                    </a:lnTo>
                    <a:lnTo>
                      <a:pt x="168" y="27"/>
                    </a:lnTo>
                    <a:lnTo>
                      <a:pt x="121" y="36"/>
                    </a:lnTo>
                    <a:lnTo>
                      <a:pt x="92" y="16"/>
                    </a:lnTo>
                    <a:lnTo>
                      <a:pt x="89" y="4"/>
                    </a:lnTo>
                    <a:lnTo>
                      <a:pt x="40" y="0"/>
                    </a:lnTo>
                    <a:lnTo>
                      <a:pt x="26" y="6"/>
                    </a:lnTo>
                    <a:lnTo>
                      <a:pt x="26" y="16"/>
                    </a:lnTo>
                    <a:lnTo>
                      <a:pt x="36" y="38"/>
                    </a:lnTo>
                    <a:lnTo>
                      <a:pt x="26" y="33"/>
                    </a:lnTo>
                    <a:lnTo>
                      <a:pt x="0" y="65"/>
                    </a:lnTo>
                    <a:lnTo>
                      <a:pt x="0" y="65"/>
                    </a:lnTo>
                    <a:lnTo>
                      <a:pt x="49" y="105"/>
                    </a:lnTo>
                    <a:lnTo>
                      <a:pt x="63" y="137"/>
                    </a:lnTo>
                    <a:lnTo>
                      <a:pt x="80" y="150"/>
                    </a:lnTo>
                    <a:lnTo>
                      <a:pt x="92" y="146"/>
                    </a:lnTo>
                    <a:lnTo>
                      <a:pt x="148" y="153"/>
                    </a:lnTo>
                    <a:lnTo>
                      <a:pt x="199" y="179"/>
                    </a:lnTo>
                    <a:lnTo>
                      <a:pt x="231" y="153"/>
                    </a:lnTo>
                    <a:lnTo>
                      <a:pt x="272" y="148"/>
                    </a:lnTo>
                    <a:lnTo>
                      <a:pt x="263" y="121"/>
                    </a:lnTo>
                    <a:lnTo>
                      <a:pt x="278" y="92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04" name="Freeform 160">
                <a:extLst>
                  <a:ext uri="{FF2B5EF4-FFF2-40B4-BE49-F238E27FC236}">
                    <a16:creationId xmlns:a16="http://schemas.microsoft.com/office/drawing/2014/main" id="{F4D0A299-28EC-CD98-772F-2B7D089C0B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8" y="2512"/>
                <a:ext cx="215" cy="216"/>
              </a:xfrm>
              <a:custGeom>
                <a:avLst/>
                <a:gdLst>
                  <a:gd name="T0" fmla="*/ 96 w 215"/>
                  <a:gd name="T1" fmla="*/ 0 h 216"/>
                  <a:gd name="T2" fmla="*/ 65 w 215"/>
                  <a:gd name="T3" fmla="*/ 16 h 216"/>
                  <a:gd name="T4" fmla="*/ 54 w 215"/>
                  <a:gd name="T5" fmla="*/ 15 h 216"/>
                  <a:gd name="T6" fmla="*/ 56 w 215"/>
                  <a:gd name="T7" fmla="*/ 27 h 216"/>
                  <a:gd name="T8" fmla="*/ 33 w 215"/>
                  <a:gd name="T9" fmla="*/ 16 h 216"/>
                  <a:gd name="T10" fmla="*/ 29 w 215"/>
                  <a:gd name="T11" fmla="*/ 27 h 216"/>
                  <a:gd name="T12" fmla="*/ 24 w 215"/>
                  <a:gd name="T13" fmla="*/ 62 h 216"/>
                  <a:gd name="T14" fmla="*/ 0 w 215"/>
                  <a:gd name="T15" fmla="*/ 117 h 216"/>
                  <a:gd name="T16" fmla="*/ 0 w 215"/>
                  <a:gd name="T17" fmla="*/ 117 h 216"/>
                  <a:gd name="T18" fmla="*/ 22 w 215"/>
                  <a:gd name="T19" fmla="*/ 130 h 216"/>
                  <a:gd name="T20" fmla="*/ 24 w 215"/>
                  <a:gd name="T21" fmla="*/ 143 h 216"/>
                  <a:gd name="T22" fmla="*/ 35 w 215"/>
                  <a:gd name="T23" fmla="*/ 141 h 216"/>
                  <a:gd name="T24" fmla="*/ 40 w 215"/>
                  <a:gd name="T25" fmla="*/ 164 h 216"/>
                  <a:gd name="T26" fmla="*/ 51 w 215"/>
                  <a:gd name="T27" fmla="*/ 170 h 216"/>
                  <a:gd name="T28" fmla="*/ 90 w 215"/>
                  <a:gd name="T29" fmla="*/ 168 h 216"/>
                  <a:gd name="T30" fmla="*/ 85 w 215"/>
                  <a:gd name="T31" fmla="*/ 157 h 216"/>
                  <a:gd name="T32" fmla="*/ 105 w 215"/>
                  <a:gd name="T33" fmla="*/ 168 h 216"/>
                  <a:gd name="T34" fmla="*/ 107 w 215"/>
                  <a:gd name="T35" fmla="*/ 180 h 216"/>
                  <a:gd name="T36" fmla="*/ 134 w 215"/>
                  <a:gd name="T37" fmla="*/ 216 h 216"/>
                  <a:gd name="T38" fmla="*/ 155 w 215"/>
                  <a:gd name="T39" fmla="*/ 215 h 216"/>
                  <a:gd name="T40" fmla="*/ 152 w 215"/>
                  <a:gd name="T41" fmla="*/ 206 h 216"/>
                  <a:gd name="T42" fmla="*/ 164 w 215"/>
                  <a:gd name="T43" fmla="*/ 161 h 216"/>
                  <a:gd name="T44" fmla="*/ 186 w 215"/>
                  <a:gd name="T45" fmla="*/ 152 h 216"/>
                  <a:gd name="T46" fmla="*/ 195 w 215"/>
                  <a:gd name="T47" fmla="*/ 157 h 216"/>
                  <a:gd name="T48" fmla="*/ 204 w 215"/>
                  <a:gd name="T49" fmla="*/ 144 h 216"/>
                  <a:gd name="T50" fmla="*/ 215 w 215"/>
                  <a:gd name="T51" fmla="*/ 135 h 216"/>
                  <a:gd name="T52" fmla="*/ 209 w 215"/>
                  <a:gd name="T53" fmla="*/ 117 h 216"/>
                  <a:gd name="T54" fmla="*/ 193 w 215"/>
                  <a:gd name="T55" fmla="*/ 92 h 216"/>
                  <a:gd name="T56" fmla="*/ 184 w 215"/>
                  <a:gd name="T57" fmla="*/ 98 h 216"/>
                  <a:gd name="T58" fmla="*/ 175 w 215"/>
                  <a:gd name="T59" fmla="*/ 90 h 216"/>
                  <a:gd name="T60" fmla="*/ 179 w 215"/>
                  <a:gd name="T61" fmla="*/ 56 h 216"/>
                  <a:gd name="T62" fmla="*/ 166 w 215"/>
                  <a:gd name="T63" fmla="*/ 38 h 216"/>
                  <a:gd name="T64" fmla="*/ 168 w 215"/>
                  <a:gd name="T65" fmla="*/ 27 h 216"/>
                  <a:gd name="T66" fmla="*/ 145 w 215"/>
                  <a:gd name="T67" fmla="*/ 15 h 216"/>
                  <a:gd name="T68" fmla="*/ 135 w 215"/>
                  <a:gd name="T69" fmla="*/ 22 h 216"/>
                  <a:gd name="T70" fmla="*/ 137 w 215"/>
                  <a:gd name="T71" fmla="*/ 2 h 216"/>
                  <a:gd name="T72" fmla="*/ 96 w 215"/>
                  <a:gd name="T73" fmla="*/ 0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5" h="216">
                    <a:moveTo>
                      <a:pt x="96" y="0"/>
                    </a:moveTo>
                    <a:lnTo>
                      <a:pt x="65" y="16"/>
                    </a:lnTo>
                    <a:lnTo>
                      <a:pt x="54" y="15"/>
                    </a:lnTo>
                    <a:lnTo>
                      <a:pt x="56" y="27"/>
                    </a:lnTo>
                    <a:lnTo>
                      <a:pt x="33" y="16"/>
                    </a:lnTo>
                    <a:lnTo>
                      <a:pt x="29" y="27"/>
                    </a:lnTo>
                    <a:lnTo>
                      <a:pt x="24" y="62"/>
                    </a:lnTo>
                    <a:lnTo>
                      <a:pt x="0" y="117"/>
                    </a:lnTo>
                    <a:lnTo>
                      <a:pt x="0" y="117"/>
                    </a:lnTo>
                    <a:lnTo>
                      <a:pt x="22" y="130"/>
                    </a:lnTo>
                    <a:lnTo>
                      <a:pt x="24" y="143"/>
                    </a:lnTo>
                    <a:lnTo>
                      <a:pt x="35" y="141"/>
                    </a:lnTo>
                    <a:lnTo>
                      <a:pt x="40" y="164"/>
                    </a:lnTo>
                    <a:lnTo>
                      <a:pt x="51" y="170"/>
                    </a:lnTo>
                    <a:lnTo>
                      <a:pt x="90" y="168"/>
                    </a:lnTo>
                    <a:lnTo>
                      <a:pt x="85" y="157"/>
                    </a:lnTo>
                    <a:lnTo>
                      <a:pt x="105" y="168"/>
                    </a:lnTo>
                    <a:lnTo>
                      <a:pt x="107" y="180"/>
                    </a:lnTo>
                    <a:lnTo>
                      <a:pt x="134" y="216"/>
                    </a:lnTo>
                    <a:lnTo>
                      <a:pt x="155" y="215"/>
                    </a:lnTo>
                    <a:lnTo>
                      <a:pt x="152" y="206"/>
                    </a:lnTo>
                    <a:lnTo>
                      <a:pt x="164" y="161"/>
                    </a:lnTo>
                    <a:lnTo>
                      <a:pt x="186" y="152"/>
                    </a:lnTo>
                    <a:lnTo>
                      <a:pt x="195" y="157"/>
                    </a:lnTo>
                    <a:lnTo>
                      <a:pt x="204" y="144"/>
                    </a:lnTo>
                    <a:lnTo>
                      <a:pt x="215" y="135"/>
                    </a:lnTo>
                    <a:lnTo>
                      <a:pt x="209" y="117"/>
                    </a:lnTo>
                    <a:lnTo>
                      <a:pt x="193" y="92"/>
                    </a:lnTo>
                    <a:lnTo>
                      <a:pt x="184" y="98"/>
                    </a:lnTo>
                    <a:lnTo>
                      <a:pt x="175" y="90"/>
                    </a:lnTo>
                    <a:lnTo>
                      <a:pt x="179" y="56"/>
                    </a:lnTo>
                    <a:lnTo>
                      <a:pt x="166" y="38"/>
                    </a:lnTo>
                    <a:lnTo>
                      <a:pt x="168" y="27"/>
                    </a:lnTo>
                    <a:lnTo>
                      <a:pt x="145" y="15"/>
                    </a:lnTo>
                    <a:lnTo>
                      <a:pt x="135" y="22"/>
                    </a:lnTo>
                    <a:lnTo>
                      <a:pt x="137" y="2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1A1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05" name="Freeform 161">
                <a:extLst>
                  <a:ext uri="{FF2B5EF4-FFF2-40B4-BE49-F238E27FC236}">
                    <a16:creationId xmlns:a16="http://schemas.microsoft.com/office/drawing/2014/main" id="{2FAE9B98-870F-D762-8415-35C6492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8" y="2512"/>
                <a:ext cx="215" cy="216"/>
              </a:xfrm>
              <a:custGeom>
                <a:avLst/>
                <a:gdLst>
                  <a:gd name="T0" fmla="*/ 96 w 215"/>
                  <a:gd name="T1" fmla="*/ 0 h 216"/>
                  <a:gd name="T2" fmla="*/ 65 w 215"/>
                  <a:gd name="T3" fmla="*/ 16 h 216"/>
                  <a:gd name="T4" fmla="*/ 54 w 215"/>
                  <a:gd name="T5" fmla="*/ 15 h 216"/>
                  <a:gd name="T6" fmla="*/ 56 w 215"/>
                  <a:gd name="T7" fmla="*/ 27 h 216"/>
                  <a:gd name="T8" fmla="*/ 33 w 215"/>
                  <a:gd name="T9" fmla="*/ 16 h 216"/>
                  <a:gd name="T10" fmla="*/ 29 w 215"/>
                  <a:gd name="T11" fmla="*/ 27 h 216"/>
                  <a:gd name="T12" fmla="*/ 24 w 215"/>
                  <a:gd name="T13" fmla="*/ 62 h 216"/>
                  <a:gd name="T14" fmla="*/ 0 w 215"/>
                  <a:gd name="T15" fmla="*/ 117 h 216"/>
                  <a:gd name="T16" fmla="*/ 0 w 215"/>
                  <a:gd name="T17" fmla="*/ 117 h 216"/>
                  <a:gd name="T18" fmla="*/ 22 w 215"/>
                  <a:gd name="T19" fmla="*/ 130 h 216"/>
                  <a:gd name="T20" fmla="*/ 24 w 215"/>
                  <a:gd name="T21" fmla="*/ 143 h 216"/>
                  <a:gd name="T22" fmla="*/ 35 w 215"/>
                  <a:gd name="T23" fmla="*/ 141 h 216"/>
                  <a:gd name="T24" fmla="*/ 40 w 215"/>
                  <a:gd name="T25" fmla="*/ 164 h 216"/>
                  <a:gd name="T26" fmla="*/ 51 w 215"/>
                  <a:gd name="T27" fmla="*/ 170 h 216"/>
                  <a:gd name="T28" fmla="*/ 90 w 215"/>
                  <a:gd name="T29" fmla="*/ 168 h 216"/>
                  <a:gd name="T30" fmla="*/ 85 w 215"/>
                  <a:gd name="T31" fmla="*/ 157 h 216"/>
                  <a:gd name="T32" fmla="*/ 105 w 215"/>
                  <a:gd name="T33" fmla="*/ 168 h 216"/>
                  <a:gd name="T34" fmla="*/ 107 w 215"/>
                  <a:gd name="T35" fmla="*/ 180 h 216"/>
                  <a:gd name="T36" fmla="*/ 134 w 215"/>
                  <a:gd name="T37" fmla="*/ 216 h 216"/>
                  <a:gd name="T38" fmla="*/ 155 w 215"/>
                  <a:gd name="T39" fmla="*/ 215 h 216"/>
                  <a:gd name="T40" fmla="*/ 152 w 215"/>
                  <a:gd name="T41" fmla="*/ 206 h 216"/>
                  <a:gd name="T42" fmla="*/ 164 w 215"/>
                  <a:gd name="T43" fmla="*/ 161 h 216"/>
                  <a:gd name="T44" fmla="*/ 186 w 215"/>
                  <a:gd name="T45" fmla="*/ 152 h 216"/>
                  <a:gd name="T46" fmla="*/ 195 w 215"/>
                  <a:gd name="T47" fmla="*/ 157 h 216"/>
                  <a:gd name="T48" fmla="*/ 204 w 215"/>
                  <a:gd name="T49" fmla="*/ 144 h 216"/>
                  <a:gd name="T50" fmla="*/ 215 w 215"/>
                  <a:gd name="T51" fmla="*/ 135 h 216"/>
                  <a:gd name="T52" fmla="*/ 209 w 215"/>
                  <a:gd name="T53" fmla="*/ 117 h 216"/>
                  <a:gd name="T54" fmla="*/ 193 w 215"/>
                  <a:gd name="T55" fmla="*/ 92 h 216"/>
                  <a:gd name="T56" fmla="*/ 184 w 215"/>
                  <a:gd name="T57" fmla="*/ 98 h 216"/>
                  <a:gd name="T58" fmla="*/ 175 w 215"/>
                  <a:gd name="T59" fmla="*/ 90 h 216"/>
                  <a:gd name="T60" fmla="*/ 179 w 215"/>
                  <a:gd name="T61" fmla="*/ 56 h 216"/>
                  <a:gd name="T62" fmla="*/ 166 w 215"/>
                  <a:gd name="T63" fmla="*/ 38 h 216"/>
                  <a:gd name="T64" fmla="*/ 168 w 215"/>
                  <a:gd name="T65" fmla="*/ 27 h 216"/>
                  <a:gd name="T66" fmla="*/ 145 w 215"/>
                  <a:gd name="T67" fmla="*/ 15 h 216"/>
                  <a:gd name="T68" fmla="*/ 135 w 215"/>
                  <a:gd name="T69" fmla="*/ 22 h 216"/>
                  <a:gd name="T70" fmla="*/ 137 w 215"/>
                  <a:gd name="T71" fmla="*/ 2 h 216"/>
                  <a:gd name="T72" fmla="*/ 96 w 215"/>
                  <a:gd name="T73" fmla="*/ 0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5" h="216">
                    <a:moveTo>
                      <a:pt x="96" y="0"/>
                    </a:moveTo>
                    <a:lnTo>
                      <a:pt x="65" y="16"/>
                    </a:lnTo>
                    <a:lnTo>
                      <a:pt x="54" y="15"/>
                    </a:lnTo>
                    <a:lnTo>
                      <a:pt x="56" y="27"/>
                    </a:lnTo>
                    <a:lnTo>
                      <a:pt x="33" y="16"/>
                    </a:lnTo>
                    <a:lnTo>
                      <a:pt x="29" y="27"/>
                    </a:lnTo>
                    <a:lnTo>
                      <a:pt x="24" y="62"/>
                    </a:lnTo>
                    <a:lnTo>
                      <a:pt x="0" y="117"/>
                    </a:lnTo>
                    <a:lnTo>
                      <a:pt x="0" y="117"/>
                    </a:lnTo>
                    <a:lnTo>
                      <a:pt x="22" y="130"/>
                    </a:lnTo>
                    <a:lnTo>
                      <a:pt x="24" y="143"/>
                    </a:lnTo>
                    <a:lnTo>
                      <a:pt x="35" y="141"/>
                    </a:lnTo>
                    <a:lnTo>
                      <a:pt x="40" y="164"/>
                    </a:lnTo>
                    <a:lnTo>
                      <a:pt x="51" y="170"/>
                    </a:lnTo>
                    <a:lnTo>
                      <a:pt x="90" y="168"/>
                    </a:lnTo>
                    <a:lnTo>
                      <a:pt x="85" y="157"/>
                    </a:lnTo>
                    <a:lnTo>
                      <a:pt x="105" y="168"/>
                    </a:lnTo>
                    <a:lnTo>
                      <a:pt x="107" y="180"/>
                    </a:lnTo>
                    <a:lnTo>
                      <a:pt x="134" y="216"/>
                    </a:lnTo>
                    <a:lnTo>
                      <a:pt x="155" y="215"/>
                    </a:lnTo>
                    <a:lnTo>
                      <a:pt x="152" y="206"/>
                    </a:lnTo>
                    <a:lnTo>
                      <a:pt x="164" y="161"/>
                    </a:lnTo>
                    <a:lnTo>
                      <a:pt x="186" y="152"/>
                    </a:lnTo>
                    <a:lnTo>
                      <a:pt x="195" y="157"/>
                    </a:lnTo>
                    <a:lnTo>
                      <a:pt x="204" y="144"/>
                    </a:lnTo>
                    <a:lnTo>
                      <a:pt x="215" y="135"/>
                    </a:lnTo>
                    <a:lnTo>
                      <a:pt x="209" y="117"/>
                    </a:lnTo>
                    <a:lnTo>
                      <a:pt x="193" y="92"/>
                    </a:lnTo>
                    <a:lnTo>
                      <a:pt x="184" y="98"/>
                    </a:lnTo>
                    <a:lnTo>
                      <a:pt x="175" y="90"/>
                    </a:lnTo>
                    <a:lnTo>
                      <a:pt x="179" y="56"/>
                    </a:lnTo>
                    <a:lnTo>
                      <a:pt x="166" y="38"/>
                    </a:lnTo>
                    <a:lnTo>
                      <a:pt x="168" y="27"/>
                    </a:lnTo>
                    <a:lnTo>
                      <a:pt x="145" y="15"/>
                    </a:lnTo>
                    <a:lnTo>
                      <a:pt x="135" y="22"/>
                    </a:lnTo>
                    <a:lnTo>
                      <a:pt x="137" y="2"/>
                    </a:lnTo>
                    <a:lnTo>
                      <a:pt x="96" y="0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06" name="Freeform 162">
                <a:extLst>
                  <a:ext uri="{FF2B5EF4-FFF2-40B4-BE49-F238E27FC236}">
                    <a16:creationId xmlns:a16="http://schemas.microsoft.com/office/drawing/2014/main" id="{7393DDA5-7773-69F9-3024-0BC9FBD819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8" y="2512"/>
                <a:ext cx="215" cy="216"/>
              </a:xfrm>
              <a:custGeom>
                <a:avLst/>
                <a:gdLst>
                  <a:gd name="T0" fmla="*/ 96 w 215"/>
                  <a:gd name="T1" fmla="*/ 0 h 216"/>
                  <a:gd name="T2" fmla="*/ 65 w 215"/>
                  <a:gd name="T3" fmla="*/ 16 h 216"/>
                  <a:gd name="T4" fmla="*/ 54 w 215"/>
                  <a:gd name="T5" fmla="*/ 15 h 216"/>
                  <a:gd name="T6" fmla="*/ 56 w 215"/>
                  <a:gd name="T7" fmla="*/ 27 h 216"/>
                  <a:gd name="T8" fmla="*/ 33 w 215"/>
                  <a:gd name="T9" fmla="*/ 16 h 216"/>
                  <a:gd name="T10" fmla="*/ 29 w 215"/>
                  <a:gd name="T11" fmla="*/ 27 h 216"/>
                  <a:gd name="T12" fmla="*/ 24 w 215"/>
                  <a:gd name="T13" fmla="*/ 62 h 216"/>
                  <a:gd name="T14" fmla="*/ 0 w 215"/>
                  <a:gd name="T15" fmla="*/ 117 h 216"/>
                  <a:gd name="T16" fmla="*/ 0 w 215"/>
                  <a:gd name="T17" fmla="*/ 117 h 216"/>
                  <a:gd name="T18" fmla="*/ 22 w 215"/>
                  <a:gd name="T19" fmla="*/ 130 h 216"/>
                  <a:gd name="T20" fmla="*/ 24 w 215"/>
                  <a:gd name="T21" fmla="*/ 143 h 216"/>
                  <a:gd name="T22" fmla="*/ 35 w 215"/>
                  <a:gd name="T23" fmla="*/ 141 h 216"/>
                  <a:gd name="T24" fmla="*/ 40 w 215"/>
                  <a:gd name="T25" fmla="*/ 164 h 216"/>
                  <a:gd name="T26" fmla="*/ 51 w 215"/>
                  <a:gd name="T27" fmla="*/ 170 h 216"/>
                  <a:gd name="T28" fmla="*/ 90 w 215"/>
                  <a:gd name="T29" fmla="*/ 168 h 216"/>
                  <a:gd name="T30" fmla="*/ 85 w 215"/>
                  <a:gd name="T31" fmla="*/ 157 h 216"/>
                  <a:gd name="T32" fmla="*/ 105 w 215"/>
                  <a:gd name="T33" fmla="*/ 168 h 216"/>
                  <a:gd name="T34" fmla="*/ 107 w 215"/>
                  <a:gd name="T35" fmla="*/ 180 h 216"/>
                  <a:gd name="T36" fmla="*/ 134 w 215"/>
                  <a:gd name="T37" fmla="*/ 216 h 216"/>
                  <a:gd name="T38" fmla="*/ 155 w 215"/>
                  <a:gd name="T39" fmla="*/ 215 h 216"/>
                  <a:gd name="T40" fmla="*/ 152 w 215"/>
                  <a:gd name="T41" fmla="*/ 206 h 216"/>
                  <a:gd name="T42" fmla="*/ 164 w 215"/>
                  <a:gd name="T43" fmla="*/ 161 h 216"/>
                  <a:gd name="T44" fmla="*/ 186 w 215"/>
                  <a:gd name="T45" fmla="*/ 152 h 216"/>
                  <a:gd name="T46" fmla="*/ 195 w 215"/>
                  <a:gd name="T47" fmla="*/ 157 h 216"/>
                  <a:gd name="T48" fmla="*/ 204 w 215"/>
                  <a:gd name="T49" fmla="*/ 144 h 216"/>
                  <a:gd name="T50" fmla="*/ 215 w 215"/>
                  <a:gd name="T51" fmla="*/ 135 h 216"/>
                  <a:gd name="T52" fmla="*/ 209 w 215"/>
                  <a:gd name="T53" fmla="*/ 117 h 216"/>
                  <a:gd name="T54" fmla="*/ 193 w 215"/>
                  <a:gd name="T55" fmla="*/ 92 h 216"/>
                  <a:gd name="T56" fmla="*/ 184 w 215"/>
                  <a:gd name="T57" fmla="*/ 98 h 216"/>
                  <a:gd name="T58" fmla="*/ 175 w 215"/>
                  <a:gd name="T59" fmla="*/ 90 h 216"/>
                  <a:gd name="T60" fmla="*/ 179 w 215"/>
                  <a:gd name="T61" fmla="*/ 56 h 216"/>
                  <a:gd name="T62" fmla="*/ 166 w 215"/>
                  <a:gd name="T63" fmla="*/ 38 h 216"/>
                  <a:gd name="T64" fmla="*/ 168 w 215"/>
                  <a:gd name="T65" fmla="*/ 27 h 216"/>
                  <a:gd name="T66" fmla="*/ 145 w 215"/>
                  <a:gd name="T67" fmla="*/ 15 h 216"/>
                  <a:gd name="T68" fmla="*/ 135 w 215"/>
                  <a:gd name="T69" fmla="*/ 22 h 216"/>
                  <a:gd name="T70" fmla="*/ 137 w 215"/>
                  <a:gd name="T71" fmla="*/ 2 h 216"/>
                  <a:gd name="T72" fmla="*/ 96 w 215"/>
                  <a:gd name="T73" fmla="*/ 0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5" h="216">
                    <a:moveTo>
                      <a:pt x="96" y="0"/>
                    </a:moveTo>
                    <a:lnTo>
                      <a:pt x="65" y="16"/>
                    </a:lnTo>
                    <a:lnTo>
                      <a:pt x="54" y="15"/>
                    </a:lnTo>
                    <a:lnTo>
                      <a:pt x="56" y="27"/>
                    </a:lnTo>
                    <a:lnTo>
                      <a:pt x="33" y="16"/>
                    </a:lnTo>
                    <a:lnTo>
                      <a:pt x="29" y="27"/>
                    </a:lnTo>
                    <a:lnTo>
                      <a:pt x="24" y="62"/>
                    </a:lnTo>
                    <a:lnTo>
                      <a:pt x="0" y="117"/>
                    </a:lnTo>
                    <a:lnTo>
                      <a:pt x="0" y="117"/>
                    </a:lnTo>
                    <a:lnTo>
                      <a:pt x="22" y="130"/>
                    </a:lnTo>
                    <a:lnTo>
                      <a:pt x="24" y="143"/>
                    </a:lnTo>
                    <a:lnTo>
                      <a:pt x="35" y="141"/>
                    </a:lnTo>
                    <a:lnTo>
                      <a:pt x="40" y="164"/>
                    </a:lnTo>
                    <a:lnTo>
                      <a:pt x="51" y="170"/>
                    </a:lnTo>
                    <a:lnTo>
                      <a:pt x="90" y="168"/>
                    </a:lnTo>
                    <a:lnTo>
                      <a:pt x="85" y="157"/>
                    </a:lnTo>
                    <a:lnTo>
                      <a:pt x="105" y="168"/>
                    </a:lnTo>
                    <a:lnTo>
                      <a:pt x="107" y="180"/>
                    </a:lnTo>
                    <a:lnTo>
                      <a:pt x="134" y="216"/>
                    </a:lnTo>
                    <a:lnTo>
                      <a:pt x="155" y="215"/>
                    </a:lnTo>
                    <a:lnTo>
                      <a:pt x="152" y="206"/>
                    </a:lnTo>
                    <a:lnTo>
                      <a:pt x="164" y="161"/>
                    </a:lnTo>
                    <a:lnTo>
                      <a:pt x="186" y="152"/>
                    </a:lnTo>
                    <a:lnTo>
                      <a:pt x="195" y="157"/>
                    </a:lnTo>
                    <a:lnTo>
                      <a:pt x="204" y="144"/>
                    </a:lnTo>
                    <a:lnTo>
                      <a:pt x="215" y="135"/>
                    </a:lnTo>
                    <a:lnTo>
                      <a:pt x="209" y="117"/>
                    </a:lnTo>
                    <a:lnTo>
                      <a:pt x="193" y="92"/>
                    </a:lnTo>
                    <a:lnTo>
                      <a:pt x="184" y="98"/>
                    </a:lnTo>
                    <a:lnTo>
                      <a:pt x="175" y="90"/>
                    </a:lnTo>
                    <a:lnTo>
                      <a:pt x="179" y="56"/>
                    </a:lnTo>
                    <a:lnTo>
                      <a:pt x="166" y="38"/>
                    </a:lnTo>
                    <a:lnTo>
                      <a:pt x="168" y="27"/>
                    </a:lnTo>
                    <a:lnTo>
                      <a:pt x="145" y="15"/>
                    </a:lnTo>
                    <a:lnTo>
                      <a:pt x="135" y="22"/>
                    </a:lnTo>
                    <a:lnTo>
                      <a:pt x="137" y="2"/>
                    </a:lnTo>
                    <a:lnTo>
                      <a:pt x="96" y="0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07" name="Line 163">
                <a:extLst>
                  <a:ext uri="{FF2B5EF4-FFF2-40B4-BE49-F238E27FC236}">
                    <a16:creationId xmlns:a16="http://schemas.microsoft.com/office/drawing/2014/main" id="{9C36AFC9-9BD0-4D76-66A1-ACA1322D8B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82" y="2492"/>
                <a:ext cx="0" cy="0"/>
              </a:xfrm>
              <a:prstGeom prst="line">
                <a:avLst/>
              </a:pr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08" name="Freeform 164">
                <a:extLst>
                  <a:ext uri="{FF2B5EF4-FFF2-40B4-BE49-F238E27FC236}">
                    <a16:creationId xmlns:a16="http://schemas.microsoft.com/office/drawing/2014/main" id="{54CA666B-EC7C-6B78-E81A-7790C7B585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3" y="1992"/>
                <a:ext cx="31" cy="126"/>
              </a:xfrm>
              <a:custGeom>
                <a:avLst/>
                <a:gdLst>
                  <a:gd name="T0" fmla="*/ 0 w 31"/>
                  <a:gd name="T1" fmla="*/ 126 h 126"/>
                  <a:gd name="T2" fmla="*/ 0 w 31"/>
                  <a:gd name="T3" fmla="*/ 73 h 126"/>
                  <a:gd name="T4" fmla="*/ 11 w 31"/>
                  <a:gd name="T5" fmla="*/ 72 h 126"/>
                  <a:gd name="T6" fmla="*/ 31 w 31"/>
                  <a:gd name="T7" fmla="*/ 45 h 126"/>
                  <a:gd name="T8" fmla="*/ 26 w 31"/>
                  <a:gd name="T9" fmla="*/ 34 h 126"/>
                  <a:gd name="T10" fmla="*/ 31 w 31"/>
                  <a:gd name="T11" fmla="*/ 21 h 126"/>
                  <a:gd name="T12" fmla="*/ 27 w 31"/>
                  <a:gd name="T13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126">
                    <a:moveTo>
                      <a:pt x="0" y="126"/>
                    </a:moveTo>
                    <a:lnTo>
                      <a:pt x="0" y="73"/>
                    </a:lnTo>
                    <a:lnTo>
                      <a:pt x="11" y="72"/>
                    </a:lnTo>
                    <a:lnTo>
                      <a:pt x="31" y="45"/>
                    </a:lnTo>
                    <a:lnTo>
                      <a:pt x="26" y="34"/>
                    </a:lnTo>
                    <a:lnTo>
                      <a:pt x="31" y="21"/>
                    </a:lnTo>
                    <a:lnTo>
                      <a:pt x="27" y="0"/>
                    </a:lnTo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09" name="Freeform 165">
                <a:extLst>
                  <a:ext uri="{FF2B5EF4-FFF2-40B4-BE49-F238E27FC236}">
                    <a16:creationId xmlns:a16="http://schemas.microsoft.com/office/drawing/2014/main" id="{E9531EDA-1BDD-2EB0-68C5-4C0EE6B3A3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82" y="2226"/>
                <a:ext cx="176" cy="115"/>
              </a:xfrm>
              <a:custGeom>
                <a:avLst/>
                <a:gdLst>
                  <a:gd name="T0" fmla="*/ 176 w 176"/>
                  <a:gd name="T1" fmla="*/ 113 h 115"/>
                  <a:gd name="T2" fmla="*/ 164 w 176"/>
                  <a:gd name="T3" fmla="*/ 115 h 115"/>
                  <a:gd name="T4" fmla="*/ 155 w 176"/>
                  <a:gd name="T5" fmla="*/ 106 h 115"/>
                  <a:gd name="T6" fmla="*/ 149 w 176"/>
                  <a:gd name="T7" fmla="*/ 86 h 115"/>
                  <a:gd name="T8" fmla="*/ 126 w 176"/>
                  <a:gd name="T9" fmla="*/ 66 h 115"/>
                  <a:gd name="T10" fmla="*/ 124 w 176"/>
                  <a:gd name="T11" fmla="*/ 25 h 115"/>
                  <a:gd name="T12" fmla="*/ 110 w 176"/>
                  <a:gd name="T13" fmla="*/ 0 h 115"/>
                  <a:gd name="T14" fmla="*/ 86 w 176"/>
                  <a:gd name="T15" fmla="*/ 27 h 115"/>
                  <a:gd name="T16" fmla="*/ 88 w 176"/>
                  <a:gd name="T17" fmla="*/ 38 h 115"/>
                  <a:gd name="T18" fmla="*/ 65 w 176"/>
                  <a:gd name="T19" fmla="*/ 41 h 115"/>
                  <a:gd name="T20" fmla="*/ 52 w 176"/>
                  <a:gd name="T21" fmla="*/ 36 h 115"/>
                  <a:gd name="T22" fmla="*/ 32 w 176"/>
                  <a:gd name="T23" fmla="*/ 48 h 115"/>
                  <a:gd name="T24" fmla="*/ 9 w 176"/>
                  <a:gd name="T25" fmla="*/ 52 h 115"/>
                  <a:gd name="T26" fmla="*/ 0 w 176"/>
                  <a:gd name="T27" fmla="*/ 61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6" h="115">
                    <a:moveTo>
                      <a:pt x="176" y="113"/>
                    </a:moveTo>
                    <a:lnTo>
                      <a:pt x="164" y="115"/>
                    </a:lnTo>
                    <a:lnTo>
                      <a:pt x="155" y="106"/>
                    </a:lnTo>
                    <a:lnTo>
                      <a:pt x="149" y="86"/>
                    </a:lnTo>
                    <a:lnTo>
                      <a:pt x="126" y="66"/>
                    </a:lnTo>
                    <a:lnTo>
                      <a:pt x="124" y="25"/>
                    </a:lnTo>
                    <a:lnTo>
                      <a:pt x="110" y="0"/>
                    </a:lnTo>
                    <a:lnTo>
                      <a:pt x="86" y="27"/>
                    </a:lnTo>
                    <a:lnTo>
                      <a:pt x="88" y="38"/>
                    </a:lnTo>
                    <a:lnTo>
                      <a:pt x="65" y="41"/>
                    </a:lnTo>
                    <a:lnTo>
                      <a:pt x="52" y="36"/>
                    </a:lnTo>
                    <a:lnTo>
                      <a:pt x="32" y="48"/>
                    </a:lnTo>
                    <a:lnTo>
                      <a:pt x="9" y="52"/>
                    </a:lnTo>
                    <a:lnTo>
                      <a:pt x="0" y="61"/>
                    </a:lnTo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10" name="Freeform 166">
                <a:extLst>
                  <a:ext uri="{FF2B5EF4-FFF2-40B4-BE49-F238E27FC236}">
                    <a16:creationId xmlns:a16="http://schemas.microsoft.com/office/drawing/2014/main" id="{A2A51D50-5231-B360-1A1F-B62BC21124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" y="2287"/>
                <a:ext cx="29" cy="110"/>
              </a:xfrm>
              <a:custGeom>
                <a:avLst/>
                <a:gdLst>
                  <a:gd name="T0" fmla="*/ 3 w 29"/>
                  <a:gd name="T1" fmla="*/ 110 h 110"/>
                  <a:gd name="T2" fmla="*/ 3 w 29"/>
                  <a:gd name="T3" fmla="*/ 110 h 110"/>
                  <a:gd name="T4" fmla="*/ 0 w 29"/>
                  <a:gd name="T5" fmla="*/ 81 h 110"/>
                  <a:gd name="T6" fmla="*/ 29 w 29"/>
                  <a:gd name="T7" fmla="*/ 63 h 110"/>
                  <a:gd name="T8" fmla="*/ 27 w 29"/>
                  <a:gd name="T9" fmla="*/ 45 h 110"/>
                  <a:gd name="T10" fmla="*/ 27 w 29"/>
                  <a:gd name="T11" fmla="*/ 29 h 110"/>
                  <a:gd name="T12" fmla="*/ 9 w 29"/>
                  <a:gd name="T13" fmla="*/ 13 h 110"/>
                  <a:gd name="T14" fmla="*/ 16 w 29"/>
                  <a:gd name="T15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110">
                    <a:moveTo>
                      <a:pt x="3" y="110"/>
                    </a:moveTo>
                    <a:lnTo>
                      <a:pt x="3" y="110"/>
                    </a:lnTo>
                    <a:lnTo>
                      <a:pt x="0" y="81"/>
                    </a:lnTo>
                    <a:lnTo>
                      <a:pt x="29" y="63"/>
                    </a:lnTo>
                    <a:lnTo>
                      <a:pt x="27" y="45"/>
                    </a:lnTo>
                    <a:lnTo>
                      <a:pt x="27" y="29"/>
                    </a:lnTo>
                    <a:lnTo>
                      <a:pt x="9" y="13"/>
                    </a:lnTo>
                    <a:lnTo>
                      <a:pt x="16" y="0"/>
                    </a:lnTo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11" name="Freeform 167">
                <a:extLst>
                  <a:ext uri="{FF2B5EF4-FFF2-40B4-BE49-F238E27FC236}">
                    <a16:creationId xmlns:a16="http://schemas.microsoft.com/office/drawing/2014/main" id="{96142128-3F79-223C-01AA-BBCF7D22B5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9" y="2328"/>
                <a:ext cx="137" cy="69"/>
              </a:xfrm>
              <a:custGeom>
                <a:avLst/>
                <a:gdLst>
                  <a:gd name="T0" fmla="*/ 137 w 137"/>
                  <a:gd name="T1" fmla="*/ 69 h 69"/>
                  <a:gd name="T2" fmla="*/ 137 w 137"/>
                  <a:gd name="T3" fmla="*/ 69 h 69"/>
                  <a:gd name="T4" fmla="*/ 125 w 137"/>
                  <a:gd name="T5" fmla="*/ 65 h 69"/>
                  <a:gd name="T6" fmla="*/ 112 w 137"/>
                  <a:gd name="T7" fmla="*/ 53 h 69"/>
                  <a:gd name="T8" fmla="*/ 101 w 137"/>
                  <a:gd name="T9" fmla="*/ 56 h 69"/>
                  <a:gd name="T10" fmla="*/ 72 w 137"/>
                  <a:gd name="T11" fmla="*/ 38 h 69"/>
                  <a:gd name="T12" fmla="*/ 67 w 137"/>
                  <a:gd name="T13" fmla="*/ 6 h 69"/>
                  <a:gd name="T14" fmla="*/ 56 w 137"/>
                  <a:gd name="T15" fmla="*/ 0 h 69"/>
                  <a:gd name="T16" fmla="*/ 13 w 137"/>
                  <a:gd name="T17" fmla="*/ 24 h 69"/>
                  <a:gd name="T18" fmla="*/ 0 w 137"/>
                  <a:gd name="T19" fmla="*/ 2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7" h="69">
                    <a:moveTo>
                      <a:pt x="137" y="69"/>
                    </a:moveTo>
                    <a:lnTo>
                      <a:pt x="137" y="69"/>
                    </a:lnTo>
                    <a:lnTo>
                      <a:pt x="125" y="65"/>
                    </a:lnTo>
                    <a:lnTo>
                      <a:pt x="112" y="53"/>
                    </a:lnTo>
                    <a:lnTo>
                      <a:pt x="101" y="56"/>
                    </a:lnTo>
                    <a:lnTo>
                      <a:pt x="72" y="38"/>
                    </a:lnTo>
                    <a:lnTo>
                      <a:pt x="67" y="6"/>
                    </a:lnTo>
                    <a:lnTo>
                      <a:pt x="56" y="0"/>
                    </a:lnTo>
                    <a:lnTo>
                      <a:pt x="13" y="24"/>
                    </a:lnTo>
                    <a:lnTo>
                      <a:pt x="0" y="22"/>
                    </a:lnTo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12" name="Freeform 168">
                <a:extLst>
                  <a:ext uri="{FF2B5EF4-FFF2-40B4-BE49-F238E27FC236}">
                    <a16:creationId xmlns:a16="http://schemas.microsoft.com/office/drawing/2014/main" id="{558B310A-3176-030A-0480-B1BB075D3C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8" y="2339"/>
                <a:ext cx="78" cy="38"/>
              </a:xfrm>
              <a:custGeom>
                <a:avLst/>
                <a:gdLst>
                  <a:gd name="T0" fmla="*/ 78 w 78"/>
                  <a:gd name="T1" fmla="*/ 31 h 38"/>
                  <a:gd name="T2" fmla="*/ 62 w 78"/>
                  <a:gd name="T3" fmla="*/ 29 h 38"/>
                  <a:gd name="T4" fmla="*/ 51 w 78"/>
                  <a:gd name="T5" fmla="*/ 36 h 38"/>
                  <a:gd name="T6" fmla="*/ 45 w 78"/>
                  <a:gd name="T7" fmla="*/ 26 h 38"/>
                  <a:gd name="T8" fmla="*/ 38 w 78"/>
                  <a:gd name="T9" fmla="*/ 36 h 38"/>
                  <a:gd name="T10" fmla="*/ 11 w 78"/>
                  <a:gd name="T11" fmla="*/ 38 h 38"/>
                  <a:gd name="T12" fmla="*/ 11 w 78"/>
                  <a:gd name="T13" fmla="*/ 38 h 38"/>
                  <a:gd name="T14" fmla="*/ 0 w 78"/>
                  <a:gd name="T15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38">
                    <a:moveTo>
                      <a:pt x="78" y="31"/>
                    </a:moveTo>
                    <a:lnTo>
                      <a:pt x="62" y="29"/>
                    </a:lnTo>
                    <a:lnTo>
                      <a:pt x="51" y="36"/>
                    </a:lnTo>
                    <a:lnTo>
                      <a:pt x="45" y="26"/>
                    </a:lnTo>
                    <a:lnTo>
                      <a:pt x="38" y="36"/>
                    </a:lnTo>
                    <a:lnTo>
                      <a:pt x="11" y="38"/>
                    </a:lnTo>
                    <a:lnTo>
                      <a:pt x="11" y="38"/>
                    </a:lnTo>
                    <a:lnTo>
                      <a:pt x="0" y="0"/>
                    </a:lnTo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13" name="Freeform 169">
                <a:extLst>
                  <a:ext uri="{FF2B5EF4-FFF2-40B4-BE49-F238E27FC236}">
                    <a16:creationId xmlns:a16="http://schemas.microsoft.com/office/drawing/2014/main" id="{47D72CA6-0667-6DDF-2B39-5C91E3FFBA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07" y="2118"/>
                <a:ext cx="86" cy="129"/>
              </a:xfrm>
              <a:custGeom>
                <a:avLst/>
                <a:gdLst>
                  <a:gd name="T0" fmla="*/ 0 w 86"/>
                  <a:gd name="T1" fmla="*/ 129 h 129"/>
                  <a:gd name="T2" fmla="*/ 31 w 86"/>
                  <a:gd name="T3" fmla="*/ 92 h 129"/>
                  <a:gd name="T4" fmla="*/ 20 w 86"/>
                  <a:gd name="T5" fmla="*/ 86 h 129"/>
                  <a:gd name="T6" fmla="*/ 23 w 86"/>
                  <a:gd name="T7" fmla="*/ 75 h 129"/>
                  <a:gd name="T8" fmla="*/ 18 w 86"/>
                  <a:gd name="T9" fmla="*/ 66 h 129"/>
                  <a:gd name="T10" fmla="*/ 38 w 86"/>
                  <a:gd name="T11" fmla="*/ 59 h 129"/>
                  <a:gd name="T12" fmla="*/ 25 w 86"/>
                  <a:gd name="T13" fmla="*/ 28 h 129"/>
                  <a:gd name="T14" fmla="*/ 31 w 86"/>
                  <a:gd name="T15" fmla="*/ 18 h 129"/>
                  <a:gd name="T16" fmla="*/ 63 w 86"/>
                  <a:gd name="T17" fmla="*/ 3 h 129"/>
                  <a:gd name="T18" fmla="*/ 83 w 86"/>
                  <a:gd name="T19" fmla="*/ 10 h 129"/>
                  <a:gd name="T20" fmla="*/ 86 w 86"/>
                  <a:gd name="T21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6" h="129">
                    <a:moveTo>
                      <a:pt x="0" y="129"/>
                    </a:moveTo>
                    <a:lnTo>
                      <a:pt x="31" y="92"/>
                    </a:lnTo>
                    <a:lnTo>
                      <a:pt x="20" y="86"/>
                    </a:lnTo>
                    <a:lnTo>
                      <a:pt x="23" y="75"/>
                    </a:lnTo>
                    <a:lnTo>
                      <a:pt x="18" y="66"/>
                    </a:lnTo>
                    <a:lnTo>
                      <a:pt x="38" y="59"/>
                    </a:lnTo>
                    <a:lnTo>
                      <a:pt x="25" y="28"/>
                    </a:lnTo>
                    <a:lnTo>
                      <a:pt x="31" y="18"/>
                    </a:lnTo>
                    <a:lnTo>
                      <a:pt x="63" y="3"/>
                    </a:lnTo>
                    <a:lnTo>
                      <a:pt x="83" y="10"/>
                    </a:lnTo>
                    <a:lnTo>
                      <a:pt x="86" y="0"/>
                    </a:lnTo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14" name="Freeform 170">
                <a:extLst>
                  <a:ext uri="{FF2B5EF4-FFF2-40B4-BE49-F238E27FC236}">
                    <a16:creationId xmlns:a16="http://schemas.microsoft.com/office/drawing/2014/main" id="{8BD4A58A-2DBC-E59F-836A-1D9797A459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6" y="2300"/>
                <a:ext cx="24" cy="54"/>
              </a:xfrm>
              <a:custGeom>
                <a:avLst/>
                <a:gdLst>
                  <a:gd name="T0" fmla="*/ 2 w 24"/>
                  <a:gd name="T1" fmla="*/ 54 h 54"/>
                  <a:gd name="T2" fmla="*/ 0 w 24"/>
                  <a:gd name="T3" fmla="*/ 21 h 54"/>
                  <a:gd name="T4" fmla="*/ 11 w 24"/>
                  <a:gd name="T5" fmla="*/ 18 h 54"/>
                  <a:gd name="T6" fmla="*/ 24 w 2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54">
                    <a:moveTo>
                      <a:pt x="2" y="54"/>
                    </a:moveTo>
                    <a:lnTo>
                      <a:pt x="0" y="21"/>
                    </a:lnTo>
                    <a:lnTo>
                      <a:pt x="11" y="18"/>
                    </a:lnTo>
                    <a:lnTo>
                      <a:pt x="24" y="0"/>
                    </a:lnTo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15" name="Freeform 171">
                <a:extLst>
                  <a:ext uri="{FF2B5EF4-FFF2-40B4-BE49-F238E27FC236}">
                    <a16:creationId xmlns:a16="http://schemas.microsoft.com/office/drawing/2014/main" id="{71D28B09-6C27-4607-B0AC-156C05D004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4" y="2161"/>
                <a:ext cx="336" cy="139"/>
              </a:xfrm>
              <a:custGeom>
                <a:avLst/>
                <a:gdLst>
                  <a:gd name="T0" fmla="*/ 336 w 336"/>
                  <a:gd name="T1" fmla="*/ 139 h 139"/>
                  <a:gd name="T2" fmla="*/ 325 w 336"/>
                  <a:gd name="T3" fmla="*/ 133 h 139"/>
                  <a:gd name="T4" fmla="*/ 312 w 336"/>
                  <a:gd name="T5" fmla="*/ 101 h 139"/>
                  <a:gd name="T6" fmla="*/ 321 w 336"/>
                  <a:gd name="T7" fmla="*/ 94 h 139"/>
                  <a:gd name="T8" fmla="*/ 323 w 336"/>
                  <a:gd name="T9" fmla="*/ 86 h 139"/>
                  <a:gd name="T10" fmla="*/ 287 w 336"/>
                  <a:gd name="T11" fmla="*/ 63 h 139"/>
                  <a:gd name="T12" fmla="*/ 272 w 336"/>
                  <a:gd name="T13" fmla="*/ 49 h 139"/>
                  <a:gd name="T14" fmla="*/ 274 w 336"/>
                  <a:gd name="T15" fmla="*/ 38 h 139"/>
                  <a:gd name="T16" fmla="*/ 269 w 336"/>
                  <a:gd name="T17" fmla="*/ 27 h 139"/>
                  <a:gd name="T18" fmla="*/ 256 w 336"/>
                  <a:gd name="T19" fmla="*/ 25 h 139"/>
                  <a:gd name="T20" fmla="*/ 226 w 336"/>
                  <a:gd name="T21" fmla="*/ 36 h 139"/>
                  <a:gd name="T22" fmla="*/ 215 w 336"/>
                  <a:gd name="T23" fmla="*/ 31 h 139"/>
                  <a:gd name="T24" fmla="*/ 208 w 336"/>
                  <a:gd name="T25" fmla="*/ 38 h 139"/>
                  <a:gd name="T26" fmla="*/ 181 w 336"/>
                  <a:gd name="T27" fmla="*/ 34 h 139"/>
                  <a:gd name="T28" fmla="*/ 137 w 336"/>
                  <a:gd name="T29" fmla="*/ 11 h 139"/>
                  <a:gd name="T30" fmla="*/ 128 w 336"/>
                  <a:gd name="T31" fmla="*/ 16 h 139"/>
                  <a:gd name="T32" fmla="*/ 92 w 336"/>
                  <a:gd name="T33" fmla="*/ 9 h 139"/>
                  <a:gd name="T34" fmla="*/ 69 w 336"/>
                  <a:gd name="T35" fmla="*/ 16 h 139"/>
                  <a:gd name="T36" fmla="*/ 49 w 336"/>
                  <a:gd name="T37" fmla="*/ 11 h 139"/>
                  <a:gd name="T38" fmla="*/ 40 w 336"/>
                  <a:gd name="T39" fmla="*/ 0 h 139"/>
                  <a:gd name="T40" fmla="*/ 22 w 336"/>
                  <a:gd name="T41" fmla="*/ 34 h 139"/>
                  <a:gd name="T42" fmla="*/ 11 w 336"/>
                  <a:gd name="T43" fmla="*/ 34 h 139"/>
                  <a:gd name="T44" fmla="*/ 0 w 336"/>
                  <a:gd name="T45" fmla="*/ 43 h 139"/>
                  <a:gd name="T46" fmla="*/ 6 w 336"/>
                  <a:gd name="T47" fmla="*/ 6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36" h="139">
                    <a:moveTo>
                      <a:pt x="336" y="139"/>
                    </a:moveTo>
                    <a:lnTo>
                      <a:pt x="325" y="133"/>
                    </a:lnTo>
                    <a:lnTo>
                      <a:pt x="312" y="101"/>
                    </a:lnTo>
                    <a:lnTo>
                      <a:pt x="321" y="94"/>
                    </a:lnTo>
                    <a:lnTo>
                      <a:pt x="323" y="86"/>
                    </a:lnTo>
                    <a:lnTo>
                      <a:pt x="287" y="63"/>
                    </a:lnTo>
                    <a:lnTo>
                      <a:pt x="272" y="49"/>
                    </a:lnTo>
                    <a:lnTo>
                      <a:pt x="274" y="38"/>
                    </a:lnTo>
                    <a:lnTo>
                      <a:pt x="269" y="27"/>
                    </a:lnTo>
                    <a:lnTo>
                      <a:pt x="256" y="25"/>
                    </a:lnTo>
                    <a:lnTo>
                      <a:pt x="226" y="36"/>
                    </a:lnTo>
                    <a:lnTo>
                      <a:pt x="215" y="31"/>
                    </a:lnTo>
                    <a:lnTo>
                      <a:pt x="208" y="38"/>
                    </a:lnTo>
                    <a:lnTo>
                      <a:pt x="181" y="34"/>
                    </a:lnTo>
                    <a:lnTo>
                      <a:pt x="137" y="11"/>
                    </a:lnTo>
                    <a:lnTo>
                      <a:pt x="128" y="16"/>
                    </a:lnTo>
                    <a:lnTo>
                      <a:pt x="92" y="9"/>
                    </a:lnTo>
                    <a:lnTo>
                      <a:pt x="69" y="16"/>
                    </a:lnTo>
                    <a:lnTo>
                      <a:pt x="49" y="11"/>
                    </a:lnTo>
                    <a:lnTo>
                      <a:pt x="40" y="0"/>
                    </a:lnTo>
                    <a:lnTo>
                      <a:pt x="22" y="34"/>
                    </a:lnTo>
                    <a:lnTo>
                      <a:pt x="11" y="34"/>
                    </a:lnTo>
                    <a:lnTo>
                      <a:pt x="0" y="43"/>
                    </a:lnTo>
                    <a:lnTo>
                      <a:pt x="6" y="65"/>
                    </a:lnTo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16" name="Freeform 172">
                <a:extLst>
                  <a:ext uri="{FF2B5EF4-FFF2-40B4-BE49-F238E27FC236}">
                    <a16:creationId xmlns:a16="http://schemas.microsoft.com/office/drawing/2014/main" id="{3DC4C25F-FD8C-CF40-4661-78666FBC03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0" y="2354"/>
                <a:ext cx="78" cy="52"/>
              </a:xfrm>
              <a:custGeom>
                <a:avLst/>
                <a:gdLst>
                  <a:gd name="T0" fmla="*/ 0 w 78"/>
                  <a:gd name="T1" fmla="*/ 52 h 52"/>
                  <a:gd name="T2" fmla="*/ 17 w 78"/>
                  <a:gd name="T3" fmla="*/ 32 h 52"/>
                  <a:gd name="T4" fmla="*/ 17 w 78"/>
                  <a:gd name="T5" fmla="*/ 11 h 52"/>
                  <a:gd name="T6" fmla="*/ 78 w 78"/>
                  <a:gd name="T7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8" h="52">
                    <a:moveTo>
                      <a:pt x="0" y="52"/>
                    </a:moveTo>
                    <a:lnTo>
                      <a:pt x="17" y="32"/>
                    </a:lnTo>
                    <a:lnTo>
                      <a:pt x="17" y="11"/>
                    </a:lnTo>
                    <a:lnTo>
                      <a:pt x="78" y="0"/>
                    </a:lnTo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17" name="Freeform 173">
                <a:extLst>
                  <a:ext uri="{FF2B5EF4-FFF2-40B4-BE49-F238E27FC236}">
                    <a16:creationId xmlns:a16="http://schemas.microsoft.com/office/drawing/2014/main" id="{1F3092A1-8E32-90AB-D461-CAA9658BF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36" y="2370"/>
                <a:ext cx="84" cy="47"/>
              </a:xfrm>
              <a:custGeom>
                <a:avLst/>
                <a:gdLst>
                  <a:gd name="T0" fmla="*/ 84 w 84"/>
                  <a:gd name="T1" fmla="*/ 36 h 47"/>
                  <a:gd name="T2" fmla="*/ 41 w 84"/>
                  <a:gd name="T3" fmla="*/ 47 h 47"/>
                  <a:gd name="T4" fmla="*/ 5 w 84"/>
                  <a:gd name="T5" fmla="*/ 43 h 47"/>
                  <a:gd name="T6" fmla="*/ 16 w 84"/>
                  <a:gd name="T7" fmla="*/ 38 h 47"/>
                  <a:gd name="T8" fmla="*/ 18 w 84"/>
                  <a:gd name="T9" fmla="*/ 27 h 47"/>
                  <a:gd name="T10" fmla="*/ 2 w 84"/>
                  <a:gd name="T11" fmla="*/ 11 h 47"/>
                  <a:gd name="T12" fmla="*/ 0 w 84"/>
                  <a:gd name="T13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4" h="47">
                    <a:moveTo>
                      <a:pt x="84" y="36"/>
                    </a:moveTo>
                    <a:lnTo>
                      <a:pt x="41" y="47"/>
                    </a:lnTo>
                    <a:lnTo>
                      <a:pt x="5" y="43"/>
                    </a:lnTo>
                    <a:lnTo>
                      <a:pt x="16" y="38"/>
                    </a:lnTo>
                    <a:lnTo>
                      <a:pt x="18" y="27"/>
                    </a:lnTo>
                    <a:lnTo>
                      <a:pt x="2" y="11"/>
                    </a:lnTo>
                    <a:lnTo>
                      <a:pt x="0" y="0"/>
                    </a:lnTo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18" name="Freeform 174">
                <a:extLst>
                  <a:ext uri="{FF2B5EF4-FFF2-40B4-BE49-F238E27FC236}">
                    <a16:creationId xmlns:a16="http://schemas.microsoft.com/office/drawing/2014/main" id="{59779F79-3039-6C84-DFB1-600995DCDE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1" y="2310"/>
                <a:ext cx="160" cy="40"/>
              </a:xfrm>
              <a:custGeom>
                <a:avLst/>
                <a:gdLst>
                  <a:gd name="T0" fmla="*/ 158 w 160"/>
                  <a:gd name="T1" fmla="*/ 40 h 40"/>
                  <a:gd name="T2" fmla="*/ 160 w 160"/>
                  <a:gd name="T3" fmla="*/ 40 h 40"/>
                  <a:gd name="T4" fmla="*/ 160 w 160"/>
                  <a:gd name="T5" fmla="*/ 29 h 40"/>
                  <a:gd name="T6" fmla="*/ 146 w 160"/>
                  <a:gd name="T7" fmla="*/ 24 h 40"/>
                  <a:gd name="T8" fmla="*/ 139 w 160"/>
                  <a:gd name="T9" fmla="*/ 2 h 40"/>
                  <a:gd name="T10" fmla="*/ 128 w 160"/>
                  <a:gd name="T11" fmla="*/ 0 h 40"/>
                  <a:gd name="T12" fmla="*/ 126 w 160"/>
                  <a:gd name="T13" fmla="*/ 11 h 40"/>
                  <a:gd name="T14" fmla="*/ 90 w 160"/>
                  <a:gd name="T15" fmla="*/ 11 h 40"/>
                  <a:gd name="T16" fmla="*/ 63 w 160"/>
                  <a:gd name="T17" fmla="*/ 22 h 40"/>
                  <a:gd name="T18" fmla="*/ 54 w 160"/>
                  <a:gd name="T19" fmla="*/ 17 h 40"/>
                  <a:gd name="T20" fmla="*/ 45 w 160"/>
                  <a:gd name="T21" fmla="*/ 22 h 40"/>
                  <a:gd name="T22" fmla="*/ 32 w 160"/>
                  <a:gd name="T23" fmla="*/ 9 h 40"/>
                  <a:gd name="T24" fmla="*/ 0 w 160"/>
                  <a:gd name="T25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0" h="40">
                    <a:moveTo>
                      <a:pt x="158" y="40"/>
                    </a:moveTo>
                    <a:lnTo>
                      <a:pt x="160" y="40"/>
                    </a:lnTo>
                    <a:lnTo>
                      <a:pt x="160" y="29"/>
                    </a:lnTo>
                    <a:lnTo>
                      <a:pt x="146" y="24"/>
                    </a:lnTo>
                    <a:lnTo>
                      <a:pt x="139" y="2"/>
                    </a:lnTo>
                    <a:lnTo>
                      <a:pt x="128" y="0"/>
                    </a:lnTo>
                    <a:lnTo>
                      <a:pt x="126" y="11"/>
                    </a:lnTo>
                    <a:lnTo>
                      <a:pt x="90" y="11"/>
                    </a:lnTo>
                    <a:lnTo>
                      <a:pt x="63" y="22"/>
                    </a:lnTo>
                    <a:lnTo>
                      <a:pt x="54" y="17"/>
                    </a:lnTo>
                    <a:lnTo>
                      <a:pt x="45" y="22"/>
                    </a:lnTo>
                    <a:lnTo>
                      <a:pt x="32" y="9"/>
                    </a:lnTo>
                    <a:lnTo>
                      <a:pt x="0" y="6"/>
                    </a:lnTo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19" name="Freeform 175">
                <a:extLst>
                  <a:ext uri="{FF2B5EF4-FFF2-40B4-BE49-F238E27FC236}">
                    <a16:creationId xmlns:a16="http://schemas.microsoft.com/office/drawing/2014/main" id="{4334A233-8DE6-5170-4A39-0766EA4471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96" y="2280"/>
                <a:ext cx="87" cy="45"/>
              </a:xfrm>
              <a:custGeom>
                <a:avLst/>
                <a:gdLst>
                  <a:gd name="T0" fmla="*/ 0 w 87"/>
                  <a:gd name="T1" fmla="*/ 0 h 45"/>
                  <a:gd name="T2" fmla="*/ 24 w 87"/>
                  <a:gd name="T3" fmla="*/ 41 h 45"/>
                  <a:gd name="T4" fmla="*/ 33 w 87"/>
                  <a:gd name="T5" fmla="*/ 45 h 45"/>
                  <a:gd name="T6" fmla="*/ 61 w 87"/>
                  <a:gd name="T7" fmla="*/ 27 h 45"/>
                  <a:gd name="T8" fmla="*/ 87 w 87"/>
                  <a:gd name="T9" fmla="*/ 3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45">
                    <a:moveTo>
                      <a:pt x="0" y="0"/>
                    </a:moveTo>
                    <a:lnTo>
                      <a:pt x="24" y="41"/>
                    </a:lnTo>
                    <a:lnTo>
                      <a:pt x="33" y="45"/>
                    </a:lnTo>
                    <a:lnTo>
                      <a:pt x="61" y="27"/>
                    </a:lnTo>
                    <a:lnTo>
                      <a:pt x="87" y="36"/>
                    </a:lnTo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20" name="Freeform 176">
                <a:extLst>
                  <a:ext uri="{FF2B5EF4-FFF2-40B4-BE49-F238E27FC236}">
                    <a16:creationId xmlns:a16="http://schemas.microsoft.com/office/drawing/2014/main" id="{D04A68E1-6C06-AC84-498A-D9BEF6DA74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5" y="2316"/>
                <a:ext cx="34" cy="158"/>
              </a:xfrm>
              <a:custGeom>
                <a:avLst/>
                <a:gdLst>
                  <a:gd name="T0" fmla="*/ 34 w 34"/>
                  <a:gd name="T1" fmla="*/ 0 h 158"/>
                  <a:gd name="T2" fmla="*/ 34 w 34"/>
                  <a:gd name="T3" fmla="*/ 45 h 158"/>
                  <a:gd name="T4" fmla="*/ 27 w 34"/>
                  <a:gd name="T5" fmla="*/ 54 h 158"/>
                  <a:gd name="T6" fmla="*/ 34 w 34"/>
                  <a:gd name="T7" fmla="*/ 119 h 158"/>
                  <a:gd name="T8" fmla="*/ 12 w 34"/>
                  <a:gd name="T9" fmla="*/ 126 h 158"/>
                  <a:gd name="T10" fmla="*/ 0 w 34"/>
                  <a:gd name="T11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158">
                    <a:moveTo>
                      <a:pt x="34" y="0"/>
                    </a:moveTo>
                    <a:lnTo>
                      <a:pt x="34" y="45"/>
                    </a:lnTo>
                    <a:lnTo>
                      <a:pt x="27" y="54"/>
                    </a:lnTo>
                    <a:lnTo>
                      <a:pt x="34" y="119"/>
                    </a:lnTo>
                    <a:lnTo>
                      <a:pt x="12" y="126"/>
                    </a:lnTo>
                    <a:lnTo>
                      <a:pt x="0" y="158"/>
                    </a:lnTo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21" name="Freeform 177">
                <a:extLst>
                  <a:ext uri="{FF2B5EF4-FFF2-40B4-BE49-F238E27FC236}">
                    <a16:creationId xmlns:a16="http://schemas.microsoft.com/office/drawing/2014/main" id="{6E31FF30-1B08-31F9-8BCC-C162645589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0" y="2478"/>
                <a:ext cx="66" cy="177"/>
              </a:xfrm>
              <a:custGeom>
                <a:avLst/>
                <a:gdLst>
                  <a:gd name="T0" fmla="*/ 30 w 66"/>
                  <a:gd name="T1" fmla="*/ 177 h 177"/>
                  <a:gd name="T2" fmla="*/ 30 w 66"/>
                  <a:gd name="T3" fmla="*/ 166 h 177"/>
                  <a:gd name="T4" fmla="*/ 19 w 66"/>
                  <a:gd name="T5" fmla="*/ 160 h 177"/>
                  <a:gd name="T6" fmla="*/ 28 w 66"/>
                  <a:gd name="T7" fmla="*/ 144 h 177"/>
                  <a:gd name="T8" fmla="*/ 25 w 66"/>
                  <a:gd name="T9" fmla="*/ 133 h 177"/>
                  <a:gd name="T10" fmla="*/ 12 w 66"/>
                  <a:gd name="T11" fmla="*/ 115 h 177"/>
                  <a:gd name="T12" fmla="*/ 0 w 66"/>
                  <a:gd name="T13" fmla="*/ 112 h 177"/>
                  <a:gd name="T14" fmla="*/ 10 w 66"/>
                  <a:gd name="T15" fmla="*/ 105 h 177"/>
                  <a:gd name="T16" fmla="*/ 66 w 66"/>
                  <a:gd name="T17" fmla="*/ 96 h 177"/>
                  <a:gd name="T18" fmla="*/ 66 w 66"/>
                  <a:gd name="T19" fmla="*/ 74 h 177"/>
                  <a:gd name="T20" fmla="*/ 32 w 66"/>
                  <a:gd name="T21" fmla="*/ 61 h 177"/>
                  <a:gd name="T22" fmla="*/ 39 w 66"/>
                  <a:gd name="T23" fmla="*/ 52 h 177"/>
                  <a:gd name="T24" fmla="*/ 50 w 66"/>
                  <a:gd name="T25" fmla="*/ 54 h 177"/>
                  <a:gd name="T26" fmla="*/ 23 w 66"/>
                  <a:gd name="T27" fmla="*/ 0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6" h="177">
                    <a:moveTo>
                      <a:pt x="30" y="177"/>
                    </a:moveTo>
                    <a:lnTo>
                      <a:pt x="30" y="166"/>
                    </a:lnTo>
                    <a:lnTo>
                      <a:pt x="19" y="160"/>
                    </a:lnTo>
                    <a:lnTo>
                      <a:pt x="28" y="144"/>
                    </a:lnTo>
                    <a:lnTo>
                      <a:pt x="25" y="133"/>
                    </a:lnTo>
                    <a:lnTo>
                      <a:pt x="12" y="115"/>
                    </a:lnTo>
                    <a:lnTo>
                      <a:pt x="0" y="112"/>
                    </a:lnTo>
                    <a:lnTo>
                      <a:pt x="10" y="105"/>
                    </a:lnTo>
                    <a:lnTo>
                      <a:pt x="66" y="96"/>
                    </a:lnTo>
                    <a:lnTo>
                      <a:pt x="66" y="74"/>
                    </a:lnTo>
                    <a:lnTo>
                      <a:pt x="32" y="61"/>
                    </a:lnTo>
                    <a:lnTo>
                      <a:pt x="39" y="52"/>
                    </a:lnTo>
                    <a:lnTo>
                      <a:pt x="50" y="54"/>
                    </a:lnTo>
                    <a:lnTo>
                      <a:pt x="23" y="0"/>
                    </a:lnTo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22" name="Freeform 178">
                <a:extLst>
                  <a:ext uri="{FF2B5EF4-FFF2-40B4-BE49-F238E27FC236}">
                    <a16:creationId xmlns:a16="http://schemas.microsoft.com/office/drawing/2014/main" id="{9DC92D9D-F796-82F0-C8C0-B2D1509C9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1" y="2543"/>
                <a:ext cx="18" cy="11"/>
              </a:xfrm>
              <a:custGeom>
                <a:avLst/>
                <a:gdLst>
                  <a:gd name="T0" fmla="*/ 18 w 18"/>
                  <a:gd name="T1" fmla="*/ 0 h 11"/>
                  <a:gd name="T2" fmla="*/ 8 w 18"/>
                  <a:gd name="T3" fmla="*/ 2 h 11"/>
                  <a:gd name="T4" fmla="*/ 0 w 18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11">
                    <a:moveTo>
                      <a:pt x="18" y="0"/>
                    </a:moveTo>
                    <a:lnTo>
                      <a:pt x="8" y="2"/>
                    </a:lnTo>
                    <a:lnTo>
                      <a:pt x="0" y="11"/>
                    </a:lnTo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23" name="Freeform 179">
                <a:extLst>
                  <a:ext uri="{FF2B5EF4-FFF2-40B4-BE49-F238E27FC236}">
                    <a16:creationId xmlns:a16="http://schemas.microsoft.com/office/drawing/2014/main" id="{0C3B2B7D-BE63-0DDD-8E4A-A0F5D8FA5E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8" y="2559"/>
                <a:ext cx="30" cy="18"/>
              </a:xfrm>
              <a:custGeom>
                <a:avLst/>
                <a:gdLst>
                  <a:gd name="T0" fmla="*/ 0 w 30"/>
                  <a:gd name="T1" fmla="*/ 2 h 18"/>
                  <a:gd name="T2" fmla="*/ 3 w 30"/>
                  <a:gd name="T3" fmla="*/ 15 h 18"/>
                  <a:gd name="T4" fmla="*/ 16 w 30"/>
                  <a:gd name="T5" fmla="*/ 18 h 18"/>
                  <a:gd name="T6" fmla="*/ 30 w 30"/>
                  <a:gd name="T7" fmla="*/ 13 h 18"/>
                  <a:gd name="T8" fmla="*/ 11 w 30"/>
                  <a:gd name="T9" fmla="*/ 0 h 18"/>
                  <a:gd name="T10" fmla="*/ 0 w 30"/>
                  <a:gd name="T11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8">
                    <a:moveTo>
                      <a:pt x="0" y="2"/>
                    </a:moveTo>
                    <a:lnTo>
                      <a:pt x="3" y="15"/>
                    </a:lnTo>
                    <a:lnTo>
                      <a:pt x="16" y="18"/>
                    </a:lnTo>
                    <a:lnTo>
                      <a:pt x="30" y="13"/>
                    </a:lnTo>
                    <a:lnTo>
                      <a:pt x="1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1A1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24" name="Freeform 180">
                <a:extLst>
                  <a:ext uri="{FF2B5EF4-FFF2-40B4-BE49-F238E27FC236}">
                    <a16:creationId xmlns:a16="http://schemas.microsoft.com/office/drawing/2014/main" id="{6948C78C-E770-DD71-3BB9-A2B2A655E1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8" y="2559"/>
                <a:ext cx="30" cy="18"/>
              </a:xfrm>
              <a:custGeom>
                <a:avLst/>
                <a:gdLst>
                  <a:gd name="T0" fmla="*/ 0 w 30"/>
                  <a:gd name="T1" fmla="*/ 2 h 18"/>
                  <a:gd name="T2" fmla="*/ 3 w 30"/>
                  <a:gd name="T3" fmla="*/ 15 h 18"/>
                  <a:gd name="T4" fmla="*/ 16 w 30"/>
                  <a:gd name="T5" fmla="*/ 18 h 18"/>
                  <a:gd name="T6" fmla="*/ 30 w 30"/>
                  <a:gd name="T7" fmla="*/ 13 h 18"/>
                  <a:gd name="T8" fmla="*/ 11 w 30"/>
                  <a:gd name="T9" fmla="*/ 0 h 18"/>
                  <a:gd name="T10" fmla="*/ 0 w 30"/>
                  <a:gd name="T11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8">
                    <a:moveTo>
                      <a:pt x="0" y="2"/>
                    </a:moveTo>
                    <a:lnTo>
                      <a:pt x="3" y="15"/>
                    </a:lnTo>
                    <a:lnTo>
                      <a:pt x="16" y="18"/>
                    </a:lnTo>
                    <a:lnTo>
                      <a:pt x="30" y="13"/>
                    </a:lnTo>
                    <a:lnTo>
                      <a:pt x="11" y="0"/>
                    </a:lnTo>
                    <a:lnTo>
                      <a:pt x="0" y="2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25" name="Freeform 181">
                <a:extLst>
                  <a:ext uri="{FF2B5EF4-FFF2-40B4-BE49-F238E27FC236}">
                    <a16:creationId xmlns:a16="http://schemas.microsoft.com/office/drawing/2014/main" id="{8E228496-AFA8-0356-6BED-6DF5EFA1DE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9" y="2646"/>
                <a:ext cx="24" cy="30"/>
              </a:xfrm>
              <a:custGeom>
                <a:avLst/>
                <a:gdLst>
                  <a:gd name="T0" fmla="*/ 7 w 24"/>
                  <a:gd name="T1" fmla="*/ 0 h 30"/>
                  <a:gd name="T2" fmla="*/ 0 w 24"/>
                  <a:gd name="T3" fmla="*/ 9 h 30"/>
                  <a:gd name="T4" fmla="*/ 24 w 24"/>
                  <a:gd name="T5" fmla="*/ 30 h 30"/>
                  <a:gd name="T6" fmla="*/ 24 w 24"/>
                  <a:gd name="T7" fmla="*/ 19 h 30"/>
                  <a:gd name="T8" fmla="*/ 11 w 24"/>
                  <a:gd name="T9" fmla="*/ 12 h 30"/>
                  <a:gd name="T10" fmla="*/ 7 w 24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30">
                    <a:moveTo>
                      <a:pt x="7" y="0"/>
                    </a:moveTo>
                    <a:lnTo>
                      <a:pt x="0" y="9"/>
                    </a:lnTo>
                    <a:lnTo>
                      <a:pt x="24" y="30"/>
                    </a:lnTo>
                    <a:lnTo>
                      <a:pt x="24" y="19"/>
                    </a:lnTo>
                    <a:lnTo>
                      <a:pt x="11" y="12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1A1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26" name="Freeform 182">
                <a:extLst>
                  <a:ext uri="{FF2B5EF4-FFF2-40B4-BE49-F238E27FC236}">
                    <a16:creationId xmlns:a16="http://schemas.microsoft.com/office/drawing/2014/main" id="{14215C8C-AF55-9F88-AA61-4AA0E3CBD4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9" y="2646"/>
                <a:ext cx="24" cy="30"/>
              </a:xfrm>
              <a:custGeom>
                <a:avLst/>
                <a:gdLst>
                  <a:gd name="T0" fmla="*/ 7 w 24"/>
                  <a:gd name="T1" fmla="*/ 0 h 30"/>
                  <a:gd name="T2" fmla="*/ 0 w 24"/>
                  <a:gd name="T3" fmla="*/ 9 h 30"/>
                  <a:gd name="T4" fmla="*/ 24 w 24"/>
                  <a:gd name="T5" fmla="*/ 30 h 30"/>
                  <a:gd name="T6" fmla="*/ 24 w 24"/>
                  <a:gd name="T7" fmla="*/ 19 h 30"/>
                  <a:gd name="T8" fmla="*/ 11 w 24"/>
                  <a:gd name="T9" fmla="*/ 12 h 30"/>
                  <a:gd name="T10" fmla="*/ 7 w 24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30">
                    <a:moveTo>
                      <a:pt x="7" y="0"/>
                    </a:moveTo>
                    <a:lnTo>
                      <a:pt x="0" y="9"/>
                    </a:lnTo>
                    <a:lnTo>
                      <a:pt x="24" y="30"/>
                    </a:lnTo>
                    <a:lnTo>
                      <a:pt x="24" y="19"/>
                    </a:lnTo>
                    <a:lnTo>
                      <a:pt x="11" y="12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27" name="Freeform 183">
                <a:extLst>
                  <a:ext uri="{FF2B5EF4-FFF2-40B4-BE49-F238E27FC236}">
                    <a16:creationId xmlns:a16="http://schemas.microsoft.com/office/drawing/2014/main" id="{0C6ABC53-3E29-FA0B-F226-AF632C10C1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9" y="2646"/>
                <a:ext cx="24" cy="30"/>
              </a:xfrm>
              <a:custGeom>
                <a:avLst/>
                <a:gdLst>
                  <a:gd name="T0" fmla="*/ 7 w 24"/>
                  <a:gd name="T1" fmla="*/ 0 h 30"/>
                  <a:gd name="T2" fmla="*/ 0 w 24"/>
                  <a:gd name="T3" fmla="*/ 9 h 30"/>
                  <a:gd name="T4" fmla="*/ 24 w 24"/>
                  <a:gd name="T5" fmla="*/ 30 h 30"/>
                  <a:gd name="T6" fmla="*/ 24 w 24"/>
                  <a:gd name="T7" fmla="*/ 19 h 30"/>
                  <a:gd name="T8" fmla="*/ 11 w 24"/>
                  <a:gd name="T9" fmla="*/ 12 h 30"/>
                  <a:gd name="T10" fmla="*/ 7 w 24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30">
                    <a:moveTo>
                      <a:pt x="7" y="0"/>
                    </a:moveTo>
                    <a:lnTo>
                      <a:pt x="0" y="9"/>
                    </a:lnTo>
                    <a:lnTo>
                      <a:pt x="24" y="30"/>
                    </a:lnTo>
                    <a:lnTo>
                      <a:pt x="24" y="19"/>
                    </a:lnTo>
                    <a:lnTo>
                      <a:pt x="11" y="12"/>
                    </a:lnTo>
                    <a:lnTo>
                      <a:pt x="7" y="0"/>
                    </a:lnTo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28" name="Freeform 184">
                <a:extLst>
                  <a:ext uri="{FF2B5EF4-FFF2-40B4-BE49-F238E27FC236}">
                    <a16:creationId xmlns:a16="http://schemas.microsoft.com/office/drawing/2014/main" id="{BBF8A4DB-7302-F297-3FB6-219284E552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34" y="2655"/>
                <a:ext cx="112" cy="171"/>
              </a:xfrm>
              <a:custGeom>
                <a:avLst/>
                <a:gdLst>
                  <a:gd name="T0" fmla="*/ 16 w 112"/>
                  <a:gd name="T1" fmla="*/ 0 h 171"/>
                  <a:gd name="T2" fmla="*/ 58 w 112"/>
                  <a:gd name="T3" fmla="*/ 14 h 171"/>
                  <a:gd name="T4" fmla="*/ 65 w 112"/>
                  <a:gd name="T5" fmla="*/ 34 h 171"/>
                  <a:gd name="T6" fmla="*/ 83 w 112"/>
                  <a:gd name="T7" fmla="*/ 50 h 171"/>
                  <a:gd name="T8" fmla="*/ 101 w 112"/>
                  <a:gd name="T9" fmla="*/ 117 h 171"/>
                  <a:gd name="T10" fmla="*/ 101 w 112"/>
                  <a:gd name="T11" fmla="*/ 144 h 171"/>
                  <a:gd name="T12" fmla="*/ 112 w 112"/>
                  <a:gd name="T13" fmla="*/ 151 h 171"/>
                  <a:gd name="T14" fmla="*/ 74 w 112"/>
                  <a:gd name="T15" fmla="*/ 169 h 171"/>
                  <a:gd name="T16" fmla="*/ 65 w 112"/>
                  <a:gd name="T17" fmla="*/ 162 h 171"/>
                  <a:gd name="T18" fmla="*/ 40 w 112"/>
                  <a:gd name="T19" fmla="*/ 164 h 171"/>
                  <a:gd name="T20" fmla="*/ 47 w 112"/>
                  <a:gd name="T21" fmla="*/ 151 h 171"/>
                  <a:gd name="T22" fmla="*/ 0 w 112"/>
                  <a:gd name="T23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2" h="171">
                    <a:moveTo>
                      <a:pt x="16" y="0"/>
                    </a:moveTo>
                    <a:lnTo>
                      <a:pt x="58" y="14"/>
                    </a:lnTo>
                    <a:lnTo>
                      <a:pt x="65" y="34"/>
                    </a:lnTo>
                    <a:lnTo>
                      <a:pt x="83" y="50"/>
                    </a:lnTo>
                    <a:lnTo>
                      <a:pt x="101" y="117"/>
                    </a:lnTo>
                    <a:lnTo>
                      <a:pt x="101" y="144"/>
                    </a:lnTo>
                    <a:lnTo>
                      <a:pt x="112" y="151"/>
                    </a:lnTo>
                    <a:lnTo>
                      <a:pt x="74" y="169"/>
                    </a:lnTo>
                    <a:lnTo>
                      <a:pt x="65" y="162"/>
                    </a:lnTo>
                    <a:lnTo>
                      <a:pt x="40" y="164"/>
                    </a:lnTo>
                    <a:lnTo>
                      <a:pt x="47" y="151"/>
                    </a:lnTo>
                    <a:lnTo>
                      <a:pt x="0" y="171"/>
                    </a:lnTo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29" name="Freeform 185">
                <a:extLst>
                  <a:ext uri="{FF2B5EF4-FFF2-40B4-BE49-F238E27FC236}">
                    <a16:creationId xmlns:a16="http://schemas.microsoft.com/office/drawing/2014/main" id="{96FB5B27-12D2-1EFF-00ED-4EEA058211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0" y="2629"/>
                <a:ext cx="380" cy="193"/>
              </a:xfrm>
              <a:custGeom>
                <a:avLst/>
                <a:gdLst>
                  <a:gd name="T0" fmla="*/ 380 w 380"/>
                  <a:gd name="T1" fmla="*/ 193 h 193"/>
                  <a:gd name="T2" fmla="*/ 375 w 380"/>
                  <a:gd name="T3" fmla="*/ 182 h 193"/>
                  <a:gd name="T4" fmla="*/ 351 w 380"/>
                  <a:gd name="T5" fmla="*/ 190 h 193"/>
                  <a:gd name="T6" fmla="*/ 340 w 380"/>
                  <a:gd name="T7" fmla="*/ 184 h 193"/>
                  <a:gd name="T8" fmla="*/ 348 w 380"/>
                  <a:gd name="T9" fmla="*/ 173 h 193"/>
                  <a:gd name="T10" fmla="*/ 337 w 380"/>
                  <a:gd name="T11" fmla="*/ 170 h 193"/>
                  <a:gd name="T12" fmla="*/ 326 w 380"/>
                  <a:gd name="T13" fmla="*/ 148 h 193"/>
                  <a:gd name="T14" fmla="*/ 315 w 380"/>
                  <a:gd name="T15" fmla="*/ 148 h 193"/>
                  <a:gd name="T16" fmla="*/ 297 w 380"/>
                  <a:gd name="T17" fmla="*/ 134 h 193"/>
                  <a:gd name="T18" fmla="*/ 301 w 380"/>
                  <a:gd name="T19" fmla="*/ 110 h 193"/>
                  <a:gd name="T20" fmla="*/ 265 w 380"/>
                  <a:gd name="T21" fmla="*/ 65 h 193"/>
                  <a:gd name="T22" fmla="*/ 263 w 380"/>
                  <a:gd name="T23" fmla="*/ 51 h 193"/>
                  <a:gd name="T24" fmla="*/ 239 w 380"/>
                  <a:gd name="T25" fmla="*/ 36 h 193"/>
                  <a:gd name="T26" fmla="*/ 248 w 380"/>
                  <a:gd name="T27" fmla="*/ 51 h 193"/>
                  <a:gd name="T28" fmla="*/ 209 w 380"/>
                  <a:gd name="T29" fmla="*/ 53 h 193"/>
                  <a:gd name="T30" fmla="*/ 198 w 380"/>
                  <a:gd name="T31" fmla="*/ 47 h 193"/>
                  <a:gd name="T32" fmla="*/ 193 w 380"/>
                  <a:gd name="T33" fmla="*/ 24 h 193"/>
                  <a:gd name="T34" fmla="*/ 182 w 380"/>
                  <a:gd name="T35" fmla="*/ 26 h 193"/>
                  <a:gd name="T36" fmla="*/ 180 w 380"/>
                  <a:gd name="T37" fmla="*/ 15 h 193"/>
                  <a:gd name="T38" fmla="*/ 158 w 380"/>
                  <a:gd name="T39" fmla="*/ 0 h 193"/>
                  <a:gd name="T40" fmla="*/ 133 w 380"/>
                  <a:gd name="T41" fmla="*/ 24 h 193"/>
                  <a:gd name="T42" fmla="*/ 124 w 380"/>
                  <a:gd name="T43" fmla="*/ 15 h 193"/>
                  <a:gd name="T44" fmla="*/ 86 w 380"/>
                  <a:gd name="T45" fmla="*/ 17 h 193"/>
                  <a:gd name="T46" fmla="*/ 65 w 380"/>
                  <a:gd name="T47" fmla="*/ 18 h 193"/>
                  <a:gd name="T48" fmla="*/ 50 w 380"/>
                  <a:gd name="T49" fmla="*/ 36 h 193"/>
                  <a:gd name="T50" fmla="*/ 0 w 380"/>
                  <a:gd name="T51" fmla="*/ 4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0" h="193">
                    <a:moveTo>
                      <a:pt x="380" y="193"/>
                    </a:moveTo>
                    <a:lnTo>
                      <a:pt x="375" y="182"/>
                    </a:lnTo>
                    <a:lnTo>
                      <a:pt x="351" y="190"/>
                    </a:lnTo>
                    <a:lnTo>
                      <a:pt x="340" y="184"/>
                    </a:lnTo>
                    <a:lnTo>
                      <a:pt x="348" y="173"/>
                    </a:lnTo>
                    <a:lnTo>
                      <a:pt x="337" y="170"/>
                    </a:lnTo>
                    <a:lnTo>
                      <a:pt x="326" y="148"/>
                    </a:lnTo>
                    <a:lnTo>
                      <a:pt x="315" y="148"/>
                    </a:lnTo>
                    <a:lnTo>
                      <a:pt x="297" y="134"/>
                    </a:lnTo>
                    <a:lnTo>
                      <a:pt x="301" y="110"/>
                    </a:lnTo>
                    <a:lnTo>
                      <a:pt x="265" y="65"/>
                    </a:lnTo>
                    <a:lnTo>
                      <a:pt x="263" y="51"/>
                    </a:lnTo>
                    <a:lnTo>
                      <a:pt x="239" y="36"/>
                    </a:lnTo>
                    <a:lnTo>
                      <a:pt x="248" y="51"/>
                    </a:lnTo>
                    <a:lnTo>
                      <a:pt x="209" y="53"/>
                    </a:lnTo>
                    <a:lnTo>
                      <a:pt x="198" y="47"/>
                    </a:lnTo>
                    <a:lnTo>
                      <a:pt x="193" y="24"/>
                    </a:lnTo>
                    <a:lnTo>
                      <a:pt x="182" y="26"/>
                    </a:lnTo>
                    <a:lnTo>
                      <a:pt x="180" y="15"/>
                    </a:lnTo>
                    <a:lnTo>
                      <a:pt x="158" y="0"/>
                    </a:lnTo>
                    <a:lnTo>
                      <a:pt x="133" y="24"/>
                    </a:lnTo>
                    <a:lnTo>
                      <a:pt x="124" y="15"/>
                    </a:lnTo>
                    <a:lnTo>
                      <a:pt x="86" y="17"/>
                    </a:lnTo>
                    <a:lnTo>
                      <a:pt x="65" y="18"/>
                    </a:lnTo>
                    <a:lnTo>
                      <a:pt x="50" y="36"/>
                    </a:lnTo>
                    <a:lnTo>
                      <a:pt x="0" y="40"/>
                    </a:lnTo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30" name="Freeform 186">
                <a:extLst>
                  <a:ext uri="{FF2B5EF4-FFF2-40B4-BE49-F238E27FC236}">
                    <a16:creationId xmlns:a16="http://schemas.microsoft.com/office/drawing/2014/main" id="{4F7E1BF3-F274-9E93-3162-6D4A27A9BD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8" y="2265"/>
                <a:ext cx="105" cy="112"/>
              </a:xfrm>
              <a:custGeom>
                <a:avLst/>
                <a:gdLst>
                  <a:gd name="T0" fmla="*/ 49 w 105"/>
                  <a:gd name="T1" fmla="*/ 0 h 112"/>
                  <a:gd name="T2" fmla="*/ 49 w 105"/>
                  <a:gd name="T3" fmla="*/ 0 h 112"/>
                  <a:gd name="T4" fmla="*/ 22 w 105"/>
                  <a:gd name="T5" fmla="*/ 20 h 112"/>
                  <a:gd name="T6" fmla="*/ 16 w 105"/>
                  <a:gd name="T7" fmla="*/ 31 h 112"/>
                  <a:gd name="T8" fmla="*/ 18 w 105"/>
                  <a:gd name="T9" fmla="*/ 42 h 112"/>
                  <a:gd name="T10" fmla="*/ 0 w 105"/>
                  <a:gd name="T11" fmla="*/ 74 h 112"/>
                  <a:gd name="T12" fmla="*/ 11 w 105"/>
                  <a:gd name="T13" fmla="*/ 112 h 112"/>
                  <a:gd name="T14" fmla="*/ 11 w 105"/>
                  <a:gd name="T15" fmla="*/ 112 h 112"/>
                  <a:gd name="T16" fmla="*/ 38 w 105"/>
                  <a:gd name="T17" fmla="*/ 110 h 112"/>
                  <a:gd name="T18" fmla="*/ 45 w 105"/>
                  <a:gd name="T19" fmla="*/ 100 h 112"/>
                  <a:gd name="T20" fmla="*/ 51 w 105"/>
                  <a:gd name="T21" fmla="*/ 110 h 112"/>
                  <a:gd name="T22" fmla="*/ 62 w 105"/>
                  <a:gd name="T23" fmla="*/ 103 h 112"/>
                  <a:gd name="T24" fmla="*/ 78 w 105"/>
                  <a:gd name="T25" fmla="*/ 105 h 112"/>
                  <a:gd name="T26" fmla="*/ 90 w 105"/>
                  <a:gd name="T27" fmla="*/ 87 h 112"/>
                  <a:gd name="T28" fmla="*/ 105 w 105"/>
                  <a:gd name="T29" fmla="*/ 24 h 112"/>
                  <a:gd name="T30" fmla="*/ 103 w 105"/>
                  <a:gd name="T31" fmla="*/ 20 h 112"/>
                  <a:gd name="T32" fmla="*/ 94 w 105"/>
                  <a:gd name="T33" fmla="*/ 11 h 112"/>
                  <a:gd name="T34" fmla="*/ 83 w 105"/>
                  <a:gd name="T35" fmla="*/ 15 h 112"/>
                  <a:gd name="T36" fmla="*/ 49 w 105"/>
                  <a:gd name="T37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5" h="112">
                    <a:moveTo>
                      <a:pt x="49" y="0"/>
                    </a:moveTo>
                    <a:lnTo>
                      <a:pt x="49" y="0"/>
                    </a:lnTo>
                    <a:lnTo>
                      <a:pt x="22" y="20"/>
                    </a:lnTo>
                    <a:lnTo>
                      <a:pt x="16" y="31"/>
                    </a:lnTo>
                    <a:lnTo>
                      <a:pt x="18" y="42"/>
                    </a:lnTo>
                    <a:lnTo>
                      <a:pt x="0" y="74"/>
                    </a:lnTo>
                    <a:lnTo>
                      <a:pt x="11" y="112"/>
                    </a:lnTo>
                    <a:lnTo>
                      <a:pt x="11" y="112"/>
                    </a:lnTo>
                    <a:lnTo>
                      <a:pt x="38" y="110"/>
                    </a:lnTo>
                    <a:lnTo>
                      <a:pt x="45" y="100"/>
                    </a:lnTo>
                    <a:lnTo>
                      <a:pt x="51" y="110"/>
                    </a:lnTo>
                    <a:lnTo>
                      <a:pt x="62" y="103"/>
                    </a:lnTo>
                    <a:lnTo>
                      <a:pt x="78" y="105"/>
                    </a:lnTo>
                    <a:lnTo>
                      <a:pt x="90" y="87"/>
                    </a:lnTo>
                    <a:lnTo>
                      <a:pt x="105" y="24"/>
                    </a:lnTo>
                    <a:lnTo>
                      <a:pt x="103" y="20"/>
                    </a:lnTo>
                    <a:lnTo>
                      <a:pt x="94" y="11"/>
                    </a:lnTo>
                    <a:lnTo>
                      <a:pt x="83" y="15"/>
                    </a:lnTo>
                    <a:lnTo>
                      <a:pt x="49" y="0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31" name="Freeform 187">
                <a:extLst>
                  <a:ext uri="{FF2B5EF4-FFF2-40B4-BE49-F238E27FC236}">
                    <a16:creationId xmlns:a16="http://schemas.microsoft.com/office/drawing/2014/main" id="{1FD7A34F-56E7-3C86-8216-9788B99707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4" y="2195"/>
                <a:ext cx="123" cy="146"/>
              </a:xfrm>
              <a:custGeom>
                <a:avLst/>
                <a:gdLst>
                  <a:gd name="T0" fmla="*/ 9 w 123"/>
                  <a:gd name="T1" fmla="*/ 0 h 146"/>
                  <a:gd name="T2" fmla="*/ 0 w 123"/>
                  <a:gd name="T3" fmla="*/ 9 h 146"/>
                  <a:gd name="T4" fmla="*/ 8 w 123"/>
                  <a:gd name="T5" fmla="*/ 31 h 146"/>
                  <a:gd name="T6" fmla="*/ 22 w 123"/>
                  <a:gd name="T7" fmla="*/ 56 h 146"/>
                  <a:gd name="T8" fmla="*/ 24 w 123"/>
                  <a:gd name="T9" fmla="*/ 97 h 146"/>
                  <a:gd name="T10" fmla="*/ 47 w 123"/>
                  <a:gd name="T11" fmla="*/ 117 h 146"/>
                  <a:gd name="T12" fmla="*/ 53 w 123"/>
                  <a:gd name="T13" fmla="*/ 137 h 146"/>
                  <a:gd name="T14" fmla="*/ 62 w 123"/>
                  <a:gd name="T15" fmla="*/ 146 h 146"/>
                  <a:gd name="T16" fmla="*/ 74 w 123"/>
                  <a:gd name="T17" fmla="*/ 144 h 146"/>
                  <a:gd name="T18" fmla="*/ 92 w 123"/>
                  <a:gd name="T19" fmla="*/ 112 h 146"/>
                  <a:gd name="T20" fmla="*/ 90 w 123"/>
                  <a:gd name="T21" fmla="*/ 101 h 146"/>
                  <a:gd name="T22" fmla="*/ 96 w 123"/>
                  <a:gd name="T23" fmla="*/ 90 h 146"/>
                  <a:gd name="T24" fmla="*/ 123 w 123"/>
                  <a:gd name="T25" fmla="*/ 70 h 146"/>
                  <a:gd name="T26" fmla="*/ 110 w 123"/>
                  <a:gd name="T27" fmla="*/ 51 h 146"/>
                  <a:gd name="T28" fmla="*/ 119 w 123"/>
                  <a:gd name="T29" fmla="*/ 40 h 146"/>
                  <a:gd name="T30" fmla="*/ 98 w 123"/>
                  <a:gd name="T31" fmla="*/ 18 h 146"/>
                  <a:gd name="T32" fmla="*/ 62 w 123"/>
                  <a:gd name="T33" fmla="*/ 4 h 146"/>
                  <a:gd name="T34" fmla="*/ 26 w 123"/>
                  <a:gd name="T35" fmla="*/ 0 h 146"/>
                  <a:gd name="T36" fmla="*/ 9 w 123"/>
                  <a:gd name="T37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3" h="146">
                    <a:moveTo>
                      <a:pt x="9" y="0"/>
                    </a:moveTo>
                    <a:lnTo>
                      <a:pt x="0" y="9"/>
                    </a:lnTo>
                    <a:lnTo>
                      <a:pt x="8" y="31"/>
                    </a:lnTo>
                    <a:lnTo>
                      <a:pt x="22" y="56"/>
                    </a:lnTo>
                    <a:lnTo>
                      <a:pt x="24" y="97"/>
                    </a:lnTo>
                    <a:lnTo>
                      <a:pt x="47" y="117"/>
                    </a:lnTo>
                    <a:lnTo>
                      <a:pt x="53" y="137"/>
                    </a:lnTo>
                    <a:lnTo>
                      <a:pt x="62" y="146"/>
                    </a:lnTo>
                    <a:lnTo>
                      <a:pt x="74" y="144"/>
                    </a:lnTo>
                    <a:lnTo>
                      <a:pt x="92" y="112"/>
                    </a:lnTo>
                    <a:lnTo>
                      <a:pt x="90" y="101"/>
                    </a:lnTo>
                    <a:lnTo>
                      <a:pt x="96" y="90"/>
                    </a:lnTo>
                    <a:lnTo>
                      <a:pt x="123" y="70"/>
                    </a:lnTo>
                    <a:lnTo>
                      <a:pt x="110" y="51"/>
                    </a:lnTo>
                    <a:lnTo>
                      <a:pt x="119" y="40"/>
                    </a:lnTo>
                    <a:lnTo>
                      <a:pt x="98" y="18"/>
                    </a:lnTo>
                    <a:lnTo>
                      <a:pt x="62" y="4"/>
                    </a:lnTo>
                    <a:lnTo>
                      <a:pt x="26" y="0"/>
                    </a:lnTo>
                    <a:lnTo>
                      <a:pt x="9" y="0"/>
                    </a:lnTo>
                    <a:close/>
                  </a:path>
                </a:pathLst>
              </a:custGeom>
              <a:noFill/>
              <a:ln w="11113" cap="flat">
                <a:solidFill>
                  <a:srgbClr val="1A1D5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32" name="Freeform 188">
                <a:extLst>
                  <a:ext uri="{FF2B5EF4-FFF2-40B4-BE49-F238E27FC236}">
                    <a16:creationId xmlns:a16="http://schemas.microsoft.com/office/drawing/2014/main" id="{D2F4087F-8DFC-85CA-C38A-63BF5432217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97" y="2844"/>
                <a:ext cx="65" cy="94"/>
              </a:xfrm>
              <a:custGeom>
                <a:avLst/>
                <a:gdLst>
                  <a:gd name="T0" fmla="*/ 3 w 36"/>
                  <a:gd name="T1" fmla="*/ 23 h 52"/>
                  <a:gd name="T2" fmla="*/ 4 w 36"/>
                  <a:gd name="T3" fmla="*/ 27 h 52"/>
                  <a:gd name="T4" fmla="*/ 19 w 36"/>
                  <a:gd name="T5" fmla="*/ 52 h 52"/>
                  <a:gd name="T6" fmla="*/ 33 w 36"/>
                  <a:gd name="T7" fmla="*/ 27 h 52"/>
                  <a:gd name="T8" fmla="*/ 34 w 36"/>
                  <a:gd name="T9" fmla="*/ 23 h 52"/>
                  <a:gd name="T10" fmla="*/ 3 w 36"/>
                  <a:gd name="T11" fmla="*/ 23 h 52"/>
                  <a:gd name="T12" fmla="*/ 15 w 36"/>
                  <a:gd name="T13" fmla="*/ 30 h 52"/>
                  <a:gd name="T14" fmla="*/ 17 w 36"/>
                  <a:gd name="T15" fmla="*/ 11 h 52"/>
                  <a:gd name="T16" fmla="*/ 15 w 36"/>
                  <a:gd name="T17" fmla="*/ 3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52">
                    <a:moveTo>
                      <a:pt x="3" y="23"/>
                    </a:moveTo>
                    <a:cubicBezTo>
                      <a:pt x="4" y="24"/>
                      <a:pt x="4" y="26"/>
                      <a:pt x="4" y="27"/>
                    </a:cubicBezTo>
                    <a:cubicBezTo>
                      <a:pt x="8" y="35"/>
                      <a:pt x="15" y="43"/>
                      <a:pt x="19" y="52"/>
                    </a:cubicBezTo>
                    <a:cubicBezTo>
                      <a:pt x="22" y="43"/>
                      <a:pt x="29" y="35"/>
                      <a:pt x="33" y="27"/>
                    </a:cubicBezTo>
                    <a:cubicBezTo>
                      <a:pt x="33" y="25"/>
                      <a:pt x="34" y="24"/>
                      <a:pt x="34" y="23"/>
                    </a:cubicBezTo>
                    <a:cubicBezTo>
                      <a:pt x="36" y="0"/>
                      <a:pt x="0" y="0"/>
                      <a:pt x="3" y="23"/>
                    </a:cubicBezTo>
                    <a:moveTo>
                      <a:pt x="15" y="30"/>
                    </a:moveTo>
                    <a:cubicBezTo>
                      <a:pt x="8" y="27"/>
                      <a:pt x="6" y="13"/>
                      <a:pt x="17" y="11"/>
                    </a:cubicBezTo>
                    <a:cubicBezTo>
                      <a:pt x="33" y="8"/>
                      <a:pt x="31" y="35"/>
                      <a:pt x="15" y="30"/>
                    </a:cubicBezTo>
                  </a:path>
                </a:pathLst>
              </a:custGeom>
              <a:solidFill>
                <a:srgbClr val="535A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33" name="Freeform 189">
                <a:extLst>
                  <a:ext uri="{FF2B5EF4-FFF2-40B4-BE49-F238E27FC236}">
                    <a16:creationId xmlns:a16="http://schemas.microsoft.com/office/drawing/2014/main" id="{99D8F7D4-D110-F3CF-C85B-3318810EA44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86" y="3038"/>
                <a:ext cx="65" cy="94"/>
              </a:xfrm>
              <a:custGeom>
                <a:avLst/>
                <a:gdLst>
                  <a:gd name="T0" fmla="*/ 3 w 36"/>
                  <a:gd name="T1" fmla="*/ 23 h 52"/>
                  <a:gd name="T2" fmla="*/ 4 w 36"/>
                  <a:gd name="T3" fmla="*/ 27 h 52"/>
                  <a:gd name="T4" fmla="*/ 18 w 36"/>
                  <a:gd name="T5" fmla="*/ 52 h 52"/>
                  <a:gd name="T6" fmla="*/ 32 w 36"/>
                  <a:gd name="T7" fmla="*/ 27 h 52"/>
                  <a:gd name="T8" fmla="*/ 33 w 36"/>
                  <a:gd name="T9" fmla="*/ 23 h 52"/>
                  <a:gd name="T10" fmla="*/ 3 w 36"/>
                  <a:gd name="T11" fmla="*/ 23 h 52"/>
                  <a:gd name="T12" fmla="*/ 14 w 36"/>
                  <a:gd name="T13" fmla="*/ 30 h 52"/>
                  <a:gd name="T14" fmla="*/ 16 w 36"/>
                  <a:gd name="T15" fmla="*/ 11 h 52"/>
                  <a:gd name="T16" fmla="*/ 14 w 36"/>
                  <a:gd name="T17" fmla="*/ 3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52">
                    <a:moveTo>
                      <a:pt x="3" y="23"/>
                    </a:moveTo>
                    <a:cubicBezTo>
                      <a:pt x="3" y="24"/>
                      <a:pt x="3" y="26"/>
                      <a:pt x="4" y="27"/>
                    </a:cubicBezTo>
                    <a:cubicBezTo>
                      <a:pt x="7" y="35"/>
                      <a:pt x="14" y="43"/>
                      <a:pt x="18" y="52"/>
                    </a:cubicBezTo>
                    <a:cubicBezTo>
                      <a:pt x="22" y="43"/>
                      <a:pt x="29" y="35"/>
                      <a:pt x="32" y="27"/>
                    </a:cubicBezTo>
                    <a:cubicBezTo>
                      <a:pt x="32" y="26"/>
                      <a:pt x="33" y="24"/>
                      <a:pt x="33" y="23"/>
                    </a:cubicBezTo>
                    <a:cubicBezTo>
                      <a:pt x="36" y="0"/>
                      <a:pt x="0" y="1"/>
                      <a:pt x="3" y="23"/>
                    </a:cubicBezTo>
                    <a:moveTo>
                      <a:pt x="14" y="30"/>
                    </a:moveTo>
                    <a:cubicBezTo>
                      <a:pt x="7" y="28"/>
                      <a:pt x="5" y="13"/>
                      <a:pt x="16" y="11"/>
                    </a:cubicBezTo>
                    <a:cubicBezTo>
                      <a:pt x="32" y="9"/>
                      <a:pt x="30" y="35"/>
                      <a:pt x="14" y="30"/>
                    </a:cubicBezTo>
                  </a:path>
                </a:pathLst>
              </a:custGeom>
              <a:solidFill>
                <a:srgbClr val="535A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34" name="Freeform 190">
                <a:extLst>
                  <a:ext uri="{FF2B5EF4-FFF2-40B4-BE49-F238E27FC236}">
                    <a16:creationId xmlns:a16="http://schemas.microsoft.com/office/drawing/2014/main" id="{C3FA3C8D-54EC-174A-6B6E-2B6F328BCD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38" y="3366"/>
                <a:ext cx="65" cy="94"/>
              </a:xfrm>
              <a:custGeom>
                <a:avLst/>
                <a:gdLst>
                  <a:gd name="T0" fmla="*/ 3 w 36"/>
                  <a:gd name="T1" fmla="*/ 23 h 52"/>
                  <a:gd name="T2" fmla="*/ 4 w 36"/>
                  <a:gd name="T3" fmla="*/ 27 h 52"/>
                  <a:gd name="T4" fmla="*/ 18 w 36"/>
                  <a:gd name="T5" fmla="*/ 52 h 52"/>
                  <a:gd name="T6" fmla="*/ 32 w 36"/>
                  <a:gd name="T7" fmla="*/ 27 h 52"/>
                  <a:gd name="T8" fmla="*/ 33 w 36"/>
                  <a:gd name="T9" fmla="*/ 23 h 52"/>
                  <a:gd name="T10" fmla="*/ 3 w 36"/>
                  <a:gd name="T11" fmla="*/ 23 h 52"/>
                  <a:gd name="T12" fmla="*/ 15 w 36"/>
                  <a:gd name="T13" fmla="*/ 30 h 52"/>
                  <a:gd name="T14" fmla="*/ 16 w 36"/>
                  <a:gd name="T15" fmla="*/ 12 h 52"/>
                  <a:gd name="T16" fmla="*/ 15 w 36"/>
                  <a:gd name="T17" fmla="*/ 3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52">
                    <a:moveTo>
                      <a:pt x="3" y="23"/>
                    </a:moveTo>
                    <a:cubicBezTo>
                      <a:pt x="3" y="25"/>
                      <a:pt x="4" y="26"/>
                      <a:pt x="4" y="27"/>
                    </a:cubicBezTo>
                    <a:cubicBezTo>
                      <a:pt x="8" y="36"/>
                      <a:pt x="14" y="43"/>
                      <a:pt x="18" y="52"/>
                    </a:cubicBezTo>
                    <a:cubicBezTo>
                      <a:pt x="22" y="43"/>
                      <a:pt x="29" y="36"/>
                      <a:pt x="32" y="27"/>
                    </a:cubicBezTo>
                    <a:cubicBezTo>
                      <a:pt x="33" y="26"/>
                      <a:pt x="33" y="24"/>
                      <a:pt x="33" y="23"/>
                    </a:cubicBezTo>
                    <a:cubicBezTo>
                      <a:pt x="36" y="0"/>
                      <a:pt x="0" y="1"/>
                      <a:pt x="3" y="23"/>
                    </a:cubicBezTo>
                    <a:moveTo>
                      <a:pt x="15" y="30"/>
                    </a:moveTo>
                    <a:cubicBezTo>
                      <a:pt x="7" y="28"/>
                      <a:pt x="6" y="14"/>
                      <a:pt x="16" y="12"/>
                    </a:cubicBezTo>
                    <a:cubicBezTo>
                      <a:pt x="33" y="9"/>
                      <a:pt x="31" y="35"/>
                      <a:pt x="15" y="30"/>
                    </a:cubicBezTo>
                  </a:path>
                </a:pathLst>
              </a:custGeom>
              <a:solidFill>
                <a:srgbClr val="535A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35" name="Freeform 191">
                <a:extLst>
                  <a:ext uri="{FF2B5EF4-FFF2-40B4-BE49-F238E27FC236}">
                    <a16:creationId xmlns:a16="http://schemas.microsoft.com/office/drawing/2014/main" id="{F6986CB2-1869-9457-D199-DCD7C6B8726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09" y="3359"/>
                <a:ext cx="65" cy="92"/>
              </a:xfrm>
              <a:custGeom>
                <a:avLst/>
                <a:gdLst>
                  <a:gd name="T0" fmla="*/ 3 w 36"/>
                  <a:gd name="T1" fmla="*/ 23 h 51"/>
                  <a:gd name="T2" fmla="*/ 5 w 36"/>
                  <a:gd name="T3" fmla="*/ 26 h 51"/>
                  <a:gd name="T4" fmla="*/ 19 w 36"/>
                  <a:gd name="T5" fmla="*/ 51 h 51"/>
                  <a:gd name="T6" fmla="*/ 33 w 36"/>
                  <a:gd name="T7" fmla="*/ 26 h 51"/>
                  <a:gd name="T8" fmla="*/ 34 w 36"/>
                  <a:gd name="T9" fmla="*/ 22 h 51"/>
                  <a:gd name="T10" fmla="*/ 3 w 36"/>
                  <a:gd name="T11" fmla="*/ 23 h 51"/>
                  <a:gd name="T12" fmla="*/ 15 w 36"/>
                  <a:gd name="T13" fmla="*/ 30 h 51"/>
                  <a:gd name="T14" fmla="*/ 17 w 36"/>
                  <a:gd name="T15" fmla="*/ 11 h 51"/>
                  <a:gd name="T16" fmla="*/ 15 w 36"/>
                  <a:gd name="T17" fmla="*/ 3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51">
                    <a:moveTo>
                      <a:pt x="3" y="23"/>
                    </a:moveTo>
                    <a:cubicBezTo>
                      <a:pt x="4" y="24"/>
                      <a:pt x="4" y="25"/>
                      <a:pt x="5" y="26"/>
                    </a:cubicBezTo>
                    <a:cubicBezTo>
                      <a:pt x="8" y="35"/>
                      <a:pt x="15" y="43"/>
                      <a:pt x="19" y="51"/>
                    </a:cubicBezTo>
                    <a:cubicBezTo>
                      <a:pt x="22" y="43"/>
                      <a:pt x="29" y="35"/>
                      <a:pt x="33" y="26"/>
                    </a:cubicBezTo>
                    <a:cubicBezTo>
                      <a:pt x="33" y="25"/>
                      <a:pt x="34" y="24"/>
                      <a:pt x="34" y="22"/>
                    </a:cubicBezTo>
                    <a:cubicBezTo>
                      <a:pt x="36" y="0"/>
                      <a:pt x="0" y="0"/>
                      <a:pt x="3" y="23"/>
                    </a:cubicBezTo>
                    <a:moveTo>
                      <a:pt x="15" y="30"/>
                    </a:moveTo>
                    <a:cubicBezTo>
                      <a:pt x="8" y="27"/>
                      <a:pt x="6" y="13"/>
                      <a:pt x="17" y="11"/>
                    </a:cubicBezTo>
                    <a:cubicBezTo>
                      <a:pt x="33" y="8"/>
                      <a:pt x="31" y="35"/>
                      <a:pt x="15" y="30"/>
                    </a:cubicBezTo>
                  </a:path>
                </a:pathLst>
              </a:custGeom>
              <a:solidFill>
                <a:srgbClr val="535A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36" name="Freeform 192">
                <a:extLst>
                  <a:ext uri="{FF2B5EF4-FFF2-40B4-BE49-F238E27FC236}">
                    <a16:creationId xmlns:a16="http://schemas.microsoft.com/office/drawing/2014/main" id="{E3F7B9A0-0BF8-202C-8952-1EC50D514E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659" y="3356"/>
                <a:ext cx="65" cy="91"/>
              </a:xfrm>
              <a:custGeom>
                <a:avLst/>
                <a:gdLst>
                  <a:gd name="T0" fmla="*/ 3 w 36"/>
                  <a:gd name="T1" fmla="*/ 23 h 51"/>
                  <a:gd name="T2" fmla="*/ 4 w 36"/>
                  <a:gd name="T3" fmla="*/ 26 h 51"/>
                  <a:gd name="T4" fmla="*/ 19 w 36"/>
                  <a:gd name="T5" fmla="*/ 51 h 51"/>
                  <a:gd name="T6" fmla="*/ 33 w 36"/>
                  <a:gd name="T7" fmla="*/ 26 h 51"/>
                  <a:gd name="T8" fmla="*/ 34 w 36"/>
                  <a:gd name="T9" fmla="*/ 22 h 51"/>
                  <a:gd name="T10" fmla="*/ 3 w 36"/>
                  <a:gd name="T11" fmla="*/ 23 h 51"/>
                  <a:gd name="T12" fmla="*/ 15 w 36"/>
                  <a:gd name="T13" fmla="*/ 29 h 51"/>
                  <a:gd name="T14" fmla="*/ 17 w 36"/>
                  <a:gd name="T15" fmla="*/ 11 h 51"/>
                  <a:gd name="T16" fmla="*/ 15 w 36"/>
                  <a:gd name="T17" fmla="*/ 29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51">
                    <a:moveTo>
                      <a:pt x="3" y="23"/>
                    </a:moveTo>
                    <a:cubicBezTo>
                      <a:pt x="3" y="24"/>
                      <a:pt x="4" y="25"/>
                      <a:pt x="4" y="26"/>
                    </a:cubicBezTo>
                    <a:cubicBezTo>
                      <a:pt x="8" y="35"/>
                      <a:pt x="14" y="43"/>
                      <a:pt x="19" y="51"/>
                    </a:cubicBezTo>
                    <a:cubicBezTo>
                      <a:pt x="22" y="43"/>
                      <a:pt x="29" y="35"/>
                      <a:pt x="33" y="26"/>
                    </a:cubicBezTo>
                    <a:cubicBezTo>
                      <a:pt x="33" y="25"/>
                      <a:pt x="33" y="24"/>
                      <a:pt x="34" y="22"/>
                    </a:cubicBezTo>
                    <a:cubicBezTo>
                      <a:pt x="36" y="0"/>
                      <a:pt x="0" y="0"/>
                      <a:pt x="3" y="23"/>
                    </a:cubicBezTo>
                    <a:moveTo>
                      <a:pt x="15" y="29"/>
                    </a:moveTo>
                    <a:cubicBezTo>
                      <a:pt x="8" y="27"/>
                      <a:pt x="6" y="13"/>
                      <a:pt x="17" y="11"/>
                    </a:cubicBezTo>
                    <a:cubicBezTo>
                      <a:pt x="33" y="8"/>
                      <a:pt x="31" y="35"/>
                      <a:pt x="15" y="29"/>
                    </a:cubicBezTo>
                  </a:path>
                </a:pathLst>
              </a:custGeom>
              <a:solidFill>
                <a:srgbClr val="535A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37" name="Freeform 193">
                <a:extLst>
                  <a:ext uri="{FF2B5EF4-FFF2-40B4-BE49-F238E27FC236}">
                    <a16:creationId xmlns:a16="http://schemas.microsoft.com/office/drawing/2014/main" id="{8EFA38B4-9716-B1D5-8705-FD5B74C1B9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836" y="3393"/>
                <a:ext cx="65" cy="94"/>
              </a:xfrm>
              <a:custGeom>
                <a:avLst/>
                <a:gdLst>
                  <a:gd name="T0" fmla="*/ 3 w 36"/>
                  <a:gd name="T1" fmla="*/ 23 h 52"/>
                  <a:gd name="T2" fmla="*/ 4 w 36"/>
                  <a:gd name="T3" fmla="*/ 27 h 52"/>
                  <a:gd name="T4" fmla="*/ 19 w 36"/>
                  <a:gd name="T5" fmla="*/ 52 h 52"/>
                  <a:gd name="T6" fmla="*/ 33 w 36"/>
                  <a:gd name="T7" fmla="*/ 27 h 52"/>
                  <a:gd name="T8" fmla="*/ 34 w 36"/>
                  <a:gd name="T9" fmla="*/ 23 h 52"/>
                  <a:gd name="T10" fmla="*/ 3 w 36"/>
                  <a:gd name="T11" fmla="*/ 23 h 52"/>
                  <a:gd name="T12" fmla="*/ 15 w 36"/>
                  <a:gd name="T13" fmla="*/ 30 h 52"/>
                  <a:gd name="T14" fmla="*/ 17 w 36"/>
                  <a:gd name="T15" fmla="*/ 12 h 52"/>
                  <a:gd name="T16" fmla="*/ 15 w 36"/>
                  <a:gd name="T17" fmla="*/ 3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52">
                    <a:moveTo>
                      <a:pt x="3" y="23"/>
                    </a:moveTo>
                    <a:cubicBezTo>
                      <a:pt x="3" y="24"/>
                      <a:pt x="4" y="26"/>
                      <a:pt x="4" y="27"/>
                    </a:cubicBezTo>
                    <a:cubicBezTo>
                      <a:pt x="8" y="35"/>
                      <a:pt x="15" y="43"/>
                      <a:pt x="19" y="52"/>
                    </a:cubicBezTo>
                    <a:cubicBezTo>
                      <a:pt x="22" y="43"/>
                      <a:pt x="29" y="35"/>
                      <a:pt x="33" y="27"/>
                    </a:cubicBezTo>
                    <a:cubicBezTo>
                      <a:pt x="33" y="26"/>
                      <a:pt x="34" y="24"/>
                      <a:pt x="34" y="23"/>
                    </a:cubicBezTo>
                    <a:cubicBezTo>
                      <a:pt x="36" y="0"/>
                      <a:pt x="0" y="1"/>
                      <a:pt x="3" y="23"/>
                    </a:cubicBezTo>
                    <a:moveTo>
                      <a:pt x="15" y="30"/>
                    </a:moveTo>
                    <a:cubicBezTo>
                      <a:pt x="8" y="28"/>
                      <a:pt x="6" y="13"/>
                      <a:pt x="17" y="12"/>
                    </a:cubicBezTo>
                    <a:cubicBezTo>
                      <a:pt x="33" y="9"/>
                      <a:pt x="31" y="35"/>
                      <a:pt x="15" y="30"/>
                    </a:cubicBezTo>
                  </a:path>
                </a:pathLst>
              </a:custGeom>
              <a:solidFill>
                <a:srgbClr val="535A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38" name="Freeform 194">
                <a:extLst>
                  <a:ext uri="{FF2B5EF4-FFF2-40B4-BE49-F238E27FC236}">
                    <a16:creationId xmlns:a16="http://schemas.microsoft.com/office/drawing/2014/main" id="{578024C0-6BBD-F871-10C5-7B3A03E7369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257" y="3283"/>
                <a:ext cx="63" cy="92"/>
              </a:xfrm>
              <a:custGeom>
                <a:avLst/>
                <a:gdLst>
                  <a:gd name="T0" fmla="*/ 3 w 35"/>
                  <a:gd name="T1" fmla="*/ 23 h 51"/>
                  <a:gd name="T2" fmla="*/ 4 w 35"/>
                  <a:gd name="T3" fmla="*/ 26 h 51"/>
                  <a:gd name="T4" fmla="*/ 18 w 35"/>
                  <a:gd name="T5" fmla="*/ 51 h 51"/>
                  <a:gd name="T6" fmla="*/ 32 w 35"/>
                  <a:gd name="T7" fmla="*/ 26 h 51"/>
                  <a:gd name="T8" fmla="*/ 33 w 35"/>
                  <a:gd name="T9" fmla="*/ 22 h 51"/>
                  <a:gd name="T10" fmla="*/ 3 w 35"/>
                  <a:gd name="T11" fmla="*/ 23 h 51"/>
                  <a:gd name="T12" fmla="*/ 14 w 35"/>
                  <a:gd name="T13" fmla="*/ 30 h 51"/>
                  <a:gd name="T14" fmla="*/ 16 w 35"/>
                  <a:gd name="T15" fmla="*/ 11 h 51"/>
                  <a:gd name="T16" fmla="*/ 14 w 35"/>
                  <a:gd name="T17" fmla="*/ 3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51">
                    <a:moveTo>
                      <a:pt x="3" y="23"/>
                    </a:moveTo>
                    <a:cubicBezTo>
                      <a:pt x="3" y="24"/>
                      <a:pt x="3" y="25"/>
                      <a:pt x="4" y="26"/>
                    </a:cubicBezTo>
                    <a:cubicBezTo>
                      <a:pt x="7" y="35"/>
                      <a:pt x="14" y="43"/>
                      <a:pt x="18" y="51"/>
                    </a:cubicBezTo>
                    <a:cubicBezTo>
                      <a:pt x="21" y="43"/>
                      <a:pt x="28" y="35"/>
                      <a:pt x="32" y="26"/>
                    </a:cubicBezTo>
                    <a:cubicBezTo>
                      <a:pt x="32" y="25"/>
                      <a:pt x="33" y="24"/>
                      <a:pt x="33" y="22"/>
                    </a:cubicBezTo>
                    <a:cubicBezTo>
                      <a:pt x="35" y="0"/>
                      <a:pt x="0" y="0"/>
                      <a:pt x="3" y="23"/>
                    </a:cubicBezTo>
                    <a:moveTo>
                      <a:pt x="14" y="30"/>
                    </a:moveTo>
                    <a:cubicBezTo>
                      <a:pt x="7" y="27"/>
                      <a:pt x="5" y="13"/>
                      <a:pt x="16" y="11"/>
                    </a:cubicBezTo>
                    <a:cubicBezTo>
                      <a:pt x="32" y="8"/>
                      <a:pt x="30" y="35"/>
                      <a:pt x="14" y="30"/>
                    </a:cubicBezTo>
                  </a:path>
                </a:pathLst>
              </a:custGeom>
              <a:solidFill>
                <a:srgbClr val="535A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39" name="Freeform 195">
                <a:extLst>
                  <a:ext uri="{FF2B5EF4-FFF2-40B4-BE49-F238E27FC236}">
                    <a16:creationId xmlns:a16="http://schemas.microsoft.com/office/drawing/2014/main" id="{C3D7131A-A58D-25FF-E25E-753FD98ABEE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44" y="2565"/>
                <a:ext cx="65" cy="93"/>
              </a:xfrm>
              <a:custGeom>
                <a:avLst/>
                <a:gdLst>
                  <a:gd name="T0" fmla="*/ 3 w 36"/>
                  <a:gd name="T1" fmla="*/ 23 h 52"/>
                  <a:gd name="T2" fmla="*/ 4 w 36"/>
                  <a:gd name="T3" fmla="*/ 27 h 52"/>
                  <a:gd name="T4" fmla="*/ 18 w 36"/>
                  <a:gd name="T5" fmla="*/ 52 h 52"/>
                  <a:gd name="T6" fmla="*/ 32 w 36"/>
                  <a:gd name="T7" fmla="*/ 27 h 52"/>
                  <a:gd name="T8" fmla="*/ 33 w 36"/>
                  <a:gd name="T9" fmla="*/ 23 h 52"/>
                  <a:gd name="T10" fmla="*/ 3 w 36"/>
                  <a:gd name="T11" fmla="*/ 23 h 52"/>
                  <a:gd name="T12" fmla="*/ 15 w 36"/>
                  <a:gd name="T13" fmla="*/ 30 h 52"/>
                  <a:gd name="T14" fmla="*/ 16 w 36"/>
                  <a:gd name="T15" fmla="*/ 12 h 52"/>
                  <a:gd name="T16" fmla="*/ 15 w 36"/>
                  <a:gd name="T17" fmla="*/ 3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52">
                    <a:moveTo>
                      <a:pt x="3" y="23"/>
                    </a:moveTo>
                    <a:cubicBezTo>
                      <a:pt x="3" y="24"/>
                      <a:pt x="4" y="26"/>
                      <a:pt x="4" y="27"/>
                    </a:cubicBezTo>
                    <a:cubicBezTo>
                      <a:pt x="7" y="35"/>
                      <a:pt x="14" y="43"/>
                      <a:pt x="18" y="52"/>
                    </a:cubicBezTo>
                    <a:cubicBezTo>
                      <a:pt x="22" y="43"/>
                      <a:pt x="29" y="35"/>
                      <a:pt x="32" y="27"/>
                    </a:cubicBezTo>
                    <a:cubicBezTo>
                      <a:pt x="33" y="26"/>
                      <a:pt x="33" y="24"/>
                      <a:pt x="33" y="23"/>
                    </a:cubicBezTo>
                    <a:cubicBezTo>
                      <a:pt x="36" y="0"/>
                      <a:pt x="0" y="1"/>
                      <a:pt x="3" y="23"/>
                    </a:cubicBezTo>
                    <a:moveTo>
                      <a:pt x="15" y="30"/>
                    </a:moveTo>
                    <a:cubicBezTo>
                      <a:pt x="7" y="28"/>
                      <a:pt x="6" y="13"/>
                      <a:pt x="16" y="12"/>
                    </a:cubicBezTo>
                    <a:cubicBezTo>
                      <a:pt x="33" y="9"/>
                      <a:pt x="31" y="35"/>
                      <a:pt x="15" y="30"/>
                    </a:cubicBezTo>
                  </a:path>
                </a:pathLst>
              </a:custGeom>
              <a:solidFill>
                <a:srgbClr val="8F98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40" name="Freeform 196">
                <a:extLst>
                  <a:ext uri="{FF2B5EF4-FFF2-40B4-BE49-F238E27FC236}">
                    <a16:creationId xmlns:a16="http://schemas.microsoft.com/office/drawing/2014/main" id="{CE582DC8-2BDD-F228-4D85-115B9B3E247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009" y="2507"/>
                <a:ext cx="65" cy="94"/>
              </a:xfrm>
              <a:custGeom>
                <a:avLst/>
                <a:gdLst>
                  <a:gd name="T0" fmla="*/ 3 w 36"/>
                  <a:gd name="T1" fmla="*/ 23 h 52"/>
                  <a:gd name="T2" fmla="*/ 4 w 36"/>
                  <a:gd name="T3" fmla="*/ 27 h 52"/>
                  <a:gd name="T4" fmla="*/ 19 w 36"/>
                  <a:gd name="T5" fmla="*/ 52 h 52"/>
                  <a:gd name="T6" fmla="*/ 33 w 36"/>
                  <a:gd name="T7" fmla="*/ 27 h 52"/>
                  <a:gd name="T8" fmla="*/ 34 w 36"/>
                  <a:gd name="T9" fmla="*/ 23 h 52"/>
                  <a:gd name="T10" fmla="*/ 3 w 36"/>
                  <a:gd name="T11" fmla="*/ 23 h 52"/>
                  <a:gd name="T12" fmla="*/ 15 w 36"/>
                  <a:gd name="T13" fmla="*/ 30 h 52"/>
                  <a:gd name="T14" fmla="*/ 17 w 36"/>
                  <a:gd name="T15" fmla="*/ 12 h 52"/>
                  <a:gd name="T16" fmla="*/ 15 w 36"/>
                  <a:gd name="T17" fmla="*/ 3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52">
                    <a:moveTo>
                      <a:pt x="3" y="23"/>
                    </a:moveTo>
                    <a:cubicBezTo>
                      <a:pt x="3" y="25"/>
                      <a:pt x="4" y="26"/>
                      <a:pt x="4" y="27"/>
                    </a:cubicBezTo>
                    <a:cubicBezTo>
                      <a:pt x="8" y="36"/>
                      <a:pt x="15" y="43"/>
                      <a:pt x="19" y="52"/>
                    </a:cubicBezTo>
                    <a:cubicBezTo>
                      <a:pt x="22" y="43"/>
                      <a:pt x="29" y="36"/>
                      <a:pt x="33" y="27"/>
                    </a:cubicBezTo>
                    <a:cubicBezTo>
                      <a:pt x="33" y="26"/>
                      <a:pt x="34" y="24"/>
                      <a:pt x="34" y="23"/>
                    </a:cubicBezTo>
                    <a:cubicBezTo>
                      <a:pt x="36" y="0"/>
                      <a:pt x="0" y="1"/>
                      <a:pt x="3" y="23"/>
                    </a:cubicBezTo>
                    <a:moveTo>
                      <a:pt x="15" y="30"/>
                    </a:moveTo>
                    <a:cubicBezTo>
                      <a:pt x="8" y="28"/>
                      <a:pt x="6" y="14"/>
                      <a:pt x="17" y="12"/>
                    </a:cubicBezTo>
                    <a:cubicBezTo>
                      <a:pt x="33" y="9"/>
                      <a:pt x="31" y="35"/>
                      <a:pt x="15" y="30"/>
                    </a:cubicBezTo>
                  </a:path>
                </a:pathLst>
              </a:custGeom>
              <a:solidFill>
                <a:srgbClr val="8F98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41" name="Freeform 197">
                <a:extLst>
                  <a:ext uri="{FF2B5EF4-FFF2-40B4-BE49-F238E27FC236}">
                    <a16:creationId xmlns:a16="http://schemas.microsoft.com/office/drawing/2014/main" id="{EDEF8AC4-604F-D367-F256-6874D450C3A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211" y="2296"/>
                <a:ext cx="64" cy="94"/>
              </a:xfrm>
              <a:custGeom>
                <a:avLst/>
                <a:gdLst>
                  <a:gd name="T0" fmla="*/ 3 w 36"/>
                  <a:gd name="T1" fmla="*/ 23 h 52"/>
                  <a:gd name="T2" fmla="*/ 4 w 36"/>
                  <a:gd name="T3" fmla="*/ 27 h 52"/>
                  <a:gd name="T4" fmla="*/ 18 w 36"/>
                  <a:gd name="T5" fmla="*/ 52 h 52"/>
                  <a:gd name="T6" fmla="*/ 32 w 36"/>
                  <a:gd name="T7" fmla="*/ 27 h 52"/>
                  <a:gd name="T8" fmla="*/ 33 w 36"/>
                  <a:gd name="T9" fmla="*/ 23 h 52"/>
                  <a:gd name="T10" fmla="*/ 3 w 36"/>
                  <a:gd name="T11" fmla="*/ 23 h 52"/>
                  <a:gd name="T12" fmla="*/ 14 w 36"/>
                  <a:gd name="T13" fmla="*/ 30 h 52"/>
                  <a:gd name="T14" fmla="*/ 16 w 36"/>
                  <a:gd name="T15" fmla="*/ 12 h 52"/>
                  <a:gd name="T16" fmla="*/ 14 w 36"/>
                  <a:gd name="T17" fmla="*/ 3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52">
                    <a:moveTo>
                      <a:pt x="3" y="23"/>
                    </a:moveTo>
                    <a:cubicBezTo>
                      <a:pt x="3" y="24"/>
                      <a:pt x="3" y="26"/>
                      <a:pt x="4" y="27"/>
                    </a:cubicBezTo>
                    <a:cubicBezTo>
                      <a:pt x="7" y="35"/>
                      <a:pt x="14" y="43"/>
                      <a:pt x="18" y="52"/>
                    </a:cubicBezTo>
                    <a:cubicBezTo>
                      <a:pt x="22" y="43"/>
                      <a:pt x="29" y="35"/>
                      <a:pt x="32" y="27"/>
                    </a:cubicBezTo>
                    <a:cubicBezTo>
                      <a:pt x="33" y="26"/>
                      <a:pt x="33" y="24"/>
                      <a:pt x="33" y="23"/>
                    </a:cubicBezTo>
                    <a:cubicBezTo>
                      <a:pt x="36" y="0"/>
                      <a:pt x="0" y="1"/>
                      <a:pt x="3" y="23"/>
                    </a:cubicBezTo>
                    <a:moveTo>
                      <a:pt x="14" y="30"/>
                    </a:moveTo>
                    <a:cubicBezTo>
                      <a:pt x="7" y="28"/>
                      <a:pt x="6" y="13"/>
                      <a:pt x="16" y="12"/>
                    </a:cubicBezTo>
                    <a:cubicBezTo>
                      <a:pt x="32" y="9"/>
                      <a:pt x="31" y="35"/>
                      <a:pt x="14" y="30"/>
                    </a:cubicBezTo>
                  </a:path>
                </a:pathLst>
              </a:custGeom>
              <a:solidFill>
                <a:srgbClr val="8F98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42" name="Freeform 198">
                <a:extLst>
                  <a:ext uri="{FF2B5EF4-FFF2-40B4-BE49-F238E27FC236}">
                    <a16:creationId xmlns:a16="http://schemas.microsoft.com/office/drawing/2014/main" id="{DB324A55-CD07-8287-98DF-4105DFB097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239" y="2175"/>
                <a:ext cx="65" cy="94"/>
              </a:xfrm>
              <a:custGeom>
                <a:avLst/>
                <a:gdLst>
                  <a:gd name="T0" fmla="*/ 3 w 36"/>
                  <a:gd name="T1" fmla="*/ 23 h 52"/>
                  <a:gd name="T2" fmla="*/ 4 w 36"/>
                  <a:gd name="T3" fmla="*/ 27 h 52"/>
                  <a:gd name="T4" fmla="*/ 19 w 36"/>
                  <a:gd name="T5" fmla="*/ 52 h 52"/>
                  <a:gd name="T6" fmla="*/ 33 w 36"/>
                  <a:gd name="T7" fmla="*/ 27 h 52"/>
                  <a:gd name="T8" fmla="*/ 34 w 36"/>
                  <a:gd name="T9" fmla="*/ 23 h 52"/>
                  <a:gd name="T10" fmla="*/ 3 w 36"/>
                  <a:gd name="T11" fmla="*/ 23 h 52"/>
                  <a:gd name="T12" fmla="*/ 15 w 36"/>
                  <a:gd name="T13" fmla="*/ 30 h 52"/>
                  <a:gd name="T14" fmla="*/ 16 w 36"/>
                  <a:gd name="T15" fmla="*/ 12 h 52"/>
                  <a:gd name="T16" fmla="*/ 15 w 36"/>
                  <a:gd name="T17" fmla="*/ 3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52">
                    <a:moveTo>
                      <a:pt x="3" y="23"/>
                    </a:moveTo>
                    <a:cubicBezTo>
                      <a:pt x="3" y="25"/>
                      <a:pt x="4" y="26"/>
                      <a:pt x="4" y="27"/>
                    </a:cubicBezTo>
                    <a:cubicBezTo>
                      <a:pt x="8" y="36"/>
                      <a:pt x="14" y="43"/>
                      <a:pt x="19" y="52"/>
                    </a:cubicBezTo>
                    <a:cubicBezTo>
                      <a:pt x="22" y="43"/>
                      <a:pt x="29" y="36"/>
                      <a:pt x="33" y="27"/>
                    </a:cubicBezTo>
                    <a:cubicBezTo>
                      <a:pt x="33" y="26"/>
                      <a:pt x="33" y="24"/>
                      <a:pt x="34" y="23"/>
                    </a:cubicBezTo>
                    <a:cubicBezTo>
                      <a:pt x="36" y="0"/>
                      <a:pt x="0" y="1"/>
                      <a:pt x="3" y="23"/>
                    </a:cubicBezTo>
                    <a:moveTo>
                      <a:pt x="15" y="30"/>
                    </a:moveTo>
                    <a:cubicBezTo>
                      <a:pt x="8" y="28"/>
                      <a:pt x="6" y="14"/>
                      <a:pt x="16" y="12"/>
                    </a:cubicBezTo>
                    <a:cubicBezTo>
                      <a:pt x="33" y="9"/>
                      <a:pt x="31" y="36"/>
                      <a:pt x="15" y="30"/>
                    </a:cubicBezTo>
                  </a:path>
                </a:pathLst>
              </a:custGeom>
              <a:solidFill>
                <a:srgbClr val="8F98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43" name="Freeform 199">
                <a:extLst>
                  <a:ext uri="{FF2B5EF4-FFF2-40B4-BE49-F238E27FC236}">
                    <a16:creationId xmlns:a16="http://schemas.microsoft.com/office/drawing/2014/main" id="{F1E99FC4-A472-65AD-3FD0-29D603C55A1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050" y="2107"/>
                <a:ext cx="65" cy="92"/>
              </a:xfrm>
              <a:custGeom>
                <a:avLst/>
                <a:gdLst>
                  <a:gd name="T0" fmla="*/ 3 w 36"/>
                  <a:gd name="T1" fmla="*/ 23 h 51"/>
                  <a:gd name="T2" fmla="*/ 4 w 36"/>
                  <a:gd name="T3" fmla="*/ 27 h 51"/>
                  <a:gd name="T4" fmla="*/ 19 w 36"/>
                  <a:gd name="T5" fmla="*/ 51 h 51"/>
                  <a:gd name="T6" fmla="*/ 33 w 36"/>
                  <a:gd name="T7" fmla="*/ 27 h 51"/>
                  <a:gd name="T8" fmla="*/ 34 w 36"/>
                  <a:gd name="T9" fmla="*/ 22 h 51"/>
                  <a:gd name="T10" fmla="*/ 3 w 36"/>
                  <a:gd name="T11" fmla="*/ 23 h 51"/>
                  <a:gd name="T12" fmla="*/ 15 w 36"/>
                  <a:gd name="T13" fmla="*/ 30 h 51"/>
                  <a:gd name="T14" fmla="*/ 17 w 36"/>
                  <a:gd name="T15" fmla="*/ 11 h 51"/>
                  <a:gd name="T16" fmla="*/ 15 w 36"/>
                  <a:gd name="T17" fmla="*/ 3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51">
                    <a:moveTo>
                      <a:pt x="3" y="23"/>
                    </a:moveTo>
                    <a:cubicBezTo>
                      <a:pt x="4" y="24"/>
                      <a:pt x="4" y="25"/>
                      <a:pt x="4" y="27"/>
                    </a:cubicBezTo>
                    <a:cubicBezTo>
                      <a:pt x="8" y="35"/>
                      <a:pt x="15" y="43"/>
                      <a:pt x="19" y="51"/>
                    </a:cubicBezTo>
                    <a:cubicBezTo>
                      <a:pt x="22" y="43"/>
                      <a:pt x="29" y="35"/>
                      <a:pt x="33" y="27"/>
                    </a:cubicBezTo>
                    <a:cubicBezTo>
                      <a:pt x="33" y="25"/>
                      <a:pt x="34" y="24"/>
                      <a:pt x="34" y="22"/>
                    </a:cubicBezTo>
                    <a:cubicBezTo>
                      <a:pt x="36" y="0"/>
                      <a:pt x="0" y="0"/>
                      <a:pt x="3" y="23"/>
                    </a:cubicBezTo>
                    <a:moveTo>
                      <a:pt x="15" y="30"/>
                    </a:moveTo>
                    <a:cubicBezTo>
                      <a:pt x="8" y="27"/>
                      <a:pt x="6" y="13"/>
                      <a:pt x="17" y="11"/>
                    </a:cubicBezTo>
                    <a:cubicBezTo>
                      <a:pt x="33" y="8"/>
                      <a:pt x="31" y="35"/>
                      <a:pt x="15" y="30"/>
                    </a:cubicBezTo>
                  </a:path>
                </a:pathLst>
              </a:custGeom>
              <a:solidFill>
                <a:srgbClr val="8F98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44" name="Freeform 200">
                <a:extLst>
                  <a:ext uri="{FF2B5EF4-FFF2-40B4-BE49-F238E27FC236}">
                    <a16:creationId xmlns:a16="http://schemas.microsoft.com/office/drawing/2014/main" id="{B3343C17-BF4D-525D-E645-E56E9237C8D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838" y="3069"/>
                <a:ext cx="64" cy="94"/>
              </a:xfrm>
              <a:custGeom>
                <a:avLst/>
                <a:gdLst>
                  <a:gd name="T0" fmla="*/ 3 w 36"/>
                  <a:gd name="T1" fmla="*/ 23 h 52"/>
                  <a:gd name="T2" fmla="*/ 4 w 36"/>
                  <a:gd name="T3" fmla="*/ 27 h 52"/>
                  <a:gd name="T4" fmla="*/ 18 w 36"/>
                  <a:gd name="T5" fmla="*/ 52 h 52"/>
                  <a:gd name="T6" fmla="*/ 32 w 36"/>
                  <a:gd name="T7" fmla="*/ 27 h 52"/>
                  <a:gd name="T8" fmla="*/ 33 w 36"/>
                  <a:gd name="T9" fmla="*/ 23 h 52"/>
                  <a:gd name="T10" fmla="*/ 3 w 36"/>
                  <a:gd name="T11" fmla="*/ 23 h 52"/>
                  <a:gd name="T12" fmla="*/ 15 w 36"/>
                  <a:gd name="T13" fmla="*/ 30 h 52"/>
                  <a:gd name="T14" fmla="*/ 16 w 36"/>
                  <a:gd name="T15" fmla="*/ 12 h 52"/>
                  <a:gd name="T16" fmla="*/ 15 w 36"/>
                  <a:gd name="T17" fmla="*/ 3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52">
                    <a:moveTo>
                      <a:pt x="3" y="23"/>
                    </a:moveTo>
                    <a:cubicBezTo>
                      <a:pt x="3" y="24"/>
                      <a:pt x="4" y="26"/>
                      <a:pt x="4" y="27"/>
                    </a:cubicBezTo>
                    <a:cubicBezTo>
                      <a:pt x="7" y="35"/>
                      <a:pt x="14" y="43"/>
                      <a:pt x="18" y="52"/>
                    </a:cubicBezTo>
                    <a:cubicBezTo>
                      <a:pt x="22" y="43"/>
                      <a:pt x="29" y="35"/>
                      <a:pt x="32" y="27"/>
                    </a:cubicBezTo>
                    <a:cubicBezTo>
                      <a:pt x="33" y="26"/>
                      <a:pt x="33" y="24"/>
                      <a:pt x="33" y="23"/>
                    </a:cubicBezTo>
                    <a:cubicBezTo>
                      <a:pt x="36" y="0"/>
                      <a:pt x="0" y="1"/>
                      <a:pt x="3" y="23"/>
                    </a:cubicBezTo>
                    <a:moveTo>
                      <a:pt x="15" y="30"/>
                    </a:moveTo>
                    <a:cubicBezTo>
                      <a:pt x="7" y="28"/>
                      <a:pt x="6" y="13"/>
                      <a:pt x="16" y="12"/>
                    </a:cubicBezTo>
                    <a:cubicBezTo>
                      <a:pt x="33" y="9"/>
                      <a:pt x="31" y="35"/>
                      <a:pt x="15" y="30"/>
                    </a:cubicBezTo>
                  </a:path>
                </a:pathLst>
              </a:custGeom>
              <a:solidFill>
                <a:srgbClr val="8F98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45" name="Freeform 201">
                <a:extLst>
                  <a:ext uri="{FF2B5EF4-FFF2-40B4-BE49-F238E27FC236}">
                    <a16:creationId xmlns:a16="http://schemas.microsoft.com/office/drawing/2014/main" id="{1E4E69AE-4401-0A74-E828-38417F54FED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73" y="2883"/>
                <a:ext cx="65" cy="94"/>
              </a:xfrm>
              <a:custGeom>
                <a:avLst/>
                <a:gdLst>
                  <a:gd name="T0" fmla="*/ 3 w 36"/>
                  <a:gd name="T1" fmla="*/ 23 h 52"/>
                  <a:gd name="T2" fmla="*/ 4 w 36"/>
                  <a:gd name="T3" fmla="*/ 27 h 52"/>
                  <a:gd name="T4" fmla="*/ 19 w 36"/>
                  <a:gd name="T5" fmla="*/ 52 h 52"/>
                  <a:gd name="T6" fmla="*/ 33 w 36"/>
                  <a:gd name="T7" fmla="*/ 27 h 52"/>
                  <a:gd name="T8" fmla="*/ 34 w 36"/>
                  <a:gd name="T9" fmla="*/ 23 h 52"/>
                  <a:gd name="T10" fmla="*/ 3 w 36"/>
                  <a:gd name="T11" fmla="*/ 23 h 52"/>
                  <a:gd name="T12" fmla="*/ 15 w 36"/>
                  <a:gd name="T13" fmla="*/ 30 h 52"/>
                  <a:gd name="T14" fmla="*/ 17 w 36"/>
                  <a:gd name="T15" fmla="*/ 12 h 52"/>
                  <a:gd name="T16" fmla="*/ 15 w 36"/>
                  <a:gd name="T17" fmla="*/ 3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52">
                    <a:moveTo>
                      <a:pt x="3" y="23"/>
                    </a:moveTo>
                    <a:cubicBezTo>
                      <a:pt x="3" y="25"/>
                      <a:pt x="4" y="26"/>
                      <a:pt x="4" y="27"/>
                    </a:cubicBezTo>
                    <a:cubicBezTo>
                      <a:pt x="8" y="36"/>
                      <a:pt x="14" y="43"/>
                      <a:pt x="19" y="52"/>
                    </a:cubicBezTo>
                    <a:cubicBezTo>
                      <a:pt x="22" y="43"/>
                      <a:pt x="29" y="36"/>
                      <a:pt x="33" y="27"/>
                    </a:cubicBezTo>
                    <a:cubicBezTo>
                      <a:pt x="33" y="26"/>
                      <a:pt x="33" y="24"/>
                      <a:pt x="34" y="23"/>
                    </a:cubicBezTo>
                    <a:cubicBezTo>
                      <a:pt x="36" y="0"/>
                      <a:pt x="0" y="1"/>
                      <a:pt x="3" y="23"/>
                    </a:cubicBezTo>
                    <a:moveTo>
                      <a:pt x="15" y="30"/>
                    </a:moveTo>
                    <a:cubicBezTo>
                      <a:pt x="8" y="28"/>
                      <a:pt x="6" y="14"/>
                      <a:pt x="17" y="12"/>
                    </a:cubicBezTo>
                    <a:cubicBezTo>
                      <a:pt x="33" y="9"/>
                      <a:pt x="31" y="36"/>
                      <a:pt x="15" y="30"/>
                    </a:cubicBezTo>
                  </a:path>
                </a:pathLst>
              </a:custGeom>
              <a:solidFill>
                <a:srgbClr val="8F98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46" name="Freeform 202">
                <a:extLst>
                  <a:ext uri="{FF2B5EF4-FFF2-40B4-BE49-F238E27FC236}">
                    <a16:creationId xmlns:a16="http://schemas.microsoft.com/office/drawing/2014/main" id="{35647236-E1FD-C864-21AB-9F79822479F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62" y="2060"/>
                <a:ext cx="65" cy="94"/>
              </a:xfrm>
              <a:custGeom>
                <a:avLst/>
                <a:gdLst>
                  <a:gd name="T0" fmla="*/ 3 w 36"/>
                  <a:gd name="T1" fmla="*/ 23 h 52"/>
                  <a:gd name="T2" fmla="*/ 4 w 36"/>
                  <a:gd name="T3" fmla="*/ 27 h 52"/>
                  <a:gd name="T4" fmla="*/ 18 w 36"/>
                  <a:gd name="T5" fmla="*/ 52 h 52"/>
                  <a:gd name="T6" fmla="*/ 32 w 36"/>
                  <a:gd name="T7" fmla="*/ 27 h 52"/>
                  <a:gd name="T8" fmla="*/ 33 w 36"/>
                  <a:gd name="T9" fmla="*/ 23 h 52"/>
                  <a:gd name="T10" fmla="*/ 3 w 36"/>
                  <a:gd name="T11" fmla="*/ 23 h 52"/>
                  <a:gd name="T12" fmla="*/ 15 w 36"/>
                  <a:gd name="T13" fmla="*/ 30 h 52"/>
                  <a:gd name="T14" fmla="*/ 16 w 36"/>
                  <a:gd name="T15" fmla="*/ 12 h 52"/>
                  <a:gd name="T16" fmla="*/ 15 w 36"/>
                  <a:gd name="T17" fmla="*/ 3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52">
                    <a:moveTo>
                      <a:pt x="3" y="23"/>
                    </a:moveTo>
                    <a:cubicBezTo>
                      <a:pt x="3" y="25"/>
                      <a:pt x="4" y="26"/>
                      <a:pt x="4" y="27"/>
                    </a:cubicBezTo>
                    <a:cubicBezTo>
                      <a:pt x="7" y="36"/>
                      <a:pt x="14" y="43"/>
                      <a:pt x="18" y="52"/>
                    </a:cubicBezTo>
                    <a:cubicBezTo>
                      <a:pt x="22" y="43"/>
                      <a:pt x="29" y="36"/>
                      <a:pt x="32" y="27"/>
                    </a:cubicBezTo>
                    <a:cubicBezTo>
                      <a:pt x="33" y="26"/>
                      <a:pt x="33" y="24"/>
                      <a:pt x="33" y="23"/>
                    </a:cubicBezTo>
                    <a:cubicBezTo>
                      <a:pt x="36" y="0"/>
                      <a:pt x="0" y="1"/>
                      <a:pt x="3" y="23"/>
                    </a:cubicBezTo>
                    <a:moveTo>
                      <a:pt x="15" y="30"/>
                    </a:moveTo>
                    <a:cubicBezTo>
                      <a:pt x="7" y="28"/>
                      <a:pt x="6" y="14"/>
                      <a:pt x="16" y="12"/>
                    </a:cubicBezTo>
                    <a:cubicBezTo>
                      <a:pt x="32" y="9"/>
                      <a:pt x="31" y="36"/>
                      <a:pt x="15" y="30"/>
                    </a:cubicBezTo>
                  </a:path>
                </a:pathLst>
              </a:custGeom>
              <a:solidFill>
                <a:srgbClr val="8F98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47" name="Freeform 203">
                <a:extLst>
                  <a:ext uri="{FF2B5EF4-FFF2-40B4-BE49-F238E27FC236}">
                    <a16:creationId xmlns:a16="http://schemas.microsoft.com/office/drawing/2014/main" id="{8B486409-4A11-018B-BD40-7089CC02C8A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85" y="2231"/>
                <a:ext cx="65" cy="94"/>
              </a:xfrm>
              <a:custGeom>
                <a:avLst/>
                <a:gdLst>
                  <a:gd name="T0" fmla="*/ 3 w 36"/>
                  <a:gd name="T1" fmla="*/ 23 h 52"/>
                  <a:gd name="T2" fmla="*/ 4 w 36"/>
                  <a:gd name="T3" fmla="*/ 27 h 52"/>
                  <a:gd name="T4" fmla="*/ 19 w 36"/>
                  <a:gd name="T5" fmla="*/ 52 h 52"/>
                  <a:gd name="T6" fmla="*/ 33 w 36"/>
                  <a:gd name="T7" fmla="*/ 27 h 52"/>
                  <a:gd name="T8" fmla="*/ 34 w 36"/>
                  <a:gd name="T9" fmla="*/ 23 h 52"/>
                  <a:gd name="T10" fmla="*/ 3 w 36"/>
                  <a:gd name="T11" fmla="*/ 23 h 52"/>
                  <a:gd name="T12" fmla="*/ 15 w 36"/>
                  <a:gd name="T13" fmla="*/ 30 h 52"/>
                  <a:gd name="T14" fmla="*/ 17 w 36"/>
                  <a:gd name="T15" fmla="*/ 12 h 52"/>
                  <a:gd name="T16" fmla="*/ 15 w 36"/>
                  <a:gd name="T17" fmla="*/ 3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52">
                    <a:moveTo>
                      <a:pt x="3" y="23"/>
                    </a:moveTo>
                    <a:cubicBezTo>
                      <a:pt x="4" y="25"/>
                      <a:pt x="4" y="26"/>
                      <a:pt x="4" y="27"/>
                    </a:cubicBezTo>
                    <a:cubicBezTo>
                      <a:pt x="8" y="36"/>
                      <a:pt x="15" y="43"/>
                      <a:pt x="19" y="52"/>
                    </a:cubicBezTo>
                    <a:cubicBezTo>
                      <a:pt x="22" y="43"/>
                      <a:pt x="29" y="36"/>
                      <a:pt x="33" y="27"/>
                    </a:cubicBezTo>
                    <a:cubicBezTo>
                      <a:pt x="33" y="26"/>
                      <a:pt x="34" y="24"/>
                      <a:pt x="34" y="23"/>
                    </a:cubicBezTo>
                    <a:cubicBezTo>
                      <a:pt x="36" y="0"/>
                      <a:pt x="0" y="1"/>
                      <a:pt x="3" y="23"/>
                    </a:cubicBezTo>
                    <a:moveTo>
                      <a:pt x="15" y="30"/>
                    </a:moveTo>
                    <a:cubicBezTo>
                      <a:pt x="8" y="28"/>
                      <a:pt x="6" y="14"/>
                      <a:pt x="17" y="12"/>
                    </a:cubicBezTo>
                    <a:cubicBezTo>
                      <a:pt x="33" y="9"/>
                      <a:pt x="31" y="36"/>
                      <a:pt x="15" y="30"/>
                    </a:cubicBezTo>
                  </a:path>
                </a:pathLst>
              </a:custGeom>
              <a:solidFill>
                <a:srgbClr val="8F98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48" name="Freeform 204">
                <a:extLst>
                  <a:ext uri="{FF2B5EF4-FFF2-40B4-BE49-F238E27FC236}">
                    <a16:creationId xmlns:a16="http://schemas.microsoft.com/office/drawing/2014/main" id="{747BF75B-0140-9B9F-90B9-582CE919E4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24" y="2291"/>
                <a:ext cx="65" cy="93"/>
              </a:xfrm>
              <a:custGeom>
                <a:avLst/>
                <a:gdLst>
                  <a:gd name="T0" fmla="*/ 3 w 36"/>
                  <a:gd name="T1" fmla="*/ 23 h 52"/>
                  <a:gd name="T2" fmla="*/ 4 w 36"/>
                  <a:gd name="T3" fmla="*/ 27 h 52"/>
                  <a:gd name="T4" fmla="*/ 19 w 36"/>
                  <a:gd name="T5" fmla="*/ 52 h 52"/>
                  <a:gd name="T6" fmla="*/ 33 w 36"/>
                  <a:gd name="T7" fmla="*/ 27 h 52"/>
                  <a:gd name="T8" fmla="*/ 34 w 36"/>
                  <a:gd name="T9" fmla="*/ 23 h 52"/>
                  <a:gd name="T10" fmla="*/ 3 w 36"/>
                  <a:gd name="T11" fmla="*/ 23 h 52"/>
                  <a:gd name="T12" fmla="*/ 15 w 36"/>
                  <a:gd name="T13" fmla="*/ 30 h 52"/>
                  <a:gd name="T14" fmla="*/ 17 w 36"/>
                  <a:gd name="T15" fmla="*/ 12 h 52"/>
                  <a:gd name="T16" fmla="*/ 15 w 36"/>
                  <a:gd name="T17" fmla="*/ 3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52">
                    <a:moveTo>
                      <a:pt x="3" y="23"/>
                    </a:moveTo>
                    <a:cubicBezTo>
                      <a:pt x="3" y="25"/>
                      <a:pt x="4" y="26"/>
                      <a:pt x="4" y="27"/>
                    </a:cubicBezTo>
                    <a:cubicBezTo>
                      <a:pt x="8" y="36"/>
                      <a:pt x="15" y="43"/>
                      <a:pt x="19" y="52"/>
                    </a:cubicBezTo>
                    <a:cubicBezTo>
                      <a:pt x="22" y="43"/>
                      <a:pt x="29" y="36"/>
                      <a:pt x="33" y="27"/>
                    </a:cubicBezTo>
                    <a:cubicBezTo>
                      <a:pt x="33" y="26"/>
                      <a:pt x="34" y="24"/>
                      <a:pt x="34" y="23"/>
                    </a:cubicBezTo>
                    <a:cubicBezTo>
                      <a:pt x="36" y="0"/>
                      <a:pt x="0" y="1"/>
                      <a:pt x="3" y="23"/>
                    </a:cubicBezTo>
                    <a:moveTo>
                      <a:pt x="15" y="30"/>
                    </a:moveTo>
                    <a:cubicBezTo>
                      <a:pt x="8" y="28"/>
                      <a:pt x="6" y="14"/>
                      <a:pt x="17" y="12"/>
                    </a:cubicBezTo>
                    <a:cubicBezTo>
                      <a:pt x="33" y="9"/>
                      <a:pt x="31" y="36"/>
                      <a:pt x="15" y="30"/>
                    </a:cubicBezTo>
                  </a:path>
                </a:pathLst>
              </a:custGeom>
              <a:solidFill>
                <a:srgbClr val="8F98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10" name="Freeform 206">
              <a:extLst>
                <a:ext uri="{FF2B5EF4-FFF2-40B4-BE49-F238E27FC236}">
                  <a16:creationId xmlns:a16="http://schemas.microsoft.com/office/drawing/2014/main" id="{744CFFA5-A35C-FFB8-4756-3D2940441F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50" y="2345"/>
              <a:ext cx="65" cy="93"/>
            </a:xfrm>
            <a:custGeom>
              <a:avLst/>
              <a:gdLst>
                <a:gd name="T0" fmla="*/ 3 w 36"/>
                <a:gd name="T1" fmla="*/ 23 h 52"/>
                <a:gd name="T2" fmla="*/ 4 w 36"/>
                <a:gd name="T3" fmla="*/ 27 h 52"/>
                <a:gd name="T4" fmla="*/ 18 w 36"/>
                <a:gd name="T5" fmla="*/ 52 h 52"/>
                <a:gd name="T6" fmla="*/ 32 w 36"/>
                <a:gd name="T7" fmla="*/ 27 h 52"/>
                <a:gd name="T8" fmla="*/ 33 w 36"/>
                <a:gd name="T9" fmla="*/ 23 h 52"/>
                <a:gd name="T10" fmla="*/ 3 w 36"/>
                <a:gd name="T11" fmla="*/ 23 h 52"/>
                <a:gd name="T12" fmla="*/ 15 w 36"/>
                <a:gd name="T13" fmla="*/ 30 h 52"/>
                <a:gd name="T14" fmla="*/ 16 w 36"/>
                <a:gd name="T15" fmla="*/ 11 h 52"/>
                <a:gd name="T16" fmla="*/ 15 w 36"/>
                <a:gd name="T17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52">
                  <a:moveTo>
                    <a:pt x="3" y="23"/>
                  </a:moveTo>
                  <a:cubicBezTo>
                    <a:pt x="3" y="24"/>
                    <a:pt x="4" y="26"/>
                    <a:pt x="4" y="27"/>
                  </a:cubicBezTo>
                  <a:cubicBezTo>
                    <a:pt x="8" y="35"/>
                    <a:pt x="14" y="43"/>
                    <a:pt x="18" y="52"/>
                  </a:cubicBezTo>
                  <a:cubicBezTo>
                    <a:pt x="22" y="43"/>
                    <a:pt x="29" y="35"/>
                    <a:pt x="32" y="27"/>
                  </a:cubicBezTo>
                  <a:cubicBezTo>
                    <a:pt x="33" y="25"/>
                    <a:pt x="33" y="24"/>
                    <a:pt x="33" y="23"/>
                  </a:cubicBezTo>
                  <a:cubicBezTo>
                    <a:pt x="36" y="0"/>
                    <a:pt x="0" y="0"/>
                    <a:pt x="3" y="23"/>
                  </a:cubicBezTo>
                  <a:moveTo>
                    <a:pt x="15" y="30"/>
                  </a:moveTo>
                  <a:cubicBezTo>
                    <a:pt x="7" y="27"/>
                    <a:pt x="6" y="13"/>
                    <a:pt x="16" y="11"/>
                  </a:cubicBezTo>
                  <a:cubicBezTo>
                    <a:pt x="33" y="8"/>
                    <a:pt x="31" y="35"/>
                    <a:pt x="15" y="30"/>
                  </a:cubicBezTo>
                </a:path>
              </a:pathLst>
            </a:custGeom>
            <a:solidFill>
              <a:srgbClr val="8F98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207">
              <a:extLst>
                <a:ext uri="{FF2B5EF4-FFF2-40B4-BE49-F238E27FC236}">
                  <a16:creationId xmlns:a16="http://schemas.microsoft.com/office/drawing/2014/main" id="{A66C10EF-456E-8CCA-EDC7-2573282EF2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93" y="2410"/>
              <a:ext cx="63" cy="93"/>
            </a:xfrm>
            <a:custGeom>
              <a:avLst/>
              <a:gdLst>
                <a:gd name="T0" fmla="*/ 3 w 35"/>
                <a:gd name="T1" fmla="*/ 23 h 52"/>
                <a:gd name="T2" fmla="*/ 4 w 35"/>
                <a:gd name="T3" fmla="*/ 27 h 52"/>
                <a:gd name="T4" fmla="*/ 18 w 35"/>
                <a:gd name="T5" fmla="*/ 52 h 52"/>
                <a:gd name="T6" fmla="*/ 32 w 35"/>
                <a:gd name="T7" fmla="*/ 27 h 52"/>
                <a:gd name="T8" fmla="*/ 33 w 35"/>
                <a:gd name="T9" fmla="*/ 23 h 52"/>
                <a:gd name="T10" fmla="*/ 3 w 35"/>
                <a:gd name="T11" fmla="*/ 23 h 52"/>
                <a:gd name="T12" fmla="*/ 14 w 35"/>
                <a:gd name="T13" fmla="*/ 30 h 52"/>
                <a:gd name="T14" fmla="*/ 16 w 35"/>
                <a:gd name="T15" fmla="*/ 11 h 52"/>
                <a:gd name="T16" fmla="*/ 14 w 35"/>
                <a:gd name="T17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52">
                  <a:moveTo>
                    <a:pt x="3" y="23"/>
                  </a:moveTo>
                  <a:cubicBezTo>
                    <a:pt x="3" y="24"/>
                    <a:pt x="3" y="26"/>
                    <a:pt x="4" y="27"/>
                  </a:cubicBezTo>
                  <a:cubicBezTo>
                    <a:pt x="7" y="35"/>
                    <a:pt x="14" y="43"/>
                    <a:pt x="18" y="52"/>
                  </a:cubicBezTo>
                  <a:cubicBezTo>
                    <a:pt x="21" y="43"/>
                    <a:pt x="28" y="35"/>
                    <a:pt x="32" y="27"/>
                  </a:cubicBezTo>
                  <a:cubicBezTo>
                    <a:pt x="32" y="25"/>
                    <a:pt x="33" y="24"/>
                    <a:pt x="33" y="23"/>
                  </a:cubicBezTo>
                  <a:cubicBezTo>
                    <a:pt x="35" y="0"/>
                    <a:pt x="0" y="0"/>
                    <a:pt x="3" y="23"/>
                  </a:cubicBezTo>
                  <a:moveTo>
                    <a:pt x="14" y="30"/>
                  </a:moveTo>
                  <a:cubicBezTo>
                    <a:pt x="7" y="27"/>
                    <a:pt x="5" y="13"/>
                    <a:pt x="16" y="11"/>
                  </a:cubicBezTo>
                  <a:cubicBezTo>
                    <a:pt x="32" y="8"/>
                    <a:pt x="30" y="35"/>
                    <a:pt x="14" y="30"/>
                  </a:cubicBezTo>
                </a:path>
              </a:pathLst>
            </a:custGeom>
            <a:solidFill>
              <a:srgbClr val="8F98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208">
              <a:extLst>
                <a:ext uri="{FF2B5EF4-FFF2-40B4-BE49-F238E27FC236}">
                  <a16:creationId xmlns:a16="http://schemas.microsoft.com/office/drawing/2014/main" id="{2843AB8D-24D9-0B32-0949-97001D561E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62" y="2168"/>
              <a:ext cx="65" cy="94"/>
            </a:xfrm>
            <a:custGeom>
              <a:avLst/>
              <a:gdLst>
                <a:gd name="T0" fmla="*/ 3 w 36"/>
                <a:gd name="T1" fmla="*/ 23 h 52"/>
                <a:gd name="T2" fmla="*/ 4 w 36"/>
                <a:gd name="T3" fmla="*/ 27 h 52"/>
                <a:gd name="T4" fmla="*/ 18 w 36"/>
                <a:gd name="T5" fmla="*/ 52 h 52"/>
                <a:gd name="T6" fmla="*/ 32 w 36"/>
                <a:gd name="T7" fmla="*/ 27 h 52"/>
                <a:gd name="T8" fmla="*/ 33 w 36"/>
                <a:gd name="T9" fmla="*/ 23 h 52"/>
                <a:gd name="T10" fmla="*/ 3 w 36"/>
                <a:gd name="T11" fmla="*/ 23 h 52"/>
                <a:gd name="T12" fmla="*/ 15 w 36"/>
                <a:gd name="T13" fmla="*/ 30 h 52"/>
                <a:gd name="T14" fmla="*/ 16 w 36"/>
                <a:gd name="T15" fmla="*/ 11 h 52"/>
                <a:gd name="T16" fmla="*/ 15 w 36"/>
                <a:gd name="T17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52">
                  <a:moveTo>
                    <a:pt x="3" y="23"/>
                  </a:moveTo>
                  <a:cubicBezTo>
                    <a:pt x="3" y="24"/>
                    <a:pt x="4" y="26"/>
                    <a:pt x="4" y="27"/>
                  </a:cubicBezTo>
                  <a:cubicBezTo>
                    <a:pt x="7" y="35"/>
                    <a:pt x="14" y="43"/>
                    <a:pt x="18" y="52"/>
                  </a:cubicBezTo>
                  <a:cubicBezTo>
                    <a:pt x="22" y="43"/>
                    <a:pt x="29" y="35"/>
                    <a:pt x="32" y="27"/>
                  </a:cubicBezTo>
                  <a:cubicBezTo>
                    <a:pt x="33" y="26"/>
                    <a:pt x="33" y="24"/>
                    <a:pt x="33" y="23"/>
                  </a:cubicBezTo>
                  <a:cubicBezTo>
                    <a:pt x="36" y="0"/>
                    <a:pt x="0" y="1"/>
                    <a:pt x="3" y="23"/>
                  </a:cubicBezTo>
                  <a:moveTo>
                    <a:pt x="15" y="30"/>
                  </a:moveTo>
                  <a:cubicBezTo>
                    <a:pt x="7" y="28"/>
                    <a:pt x="6" y="13"/>
                    <a:pt x="16" y="11"/>
                  </a:cubicBezTo>
                  <a:cubicBezTo>
                    <a:pt x="33" y="9"/>
                    <a:pt x="31" y="35"/>
                    <a:pt x="15" y="30"/>
                  </a:cubicBezTo>
                </a:path>
              </a:pathLst>
            </a:custGeom>
            <a:solidFill>
              <a:srgbClr val="8F98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209">
              <a:extLst>
                <a:ext uri="{FF2B5EF4-FFF2-40B4-BE49-F238E27FC236}">
                  <a16:creationId xmlns:a16="http://schemas.microsoft.com/office/drawing/2014/main" id="{137C060B-13EA-57E3-1321-9BB2F1C352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91" y="2006"/>
              <a:ext cx="65" cy="92"/>
            </a:xfrm>
            <a:custGeom>
              <a:avLst/>
              <a:gdLst>
                <a:gd name="T0" fmla="*/ 3 w 36"/>
                <a:gd name="T1" fmla="*/ 23 h 51"/>
                <a:gd name="T2" fmla="*/ 4 w 36"/>
                <a:gd name="T3" fmla="*/ 26 h 51"/>
                <a:gd name="T4" fmla="*/ 18 w 36"/>
                <a:gd name="T5" fmla="*/ 51 h 51"/>
                <a:gd name="T6" fmla="*/ 32 w 36"/>
                <a:gd name="T7" fmla="*/ 26 h 51"/>
                <a:gd name="T8" fmla="*/ 33 w 36"/>
                <a:gd name="T9" fmla="*/ 22 h 51"/>
                <a:gd name="T10" fmla="*/ 3 w 36"/>
                <a:gd name="T11" fmla="*/ 23 h 51"/>
                <a:gd name="T12" fmla="*/ 14 w 36"/>
                <a:gd name="T13" fmla="*/ 29 h 51"/>
                <a:gd name="T14" fmla="*/ 16 w 36"/>
                <a:gd name="T15" fmla="*/ 11 h 51"/>
                <a:gd name="T16" fmla="*/ 14 w 36"/>
                <a:gd name="T17" fmla="*/ 2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51">
                  <a:moveTo>
                    <a:pt x="3" y="23"/>
                  </a:moveTo>
                  <a:cubicBezTo>
                    <a:pt x="3" y="24"/>
                    <a:pt x="3" y="25"/>
                    <a:pt x="4" y="26"/>
                  </a:cubicBezTo>
                  <a:cubicBezTo>
                    <a:pt x="7" y="35"/>
                    <a:pt x="14" y="43"/>
                    <a:pt x="18" y="51"/>
                  </a:cubicBezTo>
                  <a:cubicBezTo>
                    <a:pt x="22" y="43"/>
                    <a:pt x="29" y="35"/>
                    <a:pt x="32" y="26"/>
                  </a:cubicBezTo>
                  <a:cubicBezTo>
                    <a:pt x="33" y="25"/>
                    <a:pt x="33" y="24"/>
                    <a:pt x="33" y="22"/>
                  </a:cubicBezTo>
                  <a:cubicBezTo>
                    <a:pt x="36" y="0"/>
                    <a:pt x="0" y="0"/>
                    <a:pt x="3" y="23"/>
                  </a:cubicBezTo>
                  <a:moveTo>
                    <a:pt x="14" y="29"/>
                  </a:moveTo>
                  <a:cubicBezTo>
                    <a:pt x="7" y="27"/>
                    <a:pt x="6" y="13"/>
                    <a:pt x="16" y="11"/>
                  </a:cubicBezTo>
                  <a:cubicBezTo>
                    <a:pt x="32" y="8"/>
                    <a:pt x="30" y="35"/>
                    <a:pt x="14" y="29"/>
                  </a:cubicBezTo>
                </a:path>
              </a:pathLst>
            </a:custGeom>
            <a:solidFill>
              <a:srgbClr val="8F98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210">
              <a:extLst>
                <a:ext uri="{FF2B5EF4-FFF2-40B4-BE49-F238E27FC236}">
                  <a16:creationId xmlns:a16="http://schemas.microsoft.com/office/drawing/2014/main" id="{D94C9B1C-9E72-D863-AF92-348BA479BB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4" y="1746"/>
              <a:ext cx="65" cy="94"/>
            </a:xfrm>
            <a:custGeom>
              <a:avLst/>
              <a:gdLst>
                <a:gd name="T0" fmla="*/ 3 w 36"/>
                <a:gd name="T1" fmla="*/ 23 h 52"/>
                <a:gd name="T2" fmla="*/ 4 w 36"/>
                <a:gd name="T3" fmla="*/ 27 h 52"/>
                <a:gd name="T4" fmla="*/ 19 w 36"/>
                <a:gd name="T5" fmla="*/ 52 h 52"/>
                <a:gd name="T6" fmla="*/ 33 w 36"/>
                <a:gd name="T7" fmla="*/ 27 h 52"/>
                <a:gd name="T8" fmla="*/ 34 w 36"/>
                <a:gd name="T9" fmla="*/ 23 h 52"/>
                <a:gd name="T10" fmla="*/ 3 w 36"/>
                <a:gd name="T11" fmla="*/ 23 h 52"/>
                <a:gd name="T12" fmla="*/ 15 w 36"/>
                <a:gd name="T13" fmla="*/ 30 h 52"/>
                <a:gd name="T14" fmla="*/ 16 w 36"/>
                <a:gd name="T15" fmla="*/ 11 h 52"/>
                <a:gd name="T16" fmla="*/ 15 w 36"/>
                <a:gd name="T17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52">
                  <a:moveTo>
                    <a:pt x="3" y="23"/>
                  </a:moveTo>
                  <a:cubicBezTo>
                    <a:pt x="3" y="24"/>
                    <a:pt x="4" y="26"/>
                    <a:pt x="4" y="27"/>
                  </a:cubicBezTo>
                  <a:cubicBezTo>
                    <a:pt x="8" y="35"/>
                    <a:pt x="14" y="43"/>
                    <a:pt x="19" y="52"/>
                  </a:cubicBezTo>
                  <a:cubicBezTo>
                    <a:pt x="22" y="43"/>
                    <a:pt x="29" y="35"/>
                    <a:pt x="33" y="27"/>
                  </a:cubicBezTo>
                  <a:cubicBezTo>
                    <a:pt x="33" y="25"/>
                    <a:pt x="33" y="24"/>
                    <a:pt x="34" y="23"/>
                  </a:cubicBezTo>
                  <a:cubicBezTo>
                    <a:pt x="36" y="0"/>
                    <a:pt x="0" y="0"/>
                    <a:pt x="3" y="23"/>
                  </a:cubicBezTo>
                  <a:moveTo>
                    <a:pt x="15" y="30"/>
                  </a:moveTo>
                  <a:cubicBezTo>
                    <a:pt x="8" y="27"/>
                    <a:pt x="6" y="13"/>
                    <a:pt x="16" y="11"/>
                  </a:cubicBezTo>
                  <a:cubicBezTo>
                    <a:pt x="33" y="8"/>
                    <a:pt x="31" y="35"/>
                    <a:pt x="15" y="30"/>
                  </a:cubicBezTo>
                </a:path>
              </a:pathLst>
            </a:custGeom>
            <a:solidFill>
              <a:srgbClr val="8F98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211">
              <a:extLst>
                <a:ext uri="{FF2B5EF4-FFF2-40B4-BE49-F238E27FC236}">
                  <a16:creationId xmlns:a16="http://schemas.microsoft.com/office/drawing/2014/main" id="{B78B65EB-DCD4-1D10-ECC3-B5F5E7BAA8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7" y="2510"/>
              <a:ext cx="68" cy="98"/>
            </a:xfrm>
            <a:custGeom>
              <a:avLst/>
              <a:gdLst>
                <a:gd name="T0" fmla="*/ 4 w 38"/>
                <a:gd name="T1" fmla="*/ 24 h 54"/>
                <a:gd name="T2" fmla="*/ 5 w 38"/>
                <a:gd name="T3" fmla="*/ 28 h 54"/>
                <a:gd name="T4" fmla="*/ 20 w 38"/>
                <a:gd name="T5" fmla="*/ 54 h 54"/>
                <a:gd name="T6" fmla="*/ 34 w 38"/>
                <a:gd name="T7" fmla="*/ 28 h 54"/>
                <a:gd name="T8" fmla="*/ 36 w 38"/>
                <a:gd name="T9" fmla="*/ 24 h 54"/>
                <a:gd name="T10" fmla="*/ 4 w 38"/>
                <a:gd name="T11" fmla="*/ 24 h 54"/>
                <a:gd name="T12" fmla="*/ 16 w 38"/>
                <a:gd name="T13" fmla="*/ 31 h 54"/>
                <a:gd name="T14" fmla="*/ 18 w 38"/>
                <a:gd name="T15" fmla="*/ 12 h 54"/>
                <a:gd name="T16" fmla="*/ 16 w 38"/>
                <a:gd name="T1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54">
                  <a:moveTo>
                    <a:pt x="4" y="24"/>
                  </a:moveTo>
                  <a:cubicBezTo>
                    <a:pt x="4" y="26"/>
                    <a:pt x="4" y="27"/>
                    <a:pt x="5" y="28"/>
                  </a:cubicBezTo>
                  <a:cubicBezTo>
                    <a:pt x="8" y="37"/>
                    <a:pt x="15" y="45"/>
                    <a:pt x="20" y="54"/>
                  </a:cubicBezTo>
                  <a:cubicBezTo>
                    <a:pt x="23" y="45"/>
                    <a:pt x="31" y="37"/>
                    <a:pt x="34" y="28"/>
                  </a:cubicBezTo>
                  <a:cubicBezTo>
                    <a:pt x="35" y="27"/>
                    <a:pt x="35" y="25"/>
                    <a:pt x="36" y="24"/>
                  </a:cubicBezTo>
                  <a:cubicBezTo>
                    <a:pt x="38" y="0"/>
                    <a:pt x="0" y="1"/>
                    <a:pt x="4" y="24"/>
                  </a:cubicBezTo>
                  <a:moveTo>
                    <a:pt x="16" y="31"/>
                  </a:moveTo>
                  <a:cubicBezTo>
                    <a:pt x="8" y="29"/>
                    <a:pt x="7" y="14"/>
                    <a:pt x="18" y="12"/>
                  </a:cubicBezTo>
                  <a:cubicBezTo>
                    <a:pt x="35" y="9"/>
                    <a:pt x="33" y="37"/>
                    <a:pt x="16" y="31"/>
                  </a:cubicBezTo>
                </a:path>
              </a:pathLst>
            </a:custGeom>
            <a:solidFill>
              <a:srgbClr val="8F98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212">
              <a:extLst>
                <a:ext uri="{FF2B5EF4-FFF2-40B4-BE49-F238E27FC236}">
                  <a16:creationId xmlns:a16="http://schemas.microsoft.com/office/drawing/2014/main" id="{EAE8C6EB-33E8-59AA-F4D3-8B5511F3C1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77" y="2894"/>
              <a:ext cx="67" cy="98"/>
            </a:xfrm>
            <a:custGeom>
              <a:avLst/>
              <a:gdLst>
                <a:gd name="T0" fmla="*/ 3 w 37"/>
                <a:gd name="T1" fmla="*/ 24 h 54"/>
                <a:gd name="T2" fmla="*/ 4 w 37"/>
                <a:gd name="T3" fmla="*/ 28 h 54"/>
                <a:gd name="T4" fmla="*/ 19 w 37"/>
                <a:gd name="T5" fmla="*/ 54 h 54"/>
                <a:gd name="T6" fmla="*/ 34 w 37"/>
                <a:gd name="T7" fmla="*/ 28 h 54"/>
                <a:gd name="T8" fmla="*/ 35 w 37"/>
                <a:gd name="T9" fmla="*/ 24 h 54"/>
                <a:gd name="T10" fmla="*/ 3 w 37"/>
                <a:gd name="T11" fmla="*/ 24 h 54"/>
                <a:gd name="T12" fmla="*/ 15 w 37"/>
                <a:gd name="T13" fmla="*/ 31 h 54"/>
                <a:gd name="T14" fmla="*/ 17 w 37"/>
                <a:gd name="T15" fmla="*/ 12 h 54"/>
                <a:gd name="T16" fmla="*/ 15 w 37"/>
                <a:gd name="T1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54">
                  <a:moveTo>
                    <a:pt x="3" y="24"/>
                  </a:moveTo>
                  <a:cubicBezTo>
                    <a:pt x="3" y="25"/>
                    <a:pt x="3" y="27"/>
                    <a:pt x="4" y="28"/>
                  </a:cubicBezTo>
                  <a:cubicBezTo>
                    <a:pt x="8" y="37"/>
                    <a:pt x="15" y="45"/>
                    <a:pt x="19" y="54"/>
                  </a:cubicBezTo>
                  <a:cubicBezTo>
                    <a:pt x="23" y="45"/>
                    <a:pt x="30" y="37"/>
                    <a:pt x="34" y="28"/>
                  </a:cubicBezTo>
                  <a:cubicBezTo>
                    <a:pt x="34" y="27"/>
                    <a:pt x="35" y="25"/>
                    <a:pt x="35" y="24"/>
                  </a:cubicBezTo>
                  <a:cubicBezTo>
                    <a:pt x="37" y="0"/>
                    <a:pt x="0" y="0"/>
                    <a:pt x="3" y="24"/>
                  </a:cubicBezTo>
                  <a:moveTo>
                    <a:pt x="15" y="31"/>
                  </a:moveTo>
                  <a:cubicBezTo>
                    <a:pt x="7" y="29"/>
                    <a:pt x="6" y="14"/>
                    <a:pt x="17" y="12"/>
                  </a:cubicBezTo>
                  <a:cubicBezTo>
                    <a:pt x="34" y="9"/>
                    <a:pt x="32" y="37"/>
                    <a:pt x="15" y="31"/>
                  </a:cubicBezTo>
                </a:path>
              </a:pathLst>
            </a:custGeom>
            <a:solidFill>
              <a:srgbClr val="8F98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213">
              <a:extLst>
                <a:ext uri="{FF2B5EF4-FFF2-40B4-BE49-F238E27FC236}">
                  <a16:creationId xmlns:a16="http://schemas.microsoft.com/office/drawing/2014/main" id="{3CCF414B-4059-6E2C-C107-5B480B5961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73" y="2864"/>
              <a:ext cx="68" cy="97"/>
            </a:xfrm>
            <a:custGeom>
              <a:avLst/>
              <a:gdLst>
                <a:gd name="T0" fmla="*/ 3 w 38"/>
                <a:gd name="T1" fmla="*/ 24 h 54"/>
                <a:gd name="T2" fmla="*/ 4 w 38"/>
                <a:gd name="T3" fmla="*/ 28 h 54"/>
                <a:gd name="T4" fmla="*/ 20 w 38"/>
                <a:gd name="T5" fmla="*/ 54 h 54"/>
                <a:gd name="T6" fmla="*/ 34 w 38"/>
                <a:gd name="T7" fmla="*/ 28 h 54"/>
                <a:gd name="T8" fmla="*/ 35 w 38"/>
                <a:gd name="T9" fmla="*/ 24 h 54"/>
                <a:gd name="T10" fmla="*/ 3 w 38"/>
                <a:gd name="T11" fmla="*/ 24 h 54"/>
                <a:gd name="T12" fmla="*/ 16 w 38"/>
                <a:gd name="T13" fmla="*/ 31 h 54"/>
                <a:gd name="T14" fmla="*/ 17 w 38"/>
                <a:gd name="T15" fmla="*/ 12 h 54"/>
                <a:gd name="T16" fmla="*/ 16 w 38"/>
                <a:gd name="T1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54">
                  <a:moveTo>
                    <a:pt x="3" y="24"/>
                  </a:moveTo>
                  <a:cubicBezTo>
                    <a:pt x="4" y="25"/>
                    <a:pt x="4" y="27"/>
                    <a:pt x="4" y="28"/>
                  </a:cubicBezTo>
                  <a:cubicBezTo>
                    <a:pt x="8" y="37"/>
                    <a:pt x="15" y="45"/>
                    <a:pt x="20" y="54"/>
                  </a:cubicBezTo>
                  <a:cubicBezTo>
                    <a:pt x="23" y="45"/>
                    <a:pt x="31" y="37"/>
                    <a:pt x="34" y="28"/>
                  </a:cubicBezTo>
                  <a:cubicBezTo>
                    <a:pt x="35" y="27"/>
                    <a:pt x="35" y="25"/>
                    <a:pt x="35" y="24"/>
                  </a:cubicBezTo>
                  <a:cubicBezTo>
                    <a:pt x="38" y="0"/>
                    <a:pt x="0" y="0"/>
                    <a:pt x="3" y="24"/>
                  </a:cubicBezTo>
                  <a:moveTo>
                    <a:pt x="16" y="31"/>
                  </a:moveTo>
                  <a:cubicBezTo>
                    <a:pt x="8" y="29"/>
                    <a:pt x="6" y="14"/>
                    <a:pt x="17" y="12"/>
                  </a:cubicBezTo>
                  <a:cubicBezTo>
                    <a:pt x="34" y="9"/>
                    <a:pt x="33" y="37"/>
                    <a:pt x="16" y="31"/>
                  </a:cubicBezTo>
                </a:path>
              </a:pathLst>
            </a:custGeom>
            <a:solidFill>
              <a:srgbClr val="8F98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214">
              <a:extLst>
                <a:ext uri="{FF2B5EF4-FFF2-40B4-BE49-F238E27FC236}">
                  <a16:creationId xmlns:a16="http://schemas.microsoft.com/office/drawing/2014/main" id="{0303E837-CA32-8368-07E0-CAFC1B6B2E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72" y="2775"/>
              <a:ext cx="68" cy="98"/>
            </a:xfrm>
            <a:custGeom>
              <a:avLst/>
              <a:gdLst>
                <a:gd name="T0" fmla="*/ 3 w 38"/>
                <a:gd name="T1" fmla="*/ 24 h 54"/>
                <a:gd name="T2" fmla="*/ 4 w 38"/>
                <a:gd name="T3" fmla="*/ 28 h 54"/>
                <a:gd name="T4" fmla="*/ 20 w 38"/>
                <a:gd name="T5" fmla="*/ 54 h 54"/>
                <a:gd name="T6" fmla="*/ 34 w 38"/>
                <a:gd name="T7" fmla="*/ 28 h 54"/>
                <a:gd name="T8" fmla="*/ 35 w 38"/>
                <a:gd name="T9" fmla="*/ 24 h 54"/>
                <a:gd name="T10" fmla="*/ 3 w 38"/>
                <a:gd name="T11" fmla="*/ 24 h 54"/>
                <a:gd name="T12" fmla="*/ 16 w 38"/>
                <a:gd name="T13" fmla="*/ 31 h 54"/>
                <a:gd name="T14" fmla="*/ 17 w 38"/>
                <a:gd name="T15" fmla="*/ 12 h 54"/>
                <a:gd name="T16" fmla="*/ 16 w 38"/>
                <a:gd name="T1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54">
                  <a:moveTo>
                    <a:pt x="3" y="24"/>
                  </a:moveTo>
                  <a:cubicBezTo>
                    <a:pt x="4" y="25"/>
                    <a:pt x="4" y="27"/>
                    <a:pt x="4" y="28"/>
                  </a:cubicBezTo>
                  <a:cubicBezTo>
                    <a:pt x="8" y="37"/>
                    <a:pt x="15" y="45"/>
                    <a:pt x="20" y="54"/>
                  </a:cubicBezTo>
                  <a:cubicBezTo>
                    <a:pt x="23" y="45"/>
                    <a:pt x="31" y="37"/>
                    <a:pt x="34" y="28"/>
                  </a:cubicBezTo>
                  <a:cubicBezTo>
                    <a:pt x="35" y="27"/>
                    <a:pt x="35" y="25"/>
                    <a:pt x="35" y="24"/>
                  </a:cubicBezTo>
                  <a:cubicBezTo>
                    <a:pt x="38" y="0"/>
                    <a:pt x="0" y="0"/>
                    <a:pt x="3" y="24"/>
                  </a:cubicBezTo>
                  <a:moveTo>
                    <a:pt x="16" y="31"/>
                  </a:moveTo>
                  <a:cubicBezTo>
                    <a:pt x="8" y="29"/>
                    <a:pt x="6" y="14"/>
                    <a:pt x="17" y="12"/>
                  </a:cubicBezTo>
                  <a:cubicBezTo>
                    <a:pt x="34" y="9"/>
                    <a:pt x="33" y="37"/>
                    <a:pt x="16" y="31"/>
                  </a:cubicBezTo>
                </a:path>
              </a:pathLst>
            </a:custGeom>
            <a:solidFill>
              <a:srgbClr val="8F98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215">
              <a:extLst>
                <a:ext uri="{FF2B5EF4-FFF2-40B4-BE49-F238E27FC236}">
                  <a16:creationId xmlns:a16="http://schemas.microsoft.com/office/drawing/2014/main" id="{51DEA902-5CA8-EE2A-A02A-FA48A0D6A8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84" y="2206"/>
              <a:ext cx="65" cy="94"/>
            </a:xfrm>
            <a:custGeom>
              <a:avLst/>
              <a:gdLst>
                <a:gd name="T0" fmla="*/ 3 w 36"/>
                <a:gd name="T1" fmla="*/ 23 h 52"/>
                <a:gd name="T2" fmla="*/ 4 w 36"/>
                <a:gd name="T3" fmla="*/ 27 h 52"/>
                <a:gd name="T4" fmla="*/ 19 w 36"/>
                <a:gd name="T5" fmla="*/ 52 h 52"/>
                <a:gd name="T6" fmla="*/ 33 w 36"/>
                <a:gd name="T7" fmla="*/ 27 h 52"/>
                <a:gd name="T8" fmla="*/ 34 w 36"/>
                <a:gd name="T9" fmla="*/ 23 h 52"/>
                <a:gd name="T10" fmla="*/ 3 w 36"/>
                <a:gd name="T11" fmla="*/ 23 h 52"/>
                <a:gd name="T12" fmla="*/ 15 w 36"/>
                <a:gd name="T13" fmla="*/ 30 h 52"/>
                <a:gd name="T14" fmla="*/ 17 w 36"/>
                <a:gd name="T15" fmla="*/ 12 h 52"/>
                <a:gd name="T16" fmla="*/ 15 w 36"/>
                <a:gd name="T17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52">
                  <a:moveTo>
                    <a:pt x="3" y="23"/>
                  </a:moveTo>
                  <a:cubicBezTo>
                    <a:pt x="4" y="24"/>
                    <a:pt x="4" y="26"/>
                    <a:pt x="4" y="27"/>
                  </a:cubicBezTo>
                  <a:cubicBezTo>
                    <a:pt x="8" y="35"/>
                    <a:pt x="15" y="43"/>
                    <a:pt x="19" y="52"/>
                  </a:cubicBezTo>
                  <a:cubicBezTo>
                    <a:pt x="22" y="43"/>
                    <a:pt x="29" y="35"/>
                    <a:pt x="33" y="27"/>
                  </a:cubicBezTo>
                  <a:cubicBezTo>
                    <a:pt x="33" y="26"/>
                    <a:pt x="34" y="24"/>
                    <a:pt x="34" y="23"/>
                  </a:cubicBezTo>
                  <a:cubicBezTo>
                    <a:pt x="36" y="0"/>
                    <a:pt x="0" y="1"/>
                    <a:pt x="3" y="23"/>
                  </a:cubicBezTo>
                  <a:moveTo>
                    <a:pt x="15" y="30"/>
                  </a:moveTo>
                  <a:cubicBezTo>
                    <a:pt x="8" y="28"/>
                    <a:pt x="6" y="13"/>
                    <a:pt x="17" y="12"/>
                  </a:cubicBezTo>
                  <a:cubicBezTo>
                    <a:pt x="33" y="9"/>
                    <a:pt x="31" y="35"/>
                    <a:pt x="15" y="30"/>
                  </a:cubicBezTo>
                </a:path>
              </a:pathLst>
            </a:custGeom>
            <a:solidFill>
              <a:srgbClr val="8F98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49" name="Freeform 211">
              <a:extLst>
                <a:ext uri="{FF2B5EF4-FFF2-40B4-BE49-F238E27FC236}">
                  <a16:creationId xmlns:a16="http://schemas.microsoft.com/office/drawing/2014/main" id="{C7536752-1FD1-3A23-659F-4CB2951BB0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90" y="2490"/>
              <a:ext cx="68" cy="98"/>
            </a:xfrm>
            <a:custGeom>
              <a:avLst/>
              <a:gdLst>
                <a:gd name="T0" fmla="*/ 4 w 38"/>
                <a:gd name="T1" fmla="*/ 24 h 54"/>
                <a:gd name="T2" fmla="*/ 5 w 38"/>
                <a:gd name="T3" fmla="*/ 28 h 54"/>
                <a:gd name="T4" fmla="*/ 20 w 38"/>
                <a:gd name="T5" fmla="*/ 54 h 54"/>
                <a:gd name="T6" fmla="*/ 34 w 38"/>
                <a:gd name="T7" fmla="*/ 28 h 54"/>
                <a:gd name="T8" fmla="*/ 36 w 38"/>
                <a:gd name="T9" fmla="*/ 24 h 54"/>
                <a:gd name="T10" fmla="*/ 4 w 38"/>
                <a:gd name="T11" fmla="*/ 24 h 54"/>
                <a:gd name="T12" fmla="*/ 16 w 38"/>
                <a:gd name="T13" fmla="*/ 31 h 54"/>
                <a:gd name="T14" fmla="*/ 18 w 38"/>
                <a:gd name="T15" fmla="*/ 12 h 54"/>
                <a:gd name="T16" fmla="*/ 16 w 38"/>
                <a:gd name="T1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54">
                  <a:moveTo>
                    <a:pt x="4" y="24"/>
                  </a:moveTo>
                  <a:cubicBezTo>
                    <a:pt x="4" y="26"/>
                    <a:pt x="4" y="27"/>
                    <a:pt x="5" y="28"/>
                  </a:cubicBezTo>
                  <a:cubicBezTo>
                    <a:pt x="8" y="37"/>
                    <a:pt x="15" y="45"/>
                    <a:pt x="20" y="54"/>
                  </a:cubicBezTo>
                  <a:cubicBezTo>
                    <a:pt x="23" y="45"/>
                    <a:pt x="31" y="37"/>
                    <a:pt x="34" y="28"/>
                  </a:cubicBezTo>
                  <a:cubicBezTo>
                    <a:pt x="35" y="27"/>
                    <a:pt x="35" y="25"/>
                    <a:pt x="36" y="24"/>
                  </a:cubicBezTo>
                  <a:cubicBezTo>
                    <a:pt x="38" y="0"/>
                    <a:pt x="0" y="1"/>
                    <a:pt x="4" y="24"/>
                  </a:cubicBezTo>
                  <a:moveTo>
                    <a:pt x="16" y="31"/>
                  </a:moveTo>
                  <a:cubicBezTo>
                    <a:pt x="8" y="29"/>
                    <a:pt x="7" y="14"/>
                    <a:pt x="18" y="12"/>
                  </a:cubicBezTo>
                  <a:cubicBezTo>
                    <a:pt x="35" y="9"/>
                    <a:pt x="33" y="37"/>
                    <a:pt x="16" y="31"/>
                  </a:cubicBezTo>
                </a:path>
              </a:pathLst>
            </a:custGeom>
            <a:solidFill>
              <a:srgbClr val="8F98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35054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41879F12-D7D2-E982-7721-DC7A371D5CB7}"/>
              </a:ext>
            </a:extLst>
          </p:cNvPr>
          <p:cNvSpPr txBox="1"/>
          <p:nvPr/>
        </p:nvSpPr>
        <p:spPr>
          <a:xfrm>
            <a:off x="552450" y="270418"/>
            <a:ext cx="78867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cap="all">
                <a:solidFill>
                  <a:schemeClr val="bg1"/>
                </a:solidFill>
                <a:latin typeface="Arial"/>
                <a:cs typeface="Arial"/>
              </a:rPr>
              <a:t>Une équipe pluridisciplinaire à vos côtés</a:t>
            </a:r>
            <a:endParaRPr lang="fr-FR" sz="2400" b="1" cap="all">
              <a:solidFill>
                <a:schemeClr val="bg1"/>
              </a:solidFill>
            </a:endParaRPr>
          </a:p>
        </p:txBody>
      </p:sp>
      <p:pic>
        <p:nvPicPr>
          <p:cNvPr id="2" name="Image 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E467BFD2-A699-A4A6-89C7-8672818D27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700" y="6347169"/>
            <a:ext cx="1010074" cy="25251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8F69FD8-1CE2-1070-42FA-8E37CCA5204B}"/>
              </a:ext>
            </a:extLst>
          </p:cNvPr>
          <p:cNvSpPr txBox="1"/>
          <p:nvPr/>
        </p:nvSpPr>
        <p:spPr>
          <a:xfrm>
            <a:off x="825137" y="1115537"/>
            <a:ext cx="91200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cap="none">
                <a:solidFill>
                  <a:srgbClr val="002060"/>
                </a:solidFill>
                <a:latin typeface="Arial"/>
                <a:cs typeface="Arial"/>
              </a:rPr>
              <a:t>Nous vous aidons à concevoir et à optimiser vos </a:t>
            </a:r>
          </a:p>
          <a:p>
            <a:r>
              <a:rPr lang="fr-FR" sz="1800" b="1" cap="none">
                <a:solidFill>
                  <a:srgbClr val="F67536"/>
                </a:solidFill>
                <a:latin typeface="Arial"/>
                <a:cs typeface="Arial"/>
              </a:rPr>
              <a:t>installations industrielles </a:t>
            </a:r>
            <a:r>
              <a:rPr lang="fr-FR" sz="1800" b="1" cap="none">
                <a:solidFill>
                  <a:srgbClr val="002060"/>
                </a:solidFill>
                <a:latin typeface="Arial"/>
                <a:cs typeface="Arial"/>
              </a:rPr>
              <a:t>pour allier compétitivité,</a:t>
            </a:r>
            <a:r>
              <a:rPr lang="fr-FR" b="1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fr-FR" sz="1800" b="1" cap="none">
                <a:solidFill>
                  <a:srgbClr val="002060"/>
                </a:solidFill>
                <a:latin typeface="Arial"/>
                <a:cs typeface="Arial"/>
              </a:rPr>
              <a:t>respect</a:t>
            </a:r>
          </a:p>
          <a:p>
            <a:r>
              <a:rPr lang="fr-FR" sz="1800" b="1" cap="none">
                <a:solidFill>
                  <a:srgbClr val="002060"/>
                </a:solidFill>
                <a:latin typeface="Arial"/>
                <a:cs typeface="Arial"/>
              </a:rPr>
              <a:t>de l'environnement et conformité réglementaire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1C6FC46-B125-E5E1-5386-A20381E3B7EE}"/>
              </a:ext>
            </a:extLst>
          </p:cNvPr>
          <p:cNvSpPr txBox="1"/>
          <p:nvPr/>
        </p:nvSpPr>
        <p:spPr>
          <a:xfrm>
            <a:off x="5829848" y="2706670"/>
            <a:ext cx="17595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02060"/>
                </a:solidFill>
                <a:latin typeface="Arial Narrow" panose="020B0606020202030204" pitchFamily="34" charset="0"/>
              </a:rPr>
              <a:t>Un ancrage local et </a:t>
            </a:r>
            <a:br>
              <a:rPr lang="fr-FR" sz="140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fr-FR" sz="1400">
                <a:solidFill>
                  <a:srgbClr val="002060"/>
                </a:solidFill>
                <a:latin typeface="Arial Narrow" panose="020B0606020202030204" pitchFamily="34" charset="0"/>
              </a:rPr>
              <a:t>la connaissance des </a:t>
            </a:r>
            <a:br>
              <a:rPr lang="fr-FR" sz="140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fr-FR" sz="1400">
                <a:solidFill>
                  <a:srgbClr val="002060"/>
                </a:solidFill>
                <a:latin typeface="Arial Narrow" panose="020B0606020202030204" pitchFamily="34" charset="0"/>
              </a:rPr>
              <a:t>acteurs territoriaux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ED5EFC6-D590-141A-35F3-C009A8EFF1DA}"/>
              </a:ext>
            </a:extLst>
          </p:cNvPr>
          <p:cNvSpPr txBox="1"/>
          <p:nvPr/>
        </p:nvSpPr>
        <p:spPr>
          <a:xfrm>
            <a:off x="690034" y="2741064"/>
            <a:ext cx="23013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>
                <a:solidFill>
                  <a:srgbClr val="002060"/>
                </a:solidFill>
                <a:latin typeface="Arial Narrow" panose="020B0606020202030204" pitchFamily="34" charset="0"/>
              </a:rPr>
              <a:t>Notre capacité à innover </a:t>
            </a:r>
            <a:br>
              <a:rPr lang="fr-FR" sz="140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fr-FR" sz="1400">
                <a:solidFill>
                  <a:srgbClr val="002060"/>
                </a:solidFill>
                <a:latin typeface="Arial Narrow" panose="020B0606020202030204" pitchFamily="34" charset="0"/>
              </a:rPr>
              <a:t>grâce à l’appui des centres </a:t>
            </a:r>
          </a:p>
          <a:p>
            <a:pPr algn="r"/>
            <a:r>
              <a:rPr lang="fr-FR" sz="1400">
                <a:solidFill>
                  <a:srgbClr val="002060"/>
                </a:solidFill>
                <a:latin typeface="Arial Narrow" panose="020B0606020202030204" pitchFamily="34" charset="0"/>
              </a:rPr>
              <a:t>de recherche du Groupe SUEZ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DBC2F66-16AC-EEBA-7A23-B764B2592CE8}"/>
              </a:ext>
            </a:extLst>
          </p:cNvPr>
          <p:cNvSpPr txBox="1"/>
          <p:nvPr/>
        </p:nvSpPr>
        <p:spPr>
          <a:xfrm>
            <a:off x="2677828" y="5128822"/>
            <a:ext cx="3613791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400">
                <a:solidFill>
                  <a:srgbClr val="002060"/>
                </a:solidFill>
                <a:latin typeface="Arial Narrow" panose="020B0606020202030204" pitchFamily="34" charset="0"/>
              </a:rPr>
              <a:t>Un savoir-faire en management </a:t>
            </a:r>
          </a:p>
          <a:p>
            <a:pPr algn="ctr"/>
            <a:r>
              <a:rPr lang="fr-FR" sz="1400">
                <a:solidFill>
                  <a:srgbClr val="002060"/>
                </a:solidFill>
                <a:latin typeface="Arial Narrow" panose="020B0606020202030204" pitchFamily="34" charset="0"/>
              </a:rPr>
              <a:t>de projets pour garantir la maîtrise </a:t>
            </a:r>
          </a:p>
          <a:p>
            <a:pPr algn="ctr"/>
            <a:r>
              <a:rPr lang="fr-FR" sz="1400">
                <a:solidFill>
                  <a:srgbClr val="002060"/>
                </a:solidFill>
                <a:latin typeface="Arial Narrow"/>
              </a:rPr>
              <a:t>des coûts et des délais</a:t>
            </a:r>
            <a:endParaRPr lang="fr-FR" sz="140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59265246-6989-1055-60D5-70E70CD61085}"/>
              </a:ext>
            </a:extLst>
          </p:cNvPr>
          <p:cNvGrpSpPr/>
          <p:nvPr/>
        </p:nvGrpSpPr>
        <p:grpSpPr>
          <a:xfrm>
            <a:off x="2227301" y="2229689"/>
            <a:ext cx="4478369" cy="2868429"/>
            <a:chOff x="2227301" y="2229689"/>
            <a:chExt cx="4478369" cy="2868429"/>
          </a:xfrm>
        </p:grpSpPr>
        <p:graphicFrame>
          <p:nvGraphicFramePr>
            <p:cNvPr id="15" name="Graphique 14">
              <a:extLst>
                <a:ext uri="{FF2B5EF4-FFF2-40B4-BE49-F238E27FC236}">
                  <a16:creationId xmlns:a16="http://schemas.microsoft.com/office/drawing/2014/main" id="{4A149819-2D2D-7D64-8770-C2C8D76F5C3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023772332"/>
                </p:ext>
              </p:extLst>
            </p:nvPr>
          </p:nvGraphicFramePr>
          <p:xfrm>
            <a:off x="2227301" y="2229689"/>
            <a:ext cx="4478369" cy="286636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0009AEA6-AAFF-8060-FDB6-3C7056213B14}"/>
                </a:ext>
              </a:extLst>
            </p:cNvPr>
            <p:cNvGrpSpPr/>
            <p:nvPr/>
          </p:nvGrpSpPr>
          <p:grpSpPr>
            <a:xfrm>
              <a:off x="4089889" y="4420779"/>
              <a:ext cx="676800" cy="677339"/>
              <a:chOff x="3618843" y="4520575"/>
              <a:chExt cx="761444" cy="761444"/>
            </a:xfrm>
          </p:grpSpPr>
          <p:sp>
            <p:nvSpPr>
              <p:cNvPr id="21" name="Ellipse 20">
                <a:extLst>
                  <a:ext uri="{FF2B5EF4-FFF2-40B4-BE49-F238E27FC236}">
                    <a16:creationId xmlns:a16="http://schemas.microsoft.com/office/drawing/2014/main" id="{88350462-FAE8-25FC-1EE6-D8D6AB14AC70}"/>
                  </a:ext>
                </a:extLst>
              </p:cNvPr>
              <p:cNvSpPr/>
              <p:nvPr/>
            </p:nvSpPr>
            <p:spPr>
              <a:xfrm>
                <a:off x="3618843" y="4520575"/>
                <a:ext cx="761444" cy="761444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27" name="Graphique 26">
                <a:extLst>
                  <a:ext uri="{FF2B5EF4-FFF2-40B4-BE49-F238E27FC236}">
                    <a16:creationId xmlns:a16="http://schemas.microsoft.com/office/drawing/2014/main" id="{8280990C-3C27-3B47-8F6D-B697704481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773636" y="4620904"/>
                <a:ext cx="460832" cy="573866"/>
              </a:xfrm>
              <a:prstGeom prst="rect">
                <a:avLst/>
              </a:prstGeom>
            </p:spPr>
          </p:pic>
        </p:grpSp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9BBCB564-8ED0-4026-EAEE-48456358641B}"/>
                </a:ext>
              </a:extLst>
            </p:cNvPr>
            <p:cNvGrpSpPr/>
            <p:nvPr/>
          </p:nvGrpSpPr>
          <p:grpSpPr>
            <a:xfrm>
              <a:off x="3092915" y="2820370"/>
              <a:ext cx="648000" cy="677339"/>
              <a:chOff x="2603584" y="2956378"/>
              <a:chExt cx="761444" cy="761444"/>
            </a:xfrm>
          </p:grpSpPr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383F90DF-7592-664C-CC52-32A2D305FBAE}"/>
                  </a:ext>
                </a:extLst>
              </p:cNvPr>
              <p:cNvSpPr/>
              <p:nvPr/>
            </p:nvSpPr>
            <p:spPr>
              <a:xfrm>
                <a:off x="2603584" y="2956378"/>
                <a:ext cx="761444" cy="761444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30" name="Graphique 29">
                <a:extLst>
                  <a:ext uri="{FF2B5EF4-FFF2-40B4-BE49-F238E27FC236}">
                    <a16:creationId xmlns:a16="http://schemas.microsoft.com/office/drawing/2014/main" id="{54A4A019-5C53-16B8-217F-F3A5FB3FEC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751238" y="3080176"/>
                <a:ext cx="453974" cy="441003"/>
              </a:xfrm>
              <a:prstGeom prst="rect">
                <a:avLst/>
              </a:prstGeom>
            </p:spPr>
          </p:pic>
        </p:grp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23D1D3CD-BA38-1641-6661-B34E1D4BE9F9}"/>
                </a:ext>
              </a:extLst>
            </p:cNvPr>
            <p:cNvGrpSpPr/>
            <p:nvPr/>
          </p:nvGrpSpPr>
          <p:grpSpPr>
            <a:xfrm>
              <a:off x="5109393" y="2796716"/>
              <a:ext cx="676800" cy="676800"/>
              <a:chOff x="6443135" y="2946400"/>
              <a:chExt cx="1016000" cy="1016000"/>
            </a:xfrm>
          </p:grpSpPr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4C89E06C-4F1F-2E69-4CC5-71A2F8C0FA65}"/>
                  </a:ext>
                </a:extLst>
              </p:cNvPr>
              <p:cNvSpPr/>
              <p:nvPr/>
            </p:nvSpPr>
            <p:spPr>
              <a:xfrm>
                <a:off x="6443135" y="2946400"/>
                <a:ext cx="1016000" cy="1016000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33" name="Graphique 32">
                <a:extLst>
                  <a:ext uri="{FF2B5EF4-FFF2-40B4-BE49-F238E27FC236}">
                    <a16:creationId xmlns:a16="http://schemas.microsoft.com/office/drawing/2014/main" id="{65CEBDB2-B0BF-8AEC-3304-E84DEDD3F1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590771" y="3081339"/>
                <a:ext cx="745597" cy="745597"/>
              </a:xfrm>
              <a:prstGeom prst="rect">
                <a:avLst/>
              </a:prstGeom>
            </p:spPr>
          </p:pic>
        </p:grp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4972C189-24B6-3CF5-A449-D53C012A230E}"/>
                </a:ext>
              </a:extLst>
            </p:cNvPr>
            <p:cNvSpPr txBox="1"/>
            <p:nvPr/>
          </p:nvSpPr>
          <p:spPr>
            <a:xfrm>
              <a:off x="3504902" y="3503738"/>
              <a:ext cx="1779809" cy="356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Nos atouts</a:t>
              </a:r>
            </a:p>
          </p:txBody>
        </p:sp>
      </p:grp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B75980B0-D7BB-BECA-D8E2-CD8A426CBEDB}"/>
              </a:ext>
            </a:extLst>
          </p:cNvPr>
          <p:cNvSpPr/>
          <p:nvPr/>
        </p:nvSpPr>
        <p:spPr>
          <a:xfrm>
            <a:off x="7729085" y="1414913"/>
            <a:ext cx="3696101" cy="4658628"/>
          </a:xfrm>
          <a:prstGeom prst="roundRect">
            <a:avLst>
              <a:gd name="adj" fmla="val 8937"/>
            </a:avLst>
          </a:prstGeom>
          <a:solidFill>
            <a:schemeClr val="bg1"/>
          </a:solidFill>
          <a:ln w="19050">
            <a:solidFill>
              <a:srgbClr val="403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">
            <a:extLst>
              <a:ext uri="{FF2B5EF4-FFF2-40B4-BE49-F238E27FC236}">
                <a16:creationId xmlns:a16="http://schemas.microsoft.com/office/drawing/2014/main" id="{C3C8C2E2-6BF8-5130-CD44-C840BECF53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82044" y="1577202"/>
            <a:ext cx="3480310" cy="4534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3" tIns="45706" rIns="91413" bIns="45706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  <a:latin typeface="Arial"/>
                <a:cs typeface="Arial"/>
              </a:rPr>
              <a:t>Nos missions au service </a:t>
            </a:r>
            <a:br>
              <a:rPr lang="fr-FR" b="1" dirty="0">
                <a:solidFill>
                  <a:srgbClr val="002060"/>
                </a:solidFill>
                <a:latin typeface="Arial"/>
                <a:cs typeface="Arial"/>
              </a:rPr>
            </a:br>
            <a:r>
              <a:rPr lang="fr-FR" b="1" dirty="0">
                <a:solidFill>
                  <a:srgbClr val="002060"/>
                </a:solidFill>
                <a:latin typeface="Arial"/>
                <a:cs typeface="Arial"/>
              </a:rPr>
              <a:t>des clients industriels </a:t>
            </a:r>
          </a:p>
          <a:p>
            <a:endParaRPr lang="fr-FR" sz="1100" b="1" dirty="0">
              <a:solidFill>
                <a:srgbClr val="F67536"/>
              </a:solidFill>
              <a:latin typeface="Arial"/>
              <a:cs typeface="Arial"/>
            </a:endParaRPr>
          </a:p>
          <a:p>
            <a:pPr defTabSz="609585">
              <a:defRPr/>
            </a:pPr>
            <a:r>
              <a:rPr lang="en-US" sz="1600" b="1" dirty="0">
                <a:solidFill>
                  <a:srgbClr val="F67536"/>
                </a:solidFill>
                <a:latin typeface="Arial Narrow" panose="020B0606020202030204" pitchFamily="34" charset="0"/>
                <a:ea typeface="MS PGothic" charset="0"/>
                <a:cs typeface="MS PGothic" charset="0"/>
                <a:sym typeface="Arial" charset="0"/>
              </a:rPr>
              <a:t>Gestion des </a:t>
            </a:r>
            <a:r>
              <a:rPr lang="en-US" sz="1600" b="1" dirty="0" err="1">
                <a:solidFill>
                  <a:srgbClr val="F67536"/>
                </a:solidFill>
                <a:latin typeface="Arial Narrow" panose="020B0606020202030204" pitchFamily="34" charset="0"/>
                <a:ea typeface="MS PGothic" charset="0"/>
                <a:cs typeface="MS PGothic" charset="0"/>
                <a:sym typeface="Arial" charset="0"/>
              </a:rPr>
              <a:t>ressources</a:t>
            </a:r>
            <a:endParaRPr lang="en-US" sz="1600" b="1" dirty="0">
              <a:solidFill>
                <a:srgbClr val="F67536"/>
              </a:solidFill>
              <a:latin typeface="Arial Narrow" panose="020B0606020202030204" pitchFamily="34" charset="0"/>
              <a:ea typeface="MS PGothic" charset="0"/>
              <a:cs typeface="MS PGothic" charset="0"/>
              <a:sym typeface="Arial" charset="0"/>
            </a:endParaRPr>
          </a:p>
          <a:p>
            <a:pPr algn="ctr" defTabSz="609585">
              <a:defRPr/>
            </a:pPr>
            <a:endParaRPr lang="en-US" sz="533" b="1" dirty="0">
              <a:solidFill>
                <a:srgbClr val="030F40"/>
              </a:solidFill>
              <a:latin typeface="Arial" panose="020B0604020202020204"/>
              <a:cs typeface="Arial" charset="0"/>
            </a:endParaRPr>
          </a:p>
          <a:p>
            <a:pPr algn="ctr" defTabSz="609585">
              <a:defRPr/>
            </a:pPr>
            <a:endParaRPr lang="en-US" sz="100" b="1" dirty="0">
              <a:solidFill>
                <a:srgbClr val="030F40"/>
              </a:solidFill>
              <a:latin typeface="Arial" panose="020B0604020202020204"/>
              <a:cs typeface="Arial" charset="0"/>
            </a:endParaRPr>
          </a:p>
          <a:p>
            <a:pPr defTabSz="609585">
              <a:defRPr/>
            </a:pPr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Pour </a:t>
            </a:r>
            <a:r>
              <a:rPr lang="en-US" sz="16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réduire</a:t>
            </a:r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votre</a:t>
            </a:r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empreinte</a:t>
            </a:r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 eau, </a:t>
            </a:r>
            <a:b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en-US" sz="16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déchets</a:t>
            </a:r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énergie</a:t>
            </a:r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optimiser</a:t>
            </a:r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vos</a:t>
            </a:r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consommations</a:t>
            </a:r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améliorer</a:t>
            </a:r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l’efficacité</a:t>
            </a:r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b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de </a:t>
            </a:r>
            <a:r>
              <a:rPr lang="en-US" sz="16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vos</a:t>
            </a:r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 installations &amp; utilities</a:t>
            </a:r>
          </a:p>
          <a:p>
            <a:pPr defTabSz="609585">
              <a:defRPr/>
            </a:pPr>
            <a:endParaRPr lang="en-US" sz="10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defTabSz="609585">
              <a:defRPr/>
            </a:pPr>
            <a:r>
              <a:rPr lang="en-US" sz="1600" b="1" dirty="0">
                <a:solidFill>
                  <a:srgbClr val="F67536"/>
                </a:solidFill>
                <a:latin typeface="Arial Narrow" panose="020B0606020202030204" pitchFamily="34" charset="0"/>
                <a:ea typeface="MS PGothic" charset="0"/>
                <a:cs typeface="MS PGothic" charset="0"/>
                <a:sym typeface="Arial" charset="0"/>
              </a:rPr>
              <a:t>Etudes </a:t>
            </a:r>
            <a:r>
              <a:rPr lang="en-US" sz="1600" b="1" dirty="0" err="1">
                <a:solidFill>
                  <a:srgbClr val="F67536"/>
                </a:solidFill>
                <a:latin typeface="Arial Narrow" panose="020B0606020202030204" pitchFamily="34" charset="0"/>
                <a:ea typeface="MS PGothic" charset="0"/>
                <a:cs typeface="MS PGothic" charset="0"/>
                <a:sym typeface="Arial" charset="0"/>
              </a:rPr>
              <a:t>réglementaires</a:t>
            </a:r>
            <a:endParaRPr lang="en-US" sz="1600" b="1" dirty="0">
              <a:solidFill>
                <a:srgbClr val="F67536"/>
              </a:solidFill>
              <a:latin typeface="Arial Narrow" panose="020B0606020202030204" pitchFamily="34" charset="0"/>
              <a:ea typeface="MS PGothic" charset="0"/>
              <a:cs typeface="MS PGothic" charset="0"/>
              <a:sym typeface="Arial" charset="0"/>
            </a:endParaRPr>
          </a:p>
          <a:p>
            <a:pPr algn="ctr" defTabSz="609585">
              <a:defRPr/>
            </a:pPr>
            <a:endParaRPr lang="en-US" sz="533" b="1" dirty="0">
              <a:solidFill>
                <a:srgbClr val="030F40"/>
              </a:solidFill>
              <a:latin typeface="Arial" panose="020B0604020202020204"/>
              <a:cs typeface="Arial" charset="0"/>
            </a:endParaRPr>
          </a:p>
          <a:p>
            <a:pPr algn="ctr" defTabSz="609585">
              <a:defRPr/>
            </a:pPr>
            <a:endParaRPr lang="en-US" sz="200" b="1" dirty="0">
              <a:solidFill>
                <a:srgbClr val="030F40"/>
              </a:solidFill>
              <a:latin typeface="Arial" panose="020B0604020202020204"/>
              <a:cs typeface="Arial" charset="0"/>
            </a:endParaRPr>
          </a:p>
          <a:p>
            <a:pPr defTabSz="609585">
              <a:defRPr/>
            </a:pPr>
            <a:r>
              <a:rPr lang="fr-FR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Pour organiser vos projets en cohérence </a:t>
            </a:r>
          </a:p>
          <a:p>
            <a:pPr defTabSz="609585">
              <a:defRPr/>
            </a:pPr>
            <a:r>
              <a:rPr lang="fr-FR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avec les normes  et réglementations environnementales</a:t>
            </a:r>
          </a:p>
          <a:p>
            <a:pPr defTabSz="609585">
              <a:defRPr/>
            </a:pPr>
            <a:endParaRPr lang="fr-FR" sz="10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defTabSz="609585">
              <a:defRPr/>
            </a:pPr>
            <a:r>
              <a:rPr lang="en-US" sz="1600" b="1" dirty="0" err="1">
                <a:solidFill>
                  <a:srgbClr val="F67536"/>
                </a:solidFill>
                <a:latin typeface="Arial Narrow" panose="020B0606020202030204" pitchFamily="34" charset="0"/>
                <a:ea typeface="MS PGothic" charset="0"/>
                <a:sym typeface="Arial" charset="0"/>
              </a:rPr>
              <a:t>Aménagement</a:t>
            </a:r>
            <a:r>
              <a:rPr lang="en-US" sz="1600" b="1" dirty="0">
                <a:solidFill>
                  <a:srgbClr val="F67536"/>
                </a:solidFill>
                <a:latin typeface="Arial Narrow" panose="020B0606020202030204" pitchFamily="34" charset="0"/>
                <a:ea typeface="MS PGothic" charset="0"/>
                <a:sym typeface="Arial" charset="0"/>
              </a:rPr>
              <a:t> de sites</a:t>
            </a:r>
          </a:p>
          <a:p>
            <a:pPr algn="ctr" defTabSz="609585">
              <a:defRPr/>
            </a:pPr>
            <a:endParaRPr lang="en-US" sz="700" b="1" dirty="0">
              <a:solidFill>
                <a:srgbClr val="030F40"/>
              </a:solidFill>
              <a:latin typeface="Arial" panose="020B0604020202020204"/>
              <a:cs typeface="Arial" charset="0"/>
            </a:endParaRPr>
          </a:p>
          <a:p>
            <a:pPr algn="ctr" defTabSz="609585">
              <a:defRPr/>
            </a:pPr>
            <a:endParaRPr lang="en-US" sz="300" b="1" dirty="0">
              <a:solidFill>
                <a:srgbClr val="030F40"/>
              </a:solidFill>
              <a:latin typeface="Arial" panose="020B0604020202020204"/>
              <a:cs typeface="Arial" charset="0"/>
            </a:endParaRPr>
          </a:p>
          <a:p>
            <a:pPr defTabSz="609585">
              <a:defRPr/>
            </a:pPr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Pour </a:t>
            </a:r>
            <a:r>
              <a:rPr lang="en-US" sz="16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une</a:t>
            </a:r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intégration</a:t>
            </a:r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réussie</a:t>
            </a:r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fr-FR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de vos </a:t>
            </a:r>
            <a:br>
              <a:rPr lang="fr-FR" sz="1600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fr-FR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projets sur le site et </a:t>
            </a:r>
            <a:r>
              <a:rPr lang="en-US" sz="1600" dirty="0">
                <a:solidFill>
                  <a:srgbClr val="002060"/>
                </a:solidFill>
                <a:latin typeface="Arial Narrow" panose="020B0606020202030204" pitchFamily="34" charset="0"/>
              </a:rPr>
              <a:t>dans le </a:t>
            </a:r>
            <a:r>
              <a:rPr lang="en-US" sz="16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territoire</a:t>
            </a:r>
            <a:endParaRPr lang="en-US" sz="16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7BA9A15-D6F5-80FC-21F0-B81C6B183933}"/>
              </a:ext>
            </a:extLst>
          </p:cNvPr>
          <p:cNvSpPr/>
          <p:nvPr/>
        </p:nvSpPr>
        <p:spPr>
          <a:xfrm>
            <a:off x="11264096" y="2471613"/>
            <a:ext cx="192506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5D0AFBA-34FD-BF50-8B0B-C66B4C3DF38E}"/>
              </a:ext>
            </a:extLst>
          </p:cNvPr>
          <p:cNvSpPr/>
          <p:nvPr/>
        </p:nvSpPr>
        <p:spPr>
          <a:xfrm>
            <a:off x="11236945" y="3925022"/>
            <a:ext cx="308009" cy="789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409F3D5-7A74-5257-FE27-1199D68C0565}"/>
              </a:ext>
            </a:extLst>
          </p:cNvPr>
          <p:cNvSpPr/>
          <p:nvPr/>
        </p:nvSpPr>
        <p:spPr>
          <a:xfrm>
            <a:off x="11261604" y="5013193"/>
            <a:ext cx="308009" cy="789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0" name="Graphique 39">
            <a:extLst>
              <a:ext uri="{FF2B5EF4-FFF2-40B4-BE49-F238E27FC236}">
                <a16:creationId xmlns:a16="http://schemas.microsoft.com/office/drawing/2014/main" id="{CEAA854F-AA73-2B91-4BC1-756A7E3A9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058838" y="5054667"/>
            <a:ext cx="732695" cy="694703"/>
          </a:xfrm>
          <a:prstGeom prst="rect">
            <a:avLst/>
          </a:prstGeom>
        </p:spPr>
      </p:pic>
      <p:pic>
        <p:nvPicPr>
          <p:cNvPr id="41" name="Graphique 40">
            <a:extLst>
              <a:ext uri="{FF2B5EF4-FFF2-40B4-BE49-F238E27FC236}">
                <a16:creationId xmlns:a16="http://schemas.microsoft.com/office/drawing/2014/main" id="{F873A855-6544-37C0-CF61-21F3F5DDF6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974048" y="2559631"/>
            <a:ext cx="893540" cy="585423"/>
          </a:xfrm>
          <a:prstGeom prst="rect">
            <a:avLst/>
          </a:prstGeom>
        </p:spPr>
      </p:pic>
      <p:pic>
        <p:nvPicPr>
          <p:cNvPr id="42" name="Graphique 41">
            <a:extLst>
              <a:ext uri="{FF2B5EF4-FFF2-40B4-BE49-F238E27FC236}">
                <a16:creationId xmlns:a16="http://schemas.microsoft.com/office/drawing/2014/main" id="{C507CB02-EDE5-DD37-B07C-0E8C3C246A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085751" y="3951347"/>
            <a:ext cx="659713" cy="61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33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9D76FC38-0212-3022-8587-9F90C1CCDC07}"/>
              </a:ext>
            </a:extLst>
          </p:cNvPr>
          <p:cNvSpPr txBox="1"/>
          <p:nvPr/>
        </p:nvSpPr>
        <p:spPr>
          <a:xfrm>
            <a:off x="1236134" y="2071699"/>
            <a:ext cx="6096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4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Nos expertises</a:t>
            </a:r>
          </a:p>
          <a:p>
            <a:r>
              <a:rPr lang="fr-FR" sz="44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métiers</a:t>
            </a:r>
            <a:endParaRPr lang="fr-FR" sz="4400">
              <a:solidFill>
                <a:schemeClr val="bg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4A9170E-15CE-267C-47CC-5A8DB22F38FD}"/>
              </a:ext>
            </a:extLst>
          </p:cNvPr>
          <p:cNvSpPr txBox="1"/>
          <p:nvPr/>
        </p:nvSpPr>
        <p:spPr>
          <a:xfrm>
            <a:off x="1217971" y="889002"/>
            <a:ext cx="17610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endParaRPr lang="fr-FR" sz="9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682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41879F12-D7D2-E982-7721-DC7A371D5CB7}"/>
              </a:ext>
            </a:extLst>
          </p:cNvPr>
          <p:cNvSpPr txBox="1"/>
          <p:nvPr/>
        </p:nvSpPr>
        <p:spPr>
          <a:xfrm>
            <a:off x="552450" y="126484"/>
            <a:ext cx="63969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cap="all">
                <a:solidFill>
                  <a:schemeClr val="bg1"/>
                </a:solidFill>
                <a:latin typeface="Arial"/>
                <a:cs typeface="Arial"/>
              </a:rPr>
              <a:t>Nos expertises pour répondre</a:t>
            </a:r>
          </a:p>
          <a:p>
            <a:r>
              <a:rPr lang="fr-FR" sz="2400" b="1" cap="all">
                <a:solidFill>
                  <a:schemeClr val="bg1"/>
                </a:solidFill>
                <a:latin typeface="Arial"/>
                <a:cs typeface="Arial"/>
              </a:rPr>
              <a:t>aux enjeux des industries</a:t>
            </a:r>
            <a:endParaRPr lang="fr-FR" sz="2400" b="1" cap="all">
              <a:solidFill>
                <a:schemeClr val="bg1"/>
              </a:solidFill>
            </a:endParaRP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FEDD96D5-547B-F8EB-5381-4E5C5E1A5D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5623281"/>
              </p:ext>
            </p:extLst>
          </p:nvPr>
        </p:nvGraphicFramePr>
        <p:xfrm>
          <a:off x="3631738" y="1838345"/>
          <a:ext cx="5486400" cy="3657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ZoneTexte 19">
            <a:extLst>
              <a:ext uri="{FF2B5EF4-FFF2-40B4-BE49-F238E27FC236}">
                <a16:creationId xmlns:a16="http://schemas.microsoft.com/office/drawing/2014/main" id="{3FB8920B-E4B9-3DEC-7AB2-2614CCC0E630}"/>
              </a:ext>
            </a:extLst>
          </p:cNvPr>
          <p:cNvSpPr txBox="1"/>
          <p:nvPr/>
        </p:nvSpPr>
        <p:spPr>
          <a:xfrm>
            <a:off x="7580704" y="1801891"/>
            <a:ext cx="173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rgbClr val="002060"/>
                </a:solidFill>
                <a:latin typeface="Arial Narrow" panose="020B0606020202030204" pitchFamily="34" charset="0"/>
              </a:rPr>
              <a:t>Aménagement et infrastructures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C5EBA42-06E7-BDE6-B693-2D137900ECA2}"/>
              </a:ext>
            </a:extLst>
          </p:cNvPr>
          <p:cNvSpPr txBox="1"/>
          <p:nvPr/>
        </p:nvSpPr>
        <p:spPr>
          <a:xfrm>
            <a:off x="5405104" y="3174573"/>
            <a:ext cx="1938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 expertises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0CA6A64-548B-5D7A-AC6A-8989448F7D65}"/>
              </a:ext>
            </a:extLst>
          </p:cNvPr>
          <p:cNvSpPr txBox="1"/>
          <p:nvPr/>
        </p:nvSpPr>
        <p:spPr>
          <a:xfrm>
            <a:off x="8264386" y="3153232"/>
            <a:ext cx="2059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rgbClr val="002060"/>
                </a:solidFill>
                <a:latin typeface="Arial Narrow" panose="020B0606020202030204" pitchFamily="34" charset="0"/>
              </a:rPr>
              <a:t>Traitement et gestion optimisée de l’eau dans l’industrie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250851E-D511-9BF3-4D30-1CBEF0E8C63F}"/>
              </a:ext>
            </a:extLst>
          </p:cNvPr>
          <p:cNvSpPr txBox="1"/>
          <p:nvPr/>
        </p:nvSpPr>
        <p:spPr>
          <a:xfrm>
            <a:off x="7597636" y="4854029"/>
            <a:ext cx="2258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rgbClr val="002060"/>
                </a:solidFill>
                <a:latin typeface="Arial Narrow" panose="020B0606020202030204" pitchFamily="34" charset="0"/>
              </a:rPr>
              <a:t>Production et réseaux de chaleur 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9E93AD1A-910C-B902-0BFE-A95BE642E0EB}"/>
              </a:ext>
            </a:extLst>
          </p:cNvPr>
          <p:cNvSpPr txBox="1"/>
          <p:nvPr/>
        </p:nvSpPr>
        <p:spPr>
          <a:xfrm>
            <a:off x="2317898" y="4863032"/>
            <a:ext cx="2857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>
                <a:solidFill>
                  <a:srgbClr val="002060"/>
                </a:solidFill>
                <a:latin typeface="Arial Narrow" panose="020B0606020202030204" pitchFamily="34" charset="0"/>
              </a:rPr>
              <a:t>Valorisation et optimisation des flux d’énergie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AC1F0AD0-CEFA-D427-FC78-484356F14059}"/>
              </a:ext>
            </a:extLst>
          </p:cNvPr>
          <p:cNvSpPr txBox="1"/>
          <p:nvPr/>
        </p:nvSpPr>
        <p:spPr>
          <a:xfrm>
            <a:off x="2606478" y="3458032"/>
            <a:ext cx="1938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rgbClr val="002060"/>
                </a:solidFill>
                <a:latin typeface="Arial Narrow" panose="020B0606020202030204" pitchFamily="34" charset="0"/>
              </a:rPr>
              <a:t>Sites et sols pollués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B77A44A7-614F-9618-49C5-ABFA9ACA864C}"/>
              </a:ext>
            </a:extLst>
          </p:cNvPr>
          <p:cNvSpPr txBox="1"/>
          <p:nvPr/>
        </p:nvSpPr>
        <p:spPr>
          <a:xfrm>
            <a:off x="2759825" y="1835798"/>
            <a:ext cx="2287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>
                <a:solidFill>
                  <a:srgbClr val="002060"/>
                </a:solidFill>
                <a:latin typeface="Arial Narrow" panose="020B0606020202030204" pitchFamily="34" charset="0"/>
              </a:rPr>
              <a:t>Dossiers réglementaires</a:t>
            </a:r>
          </a:p>
          <a:p>
            <a:pPr algn="r"/>
            <a:r>
              <a:rPr lang="fr-FR">
                <a:solidFill>
                  <a:srgbClr val="002060"/>
                </a:solidFill>
                <a:latin typeface="Arial Narrow" panose="020B0606020202030204" pitchFamily="34" charset="0"/>
              </a:rPr>
              <a:t>et risques industriels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2E48D83-3B69-C381-4176-EB9D8D9996B3}"/>
              </a:ext>
            </a:extLst>
          </p:cNvPr>
          <p:cNvGrpSpPr/>
          <p:nvPr/>
        </p:nvGrpSpPr>
        <p:grpSpPr>
          <a:xfrm>
            <a:off x="6784565" y="2023885"/>
            <a:ext cx="736600" cy="736600"/>
            <a:chOff x="5220568" y="2108200"/>
            <a:chExt cx="736600" cy="736600"/>
          </a:xfrm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06DAB001-7850-CC56-69D4-BD82593BD9FA}"/>
                </a:ext>
              </a:extLst>
            </p:cNvPr>
            <p:cNvSpPr/>
            <p:nvPr/>
          </p:nvSpPr>
          <p:spPr>
            <a:xfrm>
              <a:off x="5220568" y="2108200"/>
              <a:ext cx="736600" cy="736600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3" name="Graphique 42">
              <a:extLst>
                <a:ext uri="{FF2B5EF4-FFF2-40B4-BE49-F238E27FC236}">
                  <a16:creationId xmlns:a16="http://schemas.microsoft.com/office/drawing/2014/main" id="{9494AA6A-1DA9-83B0-EE0E-99D85A3BC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343102" y="2243984"/>
              <a:ext cx="485352" cy="483581"/>
            </a:xfrm>
            <a:prstGeom prst="rect">
              <a:avLst/>
            </a:prstGeom>
          </p:spPr>
        </p:pic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91E852A-9179-C8FD-533D-D7B587546E1B}"/>
              </a:ext>
            </a:extLst>
          </p:cNvPr>
          <p:cNvGrpSpPr/>
          <p:nvPr/>
        </p:nvGrpSpPr>
        <p:grpSpPr>
          <a:xfrm>
            <a:off x="7488892" y="3284028"/>
            <a:ext cx="736600" cy="736600"/>
            <a:chOff x="4498504" y="3310467"/>
            <a:chExt cx="736600" cy="736600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96AA8B5A-AFF3-03B5-FEEF-A4A011DE725E}"/>
                </a:ext>
              </a:extLst>
            </p:cNvPr>
            <p:cNvSpPr/>
            <p:nvPr/>
          </p:nvSpPr>
          <p:spPr>
            <a:xfrm>
              <a:off x="4498504" y="3310467"/>
              <a:ext cx="736600" cy="736600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5" name="Graphique 44">
              <a:extLst>
                <a:ext uri="{FF2B5EF4-FFF2-40B4-BE49-F238E27FC236}">
                  <a16:creationId xmlns:a16="http://schemas.microsoft.com/office/drawing/2014/main" id="{F765B5AA-B715-6EAC-2888-8C7A8C40F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01634" y="3406775"/>
              <a:ext cx="455374" cy="496358"/>
            </a:xfrm>
            <a:prstGeom prst="rect">
              <a:avLst/>
            </a:prstGeom>
          </p:spPr>
        </p:pic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B06D6B98-FF4F-3116-F99C-4EC9E0B56201}"/>
              </a:ext>
            </a:extLst>
          </p:cNvPr>
          <p:cNvGrpSpPr/>
          <p:nvPr/>
        </p:nvGrpSpPr>
        <p:grpSpPr>
          <a:xfrm>
            <a:off x="6772839" y="4539211"/>
            <a:ext cx="736600" cy="736600"/>
            <a:chOff x="5230251" y="4699000"/>
            <a:chExt cx="736600" cy="736600"/>
          </a:xfrm>
        </p:grpSpPr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9D3D27ED-1745-66A8-9516-1573E5CD4D33}"/>
                </a:ext>
              </a:extLst>
            </p:cNvPr>
            <p:cNvSpPr/>
            <p:nvPr/>
          </p:nvSpPr>
          <p:spPr>
            <a:xfrm>
              <a:off x="5230251" y="4699000"/>
              <a:ext cx="736600" cy="736600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7" name="Graphique 46">
              <a:extLst>
                <a:ext uri="{FF2B5EF4-FFF2-40B4-BE49-F238E27FC236}">
                  <a16:creationId xmlns:a16="http://schemas.microsoft.com/office/drawing/2014/main" id="{4692EF0D-B2B2-C978-E498-FA575023C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375591" y="4881252"/>
              <a:ext cx="480517" cy="467076"/>
            </a:xfrm>
            <a:prstGeom prst="rect">
              <a:avLst/>
            </a:prstGeom>
          </p:spPr>
        </p:pic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1EE8BDB6-DC80-C9F8-75EE-9B95A76860FF}"/>
              </a:ext>
            </a:extLst>
          </p:cNvPr>
          <p:cNvGrpSpPr/>
          <p:nvPr/>
        </p:nvGrpSpPr>
        <p:grpSpPr>
          <a:xfrm>
            <a:off x="5227459" y="4586660"/>
            <a:ext cx="736600" cy="736600"/>
            <a:chOff x="6688668" y="2091266"/>
            <a:chExt cx="736600" cy="736600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1B51553D-B64B-03DF-35B3-307081FA9412}"/>
                </a:ext>
              </a:extLst>
            </p:cNvPr>
            <p:cNvSpPr/>
            <p:nvPr/>
          </p:nvSpPr>
          <p:spPr>
            <a:xfrm>
              <a:off x="6688668" y="2091266"/>
              <a:ext cx="736600" cy="736600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9" name="Graphique 48">
              <a:extLst>
                <a:ext uri="{FF2B5EF4-FFF2-40B4-BE49-F238E27FC236}">
                  <a16:creationId xmlns:a16="http://schemas.microsoft.com/office/drawing/2014/main" id="{55147F7A-9461-7763-7256-BD269A543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833552" y="2221970"/>
              <a:ext cx="437513" cy="455045"/>
            </a:xfrm>
            <a:prstGeom prst="rect">
              <a:avLst/>
            </a:prstGeom>
          </p:spPr>
        </p:pic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510BD314-83BB-9B1D-E179-5572CB49E8B7}"/>
              </a:ext>
            </a:extLst>
          </p:cNvPr>
          <p:cNvGrpSpPr/>
          <p:nvPr/>
        </p:nvGrpSpPr>
        <p:grpSpPr>
          <a:xfrm>
            <a:off x="4512273" y="3292163"/>
            <a:ext cx="736600" cy="736600"/>
            <a:chOff x="7433735" y="3369402"/>
            <a:chExt cx="736600" cy="736600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1E5580DA-6004-8E7F-E4E9-56D2993D3395}"/>
                </a:ext>
              </a:extLst>
            </p:cNvPr>
            <p:cNvSpPr/>
            <p:nvPr/>
          </p:nvSpPr>
          <p:spPr>
            <a:xfrm>
              <a:off x="7433735" y="3369402"/>
              <a:ext cx="736600" cy="736600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1" name="Graphique 50">
              <a:extLst>
                <a:ext uri="{FF2B5EF4-FFF2-40B4-BE49-F238E27FC236}">
                  <a16:creationId xmlns:a16="http://schemas.microsoft.com/office/drawing/2014/main" id="{58A1358D-79F6-8254-9F3C-0CE580B52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626349" y="3473448"/>
              <a:ext cx="378883" cy="547275"/>
            </a:xfrm>
            <a:prstGeom prst="rect">
              <a:avLst/>
            </a:prstGeom>
          </p:spPr>
        </p:pic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124BD610-525D-38BA-5CE3-2103067C9CBF}"/>
              </a:ext>
            </a:extLst>
          </p:cNvPr>
          <p:cNvGrpSpPr/>
          <p:nvPr/>
        </p:nvGrpSpPr>
        <p:grpSpPr>
          <a:xfrm>
            <a:off x="5238743" y="2003794"/>
            <a:ext cx="736600" cy="736600"/>
            <a:chOff x="6764869" y="4636285"/>
            <a:chExt cx="736600" cy="736600"/>
          </a:xfrm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DF0245A0-63F7-96C8-BFD0-3F737F8A591C}"/>
                </a:ext>
              </a:extLst>
            </p:cNvPr>
            <p:cNvSpPr/>
            <p:nvPr/>
          </p:nvSpPr>
          <p:spPr>
            <a:xfrm>
              <a:off x="6764869" y="4636285"/>
              <a:ext cx="736600" cy="736600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3" name="Graphique 52">
              <a:extLst>
                <a:ext uri="{FF2B5EF4-FFF2-40B4-BE49-F238E27FC236}">
                  <a16:creationId xmlns:a16="http://schemas.microsoft.com/office/drawing/2014/main" id="{32090C92-F8B9-CF3D-B706-A7409DED9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931025" y="4746626"/>
              <a:ext cx="456503" cy="490008"/>
            </a:xfrm>
            <a:prstGeom prst="rect">
              <a:avLst/>
            </a:prstGeom>
          </p:spPr>
        </p:pic>
      </p:grpSp>
      <p:pic>
        <p:nvPicPr>
          <p:cNvPr id="15" name="Graphique 14" descr="Curseur contour">
            <a:hlinkClick r:id="" action="ppaction://noaction"/>
            <a:extLst>
              <a:ext uri="{FF2B5EF4-FFF2-40B4-BE49-F238E27FC236}">
                <a16:creationId xmlns:a16="http://schemas.microsoft.com/office/drawing/2014/main" id="{95B42F9F-ECCF-ECF7-0A12-8888B9BCB54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8867993" y="2111307"/>
            <a:ext cx="501738" cy="501738"/>
          </a:xfrm>
          <a:prstGeom prst="rect">
            <a:avLst/>
          </a:prstGeom>
          <a:effectLst/>
        </p:spPr>
      </p:pic>
      <p:pic>
        <p:nvPicPr>
          <p:cNvPr id="31" name="Graphique 30" descr="Curseur contour">
            <a:hlinkClick r:id="" action="ppaction://noaction"/>
            <a:extLst>
              <a:ext uri="{FF2B5EF4-FFF2-40B4-BE49-F238E27FC236}">
                <a16:creationId xmlns:a16="http://schemas.microsoft.com/office/drawing/2014/main" id="{7624236E-D00E-B69C-F209-CF69158351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9652509" y="3786103"/>
            <a:ext cx="501738" cy="501738"/>
          </a:xfrm>
          <a:prstGeom prst="rect">
            <a:avLst/>
          </a:prstGeom>
          <a:effectLst/>
        </p:spPr>
      </p:pic>
      <p:pic>
        <p:nvPicPr>
          <p:cNvPr id="33" name="Graphique 32" descr="Curseur contour">
            <a:hlinkClick r:id="" action="ppaction://noaction"/>
            <a:extLst>
              <a:ext uri="{FF2B5EF4-FFF2-40B4-BE49-F238E27FC236}">
                <a16:creationId xmlns:a16="http://schemas.microsoft.com/office/drawing/2014/main" id="{71DCCF02-37A1-C036-C8B9-5126A06483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8663379" y="5205243"/>
            <a:ext cx="501738" cy="501738"/>
          </a:xfrm>
          <a:prstGeom prst="rect">
            <a:avLst/>
          </a:prstGeom>
          <a:effectLst/>
        </p:spPr>
      </p:pic>
      <p:pic>
        <p:nvPicPr>
          <p:cNvPr id="17" name="Graphique 16" descr="Curseur contour">
            <a:hlinkClick r:id="" action="ppaction://noaction"/>
            <a:extLst>
              <a:ext uri="{FF2B5EF4-FFF2-40B4-BE49-F238E27FC236}">
                <a16:creationId xmlns:a16="http://schemas.microsoft.com/office/drawing/2014/main" id="{B8F7DBC1-FDF1-C41F-63CF-D23ABF7ED64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 rot="5400000">
            <a:off x="3335686" y="5196930"/>
            <a:ext cx="501738" cy="501738"/>
          </a:xfrm>
          <a:prstGeom prst="rect">
            <a:avLst/>
          </a:prstGeom>
          <a:effectLst/>
        </p:spPr>
      </p:pic>
      <p:pic>
        <p:nvPicPr>
          <p:cNvPr id="18" name="Graphique 17" descr="Curseur contour">
            <a:hlinkClick r:id="rId17" action="ppaction://hlinksldjump"/>
            <a:extLst>
              <a:ext uri="{FF2B5EF4-FFF2-40B4-BE49-F238E27FC236}">
                <a16:creationId xmlns:a16="http://schemas.microsoft.com/office/drawing/2014/main" id="{7243CD4C-4B04-DDCA-2CC2-0F729262B6B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 rot="5400000">
            <a:off x="2829903" y="3787003"/>
            <a:ext cx="501738" cy="501738"/>
          </a:xfrm>
          <a:prstGeom prst="rect">
            <a:avLst/>
          </a:prstGeom>
          <a:effectLst/>
        </p:spPr>
      </p:pic>
      <p:pic>
        <p:nvPicPr>
          <p:cNvPr id="9" name="Graphique 8" descr="Curseur contour">
            <a:hlinkClick r:id="rId18" action="ppaction://hlinksldjump"/>
            <a:extLst>
              <a:ext uri="{FF2B5EF4-FFF2-40B4-BE49-F238E27FC236}">
                <a16:creationId xmlns:a16="http://schemas.microsoft.com/office/drawing/2014/main" id="{C4067463-69B6-CB20-9721-7674896901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 rot="5400000">
            <a:off x="2684200" y="2185432"/>
            <a:ext cx="501738" cy="50173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61172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phique 31">
            <a:extLst>
              <a:ext uri="{FF2B5EF4-FFF2-40B4-BE49-F238E27FC236}">
                <a16:creationId xmlns:a16="http://schemas.microsoft.com/office/drawing/2014/main" id="{E15944E7-E5F9-0BEE-0F95-6EBC1241C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48333" y="2400085"/>
            <a:ext cx="4265667" cy="425010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1879F12-D7D2-E982-7721-DC7A371D5CB7}"/>
              </a:ext>
            </a:extLst>
          </p:cNvPr>
          <p:cNvSpPr txBox="1"/>
          <p:nvPr/>
        </p:nvSpPr>
        <p:spPr>
          <a:xfrm>
            <a:off x="552450" y="219621"/>
            <a:ext cx="63969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cap="all">
                <a:solidFill>
                  <a:schemeClr val="bg1"/>
                </a:solidFill>
                <a:latin typeface="Arial"/>
                <a:cs typeface="Arial"/>
              </a:rPr>
              <a:t>Aménagement &amp; infrastructures</a:t>
            </a:r>
            <a:endParaRPr lang="fr-FR" sz="2400" b="1" cap="all">
              <a:solidFill>
                <a:schemeClr val="bg1"/>
              </a:solidFill>
            </a:endParaRPr>
          </a:p>
        </p:txBody>
      </p:sp>
      <p:pic>
        <p:nvPicPr>
          <p:cNvPr id="6" name="Graphique 5" descr="Point d’insertion vers la gauche avec un remplissage uni">
            <a:hlinkClick r:id="rId4" action="ppaction://hlinksldjump"/>
            <a:extLst>
              <a:ext uri="{FF2B5EF4-FFF2-40B4-BE49-F238E27FC236}">
                <a16:creationId xmlns:a16="http://schemas.microsoft.com/office/drawing/2014/main" id="{8CCB5FEF-5388-A6F9-F847-4D9A6B0522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4000" y="5503334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379FDB01-16BB-CA37-48B9-6195A426BC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7040" y="1652344"/>
            <a:ext cx="4035126" cy="163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3" tIns="45706" rIns="91413" bIns="45706">
            <a:spAutoFit/>
          </a:bodyPr>
          <a:lstStyle/>
          <a:p>
            <a:r>
              <a:rPr lang="fr-FR" b="1">
                <a:solidFill>
                  <a:srgbClr val="002060"/>
                </a:solidFill>
                <a:latin typeface="Arial"/>
                <a:cs typeface="Arial"/>
              </a:rPr>
              <a:t>Voiries &amp; </a:t>
            </a:r>
            <a:r>
              <a:rPr lang="fr-FR" b="1">
                <a:solidFill>
                  <a:srgbClr val="F67536"/>
                </a:solidFill>
                <a:latin typeface="Arial"/>
                <a:cs typeface="Arial"/>
              </a:rPr>
              <a:t>Réseaux Divers</a:t>
            </a:r>
          </a:p>
          <a:p>
            <a:pPr marL="360363" lvl="1" indent="-285750">
              <a:buFont typeface="Arial" panose="020B0604020202020204" pitchFamily="34" charset="0"/>
              <a:buChar char="•"/>
            </a:pPr>
            <a:r>
              <a:rPr lang="fr-FR" sz="1600">
                <a:solidFill>
                  <a:srgbClr val="030F4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Organisation des accès, circulations </a:t>
            </a:r>
            <a:br>
              <a:rPr lang="fr-FR" sz="1600">
                <a:solidFill>
                  <a:srgbClr val="030F4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</a:br>
            <a:r>
              <a:rPr lang="fr-FR" sz="1600">
                <a:solidFill>
                  <a:srgbClr val="030F4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et stationnements</a:t>
            </a:r>
          </a:p>
          <a:p>
            <a:pPr marL="360363" lvl="1" indent="-285750">
              <a:buFont typeface="Arial" panose="020B0604020202020204" pitchFamily="34" charset="0"/>
              <a:buChar char="•"/>
            </a:pPr>
            <a:r>
              <a:rPr lang="fr-FR" sz="1600">
                <a:solidFill>
                  <a:srgbClr val="030F4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Réseaux secs et humides, utilités</a:t>
            </a:r>
          </a:p>
          <a:p>
            <a:pPr marL="360363" lvl="1" indent="-285750">
              <a:buFont typeface="Arial" panose="020B0604020202020204" pitchFamily="34" charset="0"/>
              <a:buChar char="•"/>
            </a:pPr>
            <a:r>
              <a:rPr lang="fr-FR" sz="1600">
                <a:solidFill>
                  <a:srgbClr val="030F4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Gestion raisonnée des eaux pluviales</a:t>
            </a:r>
          </a:p>
          <a:p>
            <a:endParaRPr lang="fr-FR" b="1">
              <a:solidFill>
                <a:srgbClr val="F67536"/>
              </a:solidFill>
              <a:latin typeface="Arial"/>
              <a:cs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236270-EDFC-B178-19C7-C0313E3F83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75284" y="1652344"/>
            <a:ext cx="5186537" cy="160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3" tIns="45706" rIns="91413" bIns="45706">
            <a:spAutoFit/>
          </a:bodyPr>
          <a:lstStyle/>
          <a:p>
            <a:r>
              <a:rPr lang="fr-FR" b="1">
                <a:solidFill>
                  <a:srgbClr val="002060"/>
                </a:solidFill>
                <a:latin typeface="Arial"/>
                <a:cs typeface="Arial"/>
              </a:rPr>
              <a:t>Génie civil &amp; </a:t>
            </a:r>
            <a:r>
              <a:rPr lang="fr-FR" b="1">
                <a:solidFill>
                  <a:srgbClr val="F67536"/>
                </a:solidFill>
                <a:latin typeface="Arial"/>
                <a:cs typeface="Arial"/>
              </a:rPr>
              <a:t>Bâtiments</a:t>
            </a:r>
          </a:p>
          <a:p>
            <a:pPr marL="360363" lvl="1" indent="-285750">
              <a:buFont typeface="Arial" panose="020B0604020202020204" pitchFamily="34" charset="0"/>
              <a:buChar char="•"/>
            </a:pPr>
            <a:r>
              <a:rPr lang="fr-FR" sz="1600">
                <a:solidFill>
                  <a:srgbClr val="030F4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Ouvrages hydrauliques (bassins, digues, barrages)</a:t>
            </a:r>
          </a:p>
          <a:p>
            <a:pPr marL="360363" lvl="1" indent="-285750">
              <a:buFont typeface="Arial" panose="020B0604020202020204" pitchFamily="34" charset="0"/>
              <a:buChar char="•"/>
            </a:pPr>
            <a:r>
              <a:rPr lang="fr-FR" sz="1600">
                <a:solidFill>
                  <a:srgbClr val="030F4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Bâtiments structure béton et métallique</a:t>
            </a:r>
          </a:p>
          <a:p>
            <a:pPr marL="360363" lvl="1" indent="-285750">
              <a:buFont typeface="Arial" panose="020B0604020202020204" pitchFamily="34" charset="0"/>
              <a:buChar char="•"/>
            </a:pPr>
            <a:r>
              <a:rPr lang="fr-FR" sz="1600">
                <a:solidFill>
                  <a:srgbClr val="030F4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Ouvrages et quais portuaires</a:t>
            </a:r>
          </a:p>
          <a:p>
            <a:pPr marL="360363" lvl="1" indent="-285750">
              <a:buFont typeface="Arial" panose="020B0604020202020204" pitchFamily="34" charset="0"/>
              <a:buChar char="•"/>
            </a:pPr>
            <a:r>
              <a:rPr lang="fr-FR" sz="1600">
                <a:solidFill>
                  <a:srgbClr val="030F4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Ouvrages d’art</a:t>
            </a:r>
          </a:p>
          <a:p>
            <a:pPr marL="360363" lvl="1" indent="-285750">
              <a:buFont typeface="Arial" panose="020B0604020202020204" pitchFamily="34" charset="0"/>
              <a:buChar char="•"/>
            </a:pPr>
            <a:r>
              <a:rPr lang="fr-FR" sz="1600">
                <a:solidFill>
                  <a:srgbClr val="030F4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Building Information Modeling (BIM)</a:t>
            </a:r>
            <a:endParaRPr lang="fr-FR" b="1">
              <a:solidFill>
                <a:srgbClr val="F67536"/>
              </a:solidFill>
              <a:latin typeface="Arial"/>
              <a:cs typeface="Arial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CA9E15C-4CC3-EDCA-AFBD-FC2CD8EA9F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7040" y="3770800"/>
            <a:ext cx="5007278" cy="160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3" tIns="45706" rIns="91413" bIns="45706">
            <a:spAutoFit/>
          </a:bodyPr>
          <a:lstStyle/>
          <a:p>
            <a:r>
              <a:rPr lang="fr-FR" b="1">
                <a:solidFill>
                  <a:srgbClr val="002060"/>
                </a:solidFill>
                <a:latin typeface="Arial"/>
                <a:cs typeface="Arial"/>
              </a:rPr>
              <a:t>Démolition, </a:t>
            </a:r>
            <a:r>
              <a:rPr lang="fr-FR" b="1">
                <a:solidFill>
                  <a:srgbClr val="F67536"/>
                </a:solidFill>
                <a:latin typeface="Arial"/>
                <a:cs typeface="Arial"/>
              </a:rPr>
              <a:t>Désamiantage &amp; </a:t>
            </a:r>
            <a:r>
              <a:rPr lang="fr-FR" b="1">
                <a:solidFill>
                  <a:srgbClr val="001F5A"/>
                </a:solidFill>
                <a:latin typeface="Arial"/>
                <a:cs typeface="Arial"/>
              </a:rPr>
              <a:t>Réhabilitation</a:t>
            </a:r>
          </a:p>
          <a:p>
            <a:pPr marL="360363" lvl="1" indent="-285750">
              <a:buFont typeface="Arial" panose="020B0604020202020204" pitchFamily="34" charset="0"/>
              <a:buChar char="•"/>
            </a:pPr>
            <a:r>
              <a:rPr lang="fr-FR" sz="1600">
                <a:solidFill>
                  <a:srgbClr val="030F4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Expertise désamiantage, déplombage</a:t>
            </a:r>
          </a:p>
          <a:p>
            <a:pPr marL="360363" lvl="1" indent="-285750">
              <a:buFont typeface="Arial" panose="020B0604020202020204" pitchFamily="34" charset="0"/>
              <a:buChar char="•"/>
            </a:pPr>
            <a:r>
              <a:rPr lang="fr-FR" sz="1600">
                <a:solidFill>
                  <a:srgbClr val="030F4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Déconstruction d’ouvrage et bâtiments</a:t>
            </a:r>
          </a:p>
          <a:p>
            <a:pPr marL="360363" lvl="1" indent="-285750">
              <a:buFont typeface="Arial" panose="020B0604020202020204" pitchFamily="34" charset="0"/>
              <a:buChar char="•"/>
            </a:pPr>
            <a:r>
              <a:rPr lang="fr-FR" sz="1600">
                <a:solidFill>
                  <a:srgbClr val="030F4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Démantèlement d’équipements</a:t>
            </a:r>
          </a:p>
          <a:p>
            <a:pPr marL="360363" lvl="1" indent="-285750">
              <a:buFont typeface="Arial" panose="020B0604020202020204" pitchFamily="34" charset="0"/>
              <a:buChar char="•"/>
            </a:pPr>
            <a:r>
              <a:rPr lang="fr-FR" sz="1600">
                <a:solidFill>
                  <a:srgbClr val="030F4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Réaménagements de site</a:t>
            </a:r>
          </a:p>
          <a:p>
            <a:pPr marL="360363" lvl="1" indent="-285750">
              <a:buFont typeface="Arial" panose="020B0604020202020204" pitchFamily="34" charset="0"/>
              <a:buChar char="•"/>
            </a:pPr>
            <a:r>
              <a:rPr lang="fr-FR" sz="1600">
                <a:solidFill>
                  <a:srgbClr val="030F4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Valorisation des déchets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4405D61-754D-E17D-F864-688EE5817D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83572" y="3770800"/>
            <a:ext cx="4869712" cy="1877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3" tIns="45706" rIns="91413" bIns="45706">
            <a:spAutoFit/>
          </a:bodyPr>
          <a:lstStyle/>
          <a:p>
            <a:r>
              <a:rPr lang="fr-FR" b="1" cap="all">
                <a:solidFill>
                  <a:srgbClr val="002060"/>
                </a:solidFill>
                <a:latin typeface="Arial"/>
                <a:cs typeface="Arial"/>
              </a:rPr>
              <a:t>é</a:t>
            </a:r>
            <a:r>
              <a:rPr lang="fr-FR" b="1">
                <a:solidFill>
                  <a:srgbClr val="002060"/>
                </a:solidFill>
                <a:latin typeface="Arial"/>
                <a:cs typeface="Arial"/>
              </a:rPr>
              <a:t>lectricité, </a:t>
            </a:r>
            <a:r>
              <a:rPr lang="fr-FR" b="1">
                <a:solidFill>
                  <a:srgbClr val="F67536"/>
                </a:solidFill>
                <a:latin typeface="Arial"/>
                <a:cs typeface="Arial"/>
              </a:rPr>
              <a:t>Automatisme</a:t>
            </a:r>
          </a:p>
          <a:p>
            <a:pPr marL="360363" lvl="1" indent="-285750">
              <a:buFont typeface="Arial" panose="020B0604020202020204" pitchFamily="34" charset="0"/>
              <a:buChar char="•"/>
            </a:pPr>
            <a:r>
              <a:rPr lang="fr-FR" sz="1600">
                <a:solidFill>
                  <a:srgbClr val="030F4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Electricité haute et basse tension</a:t>
            </a:r>
          </a:p>
          <a:p>
            <a:pPr marL="360363" lvl="1" indent="-285750">
              <a:buFont typeface="Arial" panose="020B0604020202020204" pitchFamily="34" charset="0"/>
              <a:buChar char="•"/>
            </a:pPr>
            <a:r>
              <a:rPr lang="fr-FR" sz="1600">
                <a:solidFill>
                  <a:srgbClr val="030F4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Automatisme, gestion technique de bâtiments</a:t>
            </a:r>
          </a:p>
          <a:p>
            <a:pPr marL="360363" lvl="1" indent="-285750">
              <a:buFont typeface="Arial" panose="020B0604020202020204" pitchFamily="34" charset="0"/>
              <a:buChar char="•"/>
            </a:pPr>
            <a:r>
              <a:rPr lang="fr-FR" sz="1600">
                <a:solidFill>
                  <a:srgbClr val="030F4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Equipements courants faibles, anti-intrusion, sécurité incendie, vidéo surveillance</a:t>
            </a:r>
          </a:p>
          <a:p>
            <a:pPr marL="360363" lvl="1" indent="-285750">
              <a:buFont typeface="Arial" panose="020B0604020202020204" pitchFamily="34" charset="0"/>
              <a:buChar char="•"/>
            </a:pPr>
            <a:r>
              <a:rPr lang="fr-FR" sz="1600">
                <a:solidFill>
                  <a:srgbClr val="030F40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Alimentation de secours</a:t>
            </a:r>
          </a:p>
          <a:p>
            <a:endParaRPr lang="fr-FR" b="1">
              <a:solidFill>
                <a:srgbClr val="001F5A"/>
              </a:solidFill>
              <a:latin typeface="Arial"/>
              <a:cs typeface="Arial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8292FFD-05CD-359A-3F20-5E06F19285C4}"/>
              </a:ext>
            </a:extLst>
          </p:cNvPr>
          <p:cNvSpPr/>
          <p:nvPr/>
        </p:nvSpPr>
        <p:spPr>
          <a:xfrm>
            <a:off x="1476676" y="1544592"/>
            <a:ext cx="10304198" cy="1828799"/>
          </a:xfrm>
          <a:prstGeom prst="roundRect">
            <a:avLst>
              <a:gd name="adj" fmla="val 8937"/>
            </a:avLst>
          </a:prstGeom>
          <a:noFill/>
          <a:ln w="19050">
            <a:solidFill>
              <a:srgbClr val="403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83D3E55-7E78-4936-6BA9-0777DB9D35D8}"/>
              </a:ext>
            </a:extLst>
          </p:cNvPr>
          <p:cNvSpPr/>
          <p:nvPr/>
        </p:nvSpPr>
        <p:spPr>
          <a:xfrm>
            <a:off x="1486301" y="3644219"/>
            <a:ext cx="10274245" cy="1827480"/>
          </a:xfrm>
          <a:prstGeom prst="roundRect">
            <a:avLst>
              <a:gd name="adj" fmla="val 8937"/>
            </a:avLst>
          </a:prstGeom>
          <a:noFill/>
          <a:ln w="19050">
            <a:solidFill>
              <a:srgbClr val="403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2615CF0-7F13-B5DA-0799-ABED116BE263}"/>
              </a:ext>
            </a:extLst>
          </p:cNvPr>
          <p:cNvCxnSpPr/>
          <p:nvPr/>
        </p:nvCxnSpPr>
        <p:spPr>
          <a:xfrm>
            <a:off x="5904297" y="1698598"/>
            <a:ext cx="0" cy="1549667"/>
          </a:xfrm>
          <a:prstGeom prst="line">
            <a:avLst/>
          </a:prstGeom>
          <a:ln w="19050">
            <a:solidFill>
              <a:srgbClr val="001F5A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6E13A448-C509-8C2C-7CA4-D10A0828B46D}"/>
              </a:ext>
            </a:extLst>
          </p:cNvPr>
          <p:cNvCxnSpPr/>
          <p:nvPr/>
        </p:nvCxnSpPr>
        <p:spPr>
          <a:xfrm>
            <a:off x="6629888" y="3773981"/>
            <a:ext cx="0" cy="1549667"/>
          </a:xfrm>
          <a:prstGeom prst="line">
            <a:avLst/>
          </a:prstGeom>
          <a:ln w="19050">
            <a:solidFill>
              <a:srgbClr val="001F5A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8608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41879F12-D7D2-E982-7721-DC7A371D5CB7}"/>
              </a:ext>
            </a:extLst>
          </p:cNvPr>
          <p:cNvSpPr txBox="1"/>
          <p:nvPr/>
        </p:nvSpPr>
        <p:spPr>
          <a:xfrm>
            <a:off x="552450" y="219621"/>
            <a:ext cx="63969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cap="all">
                <a:solidFill>
                  <a:schemeClr val="bg1"/>
                </a:solidFill>
                <a:latin typeface="Arial"/>
                <a:cs typeface="Arial"/>
              </a:rPr>
              <a:t>Cycle de l’eau en industrie</a:t>
            </a:r>
            <a:endParaRPr lang="fr-FR" sz="2400" b="1" cap="all">
              <a:solidFill>
                <a:schemeClr val="bg1"/>
              </a:solidFill>
            </a:endParaRPr>
          </a:p>
        </p:txBody>
      </p:sp>
      <p:pic>
        <p:nvPicPr>
          <p:cNvPr id="19" name="Graphique 18" descr="Point d’insertion vers la gauche avec un remplissage uni">
            <a:hlinkClick r:id="" action="ppaction://noaction"/>
            <a:extLst>
              <a:ext uri="{FF2B5EF4-FFF2-40B4-BE49-F238E27FC236}">
                <a16:creationId xmlns:a16="http://schemas.microsoft.com/office/drawing/2014/main" id="{2252C514-C3E0-5C15-EC7C-3DB33B5FC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4000" y="5503334"/>
            <a:ext cx="9144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7F16811-0965-0539-5B9B-4A26597E74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1"/>
          <a:stretch/>
        </p:blipFill>
        <p:spPr>
          <a:xfrm>
            <a:off x="914400" y="1573400"/>
            <a:ext cx="8537171" cy="4381410"/>
          </a:xfrm>
          <a:prstGeom prst="rect">
            <a:avLst/>
          </a:prstGeom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C3306B15-4FBD-096C-07E3-4D214353E890}"/>
              </a:ext>
            </a:extLst>
          </p:cNvPr>
          <p:cNvSpPr/>
          <p:nvPr/>
        </p:nvSpPr>
        <p:spPr>
          <a:xfrm>
            <a:off x="2791711" y="1924807"/>
            <a:ext cx="503051" cy="503051"/>
          </a:xfrm>
          <a:prstGeom prst="ellipse">
            <a:avLst/>
          </a:prstGeom>
          <a:noFill/>
          <a:ln w="28575">
            <a:solidFill>
              <a:srgbClr val="F39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2D51D70D-E16D-ABA5-31A0-A8F1DBDB2104}"/>
              </a:ext>
            </a:extLst>
          </p:cNvPr>
          <p:cNvSpPr/>
          <p:nvPr/>
        </p:nvSpPr>
        <p:spPr>
          <a:xfrm>
            <a:off x="4173428" y="2945370"/>
            <a:ext cx="503051" cy="503051"/>
          </a:xfrm>
          <a:prstGeom prst="ellipse">
            <a:avLst/>
          </a:prstGeom>
          <a:noFill/>
          <a:ln w="28575">
            <a:solidFill>
              <a:srgbClr val="F39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A050F76-8EE8-7E16-6FE7-FF2E85804956}"/>
              </a:ext>
            </a:extLst>
          </p:cNvPr>
          <p:cNvSpPr/>
          <p:nvPr/>
        </p:nvSpPr>
        <p:spPr>
          <a:xfrm>
            <a:off x="4847322" y="4421272"/>
            <a:ext cx="503051" cy="503051"/>
          </a:xfrm>
          <a:prstGeom prst="ellipse">
            <a:avLst/>
          </a:prstGeom>
          <a:noFill/>
          <a:ln w="28575">
            <a:solidFill>
              <a:srgbClr val="F39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D6A85BF5-D74A-7013-6AC7-4FFB92D48EFD}"/>
              </a:ext>
            </a:extLst>
          </p:cNvPr>
          <p:cNvSpPr/>
          <p:nvPr/>
        </p:nvSpPr>
        <p:spPr>
          <a:xfrm>
            <a:off x="6906879" y="3868583"/>
            <a:ext cx="503051" cy="503051"/>
          </a:xfrm>
          <a:prstGeom prst="ellipse">
            <a:avLst/>
          </a:prstGeom>
          <a:noFill/>
          <a:ln w="28575">
            <a:solidFill>
              <a:srgbClr val="F39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D832EE2-DC85-9E16-4E3F-033624AFE6DE}"/>
              </a:ext>
            </a:extLst>
          </p:cNvPr>
          <p:cNvSpPr/>
          <p:nvPr/>
        </p:nvSpPr>
        <p:spPr>
          <a:xfrm>
            <a:off x="5752599" y="4589652"/>
            <a:ext cx="503051" cy="503051"/>
          </a:xfrm>
          <a:prstGeom prst="ellipse">
            <a:avLst/>
          </a:prstGeom>
          <a:noFill/>
          <a:ln w="28575">
            <a:solidFill>
              <a:srgbClr val="F39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A9C1E1D2-4230-A0D9-B97E-570EC89225EA}"/>
              </a:ext>
            </a:extLst>
          </p:cNvPr>
          <p:cNvCxnSpPr>
            <a:cxnSpLocks/>
            <a:endCxn id="26" idx="7"/>
          </p:cNvCxnSpPr>
          <p:nvPr/>
        </p:nvCxnSpPr>
        <p:spPr>
          <a:xfrm flipH="1">
            <a:off x="7336260" y="3241964"/>
            <a:ext cx="876715" cy="700289"/>
          </a:xfrm>
          <a:prstGeom prst="line">
            <a:avLst/>
          </a:prstGeom>
          <a:ln w="12700">
            <a:solidFill>
              <a:srgbClr val="001F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743E0A5B-9417-D404-EBF6-F1C6D11CC307}"/>
              </a:ext>
            </a:extLst>
          </p:cNvPr>
          <p:cNvCxnSpPr>
            <a:cxnSpLocks/>
            <a:stCxn id="25" idx="3"/>
          </p:cNvCxnSpPr>
          <p:nvPr/>
        </p:nvCxnSpPr>
        <p:spPr>
          <a:xfrm flipH="1">
            <a:off x="4356450" y="4850654"/>
            <a:ext cx="564540" cy="783251"/>
          </a:xfrm>
          <a:prstGeom prst="line">
            <a:avLst/>
          </a:prstGeom>
          <a:ln w="12700">
            <a:solidFill>
              <a:srgbClr val="001F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A6CD055E-96EA-923C-3719-62C7835BC0FE}"/>
              </a:ext>
            </a:extLst>
          </p:cNvPr>
          <p:cNvCxnSpPr>
            <a:cxnSpLocks/>
          </p:cNvCxnSpPr>
          <p:nvPr/>
        </p:nvCxnSpPr>
        <p:spPr>
          <a:xfrm flipH="1">
            <a:off x="3017982" y="3409557"/>
            <a:ext cx="1254516" cy="1845642"/>
          </a:xfrm>
          <a:prstGeom prst="line">
            <a:avLst/>
          </a:prstGeom>
          <a:ln w="12700">
            <a:solidFill>
              <a:srgbClr val="001F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41596C71-F5EA-9C75-C03D-2A8093CA6A0B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2036618" y="1546168"/>
            <a:ext cx="828763" cy="452309"/>
          </a:xfrm>
          <a:prstGeom prst="line">
            <a:avLst/>
          </a:prstGeom>
          <a:ln w="12700">
            <a:solidFill>
              <a:srgbClr val="001F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id="{D961EF42-9000-5277-42EC-6C4A580D04E4}"/>
              </a:ext>
            </a:extLst>
          </p:cNvPr>
          <p:cNvSpPr txBox="1"/>
          <p:nvPr/>
        </p:nvSpPr>
        <p:spPr>
          <a:xfrm>
            <a:off x="7571541" y="2834459"/>
            <a:ext cx="1296929" cy="386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fr-FR" sz="1200">
                <a:solidFill>
                  <a:srgbClr val="001F5A"/>
                </a:solidFill>
                <a:latin typeface="Arial Narrow" panose="020B0606020202030204" pitchFamily="34" charset="0"/>
              </a:rPr>
              <a:t>traitement des</a:t>
            </a:r>
          </a:p>
          <a:p>
            <a:pPr algn="ctr">
              <a:lnSpc>
                <a:spcPts val="1100"/>
              </a:lnSpc>
            </a:pPr>
            <a:r>
              <a:rPr lang="fr-FR" sz="1200">
                <a:solidFill>
                  <a:srgbClr val="001F5A"/>
                </a:solidFill>
                <a:latin typeface="Arial Narrow" panose="020B0606020202030204" pitchFamily="34" charset="0"/>
              </a:rPr>
              <a:t>sous-produits</a:t>
            </a:r>
          </a:p>
        </p:txBody>
      </p: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275B7C79-B660-5FF4-CD29-C763DAEB54ED}"/>
              </a:ext>
            </a:extLst>
          </p:cNvPr>
          <p:cNvCxnSpPr>
            <a:cxnSpLocks/>
            <a:stCxn id="27" idx="0"/>
          </p:cNvCxnSpPr>
          <p:nvPr/>
        </p:nvCxnSpPr>
        <p:spPr>
          <a:xfrm flipV="1">
            <a:off x="6004125" y="2643447"/>
            <a:ext cx="812311" cy="1946205"/>
          </a:xfrm>
          <a:prstGeom prst="line">
            <a:avLst/>
          </a:prstGeom>
          <a:ln w="12700">
            <a:solidFill>
              <a:srgbClr val="001F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ZoneTexte 50">
            <a:extLst>
              <a:ext uri="{FF2B5EF4-FFF2-40B4-BE49-F238E27FC236}">
                <a16:creationId xmlns:a16="http://schemas.microsoft.com/office/drawing/2014/main" id="{F1FCCF2D-E008-B8C2-AAF8-769549247721}"/>
              </a:ext>
            </a:extLst>
          </p:cNvPr>
          <p:cNvSpPr txBox="1"/>
          <p:nvPr/>
        </p:nvSpPr>
        <p:spPr>
          <a:xfrm>
            <a:off x="6135574" y="2184139"/>
            <a:ext cx="1509154" cy="386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fr-FR" sz="1200">
                <a:solidFill>
                  <a:srgbClr val="001F5A"/>
                </a:solidFill>
                <a:latin typeface="Arial Narrow" panose="020B0606020202030204" pitchFamily="34" charset="0"/>
              </a:rPr>
              <a:t>traitement des</a:t>
            </a:r>
          </a:p>
          <a:p>
            <a:pPr algn="ctr">
              <a:lnSpc>
                <a:spcPts val="1100"/>
              </a:lnSpc>
            </a:pPr>
            <a:r>
              <a:rPr lang="fr-FR" sz="1200">
                <a:solidFill>
                  <a:srgbClr val="001F5A"/>
                </a:solidFill>
                <a:latin typeface="Arial Narrow" panose="020B0606020202030204" pitchFamily="34" charset="0"/>
              </a:rPr>
              <a:t>effluents industriels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E8BA4CB0-2076-5D6D-9259-8A179C8013BE}"/>
              </a:ext>
            </a:extLst>
          </p:cNvPr>
          <p:cNvSpPr txBox="1"/>
          <p:nvPr/>
        </p:nvSpPr>
        <p:spPr>
          <a:xfrm>
            <a:off x="3574308" y="5692192"/>
            <a:ext cx="1509154" cy="288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fr-FR" sz="1050">
                <a:solidFill>
                  <a:srgbClr val="001F5A"/>
                </a:solidFill>
                <a:latin typeface="Arial Narrow" panose="020B0606020202030204" pitchFamily="34" charset="0"/>
              </a:rPr>
              <a:t>REUT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323F45B-1B99-D156-5AF5-78B8CEA9FA5A}"/>
              </a:ext>
            </a:extLst>
          </p:cNvPr>
          <p:cNvGrpSpPr/>
          <p:nvPr/>
        </p:nvGrpSpPr>
        <p:grpSpPr>
          <a:xfrm>
            <a:off x="728060" y="2791783"/>
            <a:ext cx="1778673" cy="1928285"/>
            <a:chOff x="869375" y="2841660"/>
            <a:chExt cx="1778673" cy="1928285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89D89844-7995-0DB5-308E-DE370C779C7C}"/>
                </a:ext>
              </a:extLst>
            </p:cNvPr>
            <p:cNvSpPr/>
            <p:nvPr/>
          </p:nvSpPr>
          <p:spPr>
            <a:xfrm>
              <a:off x="1496684" y="2841660"/>
              <a:ext cx="503051" cy="503051"/>
            </a:xfrm>
            <a:prstGeom prst="ellipse">
              <a:avLst/>
            </a:prstGeom>
            <a:noFill/>
            <a:ln w="28575">
              <a:solidFill>
                <a:srgbClr val="F392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6A20D905-42AD-541B-8318-3E375E33EF89}"/>
                </a:ext>
              </a:extLst>
            </p:cNvPr>
            <p:cNvCxnSpPr>
              <a:cxnSpLocks/>
            </p:cNvCxnSpPr>
            <p:nvPr/>
          </p:nvCxnSpPr>
          <p:spPr>
            <a:xfrm>
              <a:off x="1744378" y="3344712"/>
              <a:ext cx="0" cy="1037543"/>
            </a:xfrm>
            <a:prstGeom prst="line">
              <a:avLst/>
            </a:prstGeom>
            <a:ln w="12700">
              <a:solidFill>
                <a:srgbClr val="001F5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0718B2FF-DCC0-93D9-C1DF-2C060B93ACA9}"/>
                </a:ext>
              </a:extLst>
            </p:cNvPr>
            <p:cNvSpPr txBox="1"/>
            <p:nvPr/>
          </p:nvSpPr>
          <p:spPr>
            <a:xfrm>
              <a:off x="869375" y="4383790"/>
              <a:ext cx="1778673" cy="386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fr-FR" sz="1200">
                  <a:solidFill>
                    <a:srgbClr val="001F5A"/>
                  </a:solidFill>
                  <a:latin typeface="Arial Narrow" panose="020B0606020202030204" pitchFamily="34" charset="0"/>
                </a:rPr>
                <a:t>approvisionnement</a:t>
              </a:r>
              <a:br>
                <a:rPr lang="fr-FR" sz="1200">
                  <a:solidFill>
                    <a:srgbClr val="001F5A"/>
                  </a:solidFill>
                  <a:latin typeface="Arial Narrow" panose="020B0606020202030204" pitchFamily="34" charset="0"/>
                </a:rPr>
              </a:br>
              <a:r>
                <a:rPr lang="fr-FR" sz="1200">
                  <a:solidFill>
                    <a:srgbClr val="001F5A"/>
                  </a:solidFill>
                  <a:latin typeface="Arial Narrow" panose="020B0606020202030204" pitchFamily="34" charset="0"/>
                </a:rPr>
                <a:t>en eau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F928121-EBB5-938E-BD4F-163483AA2D68}"/>
              </a:ext>
            </a:extLst>
          </p:cNvPr>
          <p:cNvGrpSpPr/>
          <p:nvPr/>
        </p:nvGrpSpPr>
        <p:grpSpPr>
          <a:xfrm>
            <a:off x="822831" y="2164865"/>
            <a:ext cx="1869313" cy="531625"/>
            <a:chOff x="748017" y="1990298"/>
            <a:chExt cx="1869313" cy="531625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E2010AEF-F403-0FCB-E1EE-6B78E6E68ED5}"/>
                </a:ext>
              </a:extLst>
            </p:cNvPr>
            <p:cNvSpPr/>
            <p:nvPr/>
          </p:nvSpPr>
          <p:spPr>
            <a:xfrm>
              <a:off x="2114279" y="2011174"/>
              <a:ext cx="503051" cy="503051"/>
            </a:xfrm>
            <a:prstGeom prst="ellipse">
              <a:avLst/>
            </a:prstGeom>
            <a:noFill/>
            <a:ln w="28575">
              <a:solidFill>
                <a:srgbClr val="F392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E8697615-0F51-0196-535E-F0611545FE82}"/>
                </a:ext>
              </a:extLst>
            </p:cNvPr>
            <p:cNvCxnSpPr>
              <a:cxnSpLocks/>
              <a:stCxn id="17" idx="2"/>
            </p:cNvCxnSpPr>
            <p:nvPr/>
          </p:nvCxnSpPr>
          <p:spPr>
            <a:xfrm flipH="1">
              <a:off x="1790702" y="2262699"/>
              <a:ext cx="323577" cy="0"/>
            </a:xfrm>
            <a:prstGeom prst="line">
              <a:avLst/>
            </a:prstGeom>
            <a:ln w="12700">
              <a:solidFill>
                <a:srgbClr val="001F5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3B2CF911-5901-66B5-267D-BAAE8AF2ACF3}"/>
                </a:ext>
              </a:extLst>
            </p:cNvPr>
            <p:cNvSpPr txBox="1"/>
            <p:nvPr/>
          </p:nvSpPr>
          <p:spPr>
            <a:xfrm>
              <a:off x="748017" y="1990298"/>
              <a:ext cx="1157258" cy="531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fr-FR" sz="1200">
                  <a:solidFill>
                    <a:srgbClr val="001F5A"/>
                  </a:solidFill>
                  <a:latin typeface="Arial Narrow" panose="020B0606020202030204" pitchFamily="34" charset="0"/>
                </a:rPr>
                <a:t>réduction </a:t>
              </a:r>
              <a:br>
                <a:rPr lang="fr-FR" sz="1200">
                  <a:solidFill>
                    <a:srgbClr val="001F5A"/>
                  </a:solidFill>
                  <a:latin typeface="Arial Narrow" panose="020B0606020202030204" pitchFamily="34" charset="0"/>
                </a:rPr>
              </a:br>
              <a:r>
                <a:rPr lang="fr-FR" sz="1200">
                  <a:solidFill>
                    <a:srgbClr val="001F5A"/>
                  </a:solidFill>
                  <a:latin typeface="Arial Narrow" panose="020B0606020202030204" pitchFamily="34" charset="0"/>
                </a:rPr>
                <a:t>consommation </a:t>
              </a:r>
              <a:br>
                <a:rPr lang="fr-FR" sz="1200">
                  <a:solidFill>
                    <a:srgbClr val="001F5A"/>
                  </a:solidFill>
                  <a:latin typeface="Arial Narrow" panose="020B0606020202030204" pitchFamily="34" charset="0"/>
                </a:rPr>
              </a:br>
              <a:r>
                <a:rPr lang="fr-FR" sz="1200">
                  <a:solidFill>
                    <a:srgbClr val="001F5A"/>
                  </a:solidFill>
                  <a:latin typeface="Arial Narrow" panose="020B0606020202030204" pitchFamily="34" charset="0"/>
                </a:rPr>
                <a:t>eau</a:t>
              </a:r>
            </a:p>
          </p:txBody>
        </p:sp>
      </p:grpSp>
      <p:sp>
        <p:nvSpPr>
          <p:cNvPr id="57" name="ZoneTexte 56">
            <a:extLst>
              <a:ext uri="{FF2B5EF4-FFF2-40B4-BE49-F238E27FC236}">
                <a16:creationId xmlns:a16="http://schemas.microsoft.com/office/drawing/2014/main" id="{5B7B48C6-6FB3-2B7D-7AF5-E3460F9165DE}"/>
              </a:ext>
            </a:extLst>
          </p:cNvPr>
          <p:cNvSpPr txBox="1"/>
          <p:nvPr/>
        </p:nvSpPr>
        <p:spPr>
          <a:xfrm>
            <a:off x="1298396" y="1265596"/>
            <a:ext cx="1157258" cy="240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fr-FR" sz="1200">
                <a:solidFill>
                  <a:srgbClr val="001F5A"/>
                </a:solidFill>
                <a:latin typeface="Arial Narrow" panose="020B0606020202030204" pitchFamily="34" charset="0"/>
              </a:rPr>
              <a:t>eau de process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F474D1BB-4A85-3B0A-1B1E-87FEFF4E143A}"/>
              </a:ext>
            </a:extLst>
          </p:cNvPr>
          <p:cNvGrpSpPr/>
          <p:nvPr/>
        </p:nvGrpSpPr>
        <p:grpSpPr>
          <a:xfrm>
            <a:off x="2843458" y="1077714"/>
            <a:ext cx="1868037" cy="1783811"/>
            <a:chOff x="2843458" y="1077714"/>
            <a:chExt cx="1868037" cy="1783811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1A48F692-8447-6428-CF06-8318C50C7B3C}"/>
                </a:ext>
              </a:extLst>
            </p:cNvPr>
            <p:cNvSpPr/>
            <p:nvPr/>
          </p:nvSpPr>
          <p:spPr>
            <a:xfrm>
              <a:off x="3469395" y="2358474"/>
              <a:ext cx="503051" cy="503051"/>
            </a:xfrm>
            <a:prstGeom prst="ellipse">
              <a:avLst/>
            </a:prstGeom>
            <a:noFill/>
            <a:ln w="28575">
              <a:solidFill>
                <a:srgbClr val="F392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id="{AB1BA826-CE8F-08A1-292B-02A300F2F3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19692" y="1436213"/>
              <a:ext cx="2456" cy="922261"/>
            </a:xfrm>
            <a:prstGeom prst="line">
              <a:avLst/>
            </a:prstGeom>
            <a:ln w="12700">
              <a:solidFill>
                <a:srgbClr val="001F5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D6AEF5F1-8001-D99F-95A0-3BEAED5CDCAF}"/>
                </a:ext>
              </a:extLst>
            </p:cNvPr>
            <p:cNvSpPr txBox="1"/>
            <p:nvPr/>
          </p:nvSpPr>
          <p:spPr>
            <a:xfrm>
              <a:off x="2843458" y="1077714"/>
              <a:ext cx="1868037" cy="386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fr-FR" sz="1200">
                  <a:solidFill>
                    <a:srgbClr val="001F5A"/>
                  </a:solidFill>
                  <a:latin typeface="Arial Narrow" panose="020B0606020202030204" pitchFamily="34" charset="0"/>
                </a:rPr>
                <a:t>performance des réseaux et détection des fuites</a:t>
              </a:r>
            </a:p>
          </p:txBody>
        </p:sp>
      </p:grpSp>
      <p:sp>
        <p:nvSpPr>
          <p:cNvPr id="59" name="ZoneTexte 58">
            <a:extLst>
              <a:ext uri="{FF2B5EF4-FFF2-40B4-BE49-F238E27FC236}">
                <a16:creationId xmlns:a16="http://schemas.microsoft.com/office/drawing/2014/main" id="{F74AF396-7BA3-3A6B-BB7C-8815EAC98BF8}"/>
              </a:ext>
            </a:extLst>
          </p:cNvPr>
          <p:cNvSpPr txBox="1"/>
          <p:nvPr/>
        </p:nvSpPr>
        <p:spPr>
          <a:xfrm>
            <a:off x="2034496" y="5287245"/>
            <a:ext cx="1868037" cy="386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fr-FR" sz="1200">
                <a:solidFill>
                  <a:srgbClr val="001F5A"/>
                </a:solidFill>
                <a:latin typeface="Arial Narrow" panose="020B0606020202030204" pitchFamily="34" charset="0"/>
              </a:rPr>
              <a:t>récupération et réutilisation des eaux de pluie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8FDAA6A-E9EC-3BB2-B9BF-24ACC89E9AE1}"/>
              </a:ext>
            </a:extLst>
          </p:cNvPr>
          <p:cNvSpPr/>
          <p:nvPr/>
        </p:nvSpPr>
        <p:spPr>
          <a:xfrm>
            <a:off x="5157402" y="2585414"/>
            <a:ext cx="503051" cy="503051"/>
          </a:xfrm>
          <a:prstGeom prst="ellipse">
            <a:avLst/>
          </a:prstGeom>
          <a:noFill/>
          <a:ln w="28575">
            <a:solidFill>
              <a:srgbClr val="F392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3DA9D68-0781-8D08-256F-C7800FD1EE56}"/>
              </a:ext>
            </a:extLst>
          </p:cNvPr>
          <p:cNvSpPr txBox="1"/>
          <p:nvPr/>
        </p:nvSpPr>
        <p:spPr>
          <a:xfrm>
            <a:off x="5162130" y="1660985"/>
            <a:ext cx="1296929" cy="240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fr-FR" sz="1200">
                <a:solidFill>
                  <a:srgbClr val="001F5A"/>
                </a:solidFill>
                <a:latin typeface="Arial Narrow" panose="020B0606020202030204" pitchFamily="34" charset="0"/>
              </a:rPr>
              <a:t>géothermie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ACD2EC8-BA79-7337-C2F9-040D0EBAF42E}"/>
              </a:ext>
            </a:extLst>
          </p:cNvPr>
          <p:cNvCxnSpPr>
            <a:cxnSpLocks/>
            <a:stCxn id="4" idx="7"/>
          </p:cNvCxnSpPr>
          <p:nvPr/>
        </p:nvCxnSpPr>
        <p:spPr>
          <a:xfrm flipV="1">
            <a:off x="5586783" y="1808191"/>
            <a:ext cx="354739" cy="850893"/>
          </a:xfrm>
          <a:prstGeom prst="line">
            <a:avLst/>
          </a:prstGeom>
          <a:ln w="12700">
            <a:solidFill>
              <a:srgbClr val="001F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6E0D259-8087-7C33-6C64-1A12D0DF8693}"/>
              </a:ext>
            </a:extLst>
          </p:cNvPr>
          <p:cNvGrpSpPr/>
          <p:nvPr/>
        </p:nvGrpSpPr>
        <p:grpSpPr>
          <a:xfrm>
            <a:off x="9422675" y="1580653"/>
            <a:ext cx="2769325" cy="3688034"/>
            <a:chOff x="8656766" y="791622"/>
            <a:chExt cx="3264068" cy="3924290"/>
          </a:xfrm>
        </p:grpSpPr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12650871-229C-F7AA-83E3-0F10CA72EA83}"/>
                </a:ext>
              </a:extLst>
            </p:cNvPr>
            <p:cNvSpPr/>
            <p:nvPr/>
          </p:nvSpPr>
          <p:spPr>
            <a:xfrm>
              <a:off x="8656766" y="791622"/>
              <a:ext cx="2993368" cy="3924290"/>
            </a:xfrm>
            <a:prstGeom prst="roundRect">
              <a:avLst>
                <a:gd name="adj" fmla="val 8937"/>
              </a:avLst>
            </a:prstGeom>
            <a:solidFill>
              <a:schemeClr val="bg1"/>
            </a:solidFill>
            <a:ln w="19050">
              <a:solidFill>
                <a:srgbClr val="4034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" name="Rectangle 3">
              <a:extLst>
                <a:ext uri="{FF2B5EF4-FFF2-40B4-BE49-F238E27FC236}">
                  <a16:creationId xmlns:a16="http://schemas.microsoft.com/office/drawing/2014/main" id="{28BB4F34-FFAC-6B3A-D840-C358BC95F17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832893" y="922929"/>
              <a:ext cx="3087941" cy="3479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13" tIns="45706" rIns="91413" bIns="45706">
              <a:spAutoFit/>
            </a:bodyPr>
            <a:lstStyle/>
            <a:p>
              <a:r>
                <a:rPr lang="fr-FR" b="1">
                  <a:solidFill>
                    <a:srgbClr val="002060"/>
                  </a:solidFill>
                  <a:latin typeface="Arial"/>
                  <a:cs typeface="Arial"/>
                </a:rPr>
                <a:t>Nos atouts</a:t>
              </a:r>
            </a:p>
            <a:p>
              <a:endParaRPr lang="fr-FR" sz="1050" b="1">
                <a:solidFill>
                  <a:srgbClr val="F67536"/>
                </a:solidFill>
                <a:latin typeface="Arial"/>
                <a:cs typeface="Arial"/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fr-FR" sz="1200">
                  <a:solidFill>
                    <a:srgbClr val="001F5A"/>
                  </a:solidFill>
                </a:rPr>
                <a:t>Expertise sur tout le cycle </a:t>
              </a:r>
              <a:br>
                <a:rPr lang="fr-FR" sz="1200">
                  <a:solidFill>
                    <a:srgbClr val="001F5A"/>
                  </a:solidFill>
                </a:rPr>
              </a:br>
              <a:r>
                <a:rPr lang="fr-FR" sz="1200">
                  <a:solidFill>
                    <a:srgbClr val="001F5A"/>
                  </a:solidFill>
                </a:rPr>
                <a:t>de l’eau depuis 70 ans &gt; partenaire unique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endParaRPr lang="fr-FR" sz="700">
                <a:solidFill>
                  <a:srgbClr val="001F5A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fr-FR" sz="1200">
                  <a:solidFill>
                    <a:srgbClr val="001F5A"/>
                  </a:solidFill>
                </a:rPr>
                <a:t>Proposition de solutions technologiques multi-constructeurs</a:t>
              </a:r>
              <a:endParaRPr lang="fr-FR" sz="1200">
                <a:solidFill>
                  <a:srgbClr val="001F5A"/>
                </a:solidFill>
                <a:cs typeface="Arial"/>
              </a:endParaRPr>
            </a:p>
            <a:p>
              <a:pPr marL="171450" indent="-171450">
                <a:buFont typeface="Wingdings" panose="05000000000000000000" pitchFamily="2" charset="2"/>
                <a:buChar char="§"/>
              </a:pPr>
              <a:endParaRPr lang="fr-FR" sz="700">
                <a:solidFill>
                  <a:srgbClr val="001F5A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fr-FR" sz="1200">
                  <a:solidFill>
                    <a:srgbClr val="001F5A"/>
                  </a:solidFill>
                </a:rPr>
                <a:t>Accès aux centres R&amp;D du groupe SUEZ</a:t>
              </a:r>
              <a:endParaRPr lang="fr-FR" sz="1200">
                <a:solidFill>
                  <a:srgbClr val="001F5A"/>
                </a:solidFill>
                <a:cs typeface="Arial"/>
              </a:endParaRPr>
            </a:p>
            <a:p>
              <a:pPr marL="171450" indent="-171450">
                <a:buFont typeface="Wingdings" panose="05000000000000000000" pitchFamily="2" charset="2"/>
                <a:buChar char="§"/>
              </a:pPr>
              <a:endParaRPr lang="fr-FR" sz="700">
                <a:solidFill>
                  <a:srgbClr val="001F5A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fr-FR" sz="1200">
                  <a:solidFill>
                    <a:srgbClr val="001F5A"/>
                  </a:solidFill>
                </a:rPr>
                <a:t>Ancrage local</a:t>
              </a:r>
              <a:endParaRPr lang="fr-FR" sz="1200">
                <a:solidFill>
                  <a:srgbClr val="001F5A"/>
                </a:solidFill>
                <a:cs typeface="Arial"/>
              </a:endParaRPr>
            </a:p>
            <a:p>
              <a:pPr marL="171450" indent="-171450">
                <a:buFont typeface="Wingdings" panose="05000000000000000000" pitchFamily="2" charset="2"/>
                <a:buChar char="§"/>
              </a:pPr>
              <a:endParaRPr lang="fr-FR" sz="700">
                <a:solidFill>
                  <a:srgbClr val="001F5A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fr-FR" sz="1200">
                  <a:solidFill>
                    <a:srgbClr val="001F5A"/>
                  </a:solidFill>
                </a:rPr>
                <a:t>Certifications : MASE, QUALIANOR</a:t>
              </a:r>
              <a:endParaRPr lang="fr-FR" sz="1200">
                <a:solidFill>
                  <a:srgbClr val="001F5A"/>
                </a:solidFill>
                <a:cs typeface="Arial"/>
              </a:endParaRPr>
            </a:p>
            <a:p>
              <a:endParaRPr lang="fr-FR" b="1">
                <a:solidFill>
                  <a:srgbClr val="F67536"/>
                </a:solidFill>
                <a:latin typeface="Arial"/>
                <a:cs typeface="Arial"/>
              </a:endParaRPr>
            </a:p>
          </p:txBody>
        </p: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886B2B21-1BA9-A698-50EC-294C69D5C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1315" y="4073391"/>
              <a:ext cx="688988" cy="465461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01F46B5B-7023-99D4-1DC2-1519F7B81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9761" y="4153586"/>
              <a:ext cx="841402" cy="3431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569490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A4D8BA1B1CD84B9B82E53548435A72" ma:contentTypeVersion="23" ma:contentTypeDescription="Crée un document." ma:contentTypeScope="" ma:versionID="6f2f3e33adc885f5ce6d99ade42d9a63">
  <xsd:schema xmlns:xsd="http://www.w3.org/2001/XMLSchema" xmlns:xs="http://www.w3.org/2001/XMLSchema" xmlns:p="http://schemas.microsoft.com/office/2006/metadata/properties" xmlns:ns2="744bacd0-4bfb-4360-98a6-492ac7654205" xmlns:ns3="6043f35e-7897-4208-acaf-deb26e657b23" targetNamespace="http://schemas.microsoft.com/office/2006/metadata/properties" ma:root="true" ma:fieldsID="c73f102d961e6ca6e9f6a23663ea0ee9" ns2:_="" ns3:_="">
    <xsd:import namespace="744bacd0-4bfb-4360-98a6-492ac7654205"/>
    <xsd:import namespace="6043f35e-7897-4208-acaf-deb26e657b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Dateetheur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4bacd0-4bfb-4360-98a6-492ac76542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Dateetheure" ma:index="15" nillable="true" ma:displayName="Date et heure" ma:format="DateTime" ma:internalName="Dateetheure">
      <xsd:simpleType>
        <xsd:restriction base="dms:DateTime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alises d’images" ma:readOnly="false" ma:fieldId="{5cf76f15-5ced-4ddc-b409-7134ff3c332f}" ma:taxonomyMulti="true" ma:sspId="0ace10e6-8c8a-46b5-9435-807f619c65c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43f35e-7897-4208-acaf-deb26e657b2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af0a6177-adcb-497f-8f0b-b3cd1128a7ea}" ma:internalName="TaxCatchAll" ma:showField="CatchAllData" ma:web="6043f35e-7897-4208-acaf-deb26e657b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0ace10e6-8c8a-46b5-9435-807f619c65c5" ContentTypeId="0x0101" PreviousValue="false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etheure xmlns="744bacd0-4bfb-4360-98a6-492ac7654205" xsi:nil="true"/>
    <lcf76f155ced4ddcb4097134ff3c332f xmlns="744bacd0-4bfb-4360-98a6-492ac7654205">
      <Terms xmlns="http://schemas.microsoft.com/office/infopath/2007/PartnerControls"/>
    </lcf76f155ced4ddcb4097134ff3c332f>
    <TaxCatchAll xmlns="6043f35e-7897-4208-acaf-deb26e657b23" xsi:nil="true"/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77166F-5EC6-49A5-8F15-9CBAE2CBEC41}">
  <ds:schemaRefs>
    <ds:schemaRef ds:uri="6043f35e-7897-4208-acaf-deb26e657b23"/>
    <ds:schemaRef ds:uri="744bacd0-4bfb-4360-98a6-492ac765420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26EC98C-70F7-4CF8-AFFC-8D710E22AD62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8BA9434D-B267-40BC-A369-F2CFB0A9E6C8}">
  <ds:schemaRefs>
    <ds:schemaRef ds:uri="6043f35e-7897-4208-acaf-deb26e657b23"/>
    <ds:schemaRef ds:uri="744bacd0-4bfb-4360-98a6-492ac765420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9EFFC9BB-9DF5-4F7D-9676-2EB87798F809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04d09258-035b-4e4f-ae3e-d79ff3d418d8}" enabled="1" method="Standard" siteId="{f4a12867-922d-4b9d-bb85-9ee7898512a0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1704</TotalTime>
  <Words>1423</Words>
  <Application>Microsoft Office PowerPoint</Application>
  <PresentationFormat>Grand écran</PresentationFormat>
  <Paragraphs>313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31" baseType="lpstr">
      <vt:lpstr>Aptos</vt:lpstr>
      <vt:lpstr>Aptos Display</vt:lpstr>
      <vt:lpstr>Arial</vt:lpstr>
      <vt:lpstr>Arial Black</vt:lpstr>
      <vt:lpstr>Arial Narrow</vt:lpstr>
      <vt:lpstr>Arial Nova Cond</vt:lpstr>
      <vt:lpstr>Arial,Sans-Serif</vt:lpstr>
      <vt:lpstr>Calibri</vt:lpstr>
      <vt:lpstr>Wingdings</vt:lpstr>
      <vt:lpstr>Wingdings,Sans-Serif</vt:lpstr>
      <vt:lpstr>Thème Office</vt:lpstr>
      <vt:lpstr>Accompagner NOS CLIENTS Industriels dans leur transition énergétique  &amp; écologique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 Meulenaere, Sophie</dc:creator>
  <cp:lastModifiedBy>De Bure, Nicolas</cp:lastModifiedBy>
  <cp:revision>4</cp:revision>
  <dcterms:created xsi:type="dcterms:W3CDTF">2025-02-04T07:05:35Z</dcterms:created>
  <dcterms:modified xsi:type="dcterms:W3CDTF">2025-09-29T10:51:14Z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4d09258-035b-4e4f-ae3e-d79ff3d418d8_Enabled">
    <vt:lpwstr>true</vt:lpwstr>
  </property>
  <property fmtid="{D5CDD505-2E9C-101B-9397-08002B2CF9AE}" pid="3" name="MSIP_Label_04d09258-035b-4e4f-ae3e-d79ff3d418d8_SetDate">
    <vt:lpwstr>2025-02-04T15:02:18Z</vt:lpwstr>
  </property>
  <property fmtid="{D5CDD505-2E9C-101B-9397-08002B2CF9AE}" pid="4" name="MSIP_Label_04d09258-035b-4e4f-ae3e-d79ff3d418d8_Method">
    <vt:lpwstr>Standard</vt:lpwstr>
  </property>
  <property fmtid="{D5CDD505-2E9C-101B-9397-08002B2CF9AE}" pid="5" name="MSIP_Label_04d09258-035b-4e4f-ae3e-d79ff3d418d8_Name">
    <vt:lpwstr>C1. General</vt:lpwstr>
  </property>
  <property fmtid="{D5CDD505-2E9C-101B-9397-08002B2CF9AE}" pid="6" name="MSIP_Label_04d09258-035b-4e4f-ae3e-d79ff3d418d8_SiteId">
    <vt:lpwstr>f4a12867-922d-4b9d-bb85-9ee7898512a0</vt:lpwstr>
  </property>
  <property fmtid="{D5CDD505-2E9C-101B-9397-08002B2CF9AE}" pid="7" name="MSIP_Label_04d09258-035b-4e4f-ae3e-d79ff3d418d8_ActionId">
    <vt:lpwstr>240c8fe9-cf52-4c8a-b62c-c1c5fa91d71b</vt:lpwstr>
  </property>
  <property fmtid="{D5CDD505-2E9C-101B-9397-08002B2CF9AE}" pid="8" name="MSIP_Label_04d09258-035b-4e4f-ae3e-d79ff3d418d8_ContentBits">
    <vt:lpwstr>2</vt:lpwstr>
  </property>
  <property fmtid="{D5CDD505-2E9C-101B-9397-08002B2CF9AE}" pid="9" name="ClassificationContentMarkingFooterLocations">
    <vt:lpwstr>Thème Office:9</vt:lpwstr>
  </property>
  <property fmtid="{D5CDD505-2E9C-101B-9397-08002B2CF9AE}" pid="10" name="ClassificationContentMarkingFooterText">
    <vt:lpwstr>General</vt:lpwstr>
  </property>
  <property fmtid="{D5CDD505-2E9C-101B-9397-08002B2CF9AE}" pid="11" name="ContentTypeId">
    <vt:lpwstr>0x010100EEA4D8BA1B1CD84B9B82E53548435A72</vt:lpwstr>
  </property>
  <property fmtid="{D5CDD505-2E9C-101B-9397-08002B2CF9AE}" pid="12" name="MediaServiceImageTags">
    <vt:lpwstr/>
  </property>
</Properties>
</file>