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D4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FE2B1-DA0C-6A3A-CCBA-5DB82996C0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EF9C92-5BF2-94EB-9D1D-E21946B89A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94085-8E12-1C46-4E6D-A90EEB2F7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A96BF-DC29-C19B-CA78-19AE22522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4DB02-7F4F-4D3D-FBCE-3DF0E4D59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65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882F2-69C7-7BD8-E620-1BAF47539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77C6F7-F52A-0108-12A2-94D171744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9C27B-8794-0ADA-4D54-B6DB2C584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BF3B4-174E-F708-47F7-EF20C15B9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BF59E-1C74-9A51-D2E6-9A1A7145D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804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F0AB7C2-0307-256F-8D51-E20069633B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6FD15F-4BA1-4B8A-60AF-03A68ACC3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275EE-95C8-58F4-45F8-9CF300EB1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C758E-E9EE-6D93-0CB4-BDFFCC8D5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F6F68-048A-A787-3B09-3F4B7935A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54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137AA-1291-524A-BADF-9E7CC49FA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6EC039-B97A-C797-6FED-3471BC4FC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112A0-9E41-8EC3-7BD8-CC223FE82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47371-F054-74D7-48E0-73601F3DB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BF086-C1DA-07A4-1016-2A784E2AF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27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9AC6B-2964-7CEB-E40E-E0480F6E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23D9D-8B70-7C1B-4671-100787150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393D3-CF50-261B-ACAF-3BE921E65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02ABA-0461-77E2-ADB8-6A55F4E28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FDAF1-B3C2-CBC8-D487-0D0C2A226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A64E4-A84C-DDD3-A8A9-15E68F94A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D7E24-E423-65DB-FAD7-6837B7496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80F30A-2D52-1EAE-9850-ADBA4AAA8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8910EA-10BC-024B-BBFB-84ECB8275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70119-57BB-78F9-BD49-2E7030145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89493-0EC2-767C-C585-29A7360E6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95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6E290-ECFF-00CE-1F96-118E0ED4D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B109F-350C-1CA5-AC75-175399BD3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770C7A-CF72-97C8-C8B9-47E4943C4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5992A4-C689-6024-7EC4-5662DDEA79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C48944-FD99-063B-BCCB-1930C798EF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C421DB-B6CC-5B4E-5A41-4224E55B0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A2391A-EFDE-A8D1-C2AD-6C5170CEB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AAFDF5-B8A5-AC9E-6B4F-4F0A565AA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53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3E956-5229-8D48-145B-8DC1F184E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811DAC-9B3E-6877-C802-ED97A270A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6B13B3-CF29-F627-9FF2-7E3A53BE0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341F84-7898-D3C8-B916-A18D78CEE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44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84E4A2-E1F0-1193-8F6F-78A9515EE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77CB55-7104-B1FC-2C06-7427AB1A3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4E73A1-7F77-A05E-A73B-859967BAC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37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FF9B1-F968-9E9A-D796-79BEC8E63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ECF02-26BD-E242-E7A2-F68FF4CAD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F102D-2D9F-4EA0-9DF3-57FB1DF0E8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708288-F670-695E-1EEF-E00B19405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02188E-AA9C-7AA7-092D-FD32C6B32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8D4D7A-9266-BE6C-90A3-75130C28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5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9A7F9-25EF-8EAD-2A53-F5ECC3771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A18C42-7743-6DF0-C891-133D370B84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B4002-9FB9-ABAA-1470-6DE5A1515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64ABE-D098-1CB7-C963-6D315CC7C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5947DE-F883-C585-E77C-5F86F8AF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31E32-F768-E3DD-8A2A-AA6E06E9E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384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12D2E6-887D-AC57-48E7-63EA4D0B6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1FE5E-870D-33E3-73DE-327C835FE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5167B-46ED-8258-C4B5-96B057CA63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89FFB7-F731-4A19-861A-4A56C2200EE6}" type="datetimeFigureOut">
              <a:rPr lang="en-US" smtClean="0"/>
              <a:t>7/17/2025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75F94-9EE4-A9EC-5976-145CB14235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CB75A-6A19-5F49-2C2C-A387A7977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DC3AFF-6ED1-47D5-B321-A09E8AD314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54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0502B-FF7B-9159-457A-C2B32D3449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9840" y="1762760"/>
            <a:ext cx="9144000" cy="1278827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bg1"/>
                </a:solidFill>
                <a:latin typeface="Avenir Next LT Pro Demi" panose="020F0502020204030204" pitchFamily="34" charset="0"/>
              </a:rPr>
              <a:t>Presentation 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6834F1-9768-490A-0139-C9A92FA6A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29840" y="3133027"/>
            <a:ext cx="9144000" cy="704786"/>
          </a:xfrm>
        </p:spPr>
        <p:txBody>
          <a:bodyPr>
            <a:normAutofit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  <a:latin typeface="Avenir Next LT Pro Light" panose="020F0502020204030204" pitchFamily="34" charset="0"/>
              </a:rPr>
              <a:t>Author(s) name(s) go here</a:t>
            </a:r>
          </a:p>
        </p:txBody>
      </p:sp>
    </p:spTree>
    <p:extLst>
      <p:ext uri="{BB962C8B-B14F-4D97-AF65-F5344CB8AC3E}">
        <p14:creationId xmlns:p14="http://schemas.microsoft.com/office/powerpoint/2010/main" val="2856866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73E1B8-6029-6B11-06CB-986B0FDFD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chemeClr val="accent1"/>
              </a:solidFill>
              <a:latin typeface="Avenir Next LT Pro Demi" panose="020B07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112FD8-00E0-D519-7109-802E271F7526}"/>
              </a:ext>
            </a:extLst>
          </p:cNvPr>
          <p:cNvCxnSpPr/>
          <p:nvPr/>
        </p:nvCxnSpPr>
        <p:spPr>
          <a:xfrm>
            <a:off x="838200" y="1690688"/>
            <a:ext cx="3761232" cy="0"/>
          </a:xfrm>
          <a:prstGeom prst="line">
            <a:avLst/>
          </a:prstGeom>
          <a:ln>
            <a:solidFill>
              <a:srgbClr val="BFD42F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0D74C823-524F-3028-D910-7C233ABDD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accent1"/>
              </a:solidFill>
              <a:latin typeface="Avenir Next LT Pro Light" panose="020B03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647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8B14BD7C554F41ADAA1B25AFEC6A65" ma:contentTypeVersion="14" ma:contentTypeDescription="Create a new document." ma:contentTypeScope="" ma:versionID="01ca143ef26333fe6c9c0bcd5ee9d824">
  <xsd:schema xmlns:xsd="http://www.w3.org/2001/XMLSchema" xmlns:xs="http://www.w3.org/2001/XMLSchema" xmlns:p="http://schemas.microsoft.com/office/2006/metadata/properties" xmlns:ns2="5b6290cc-663e-4708-bd01-4afd4d6b794d" xmlns:ns3="74aab79f-8b12-4013-a35c-0ed7e90187dc" targetNamespace="http://schemas.microsoft.com/office/2006/metadata/properties" ma:root="true" ma:fieldsID="24c0158d8bc1e00c83567af34553e784" ns2:_="" ns3:_="">
    <xsd:import namespace="5b6290cc-663e-4708-bd01-4afd4d6b794d"/>
    <xsd:import namespace="74aab79f-8b12-4013-a35c-0ed7e90187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6290cc-663e-4708-bd01-4afd4d6b79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description="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88c1887-6562-4ccb-b855-a951040d5d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aab79f-8b12-4013-a35c-0ed7e90187dc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d28666cc-6601-4232-aed4-d74ce300fe29}" ma:internalName="TaxCatchAll" ma:showField="CatchAllData" ma:web="74aab79f-8b12-4013-a35c-0ed7e90187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4aab79f-8b12-4013-a35c-0ed7e90187dc" xsi:nil="true"/>
    <lcf76f155ced4ddcb4097134ff3c332f xmlns="5b6290cc-663e-4708-bd01-4afd4d6b794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91B03C-9A02-490E-B655-7B0997D6E724}"/>
</file>

<file path=customXml/itemProps2.xml><?xml version="1.0" encoding="utf-8"?>
<ds:datastoreItem xmlns:ds="http://schemas.openxmlformats.org/officeDocument/2006/customXml" ds:itemID="{98B8FD4D-1061-47B6-8876-B47EB7DCFFE7}"/>
</file>

<file path=customXml/itemProps3.xml><?xml version="1.0" encoding="utf-8"?>
<ds:datastoreItem xmlns:ds="http://schemas.openxmlformats.org/officeDocument/2006/customXml" ds:itemID="{C33B9C16-1443-4067-A34A-08C91F60F160}"/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14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Avenir Next LT Pro Demi</vt:lpstr>
      <vt:lpstr>Avenir Next LT Pro Light</vt:lpstr>
      <vt:lpstr>Office Theme</vt:lpstr>
      <vt:lpstr>Presentation Title Goes Here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Constança Magalhães</dc:creator>
  <cp:lastModifiedBy>Constança Magalhães</cp:lastModifiedBy>
  <cp:revision>1</cp:revision>
  <dcterms:created xsi:type="dcterms:W3CDTF">2025-07-17T09:54:30Z</dcterms:created>
  <dcterms:modified xsi:type="dcterms:W3CDTF">2025-07-17T12:02:15Z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0x010100998B14BD7C554F41ADAA1B25AFEC6A65</vt:lpwstr>
  </property>
</Properties>
</file>