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60" r:id="rId3"/>
    <p:sldId id="261" r:id="rId4"/>
    <p:sldId id="284" r:id="rId5"/>
    <p:sldId id="282" r:id="rId6"/>
    <p:sldId id="281" r:id="rId7"/>
    <p:sldId id="263" r:id="rId8"/>
    <p:sldId id="274" r:id="rId9"/>
    <p:sldId id="285" r:id="rId10"/>
    <p:sldId id="286" r:id="rId11"/>
    <p:sldId id="287" r:id="rId12"/>
    <p:sldId id="288" r:id="rId13"/>
    <p:sldId id="289" r:id="rId14"/>
    <p:sldId id="290" r:id="rId15"/>
    <p:sldId id="259" r:id="rId16"/>
  </p:sldIdLst>
  <p:sldSz cx="7315200" cy="5486400" type="B5JIS"/>
  <p:notesSz cx="9296400" cy="7010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6" roundtripDataSignature="AMtx7mjKbfAQLJhL8TZumPe8rbkdQKskw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1218" y="27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26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5463"/>
            <a:ext cx="3505200" cy="2628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29615" y="3329921"/>
            <a:ext cx="7437107" cy="3154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457" tIns="116457" rIns="116457" bIns="116457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:notes"/>
          <p:cNvSpPr txBox="1">
            <a:spLocks noGrp="1"/>
          </p:cNvSpPr>
          <p:nvPr>
            <p:ph type="body" idx="1"/>
          </p:nvPr>
        </p:nvSpPr>
        <p:spPr>
          <a:xfrm>
            <a:off x="929615" y="3329921"/>
            <a:ext cx="7437107" cy="3154674"/>
          </a:xfrm>
          <a:prstGeom prst="rect">
            <a:avLst/>
          </a:prstGeom>
        </p:spPr>
        <p:txBody>
          <a:bodyPr spcFirstLastPara="1" wrap="square" lIns="116457" tIns="116457" rIns="116457" bIns="116457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5463"/>
            <a:ext cx="3505200" cy="2628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>
            <a:spLocks noGrp="1"/>
          </p:cNvSpPr>
          <p:nvPr>
            <p:ph type="body" idx="1"/>
          </p:nvPr>
        </p:nvSpPr>
        <p:spPr>
          <a:xfrm>
            <a:off x="929615" y="3329921"/>
            <a:ext cx="7437107" cy="3154674"/>
          </a:xfrm>
          <a:prstGeom prst="rect">
            <a:avLst/>
          </a:prstGeom>
        </p:spPr>
        <p:txBody>
          <a:bodyPr spcFirstLastPara="1" wrap="square" lIns="116457" tIns="116457" rIns="116457" bIns="116457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99" name="Google Shape;9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5463"/>
            <a:ext cx="3505200" cy="2628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>
          <a:extLst>
            <a:ext uri="{FF2B5EF4-FFF2-40B4-BE49-F238E27FC236}">
              <a16:creationId xmlns:a16="http://schemas.microsoft.com/office/drawing/2014/main" id="{C4F760B6-B924-E4A2-435F-18276E5EF5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>
            <a:extLst>
              <a:ext uri="{FF2B5EF4-FFF2-40B4-BE49-F238E27FC236}">
                <a16:creationId xmlns:a16="http://schemas.microsoft.com/office/drawing/2014/main" id="{EADE0D91-85D1-2DB3-D0D4-57AD5BCE053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29615" y="3329921"/>
            <a:ext cx="7437107" cy="3154674"/>
          </a:xfrm>
          <a:prstGeom prst="rect">
            <a:avLst/>
          </a:prstGeom>
        </p:spPr>
        <p:txBody>
          <a:bodyPr spcFirstLastPara="1" wrap="square" lIns="116457" tIns="116457" rIns="116457" bIns="116457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99" name="Google Shape;99;p3:notes">
            <a:extLst>
              <a:ext uri="{FF2B5EF4-FFF2-40B4-BE49-F238E27FC236}">
                <a16:creationId xmlns:a16="http://schemas.microsoft.com/office/drawing/2014/main" id="{C6031D54-04F7-ABF8-BE4B-F491AB394A4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5463"/>
            <a:ext cx="3505200" cy="2628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376549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>
          <a:extLst>
            <a:ext uri="{FF2B5EF4-FFF2-40B4-BE49-F238E27FC236}">
              <a16:creationId xmlns:a16="http://schemas.microsoft.com/office/drawing/2014/main" id="{2A0916E2-CB19-C557-FF33-6A6C5C686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>
            <a:extLst>
              <a:ext uri="{FF2B5EF4-FFF2-40B4-BE49-F238E27FC236}">
                <a16:creationId xmlns:a16="http://schemas.microsoft.com/office/drawing/2014/main" id="{9D183D6A-2389-002A-E981-70AC5B86CE4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29615" y="3329921"/>
            <a:ext cx="7437107" cy="3154674"/>
          </a:xfrm>
          <a:prstGeom prst="rect">
            <a:avLst/>
          </a:prstGeom>
        </p:spPr>
        <p:txBody>
          <a:bodyPr spcFirstLastPara="1" wrap="square" lIns="116457" tIns="116457" rIns="116457" bIns="116457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99" name="Google Shape;99;p3:notes">
            <a:extLst>
              <a:ext uri="{FF2B5EF4-FFF2-40B4-BE49-F238E27FC236}">
                <a16:creationId xmlns:a16="http://schemas.microsoft.com/office/drawing/2014/main" id="{CDC528BD-7AE0-BFD2-8BB4-E6DBC35BB8D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5463"/>
            <a:ext cx="3505200" cy="2628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529770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>
          <a:extLst>
            <a:ext uri="{FF2B5EF4-FFF2-40B4-BE49-F238E27FC236}">
              <a16:creationId xmlns:a16="http://schemas.microsoft.com/office/drawing/2014/main" id="{33FAE896-C0E9-E012-FDE2-0071FE66A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>
            <a:extLst>
              <a:ext uri="{FF2B5EF4-FFF2-40B4-BE49-F238E27FC236}">
                <a16:creationId xmlns:a16="http://schemas.microsoft.com/office/drawing/2014/main" id="{27BC20D1-8E43-5815-4898-9637F80D26F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29615" y="3329921"/>
            <a:ext cx="7437107" cy="3154674"/>
          </a:xfrm>
          <a:prstGeom prst="rect">
            <a:avLst/>
          </a:prstGeom>
        </p:spPr>
        <p:txBody>
          <a:bodyPr spcFirstLastPara="1" wrap="square" lIns="116457" tIns="116457" rIns="116457" bIns="116457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99" name="Google Shape;99;p3:notes">
            <a:extLst>
              <a:ext uri="{FF2B5EF4-FFF2-40B4-BE49-F238E27FC236}">
                <a16:creationId xmlns:a16="http://schemas.microsoft.com/office/drawing/2014/main" id="{6C5AEEC4-290F-18B8-49D0-A863E7346A8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5463"/>
            <a:ext cx="3505200" cy="2628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707941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>
            <a:spLocks noGrp="1"/>
          </p:cNvSpPr>
          <p:nvPr>
            <p:ph type="body" idx="1"/>
          </p:nvPr>
        </p:nvSpPr>
        <p:spPr>
          <a:xfrm>
            <a:off x="929615" y="3329921"/>
            <a:ext cx="7437107" cy="3154674"/>
          </a:xfrm>
          <a:prstGeom prst="rect">
            <a:avLst/>
          </a:prstGeom>
        </p:spPr>
        <p:txBody>
          <a:bodyPr spcFirstLastPara="1" wrap="square" lIns="116457" tIns="116457" rIns="116457" bIns="116457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103" name="Google Shape;10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5463"/>
            <a:ext cx="3505200" cy="2628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>
            <a:spLocks noGrp="1"/>
          </p:cNvSpPr>
          <p:nvPr>
            <p:ph type="ftr" idx="11"/>
          </p:nvPr>
        </p:nvSpPr>
        <p:spPr>
          <a:xfrm>
            <a:off x="2487168" y="5102352"/>
            <a:ext cx="2340864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3" name="Google Shape;23;p6"/>
          <p:cNvSpPr txBox="1">
            <a:spLocks noGrp="1"/>
          </p:cNvSpPr>
          <p:nvPr>
            <p:ph type="dt" idx="10"/>
          </p:nvPr>
        </p:nvSpPr>
        <p:spPr>
          <a:xfrm>
            <a:off x="365760" y="5102352"/>
            <a:ext cx="1682496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4" name="Google Shape;24;p6"/>
          <p:cNvSpPr txBox="1">
            <a:spLocks noGrp="1"/>
          </p:cNvSpPr>
          <p:nvPr>
            <p:ph type="sldNum" idx="12"/>
          </p:nvPr>
        </p:nvSpPr>
        <p:spPr>
          <a:xfrm>
            <a:off x="5266944" y="5102352"/>
            <a:ext cx="1682496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ctrTitle"/>
          </p:nvPr>
        </p:nvSpPr>
        <p:spPr>
          <a:xfrm>
            <a:off x="548640" y="1700784"/>
            <a:ext cx="6217920" cy="11521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subTitle" idx="1"/>
          </p:nvPr>
        </p:nvSpPr>
        <p:spPr>
          <a:xfrm>
            <a:off x="1097280" y="3072384"/>
            <a:ext cx="512064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ftr" idx="11"/>
          </p:nvPr>
        </p:nvSpPr>
        <p:spPr>
          <a:xfrm>
            <a:off x="2487168" y="5102352"/>
            <a:ext cx="2340864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9" name="Google Shape;29;p7"/>
          <p:cNvSpPr txBox="1">
            <a:spLocks noGrp="1"/>
          </p:cNvSpPr>
          <p:nvPr>
            <p:ph type="dt" idx="10"/>
          </p:nvPr>
        </p:nvSpPr>
        <p:spPr>
          <a:xfrm>
            <a:off x="365760" y="5102352"/>
            <a:ext cx="1682496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0" name="Google Shape;30;p7"/>
          <p:cNvSpPr txBox="1">
            <a:spLocks noGrp="1"/>
          </p:cNvSpPr>
          <p:nvPr>
            <p:ph type="sldNum" idx="12"/>
          </p:nvPr>
        </p:nvSpPr>
        <p:spPr>
          <a:xfrm>
            <a:off x="5266944" y="5102352"/>
            <a:ext cx="1682496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8"/>
          <p:cNvSpPr txBox="1">
            <a:spLocks noGrp="1"/>
          </p:cNvSpPr>
          <p:nvPr>
            <p:ph type="title"/>
          </p:nvPr>
        </p:nvSpPr>
        <p:spPr>
          <a:xfrm>
            <a:off x="365760" y="219456"/>
            <a:ext cx="6583680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3200" b="1">
                <a:latin typeface="Trebuchet MS" panose="020B060302020202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body" idx="1" hasCustomPrompt="1"/>
          </p:nvPr>
        </p:nvSpPr>
        <p:spPr>
          <a:xfrm>
            <a:off x="365760" y="1261872"/>
            <a:ext cx="6583680" cy="1661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571500" lvl="0" indent="-342900" algn="l">
              <a:spcBef>
                <a:spcPts val="0"/>
              </a:spcBef>
              <a:spcAft>
                <a:spcPts val="0"/>
              </a:spcAft>
              <a:buSzPts val="1400"/>
              <a:buFont typeface="+mj-lt"/>
              <a:buAutoNum type="alphaUcPeriod"/>
              <a:defRPr/>
            </a:lvl1pPr>
            <a:lvl2pPr marL="1085850" lvl="1" indent="-400050" algn="l">
              <a:spcBef>
                <a:spcPts val="0"/>
              </a:spcBef>
              <a:spcAft>
                <a:spcPts val="0"/>
              </a:spcAft>
              <a:buSzPts val="1400"/>
              <a:buFont typeface="+mj-lt"/>
              <a:buAutoNum type="romanUcPeriod"/>
              <a:defRPr/>
            </a:lvl2pPr>
            <a:lvl3pPr marL="1485900" lvl="2" indent="-342900" algn="l">
              <a:spcBef>
                <a:spcPts val="0"/>
              </a:spcBef>
              <a:spcAft>
                <a:spcPts val="0"/>
              </a:spcAft>
              <a:buSzPts val="1400"/>
              <a:buFont typeface="+mj-lt"/>
              <a:buAutoNum type="arabicPeriod"/>
              <a:defRPr/>
            </a:lvl3pPr>
            <a:lvl4pPr marL="1885950" lvl="3" indent="-285750" algn="l">
              <a:spcBef>
                <a:spcPts val="0"/>
              </a:spcBef>
              <a:spcAft>
                <a:spcPts val="0"/>
              </a:spcAft>
              <a:buSzPts val="1400"/>
              <a:buFont typeface="Wingdings" panose="05000000000000000000" pitchFamily="2" charset="2"/>
              <a:buChar char="§"/>
              <a:defRPr/>
            </a:lvl4pPr>
            <a:lvl5pPr marL="2400300" lvl="4" indent="-342900" algn="l">
              <a:spcBef>
                <a:spcPts val="0"/>
              </a:spcBef>
              <a:spcAft>
                <a:spcPts val="0"/>
              </a:spcAft>
              <a:buSzPts val="1400"/>
              <a:buFont typeface="+mj-lt"/>
              <a:buAutoNum type="alphaLcParenR"/>
              <a:defRPr/>
            </a:lvl5pPr>
            <a:lvl6pPr marL="2800350" lvl="5" indent="-285750" algn="l">
              <a:spcBef>
                <a:spcPts val="0"/>
              </a:spcBef>
              <a:spcAft>
                <a:spcPts val="0"/>
              </a:spcAft>
              <a:buSzPts val="1400"/>
              <a:buFont typeface="Wingdings" panose="05000000000000000000" pitchFamily="2" charset="2"/>
              <a:buChar char="q"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ZA" dirty="0"/>
              <a:t>Edit text</a:t>
            </a:r>
          </a:p>
          <a:p>
            <a:pPr lvl="1"/>
            <a:r>
              <a:rPr lang="en-ZA" dirty="0"/>
              <a:t>Edit text</a:t>
            </a:r>
          </a:p>
          <a:p>
            <a:pPr lvl="2"/>
            <a:r>
              <a:rPr lang="en-ZA" dirty="0"/>
              <a:t>Edit Text</a:t>
            </a:r>
          </a:p>
          <a:p>
            <a:pPr lvl="3"/>
            <a:r>
              <a:rPr lang="en-ZA" dirty="0"/>
              <a:t>Edit Text</a:t>
            </a:r>
          </a:p>
          <a:p>
            <a:pPr lvl="4"/>
            <a:r>
              <a:rPr lang="en-ZA" dirty="0"/>
              <a:t>Edit Text</a:t>
            </a:r>
          </a:p>
          <a:p>
            <a:pPr lvl="5"/>
            <a:r>
              <a:rPr lang="en-ZA" dirty="0"/>
              <a:t>Edit Text</a:t>
            </a:r>
            <a:endParaRPr dirty="0"/>
          </a:p>
        </p:txBody>
      </p:sp>
      <p:sp>
        <p:nvSpPr>
          <p:cNvPr id="34" name="Google Shape;34;p8"/>
          <p:cNvSpPr txBox="1">
            <a:spLocks noGrp="1"/>
          </p:cNvSpPr>
          <p:nvPr>
            <p:ph type="ftr" idx="11"/>
          </p:nvPr>
        </p:nvSpPr>
        <p:spPr>
          <a:xfrm>
            <a:off x="2487168" y="5102352"/>
            <a:ext cx="2340864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5" name="Google Shape;35;p8"/>
          <p:cNvSpPr txBox="1">
            <a:spLocks noGrp="1"/>
          </p:cNvSpPr>
          <p:nvPr>
            <p:ph type="dt" idx="10"/>
          </p:nvPr>
        </p:nvSpPr>
        <p:spPr>
          <a:xfrm>
            <a:off x="365760" y="5102352"/>
            <a:ext cx="1682496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5266944" y="5102352"/>
            <a:ext cx="1682496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>
            <a:spLocks noGrp="1"/>
          </p:cNvSpPr>
          <p:nvPr>
            <p:ph type="title"/>
          </p:nvPr>
        </p:nvSpPr>
        <p:spPr>
          <a:xfrm>
            <a:off x="365760" y="219456"/>
            <a:ext cx="6583680" cy="877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1"/>
          </p:nvPr>
        </p:nvSpPr>
        <p:spPr>
          <a:xfrm>
            <a:off x="365760" y="1261872"/>
            <a:ext cx="3182112" cy="3621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2"/>
          </p:nvPr>
        </p:nvSpPr>
        <p:spPr>
          <a:xfrm>
            <a:off x="3767328" y="1261872"/>
            <a:ext cx="3182112" cy="3621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ftr" idx="11"/>
          </p:nvPr>
        </p:nvSpPr>
        <p:spPr>
          <a:xfrm>
            <a:off x="2487168" y="5102352"/>
            <a:ext cx="2340864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2" name="Google Shape;42;p9"/>
          <p:cNvSpPr txBox="1">
            <a:spLocks noGrp="1"/>
          </p:cNvSpPr>
          <p:nvPr>
            <p:ph type="dt" idx="10"/>
          </p:nvPr>
        </p:nvSpPr>
        <p:spPr>
          <a:xfrm>
            <a:off x="365760" y="5102352"/>
            <a:ext cx="1682496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3" name="Google Shape;43;p9"/>
          <p:cNvSpPr txBox="1">
            <a:spLocks noGrp="1"/>
          </p:cNvSpPr>
          <p:nvPr>
            <p:ph type="sldNum" idx="12"/>
          </p:nvPr>
        </p:nvSpPr>
        <p:spPr>
          <a:xfrm>
            <a:off x="5266944" y="5102352"/>
            <a:ext cx="1682496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>
            <a:spLocks noGrp="1"/>
          </p:cNvSpPr>
          <p:nvPr>
            <p:ph type="title"/>
          </p:nvPr>
        </p:nvSpPr>
        <p:spPr>
          <a:xfrm>
            <a:off x="365760" y="219456"/>
            <a:ext cx="6583680" cy="877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ftr" idx="11"/>
          </p:nvPr>
        </p:nvSpPr>
        <p:spPr>
          <a:xfrm>
            <a:off x="2487168" y="5102352"/>
            <a:ext cx="2340864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7" name="Google Shape;47;p10"/>
          <p:cNvSpPr txBox="1">
            <a:spLocks noGrp="1"/>
          </p:cNvSpPr>
          <p:nvPr>
            <p:ph type="dt" idx="10"/>
          </p:nvPr>
        </p:nvSpPr>
        <p:spPr>
          <a:xfrm>
            <a:off x="365760" y="5102352"/>
            <a:ext cx="1682496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8" name="Google Shape;48;p10"/>
          <p:cNvSpPr txBox="1">
            <a:spLocks noGrp="1"/>
          </p:cNvSpPr>
          <p:nvPr>
            <p:ph type="sldNum" idx="12"/>
          </p:nvPr>
        </p:nvSpPr>
        <p:spPr>
          <a:xfrm>
            <a:off x="5266944" y="5102352"/>
            <a:ext cx="1682496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/>
          <p:nvPr/>
        </p:nvSpPr>
        <p:spPr>
          <a:xfrm>
            <a:off x="0" y="4572000"/>
            <a:ext cx="7315200" cy="914400"/>
          </a:xfrm>
          <a:custGeom>
            <a:avLst/>
            <a:gdLst/>
            <a:ahLst/>
            <a:cxnLst/>
            <a:rect l="l" t="t" r="r" b="b"/>
            <a:pathLst>
              <a:path w="7315200" h="914400" extrusionOk="0">
                <a:moveTo>
                  <a:pt x="7315200" y="0"/>
                </a:moveTo>
                <a:lnTo>
                  <a:pt x="0" y="0"/>
                </a:lnTo>
                <a:lnTo>
                  <a:pt x="0" y="914400"/>
                </a:lnTo>
                <a:lnTo>
                  <a:pt x="7315200" y="914400"/>
                </a:lnTo>
                <a:lnTo>
                  <a:pt x="7315200" y="0"/>
                </a:lnTo>
                <a:close/>
              </a:path>
            </a:pathLst>
          </a:custGeom>
          <a:solidFill>
            <a:srgbClr val="E81D25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7" name="Google Shape;7;p5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5984805" y="124541"/>
            <a:ext cx="1175124" cy="80488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8;p5"/>
          <p:cNvSpPr/>
          <p:nvPr/>
        </p:nvSpPr>
        <p:spPr>
          <a:xfrm>
            <a:off x="3256127" y="4627753"/>
            <a:ext cx="803275" cy="803275"/>
          </a:xfrm>
          <a:custGeom>
            <a:avLst/>
            <a:gdLst/>
            <a:ahLst/>
            <a:cxnLst/>
            <a:rect l="l" t="t" r="r" b="b"/>
            <a:pathLst>
              <a:path w="803275" h="803275" extrusionOk="0">
                <a:moveTo>
                  <a:pt x="401472" y="0"/>
                </a:moveTo>
                <a:lnTo>
                  <a:pt x="354651" y="2700"/>
                </a:lnTo>
                <a:lnTo>
                  <a:pt x="309417" y="10602"/>
                </a:lnTo>
                <a:lnTo>
                  <a:pt x="266071" y="23403"/>
                </a:lnTo>
                <a:lnTo>
                  <a:pt x="224914" y="40802"/>
                </a:lnTo>
                <a:lnTo>
                  <a:pt x="186246" y="62499"/>
                </a:lnTo>
                <a:lnTo>
                  <a:pt x="150370" y="88192"/>
                </a:lnTo>
                <a:lnTo>
                  <a:pt x="117587" y="117579"/>
                </a:lnTo>
                <a:lnTo>
                  <a:pt x="88198" y="150360"/>
                </a:lnTo>
                <a:lnTo>
                  <a:pt x="62503" y="186234"/>
                </a:lnTo>
                <a:lnTo>
                  <a:pt x="40805" y="224899"/>
                </a:lnTo>
                <a:lnTo>
                  <a:pt x="23405" y="266054"/>
                </a:lnTo>
                <a:lnTo>
                  <a:pt x="10603" y="309397"/>
                </a:lnTo>
                <a:lnTo>
                  <a:pt x="2700" y="354629"/>
                </a:lnTo>
                <a:lnTo>
                  <a:pt x="0" y="401447"/>
                </a:lnTo>
                <a:lnTo>
                  <a:pt x="2700" y="448264"/>
                </a:lnTo>
                <a:lnTo>
                  <a:pt x="10603" y="493496"/>
                </a:lnTo>
                <a:lnTo>
                  <a:pt x="23405" y="536839"/>
                </a:lnTo>
                <a:lnTo>
                  <a:pt x="40805" y="577994"/>
                </a:lnTo>
                <a:lnTo>
                  <a:pt x="62503" y="616659"/>
                </a:lnTo>
                <a:lnTo>
                  <a:pt x="88198" y="652533"/>
                </a:lnTo>
                <a:lnTo>
                  <a:pt x="117587" y="685314"/>
                </a:lnTo>
                <a:lnTo>
                  <a:pt x="150370" y="714701"/>
                </a:lnTo>
                <a:lnTo>
                  <a:pt x="186246" y="740394"/>
                </a:lnTo>
                <a:lnTo>
                  <a:pt x="224914" y="762091"/>
                </a:lnTo>
                <a:lnTo>
                  <a:pt x="266071" y="779490"/>
                </a:lnTo>
                <a:lnTo>
                  <a:pt x="309417" y="792291"/>
                </a:lnTo>
                <a:lnTo>
                  <a:pt x="354651" y="800193"/>
                </a:lnTo>
                <a:lnTo>
                  <a:pt x="401472" y="802894"/>
                </a:lnTo>
                <a:lnTo>
                  <a:pt x="448292" y="800193"/>
                </a:lnTo>
                <a:lnTo>
                  <a:pt x="493527" y="792291"/>
                </a:lnTo>
                <a:lnTo>
                  <a:pt x="536873" y="779490"/>
                </a:lnTo>
                <a:lnTo>
                  <a:pt x="578030" y="762091"/>
                </a:lnTo>
                <a:lnTo>
                  <a:pt x="616697" y="740394"/>
                </a:lnTo>
                <a:lnTo>
                  <a:pt x="652573" y="714701"/>
                </a:lnTo>
                <a:lnTo>
                  <a:pt x="685357" y="685314"/>
                </a:lnTo>
                <a:lnTo>
                  <a:pt x="714746" y="652533"/>
                </a:lnTo>
                <a:lnTo>
                  <a:pt x="740440" y="616659"/>
                </a:lnTo>
                <a:lnTo>
                  <a:pt x="762139" y="577994"/>
                </a:lnTo>
                <a:lnTo>
                  <a:pt x="779539" y="536839"/>
                </a:lnTo>
                <a:lnTo>
                  <a:pt x="792341" y="493496"/>
                </a:lnTo>
                <a:lnTo>
                  <a:pt x="800243" y="448264"/>
                </a:lnTo>
                <a:lnTo>
                  <a:pt x="802944" y="401447"/>
                </a:lnTo>
                <a:lnTo>
                  <a:pt x="800243" y="354629"/>
                </a:lnTo>
                <a:lnTo>
                  <a:pt x="792341" y="309397"/>
                </a:lnTo>
                <a:lnTo>
                  <a:pt x="779539" y="266054"/>
                </a:lnTo>
                <a:lnTo>
                  <a:pt x="762139" y="224899"/>
                </a:lnTo>
                <a:lnTo>
                  <a:pt x="740440" y="186234"/>
                </a:lnTo>
                <a:lnTo>
                  <a:pt x="714746" y="150360"/>
                </a:lnTo>
                <a:lnTo>
                  <a:pt x="685357" y="117579"/>
                </a:lnTo>
                <a:lnTo>
                  <a:pt x="652573" y="88192"/>
                </a:lnTo>
                <a:lnTo>
                  <a:pt x="616697" y="62499"/>
                </a:lnTo>
                <a:lnTo>
                  <a:pt x="578030" y="40802"/>
                </a:lnTo>
                <a:lnTo>
                  <a:pt x="536873" y="23403"/>
                </a:lnTo>
                <a:lnTo>
                  <a:pt x="493527" y="10602"/>
                </a:lnTo>
                <a:lnTo>
                  <a:pt x="448292" y="2700"/>
                </a:lnTo>
                <a:lnTo>
                  <a:pt x="4014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" name="Google Shape;9;p5"/>
          <p:cNvSpPr/>
          <p:nvPr/>
        </p:nvSpPr>
        <p:spPr>
          <a:xfrm>
            <a:off x="3253435" y="4625039"/>
            <a:ext cx="808355" cy="808355"/>
          </a:xfrm>
          <a:custGeom>
            <a:avLst/>
            <a:gdLst/>
            <a:ahLst/>
            <a:cxnLst/>
            <a:rect l="l" t="t" r="r" b="b"/>
            <a:pathLst>
              <a:path w="808354" h="808354" extrusionOk="0">
                <a:moveTo>
                  <a:pt x="404164" y="0"/>
                </a:moveTo>
                <a:lnTo>
                  <a:pt x="350814" y="3467"/>
                </a:lnTo>
                <a:lnTo>
                  <a:pt x="299058" y="13725"/>
                </a:lnTo>
                <a:lnTo>
                  <a:pt x="249418" y="30559"/>
                </a:lnTo>
                <a:lnTo>
                  <a:pt x="202413" y="53753"/>
                </a:lnTo>
                <a:lnTo>
                  <a:pt x="158563" y="83093"/>
                </a:lnTo>
                <a:lnTo>
                  <a:pt x="118389" y="118364"/>
                </a:lnTo>
                <a:lnTo>
                  <a:pt x="83112" y="158543"/>
                </a:lnTo>
                <a:lnTo>
                  <a:pt x="53767" y="202397"/>
                </a:lnTo>
                <a:lnTo>
                  <a:pt x="30567" y="249405"/>
                </a:lnTo>
                <a:lnTo>
                  <a:pt x="13729" y="299049"/>
                </a:lnTo>
                <a:lnTo>
                  <a:pt x="3468" y="350808"/>
                </a:lnTo>
                <a:lnTo>
                  <a:pt x="0" y="404164"/>
                </a:lnTo>
                <a:lnTo>
                  <a:pt x="3468" y="457520"/>
                </a:lnTo>
                <a:lnTo>
                  <a:pt x="13729" y="509279"/>
                </a:lnTo>
                <a:lnTo>
                  <a:pt x="30567" y="558922"/>
                </a:lnTo>
                <a:lnTo>
                  <a:pt x="53767" y="605928"/>
                </a:lnTo>
                <a:lnTo>
                  <a:pt x="83112" y="649778"/>
                </a:lnTo>
                <a:lnTo>
                  <a:pt x="118389" y="689952"/>
                </a:lnTo>
                <a:lnTo>
                  <a:pt x="158563" y="725228"/>
                </a:lnTo>
                <a:lnTo>
                  <a:pt x="202413" y="754571"/>
                </a:lnTo>
                <a:lnTo>
                  <a:pt x="249418" y="777768"/>
                </a:lnTo>
                <a:lnTo>
                  <a:pt x="299058" y="794603"/>
                </a:lnTo>
                <a:lnTo>
                  <a:pt x="350814" y="804862"/>
                </a:lnTo>
                <a:lnTo>
                  <a:pt x="404164" y="808329"/>
                </a:lnTo>
                <a:lnTo>
                  <a:pt x="457515" y="804862"/>
                </a:lnTo>
                <a:lnTo>
                  <a:pt x="467509" y="802881"/>
                </a:lnTo>
                <a:lnTo>
                  <a:pt x="404164" y="802881"/>
                </a:lnTo>
                <a:lnTo>
                  <a:pt x="351518" y="799461"/>
                </a:lnTo>
                <a:lnTo>
                  <a:pt x="300449" y="789341"/>
                </a:lnTo>
                <a:lnTo>
                  <a:pt x="251467" y="772733"/>
                </a:lnTo>
                <a:lnTo>
                  <a:pt x="205087" y="749847"/>
                </a:lnTo>
                <a:lnTo>
                  <a:pt x="161818" y="720897"/>
                </a:lnTo>
                <a:lnTo>
                  <a:pt x="122174" y="686092"/>
                </a:lnTo>
                <a:lnTo>
                  <a:pt x="87373" y="646454"/>
                </a:lnTo>
                <a:lnTo>
                  <a:pt x="58423" y="603192"/>
                </a:lnTo>
                <a:lnTo>
                  <a:pt x="35537" y="556820"/>
                </a:lnTo>
                <a:lnTo>
                  <a:pt x="18927" y="507849"/>
                </a:lnTo>
                <a:lnTo>
                  <a:pt x="8805" y="456793"/>
                </a:lnTo>
                <a:lnTo>
                  <a:pt x="5384" y="404164"/>
                </a:lnTo>
                <a:lnTo>
                  <a:pt x="8805" y="351530"/>
                </a:lnTo>
                <a:lnTo>
                  <a:pt x="18927" y="300470"/>
                </a:lnTo>
                <a:lnTo>
                  <a:pt x="35537" y="251498"/>
                </a:lnTo>
                <a:lnTo>
                  <a:pt x="58423" y="205124"/>
                </a:lnTo>
                <a:lnTo>
                  <a:pt x="87373" y="161862"/>
                </a:lnTo>
                <a:lnTo>
                  <a:pt x="122174" y="122224"/>
                </a:lnTo>
                <a:lnTo>
                  <a:pt x="161818" y="87424"/>
                </a:lnTo>
                <a:lnTo>
                  <a:pt x="205087" y="58474"/>
                </a:lnTo>
                <a:lnTo>
                  <a:pt x="251467" y="35588"/>
                </a:lnTo>
                <a:lnTo>
                  <a:pt x="300449" y="18978"/>
                </a:lnTo>
                <a:lnTo>
                  <a:pt x="351518" y="8856"/>
                </a:lnTo>
                <a:lnTo>
                  <a:pt x="404164" y="5435"/>
                </a:lnTo>
                <a:lnTo>
                  <a:pt x="467446" y="5435"/>
                </a:lnTo>
                <a:lnTo>
                  <a:pt x="457515" y="3467"/>
                </a:lnTo>
                <a:lnTo>
                  <a:pt x="404164" y="0"/>
                </a:lnTo>
                <a:close/>
              </a:path>
              <a:path w="808354" h="808354" extrusionOk="0">
                <a:moveTo>
                  <a:pt x="467446" y="5435"/>
                </a:moveTo>
                <a:lnTo>
                  <a:pt x="404164" y="5435"/>
                </a:lnTo>
                <a:lnTo>
                  <a:pt x="456810" y="8856"/>
                </a:lnTo>
                <a:lnTo>
                  <a:pt x="507880" y="18978"/>
                </a:lnTo>
                <a:lnTo>
                  <a:pt x="556861" y="35588"/>
                </a:lnTo>
                <a:lnTo>
                  <a:pt x="603242" y="58474"/>
                </a:lnTo>
                <a:lnTo>
                  <a:pt x="646511" y="87424"/>
                </a:lnTo>
                <a:lnTo>
                  <a:pt x="686155" y="122224"/>
                </a:lnTo>
                <a:lnTo>
                  <a:pt x="720956" y="161862"/>
                </a:lnTo>
                <a:lnTo>
                  <a:pt x="749905" y="205124"/>
                </a:lnTo>
                <a:lnTo>
                  <a:pt x="772791" y="251498"/>
                </a:lnTo>
                <a:lnTo>
                  <a:pt x="789401" y="300470"/>
                </a:lnTo>
                <a:lnTo>
                  <a:pt x="799523" y="351530"/>
                </a:lnTo>
                <a:lnTo>
                  <a:pt x="802944" y="404164"/>
                </a:lnTo>
                <a:lnTo>
                  <a:pt x="799523" y="456793"/>
                </a:lnTo>
                <a:lnTo>
                  <a:pt x="789401" y="507849"/>
                </a:lnTo>
                <a:lnTo>
                  <a:pt x="772791" y="556820"/>
                </a:lnTo>
                <a:lnTo>
                  <a:pt x="749905" y="603192"/>
                </a:lnTo>
                <a:lnTo>
                  <a:pt x="720956" y="646454"/>
                </a:lnTo>
                <a:lnTo>
                  <a:pt x="686155" y="686092"/>
                </a:lnTo>
                <a:lnTo>
                  <a:pt x="646511" y="720897"/>
                </a:lnTo>
                <a:lnTo>
                  <a:pt x="603242" y="749847"/>
                </a:lnTo>
                <a:lnTo>
                  <a:pt x="556861" y="772733"/>
                </a:lnTo>
                <a:lnTo>
                  <a:pt x="507880" y="789341"/>
                </a:lnTo>
                <a:lnTo>
                  <a:pt x="456810" y="799461"/>
                </a:lnTo>
                <a:lnTo>
                  <a:pt x="404164" y="802881"/>
                </a:lnTo>
                <a:lnTo>
                  <a:pt x="467509" y="802881"/>
                </a:lnTo>
                <a:lnTo>
                  <a:pt x="509270" y="794603"/>
                </a:lnTo>
                <a:lnTo>
                  <a:pt x="558911" y="777768"/>
                </a:lnTo>
                <a:lnTo>
                  <a:pt x="605916" y="754571"/>
                </a:lnTo>
                <a:lnTo>
                  <a:pt x="649765" y="725228"/>
                </a:lnTo>
                <a:lnTo>
                  <a:pt x="689940" y="689952"/>
                </a:lnTo>
                <a:lnTo>
                  <a:pt x="725216" y="649778"/>
                </a:lnTo>
                <a:lnTo>
                  <a:pt x="754562" y="605928"/>
                </a:lnTo>
                <a:lnTo>
                  <a:pt x="777762" y="558922"/>
                </a:lnTo>
                <a:lnTo>
                  <a:pt x="794600" y="509279"/>
                </a:lnTo>
                <a:lnTo>
                  <a:pt x="804861" y="457520"/>
                </a:lnTo>
                <a:lnTo>
                  <a:pt x="808329" y="404164"/>
                </a:lnTo>
                <a:lnTo>
                  <a:pt x="804861" y="350808"/>
                </a:lnTo>
                <a:lnTo>
                  <a:pt x="794600" y="299049"/>
                </a:lnTo>
                <a:lnTo>
                  <a:pt x="777762" y="249405"/>
                </a:lnTo>
                <a:lnTo>
                  <a:pt x="754562" y="202397"/>
                </a:lnTo>
                <a:lnTo>
                  <a:pt x="725216" y="158543"/>
                </a:lnTo>
                <a:lnTo>
                  <a:pt x="689940" y="118364"/>
                </a:lnTo>
                <a:lnTo>
                  <a:pt x="649765" y="83093"/>
                </a:lnTo>
                <a:lnTo>
                  <a:pt x="605916" y="53753"/>
                </a:lnTo>
                <a:lnTo>
                  <a:pt x="558911" y="30559"/>
                </a:lnTo>
                <a:lnTo>
                  <a:pt x="509270" y="13725"/>
                </a:lnTo>
                <a:lnTo>
                  <a:pt x="467446" y="5435"/>
                </a:lnTo>
                <a:close/>
              </a:path>
            </a:pathLst>
          </a:custGeom>
          <a:solidFill>
            <a:srgbClr val="808285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" name="Google Shape;10;p5"/>
          <p:cNvSpPr/>
          <p:nvPr/>
        </p:nvSpPr>
        <p:spPr>
          <a:xfrm>
            <a:off x="3331540" y="4703165"/>
            <a:ext cx="652145" cy="652145"/>
          </a:xfrm>
          <a:custGeom>
            <a:avLst/>
            <a:gdLst/>
            <a:ahLst/>
            <a:cxnLst/>
            <a:rect l="l" t="t" r="r" b="b"/>
            <a:pathLst>
              <a:path w="652145" h="652145" extrusionOk="0">
                <a:moveTo>
                  <a:pt x="326059" y="0"/>
                </a:moveTo>
                <a:lnTo>
                  <a:pt x="277878" y="3535"/>
                </a:lnTo>
                <a:lnTo>
                  <a:pt x="231891" y="13804"/>
                </a:lnTo>
                <a:lnTo>
                  <a:pt x="188603" y="30302"/>
                </a:lnTo>
                <a:lnTo>
                  <a:pt x="148518" y="52526"/>
                </a:lnTo>
                <a:lnTo>
                  <a:pt x="112142" y="79971"/>
                </a:lnTo>
                <a:lnTo>
                  <a:pt x="79978" y="112133"/>
                </a:lnTo>
                <a:lnTo>
                  <a:pt x="52531" y="148506"/>
                </a:lnTo>
                <a:lnTo>
                  <a:pt x="30305" y="188587"/>
                </a:lnTo>
                <a:lnTo>
                  <a:pt x="13805" y="231872"/>
                </a:lnTo>
                <a:lnTo>
                  <a:pt x="3535" y="277856"/>
                </a:lnTo>
                <a:lnTo>
                  <a:pt x="0" y="326034"/>
                </a:lnTo>
                <a:lnTo>
                  <a:pt x="3535" y="374212"/>
                </a:lnTo>
                <a:lnTo>
                  <a:pt x="13805" y="420196"/>
                </a:lnTo>
                <a:lnTo>
                  <a:pt x="30305" y="463480"/>
                </a:lnTo>
                <a:lnTo>
                  <a:pt x="52531" y="503562"/>
                </a:lnTo>
                <a:lnTo>
                  <a:pt x="79978" y="539935"/>
                </a:lnTo>
                <a:lnTo>
                  <a:pt x="112142" y="572096"/>
                </a:lnTo>
                <a:lnTo>
                  <a:pt x="148518" y="599541"/>
                </a:lnTo>
                <a:lnTo>
                  <a:pt x="188603" y="621765"/>
                </a:lnTo>
                <a:lnTo>
                  <a:pt x="231891" y="638264"/>
                </a:lnTo>
                <a:lnTo>
                  <a:pt x="277878" y="648533"/>
                </a:lnTo>
                <a:lnTo>
                  <a:pt x="326059" y="652068"/>
                </a:lnTo>
                <a:lnTo>
                  <a:pt x="374241" y="648533"/>
                </a:lnTo>
                <a:lnTo>
                  <a:pt x="420228" y="638264"/>
                </a:lnTo>
                <a:lnTo>
                  <a:pt x="463516" y="621765"/>
                </a:lnTo>
                <a:lnTo>
                  <a:pt x="503600" y="599541"/>
                </a:lnTo>
                <a:lnTo>
                  <a:pt x="539977" y="572096"/>
                </a:lnTo>
                <a:lnTo>
                  <a:pt x="572141" y="539935"/>
                </a:lnTo>
                <a:lnTo>
                  <a:pt x="599588" y="503562"/>
                </a:lnTo>
                <a:lnTo>
                  <a:pt x="621814" y="463480"/>
                </a:lnTo>
                <a:lnTo>
                  <a:pt x="638314" y="420196"/>
                </a:lnTo>
                <a:lnTo>
                  <a:pt x="648584" y="374212"/>
                </a:lnTo>
                <a:lnTo>
                  <a:pt x="652119" y="326034"/>
                </a:lnTo>
                <a:lnTo>
                  <a:pt x="648584" y="277856"/>
                </a:lnTo>
                <a:lnTo>
                  <a:pt x="638314" y="231872"/>
                </a:lnTo>
                <a:lnTo>
                  <a:pt x="621814" y="188587"/>
                </a:lnTo>
                <a:lnTo>
                  <a:pt x="599588" y="148506"/>
                </a:lnTo>
                <a:lnTo>
                  <a:pt x="572141" y="112133"/>
                </a:lnTo>
                <a:lnTo>
                  <a:pt x="539977" y="79971"/>
                </a:lnTo>
                <a:lnTo>
                  <a:pt x="503600" y="52526"/>
                </a:lnTo>
                <a:lnTo>
                  <a:pt x="463516" y="30302"/>
                </a:lnTo>
                <a:lnTo>
                  <a:pt x="420228" y="13804"/>
                </a:lnTo>
                <a:lnTo>
                  <a:pt x="374241" y="3535"/>
                </a:lnTo>
                <a:lnTo>
                  <a:pt x="326059" y="0"/>
                </a:lnTo>
                <a:close/>
              </a:path>
            </a:pathLst>
          </a:custGeom>
          <a:solidFill>
            <a:srgbClr val="7A94C7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" name="Google Shape;11;p5"/>
          <p:cNvSpPr/>
          <p:nvPr/>
        </p:nvSpPr>
        <p:spPr>
          <a:xfrm>
            <a:off x="3322561" y="4694091"/>
            <a:ext cx="670560" cy="670560"/>
          </a:xfrm>
          <a:custGeom>
            <a:avLst/>
            <a:gdLst/>
            <a:ahLst/>
            <a:cxnLst/>
            <a:rect l="l" t="t" r="r" b="b"/>
            <a:pathLst>
              <a:path w="670560" h="670560" extrusionOk="0">
                <a:moveTo>
                  <a:pt x="335038" y="0"/>
                </a:moveTo>
                <a:lnTo>
                  <a:pt x="285594" y="3640"/>
                </a:lnTo>
                <a:lnTo>
                  <a:pt x="238380" y="14212"/>
                </a:lnTo>
                <a:lnTo>
                  <a:pt x="193920" y="31193"/>
                </a:lnTo>
                <a:lnTo>
                  <a:pt x="152734" y="54062"/>
                </a:lnTo>
                <a:lnTo>
                  <a:pt x="115346" y="82296"/>
                </a:lnTo>
                <a:lnTo>
                  <a:pt x="82277" y="115372"/>
                </a:lnTo>
                <a:lnTo>
                  <a:pt x="54049" y="152767"/>
                </a:lnTo>
                <a:lnTo>
                  <a:pt x="31186" y="193961"/>
                </a:lnTo>
                <a:lnTo>
                  <a:pt x="14208" y="238429"/>
                </a:lnTo>
                <a:lnTo>
                  <a:pt x="3639" y="285650"/>
                </a:lnTo>
                <a:lnTo>
                  <a:pt x="0" y="335102"/>
                </a:lnTo>
                <a:lnTo>
                  <a:pt x="3639" y="384556"/>
                </a:lnTo>
                <a:lnTo>
                  <a:pt x="14208" y="431780"/>
                </a:lnTo>
                <a:lnTo>
                  <a:pt x="31186" y="476251"/>
                </a:lnTo>
                <a:lnTo>
                  <a:pt x="54049" y="517445"/>
                </a:lnTo>
                <a:lnTo>
                  <a:pt x="82277" y="554842"/>
                </a:lnTo>
                <a:lnTo>
                  <a:pt x="115346" y="587919"/>
                </a:lnTo>
                <a:lnTo>
                  <a:pt x="152734" y="616153"/>
                </a:lnTo>
                <a:lnTo>
                  <a:pt x="193920" y="639022"/>
                </a:lnTo>
                <a:lnTo>
                  <a:pt x="238380" y="656004"/>
                </a:lnTo>
                <a:lnTo>
                  <a:pt x="285594" y="666576"/>
                </a:lnTo>
                <a:lnTo>
                  <a:pt x="335038" y="670217"/>
                </a:lnTo>
                <a:lnTo>
                  <a:pt x="384482" y="666576"/>
                </a:lnTo>
                <a:lnTo>
                  <a:pt x="431696" y="656004"/>
                </a:lnTo>
                <a:lnTo>
                  <a:pt x="441968" y="652081"/>
                </a:lnTo>
                <a:lnTo>
                  <a:pt x="335038" y="652081"/>
                </a:lnTo>
                <a:lnTo>
                  <a:pt x="288245" y="648638"/>
                </a:lnTo>
                <a:lnTo>
                  <a:pt x="243563" y="638638"/>
                </a:lnTo>
                <a:lnTo>
                  <a:pt x="201485" y="622576"/>
                </a:lnTo>
                <a:lnTo>
                  <a:pt x="162507" y="600945"/>
                </a:lnTo>
                <a:lnTo>
                  <a:pt x="127123" y="574239"/>
                </a:lnTo>
                <a:lnTo>
                  <a:pt x="95826" y="542953"/>
                </a:lnTo>
                <a:lnTo>
                  <a:pt x="69111" y="507580"/>
                </a:lnTo>
                <a:lnTo>
                  <a:pt x="47473" y="468614"/>
                </a:lnTo>
                <a:lnTo>
                  <a:pt x="31405" y="426550"/>
                </a:lnTo>
                <a:lnTo>
                  <a:pt x="21402" y="381881"/>
                </a:lnTo>
                <a:lnTo>
                  <a:pt x="17957" y="335102"/>
                </a:lnTo>
                <a:lnTo>
                  <a:pt x="21402" y="288325"/>
                </a:lnTo>
                <a:lnTo>
                  <a:pt x="31405" y="243659"/>
                </a:lnTo>
                <a:lnTo>
                  <a:pt x="47473" y="201597"/>
                </a:lnTo>
                <a:lnTo>
                  <a:pt x="69111" y="162633"/>
                </a:lnTo>
                <a:lnTo>
                  <a:pt x="95826" y="127261"/>
                </a:lnTo>
                <a:lnTo>
                  <a:pt x="127123" y="95976"/>
                </a:lnTo>
                <a:lnTo>
                  <a:pt x="162507" y="69271"/>
                </a:lnTo>
                <a:lnTo>
                  <a:pt x="201485" y="47640"/>
                </a:lnTo>
                <a:lnTo>
                  <a:pt x="243563" y="31578"/>
                </a:lnTo>
                <a:lnTo>
                  <a:pt x="288245" y="21578"/>
                </a:lnTo>
                <a:lnTo>
                  <a:pt x="335038" y="18135"/>
                </a:lnTo>
                <a:lnTo>
                  <a:pt x="441968" y="18135"/>
                </a:lnTo>
                <a:lnTo>
                  <a:pt x="431696" y="14212"/>
                </a:lnTo>
                <a:lnTo>
                  <a:pt x="384482" y="3640"/>
                </a:lnTo>
                <a:lnTo>
                  <a:pt x="335038" y="0"/>
                </a:lnTo>
                <a:close/>
              </a:path>
              <a:path w="670560" h="670560" extrusionOk="0">
                <a:moveTo>
                  <a:pt x="441968" y="18135"/>
                </a:moveTo>
                <a:lnTo>
                  <a:pt x="335038" y="18135"/>
                </a:lnTo>
                <a:lnTo>
                  <a:pt x="381831" y="21578"/>
                </a:lnTo>
                <a:lnTo>
                  <a:pt x="426514" y="31578"/>
                </a:lnTo>
                <a:lnTo>
                  <a:pt x="468591" y="47640"/>
                </a:lnTo>
                <a:lnTo>
                  <a:pt x="507569" y="69271"/>
                </a:lnTo>
                <a:lnTo>
                  <a:pt x="542954" y="95976"/>
                </a:lnTo>
                <a:lnTo>
                  <a:pt x="574250" y="127261"/>
                </a:lnTo>
                <a:lnTo>
                  <a:pt x="600965" y="162633"/>
                </a:lnTo>
                <a:lnTo>
                  <a:pt x="622604" y="201597"/>
                </a:lnTo>
                <a:lnTo>
                  <a:pt x="638672" y="243659"/>
                </a:lnTo>
                <a:lnTo>
                  <a:pt x="648675" y="288325"/>
                </a:lnTo>
                <a:lnTo>
                  <a:pt x="652119" y="335102"/>
                </a:lnTo>
                <a:lnTo>
                  <a:pt x="648675" y="381881"/>
                </a:lnTo>
                <a:lnTo>
                  <a:pt x="638672" y="426550"/>
                </a:lnTo>
                <a:lnTo>
                  <a:pt x="622604" y="468614"/>
                </a:lnTo>
                <a:lnTo>
                  <a:pt x="600965" y="507580"/>
                </a:lnTo>
                <a:lnTo>
                  <a:pt x="574250" y="542953"/>
                </a:lnTo>
                <a:lnTo>
                  <a:pt x="542954" y="574239"/>
                </a:lnTo>
                <a:lnTo>
                  <a:pt x="507569" y="600945"/>
                </a:lnTo>
                <a:lnTo>
                  <a:pt x="468591" y="622576"/>
                </a:lnTo>
                <a:lnTo>
                  <a:pt x="426514" y="638638"/>
                </a:lnTo>
                <a:lnTo>
                  <a:pt x="381831" y="648638"/>
                </a:lnTo>
                <a:lnTo>
                  <a:pt x="335038" y="652081"/>
                </a:lnTo>
                <a:lnTo>
                  <a:pt x="441968" y="652081"/>
                </a:lnTo>
                <a:lnTo>
                  <a:pt x="517342" y="616153"/>
                </a:lnTo>
                <a:lnTo>
                  <a:pt x="554731" y="587919"/>
                </a:lnTo>
                <a:lnTo>
                  <a:pt x="587800" y="554842"/>
                </a:lnTo>
                <a:lnTo>
                  <a:pt x="616027" y="517445"/>
                </a:lnTo>
                <a:lnTo>
                  <a:pt x="638891" y="476251"/>
                </a:lnTo>
                <a:lnTo>
                  <a:pt x="655868" y="431780"/>
                </a:lnTo>
                <a:lnTo>
                  <a:pt x="666438" y="384556"/>
                </a:lnTo>
                <a:lnTo>
                  <a:pt x="670077" y="335102"/>
                </a:lnTo>
                <a:lnTo>
                  <a:pt x="666438" y="285650"/>
                </a:lnTo>
                <a:lnTo>
                  <a:pt x="655868" y="238429"/>
                </a:lnTo>
                <a:lnTo>
                  <a:pt x="638891" y="193961"/>
                </a:lnTo>
                <a:lnTo>
                  <a:pt x="616027" y="152767"/>
                </a:lnTo>
                <a:lnTo>
                  <a:pt x="587800" y="115372"/>
                </a:lnTo>
                <a:lnTo>
                  <a:pt x="554731" y="82296"/>
                </a:lnTo>
                <a:lnTo>
                  <a:pt x="517342" y="54062"/>
                </a:lnTo>
                <a:lnTo>
                  <a:pt x="476157" y="31193"/>
                </a:lnTo>
                <a:lnTo>
                  <a:pt x="441968" y="18135"/>
                </a:lnTo>
                <a:close/>
              </a:path>
            </a:pathLst>
          </a:custGeom>
          <a:solidFill>
            <a:srgbClr val="C0BFB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" name="Google Shape;12;p5"/>
          <p:cNvSpPr/>
          <p:nvPr/>
        </p:nvSpPr>
        <p:spPr>
          <a:xfrm>
            <a:off x="3438405" y="4810019"/>
            <a:ext cx="438784" cy="438784"/>
          </a:xfrm>
          <a:custGeom>
            <a:avLst/>
            <a:gdLst/>
            <a:ahLst/>
            <a:cxnLst/>
            <a:rect l="l" t="t" r="r" b="b"/>
            <a:pathLst>
              <a:path w="438785" h="438785" extrusionOk="0">
                <a:moveTo>
                  <a:pt x="438391" y="0"/>
                </a:moveTo>
                <a:lnTo>
                  <a:pt x="219621" y="192824"/>
                </a:lnTo>
                <a:lnTo>
                  <a:pt x="7023" y="7023"/>
                </a:lnTo>
                <a:lnTo>
                  <a:pt x="192836" y="219608"/>
                </a:lnTo>
                <a:lnTo>
                  <a:pt x="0" y="438365"/>
                </a:lnTo>
                <a:lnTo>
                  <a:pt x="218770" y="245541"/>
                </a:lnTo>
                <a:lnTo>
                  <a:pt x="431355" y="431330"/>
                </a:lnTo>
                <a:lnTo>
                  <a:pt x="245554" y="218757"/>
                </a:lnTo>
                <a:lnTo>
                  <a:pt x="43839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" name="Google Shape;13;p5"/>
          <p:cNvSpPr/>
          <p:nvPr/>
        </p:nvSpPr>
        <p:spPr>
          <a:xfrm>
            <a:off x="3319844" y="4691468"/>
            <a:ext cx="675640" cy="675640"/>
          </a:xfrm>
          <a:custGeom>
            <a:avLst/>
            <a:gdLst/>
            <a:ahLst/>
            <a:cxnLst/>
            <a:rect l="l" t="t" r="r" b="b"/>
            <a:pathLst>
              <a:path w="675639" h="675639" extrusionOk="0">
                <a:moveTo>
                  <a:pt x="337756" y="0"/>
                </a:moveTo>
                <a:lnTo>
                  <a:pt x="317119" y="317093"/>
                </a:lnTo>
                <a:lnTo>
                  <a:pt x="0" y="337731"/>
                </a:lnTo>
                <a:lnTo>
                  <a:pt x="317119" y="358368"/>
                </a:lnTo>
                <a:lnTo>
                  <a:pt x="337756" y="675462"/>
                </a:lnTo>
                <a:lnTo>
                  <a:pt x="358394" y="358368"/>
                </a:lnTo>
                <a:lnTo>
                  <a:pt x="675513" y="337731"/>
                </a:lnTo>
                <a:lnTo>
                  <a:pt x="358394" y="317093"/>
                </a:lnTo>
                <a:lnTo>
                  <a:pt x="337756" y="0"/>
                </a:lnTo>
                <a:close/>
              </a:path>
            </a:pathLst>
          </a:custGeom>
          <a:solidFill>
            <a:srgbClr val="ED2224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14" name="Google Shape;14;p5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3558287" y="4929887"/>
            <a:ext cx="198627" cy="198628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5"/>
          <p:cNvSpPr/>
          <p:nvPr/>
        </p:nvSpPr>
        <p:spPr>
          <a:xfrm>
            <a:off x="3261753" y="4641595"/>
            <a:ext cx="782320" cy="779145"/>
          </a:xfrm>
          <a:custGeom>
            <a:avLst/>
            <a:gdLst/>
            <a:ahLst/>
            <a:cxnLst/>
            <a:rect l="l" t="t" r="r" b="b"/>
            <a:pathLst>
              <a:path w="782320" h="779145" extrusionOk="0">
                <a:moveTo>
                  <a:pt x="58204" y="362712"/>
                </a:moveTo>
                <a:lnTo>
                  <a:pt x="44615" y="362712"/>
                </a:lnTo>
                <a:lnTo>
                  <a:pt x="44615" y="364591"/>
                </a:lnTo>
                <a:lnTo>
                  <a:pt x="48082" y="364591"/>
                </a:lnTo>
                <a:lnTo>
                  <a:pt x="49809" y="365709"/>
                </a:lnTo>
                <a:lnTo>
                  <a:pt x="49707" y="369938"/>
                </a:lnTo>
                <a:lnTo>
                  <a:pt x="41795" y="395414"/>
                </a:lnTo>
                <a:lnTo>
                  <a:pt x="32626" y="367588"/>
                </a:lnTo>
                <a:lnTo>
                  <a:pt x="32588" y="365455"/>
                </a:lnTo>
                <a:lnTo>
                  <a:pt x="34124" y="364591"/>
                </a:lnTo>
                <a:lnTo>
                  <a:pt x="37223" y="364591"/>
                </a:lnTo>
                <a:lnTo>
                  <a:pt x="37223" y="362712"/>
                </a:lnTo>
                <a:lnTo>
                  <a:pt x="20993" y="362712"/>
                </a:lnTo>
                <a:lnTo>
                  <a:pt x="20993" y="364591"/>
                </a:lnTo>
                <a:lnTo>
                  <a:pt x="22326" y="364591"/>
                </a:lnTo>
                <a:lnTo>
                  <a:pt x="23355" y="364769"/>
                </a:lnTo>
                <a:lnTo>
                  <a:pt x="24777" y="365480"/>
                </a:lnTo>
                <a:lnTo>
                  <a:pt x="25247" y="366014"/>
                </a:lnTo>
                <a:lnTo>
                  <a:pt x="27952" y="373202"/>
                </a:lnTo>
                <a:lnTo>
                  <a:pt x="20497" y="395414"/>
                </a:lnTo>
                <a:lnTo>
                  <a:pt x="11023" y="367436"/>
                </a:lnTo>
                <a:lnTo>
                  <a:pt x="10972" y="366191"/>
                </a:lnTo>
                <a:lnTo>
                  <a:pt x="11290" y="365594"/>
                </a:lnTo>
                <a:lnTo>
                  <a:pt x="12585" y="364794"/>
                </a:lnTo>
                <a:lnTo>
                  <a:pt x="13855" y="364591"/>
                </a:lnTo>
                <a:lnTo>
                  <a:pt x="15735" y="364591"/>
                </a:lnTo>
                <a:lnTo>
                  <a:pt x="15735" y="362712"/>
                </a:lnTo>
                <a:lnTo>
                  <a:pt x="0" y="362712"/>
                </a:lnTo>
                <a:lnTo>
                  <a:pt x="0" y="364591"/>
                </a:lnTo>
                <a:lnTo>
                  <a:pt x="1968" y="364591"/>
                </a:lnTo>
                <a:lnTo>
                  <a:pt x="3556" y="365937"/>
                </a:lnTo>
                <a:lnTo>
                  <a:pt x="4762" y="368604"/>
                </a:lnTo>
                <a:lnTo>
                  <a:pt x="17919" y="405193"/>
                </a:lnTo>
                <a:lnTo>
                  <a:pt x="20307" y="404939"/>
                </a:lnTo>
                <a:lnTo>
                  <a:pt x="29133" y="377253"/>
                </a:lnTo>
                <a:lnTo>
                  <a:pt x="38912" y="405193"/>
                </a:lnTo>
                <a:lnTo>
                  <a:pt x="41287" y="404939"/>
                </a:lnTo>
                <a:lnTo>
                  <a:pt x="52514" y="370801"/>
                </a:lnTo>
                <a:lnTo>
                  <a:pt x="53759" y="366661"/>
                </a:lnTo>
                <a:lnTo>
                  <a:pt x="55664" y="364591"/>
                </a:lnTo>
                <a:lnTo>
                  <a:pt x="58204" y="364591"/>
                </a:lnTo>
                <a:lnTo>
                  <a:pt x="58204" y="362712"/>
                </a:lnTo>
                <a:close/>
              </a:path>
              <a:path w="782320" h="779145" extrusionOk="0">
                <a:moveTo>
                  <a:pt x="410184" y="763955"/>
                </a:moveTo>
                <a:lnTo>
                  <a:pt x="398068" y="753618"/>
                </a:lnTo>
                <a:lnTo>
                  <a:pt x="395757" y="752703"/>
                </a:lnTo>
                <a:lnTo>
                  <a:pt x="391160" y="750735"/>
                </a:lnTo>
                <a:lnTo>
                  <a:pt x="389623" y="749744"/>
                </a:lnTo>
                <a:lnTo>
                  <a:pt x="387578" y="747534"/>
                </a:lnTo>
                <a:lnTo>
                  <a:pt x="387070" y="746226"/>
                </a:lnTo>
                <a:lnTo>
                  <a:pt x="387070" y="742810"/>
                </a:lnTo>
                <a:lnTo>
                  <a:pt x="387769" y="741222"/>
                </a:lnTo>
                <a:lnTo>
                  <a:pt x="390613" y="738708"/>
                </a:lnTo>
                <a:lnTo>
                  <a:pt x="392518" y="738085"/>
                </a:lnTo>
                <a:lnTo>
                  <a:pt x="397776" y="738085"/>
                </a:lnTo>
                <a:lnTo>
                  <a:pt x="400202" y="739101"/>
                </a:lnTo>
                <a:lnTo>
                  <a:pt x="404126" y="743153"/>
                </a:lnTo>
                <a:lnTo>
                  <a:pt x="405523" y="745858"/>
                </a:lnTo>
                <a:lnTo>
                  <a:pt x="406361" y="749236"/>
                </a:lnTo>
                <a:lnTo>
                  <a:pt x="408241" y="749236"/>
                </a:lnTo>
                <a:lnTo>
                  <a:pt x="408241" y="746734"/>
                </a:lnTo>
                <a:lnTo>
                  <a:pt x="408114" y="744397"/>
                </a:lnTo>
                <a:lnTo>
                  <a:pt x="407619" y="740105"/>
                </a:lnTo>
                <a:lnTo>
                  <a:pt x="407200" y="738060"/>
                </a:lnTo>
                <a:lnTo>
                  <a:pt x="406615" y="736142"/>
                </a:lnTo>
                <a:lnTo>
                  <a:pt x="405193" y="736561"/>
                </a:lnTo>
                <a:lnTo>
                  <a:pt x="403834" y="737298"/>
                </a:lnTo>
                <a:lnTo>
                  <a:pt x="402539" y="738339"/>
                </a:lnTo>
                <a:lnTo>
                  <a:pt x="397725" y="735965"/>
                </a:lnTo>
                <a:lnTo>
                  <a:pt x="396189" y="735634"/>
                </a:lnTo>
                <a:lnTo>
                  <a:pt x="392849" y="735634"/>
                </a:lnTo>
                <a:lnTo>
                  <a:pt x="382739" y="745528"/>
                </a:lnTo>
                <a:lnTo>
                  <a:pt x="382739" y="749693"/>
                </a:lnTo>
                <a:lnTo>
                  <a:pt x="402183" y="762368"/>
                </a:lnTo>
                <a:lnTo>
                  <a:pt x="403618" y="763358"/>
                </a:lnTo>
                <a:lnTo>
                  <a:pt x="405409" y="765860"/>
                </a:lnTo>
                <a:lnTo>
                  <a:pt x="405866" y="767321"/>
                </a:lnTo>
                <a:lnTo>
                  <a:pt x="405866" y="770318"/>
                </a:lnTo>
                <a:lnTo>
                  <a:pt x="397459" y="776617"/>
                </a:lnTo>
                <a:lnTo>
                  <a:pt x="395211" y="776617"/>
                </a:lnTo>
                <a:lnTo>
                  <a:pt x="384365" y="766051"/>
                </a:lnTo>
                <a:lnTo>
                  <a:pt x="384365" y="764209"/>
                </a:lnTo>
                <a:lnTo>
                  <a:pt x="382308" y="764209"/>
                </a:lnTo>
                <a:lnTo>
                  <a:pt x="382308" y="766051"/>
                </a:lnTo>
                <a:lnTo>
                  <a:pt x="382422" y="768184"/>
                </a:lnTo>
                <a:lnTo>
                  <a:pt x="382879" y="773074"/>
                </a:lnTo>
                <a:lnTo>
                  <a:pt x="383679" y="779056"/>
                </a:lnTo>
                <a:lnTo>
                  <a:pt x="384479" y="778852"/>
                </a:lnTo>
                <a:lnTo>
                  <a:pt x="385267" y="778510"/>
                </a:lnTo>
                <a:lnTo>
                  <a:pt x="386854" y="777595"/>
                </a:lnTo>
                <a:lnTo>
                  <a:pt x="388442" y="776490"/>
                </a:lnTo>
                <a:lnTo>
                  <a:pt x="389737" y="777405"/>
                </a:lnTo>
                <a:lnTo>
                  <a:pt x="391769" y="778281"/>
                </a:lnTo>
                <a:lnTo>
                  <a:pt x="392671" y="778535"/>
                </a:lnTo>
                <a:lnTo>
                  <a:pt x="394804" y="778954"/>
                </a:lnTo>
                <a:lnTo>
                  <a:pt x="396062" y="779056"/>
                </a:lnTo>
                <a:lnTo>
                  <a:pt x="399783" y="779056"/>
                </a:lnTo>
                <a:lnTo>
                  <a:pt x="410184" y="768007"/>
                </a:lnTo>
                <a:lnTo>
                  <a:pt x="410184" y="763955"/>
                </a:lnTo>
                <a:close/>
              </a:path>
              <a:path w="782320" h="779145" extrusionOk="0">
                <a:moveTo>
                  <a:pt x="418426" y="0"/>
                </a:moveTo>
                <a:lnTo>
                  <a:pt x="403390" y="0"/>
                </a:lnTo>
                <a:lnTo>
                  <a:pt x="403390" y="1879"/>
                </a:lnTo>
                <a:lnTo>
                  <a:pt x="407657" y="1879"/>
                </a:lnTo>
                <a:lnTo>
                  <a:pt x="409778" y="4178"/>
                </a:lnTo>
                <a:lnTo>
                  <a:pt x="409778" y="31267"/>
                </a:lnTo>
                <a:lnTo>
                  <a:pt x="385279" y="0"/>
                </a:lnTo>
                <a:lnTo>
                  <a:pt x="373824" y="0"/>
                </a:lnTo>
                <a:lnTo>
                  <a:pt x="373824" y="1879"/>
                </a:lnTo>
                <a:lnTo>
                  <a:pt x="377952" y="1879"/>
                </a:lnTo>
                <a:lnTo>
                  <a:pt x="380022" y="2755"/>
                </a:lnTo>
                <a:lnTo>
                  <a:pt x="380022" y="37172"/>
                </a:lnTo>
                <a:lnTo>
                  <a:pt x="378269" y="39662"/>
                </a:lnTo>
                <a:lnTo>
                  <a:pt x="374764" y="39662"/>
                </a:lnTo>
                <a:lnTo>
                  <a:pt x="374764" y="41541"/>
                </a:lnTo>
                <a:lnTo>
                  <a:pt x="389801" y="41541"/>
                </a:lnTo>
                <a:lnTo>
                  <a:pt x="389801" y="39662"/>
                </a:lnTo>
                <a:lnTo>
                  <a:pt x="385495" y="39662"/>
                </a:lnTo>
                <a:lnTo>
                  <a:pt x="383336" y="37172"/>
                </a:lnTo>
                <a:lnTo>
                  <a:pt x="383336" y="6959"/>
                </a:lnTo>
                <a:lnTo>
                  <a:pt x="411035" y="42227"/>
                </a:lnTo>
                <a:lnTo>
                  <a:pt x="412661" y="41783"/>
                </a:lnTo>
                <a:lnTo>
                  <a:pt x="412661" y="4178"/>
                </a:lnTo>
                <a:lnTo>
                  <a:pt x="414578" y="1879"/>
                </a:lnTo>
                <a:lnTo>
                  <a:pt x="418426" y="1879"/>
                </a:lnTo>
                <a:lnTo>
                  <a:pt x="418426" y="0"/>
                </a:lnTo>
                <a:close/>
              </a:path>
              <a:path w="782320" h="779145" extrusionOk="0">
                <a:moveTo>
                  <a:pt x="782142" y="391845"/>
                </a:moveTo>
                <a:lnTo>
                  <a:pt x="780440" y="391350"/>
                </a:lnTo>
                <a:lnTo>
                  <a:pt x="779208" y="394627"/>
                </a:lnTo>
                <a:lnTo>
                  <a:pt x="777989" y="397217"/>
                </a:lnTo>
                <a:lnTo>
                  <a:pt x="768540" y="401624"/>
                </a:lnTo>
                <a:lnTo>
                  <a:pt x="760628" y="401624"/>
                </a:lnTo>
                <a:lnTo>
                  <a:pt x="758952" y="400431"/>
                </a:lnTo>
                <a:lnTo>
                  <a:pt x="758952" y="384708"/>
                </a:lnTo>
                <a:lnTo>
                  <a:pt x="759917" y="384022"/>
                </a:lnTo>
                <a:lnTo>
                  <a:pt x="765048" y="384086"/>
                </a:lnTo>
                <a:lnTo>
                  <a:pt x="770483" y="390906"/>
                </a:lnTo>
                <a:lnTo>
                  <a:pt x="772807" y="390906"/>
                </a:lnTo>
                <a:lnTo>
                  <a:pt x="772807" y="374688"/>
                </a:lnTo>
                <a:lnTo>
                  <a:pt x="770483" y="374688"/>
                </a:lnTo>
                <a:lnTo>
                  <a:pt x="770318" y="376224"/>
                </a:lnTo>
                <a:lnTo>
                  <a:pt x="770013" y="377444"/>
                </a:lnTo>
                <a:lnTo>
                  <a:pt x="763638" y="381330"/>
                </a:lnTo>
                <a:lnTo>
                  <a:pt x="759460" y="381330"/>
                </a:lnTo>
                <a:lnTo>
                  <a:pt x="758952" y="380695"/>
                </a:lnTo>
                <a:lnTo>
                  <a:pt x="758952" y="366344"/>
                </a:lnTo>
                <a:lnTo>
                  <a:pt x="760539" y="365404"/>
                </a:lnTo>
                <a:lnTo>
                  <a:pt x="767105" y="365404"/>
                </a:lnTo>
                <a:lnTo>
                  <a:pt x="778065" y="374688"/>
                </a:lnTo>
                <a:lnTo>
                  <a:pt x="780008" y="374434"/>
                </a:lnTo>
                <a:lnTo>
                  <a:pt x="779500" y="362712"/>
                </a:lnTo>
                <a:lnTo>
                  <a:pt x="746544" y="362712"/>
                </a:lnTo>
                <a:lnTo>
                  <a:pt x="746544" y="364591"/>
                </a:lnTo>
                <a:lnTo>
                  <a:pt x="750684" y="364591"/>
                </a:lnTo>
                <a:lnTo>
                  <a:pt x="752754" y="366356"/>
                </a:lnTo>
                <a:lnTo>
                  <a:pt x="752754" y="401015"/>
                </a:lnTo>
                <a:lnTo>
                  <a:pt x="750836" y="402374"/>
                </a:lnTo>
                <a:lnTo>
                  <a:pt x="746988" y="402374"/>
                </a:lnTo>
                <a:lnTo>
                  <a:pt x="746988" y="404253"/>
                </a:lnTo>
                <a:lnTo>
                  <a:pt x="780440" y="404253"/>
                </a:lnTo>
                <a:lnTo>
                  <a:pt x="782142" y="391845"/>
                </a:lnTo>
                <a:close/>
              </a:path>
            </a:pathLst>
          </a:custGeom>
          <a:solidFill>
            <a:srgbClr val="231F20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" name="Google Shape;16;p5"/>
          <p:cNvSpPr txBox="1">
            <a:spLocks noGrp="1"/>
          </p:cNvSpPr>
          <p:nvPr>
            <p:ph type="title"/>
          </p:nvPr>
        </p:nvSpPr>
        <p:spPr>
          <a:xfrm>
            <a:off x="365760" y="219456"/>
            <a:ext cx="6583680" cy="877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body" idx="1"/>
          </p:nvPr>
        </p:nvSpPr>
        <p:spPr>
          <a:xfrm>
            <a:off x="365760" y="1261872"/>
            <a:ext cx="6583680" cy="3621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ftr" idx="11"/>
          </p:nvPr>
        </p:nvSpPr>
        <p:spPr>
          <a:xfrm>
            <a:off x="2487168" y="5102352"/>
            <a:ext cx="2340864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 dirty="0"/>
          </a:p>
        </p:txBody>
      </p:sp>
      <p:sp>
        <p:nvSpPr>
          <p:cNvPr id="19" name="Google Shape;19;p5"/>
          <p:cNvSpPr txBox="1">
            <a:spLocks noGrp="1"/>
          </p:cNvSpPr>
          <p:nvPr>
            <p:ph type="dt" idx="10"/>
          </p:nvPr>
        </p:nvSpPr>
        <p:spPr>
          <a:xfrm>
            <a:off x="365760" y="5102352"/>
            <a:ext cx="1682496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 dirty="0"/>
          </a:p>
        </p:txBody>
      </p:sp>
      <p:sp>
        <p:nvSpPr>
          <p:cNvPr id="20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5266944" y="5102352"/>
            <a:ext cx="1682496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1pPr>
            <a:lvl2pPr lvl="1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2pPr>
            <a:lvl3pPr lvl="2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3pPr>
            <a:lvl4pPr lvl="3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4pPr>
            <a:lvl5pPr lvl="4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5pPr>
            <a:lvl6pPr lvl="5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6pPr>
            <a:lvl7pPr lvl="6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7pPr>
            <a:lvl8pPr lvl="7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8pPr>
            <a:lvl9pPr lvl="8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 dirty="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Google Shape;53;p1"/>
          <p:cNvGrpSpPr/>
          <p:nvPr/>
        </p:nvGrpSpPr>
        <p:grpSpPr>
          <a:xfrm>
            <a:off x="109538" y="-279"/>
            <a:ext cx="7315200" cy="5486679"/>
            <a:chOff x="0" y="0"/>
            <a:chExt cx="7315200" cy="5486679"/>
          </a:xfrm>
        </p:grpSpPr>
        <p:pic>
          <p:nvPicPr>
            <p:cNvPr id="54" name="Google Shape;54;p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0" y="0"/>
              <a:ext cx="7315200" cy="54864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5" name="Google Shape;55;p1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5899961" y="124495"/>
              <a:ext cx="1262268" cy="86657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6" name="Google Shape;56;p1"/>
            <p:cNvSpPr/>
            <p:nvPr/>
          </p:nvSpPr>
          <p:spPr>
            <a:xfrm>
              <a:off x="0" y="5085994"/>
              <a:ext cx="7315200" cy="400685"/>
            </a:xfrm>
            <a:custGeom>
              <a:avLst/>
              <a:gdLst/>
              <a:ahLst/>
              <a:cxnLst/>
              <a:rect l="l" t="t" r="r" b="b"/>
              <a:pathLst>
                <a:path w="7315200" h="400685" extrusionOk="0">
                  <a:moveTo>
                    <a:pt x="312451" y="0"/>
                  </a:moveTo>
                  <a:lnTo>
                    <a:pt x="267702" y="327"/>
                  </a:lnTo>
                  <a:lnTo>
                    <a:pt x="225425" y="1616"/>
                  </a:lnTo>
                  <a:lnTo>
                    <a:pt x="156235" y="5349"/>
                  </a:lnTo>
                  <a:lnTo>
                    <a:pt x="95305" y="9874"/>
                  </a:lnTo>
                  <a:lnTo>
                    <a:pt x="43078" y="14786"/>
                  </a:lnTo>
                  <a:lnTo>
                    <a:pt x="0" y="19676"/>
                  </a:lnTo>
                  <a:lnTo>
                    <a:pt x="0" y="400409"/>
                  </a:lnTo>
                  <a:lnTo>
                    <a:pt x="7315200" y="400409"/>
                  </a:lnTo>
                  <a:lnTo>
                    <a:pt x="7315200" y="133379"/>
                  </a:lnTo>
                  <a:lnTo>
                    <a:pt x="7315200" y="37735"/>
                  </a:lnTo>
                  <a:lnTo>
                    <a:pt x="7279247" y="37141"/>
                  </a:lnTo>
                  <a:lnTo>
                    <a:pt x="7241980" y="36851"/>
                  </a:lnTo>
                  <a:lnTo>
                    <a:pt x="7163440" y="37025"/>
                  </a:lnTo>
                  <a:lnTo>
                    <a:pt x="6793638" y="42152"/>
                  </a:lnTo>
                  <a:lnTo>
                    <a:pt x="6686663" y="43001"/>
                  </a:lnTo>
                  <a:lnTo>
                    <a:pt x="6573634" y="43061"/>
                  </a:lnTo>
                  <a:lnTo>
                    <a:pt x="6514810" y="42699"/>
                  </a:lnTo>
                  <a:lnTo>
                    <a:pt x="6454427" y="42023"/>
                  </a:lnTo>
                  <a:lnTo>
                    <a:pt x="6392469" y="40997"/>
                  </a:lnTo>
                  <a:lnTo>
                    <a:pt x="6328921" y="39580"/>
                  </a:lnTo>
                  <a:lnTo>
                    <a:pt x="5783492" y="23213"/>
                  </a:lnTo>
                  <a:lnTo>
                    <a:pt x="5599368" y="18359"/>
                  </a:lnTo>
                  <a:lnTo>
                    <a:pt x="5473522" y="15832"/>
                  </a:lnTo>
                  <a:lnTo>
                    <a:pt x="5414018" y="15209"/>
                  </a:lnTo>
                  <a:lnTo>
                    <a:pt x="5368443" y="15275"/>
                  </a:lnTo>
                  <a:lnTo>
                    <a:pt x="5332007" y="15893"/>
                  </a:lnTo>
                  <a:lnTo>
                    <a:pt x="5190345" y="20988"/>
                  </a:lnTo>
                  <a:lnTo>
                    <a:pt x="5056065" y="24805"/>
                  </a:lnTo>
                  <a:lnTo>
                    <a:pt x="4846327" y="29519"/>
                  </a:lnTo>
                  <a:lnTo>
                    <a:pt x="4552984" y="34573"/>
                  </a:lnTo>
                  <a:lnTo>
                    <a:pt x="4248552" y="38390"/>
                  </a:lnTo>
                  <a:lnTo>
                    <a:pt x="3958260" y="40645"/>
                  </a:lnTo>
                  <a:lnTo>
                    <a:pt x="3753160" y="41106"/>
                  </a:lnTo>
                  <a:lnTo>
                    <a:pt x="3623639" y="40558"/>
                  </a:lnTo>
                  <a:lnTo>
                    <a:pt x="3551893" y="39729"/>
                  </a:lnTo>
                  <a:lnTo>
                    <a:pt x="3493711" y="38503"/>
                  </a:lnTo>
                  <a:lnTo>
                    <a:pt x="3408725" y="35678"/>
                  </a:lnTo>
                  <a:lnTo>
                    <a:pt x="3350487" y="34271"/>
                  </a:lnTo>
                  <a:lnTo>
                    <a:pt x="3295114" y="33433"/>
                  </a:lnTo>
                  <a:lnTo>
                    <a:pt x="3242222" y="33080"/>
                  </a:lnTo>
                  <a:lnTo>
                    <a:pt x="3191428" y="33132"/>
                  </a:lnTo>
                  <a:lnTo>
                    <a:pt x="3094597" y="34117"/>
                  </a:lnTo>
                  <a:lnTo>
                    <a:pt x="2909222" y="37308"/>
                  </a:lnTo>
                  <a:lnTo>
                    <a:pt x="2862367" y="37880"/>
                  </a:lnTo>
                  <a:lnTo>
                    <a:pt x="2814540" y="38197"/>
                  </a:lnTo>
                  <a:lnTo>
                    <a:pt x="2765357" y="38176"/>
                  </a:lnTo>
                  <a:lnTo>
                    <a:pt x="2661919" y="37442"/>
                  </a:lnTo>
                  <a:lnTo>
                    <a:pt x="2608686" y="37877"/>
                  </a:lnTo>
                  <a:lnTo>
                    <a:pt x="2554860" y="38971"/>
                  </a:lnTo>
                  <a:lnTo>
                    <a:pt x="2500568" y="40656"/>
                  </a:lnTo>
                  <a:lnTo>
                    <a:pt x="2445934" y="42860"/>
                  </a:lnTo>
                  <a:lnTo>
                    <a:pt x="2391084" y="45516"/>
                  </a:lnTo>
                  <a:lnTo>
                    <a:pt x="2336144" y="48554"/>
                  </a:lnTo>
                  <a:lnTo>
                    <a:pt x="2226494" y="55496"/>
                  </a:lnTo>
                  <a:lnTo>
                    <a:pt x="1908429" y="78266"/>
                  </a:lnTo>
                  <a:lnTo>
                    <a:pt x="1809383" y="84653"/>
                  </a:lnTo>
                  <a:lnTo>
                    <a:pt x="1761732" y="87309"/>
                  </a:lnTo>
                  <a:lnTo>
                    <a:pt x="1715498" y="89513"/>
                  </a:lnTo>
                  <a:lnTo>
                    <a:pt x="1670804" y="91198"/>
                  </a:lnTo>
                  <a:lnTo>
                    <a:pt x="1627778" y="92292"/>
                  </a:lnTo>
                  <a:lnTo>
                    <a:pt x="1586544" y="92727"/>
                  </a:lnTo>
                  <a:lnTo>
                    <a:pt x="1547228" y="92434"/>
                  </a:lnTo>
                  <a:lnTo>
                    <a:pt x="1470200" y="89574"/>
                  </a:lnTo>
                  <a:lnTo>
                    <a:pt x="1427577" y="87054"/>
                  </a:lnTo>
                  <a:lnTo>
                    <a:pt x="1382514" y="83904"/>
                  </a:lnTo>
                  <a:lnTo>
                    <a:pt x="1335232" y="80197"/>
                  </a:lnTo>
                  <a:lnTo>
                    <a:pt x="1285956" y="76004"/>
                  </a:lnTo>
                  <a:lnTo>
                    <a:pt x="1182313" y="66453"/>
                  </a:lnTo>
                  <a:lnTo>
                    <a:pt x="846733" y="33672"/>
                  </a:lnTo>
                  <a:lnTo>
                    <a:pt x="732612" y="23298"/>
                  </a:lnTo>
                  <a:lnTo>
                    <a:pt x="676132" y="18541"/>
                  </a:lnTo>
                  <a:lnTo>
                    <a:pt x="620336" y="14166"/>
                  </a:lnTo>
                  <a:lnTo>
                    <a:pt x="565449" y="10246"/>
                  </a:lnTo>
                  <a:lnTo>
                    <a:pt x="511694" y="6853"/>
                  </a:lnTo>
                  <a:lnTo>
                    <a:pt x="459293" y="4059"/>
                  </a:lnTo>
                  <a:lnTo>
                    <a:pt x="408470" y="1938"/>
                  </a:lnTo>
                  <a:lnTo>
                    <a:pt x="359448" y="560"/>
                  </a:lnTo>
                  <a:lnTo>
                    <a:pt x="312451" y="0"/>
                  </a:lnTo>
                  <a:close/>
                </a:path>
              </a:pathLst>
            </a:custGeom>
            <a:solidFill>
              <a:srgbClr val="7A94C7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7" name="Google Shape;57;p1"/>
            <p:cNvSpPr/>
            <p:nvPr/>
          </p:nvSpPr>
          <p:spPr>
            <a:xfrm>
              <a:off x="327774" y="4376102"/>
              <a:ext cx="2533015" cy="111125"/>
            </a:xfrm>
            <a:custGeom>
              <a:avLst/>
              <a:gdLst/>
              <a:ahLst/>
              <a:cxnLst/>
              <a:rect l="l" t="t" r="r" b="b"/>
              <a:pathLst>
                <a:path w="2533015" h="111125" extrusionOk="0">
                  <a:moveTo>
                    <a:pt x="422503" y="11214"/>
                  </a:moveTo>
                  <a:lnTo>
                    <a:pt x="0" y="11214"/>
                  </a:lnTo>
                  <a:lnTo>
                    <a:pt x="0" y="110693"/>
                  </a:lnTo>
                  <a:lnTo>
                    <a:pt x="422503" y="110693"/>
                  </a:lnTo>
                  <a:lnTo>
                    <a:pt x="422503" y="11214"/>
                  </a:lnTo>
                  <a:close/>
                </a:path>
                <a:path w="2533015" h="111125" extrusionOk="0">
                  <a:moveTo>
                    <a:pt x="2532596" y="0"/>
                  </a:moveTo>
                  <a:lnTo>
                    <a:pt x="2110105" y="0"/>
                  </a:lnTo>
                  <a:lnTo>
                    <a:pt x="2110105" y="99479"/>
                  </a:lnTo>
                  <a:lnTo>
                    <a:pt x="2532596" y="99479"/>
                  </a:lnTo>
                  <a:lnTo>
                    <a:pt x="253259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8" name="Google Shape;58;p1"/>
            <p:cNvSpPr/>
            <p:nvPr/>
          </p:nvSpPr>
          <p:spPr>
            <a:xfrm>
              <a:off x="215379" y="4015816"/>
              <a:ext cx="2767330" cy="1192530"/>
            </a:xfrm>
            <a:custGeom>
              <a:avLst/>
              <a:gdLst/>
              <a:ahLst/>
              <a:cxnLst/>
              <a:rect l="l" t="t" r="r" b="b"/>
              <a:pathLst>
                <a:path w="2767330" h="1192529" extrusionOk="0">
                  <a:moveTo>
                    <a:pt x="1387335" y="68707"/>
                  </a:moveTo>
                  <a:lnTo>
                    <a:pt x="1384109" y="0"/>
                  </a:lnTo>
                  <a:lnTo>
                    <a:pt x="661657" y="394296"/>
                  </a:lnTo>
                  <a:lnTo>
                    <a:pt x="709104" y="421246"/>
                  </a:lnTo>
                  <a:lnTo>
                    <a:pt x="1387335" y="68707"/>
                  </a:lnTo>
                  <a:close/>
                </a:path>
                <a:path w="2767330" h="1192529" extrusionOk="0">
                  <a:moveTo>
                    <a:pt x="2047760" y="446430"/>
                  </a:moveTo>
                  <a:lnTo>
                    <a:pt x="1382928" y="80835"/>
                  </a:lnTo>
                  <a:lnTo>
                    <a:pt x="718972" y="446430"/>
                  </a:lnTo>
                  <a:lnTo>
                    <a:pt x="2047760" y="446430"/>
                  </a:lnTo>
                  <a:close/>
                </a:path>
                <a:path w="2767330" h="1192529" extrusionOk="0">
                  <a:moveTo>
                    <a:pt x="2766771" y="1148664"/>
                  </a:moveTo>
                  <a:lnTo>
                    <a:pt x="2756827" y="1143749"/>
                  </a:lnTo>
                  <a:lnTo>
                    <a:pt x="2747721" y="1133055"/>
                  </a:lnTo>
                  <a:lnTo>
                    <a:pt x="2741117" y="1116914"/>
                  </a:lnTo>
                  <a:lnTo>
                    <a:pt x="2738717" y="1095667"/>
                  </a:lnTo>
                  <a:lnTo>
                    <a:pt x="2733941" y="1095667"/>
                  </a:lnTo>
                  <a:lnTo>
                    <a:pt x="2733941" y="556564"/>
                  </a:lnTo>
                  <a:lnTo>
                    <a:pt x="2745600" y="556564"/>
                  </a:lnTo>
                  <a:lnTo>
                    <a:pt x="2745600" y="517563"/>
                  </a:lnTo>
                  <a:lnTo>
                    <a:pt x="2737332" y="514045"/>
                  </a:lnTo>
                  <a:lnTo>
                    <a:pt x="2729509" y="506666"/>
                  </a:lnTo>
                  <a:lnTo>
                    <a:pt x="2723146" y="495630"/>
                  </a:lnTo>
                  <a:lnTo>
                    <a:pt x="2719247" y="481139"/>
                  </a:lnTo>
                  <a:lnTo>
                    <a:pt x="2725013" y="481139"/>
                  </a:lnTo>
                  <a:lnTo>
                    <a:pt x="2725013" y="469950"/>
                  </a:lnTo>
                  <a:lnTo>
                    <a:pt x="2725013" y="436308"/>
                  </a:lnTo>
                  <a:lnTo>
                    <a:pt x="2725013" y="370471"/>
                  </a:lnTo>
                  <a:lnTo>
                    <a:pt x="2725013" y="351358"/>
                  </a:lnTo>
                  <a:lnTo>
                    <a:pt x="2630982" y="351358"/>
                  </a:lnTo>
                  <a:lnTo>
                    <a:pt x="2630982" y="370471"/>
                  </a:lnTo>
                  <a:lnTo>
                    <a:pt x="2630982" y="436308"/>
                  </a:lnTo>
                  <a:lnTo>
                    <a:pt x="2607640" y="436308"/>
                  </a:lnTo>
                  <a:lnTo>
                    <a:pt x="2607640" y="370471"/>
                  </a:lnTo>
                  <a:lnTo>
                    <a:pt x="2630982" y="370471"/>
                  </a:lnTo>
                  <a:lnTo>
                    <a:pt x="2630982" y="351358"/>
                  </a:lnTo>
                  <a:lnTo>
                    <a:pt x="2587472" y="351358"/>
                  </a:lnTo>
                  <a:lnTo>
                    <a:pt x="2587472" y="370471"/>
                  </a:lnTo>
                  <a:lnTo>
                    <a:pt x="2587472" y="436308"/>
                  </a:lnTo>
                  <a:lnTo>
                    <a:pt x="2560828" y="436308"/>
                  </a:lnTo>
                  <a:lnTo>
                    <a:pt x="2560828" y="370471"/>
                  </a:lnTo>
                  <a:lnTo>
                    <a:pt x="2587472" y="370471"/>
                  </a:lnTo>
                  <a:lnTo>
                    <a:pt x="2587472" y="351358"/>
                  </a:lnTo>
                  <a:lnTo>
                    <a:pt x="2540660" y="351358"/>
                  </a:lnTo>
                  <a:lnTo>
                    <a:pt x="2540660" y="370471"/>
                  </a:lnTo>
                  <a:lnTo>
                    <a:pt x="2540660" y="436308"/>
                  </a:lnTo>
                  <a:lnTo>
                    <a:pt x="2514015" y="436308"/>
                  </a:lnTo>
                  <a:lnTo>
                    <a:pt x="2514015" y="370471"/>
                  </a:lnTo>
                  <a:lnTo>
                    <a:pt x="2540660" y="370471"/>
                  </a:lnTo>
                  <a:lnTo>
                    <a:pt x="2540660" y="351358"/>
                  </a:lnTo>
                  <a:lnTo>
                    <a:pt x="2493848" y="351358"/>
                  </a:lnTo>
                  <a:lnTo>
                    <a:pt x="2493848" y="370471"/>
                  </a:lnTo>
                  <a:lnTo>
                    <a:pt x="2493848" y="436308"/>
                  </a:lnTo>
                  <a:lnTo>
                    <a:pt x="2467191" y="436308"/>
                  </a:lnTo>
                  <a:lnTo>
                    <a:pt x="2467191" y="370471"/>
                  </a:lnTo>
                  <a:lnTo>
                    <a:pt x="2493848" y="370471"/>
                  </a:lnTo>
                  <a:lnTo>
                    <a:pt x="2493848" y="351358"/>
                  </a:lnTo>
                  <a:lnTo>
                    <a:pt x="2447010" y="351358"/>
                  </a:lnTo>
                  <a:lnTo>
                    <a:pt x="2447010" y="370471"/>
                  </a:lnTo>
                  <a:lnTo>
                    <a:pt x="2447010" y="436308"/>
                  </a:lnTo>
                  <a:lnTo>
                    <a:pt x="2420378" y="436308"/>
                  </a:lnTo>
                  <a:lnTo>
                    <a:pt x="2420378" y="370471"/>
                  </a:lnTo>
                  <a:lnTo>
                    <a:pt x="2447010" y="370471"/>
                  </a:lnTo>
                  <a:lnTo>
                    <a:pt x="2447010" y="351358"/>
                  </a:lnTo>
                  <a:lnTo>
                    <a:pt x="2400211" y="351358"/>
                  </a:lnTo>
                  <a:lnTo>
                    <a:pt x="2400211" y="370471"/>
                  </a:lnTo>
                  <a:lnTo>
                    <a:pt x="2400211" y="436308"/>
                  </a:lnTo>
                  <a:lnTo>
                    <a:pt x="2373553" y="436308"/>
                  </a:lnTo>
                  <a:lnTo>
                    <a:pt x="2373553" y="370471"/>
                  </a:lnTo>
                  <a:lnTo>
                    <a:pt x="2400211" y="370471"/>
                  </a:lnTo>
                  <a:lnTo>
                    <a:pt x="2400211" y="351358"/>
                  </a:lnTo>
                  <a:lnTo>
                    <a:pt x="2353399" y="351358"/>
                  </a:lnTo>
                  <a:lnTo>
                    <a:pt x="2353399" y="370471"/>
                  </a:lnTo>
                  <a:lnTo>
                    <a:pt x="2353399" y="436308"/>
                  </a:lnTo>
                  <a:lnTo>
                    <a:pt x="2326741" y="436308"/>
                  </a:lnTo>
                  <a:lnTo>
                    <a:pt x="2326741" y="370471"/>
                  </a:lnTo>
                  <a:lnTo>
                    <a:pt x="2353399" y="370471"/>
                  </a:lnTo>
                  <a:lnTo>
                    <a:pt x="2353399" y="351358"/>
                  </a:lnTo>
                  <a:lnTo>
                    <a:pt x="2306561" y="351358"/>
                  </a:lnTo>
                  <a:lnTo>
                    <a:pt x="2306561" y="370471"/>
                  </a:lnTo>
                  <a:lnTo>
                    <a:pt x="2306561" y="436308"/>
                  </a:lnTo>
                  <a:lnTo>
                    <a:pt x="2279916" y="436308"/>
                  </a:lnTo>
                  <a:lnTo>
                    <a:pt x="2279916" y="370471"/>
                  </a:lnTo>
                  <a:lnTo>
                    <a:pt x="2306561" y="370471"/>
                  </a:lnTo>
                  <a:lnTo>
                    <a:pt x="2306561" y="351358"/>
                  </a:lnTo>
                  <a:lnTo>
                    <a:pt x="2259749" y="351358"/>
                  </a:lnTo>
                  <a:lnTo>
                    <a:pt x="2259749" y="370471"/>
                  </a:lnTo>
                  <a:lnTo>
                    <a:pt x="2259749" y="436308"/>
                  </a:lnTo>
                  <a:lnTo>
                    <a:pt x="2236660" y="436308"/>
                  </a:lnTo>
                  <a:lnTo>
                    <a:pt x="2236660" y="370471"/>
                  </a:lnTo>
                  <a:lnTo>
                    <a:pt x="2259749" y="370471"/>
                  </a:lnTo>
                  <a:lnTo>
                    <a:pt x="2259749" y="351358"/>
                  </a:lnTo>
                  <a:lnTo>
                    <a:pt x="2215540" y="351358"/>
                  </a:lnTo>
                  <a:lnTo>
                    <a:pt x="2215540" y="293408"/>
                  </a:lnTo>
                  <a:lnTo>
                    <a:pt x="2144293" y="293408"/>
                  </a:lnTo>
                  <a:lnTo>
                    <a:pt x="2144293" y="469950"/>
                  </a:lnTo>
                  <a:lnTo>
                    <a:pt x="622477" y="469950"/>
                  </a:lnTo>
                  <a:lnTo>
                    <a:pt x="622477" y="442950"/>
                  </a:lnTo>
                  <a:lnTo>
                    <a:pt x="622477" y="377113"/>
                  </a:lnTo>
                  <a:lnTo>
                    <a:pt x="622477" y="293408"/>
                  </a:lnTo>
                  <a:lnTo>
                    <a:pt x="551218" y="293408"/>
                  </a:lnTo>
                  <a:lnTo>
                    <a:pt x="551218" y="357949"/>
                  </a:lnTo>
                  <a:lnTo>
                    <a:pt x="528447" y="357949"/>
                  </a:lnTo>
                  <a:lnTo>
                    <a:pt x="528447" y="377113"/>
                  </a:lnTo>
                  <a:lnTo>
                    <a:pt x="528447" y="442950"/>
                  </a:lnTo>
                  <a:lnTo>
                    <a:pt x="505079" y="442950"/>
                  </a:lnTo>
                  <a:lnTo>
                    <a:pt x="505079" y="377113"/>
                  </a:lnTo>
                  <a:lnTo>
                    <a:pt x="528447" y="377113"/>
                  </a:lnTo>
                  <a:lnTo>
                    <a:pt x="528447" y="357949"/>
                  </a:lnTo>
                  <a:lnTo>
                    <a:pt x="484911" y="357949"/>
                  </a:lnTo>
                  <a:lnTo>
                    <a:pt x="484911" y="377113"/>
                  </a:lnTo>
                  <a:lnTo>
                    <a:pt x="484911" y="442950"/>
                  </a:lnTo>
                  <a:lnTo>
                    <a:pt x="458266" y="442950"/>
                  </a:lnTo>
                  <a:lnTo>
                    <a:pt x="458266" y="377113"/>
                  </a:lnTo>
                  <a:lnTo>
                    <a:pt x="484911" y="377113"/>
                  </a:lnTo>
                  <a:lnTo>
                    <a:pt x="484911" y="357949"/>
                  </a:lnTo>
                  <a:lnTo>
                    <a:pt x="438099" y="357949"/>
                  </a:lnTo>
                  <a:lnTo>
                    <a:pt x="438099" y="377113"/>
                  </a:lnTo>
                  <a:lnTo>
                    <a:pt x="438099" y="442950"/>
                  </a:lnTo>
                  <a:lnTo>
                    <a:pt x="411454" y="442950"/>
                  </a:lnTo>
                  <a:lnTo>
                    <a:pt x="411454" y="377113"/>
                  </a:lnTo>
                  <a:lnTo>
                    <a:pt x="438099" y="377113"/>
                  </a:lnTo>
                  <a:lnTo>
                    <a:pt x="438099" y="357949"/>
                  </a:lnTo>
                  <a:lnTo>
                    <a:pt x="391287" y="357949"/>
                  </a:lnTo>
                  <a:lnTo>
                    <a:pt x="391287" y="377113"/>
                  </a:lnTo>
                  <a:lnTo>
                    <a:pt x="391287" y="442950"/>
                  </a:lnTo>
                  <a:lnTo>
                    <a:pt x="364629" y="442950"/>
                  </a:lnTo>
                  <a:lnTo>
                    <a:pt x="364629" y="377113"/>
                  </a:lnTo>
                  <a:lnTo>
                    <a:pt x="391287" y="377113"/>
                  </a:lnTo>
                  <a:lnTo>
                    <a:pt x="391287" y="357949"/>
                  </a:lnTo>
                  <a:lnTo>
                    <a:pt x="344462" y="357949"/>
                  </a:lnTo>
                  <a:lnTo>
                    <a:pt x="344462" y="377113"/>
                  </a:lnTo>
                  <a:lnTo>
                    <a:pt x="344462" y="442950"/>
                  </a:lnTo>
                  <a:lnTo>
                    <a:pt x="317830" y="442950"/>
                  </a:lnTo>
                  <a:lnTo>
                    <a:pt x="317830" y="377113"/>
                  </a:lnTo>
                  <a:lnTo>
                    <a:pt x="344462" y="377113"/>
                  </a:lnTo>
                  <a:lnTo>
                    <a:pt x="344462" y="357949"/>
                  </a:lnTo>
                  <a:lnTo>
                    <a:pt x="297649" y="357949"/>
                  </a:lnTo>
                  <a:lnTo>
                    <a:pt x="297649" y="377113"/>
                  </a:lnTo>
                  <a:lnTo>
                    <a:pt x="297649" y="442950"/>
                  </a:lnTo>
                  <a:lnTo>
                    <a:pt x="271018" y="442950"/>
                  </a:lnTo>
                  <a:lnTo>
                    <a:pt x="271018" y="377113"/>
                  </a:lnTo>
                  <a:lnTo>
                    <a:pt x="297649" y="377113"/>
                  </a:lnTo>
                  <a:lnTo>
                    <a:pt x="297649" y="357949"/>
                  </a:lnTo>
                  <a:lnTo>
                    <a:pt x="250825" y="357949"/>
                  </a:lnTo>
                  <a:lnTo>
                    <a:pt x="250825" y="377113"/>
                  </a:lnTo>
                  <a:lnTo>
                    <a:pt x="250825" y="442950"/>
                  </a:lnTo>
                  <a:lnTo>
                    <a:pt x="224167" y="442950"/>
                  </a:lnTo>
                  <a:lnTo>
                    <a:pt x="224167" y="377113"/>
                  </a:lnTo>
                  <a:lnTo>
                    <a:pt x="250825" y="377113"/>
                  </a:lnTo>
                  <a:lnTo>
                    <a:pt x="250825" y="357949"/>
                  </a:lnTo>
                  <a:lnTo>
                    <a:pt x="204000" y="357949"/>
                  </a:lnTo>
                  <a:lnTo>
                    <a:pt x="204000" y="377113"/>
                  </a:lnTo>
                  <a:lnTo>
                    <a:pt x="204000" y="442950"/>
                  </a:lnTo>
                  <a:lnTo>
                    <a:pt x="177368" y="442950"/>
                  </a:lnTo>
                  <a:lnTo>
                    <a:pt x="177368" y="377113"/>
                  </a:lnTo>
                  <a:lnTo>
                    <a:pt x="204000" y="377113"/>
                  </a:lnTo>
                  <a:lnTo>
                    <a:pt x="204000" y="357949"/>
                  </a:lnTo>
                  <a:lnTo>
                    <a:pt x="157200" y="357949"/>
                  </a:lnTo>
                  <a:lnTo>
                    <a:pt x="157200" y="377113"/>
                  </a:lnTo>
                  <a:lnTo>
                    <a:pt x="157200" y="442950"/>
                  </a:lnTo>
                  <a:lnTo>
                    <a:pt x="134099" y="442950"/>
                  </a:lnTo>
                  <a:lnTo>
                    <a:pt x="134099" y="377113"/>
                  </a:lnTo>
                  <a:lnTo>
                    <a:pt x="157200" y="377113"/>
                  </a:lnTo>
                  <a:lnTo>
                    <a:pt x="157200" y="357949"/>
                  </a:lnTo>
                  <a:lnTo>
                    <a:pt x="41744" y="357949"/>
                  </a:lnTo>
                  <a:lnTo>
                    <a:pt x="41744" y="487781"/>
                  </a:lnTo>
                  <a:lnTo>
                    <a:pt x="48285" y="487781"/>
                  </a:lnTo>
                  <a:lnTo>
                    <a:pt x="43243" y="499567"/>
                  </a:lnTo>
                  <a:lnTo>
                    <a:pt x="36423" y="508558"/>
                  </a:lnTo>
                  <a:lnTo>
                    <a:pt x="28752" y="514604"/>
                  </a:lnTo>
                  <a:lnTo>
                    <a:pt x="21170" y="517563"/>
                  </a:lnTo>
                  <a:lnTo>
                    <a:pt x="21170" y="556564"/>
                  </a:lnTo>
                  <a:lnTo>
                    <a:pt x="32829" y="556564"/>
                  </a:lnTo>
                  <a:lnTo>
                    <a:pt x="32829" y="1095667"/>
                  </a:lnTo>
                  <a:lnTo>
                    <a:pt x="30607" y="1095667"/>
                  </a:lnTo>
                  <a:lnTo>
                    <a:pt x="27762" y="1116914"/>
                  </a:lnTo>
                  <a:lnTo>
                    <a:pt x="20281" y="1133055"/>
                  </a:lnTo>
                  <a:lnTo>
                    <a:pt x="10312" y="1143749"/>
                  </a:lnTo>
                  <a:lnTo>
                    <a:pt x="0" y="1148664"/>
                  </a:lnTo>
                  <a:lnTo>
                    <a:pt x="0" y="1192199"/>
                  </a:lnTo>
                  <a:lnTo>
                    <a:pt x="2766771" y="1192199"/>
                  </a:lnTo>
                  <a:lnTo>
                    <a:pt x="2766771" y="1148664"/>
                  </a:lnTo>
                  <a:close/>
                </a:path>
              </a:pathLst>
            </a:custGeom>
            <a:solidFill>
              <a:srgbClr val="7A94C7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9" name="Google Shape;59;p1"/>
            <p:cNvSpPr/>
            <p:nvPr/>
          </p:nvSpPr>
          <p:spPr>
            <a:xfrm>
              <a:off x="917938" y="4061081"/>
              <a:ext cx="684530" cy="403225"/>
            </a:xfrm>
            <a:custGeom>
              <a:avLst/>
              <a:gdLst/>
              <a:ahLst/>
              <a:cxnLst/>
              <a:rect l="l" t="t" r="r" b="b"/>
              <a:pathLst>
                <a:path w="684530" h="403225" extrusionOk="0">
                  <a:moveTo>
                    <a:pt x="681558" y="0"/>
                  </a:moveTo>
                  <a:lnTo>
                    <a:pt x="0" y="371703"/>
                  </a:lnTo>
                  <a:lnTo>
                    <a:pt x="17157" y="402907"/>
                  </a:lnTo>
                  <a:lnTo>
                    <a:pt x="684517" y="38455"/>
                  </a:lnTo>
                  <a:lnTo>
                    <a:pt x="68155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0" name="Google Shape;60;p1"/>
            <p:cNvSpPr/>
            <p:nvPr/>
          </p:nvSpPr>
          <p:spPr>
            <a:xfrm>
              <a:off x="1598931" y="4015808"/>
              <a:ext cx="721995" cy="421640"/>
            </a:xfrm>
            <a:custGeom>
              <a:avLst/>
              <a:gdLst/>
              <a:ahLst/>
              <a:cxnLst/>
              <a:rect l="l" t="t" r="r" b="b"/>
              <a:pathLst>
                <a:path w="721994" h="421639" extrusionOk="0">
                  <a:moveTo>
                    <a:pt x="0" y="0"/>
                  </a:moveTo>
                  <a:lnTo>
                    <a:pt x="2984" y="73837"/>
                  </a:lnTo>
                  <a:lnTo>
                    <a:pt x="674052" y="421246"/>
                  </a:lnTo>
                  <a:lnTo>
                    <a:pt x="721525" y="3942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A94C7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1" name="Google Shape;61;p1"/>
            <p:cNvSpPr/>
            <p:nvPr/>
          </p:nvSpPr>
          <p:spPr>
            <a:xfrm>
              <a:off x="1595034" y="4061081"/>
              <a:ext cx="685165" cy="403225"/>
            </a:xfrm>
            <a:custGeom>
              <a:avLst/>
              <a:gdLst/>
              <a:ahLst/>
              <a:cxnLst/>
              <a:rect l="l" t="t" r="r" b="b"/>
              <a:pathLst>
                <a:path w="685164" h="403225" extrusionOk="0">
                  <a:moveTo>
                    <a:pt x="4165" y="0"/>
                  </a:moveTo>
                  <a:lnTo>
                    <a:pt x="0" y="38455"/>
                  </a:lnTo>
                  <a:lnTo>
                    <a:pt x="667385" y="402907"/>
                  </a:lnTo>
                  <a:lnTo>
                    <a:pt x="684555" y="371703"/>
                  </a:lnTo>
                  <a:lnTo>
                    <a:pt x="41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2" name="Google Shape;62;p1"/>
            <p:cNvSpPr/>
            <p:nvPr/>
          </p:nvSpPr>
          <p:spPr>
            <a:xfrm>
              <a:off x="911843" y="4163721"/>
              <a:ext cx="1374140" cy="179705"/>
            </a:xfrm>
            <a:custGeom>
              <a:avLst/>
              <a:gdLst/>
              <a:ahLst/>
              <a:cxnLst/>
              <a:rect l="l" t="t" r="r" b="b"/>
              <a:pathLst>
                <a:path w="1374139" h="179704" extrusionOk="0">
                  <a:moveTo>
                    <a:pt x="206349" y="66675"/>
                  </a:moveTo>
                  <a:lnTo>
                    <a:pt x="0" y="66675"/>
                  </a:lnTo>
                  <a:lnTo>
                    <a:pt x="0" y="179311"/>
                  </a:lnTo>
                  <a:lnTo>
                    <a:pt x="206349" y="66675"/>
                  </a:lnTo>
                  <a:close/>
                </a:path>
                <a:path w="1374139" h="179704" extrusionOk="0">
                  <a:moveTo>
                    <a:pt x="1373835" y="66675"/>
                  </a:moveTo>
                  <a:lnTo>
                    <a:pt x="1167485" y="66675"/>
                  </a:lnTo>
                  <a:lnTo>
                    <a:pt x="1373835" y="179311"/>
                  </a:lnTo>
                  <a:lnTo>
                    <a:pt x="1373835" y="66675"/>
                  </a:lnTo>
                  <a:close/>
                </a:path>
                <a:path w="1374139" h="179704" extrusionOk="0">
                  <a:moveTo>
                    <a:pt x="1373835" y="0"/>
                  </a:moveTo>
                  <a:lnTo>
                    <a:pt x="1045311" y="0"/>
                  </a:lnTo>
                  <a:lnTo>
                    <a:pt x="1122349" y="42037"/>
                  </a:lnTo>
                  <a:lnTo>
                    <a:pt x="1373835" y="42037"/>
                  </a:lnTo>
                  <a:lnTo>
                    <a:pt x="1373835" y="0"/>
                  </a:lnTo>
                  <a:close/>
                </a:path>
                <a:path w="1374139" h="179704" extrusionOk="0">
                  <a:moveTo>
                    <a:pt x="328523" y="0"/>
                  </a:moveTo>
                  <a:lnTo>
                    <a:pt x="0" y="0"/>
                  </a:lnTo>
                  <a:lnTo>
                    <a:pt x="0" y="42037"/>
                  </a:lnTo>
                  <a:lnTo>
                    <a:pt x="251510" y="42037"/>
                  </a:lnTo>
                  <a:lnTo>
                    <a:pt x="328523" y="0"/>
                  </a:lnTo>
                  <a:close/>
                </a:path>
              </a:pathLst>
            </a:custGeom>
            <a:solidFill>
              <a:srgbClr val="7A94C7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3" name="Google Shape;63;p1"/>
            <p:cNvSpPr/>
            <p:nvPr/>
          </p:nvSpPr>
          <p:spPr>
            <a:xfrm>
              <a:off x="2140597" y="4677892"/>
              <a:ext cx="106680" cy="349250"/>
            </a:xfrm>
            <a:custGeom>
              <a:avLst/>
              <a:gdLst/>
              <a:ahLst/>
              <a:cxnLst/>
              <a:rect l="l" t="t" r="r" b="b"/>
              <a:pathLst>
                <a:path w="106680" h="349250" extrusionOk="0">
                  <a:moveTo>
                    <a:pt x="106603" y="0"/>
                  </a:moveTo>
                  <a:lnTo>
                    <a:pt x="0" y="0"/>
                  </a:lnTo>
                  <a:lnTo>
                    <a:pt x="0" y="348907"/>
                  </a:lnTo>
                  <a:lnTo>
                    <a:pt x="106603" y="348907"/>
                  </a:lnTo>
                  <a:lnTo>
                    <a:pt x="10660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pic>
          <p:nvPicPr>
            <p:cNvPr id="64" name="Google Shape;64;p1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2093883" y="4575652"/>
              <a:ext cx="200025" cy="83172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5" name="Google Shape;65;p1"/>
            <p:cNvSpPr/>
            <p:nvPr/>
          </p:nvSpPr>
          <p:spPr>
            <a:xfrm>
              <a:off x="950328" y="4677892"/>
              <a:ext cx="1339850" cy="435609"/>
            </a:xfrm>
            <a:custGeom>
              <a:avLst/>
              <a:gdLst/>
              <a:ahLst/>
              <a:cxnLst/>
              <a:rect l="l" t="t" r="r" b="b"/>
              <a:pathLst>
                <a:path w="1339850" h="435610" extrusionOk="0">
                  <a:moveTo>
                    <a:pt x="106603" y="0"/>
                  </a:moveTo>
                  <a:lnTo>
                    <a:pt x="0" y="0"/>
                  </a:lnTo>
                  <a:lnTo>
                    <a:pt x="0" y="348907"/>
                  </a:lnTo>
                  <a:lnTo>
                    <a:pt x="106603" y="348907"/>
                  </a:lnTo>
                  <a:lnTo>
                    <a:pt x="106603" y="0"/>
                  </a:lnTo>
                  <a:close/>
                </a:path>
                <a:path w="1339850" h="435610" extrusionOk="0">
                  <a:moveTo>
                    <a:pt x="1339735" y="435292"/>
                  </a:moveTo>
                  <a:lnTo>
                    <a:pt x="1330083" y="430771"/>
                  </a:lnTo>
                  <a:lnTo>
                    <a:pt x="1321676" y="423278"/>
                  </a:lnTo>
                  <a:lnTo>
                    <a:pt x="1315796" y="412965"/>
                  </a:lnTo>
                  <a:lnTo>
                    <a:pt x="1313700" y="399973"/>
                  </a:lnTo>
                  <a:lnTo>
                    <a:pt x="1176172" y="399973"/>
                  </a:lnTo>
                  <a:lnTo>
                    <a:pt x="1173734" y="412965"/>
                  </a:lnTo>
                  <a:lnTo>
                    <a:pt x="1167028" y="423278"/>
                  </a:lnTo>
                  <a:lnTo>
                    <a:pt x="1157706" y="430771"/>
                  </a:lnTo>
                  <a:lnTo>
                    <a:pt x="1147381" y="435292"/>
                  </a:lnTo>
                  <a:lnTo>
                    <a:pt x="1339735" y="4352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pic>
          <p:nvPicPr>
            <p:cNvPr id="66" name="Google Shape;66;p1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903617" y="4575652"/>
              <a:ext cx="200012" cy="83172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7" name="Google Shape;67;p1"/>
            <p:cNvSpPr/>
            <p:nvPr/>
          </p:nvSpPr>
          <p:spPr>
            <a:xfrm>
              <a:off x="907427" y="4677892"/>
              <a:ext cx="546735" cy="435609"/>
            </a:xfrm>
            <a:custGeom>
              <a:avLst/>
              <a:gdLst/>
              <a:ahLst/>
              <a:cxnLst/>
              <a:rect l="l" t="t" r="r" b="b"/>
              <a:pathLst>
                <a:path w="546735" h="435610" extrusionOk="0">
                  <a:moveTo>
                    <a:pt x="192379" y="435292"/>
                  </a:moveTo>
                  <a:lnTo>
                    <a:pt x="182714" y="430771"/>
                  </a:lnTo>
                  <a:lnTo>
                    <a:pt x="174320" y="423278"/>
                  </a:lnTo>
                  <a:lnTo>
                    <a:pt x="168440" y="412965"/>
                  </a:lnTo>
                  <a:lnTo>
                    <a:pt x="166344" y="399973"/>
                  </a:lnTo>
                  <a:lnTo>
                    <a:pt x="28803" y="399973"/>
                  </a:lnTo>
                  <a:lnTo>
                    <a:pt x="26365" y="412965"/>
                  </a:lnTo>
                  <a:lnTo>
                    <a:pt x="19659" y="423278"/>
                  </a:lnTo>
                  <a:lnTo>
                    <a:pt x="10337" y="430771"/>
                  </a:lnTo>
                  <a:lnTo>
                    <a:pt x="0" y="435292"/>
                  </a:lnTo>
                  <a:lnTo>
                    <a:pt x="192379" y="435292"/>
                  </a:lnTo>
                  <a:close/>
                </a:path>
                <a:path w="546735" h="435610" extrusionOk="0">
                  <a:moveTo>
                    <a:pt x="546265" y="0"/>
                  </a:moveTo>
                  <a:lnTo>
                    <a:pt x="439648" y="0"/>
                  </a:lnTo>
                  <a:lnTo>
                    <a:pt x="439648" y="348907"/>
                  </a:lnTo>
                  <a:lnTo>
                    <a:pt x="546265" y="348907"/>
                  </a:lnTo>
                  <a:lnTo>
                    <a:pt x="546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pic>
          <p:nvPicPr>
            <p:cNvPr id="68" name="Google Shape;68;p1"/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1300377" y="4575652"/>
              <a:ext cx="200012" cy="83172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9" name="Google Shape;69;p1"/>
            <p:cNvSpPr/>
            <p:nvPr/>
          </p:nvSpPr>
          <p:spPr>
            <a:xfrm>
              <a:off x="1304188" y="4677892"/>
              <a:ext cx="546735" cy="435609"/>
            </a:xfrm>
            <a:custGeom>
              <a:avLst/>
              <a:gdLst/>
              <a:ahLst/>
              <a:cxnLst/>
              <a:rect l="l" t="t" r="r" b="b"/>
              <a:pathLst>
                <a:path w="546735" h="435610" extrusionOk="0">
                  <a:moveTo>
                    <a:pt x="192366" y="435292"/>
                  </a:moveTo>
                  <a:lnTo>
                    <a:pt x="182714" y="430771"/>
                  </a:lnTo>
                  <a:lnTo>
                    <a:pt x="174307" y="423278"/>
                  </a:lnTo>
                  <a:lnTo>
                    <a:pt x="168427" y="412965"/>
                  </a:lnTo>
                  <a:lnTo>
                    <a:pt x="166331" y="399973"/>
                  </a:lnTo>
                  <a:lnTo>
                    <a:pt x="28803" y="399973"/>
                  </a:lnTo>
                  <a:lnTo>
                    <a:pt x="26365" y="412965"/>
                  </a:lnTo>
                  <a:lnTo>
                    <a:pt x="19672" y="423278"/>
                  </a:lnTo>
                  <a:lnTo>
                    <a:pt x="10337" y="430771"/>
                  </a:lnTo>
                  <a:lnTo>
                    <a:pt x="0" y="435292"/>
                  </a:lnTo>
                  <a:lnTo>
                    <a:pt x="192366" y="435292"/>
                  </a:lnTo>
                  <a:close/>
                </a:path>
                <a:path w="546735" h="435610" extrusionOk="0">
                  <a:moveTo>
                    <a:pt x="546252" y="0"/>
                  </a:moveTo>
                  <a:lnTo>
                    <a:pt x="439648" y="0"/>
                  </a:lnTo>
                  <a:lnTo>
                    <a:pt x="439648" y="348907"/>
                  </a:lnTo>
                  <a:lnTo>
                    <a:pt x="546252" y="348907"/>
                  </a:lnTo>
                  <a:lnTo>
                    <a:pt x="5462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pic>
          <p:nvPicPr>
            <p:cNvPr id="70" name="Google Shape;70;p1"/>
            <p:cNvPicPr preferRelativeResize="0"/>
            <p:nvPr/>
          </p:nvPicPr>
          <p:blipFill rotWithShape="1">
            <a:blip r:embed="rId8">
              <a:alphaModFix/>
            </a:blip>
            <a:srcRect/>
            <a:stretch/>
          </p:blipFill>
          <p:spPr>
            <a:xfrm>
              <a:off x="1697136" y="4575652"/>
              <a:ext cx="200012" cy="83172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1" name="Google Shape;71;p1"/>
            <p:cNvSpPr/>
            <p:nvPr/>
          </p:nvSpPr>
          <p:spPr>
            <a:xfrm>
              <a:off x="337159" y="4665535"/>
              <a:ext cx="2523490" cy="447675"/>
            </a:xfrm>
            <a:custGeom>
              <a:avLst/>
              <a:gdLst/>
              <a:ahLst/>
              <a:cxnLst/>
              <a:rect l="l" t="t" r="r" b="b"/>
              <a:pathLst>
                <a:path w="2523490" h="447675" extrusionOk="0">
                  <a:moveTo>
                    <a:pt x="36728" y="308775"/>
                  </a:moveTo>
                  <a:lnTo>
                    <a:pt x="0" y="308775"/>
                  </a:lnTo>
                  <a:lnTo>
                    <a:pt x="0" y="369582"/>
                  </a:lnTo>
                  <a:lnTo>
                    <a:pt x="36728" y="369582"/>
                  </a:lnTo>
                  <a:lnTo>
                    <a:pt x="36728" y="308775"/>
                  </a:lnTo>
                  <a:close/>
                </a:path>
                <a:path w="2523490" h="447675" extrusionOk="0">
                  <a:moveTo>
                    <a:pt x="36728" y="235292"/>
                  </a:moveTo>
                  <a:lnTo>
                    <a:pt x="0" y="235292"/>
                  </a:lnTo>
                  <a:lnTo>
                    <a:pt x="0" y="296087"/>
                  </a:lnTo>
                  <a:lnTo>
                    <a:pt x="36728" y="296087"/>
                  </a:lnTo>
                  <a:lnTo>
                    <a:pt x="36728" y="235292"/>
                  </a:lnTo>
                  <a:close/>
                </a:path>
                <a:path w="2523490" h="447675" extrusionOk="0">
                  <a:moveTo>
                    <a:pt x="36728" y="161810"/>
                  </a:moveTo>
                  <a:lnTo>
                    <a:pt x="0" y="161810"/>
                  </a:lnTo>
                  <a:lnTo>
                    <a:pt x="0" y="222605"/>
                  </a:lnTo>
                  <a:lnTo>
                    <a:pt x="36728" y="222605"/>
                  </a:lnTo>
                  <a:lnTo>
                    <a:pt x="36728" y="161810"/>
                  </a:lnTo>
                  <a:close/>
                </a:path>
                <a:path w="2523490" h="447675" extrusionOk="0">
                  <a:moveTo>
                    <a:pt x="36728" y="51384"/>
                  </a:moveTo>
                  <a:lnTo>
                    <a:pt x="0" y="51384"/>
                  </a:lnTo>
                  <a:lnTo>
                    <a:pt x="0" y="93891"/>
                  </a:lnTo>
                  <a:lnTo>
                    <a:pt x="36728" y="93891"/>
                  </a:lnTo>
                  <a:lnTo>
                    <a:pt x="36728" y="51384"/>
                  </a:lnTo>
                  <a:close/>
                </a:path>
                <a:path w="2523490" h="447675" extrusionOk="0">
                  <a:moveTo>
                    <a:pt x="36728" y="0"/>
                  </a:moveTo>
                  <a:lnTo>
                    <a:pt x="0" y="0"/>
                  </a:lnTo>
                  <a:lnTo>
                    <a:pt x="0" y="42519"/>
                  </a:lnTo>
                  <a:lnTo>
                    <a:pt x="36728" y="42519"/>
                  </a:lnTo>
                  <a:lnTo>
                    <a:pt x="36728" y="0"/>
                  </a:lnTo>
                  <a:close/>
                </a:path>
                <a:path w="2523490" h="447675" extrusionOk="0">
                  <a:moveTo>
                    <a:pt x="82689" y="308775"/>
                  </a:moveTo>
                  <a:lnTo>
                    <a:pt x="45961" y="308775"/>
                  </a:lnTo>
                  <a:lnTo>
                    <a:pt x="45961" y="369582"/>
                  </a:lnTo>
                  <a:lnTo>
                    <a:pt x="82689" y="369582"/>
                  </a:lnTo>
                  <a:lnTo>
                    <a:pt x="82689" y="308775"/>
                  </a:lnTo>
                  <a:close/>
                </a:path>
                <a:path w="2523490" h="447675" extrusionOk="0">
                  <a:moveTo>
                    <a:pt x="82689" y="235292"/>
                  </a:moveTo>
                  <a:lnTo>
                    <a:pt x="45961" y="235292"/>
                  </a:lnTo>
                  <a:lnTo>
                    <a:pt x="45961" y="296087"/>
                  </a:lnTo>
                  <a:lnTo>
                    <a:pt x="82689" y="296087"/>
                  </a:lnTo>
                  <a:lnTo>
                    <a:pt x="82689" y="235292"/>
                  </a:lnTo>
                  <a:close/>
                </a:path>
                <a:path w="2523490" h="447675" extrusionOk="0">
                  <a:moveTo>
                    <a:pt x="82689" y="161810"/>
                  </a:moveTo>
                  <a:lnTo>
                    <a:pt x="45961" y="161810"/>
                  </a:lnTo>
                  <a:lnTo>
                    <a:pt x="45961" y="222605"/>
                  </a:lnTo>
                  <a:lnTo>
                    <a:pt x="82689" y="222605"/>
                  </a:lnTo>
                  <a:lnTo>
                    <a:pt x="82689" y="161810"/>
                  </a:lnTo>
                  <a:close/>
                </a:path>
                <a:path w="2523490" h="447675" extrusionOk="0">
                  <a:moveTo>
                    <a:pt x="82689" y="51384"/>
                  </a:moveTo>
                  <a:lnTo>
                    <a:pt x="45961" y="51384"/>
                  </a:lnTo>
                  <a:lnTo>
                    <a:pt x="45961" y="93891"/>
                  </a:lnTo>
                  <a:lnTo>
                    <a:pt x="82689" y="93891"/>
                  </a:lnTo>
                  <a:lnTo>
                    <a:pt x="82689" y="51384"/>
                  </a:lnTo>
                  <a:close/>
                </a:path>
                <a:path w="2523490" h="447675" extrusionOk="0">
                  <a:moveTo>
                    <a:pt x="82689" y="0"/>
                  </a:moveTo>
                  <a:lnTo>
                    <a:pt x="45961" y="0"/>
                  </a:lnTo>
                  <a:lnTo>
                    <a:pt x="45961" y="42519"/>
                  </a:lnTo>
                  <a:lnTo>
                    <a:pt x="82689" y="42519"/>
                  </a:lnTo>
                  <a:lnTo>
                    <a:pt x="82689" y="0"/>
                  </a:lnTo>
                  <a:close/>
                </a:path>
                <a:path w="2523490" h="447675" extrusionOk="0">
                  <a:moveTo>
                    <a:pt x="247967" y="308775"/>
                  </a:moveTo>
                  <a:lnTo>
                    <a:pt x="211239" y="308775"/>
                  </a:lnTo>
                  <a:lnTo>
                    <a:pt x="211239" y="369582"/>
                  </a:lnTo>
                  <a:lnTo>
                    <a:pt x="247967" y="369582"/>
                  </a:lnTo>
                  <a:lnTo>
                    <a:pt x="247967" y="308775"/>
                  </a:lnTo>
                  <a:close/>
                </a:path>
                <a:path w="2523490" h="447675" extrusionOk="0">
                  <a:moveTo>
                    <a:pt x="247967" y="235292"/>
                  </a:moveTo>
                  <a:lnTo>
                    <a:pt x="211239" y="235292"/>
                  </a:lnTo>
                  <a:lnTo>
                    <a:pt x="211239" y="296087"/>
                  </a:lnTo>
                  <a:lnTo>
                    <a:pt x="247967" y="296087"/>
                  </a:lnTo>
                  <a:lnTo>
                    <a:pt x="247967" y="235292"/>
                  </a:lnTo>
                  <a:close/>
                </a:path>
                <a:path w="2523490" h="447675" extrusionOk="0">
                  <a:moveTo>
                    <a:pt x="247967" y="161810"/>
                  </a:moveTo>
                  <a:lnTo>
                    <a:pt x="211239" y="161810"/>
                  </a:lnTo>
                  <a:lnTo>
                    <a:pt x="211239" y="222605"/>
                  </a:lnTo>
                  <a:lnTo>
                    <a:pt x="247967" y="222605"/>
                  </a:lnTo>
                  <a:lnTo>
                    <a:pt x="247967" y="161810"/>
                  </a:lnTo>
                  <a:close/>
                </a:path>
                <a:path w="2523490" h="447675" extrusionOk="0">
                  <a:moveTo>
                    <a:pt x="247967" y="51384"/>
                  </a:moveTo>
                  <a:lnTo>
                    <a:pt x="211239" y="51384"/>
                  </a:lnTo>
                  <a:lnTo>
                    <a:pt x="211239" y="93891"/>
                  </a:lnTo>
                  <a:lnTo>
                    <a:pt x="247967" y="93891"/>
                  </a:lnTo>
                  <a:lnTo>
                    <a:pt x="247967" y="51384"/>
                  </a:lnTo>
                  <a:close/>
                </a:path>
                <a:path w="2523490" h="447675" extrusionOk="0">
                  <a:moveTo>
                    <a:pt x="247967" y="0"/>
                  </a:moveTo>
                  <a:lnTo>
                    <a:pt x="211239" y="0"/>
                  </a:lnTo>
                  <a:lnTo>
                    <a:pt x="211239" y="42519"/>
                  </a:lnTo>
                  <a:lnTo>
                    <a:pt x="247967" y="42519"/>
                  </a:lnTo>
                  <a:lnTo>
                    <a:pt x="247967" y="0"/>
                  </a:lnTo>
                  <a:close/>
                </a:path>
                <a:path w="2523490" h="447675" extrusionOk="0">
                  <a:moveTo>
                    <a:pt x="293941" y="308775"/>
                  </a:moveTo>
                  <a:lnTo>
                    <a:pt x="257200" y="308775"/>
                  </a:lnTo>
                  <a:lnTo>
                    <a:pt x="257200" y="369582"/>
                  </a:lnTo>
                  <a:lnTo>
                    <a:pt x="293941" y="369582"/>
                  </a:lnTo>
                  <a:lnTo>
                    <a:pt x="293941" y="308775"/>
                  </a:lnTo>
                  <a:close/>
                </a:path>
                <a:path w="2523490" h="447675" extrusionOk="0">
                  <a:moveTo>
                    <a:pt x="293941" y="235292"/>
                  </a:moveTo>
                  <a:lnTo>
                    <a:pt x="257200" y="235292"/>
                  </a:lnTo>
                  <a:lnTo>
                    <a:pt x="257200" y="296087"/>
                  </a:lnTo>
                  <a:lnTo>
                    <a:pt x="293941" y="296087"/>
                  </a:lnTo>
                  <a:lnTo>
                    <a:pt x="293941" y="235292"/>
                  </a:lnTo>
                  <a:close/>
                </a:path>
                <a:path w="2523490" h="447675" extrusionOk="0">
                  <a:moveTo>
                    <a:pt x="293941" y="161810"/>
                  </a:moveTo>
                  <a:lnTo>
                    <a:pt x="257200" y="161810"/>
                  </a:lnTo>
                  <a:lnTo>
                    <a:pt x="257200" y="222605"/>
                  </a:lnTo>
                  <a:lnTo>
                    <a:pt x="293941" y="222605"/>
                  </a:lnTo>
                  <a:lnTo>
                    <a:pt x="293941" y="161810"/>
                  </a:lnTo>
                  <a:close/>
                </a:path>
                <a:path w="2523490" h="447675" extrusionOk="0">
                  <a:moveTo>
                    <a:pt x="293941" y="51384"/>
                  </a:moveTo>
                  <a:lnTo>
                    <a:pt x="257200" y="51384"/>
                  </a:lnTo>
                  <a:lnTo>
                    <a:pt x="257200" y="93891"/>
                  </a:lnTo>
                  <a:lnTo>
                    <a:pt x="293941" y="93891"/>
                  </a:lnTo>
                  <a:lnTo>
                    <a:pt x="293941" y="51384"/>
                  </a:lnTo>
                  <a:close/>
                </a:path>
                <a:path w="2523490" h="447675" extrusionOk="0">
                  <a:moveTo>
                    <a:pt x="293941" y="0"/>
                  </a:moveTo>
                  <a:lnTo>
                    <a:pt x="257200" y="0"/>
                  </a:lnTo>
                  <a:lnTo>
                    <a:pt x="257200" y="42519"/>
                  </a:lnTo>
                  <a:lnTo>
                    <a:pt x="293941" y="42519"/>
                  </a:lnTo>
                  <a:lnTo>
                    <a:pt x="293941" y="0"/>
                  </a:lnTo>
                  <a:close/>
                </a:path>
                <a:path w="2523490" h="447675" extrusionOk="0">
                  <a:moveTo>
                    <a:pt x="459232" y="308775"/>
                  </a:moveTo>
                  <a:lnTo>
                    <a:pt x="422490" y="308775"/>
                  </a:lnTo>
                  <a:lnTo>
                    <a:pt x="422490" y="369582"/>
                  </a:lnTo>
                  <a:lnTo>
                    <a:pt x="459232" y="369582"/>
                  </a:lnTo>
                  <a:lnTo>
                    <a:pt x="459232" y="308775"/>
                  </a:lnTo>
                  <a:close/>
                </a:path>
                <a:path w="2523490" h="447675" extrusionOk="0">
                  <a:moveTo>
                    <a:pt x="459232" y="235292"/>
                  </a:moveTo>
                  <a:lnTo>
                    <a:pt x="422490" y="235292"/>
                  </a:lnTo>
                  <a:lnTo>
                    <a:pt x="422490" y="296087"/>
                  </a:lnTo>
                  <a:lnTo>
                    <a:pt x="459232" y="296087"/>
                  </a:lnTo>
                  <a:lnTo>
                    <a:pt x="459232" y="235292"/>
                  </a:lnTo>
                  <a:close/>
                </a:path>
                <a:path w="2523490" h="447675" extrusionOk="0">
                  <a:moveTo>
                    <a:pt x="459232" y="161810"/>
                  </a:moveTo>
                  <a:lnTo>
                    <a:pt x="422490" y="161810"/>
                  </a:lnTo>
                  <a:lnTo>
                    <a:pt x="422490" y="222605"/>
                  </a:lnTo>
                  <a:lnTo>
                    <a:pt x="459232" y="222605"/>
                  </a:lnTo>
                  <a:lnTo>
                    <a:pt x="459232" y="161810"/>
                  </a:lnTo>
                  <a:close/>
                </a:path>
                <a:path w="2523490" h="447675" extrusionOk="0">
                  <a:moveTo>
                    <a:pt x="459232" y="51384"/>
                  </a:moveTo>
                  <a:lnTo>
                    <a:pt x="422490" y="51384"/>
                  </a:lnTo>
                  <a:lnTo>
                    <a:pt x="422490" y="93891"/>
                  </a:lnTo>
                  <a:lnTo>
                    <a:pt x="459232" y="93891"/>
                  </a:lnTo>
                  <a:lnTo>
                    <a:pt x="459232" y="51384"/>
                  </a:lnTo>
                  <a:close/>
                </a:path>
                <a:path w="2523490" h="447675" extrusionOk="0">
                  <a:moveTo>
                    <a:pt x="459232" y="0"/>
                  </a:moveTo>
                  <a:lnTo>
                    <a:pt x="422490" y="0"/>
                  </a:lnTo>
                  <a:lnTo>
                    <a:pt x="422490" y="42519"/>
                  </a:lnTo>
                  <a:lnTo>
                    <a:pt x="459232" y="42519"/>
                  </a:lnTo>
                  <a:lnTo>
                    <a:pt x="459232" y="0"/>
                  </a:lnTo>
                  <a:close/>
                </a:path>
                <a:path w="2523490" h="447675" extrusionOk="0">
                  <a:moveTo>
                    <a:pt x="505167" y="308775"/>
                  </a:moveTo>
                  <a:lnTo>
                    <a:pt x="468439" y="308775"/>
                  </a:lnTo>
                  <a:lnTo>
                    <a:pt x="468439" y="369582"/>
                  </a:lnTo>
                  <a:lnTo>
                    <a:pt x="505167" y="369582"/>
                  </a:lnTo>
                  <a:lnTo>
                    <a:pt x="505167" y="308775"/>
                  </a:lnTo>
                  <a:close/>
                </a:path>
                <a:path w="2523490" h="447675" extrusionOk="0">
                  <a:moveTo>
                    <a:pt x="505167" y="235292"/>
                  </a:moveTo>
                  <a:lnTo>
                    <a:pt x="468439" y="235292"/>
                  </a:lnTo>
                  <a:lnTo>
                    <a:pt x="468439" y="296087"/>
                  </a:lnTo>
                  <a:lnTo>
                    <a:pt x="505167" y="296087"/>
                  </a:lnTo>
                  <a:lnTo>
                    <a:pt x="505167" y="235292"/>
                  </a:lnTo>
                  <a:close/>
                </a:path>
                <a:path w="2523490" h="447675" extrusionOk="0">
                  <a:moveTo>
                    <a:pt x="505167" y="161810"/>
                  </a:moveTo>
                  <a:lnTo>
                    <a:pt x="468439" y="161810"/>
                  </a:lnTo>
                  <a:lnTo>
                    <a:pt x="468439" y="222605"/>
                  </a:lnTo>
                  <a:lnTo>
                    <a:pt x="505167" y="222605"/>
                  </a:lnTo>
                  <a:lnTo>
                    <a:pt x="505167" y="161810"/>
                  </a:lnTo>
                  <a:close/>
                </a:path>
                <a:path w="2523490" h="447675" extrusionOk="0">
                  <a:moveTo>
                    <a:pt x="505167" y="51384"/>
                  </a:moveTo>
                  <a:lnTo>
                    <a:pt x="468439" y="51384"/>
                  </a:lnTo>
                  <a:lnTo>
                    <a:pt x="468439" y="93891"/>
                  </a:lnTo>
                  <a:lnTo>
                    <a:pt x="505167" y="93891"/>
                  </a:lnTo>
                  <a:lnTo>
                    <a:pt x="505167" y="51384"/>
                  </a:lnTo>
                  <a:close/>
                </a:path>
                <a:path w="2523490" h="447675" extrusionOk="0">
                  <a:moveTo>
                    <a:pt x="505167" y="0"/>
                  </a:moveTo>
                  <a:lnTo>
                    <a:pt x="468439" y="0"/>
                  </a:lnTo>
                  <a:lnTo>
                    <a:pt x="468439" y="42519"/>
                  </a:lnTo>
                  <a:lnTo>
                    <a:pt x="505167" y="42519"/>
                  </a:lnTo>
                  <a:lnTo>
                    <a:pt x="505167" y="0"/>
                  </a:lnTo>
                  <a:close/>
                </a:path>
                <a:path w="2523490" h="447675" extrusionOk="0">
                  <a:moveTo>
                    <a:pt x="1556156" y="447649"/>
                  </a:moveTo>
                  <a:lnTo>
                    <a:pt x="1546491" y="443128"/>
                  </a:lnTo>
                  <a:lnTo>
                    <a:pt x="1538097" y="435635"/>
                  </a:lnTo>
                  <a:lnTo>
                    <a:pt x="1532216" y="425323"/>
                  </a:lnTo>
                  <a:lnTo>
                    <a:pt x="1530121" y="412330"/>
                  </a:lnTo>
                  <a:lnTo>
                    <a:pt x="1392593" y="412330"/>
                  </a:lnTo>
                  <a:lnTo>
                    <a:pt x="1390142" y="425323"/>
                  </a:lnTo>
                  <a:lnTo>
                    <a:pt x="1383436" y="435635"/>
                  </a:lnTo>
                  <a:lnTo>
                    <a:pt x="1374114" y="443128"/>
                  </a:lnTo>
                  <a:lnTo>
                    <a:pt x="1363789" y="447649"/>
                  </a:lnTo>
                  <a:lnTo>
                    <a:pt x="1556156" y="447649"/>
                  </a:lnTo>
                  <a:close/>
                </a:path>
                <a:path w="2523490" h="447675" extrusionOk="0">
                  <a:moveTo>
                    <a:pt x="1652409" y="312458"/>
                  </a:moveTo>
                  <a:lnTo>
                    <a:pt x="1615681" y="312458"/>
                  </a:lnTo>
                  <a:lnTo>
                    <a:pt x="1615681" y="373240"/>
                  </a:lnTo>
                  <a:lnTo>
                    <a:pt x="1652409" y="373240"/>
                  </a:lnTo>
                  <a:lnTo>
                    <a:pt x="1652409" y="312458"/>
                  </a:lnTo>
                  <a:close/>
                </a:path>
                <a:path w="2523490" h="447675" extrusionOk="0">
                  <a:moveTo>
                    <a:pt x="1652409" y="238975"/>
                  </a:moveTo>
                  <a:lnTo>
                    <a:pt x="1615681" y="238975"/>
                  </a:lnTo>
                  <a:lnTo>
                    <a:pt x="1615681" y="299783"/>
                  </a:lnTo>
                  <a:lnTo>
                    <a:pt x="1652409" y="299783"/>
                  </a:lnTo>
                  <a:lnTo>
                    <a:pt x="1652409" y="238975"/>
                  </a:lnTo>
                  <a:close/>
                </a:path>
                <a:path w="2523490" h="447675" extrusionOk="0">
                  <a:moveTo>
                    <a:pt x="1652409" y="165493"/>
                  </a:moveTo>
                  <a:lnTo>
                    <a:pt x="1615681" y="165493"/>
                  </a:lnTo>
                  <a:lnTo>
                    <a:pt x="1615681" y="226301"/>
                  </a:lnTo>
                  <a:lnTo>
                    <a:pt x="1652409" y="226301"/>
                  </a:lnTo>
                  <a:lnTo>
                    <a:pt x="1652409" y="165493"/>
                  </a:lnTo>
                  <a:close/>
                </a:path>
                <a:path w="2523490" h="447675" extrusionOk="0">
                  <a:moveTo>
                    <a:pt x="1652409" y="55054"/>
                  </a:moveTo>
                  <a:lnTo>
                    <a:pt x="1615681" y="55054"/>
                  </a:lnTo>
                  <a:lnTo>
                    <a:pt x="1615681" y="97548"/>
                  </a:lnTo>
                  <a:lnTo>
                    <a:pt x="1652409" y="97548"/>
                  </a:lnTo>
                  <a:lnTo>
                    <a:pt x="1652409" y="55054"/>
                  </a:lnTo>
                  <a:close/>
                </a:path>
                <a:path w="2523490" h="447675" extrusionOk="0">
                  <a:moveTo>
                    <a:pt x="1652409" y="3683"/>
                  </a:moveTo>
                  <a:lnTo>
                    <a:pt x="1615681" y="3683"/>
                  </a:lnTo>
                  <a:lnTo>
                    <a:pt x="1615681" y="46215"/>
                  </a:lnTo>
                  <a:lnTo>
                    <a:pt x="1652409" y="46215"/>
                  </a:lnTo>
                  <a:lnTo>
                    <a:pt x="1652409" y="3683"/>
                  </a:lnTo>
                  <a:close/>
                </a:path>
                <a:path w="2523490" h="447675" extrusionOk="0">
                  <a:moveTo>
                    <a:pt x="1698371" y="312458"/>
                  </a:moveTo>
                  <a:lnTo>
                    <a:pt x="1661642" y="312458"/>
                  </a:lnTo>
                  <a:lnTo>
                    <a:pt x="1661642" y="373240"/>
                  </a:lnTo>
                  <a:lnTo>
                    <a:pt x="1698371" y="373240"/>
                  </a:lnTo>
                  <a:lnTo>
                    <a:pt x="1698371" y="312458"/>
                  </a:lnTo>
                  <a:close/>
                </a:path>
                <a:path w="2523490" h="447675" extrusionOk="0">
                  <a:moveTo>
                    <a:pt x="1698371" y="238975"/>
                  </a:moveTo>
                  <a:lnTo>
                    <a:pt x="1661642" y="238975"/>
                  </a:lnTo>
                  <a:lnTo>
                    <a:pt x="1661642" y="299783"/>
                  </a:lnTo>
                  <a:lnTo>
                    <a:pt x="1698371" y="299783"/>
                  </a:lnTo>
                  <a:lnTo>
                    <a:pt x="1698371" y="238975"/>
                  </a:lnTo>
                  <a:close/>
                </a:path>
                <a:path w="2523490" h="447675" extrusionOk="0">
                  <a:moveTo>
                    <a:pt x="1698371" y="165493"/>
                  </a:moveTo>
                  <a:lnTo>
                    <a:pt x="1661642" y="165493"/>
                  </a:lnTo>
                  <a:lnTo>
                    <a:pt x="1661642" y="226301"/>
                  </a:lnTo>
                  <a:lnTo>
                    <a:pt x="1698371" y="226301"/>
                  </a:lnTo>
                  <a:lnTo>
                    <a:pt x="1698371" y="165493"/>
                  </a:lnTo>
                  <a:close/>
                </a:path>
                <a:path w="2523490" h="447675" extrusionOk="0">
                  <a:moveTo>
                    <a:pt x="1698371" y="55054"/>
                  </a:moveTo>
                  <a:lnTo>
                    <a:pt x="1661642" y="55054"/>
                  </a:lnTo>
                  <a:lnTo>
                    <a:pt x="1661642" y="97548"/>
                  </a:lnTo>
                  <a:lnTo>
                    <a:pt x="1698371" y="97548"/>
                  </a:lnTo>
                  <a:lnTo>
                    <a:pt x="1698371" y="55054"/>
                  </a:lnTo>
                  <a:close/>
                </a:path>
                <a:path w="2523490" h="447675" extrusionOk="0">
                  <a:moveTo>
                    <a:pt x="1698371" y="3683"/>
                  </a:moveTo>
                  <a:lnTo>
                    <a:pt x="1661642" y="3683"/>
                  </a:lnTo>
                  <a:lnTo>
                    <a:pt x="1661642" y="46215"/>
                  </a:lnTo>
                  <a:lnTo>
                    <a:pt x="1698371" y="46215"/>
                  </a:lnTo>
                  <a:lnTo>
                    <a:pt x="1698371" y="3683"/>
                  </a:lnTo>
                  <a:close/>
                </a:path>
                <a:path w="2523490" h="447675" extrusionOk="0">
                  <a:moveTo>
                    <a:pt x="2054771" y="308775"/>
                  </a:moveTo>
                  <a:lnTo>
                    <a:pt x="2018042" y="308775"/>
                  </a:lnTo>
                  <a:lnTo>
                    <a:pt x="2018042" y="369582"/>
                  </a:lnTo>
                  <a:lnTo>
                    <a:pt x="2054771" y="369582"/>
                  </a:lnTo>
                  <a:lnTo>
                    <a:pt x="2054771" y="308775"/>
                  </a:lnTo>
                  <a:close/>
                </a:path>
                <a:path w="2523490" h="447675" extrusionOk="0">
                  <a:moveTo>
                    <a:pt x="2054771" y="235292"/>
                  </a:moveTo>
                  <a:lnTo>
                    <a:pt x="2018042" y="235292"/>
                  </a:lnTo>
                  <a:lnTo>
                    <a:pt x="2018042" y="296087"/>
                  </a:lnTo>
                  <a:lnTo>
                    <a:pt x="2054771" y="296087"/>
                  </a:lnTo>
                  <a:lnTo>
                    <a:pt x="2054771" y="235292"/>
                  </a:lnTo>
                  <a:close/>
                </a:path>
                <a:path w="2523490" h="447675" extrusionOk="0">
                  <a:moveTo>
                    <a:pt x="2054771" y="161810"/>
                  </a:moveTo>
                  <a:lnTo>
                    <a:pt x="2018042" y="161810"/>
                  </a:lnTo>
                  <a:lnTo>
                    <a:pt x="2018042" y="222605"/>
                  </a:lnTo>
                  <a:lnTo>
                    <a:pt x="2054771" y="222605"/>
                  </a:lnTo>
                  <a:lnTo>
                    <a:pt x="2054771" y="161810"/>
                  </a:lnTo>
                  <a:close/>
                </a:path>
                <a:path w="2523490" h="447675" extrusionOk="0">
                  <a:moveTo>
                    <a:pt x="2054771" y="51384"/>
                  </a:moveTo>
                  <a:lnTo>
                    <a:pt x="2018042" y="51384"/>
                  </a:lnTo>
                  <a:lnTo>
                    <a:pt x="2018042" y="93891"/>
                  </a:lnTo>
                  <a:lnTo>
                    <a:pt x="2054771" y="93891"/>
                  </a:lnTo>
                  <a:lnTo>
                    <a:pt x="2054771" y="51384"/>
                  </a:lnTo>
                  <a:close/>
                </a:path>
                <a:path w="2523490" h="447675" extrusionOk="0">
                  <a:moveTo>
                    <a:pt x="2054771" y="0"/>
                  </a:moveTo>
                  <a:lnTo>
                    <a:pt x="2018042" y="0"/>
                  </a:lnTo>
                  <a:lnTo>
                    <a:pt x="2018042" y="42519"/>
                  </a:lnTo>
                  <a:lnTo>
                    <a:pt x="2054771" y="42519"/>
                  </a:lnTo>
                  <a:lnTo>
                    <a:pt x="2054771" y="0"/>
                  </a:lnTo>
                  <a:close/>
                </a:path>
                <a:path w="2523490" h="447675" extrusionOk="0">
                  <a:moveTo>
                    <a:pt x="2100719" y="308775"/>
                  </a:moveTo>
                  <a:lnTo>
                    <a:pt x="2063978" y="308775"/>
                  </a:lnTo>
                  <a:lnTo>
                    <a:pt x="2063978" y="369582"/>
                  </a:lnTo>
                  <a:lnTo>
                    <a:pt x="2100719" y="369582"/>
                  </a:lnTo>
                  <a:lnTo>
                    <a:pt x="2100719" y="308775"/>
                  </a:lnTo>
                  <a:close/>
                </a:path>
                <a:path w="2523490" h="447675" extrusionOk="0">
                  <a:moveTo>
                    <a:pt x="2100719" y="235292"/>
                  </a:moveTo>
                  <a:lnTo>
                    <a:pt x="2063978" y="235292"/>
                  </a:lnTo>
                  <a:lnTo>
                    <a:pt x="2063978" y="296087"/>
                  </a:lnTo>
                  <a:lnTo>
                    <a:pt x="2100719" y="296087"/>
                  </a:lnTo>
                  <a:lnTo>
                    <a:pt x="2100719" y="235292"/>
                  </a:lnTo>
                  <a:close/>
                </a:path>
                <a:path w="2523490" h="447675" extrusionOk="0">
                  <a:moveTo>
                    <a:pt x="2100719" y="161810"/>
                  </a:moveTo>
                  <a:lnTo>
                    <a:pt x="2063978" y="161810"/>
                  </a:lnTo>
                  <a:lnTo>
                    <a:pt x="2063978" y="222605"/>
                  </a:lnTo>
                  <a:lnTo>
                    <a:pt x="2100719" y="222605"/>
                  </a:lnTo>
                  <a:lnTo>
                    <a:pt x="2100719" y="161810"/>
                  </a:lnTo>
                  <a:close/>
                </a:path>
                <a:path w="2523490" h="447675" extrusionOk="0">
                  <a:moveTo>
                    <a:pt x="2100719" y="51384"/>
                  </a:moveTo>
                  <a:lnTo>
                    <a:pt x="2063978" y="51384"/>
                  </a:lnTo>
                  <a:lnTo>
                    <a:pt x="2063978" y="93891"/>
                  </a:lnTo>
                  <a:lnTo>
                    <a:pt x="2100719" y="93891"/>
                  </a:lnTo>
                  <a:lnTo>
                    <a:pt x="2100719" y="51384"/>
                  </a:lnTo>
                  <a:close/>
                </a:path>
                <a:path w="2523490" h="447675" extrusionOk="0">
                  <a:moveTo>
                    <a:pt x="2100719" y="0"/>
                  </a:moveTo>
                  <a:lnTo>
                    <a:pt x="2063978" y="0"/>
                  </a:lnTo>
                  <a:lnTo>
                    <a:pt x="2063978" y="42519"/>
                  </a:lnTo>
                  <a:lnTo>
                    <a:pt x="2100719" y="42519"/>
                  </a:lnTo>
                  <a:lnTo>
                    <a:pt x="2100719" y="0"/>
                  </a:lnTo>
                  <a:close/>
                </a:path>
                <a:path w="2523490" h="447675" extrusionOk="0">
                  <a:moveTo>
                    <a:pt x="2265984" y="308775"/>
                  </a:moveTo>
                  <a:lnTo>
                    <a:pt x="2229269" y="308775"/>
                  </a:lnTo>
                  <a:lnTo>
                    <a:pt x="2229269" y="369582"/>
                  </a:lnTo>
                  <a:lnTo>
                    <a:pt x="2265984" y="369582"/>
                  </a:lnTo>
                  <a:lnTo>
                    <a:pt x="2265984" y="308775"/>
                  </a:lnTo>
                  <a:close/>
                </a:path>
                <a:path w="2523490" h="447675" extrusionOk="0">
                  <a:moveTo>
                    <a:pt x="2265984" y="235292"/>
                  </a:moveTo>
                  <a:lnTo>
                    <a:pt x="2229269" y="235292"/>
                  </a:lnTo>
                  <a:lnTo>
                    <a:pt x="2229269" y="296087"/>
                  </a:lnTo>
                  <a:lnTo>
                    <a:pt x="2265984" y="296087"/>
                  </a:lnTo>
                  <a:lnTo>
                    <a:pt x="2265984" y="235292"/>
                  </a:lnTo>
                  <a:close/>
                </a:path>
                <a:path w="2523490" h="447675" extrusionOk="0">
                  <a:moveTo>
                    <a:pt x="2265984" y="161810"/>
                  </a:moveTo>
                  <a:lnTo>
                    <a:pt x="2229269" y="161810"/>
                  </a:lnTo>
                  <a:lnTo>
                    <a:pt x="2229269" y="222605"/>
                  </a:lnTo>
                  <a:lnTo>
                    <a:pt x="2265984" y="222605"/>
                  </a:lnTo>
                  <a:lnTo>
                    <a:pt x="2265984" y="161810"/>
                  </a:lnTo>
                  <a:close/>
                </a:path>
                <a:path w="2523490" h="447675" extrusionOk="0">
                  <a:moveTo>
                    <a:pt x="2265984" y="51384"/>
                  </a:moveTo>
                  <a:lnTo>
                    <a:pt x="2229269" y="51384"/>
                  </a:lnTo>
                  <a:lnTo>
                    <a:pt x="2229269" y="93891"/>
                  </a:lnTo>
                  <a:lnTo>
                    <a:pt x="2265984" y="93891"/>
                  </a:lnTo>
                  <a:lnTo>
                    <a:pt x="2265984" y="51384"/>
                  </a:lnTo>
                  <a:close/>
                </a:path>
                <a:path w="2523490" h="447675" extrusionOk="0">
                  <a:moveTo>
                    <a:pt x="2265984" y="0"/>
                  </a:moveTo>
                  <a:lnTo>
                    <a:pt x="2229269" y="0"/>
                  </a:lnTo>
                  <a:lnTo>
                    <a:pt x="2229269" y="42519"/>
                  </a:lnTo>
                  <a:lnTo>
                    <a:pt x="2265984" y="42519"/>
                  </a:lnTo>
                  <a:lnTo>
                    <a:pt x="2265984" y="0"/>
                  </a:lnTo>
                  <a:close/>
                </a:path>
                <a:path w="2523490" h="447675" extrusionOk="0">
                  <a:moveTo>
                    <a:pt x="2311971" y="308775"/>
                  </a:moveTo>
                  <a:lnTo>
                    <a:pt x="2275243" y="308775"/>
                  </a:lnTo>
                  <a:lnTo>
                    <a:pt x="2275243" y="369582"/>
                  </a:lnTo>
                  <a:lnTo>
                    <a:pt x="2311971" y="369582"/>
                  </a:lnTo>
                  <a:lnTo>
                    <a:pt x="2311971" y="308775"/>
                  </a:lnTo>
                  <a:close/>
                </a:path>
                <a:path w="2523490" h="447675" extrusionOk="0">
                  <a:moveTo>
                    <a:pt x="2311971" y="235292"/>
                  </a:moveTo>
                  <a:lnTo>
                    <a:pt x="2275243" y="235292"/>
                  </a:lnTo>
                  <a:lnTo>
                    <a:pt x="2275243" y="296087"/>
                  </a:lnTo>
                  <a:lnTo>
                    <a:pt x="2311971" y="296087"/>
                  </a:lnTo>
                  <a:lnTo>
                    <a:pt x="2311971" y="235292"/>
                  </a:lnTo>
                  <a:close/>
                </a:path>
                <a:path w="2523490" h="447675" extrusionOk="0">
                  <a:moveTo>
                    <a:pt x="2311971" y="161810"/>
                  </a:moveTo>
                  <a:lnTo>
                    <a:pt x="2275243" y="161810"/>
                  </a:lnTo>
                  <a:lnTo>
                    <a:pt x="2275243" y="222605"/>
                  </a:lnTo>
                  <a:lnTo>
                    <a:pt x="2311971" y="222605"/>
                  </a:lnTo>
                  <a:lnTo>
                    <a:pt x="2311971" y="161810"/>
                  </a:lnTo>
                  <a:close/>
                </a:path>
                <a:path w="2523490" h="447675" extrusionOk="0">
                  <a:moveTo>
                    <a:pt x="2311971" y="51384"/>
                  </a:moveTo>
                  <a:lnTo>
                    <a:pt x="2275243" y="51384"/>
                  </a:lnTo>
                  <a:lnTo>
                    <a:pt x="2275243" y="93891"/>
                  </a:lnTo>
                  <a:lnTo>
                    <a:pt x="2311971" y="93891"/>
                  </a:lnTo>
                  <a:lnTo>
                    <a:pt x="2311971" y="51384"/>
                  </a:lnTo>
                  <a:close/>
                </a:path>
                <a:path w="2523490" h="447675" extrusionOk="0">
                  <a:moveTo>
                    <a:pt x="2311971" y="0"/>
                  </a:moveTo>
                  <a:lnTo>
                    <a:pt x="2275243" y="0"/>
                  </a:lnTo>
                  <a:lnTo>
                    <a:pt x="2275243" y="42519"/>
                  </a:lnTo>
                  <a:lnTo>
                    <a:pt x="2311971" y="42519"/>
                  </a:lnTo>
                  <a:lnTo>
                    <a:pt x="2311971" y="0"/>
                  </a:lnTo>
                  <a:close/>
                </a:path>
                <a:path w="2523490" h="447675" extrusionOk="0">
                  <a:moveTo>
                    <a:pt x="2477249" y="308775"/>
                  </a:moveTo>
                  <a:lnTo>
                    <a:pt x="2440521" y="308775"/>
                  </a:lnTo>
                  <a:lnTo>
                    <a:pt x="2440521" y="369582"/>
                  </a:lnTo>
                  <a:lnTo>
                    <a:pt x="2477249" y="369582"/>
                  </a:lnTo>
                  <a:lnTo>
                    <a:pt x="2477249" y="308775"/>
                  </a:lnTo>
                  <a:close/>
                </a:path>
                <a:path w="2523490" h="447675" extrusionOk="0">
                  <a:moveTo>
                    <a:pt x="2477249" y="235292"/>
                  </a:moveTo>
                  <a:lnTo>
                    <a:pt x="2440521" y="235292"/>
                  </a:lnTo>
                  <a:lnTo>
                    <a:pt x="2440521" y="296087"/>
                  </a:lnTo>
                  <a:lnTo>
                    <a:pt x="2477249" y="296087"/>
                  </a:lnTo>
                  <a:lnTo>
                    <a:pt x="2477249" y="235292"/>
                  </a:lnTo>
                  <a:close/>
                </a:path>
                <a:path w="2523490" h="447675" extrusionOk="0">
                  <a:moveTo>
                    <a:pt x="2477249" y="161810"/>
                  </a:moveTo>
                  <a:lnTo>
                    <a:pt x="2440521" y="161810"/>
                  </a:lnTo>
                  <a:lnTo>
                    <a:pt x="2440521" y="222605"/>
                  </a:lnTo>
                  <a:lnTo>
                    <a:pt x="2477249" y="222605"/>
                  </a:lnTo>
                  <a:lnTo>
                    <a:pt x="2477249" y="161810"/>
                  </a:lnTo>
                  <a:close/>
                </a:path>
                <a:path w="2523490" h="447675" extrusionOk="0">
                  <a:moveTo>
                    <a:pt x="2477249" y="51384"/>
                  </a:moveTo>
                  <a:lnTo>
                    <a:pt x="2440521" y="51384"/>
                  </a:lnTo>
                  <a:lnTo>
                    <a:pt x="2440521" y="93891"/>
                  </a:lnTo>
                  <a:lnTo>
                    <a:pt x="2477249" y="93891"/>
                  </a:lnTo>
                  <a:lnTo>
                    <a:pt x="2477249" y="51384"/>
                  </a:lnTo>
                  <a:close/>
                </a:path>
                <a:path w="2523490" h="447675" extrusionOk="0">
                  <a:moveTo>
                    <a:pt x="2477249" y="0"/>
                  </a:moveTo>
                  <a:lnTo>
                    <a:pt x="2440521" y="0"/>
                  </a:lnTo>
                  <a:lnTo>
                    <a:pt x="2440521" y="42519"/>
                  </a:lnTo>
                  <a:lnTo>
                    <a:pt x="2477249" y="42519"/>
                  </a:lnTo>
                  <a:lnTo>
                    <a:pt x="2477249" y="0"/>
                  </a:lnTo>
                  <a:close/>
                </a:path>
                <a:path w="2523490" h="447675" extrusionOk="0">
                  <a:moveTo>
                    <a:pt x="2523210" y="308775"/>
                  </a:moveTo>
                  <a:lnTo>
                    <a:pt x="2486482" y="308775"/>
                  </a:lnTo>
                  <a:lnTo>
                    <a:pt x="2486482" y="369582"/>
                  </a:lnTo>
                  <a:lnTo>
                    <a:pt x="2523210" y="369582"/>
                  </a:lnTo>
                  <a:lnTo>
                    <a:pt x="2523210" y="308775"/>
                  </a:lnTo>
                  <a:close/>
                </a:path>
                <a:path w="2523490" h="447675" extrusionOk="0">
                  <a:moveTo>
                    <a:pt x="2523210" y="235292"/>
                  </a:moveTo>
                  <a:lnTo>
                    <a:pt x="2486482" y="235292"/>
                  </a:lnTo>
                  <a:lnTo>
                    <a:pt x="2486482" y="296087"/>
                  </a:lnTo>
                  <a:lnTo>
                    <a:pt x="2523210" y="296087"/>
                  </a:lnTo>
                  <a:lnTo>
                    <a:pt x="2523210" y="235292"/>
                  </a:lnTo>
                  <a:close/>
                </a:path>
                <a:path w="2523490" h="447675" extrusionOk="0">
                  <a:moveTo>
                    <a:pt x="2523210" y="161810"/>
                  </a:moveTo>
                  <a:lnTo>
                    <a:pt x="2486482" y="161810"/>
                  </a:lnTo>
                  <a:lnTo>
                    <a:pt x="2486482" y="222605"/>
                  </a:lnTo>
                  <a:lnTo>
                    <a:pt x="2523210" y="222605"/>
                  </a:lnTo>
                  <a:lnTo>
                    <a:pt x="2523210" y="161810"/>
                  </a:lnTo>
                  <a:close/>
                </a:path>
                <a:path w="2523490" h="447675" extrusionOk="0">
                  <a:moveTo>
                    <a:pt x="2523210" y="51384"/>
                  </a:moveTo>
                  <a:lnTo>
                    <a:pt x="2486482" y="51384"/>
                  </a:lnTo>
                  <a:lnTo>
                    <a:pt x="2486482" y="93891"/>
                  </a:lnTo>
                  <a:lnTo>
                    <a:pt x="2523210" y="93891"/>
                  </a:lnTo>
                  <a:lnTo>
                    <a:pt x="2523210" y="51384"/>
                  </a:lnTo>
                  <a:close/>
                </a:path>
                <a:path w="2523490" h="447675" extrusionOk="0">
                  <a:moveTo>
                    <a:pt x="2523210" y="0"/>
                  </a:moveTo>
                  <a:lnTo>
                    <a:pt x="2486482" y="0"/>
                  </a:lnTo>
                  <a:lnTo>
                    <a:pt x="2486482" y="42519"/>
                  </a:lnTo>
                  <a:lnTo>
                    <a:pt x="2523210" y="42519"/>
                  </a:lnTo>
                  <a:lnTo>
                    <a:pt x="252321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2" name="Google Shape;72;p1"/>
            <p:cNvSpPr/>
            <p:nvPr/>
          </p:nvSpPr>
          <p:spPr>
            <a:xfrm>
              <a:off x="1166545" y="4665535"/>
              <a:ext cx="869315" cy="443865"/>
            </a:xfrm>
            <a:custGeom>
              <a:avLst/>
              <a:gdLst/>
              <a:ahLst/>
              <a:cxnLst/>
              <a:rect l="l" t="t" r="r" b="b"/>
              <a:pathLst>
                <a:path w="869314" h="443864" extrusionOk="0">
                  <a:moveTo>
                    <a:pt x="36728" y="308775"/>
                  </a:moveTo>
                  <a:lnTo>
                    <a:pt x="0" y="308775"/>
                  </a:lnTo>
                  <a:lnTo>
                    <a:pt x="0" y="369582"/>
                  </a:lnTo>
                  <a:lnTo>
                    <a:pt x="36728" y="369582"/>
                  </a:lnTo>
                  <a:lnTo>
                    <a:pt x="36728" y="308775"/>
                  </a:lnTo>
                  <a:close/>
                </a:path>
                <a:path w="869314" h="443864" extrusionOk="0">
                  <a:moveTo>
                    <a:pt x="36728" y="235292"/>
                  </a:moveTo>
                  <a:lnTo>
                    <a:pt x="0" y="235292"/>
                  </a:lnTo>
                  <a:lnTo>
                    <a:pt x="0" y="296087"/>
                  </a:lnTo>
                  <a:lnTo>
                    <a:pt x="36728" y="296087"/>
                  </a:lnTo>
                  <a:lnTo>
                    <a:pt x="36728" y="235292"/>
                  </a:lnTo>
                  <a:close/>
                </a:path>
                <a:path w="869314" h="443864" extrusionOk="0">
                  <a:moveTo>
                    <a:pt x="36728" y="161810"/>
                  </a:moveTo>
                  <a:lnTo>
                    <a:pt x="0" y="161810"/>
                  </a:lnTo>
                  <a:lnTo>
                    <a:pt x="0" y="222605"/>
                  </a:lnTo>
                  <a:lnTo>
                    <a:pt x="36728" y="222605"/>
                  </a:lnTo>
                  <a:lnTo>
                    <a:pt x="36728" y="161810"/>
                  </a:lnTo>
                  <a:close/>
                </a:path>
                <a:path w="869314" h="443864" extrusionOk="0">
                  <a:moveTo>
                    <a:pt x="36728" y="51384"/>
                  </a:moveTo>
                  <a:lnTo>
                    <a:pt x="0" y="51384"/>
                  </a:lnTo>
                  <a:lnTo>
                    <a:pt x="0" y="93891"/>
                  </a:lnTo>
                  <a:lnTo>
                    <a:pt x="36728" y="93891"/>
                  </a:lnTo>
                  <a:lnTo>
                    <a:pt x="36728" y="51384"/>
                  </a:lnTo>
                  <a:close/>
                </a:path>
                <a:path w="869314" h="443864" extrusionOk="0">
                  <a:moveTo>
                    <a:pt x="36728" y="0"/>
                  </a:moveTo>
                  <a:lnTo>
                    <a:pt x="0" y="0"/>
                  </a:lnTo>
                  <a:lnTo>
                    <a:pt x="0" y="42519"/>
                  </a:lnTo>
                  <a:lnTo>
                    <a:pt x="36728" y="42519"/>
                  </a:lnTo>
                  <a:lnTo>
                    <a:pt x="36728" y="0"/>
                  </a:lnTo>
                  <a:close/>
                </a:path>
                <a:path w="869314" h="443864" extrusionOk="0">
                  <a:moveTo>
                    <a:pt x="82702" y="308775"/>
                  </a:moveTo>
                  <a:lnTo>
                    <a:pt x="45974" y="308775"/>
                  </a:lnTo>
                  <a:lnTo>
                    <a:pt x="45974" y="369582"/>
                  </a:lnTo>
                  <a:lnTo>
                    <a:pt x="82702" y="369582"/>
                  </a:lnTo>
                  <a:lnTo>
                    <a:pt x="82702" y="308775"/>
                  </a:lnTo>
                  <a:close/>
                </a:path>
                <a:path w="869314" h="443864" extrusionOk="0">
                  <a:moveTo>
                    <a:pt x="82702" y="235292"/>
                  </a:moveTo>
                  <a:lnTo>
                    <a:pt x="45974" y="235292"/>
                  </a:lnTo>
                  <a:lnTo>
                    <a:pt x="45974" y="296087"/>
                  </a:lnTo>
                  <a:lnTo>
                    <a:pt x="82702" y="296087"/>
                  </a:lnTo>
                  <a:lnTo>
                    <a:pt x="82702" y="235292"/>
                  </a:lnTo>
                  <a:close/>
                </a:path>
                <a:path w="869314" h="443864" extrusionOk="0">
                  <a:moveTo>
                    <a:pt x="82702" y="161810"/>
                  </a:moveTo>
                  <a:lnTo>
                    <a:pt x="45974" y="161810"/>
                  </a:lnTo>
                  <a:lnTo>
                    <a:pt x="45974" y="222605"/>
                  </a:lnTo>
                  <a:lnTo>
                    <a:pt x="82702" y="222605"/>
                  </a:lnTo>
                  <a:lnTo>
                    <a:pt x="82702" y="161810"/>
                  </a:lnTo>
                  <a:close/>
                </a:path>
                <a:path w="869314" h="443864" extrusionOk="0">
                  <a:moveTo>
                    <a:pt x="82702" y="51384"/>
                  </a:moveTo>
                  <a:lnTo>
                    <a:pt x="45974" y="51384"/>
                  </a:lnTo>
                  <a:lnTo>
                    <a:pt x="45974" y="93891"/>
                  </a:lnTo>
                  <a:lnTo>
                    <a:pt x="82702" y="93891"/>
                  </a:lnTo>
                  <a:lnTo>
                    <a:pt x="82702" y="51384"/>
                  </a:lnTo>
                  <a:close/>
                </a:path>
                <a:path w="869314" h="443864" extrusionOk="0">
                  <a:moveTo>
                    <a:pt x="82702" y="0"/>
                  </a:moveTo>
                  <a:lnTo>
                    <a:pt x="45974" y="0"/>
                  </a:lnTo>
                  <a:lnTo>
                    <a:pt x="45974" y="42519"/>
                  </a:lnTo>
                  <a:lnTo>
                    <a:pt x="82702" y="42519"/>
                  </a:lnTo>
                  <a:lnTo>
                    <a:pt x="82702" y="0"/>
                  </a:lnTo>
                  <a:close/>
                </a:path>
                <a:path w="869314" h="443864" extrusionOk="0">
                  <a:moveTo>
                    <a:pt x="421220" y="263144"/>
                  </a:moveTo>
                  <a:lnTo>
                    <a:pt x="383654" y="263144"/>
                  </a:lnTo>
                  <a:lnTo>
                    <a:pt x="383654" y="443509"/>
                  </a:lnTo>
                  <a:lnTo>
                    <a:pt x="421220" y="443509"/>
                  </a:lnTo>
                  <a:lnTo>
                    <a:pt x="421220" y="263144"/>
                  </a:lnTo>
                  <a:close/>
                </a:path>
                <a:path w="869314" h="443864" extrusionOk="0">
                  <a:moveTo>
                    <a:pt x="421220" y="211759"/>
                  </a:moveTo>
                  <a:lnTo>
                    <a:pt x="383654" y="211759"/>
                  </a:lnTo>
                  <a:lnTo>
                    <a:pt x="383654" y="247573"/>
                  </a:lnTo>
                  <a:lnTo>
                    <a:pt x="421220" y="247573"/>
                  </a:lnTo>
                  <a:lnTo>
                    <a:pt x="421220" y="211759"/>
                  </a:lnTo>
                  <a:close/>
                </a:path>
                <a:path w="869314" h="443864" extrusionOk="0">
                  <a:moveTo>
                    <a:pt x="422998" y="55054"/>
                  </a:moveTo>
                  <a:lnTo>
                    <a:pt x="386270" y="55054"/>
                  </a:lnTo>
                  <a:lnTo>
                    <a:pt x="386270" y="97548"/>
                  </a:lnTo>
                  <a:lnTo>
                    <a:pt x="422998" y="97548"/>
                  </a:lnTo>
                  <a:lnTo>
                    <a:pt x="422998" y="55054"/>
                  </a:lnTo>
                  <a:close/>
                </a:path>
                <a:path w="869314" h="443864" extrusionOk="0">
                  <a:moveTo>
                    <a:pt x="422998" y="3683"/>
                  </a:moveTo>
                  <a:lnTo>
                    <a:pt x="386270" y="3683"/>
                  </a:lnTo>
                  <a:lnTo>
                    <a:pt x="386270" y="46177"/>
                  </a:lnTo>
                  <a:lnTo>
                    <a:pt x="422998" y="46177"/>
                  </a:lnTo>
                  <a:lnTo>
                    <a:pt x="422998" y="3683"/>
                  </a:lnTo>
                  <a:close/>
                </a:path>
                <a:path w="869314" h="443864" extrusionOk="0">
                  <a:moveTo>
                    <a:pt x="468960" y="55054"/>
                  </a:moveTo>
                  <a:lnTo>
                    <a:pt x="432231" y="55054"/>
                  </a:lnTo>
                  <a:lnTo>
                    <a:pt x="432231" y="97548"/>
                  </a:lnTo>
                  <a:lnTo>
                    <a:pt x="468960" y="97548"/>
                  </a:lnTo>
                  <a:lnTo>
                    <a:pt x="468960" y="55054"/>
                  </a:lnTo>
                  <a:close/>
                </a:path>
                <a:path w="869314" h="443864" extrusionOk="0">
                  <a:moveTo>
                    <a:pt x="468960" y="3683"/>
                  </a:moveTo>
                  <a:lnTo>
                    <a:pt x="432231" y="3683"/>
                  </a:lnTo>
                  <a:lnTo>
                    <a:pt x="432231" y="46177"/>
                  </a:lnTo>
                  <a:lnTo>
                    <a:pt x="468960" y="46177"/>
                  </a:lnTo>
                  <a:lnTo>
                    <a:pt x="468960" y="3683"/>
                  </a:lnTo>
                  <a:close/>
                </a:path>
                <a:path w="869314" h="443864" extrusionOk="0">
                  <a:moveTo>
                    <a:pt x="471373" y="190322"/>
                  </a:moveTo>
                  <a:lnTo>
                    <a:pt x="467017" y="174485"/>
                  </a:lnTo>
                  <a:lnTo>
                    <a:pt x="457466" y="161658"/>
                  </a:lnTo>
                  <a:lnTo>
                    <a:pt x="443915" y="153060"/>
                  </a:lnTo>
                  <a:lnTo>
                    <a:pt x="427596" y="149923"/>
                  </a:lnTo>
                  <a:lnTo>
                    <a:pt x="411276" y="153060"/>
                  </a:lnTo>
                  <a:lnTo>
                    <a:pt x="397751" y="161658"/>
                  </a:lnTo>
                  <a:lnTo>
                    <a:pt x="388188" y="174485"/>
                  </a:lnTo>
                  <a:lnTo>
                    <a:pt x="383844" y="190322"/>
                  </a:lnTo>
                  <a:lnTo>
                    <a:pt x="471373" y="190322"/>
                  </a:lnTo>
                  <a:close/>
                </a:path>
                <a:path w="869314" h="443864" extrusionOk="0">
                  <a:moveTo>
                    <a:pt x="471576" y="263144"/>
                  </a:moveTo>
                  <a:lnTo>
                    <a:pt x="434009" y="263144"/>
                  </a:lnTo>
                  <a:lnTo>
                    <a:pt x="434009" y="443509"/>
                  </a:lnTo>
                  <a:lnTo>
                    <a:pt x="471576" y="443509"/>
                  </a:lnTo>
                  <a:lnTo>
                    <a:pt x="471576" y="263144"/>
                  </a:lnTo>
                  <a:close/>
                </a:path>
                <a:path w="869314" h="443864" extrusionOk="0">
                  <a:moveTo>
                    <a:pt x="471576" y="211759"/>
                  </a:moveTo>
                  <a:lnTo>
                    <a:pt x="434009" y="211759"/>
                  </a:lnTo>
                  <a:lnTo>
                    <a:pt x="434009" y="247573"/>
                  </a:lnTo>
                  <a:lnTo>
                    <a:pt x="471576" y="247573"/>
                  </a:lnTo>
                  <a:lnTo>
                    <a:pt x="471576" y="211759"/>
                  </a:lnTo>
                  <a:close/>
                </a:path>
                <a:path w="869314" h="443864" extrusionOk="0">
                  <a:moveTo>
                    <a:pt x="868984" y="3683"/>
                  </a:moveTo>
                  <a:lnTo>
                    <a:pt x="832256" y="3683"/>
                  </a:lnTo>
                  <a:lnTo>
                    <a:pt x="832256" y="46215"/>
                  </a:lnTo>
                  <a:lnTo>
                    <a:pt x="868984" y="46215"/>
                  </a:lnTo>
                  <a:lnTo>
                    <a:pt x="868984" y="368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3" name="Google Shape;73;p1"/>
            <p:cNvSpPr/>
            <p:nvPr/>
          </p:nvSpPr>
          <p:spPr>
            <a:xfrm>
              <a:off x="750277" y="4250499"/>
              <a:ext cx="1697355" cy="39370"/>
            </a:xfrm>
            <a:custGeom>
              <a:avLst/>
              <a:gdLst/>
              <a:ahLst/>
              <a:cxnLst/>
              <a:rect l="l" t="t" r="r" b="b"/>
              <a:pathLst>
                <a:path w="1697355" h="39370" extrusionOk="0">
                  <a:moveTo>
                    <a:pt x="103974" y="0"/>
                  </a:moveTo>
                  <a:lnTo>
                    <a:pt x="0" y="0"/>
                  </a:lnTo>
                  <a:lnTo>
                    <a:pt x="0" y="16294"/>
                  </a:lnTo>
                  <a:lnTo>
                    <a:pt x="5842" y="19240"/>
                  </a:lnTo>
                  <a:lnTo>
                    <a:pt x="10693" y="24307"/>
                  </a:lnTo>
                  <a:lnTo>
                    <a:pt x="14262" y="31064"/>
                  </a:lnTo>
                  <a:lnTo>
                    <a:pt x="16256" y="39116"/>
                  </a:lnTo>
                  <a:lnTo>
                    <a:pt x="87718" y="39116"/>
                  </a:lnTo>
                  <a:lnTo>
                    <a:pt x="89700" y="31064"/>
                  </a:lnTo>
                  <a:lnTo>
                    <a:pt x="93268" y="24307"/>
                  </a:lnTo>
                  <a:lnTo>
                    <a:pt x="98132" y="19240"/>
                  </a:lnTo>
                  <a:lnTo>
                    <a:pt x="103974" y="16294"/>
                  </a:lnTo>
                  <a:lnTo>
                    <a:pt x="103974" y="0"/>
                  </a:lnTo>
                  <a:close/>
                </a:path>
                <a:path w="1697355" h="39370" extrusionOk="0">
                  <a:moveTo>
                    <a:pt x="1696986" y="0"/>
                  </a:moveTo>
                  <a:lnTo>
                    <a:pt x="1593037" y="0"/>
                  </a:lnTo>
                  <a:lnTo>
                    <a:pt x="1593037" y="16294"/>
                  </a:lnTo>
                  <a:lnTo>
                    <a:pt x="1598879" y="19240"/>
                  </a:lnTo>
                  <a:lnTo>
                    <a:pt x="1603743" y="24307"/>
                  </a:lnTo>
                  <a:lnTo>
                    <a:pt x="1607312" y="31064"/>
                  </a:lnTo>
                  <a:lnTo>
                    <a:pt x="1609293" y="39116"/>
                  </a:lnTo>
                  <a:lnTo>
                    <a:pt x="1680743" y="39116"/>
                  </a:lnTo>
                  <a:lnTo>
                    <a:pt x="1682737" y="31064"/>
                  </a:lnTo>
                  <a:lnTo>
                    <a:pt x="1686306" y="24307"/>
                  </a:lnTo>
                  <a:lnTo>
                    <a:pt x="1691157" y="19240"/>
                  </a:lnTo>
                  <a:lnTo>
                    <a:pt x="1696986" y="16294"/>
                  </a:lnTo>
                  <a:lnTo>
                    <a:pt x="1696986" y="0"/>
                  </a:lnTo>
                  <a:close/>
                </a:path>
              </a:pathLst>
            </a:custGeom>
            <a:solidFill>
              <a:srgbClr val="7A94C7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pic>
          <p:nvPicPr>
            <p:cNvPr id="74" name="Google Shape;74;p1"/>
            <p:cNvPicPr preferRelativeResize="0"/>
            <p:nvPr/>
          </p:nvPicPr>
          <p:blipFill rotWithShape="1">
            <a:blip r:embed="rId9">
              <a:alphaModFix/>
            </a:blip>
            <a:srcRect/>
            <a:stretch/>
          </p:blipFill>
          <p:spPr>
            <a:xfrm>
              <a:off x="1601576" y="3786706"/>
              <a:ext cx="221132" cy="14542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5" name="Google Shape;75;p1"/>
            <p:cNvSpPr/>
            <p:nvPr/>
          </p:nvSpPr>
          <p:spPr>
            <a:xfrm>
              <a:off x="1595307" y="3787085"/>
              <a:ext cx="227965" cy="265430"/>
            </a:xfrm>
            <a:custGeom>
              <a:avLst/>
              <a:gdLst/>
              <a:ahLst/>
              <a:cxnLst/>
              <a:rect l="l" t="t" r="r" b="b"/>
              <a:pathLst>
                <a:path w="227964" h="265429" extrusionOk="0">
                  <a:moveTo>
                    <a:pt x="6972" y="11430"/>
                  </a:moveTo>
                  <a:lnTo>
                    <a:pt x="469" y="11430"/>
                  </a:lnTo>
                  <a:lnTo>
                    <a:pt x="1181" y="12700"/>
                  </a:lnTo>
                  <a:lnTo>
                    <a:pt x="1181" y="265430"/>
                  </a:lnTo>
                  <a:lnTo>
                    <a:pt x="6261" y="265430"/>
                  </a:lnTo>
                  <a:lnTo>
                    <a:pt x="6261" y="132080"/>
                  </a:lnTo>
                  <a:lnTo>
                    <a:pt x="18371" y="127000"/>
                  </a:lnTo>
                  <a:lnTo>
                    <a:pt x="30479" y="123190"/>
                  </a:lnTo>
                  <a:lnTo>
                    <a:pt x="6261" y="123190"/>
                  </a:lnTo>
                  <a:lnTo>
                    <a:pt x="6261" y="114300"/>
                  </a:lnTo>
                  <a:lnTo>
                    <a:pt x="18371" y="109220"/>
                  </a:lnTo>
                  <a:lnTo>
                    <a:pt x="30484" y="105410"/>
                  </a:lnTo>
                  <a:lnTo>
                    <a:pt x="6261" y="105410"/>
                  </a:lnTo>
                  <a:lnTo>
                    <a:pt x="6261" y="95250"/>
                  </a:lnTo>
                  <a:lnTo>
                    <a:pt x="18371" y="90170"/>
                  </a:lnTo>
                  <a:lnTo>
                    <a:pt x="30479" y="86360"/>
                  </a:lnTo>
                  <a:lnTo>
                    <a:pt x="6261" y="86360"/>
                  </a:lnTo>
                  <a:lnTo>
                    <a:pt x="6261" y="77470"/>
                  </a:lnTo>
                  <a:lnTo>
                    <a:pt x="17398" y="72390"/>
                  </a:lnTo>
                  <a:lnTo>
                    <a:pt x="26466" y="69850"/>
                  </a:lnTo>
                  <a:lnTo>
                    <a:pt x="29921" y="68580"/>
                  </a:lnTo>
                  <a:lnTo>
                    <a:pt x="35572" y="67310"/>
                  </a:lnTo>
                  <a:lnTo>
                    <a:pt x="37769" y="66040"/>
                  </a:lnTo>
                  <a:lnTo>
                    <a:pt x="43002" y="66040"/>
                  </a:lnTo>
                  <a:lnTo>
                    <a:pt x="46939" y="64770"/>
                  </a:lnTo>
                  <a:lnTo>
                    <a:pt x="95634" y="64770"/>
                  </a:lnTo>
                  <a:lnTo>
                    <a:pt x="93103" y="63500"/>
                  </a:lnTo>
                  <a:lnTo>
                    <a:pt x="88061" y="62230"/>
                  </a:lnTo>
                  <a:lnTo>
                    <a:pt x="88061" y="53340"/>
                  </a:lnTo>
                  <a:lnTo>
                    <a:pt x="109710" y="53340"/>
                  </a:lnTo>
                  <a:lnTo>
                    <a:pt x="103225" y="49530"/>
                  </a:lnTo>
                  <a:lnTo>
                    <a:pt x="98158" y="46990"/>
                  </a:lnTo>
                  <a:lnTo>
                    <a:pt x="93103" y="45720"/>
                  </a:lnTo>
                  <a:lnTo>
                    <a:pt x="88061" y="43180"/>
                  </a:lnTo>
                  <a:lnTo>
                    <a:pt x="88061" y="34290"/>
                  </a:lnTo>
                  <a:lnTo>
                    <a:pt x="108605" y="34290"/>
                  </a:lnTo>
                  <a:lnTo>
                    <a:pt x="103225" y="31750"/>
                  </a:lnTo>
                  <a:lnTo>
                    <a:pt x="93103" y="26670"/>
                  </a:lnTo>
                  <a:lnTo>
                    <a:pt x="88061" y="25400"/>
                  </a:lnTo>
                  <a:lnTo>
                    <a:pt x="88061" y="16510"/>
                  </a:lnTo>
                  <a:lnTo>
                    <a:pt x="110016" y="16510"/>
                  </a:lnTo>
                  <a:lnTo>
                    <a:pt x="103225" y="12700"/>
                  </a:lnTo>
                  <a:lnTo>
                    <a:pt x="6261" y="12700"/>
                  </a:lnTo>
                  <a:lnTo>
                    <a:pt x="6972" y="11430"/>
                  </a:lnTo>
                  <a:close/>
                </a:path>
                <a:path w="227964" h="265429" extrusionOk="0">
                  <a:moveTo>
                    <a:pt x="94135" y="119380"/>
                  </a:moveTo>
                  <a:lnTo>
                    <a:pt x="54736" y="119380"/>
                  </a:lnTo>
                  <a:lnTo>
                    <a:pt x="66871" y="120650"/>
                  </a:lnTo>
                  <a:lnTo>
                    <a:pt x="78990" y="123190"/>
                  </a:lnTo>
                  <a:lnTo>
                    <a:pt x="91105" y="127000"/>
                  </a:lnTo>
                  <a:lnTo>
                    <a:pt x="103225" y="132080"/>
                  </a:lnTo>
                  <a:lnTo>
                    <a:pt x="110870" y="134620"/>
                  </a:lnTo>
                  <a:lnTo>
                    <a:pt x="121577" y="138430"/>
                  </a:lnTo>
                  <a:lnTo>
                    <a:pt x="128968" y="140970"/>
                  </a:lnTo>
                  <a:lnTo>
                    <a:pt x="134696" y="142240"/>
                  </a:lnTo>
                  <a:lnTo>
                    <a:pt x="140766" y="143510"/>
                  </a:lnTo>
                  <a:lnTo>
                    <a:pt x="146176" y="143510"/>
                  </a:lnTo>
                  <a:lnTo>
                    <a:pt x="152933" y="144780"/>
                  </a:lnTo>
                  <a:lnTo>
                    <a:pt x="157340" y="144780"/>
                  </a:lnTo>
                  <a:lnTo>
                    <a:pt x="163093" y="146050"/>
                  </a:lnTo>
                  <a:lnTo>
                    <a:pt x="167830" y="146050"/>
                  </a:lnTo>
                  <a:lnTo>
                    <a:pt x="183363" y="144780"/>
                  </a:lnTo>
                  <a:lnTo>
                    <a:pt x="198489" y="142240"/>
                  </a:lnTo>
                  <a:lnTo>
                    <a:pt x="213180" y="137160"/>
                  </a:lnTo>
                  <a:lnTo>
                    <a:pt x="217922" y="135890"/>
                  </a:lnTo>
                  <a:lnTo>
                    <a:pt x="148570" y="135890"/>
                  </a:lnTo>
                  <a:lnTo>
                    <a:pt x="133359" y="133350"/>
                  </a:lnTo>
                  <a:lnTo>
                    <a:pt x="103225" y="123190"/>
                  </a:lnTo>
                  <a:lnTo>
                    <a:pt x="94135" y="119380"/>
                  </a:lnTo>
                  <a:close/>
                </a:path>
                <a:path w="227964" h="265429" extrusionOk="0">
                  <a:moveTo>
                    <a:pt x="219938" y="123190"/>
                  </a:moveTo>
                  <a:lnTo>
                    <a:pt x="206588" y="128270"/>
                  </a:lnTo>
                  <a:lnTo>
                    <a:pt x="178503" y="135890"/>
                  </a:lnTo>
                  <a:lnTo>
                    <a:pt x="217922" y="135890"/>
                  </a:lnTo>
                  <a:lnTo>
                    <a:pt x="227406" y="133350"/>
                  </a:lnTo>
                  <a:lnTo>
                    <a:pt x="224853" y="129540"/>
                  </a:lnTo>
                  <a:lnTo>
                    <a:pt x="222351" y="127000"/>
                  </a:lnTo>
                  <a:lnTo>
                    <a:pt x="219938" y="123190"/>
                  </a:lnTo>
                  <a:close/>
                </a:path>
                <a:path w="227964" h="265429" extrusionOk="0">
                  <a:moveTo>
                    <a:pt x="94137" y="101600"/>
                  </a:moveTo>
                  <a:lnTo>
                    <a:pt x="66871" y="101600"/>
                  </a:lnTo>
                  <a:lnTo>
                    <a:pt x="78990" y="104140"/>
                  </a:lnTo>
                  <a:lnTo>
                    <a:pt x="103225" y="114300"/>
                  </a:lnTo>
                  <a:lnTo>
                    <a:pt x="131583" y="124460"/>
                  </a:lnTo>
                  <a:lnTo>
                    <a:pt x="145907" y="127000"/>
                  </a:lnTo>
                  <a:lnTo>
                    <a:pt x="160273" y="127000"/>
                  </a:lnTo>
                  <a:lnTo>
                    <a:pt x="174117" y="125730"/>
                  </a:lnTo>
                  <a:lnTo>
                    <a:pt x="187536" y="123190"/>
                  </a:lnTo>
                  <a:lnTo>
                    <a:pt x="200509" y="119380"/>
                  </a:lnTo>
                  <a:lnTo>
                    <a:pt x="203636" y="118110"/>
                  </a:lnTo>
                  <a:lnTo>
                    <a:pt x="157187" y="118110"/>
                  </a:lnTo>
                  <a:lnTo>
                    <a:pt x="143598" y="116840"/>
                  </a:lnTo>
                  <a:lnTo>
                    <a:pt x="130044" y="114300"/>
                  </a:lnTo>
                  <a:lnTo>
                    <a:pt x="116572" y="110490"/>
                  </a:lnTo>
                  <a:lnTo>
                    <a:pt x="103225" y="105410"/>
                  </a:lnTo>
                  <a:lnTo>
                    <a:pt x="94137" y="101600"/>
                  </a:lnTo>
                  <a:close/>
                </a:path>
                <a:path w="227964" h="265429" extrusionOk="0">
                  <a:moveTo>
                    <a:pt x="54736" y="110490"/>
                  </a:moveTo>
                  <a:lnTo>
                    <a:pt x="42597" y="111760"/>
                  </a:lnTo>
                  <a:lnTo>
                    <a:pt x="30479" y="114300"/>
                  </a:lnTo>
                  <a:lnTo>
                    <a:pt x="18371" y="118110"/>
                  </a:lnTo>
                  <a:lnTo>
                    <a:pt x="6261" y="123190"/>
                  </a:lnTo>
                  <a:lnTo>
                    <a:pt x="30479" y="123190"/>
                  </a:lnTo>
                  <a:lnTo>
                    <a:pt x="42597" y="120650"/>
                  </a:lnTo>
                  <a:lnTo>
                    <a:pt x="54736" y="119380"/>
                  </a:lnTo>
                  <a:lnTo>
                    <a:pt x="94135" y="119380"/>
                  </a:lnTo>
                  <a:lnTo>
                    <a:pt x="91105" y="118110"/>
                  </a:lnTo>
                  <a:lnTo>
                    <a:pt x="78990" y="114300"/>
                  </a:lnTo>
                  <a:lnTo>
                    <a:pt x="66871" y="111760"/>
                  </a:lnTo>
                  <a:lnTo>
                    <a:pt x="54736" y="110490"/>
                  </a:lnTo>
                  <a:close/>
                </a:path>
                <a:path w="227964" h="265429" extrusionOk="0">
                  <a:moveTo>
                    <a:pt x="206768" y="105410"/>
                  </a:moveTo>
                  <a:lnTo>
                    <a:pt x="195049" y="110490"/>
                  </a:lnTo>
                  <a:lnTo>
                    <a:pt x="182864" y="114300"/>
                  </a:lnTo>
                  <a:lnTo>
                    <a:pt x="170235" y="116840"/>
                  </a:lnTo>
                  <a:lnTo>
                    <a:pt x="157187" y="118110"/>
                  </a:lnTo>
                  <a:lnTo>
                    <a:pt x="203636" y="118110"/>
                  </a:lnTo>
                  <a:lnTo>
                    <a:pt x="213017" y="114300"/>
                  </a:lnTo>
                  <a:lnTo>
                    <a:pt x="210832" y="110490"/>
                  </a:lnTo>
                  <a:lnTo>
                    <a:pt x="208749" y="107950"/>
                  </a:lnTo>
                  <a:lnTo>
                    <a:pt x="206768" y="105410"/>
                  </a:lnTo>
                  <a:close/>
                </a:path>
                <a:path w="227964" h="265429" extrusionOk="0">
                  <a:moveTo>
                    <a:pt x="94135" y="82550"/>
                  </a:moveTo>
                  <a:lnTo>
                    <a:pt x="54736" y="82550"/>
                  </a:lnTo>
                  <a:lnTo>
                    <a:pt x="66871" y="83820"/>
                  </a:lnTo>
                  <a:lnTo>
                    <a:pt x="78990" y="86360"/>
                  </a:lnTo>
                  <a:lnTo>
                    <a:pt x="91105" y="90170"/>
                  </a:lnTo>
                  <a:lnTo>
                    <a:pt x="103225" y="95250"/>
                  </a:lnTo>
                  <a:lnTo>
                    <a:pt x="115898" y="101600"/>
                  </a:lnTo>
                  <a:lnTo>
                    <a:pt x="128700" y="105410"/>
                  </a:lnTo>
                  <a:lnTo>
                    <a:pt x="141585" y="107950"/>
                  </a:lnTo>
                  <a:lnTo>
                    <a:pt x="154508" y="109220"/>
                  </a:lnTo>
                  <a:lnTo>
                    <a:pt x="166839" y="107950"/>
                  </a:lnTo>
                  <a:lnTo>
                    <a:pt x="178749" y="105410"/>
                  </a:lnTo>
                  <a:lnTo>
                    <a:pt x="190216" y="101600"/>
                  </a:lnTo>
                  <a:lnTo>
                    <a:pt x="192966" y="100330"/>
                  </a:lnTo>
                  <a:lnTo>
                    <a:pt x="152247" y="100330"/>
                  </a:lnTo>
                  <a:lnTo>
                    <a:pt x="139894" y="99060"/>
                  </a:lnTo>
                  <a:lnTo>
                    <a:pt x="127574" y="96520"/>
                  </a:lnTo>
                  <a:lnTo>
                    <a:pt x="115335" y="92710"/>
                  </a:lnTo>
                  <a:lnTo>
                    <a:pt x="103225" y="86360"/>
                  </a:lnTo>
                  <a:lnTo>
                    <a:pt x="94135" y="82550"/>
                  </a:lnTo>
                  <a:close/>
                </a:path>
                <a:path w="227964" h="265429" extrusionOk="0">
                  <a:moveTo>
                    <a:pt x="54736" y="91440"/>
                  </a:moveTo>
                  <a:lnTo>
                    <a:pt x="42597" y="92710"/>
                  </a:lnTo>
                  <a:lnTo>
                    <a:pt x="30479" y="95250"/>
                  </a:lnTo>
                  <a:lnTo>
                    <a:pt x="6261" y="105410"/>
                  </a:lnTo>
                  <a:lnTo>
                    <a:pt x="30484" y="105410"/>
                  </a:lnTo>
                  <a:lnTo>
                    <a:pt x="42597" y="101600"/>
                  </a:lnTo>
                  <a:lnTo>
                    <a:pt x="94137" y="101600"/>
                  </a:lnTo>
                  <a:lnTo>
                    <a:pt x="78990" y="95250"/>
                  </a:lnTo>
                  <a:lnTo>
                    <a:pt x="66871" y="92710"/>
                  </a:lnTo>
                  <a:lnTo>
                    <a:pt x="54736" y="91440"/>
                  </a:lnTo>
                  <a:close/>
                </a:path>
                <a:path w="227964" h="265429" extrusionOk="0">
                  <a:moveTo>
                    <a:pt x="196481" y="86360"/>
                  </a:moveTo>
                  <a:lnTo>
                    <a:pt x="186080" y="91440"/>
                  </a:lnTo>
                  <a:lnTo>
                    <a:pt x="175231" y="96520"/>
                  </a:lnTo>
                  <a:lnTo>
                    <a:pt x="163949" y="99060"/>
                  </a:lnTo>
                  <a:lnTo>
                    <a:pt x="152247" y="100330"/>
                  </a:lnTo>
                  <a:lnTo>
                    <a:pt x="192966" y="100330"/>
                  </a:lnTo>
                  <a:lnTo>
                    <a:pt x="201218" y="96520"/>
                  </a:lnTo>
                  <a:lnTo>
                    <a:pt x="199516" y="92710"/>
                  </a:lnTo>
                  <a:lnTo>
                    <a:pt x="197929" y="90170"/>
                  </a:lnTo>
                  <a:lnTo>
                    <a:pt x="196481" y="86360"/>
                  </a:lnTo>
                  <a:close/>
                </a:path>
                <a:path w="227964" h="265429" extrusionOk="0">
                  <a:moveTo>
                    <a:pt x="95634" y="64770"/>
                  </a:moveTo>
                  <a:lnTo>
                    <a:pt x="66522" y="64770"/>
                  </a:lnTo>
                  <a:lnTo>
                    <a:pt x="70929" y="66040"/>
                  </a:lnTo>
                  <a:lnTo>
                    <a:pt x="74777" y="67310"/>
                  </a:lnTo>
                  <a:lnTo>
                    <a:pt x="79451" y="68580"/>
                  </a:lnTo>
                  <a:lnTo>
                    <a:pt x="80302" y="68580"/>
                  </a:lnTo>
                  <a:lnTo>
                    <a:pt x="88493" y="71120"/>
                  </a:lnTo>
                  <a:lnTo>
                    <a:pt x="95859" y="73660"/>
                  </a:lnTo>
                  <a:lnTo>
                    <a:pt x="103225" y="77470"/>
                  </a:lnTo>
                  <a:lnTo>
                    <a:pt x="126642" y="87630"/>
                  </a:lnTo>
                  <a:lnTo>
                    <a:pt x="138496" y="90170"/>
                  </a:lnTo>
                  <a:lnTo>
                    <a:pt x="150393" y="90170"/>
                  </a:lnTo>
                  <a:lnTo>
                    <a:pt x="161575" y="88900"/>
                  </a:lnTo>
                  <a:lnTo>
                    <a:pt x="172345" y="86360"/>
                  </a:lnTo>
                  <a:lnTo>
                    <a:pt x="182686" y="82550"/>
                  </a:lnTo>
                  <a:lnTo>
                    <a:pt x="185160" y="81280"/>
                  </a:lnTo>
                  <a:lnTo>
                    <a:pt x="137392" y="81280"/>
                  </a:lnTo>
                  <a:lnTo>
                    <a:pt x="114504" y="73660"/>
                  </a:lnTo>
                  <a:lnTo>
                    <a:pt x="103225" y="68580"/>
                  </a:lnTo>
                  <a:lnTo>
                    <a:pt x="95634" y="64770"/>
                  </a:lnTo>
                  <a:close/>
                </a:path>
                <a:path w="227964" h="265429" extrusionOk="0">
                  <a:moveTo>
                    <a:pt x="54736" y="73660"/>
                  </a:moveTo>
                  <a:lnTo>
                    <a:pt x="42597" y="74930"/>
                  </a:lnTo>
                  <a:lnTo>
                    <a:pt x="30479" y="77470"/>
                  </a:lnTo>
                  <a:lnTo>
                    <a:pt x="18371" y="81280"/>
                  </a:lnTo>
                  <a:lnTo>
                    <a:pt x="6261" y="86360"/>
                  </a:lnTo>
                  <a:lnTo>
                    <a:pt x="30479" y="86360"/>
                  </a:lnTo>
                  <a:lnTo>
                    <a:pt x="42597" y="83820"/>
                  </a:lnTo>
                  <a:lnTo>
                    <a:pt x="54736" y="82550"/>
                  </a:lnTo>
                  <a:lnTo>
                    <a:pt x="94135" y="82550"/>
                  </a:lnTo>
                  <a:lnTo>
                    <a:pt x="91105" y="81280"/>
                  </a:lnTo>
                  <a:lnTo>
                    <a:pt x="78990" y="77470"/>
                  </a:lnTo>
                  <a:lnTo>
                    <a:pt x="66871" y="74930"/>
                  </a:lnTo>
                  <a:lnTo>
                    <a:pt x="54736" y="73660"/>
                  </a:lnTo>
                  <a:close/>
                </a:path>
                <a:path w="227964" h="265429" extrusionOk="0">
                  <a:moveTo>
                    <a:pt x="189610" y="68580"/>
                  </a:moveTo>
                  <a:lnTo>
                    <a:pt x="180081" y="73660"/>
                  </a:lnTo>
                  <a:lnTo>
                    <a:pt x="170111" y="77470"/>
                  </a:lnTo>
                  <a:lnTo>
                    <a:pt x="159716" y="80010"/>
                  </a:lnTo>
                  <a:lnTo>
                    <a:pt x="148907" y="81280"/>
                  </a:lnTo>
                  <a:lnTo>
                    <a:pt x="185160" y="81280"/>
                  </a:lnTo>
                  <a:lnTo>
                    <a:pt x="192582" y="77470"/>
                  </a:lnTo>
                  <a:lnTo>
                    <a:pt x="191998" y="76200"/>
                  </a:lnTo>
                  <a:lnTo>
                    <a:pt x="191452" y="74930"/>
                  </a:lnTo>
                  <a:lnTo>
                    <a:pt x="190449" y="71120"/>
                  </a:lnTo>
                  <a:lnTo>
                    <a:pt x="189610" y="68580"/>
                  </a:lnTo>
                  <a:close/>
                </a:path>
                <a:path w="227964" h="265429" extrusionOk="0">
                  <a:moveTo>
                    <a:pt x="109710" y="53340"/>
                  </a:moveTo>
                  <a:lnTo>
                    <a:pt x="88061" y="53340"/>
                  </a:lnTo>
                  <a:lnTo>
                    <a:pt x="93103" y="54610"/>
                  </a:lnTo>
                  <a:lnTo>
                    <a:pt x="103225" y="59690"/>
                  </a:lnTo>
                  <a:lnTo>
                    <a:pt x="114221" y="64770"/>
                  </a:lnTo>
                  <a:lnTo>
                    <a:pt x="125347" y="68580"/>
                  </a:lnTo>
                  <a:lnTo>
                    <a:pt x="136556" y="71120"/>
                  </a:lnTo>
                  <a:lnTo>
                    <a:pt x="147802" y="72390"/>
                  </a:lnTo>
                  <a:lnTo>
                    <a:pt x="158386" y="71120"/>
                  </a:lnTo>
                  <a:lnTo>
                    <a:pt x="168560" y="68580"/>
                  </a:lnTo>
                  <a:lnTo>
                    <a:pt x="178306" y="64770"/>
                  </a:lnTo>
                  <a:lnTo>
                    <a:pt x="180630" y="63500"/>
                  </a:lnTo>
                  <a:lnTo>
                    <a:pt x="147065" y="63500"/>
                  </a:lnTo>
                  <a:lnTo>
                    <a:pt x="136001" y="62230"/>
                  </a:lnTo>
                  <a:lnTo>
                    <a:pt x="124974" y="59690"/>
                  </a:lnTo>
                  <a:lnTo>
                    <a:pt x="114033" y="55880"/>
                  </a:lnTo>
                  <a:lnTo>
                    <a:pt x="109710" y="53340"/>
                  </a:lnTo>
                  <a:close/>
                </a:path>
                <a:path w="227964" h="265429" extrusionOk="0">
                  <a:moveTo>
                    <a:pt x="186486" y="49530"/>
                  </a:moveTo>
                  <a:lnTo>
                    <a:pt x="177292" y="54610"/>
                  </a:lnTo>
                  <a:lnTo>
                    <a:pt x="167647" y="59690"/>
                  </a:lnTo>
                  <a:lnTo>
                    <a:pt x="157567" y="62230"/>
                  </a:lnTo>
                  <a:lnTo>
                    <a:pt x="147065" y="63500"/>
                  </a:lnTo>
                  <a:lnTo>
                    <a:pt x="180630" y="63500"/>
                  </a:lnTo>
                  <a:lnTo>
                    <a:pt x="187604" y="59690"/>
                  </a:lnTo>
                  <a:lnTo>
                    <a:pt x="186728" y="53340"/>
                  </a:lnTo>
                  <a:lnTo>
                    <a:pt x="186486" y="49530"/>
                  </a:lnTo>
                  <a:close/>
                </a:path>
                <a:path w="227964" h="265429" extrusionOk="0">
                  <a:moveTo>
                    <a:pt x="108605" y="34290"/>
                  </a:moveTo>
                  <a:lnTo>
                    <a:pt x="88061" y="34290"/>
                  </a:lnTo>
                  <a:lnTo>
                    <a:pt x="93103" y="36830"/>
                  </a:lnTo>
                  <a:lnTo>
                    <a:pt x="98158" y="38100"/>
                  </a:lnTo>
                  <a:lnTo>
                    <a:pt x="103225" y="40640"/>
                  </a:lnTo>
                  <a:lnTo>
                    <a:pt x="124815" y="50800"/>
                  </a:lnTo>
                  <a:lnTo>
                    <a:pt x="135761" y="53340"/>
                  </a:lnTo>
                  <a:lnTo>
                    <a:pt x="146748" y="54610"/>
                  </a:lnTo>
                  <a:lnTo>
                    <a:pt x="157209" y="53340"/>
                  </a:lnTo>
                  <a:lnTo>
                    <a:pt x="167246" y="49530"/>
                  </a:lnTo>
                  <a:lnTo>
                    <a:pt x="176845" y="45720"/>
                  </a:lnTo>
                  <a:lnTo>
                    <a:pt x="179131" y="44450"/>
                  </a:lnTo>
                  <a:lnTo>
                    <a:pt x="135847" y="44450"/>
                  </a:lnTo>
                  <a:lnTo>
                    <a:pt x="124875" y="41910"/>
                  </a:lnTo>
                  <a:lnTo>
                    <a:pt x="108605" y="34290"/>
                  </a:lnTo>
                  <a:close/>
                </a:path>
                <a:path w="227964" h="265429" extrusionOk="0">
                  <a:moveTo>
                    <a:pt x="186194" y="31750"/>
                  </a:moveTo>
                  <a:lnTo>
                    <a:pt x="177021" y="36830"/>
                  </a:lnTo>
                  <a:lnTo>
                    <a:pt x="167398" y="40640"/>
                  </a:lnTo>
                  <a:lnTo>
                    <a:pt x="157337" y="43180"/>
                  </a:lnTo>
                  <a:lnTo>
                    <a:pt x="146850" y="44450"/>
                  </a:lnTo>
                  <a:lnTo>
                    <a:pt x="179131" y="44450"/>
                  </a:lnTo>
                  <a:lnTo>
                    <a:pt x="185991" y="40640"/>
                  </a:lnTo>
                  <a:lnTo>
                    <a:pt x="186029" y="34290"/>
                  </a:lnTo>
                  <a:lnTo>
                    <a:pt x="186194" y="31750"/>
                  </a:lnTo>
                  <a:close/>
                </a:path>
                <a:path w="227964" h="265429" extrusionOk="0">
                  <a:moveTo>
                    <a:pt x="110016" y="16510"/>
                  </a:moveTo>
                  <a:lnTo>
                    <a:pt x="88061" y="16510"/>
                  </a:lnTo>
                  <a:lnTo>
                    <a:pt x="93103" y="17780"/>
                  </a:lnTo>
                  <a:lnTo>
                    <a:pt x="103225" y="22860"/>
                  </a:lnTo>
                  <a:lnTo>
                    <a:pt x="114125" y="27940"/>
                  </a:lnTo>
                  <a:lnTo>
                    <a:pt x="125153" y="31750"/>
                  </a:lnTo>
                  <a:lnTo>
                    <a:pt x="136260" y="34290"/>
                  </a:lnTo>
                  <a:lnTo>
                    <a:pt x="147396" y="35560"/>
                  </a:lnTo>
                  <a:lnTo>
                    <a:pt x="158034" y="34290"/>
                  </a:lnTo>
                  <a:lnTo>
                    <a:pt x="168243" y="31750"/>
                  </a:lnTo>
                  <a:lnTo>
                    <a:pt x="178014" y="27940"/>
                  </a:lnTo>
                  <a:lnTo>
                    <a:pt x="180345" y="26670"/>
                  </a:lnTo>
                  <a:lnTo>
                    <a:pt x="139890" y="26670"/>
                  </a:lnTo>
                  <a:lnTo>
                    <a:pt x="121424" y="21590"/>
                  </a:lnTo>
                  <a:lnTo>
                    <a:pt x="112279" y="17780"/>
                  </a:lnTo>
                  <a:lnTo>
                    <a:pt x="110016" y="16510"/>
                  </a:lnTo>
                  <a:close/>
                </a:path>
                <a:path w="227964" h="265429" extrusionOk="0">
                  <a:moveTo>
                    <a:pt x="188594" y="13970"/>
                  </a:moveTo>
                  <a:lnTo>
                    <a:pt x="156870" y="26670"/>
                  </a:lnTo>
                  <a:lnTo>
                    <a:pt x="180345" y="26670"/>
                  </a:lnTo>
                  <a:lnTo>
                    <a:pt x="187337" y="22860"/>
                  </a:lnTo>
                  <a:lnTo>
                    <a:pt x="187693" y="19050"/>
                  </a:lnTo>
                  <a:lnTo>
                    <a:pt x="188112" y="16510"/>
                  </a:lnTo>
                  <a:lnTo>
                    <a:pt x="188594" y="13970"/>
                  </a:lnTo>
                  <a:close/>
                </a:path>
                <a:path w="227964" h="265429" extrusionOk="0">
                  <a:moveTo>
                    <a:pt x="58673" y="0"/>
                  </a:moveTo>
                  <a:lnTo>
                    <a:pt x="47675" y="0"/>
                  </a:lnTo>
                  <a:lnTo>
                    <a:pt x="39865" y="1270"/>
                  </a:lnTo>
                  <a:lnTo>
                    <a:pt x="32524" y="2540"/>
                  </a:lnTo>
                  <a:lnTo>
                    <a:pt x="25247" y="5080"/>
                  </a:lnTo>
                  <a:lnTo>
                    <a:pt x="6261" y="12700"/>
                  </a:lnTo>
                  <a:lnTo>
                    <a:pt x="103225" y="12700"/>
                  </a:lnTo>
                  <a:lnTo>
                    <a:pt x="98158" y="11430"/>
                  </a:lnTo>
                  <a:lnTo>
                    <a:pt x="88061" y="6350"/>
                  </a:lnTo>
                  <a:lnTo>
                    <a:pt x="85229" y="6350"/>
                  </a:lnTo>
                  <a:lnTo>
                    <a:pt x="82435" y="5080"/>
                  </a:lnTo>
                  <a:lnTo>
                    <a:pt x="79400" y="3810"/>
                  </a:lnTo>
                  <a:lnTo>
                    <a:pt x="78905" y="3810"/>
                  </a:lnTo>
                  <a:lnTo>
                    <a:pt x="71158" y="1270"/>
                  </a:lnTo>
                  <a:lnTo>
                    <a:pt x="61201" y="1270"/>
                  </a:lnTo>
                  <a:lnTo>
                    <a:pt x="58673" y="0"/>
                  </a:lnTo>
                  <a:close/>
                </a:path>
                <a:path w="227964" h="265429" extrusionOk="0">
                  <a:moveTo>
                    <a:pt x="3721" y="3810"/>
                  </a:moveTo>
                  <a:lnTo>
                    <a:pt x="0" y="8890"/>
                  </a:lnTo>
                  <a:lnTo>
                    <a:pt x="0" y="11430"/>
                  </a:lnTo>
                  <a:lnTo>
                    <a:pt x="7454" y="11430"/>
                  </a:lnTo>
                  <a:lnTo>
                    <a:pt x="7454" y="8890"/>
                  </a:lnTo>
                  <a:lnTo>
                    <a:pt x="3721" y="3810"/>
                  </a:lnTo>
                  <a:close/>
                </a:path>
              </a:pathLst>
            </a:custGeom>
            <a:solidFill>
              <a:srgbClr val="7A94C7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6" name="Google Shape;76;p1"/>
            <p:cNvSpPr/>
            <p:nvPr/>
          </p:nvSpPr>
          <p:spPr>
            <a:xfrm>
              <a:off x="766597" y="3790975"/>
              <a:ext cx="1664335" cy="518795"/>
            </a:xfrm>
            <a:custGeom>
              <a:avLst/>
              <a:gdLst/>
              <a:ahLst/>
              <a:cxnLst/>
              <a:rect l="l" t="t" r="r" b="b"/>
              <a:pathLst>
                <a:path w="1664335" h="518795" extrusionOk="0">
                  <a:moveTo>
                    <a:pt x="71259" y="498640"/>
                  </a:moveTo>
                  <a:lnTo>
                    <a:pt x="0" y="498640"/>
                  </a:lnTo>
                  <a:lnTo>
                    <a:pt x="0" y="518248"/>
                  </a:lnTo>
                  <a:lnTo>
                    <a:pt x="71259" y="518248"/>
                  </a:lnTo>
                  <a:lnTo>
                    <a:pt x="71259" y="498640"/>
                  </a:lnTo>
                  <a:close/>
                </a:path>
                <a:path w="1664335" h="518795" extrusionOk="0">
                  <a:moveTo>
                    <a:pt x="848817" y="57213"/>
                  </a:moveTo>
                  <a:lnTo>
                    <a:pt x="846823" y="58000"/>
                  </a:lnTo>
                  <a:lnTo>
                    <a:pt x="845845" y="58445"/>
                  </a:lnTo>
                  <a:lnTo>
                    <a:pt x="844918" y="55943"/>
                  </a:lnTo>
                  <a:lnTo>
                    <a:pt x="844003" y="59232"/>
                  </a:lnTo>
                  <a:lnTo>
                    <a:pt x="843013" y="59728"/>
                  </a:lnTo>
                  <a:lnTo>
                    <a:pt x="841019" y="60693"/>
                  </a:lnTo>
                  <a:lnTo>
                    <a:pt x="841819" y="60883"/>
                  </a:lnTo>
                  <a:lnTo>
                    <a:pt x="842632" y="61099"/>
                  </a:lnTo>
                  <a:lnTo>
                    <a:pt x="843432" y="61290"/>
                  </a:lnTo>
                  <a:lnTo>
                    <a:pt x="842810" y="63525"/>
                  </a:lnTo>
                  <a:lnTo>
                    <a:pt x="842518" y="64617"/>
                  </a:lnTo>
                  <a:lnTo>
                    <a:pt x="843305" y="63639"/>
                  </a:lnTo>
                  <a:lnTo>
                    <a:pt x="844918" y="61709"/>
                  </a:lnTo>
                  <a:lnTo>
                    <a:pt x="845718" y="61963"/>
                  </a:lnTo>
                  <a:lnTo>
                    <a:pt x="846531" y="62191"/>
                  </a:lnTo>
                  <a:lnTo>
                    <a:pt x="847331" y="62445"/>
                  </a:lnTo>
                  <a:lnTo>
                    <a:pt x="846404" y="59956"/>
                  </a:lnTo>
                  <a:lnTo>
                    <a:pt x="848817" y="57213"/>
                  </a:lnTo>
                  <a:close/>
                </a:path>
                <a:path w="1664335" h="518795" extrusionOk="0">
                  <a:moveTo>
                    <a:pt x="848817" y="45173"/>
                  </a:moveTo>
                  <a:lnTo>
                    <a:pt x="846823" y="45961"/>
                  </a:lnTo>
                  <a:lnTo>
                    <a:pt x="845845" y="46418"/>
                  </a:lnTo>
                  <a:lnTo>
                    <a:pt x="844918" y="43916"/>
                  </a:lnTo>
                  <a:lnTo>
                    <a:pt x="844003" y="47193"/>
                  </a:lnTo>
                  <a:lnTo>
                    <a:pt x="842010" y="48183"/>
                  </a:lnTo>
                  <a:lnTo>
                    <a:pt x="841019" y="48653"/>
                  </a:lnTo>
                  <a:lnTo>
                    <a:pt x="841819" y="48844"/>
                  </a:lnTo>
                  <a:lnTo>
                    <a:pt x="842632" y="49060"/>
                  </a:lnTo>
                  <a:lnTo>
                    <a:pt x="843432" y="49250"/>
                  </a:lnTo>
                  <a:lnTo>
                    <a:pt x="842810" y="51485"/>
                  </a:lnTo>
                  <a:lnTo>
                    <a:pt x="842518" y="52578"/>
                  </a:lnTo>
                  <a:lnTo>
                    <a:pt x="843305" y="51600"/>
                  </a:lnTo>
                  <a:lnTo>
                    <a:pt x="844918" y="49669"/>
                  </a:lnTo>
                  <a:lnTo>
                    <a:pt x="845718" y="49923"/>
                  </a:lnTo>
                  <a:lnTo>
                    <a:pt x="846531" y="50152"/>
                  </a:lnTo>
                  <a:lnTo>
                    <a:pt x="847331" y="50406"/>
                  </a:lnTo>
                  <a:lnTo>
                    <a:pt x="846404" y="47942"/>
                  </a:lnTo>
                  <a:lnTo>
                    <a:pt x="847204" y="47002"/>
                  </a:lnTo>
                  <a:lnTo>
                    <a:pt x="848817" y="45173"/>
                  </a:lnTo>
                  <a:close/>
                </a:path>
                <a:path w="1664335" h="518795" extrusionOk="0">
                  <a:moveTo>
                    <a:pt x="848817" y="33121"/>
                  </a:moveTo>
                  <a:lnTo>
                    <a:pt x="846823" y="33921"/>
                  </a:lnTo>
                  <a:lnTo>
                    <a:pt x="845845" y="34366"/>
                  </a:lnTo>
                  <a:lnTo>
                    <a:pt x="844918" y="31864"/>
                  </a:lnTo>
                  <a:lnTo>
                    <a:pt x="844003" y="35153"/>
                  </a:lnTo>
                  <a:lnTo>
                    <a:pt x="843013" y="35648"/>
                  </a:lnTo>
                  <a:lnTo>
                    <a:pt x="841019" y="36601"/>
                  </a:lnTo>
                  <a:lnTo>
                    <a:pt x="841819" y="36791"/>
                  </a:lnTo>
                  <a:lnTo>
                    <a:pt x="842632" y="37007"/>
                  </a:lnTo>
                  <a:lnTo>
                    <a:pt x="843432" y="37198"/>
                  </a:lnTo>
                  <a:lnTo>
                    <a:pt x="842810" y="39433"/>
                  </a:lnTo>
                  <a:lnTo>
                    <a:pt x="842518" y="40525"/>
                  </a:lnTo>
                  <a:lnTo>
                    <a:pt x="843305" y="39547"/>
                  </a:lnTo>
                  <a:lnTo>
                    <a:pt x="844918" y="37617"/>
                  </a:lnTo>
                  <a:lnTo>
                    <a:pt x="845718" y="37871"/>
                  </a:lnTo>
                  <a:lnTo>
                    <a:pt x="846531" y="38100"/>
                  </a:lnTo>
                  <a:lnTo>
                    <a:pt x="847331" y="38354"/>
                  </a:lnTo>
                  <a:lnTo>
                    <a:pt x="846404" y="35890"/>
                  </a:lnTo>
                  <a:lnTo>
                    <a:pt x="847204" y="34950"/>
                  </a:lnTo>
                  <a:lnTo>
                    <a:pt x="848817" y="33121"/>
                  </a:lnTo>
                  <a:close/>
                </a:path>
                <a:path w="1664335" h="518795" extrusionOk="0">
                  <a:moveTo>
                    <a:pt x="848817" y="21082"/>
                  </a:moveTo>
                  <a:lnTo>
                    <a:pt x="846823" y="21882"/>
                  </a:lnTo>
                  <a:lnTo>
                    <a:pt x="845845" y="22326"/>
                  </a:lnTo>
                  <a:lnTo>
                    <a:pt x="845527" y="21501"/>
                  </a:lnTo>
                  <a:lnTo>
                    <a:pt x="844918" y="19824"/>
                  </a:lnTo>
                  <a:lnTo>
                    <a:pt x="844003" y="23114"/>
                  </a:lnTo>
                  <a:lnTo>
                    <a:pt x="843013" y="23609"/>
                  </a:lnTo>
                  <a:lnTo>
                    <a:pt x="841019" y="24561"/>
                  </a:lnTo>
                  <a:lnTo>
                    <a:pt x="841819" y="24752"/>
                  </a:lnTo>
                  <a:lnTo>
                    <a:pt x="842632" y="24968"/>
                  </a:lnTo>
                  <a:lnTo>
                    <a:pt x="843432" y="25158"/>
                  </a:lnTo>
                  <a:lnTo>
                    <a:pt x="842810" y="27393"/>
                  </a:lnTo>
                  <a:lnTo>
                    <a:pt x="842518" y="28486"/>
                  </a:lnTo>
                  <a:lnTo>
                    <a:pt x="843305" y="27508"/>
                  </a:lnTo>
                  <a:lnTo>
                    <a:pt x="844918" y="25577"/>
                  </a:lnTo>
                  <a:lnTo>
                    <a:pt x="845718" y="25831"/>
                  </a:lnTo>
                  <a:lnTo>
                    <a:pt x="846531" y="26060"/>
                  </a:lnTo>
                  <a:lnTo>
                    <a:pt x="847331" y="26314"/>
                  </a:lnTo>
                  <a:lnTo>
                    <a:pt x="846404" y="23837"/>
                  </a:lnTo>
                  <a:lnTo>
                    <a:pt x="847204" y="22910"/>
                  </a:lnTo>
                  <a:lnTo>
                    <a:pt x="848817" y="21082"/>
                  </a:lnTo>
                  <a:close/>
                </a:path>
                <a:path w="1664335" h="518795" extrusionOk="0">
                  <a:moveTo>
                    <a:pt x="848817" y="9029"/>
                  </a:moveTo>
                  <a:lnTo>
                    <a:pt x="846823" y="9829"/>
                  </a:lnTo>
                  <a:lnTo>
                    <a:pt x="845845" y="10274"/>
                  </a:lnTo>
                  <a:lnTo>
                    <a:pt x="845527" y="9448"/>
                  </a:lnTo>
                  <a:lnTo>
                    <a:pt x="844918" y="7772"/>
                  </a:lnTo>
                  <a:lnTo>
                    <a:pt x="844003" y="11061"/>
                  </a:lnTo>
                  <a:lnTo>
                    <a:pt x="842010" y="12052"/>
                  </a:lnTo>
                  <a:lnTo>
                    <a:pt x="841019" y="12509"/>
                  </a:lnTo>
                  <a:lnTo>
                    <a:pt x="841819" y="12700"/>
                  </a:lnTo>
                  <a:lnTo>
                    <a:pt x="843432" y="13119"/>
                  </a:lnTo>
                  <a:lnTo>
                    <a:pt x="842810" y="15341"/>
                  </a:lnTo>
                  <a:lnTo>
                    <a:pt x="842518" y="16433"/>
                  </a:lnTo>
                  <a:lnTo>
                    <a:pt x="843305" y="15455"/>
                  </a:lnTo>
                  <a:lnTo>
                    <a:pt x="844918" y="13525"/>
                  </a:lnTo>
                  <a:lnTo>
                    <a:pt x="845718" y="13779"/>
                  </a:lnTo>
                  <a:lnTo>
                    <a:pt x="846531" y="14008"/>
                  </a:lnTo>
                  <a:lnTo>
                    <a:pt x="847331" y="14262"/>
                  </a:lnTo>
                  <a:lnTo>
                    <a:pt x="846404" y="11811"/>
                  </a:lnTo>
                  <a:lnTo>
                    <a:pt x="847204" y="10858"/>
                  </a:lnTo>
                  <a:lnTo>
                    <a:pt x="848817" y="9029"/>
                  </a:lnTo>
                  <a:close/>
                </a:path>
                <a:path w="1664335" h="518795" extrusionOk="0">
                  <a:moveTo>
                    <a:pt x="855002" y="49060"/>
                  </a:moveTo>
                  <a:lnTo>
                    <a:pt x="853020" y="49695"/>
                  </a:lnTo>
                  <a:lnTo>
                    <a:pt x="852030" y="50038"/>
                  </a:lnTo>
                  <a:lnTo>
                    <a:pt x="851712" y="49187"/>
                  </a:lnTo>
                  <a:lnTo>
                    <a:pt x="851115" y="47472"/>
                  </a:lnTo>
                  <a:lnTo>
                    <a:pt x="850201" y="50673"/>
                  </a:lnTo>
                  <a:lnTo>
                    <a:pt x="847217" y="51841"/>
                  </a:lnTo>
                  <a:lnTo>
                    <a:pt x="849630" y="52654"/>
                  </a:lnTo>
                  <a:lnTo>
                    <a:pt x="848702" y="55918"/>
                  </a:lnTo>
                  <a:lnTo>
                    <a:pt x="849503" y="55003"/>
                  </a:lnTo>
                  <a:lnTo>
                    <a:pt x="851115" y="53213"/>
                  </a:lnTo>
                  <a:lnTo>
                    <a:pt x="853516" y="54190"/>
                  </a:lnTo>
                  <a:lnTo>
                    <a:pt x="852906" y="52451"/>
                  </a:lnTo>
                  <a:lnTo>
                    <a:pt x="852589" y="51600"/>
                  </a:lnTo>
                  <a:lnTo>
                    <a:pt x="853389" y="50749"/>
                  </a:lnTo>
                  <a:lnTo>
                    <a:pt x="854202" y="49911"/>
                  </a:lnTo>
                  <a:lnTo>
                    <a:pt x="855002" y="49060"/>
                  </a:lnTo>
                  <a:close/>
                </a:path>
                <a:path w="1664335" h="518795" extrusionOk="0">
                  <a:moveTo>
                    <a:pt x="855002" y="37007"/>
                  </a:moveTo>
                  <a:lnTo>
                    <a:pt x="853020" y="37642"/>
                  </a:lnTo>
                  <a:lnTo>
                    <a:pt x="852030" y="37985"/>
                  </a:lnTo>
                  <a:lnTo>
                    <a:pt x="851712" y="37134"/>
                  </a:lnTo>
                  <a:lnTo>
                    <a:pt x="851115" y="35420"/>
                  </a:lnTo>
                  <a:lnTo>
                    <a:pt x="850201" y="38620"/>
                  </a:lnTo>
                  <a:lnTo>
                    <a:pt x="847217" y="39789"/>
                  </a:lnTo>
                  <a:lnTo>
                    <a:pt x="849630" y="40601"/>
                  </a:lnTo>
                  <a:lnTo>
                    <a:pt x="848702" y="43865"/>
                  </a:lnTo>
                  <a:lnTo>
                    <a:pt x="849503" y="42951"/>
                  </a:lnTo>
                  <a:lnTo>
                    <a:pt x="851115" y="41160"/>
                  </a:lnTo>
                  <a:lnTo>
                    <a:pt x="853516" y="42138"/>
                  </a:lnTo>
                  <a:lnTo>
                    <a:pt x="852589" y="39547"/>
                  </a:lnTo>
                  <a:lnTo>
                    <a:pt x="853389" y="38696"/>
                  </a:lnTo>
                  <a:lnTo>
                    <a:pt x="854202" y="37858"/>
                  </a:lnTo>
                  <a:lnTo>
                    <a:pt x="855002" y="37007"/>
                  </a:lnTo>
                  <a:close/>
                </a:path>
                <a:path w="1664335" h="518795" extrusionOk="0">
                  <a:moveTo>
                    <a:pt x="855002" y="24980"/>
                  </a:moveTo>
                  <a:lnTo>
                    <a:pt x="853020" y="25603"/>
                  </a:lnTo>
                  <a:lnTo>
                    <a:pt x="852030" y="25946"/>
                  </a:lnTo>
                  <a:lnTo>
                    <a:pt x="851712" y="25095"/>
                  </a:lnTo>
                  <a:lnTo>
                    <a:pt x="851115" y="23380"/>
                  </a:lnTo>
                  <a:lnTo>
                    <a:pt x="850201" y="26581"/>
                  </a:lnTo>
                  <a:lnTo>
                    <a:pt x="848207" y="27355"/>
                  </a:lnTo>
                  <a:lnTo>
                    <a:pt x="847217" y="27762"/>
                  </a:lnTo>
                  <a:lnTo>
                    <a:pt x="848017" y="28041"/>
                  </a:lnTo>
                  <a:lnTo>
                    <a:pt x="849630" y="28575"/>
                  </a:lnTo>
                  <a:lnTo>
                    <a:pt x="848702" y="31826"/>
                  </a:lnTo>
                  <a:lnTo>
                    <a:pt x="849503" y="30911"/>
                  </a:lnTo>
                  <a:lnTo>
                    <a:pt x="851115" y="29121"/>
                  </a:lnTo>
                  <a:lnTo>
                    <a:pt x="853516" y="30099"/>
                  </a:lnTo>
                  <a:lnTo>
                    <a:pt x="852589" y="27520"/>
                  </a:lnTo>
                  <a:lnTo>
                    <a:pt x="853389" y="26670"/>
                  </a:lnTo>
                  <a:lnTo>
                    <a:pt x="854202" y="25831"/>
                  </a:lnTo>
                  <a:lnTo>
                    <a:pt x="855002" y="24980"/>
                  </a:lnTo>
                  <a:close/>
                </a:path>
                <a:path w="1664335" h="518795" extrusionOk="0">
                  <a:moveTo>
                    <a:pt x="855002" y="12928"/>
                  </a:moveTo>
                  <a:lnTo>
                    <a:pt x="853020" y="13550"/>
                  </a:lnTo>
                  <a:lnTo>
                    <a:pt x="852030" y="13893"/>
                  </a:lnTo>
                  <a:lnTo>
                    <a:pt x="851712" y="13042"/>
                  </a:lnTo>
                  <a:lnTo>
                    <a:pt x="851115" y="11328"/>
                  </a:lnTo>
                  <a:lnTo>
                    <a:pt x="850201" y="14528"/>
                  </a:lnTo>
                  <a:lnTo>
                    <a:pt x="848207" y="15303"/>
                  </a:lnTo>
                  <a:lnTo>
                    <a:pt x="847217" y="15709"/>
                  </a:lnTo>
                  <a:lnTo>
                    <a:pt x="848017" y="15989"/>
                  </a:lnTo>
                  <a:lnTo>
                    <a:pt x="849630" y="16522"/>
                  </a:lnTo>
                  <a:lnTo>
                    <a:pt x="849325" y="17627"/>
                  </a:lnTo>
                  <a:lnTo>
                    <a:pt x="848702" y="19773"/>
                  </a:lnTo>
                  <a:lnTo>
                    <a:pt x="851115" y="17081"/>
                  </a:lnTo>
                  <a:lnTo>
                    <a:pt x="853516" y="18046"/>
                  </a:lnTo>
                  <a:lnTo>
                    <a:pt x="852589" y="15468"/>
                  </a:lnTo>
                  <a:lnTo>
                    <a:pt x="853389" y="14617"/>
                  </a:lnTo>
                  <a:lnTo>
                    <a:pt x="854202" y="13779"/>
                  </a:lnTo>
                  <a:lnTo>
                    <a:pt x="855002" y="12928"/>
                  </a:lnTo>
                  <a:close/>
                </a:path>
                <a:path w="1664335" h="518795" extrusionOk="0">
                  <a:moveTo>
                    <a:pt x="861199" y="53428"/>
                  </a:moveTo>
                  <a:lnTo>
                    <a:pt x="859205" y="53873"/>
                  </a:lnTo>
                  <a:lnTo>
                    <a:pt x="858215" y="54152"/>
                  </a:lnTo>
                  <a:lnTo>
                    <a:pt x="857897" y="53276"/>
                  </a:lnTo>
                  <a:lnTo>
                    <a:pt x="857300" y="51511"/>
                  </a:lnTo>
                  <a:lnTo>
                    <a:pt x="856373" y="54648"/>
                  </a:lnTo>
                  <a:lnTo>
                    <a:pt x="853401" y="55575"/>
                  </a:lnTo>
                  <a:lnTo>
                    <a:pt x="855814" y="56591"/>
                  </a:lnTo>
                  <a:lnTo>
                    <a:pt x="854887" y="59766"/>
                  </a:lnTo>
                  <a:lnTo>
                    <a:pt x="855687" y="58915"/>
                  </a:lnTo>
                  <a:lnTo>
                    <a:pt x="857300" y="57264"/>
                  </a:lnTo>
                  <a:lnTo>
                    <a:pt x="858901" y="58026"/>
                  </a:lnTo>
                  <a:lnTo>
                    <a:pt x="859701" y="58432"/>
                  </a:lnTo>
                  <a:lnTo>
                    <a:pt x="859078" y="56654"/>
                  </a:lnTo>
                  <a:lnTo>
                    <a:pt x="858786" y="55765"/>
                  </a:lnTo>
                  <a:lnTo>
                    <a:pt x="859586" y="55003"/>
                  </a:lnTo>
                  <a:lnTo>
                    <a:pt x="861199" y="53428"/>
                  </a:lnTo>
                  <a:close/>
                </a:path>
                <a:path w="1664335" h="518795" extrusionOk="0">
                  <a:moveTo>
                    <a:pt x="861199" y="41389"/>
                  </a:moveTo>
                  <a:lnTo>
                    <a:pt x="859205" y="41846"/>
                  </a:lnTo>
                  <a:lnTo>
                    <a:pt x="858215" y="42113"/>
                  </a:lnTo>
                  <a:lnTo>
                    <a:pt x="857897" y="41236"/>
                  </a:lnTo>
                  <a:lnTo>
                    <a:pt x="857300" y="39484"/>
                  </a:lnTo>
                  <a:lnTo>
                    <a:pt x="856373" y="42608"/>
                  </a:lnTo>
                  <a:lnTo>
                    <a:pt x="853401" y="43535"/>
                  </a:lnTo>
                  <a:lnTo>
                    <a:pt x="855814" y="44551"/>
                  </a:lnTo>
                  <a:lnTo>
                    <a:pt x="854887" y="47726"/>
                  </a:lnTo>
                  <a:lnTo>
                    <a:pt x="855687" y="46875"/>
                  </a:lnTo>
                  <a:lnTo>
                    <a:pt x="857300" y="45224"/>
                  </a:lnTo>
                  <a:lnTo>
                    <a:pt x="858901" y="45986"/>
                  </a:lnTo>
                  <a:lnTo>
                    <a:pt x="859701" y="46393"/>
                  </a:lnTo>
                  <a:lnTo>
                    <a:pt x="859078" y="44615"/>
                  </a:lnTo>
                  <a:lnTo>
                    <a:pt x="858786" y="43726"/>
                  </a:lnTo>
                  <a:lnTo>
                    <a:pt x="859586" y="42964"/>
                  </a:lnTo>
                  <a:lnTo>
                    <a:pt x="861199" y="41389"/>
                  </a:lnTo>
                  <a:close/>
                </a:path>
                <a:path w="1664335" h="518795" extrusionOk="0">
                  <a:moveTo>
                    <a:pt x="861199" y="29337"/>
                  </a:moveTo>
                  <a:lnTo>
                    <a:pt x="860196" y="29578"/>
                  </a:lnTo>
                  <a:lnTo>
                    <a:pt x="859205" y="29794"/>
                  </a:lnTo>
                  <a:lnTo>
                    <a:pt x="858215" y="30073"/>
                  </a:lnTo>
                  <a:lnTo>
                    <a:pt x="857897" y="29184"/>
                  </a:lnTo>
                  <a:lnTo>
                    <a:pt x="857300" y="27432"/>
                  </a:lnTo>
                  <a:lnTo>
                    <a:pt x="856373" y="30568"/>
                  </a:lnTo>
                  <a:lnTo>
                    <a:pt x="853401" y="31483"/>
                  </a:lnTo>
                  <a:lnTo>
                    <a:pt x="855814" y="32499"/>
                  </a:lnTo>
                  <a:lnTo>
                    <a:pt x="855192" y="34607"/>
                  </a:lnTo>
                  <a:lnTo>
                    <a:pt x="854900" y="35674"/>
                  </a:lnTo>
                  <a:lnTo>
                    <a:pt x="855687" y="34823"/>
                  </a:lnTo>
                  <a:lnTo>
                    <a:pt x="857300" y="33172"/>
                  </a:lnTo>
                  <a:lnTo>
                    <a:pt x="858901" y="33934"/>
                  </a:lnTo>
                  <a:lnTo>
                    <a:pt x="859701" y="34340"/>
                  </a:lnTo>
                  <a:lnTo>
                    <a:pt x="859078" y="32562"/>
                  </a:lnTo>
                  <a:lnTo>
                    <a:pt x="858786" y="31673"/>
                  </a:lnTo>
                  <a:lnTo>
                    <a:pt x="859586" y="30911"/>
                  </a:lnTo>
                  <a:lnTo>
                    <a:pt x="861199" y="29337"/>
                  </a:lnTo>
                  <a:close/>
                </a:path>
                <a:path w="1664335" h="518795" extrusionOk="0">
                  <a:moveTo>
                    <a:pt x="861199" y="17310"/>
                  </a:moveTo>
                  <a:lnTo>
                    <a:pt x="859205" y="17754"/>
                  </a:lnTo>
                  <a:lnTo>
                    <a:pt x="858215" y="18034"/>
                  </a:lnTo>
                  <a:lnTo>
                    <a:pt x="857897" y="17170"/>
                  </a:lnTo>
                  <a:lnTo>
                    <a:pt x="857605" y="16268"/>
                  </a:lnTo>
                  <a:lnTo>
                    <a:pt x="857300" y="15392"/>
                  </a:lnTo>
                  <a:lnTo>
                    <a:pt x="856373" y="18529"/>
                  </a:lnTo>
                  <a:lnTo>
                    <a:pt x="853401" y="19443"/>
                  </a:lnTo>
                  <a:lnTo>
                    <a:pt x="855814" y="20459"/>
                  </a:lnTo>
                  <a:lnTo>
                    <a:pt x="855192" y="22567"/>
                  </a:lnTo>
                  <a:lnTo>
                    <a:pt x="854900" y="23634"/>
                  </a:lnTo>
                  <a:lnTo>
                    <a:pt x="855687" y="22783"/>
                  </a:lnTo>
                  <a:lnTo>
                    <a:pt x="857300" y="21132"/>
                  </a:lnTo>
                  <a:lnTo>
                    <a:pt x="859701" y="22288"/>
                  </a:lnTo>
                  <a:lnTo>
                    <a:pt x="859078" y="20523"/>
                  </a:lnTo>
                  <a:lnTo>
                    <a:pt x="858786" y="19634"/>
                  </a:lnTo>
                  <a:lnTo>
                    <a:pt x="859586" y="18872"/>
                  </a:lnTo>
                  <a:lnTo>
                    <a:pt x="860399" y="18072"/>
                  </a:lnTo>
                  <a:lnTo>
                    <a:pt x="861199" y="17310"/>
                  </a:lnTo>
                  <a:close/>
                </a:path>
                <a:path w="1664335" h="518795" extrusionOk="0">
                  <a:moveTo>
                    <a:pt x="861199" y="5257"/>
                  </a:moveTo>
                  <a:lnTo>
                    <a:pt x="859205" y="5715"/>
                  </a:lnTo>
                  <a:lnTo>
                    <a:pt x="858215" y="5981"/>
                  </a:lnTo>
                  <a:lnTo>
                    <a:pt x="857897" y="5105"/>
                  </a:lnTo>
                  <a:lnTo>
                    <a:pt x="857300" y="3340"/>
                  </a:lnTo>
                  <a:lnTo>
                    <a:pt x="856373" y="6477"/>
                  </a:lnTo>
                  <a:lnTo>
                    <a:pt x="853401" y="7391"/>
                  </a:lnTo>
                  <a:lnTo>
                    <a:pt x="855814" y="8420"/>
                  </a:lnTo>
                  <a:lnTo>
                    <a:pt x="855192" y="10515"/>
                  </a:lnTo>
                  <a:lnTo>
                    <a:pt x="854900" y="11582"/>
                  </a:lnTo>
                  <a:lnTo>
                    <a:pt x="855687" y="10731"/>
                  </a:lnTo>
                  <a:lnTo>
                    <a:pt x="857300" y="9080"/>
                  </a:lnTo>
                  <a:lnTo>
                    <a:pt x="858901" y="9842"/>
                  </a:lnTo>
                  <a:lnTo>
                    <a:pt x="859701" y="10248"/>
                  </a:lnTo>
                  <a:lnTo>
                    <a:pt x="859078" y="8483"/>
                  </a:lnTo>
                  <a:lnTo>
                    <a:pt x="858786" y="7594"/>
                  </a:lnTo>
                  <a:lnTo>
                    <a:pt x="860399" y="6019"/>
                  </a:lnTo>
                  <a:lnTo>
                    <a:pt x="861199" y="5257"/>
                  </a:lnTo>
                  <a:close/>
                </a:path>
                <a:path w="1664335" h="518795" extrusionOk="0">
                  <a:moveTo>
                    <a:pt x="867384" y="46240"/>
                  </a:moveTo>
                  <a:lnTo>
                    <a:pt x="864412" y="46748"/>
                  </a:lnTo>
                  <a:lnTo>
                    <a:pt x="864095" y="45872"/>
                  </a:lnTo>
                  <a:lnTo>
                    <a:pt x="863485" y="44056"/>
                  </a:lnTo>
                  <a:lnTo>
                    <a:pt x="862571" y="47117"/>
                  </a:lnTo>
                  <a:lnTo>
                    <a:pt x="861580" y="47332"/>
                  </a:lnTo>
                  <a:lnTo>
                    <a:pt x="859586" y="47802"/>
                  </a:lnTo>
                  <a:lnTo>
                    <a:pt x="860386" y="48196"/>
                  </a:lnTo>
                  <a:lnTo>
                    <a:pt x="861199" y="48615"/>
                  </a:lnTo>
                  <a:lnTo>
                    <a:pt x="861999" y="48996"/>
                  </a:lnTo>
                  <a:lnTo>
                    <a:pt x="861377" y="51066"/>
                  </a:lnTo>
                  <a:lnTo>
                    <a:pt x="861085" y="52108"/>
                  </a:lnTo>
                  <a:lnTo>
                    <a:pt x="862685" y="50546"/>
                  </a:lnTo>
                  <a:lnTo>
                    <a:pt x="863485" y="49796"/>
                  </a:lnTo>
                  <a:lnTo>
                    <a:pt x="864285" y="50228"/>
                  </a:lnTo>
                  <a:lnTo>
                    <a:pt x="865898" y="51142"/>
                  </a:lnTo>
                  <a:lnTo>
                    <a:pt x="865593" y="50215"/>
                  </a:lnTo>
                  <a:lnTo>
                    <a:pt x="864971" y="48412"/>
                  </a:lnTo>
                  <a:lnTo>
                    <a:pt x="865771" y="47675"/>
                  </a:lnTo>
                  <a:lnTo>
                    <a:pt x="867384" y="46240"/>
                  </a:lnTo>
                  <a:close/>
                </a:path>
                <a:path w="1664335" h="518795" extrusionOk="0">
                  <a:moveTo>
                    <a:pt x="867384" y="34201"/>
                  </a:moveTo>
                  <a:lnTo>
                    <a:pt x="864412" y="34709"/>
                  </a:lnTo>
                  <a:lnTo>
                    <a:pt x="864095" y="33832"/>
                  </a:lnTo>
                  <a:lnTo>
                    <a:pt x="863485" y="32016"/>
                  </a:lnTo>
                  <a:lnTo>
                    <a:pt x="862571" y="35077"/>
                  </a:lnTo>
                  <a:lnTo>
                    <a:pt x="861580" y="35293"/>
                  </a:lnTo>
                  <a:lnTo>
                    <a:pt x="859586" y="35763"/>
                  </a:lnTo>
                  <a:lnTo>
                    <a:pt x="860386" y="36156"/>
                  </a:lnTo>
                  <a:lnTo>
                    <a:pt x="861199" y="36576"/>
                  </a:lnTo>
                  <a:lnTo>
                    <a:pt x="861999" y="36957"/>
                  </a:lnTo>
                  <a:lnTo>
                    <a:pt x="861377" y="39039"/>
                  </a:lnTo>
                  <a:lnTo>
                    <a:pt x="861085" y="40068"/>
                  </a:lnTo>
                  <a:lnTo>
                    <a:pt x="862685" y="38506"/>
                  </a:lnTo>
                  <a:lnTo>
                    <a:pt x="863485" y="37757"/>
                  </a:lnTo>
                  <a:lnTo>
                    <a:pt x="864285" y="38188"/>
                  </a:lnTo>
                  <a:lnTo>
                    <a:pt x="865898" y="39103"/>
                  </a:lnTo>
                  <a:lnTo>
                    <a:pt x="864971" y="36372"/>
                  </a:lnTo>
                  <a:lnTo>
                    <a:pt x="865771" y="35636"/>
                  </a:lnTo>
                  <a:lnTo>
                    <a:pt x="867384" y="34201"/>
                  </a:lnTo>
                  <a:close/>
                </a:path>
                <a:path w="1664335" h="518795" extrusionOk="0">
                  <a:moveTo>
                    <a:pt x="867384" y="22161"/>
                  </a:moveTo>
                  <a:lnTo>
                    <a:pt x="866381" y="22313"/>
                  </a:lnTo>
                  <a:lnTo>
                    <a:pt x="864412" y="22656"/>
                  </a:lnTo>
                  <a:lnTo>
                    <a:pt x="864095" y="21780"/>
                  </a:lnTo>
                  <a:lnTo>
                    <a:pt x="863485" y="19964"/>
                  </a:lnTo>
                  <a:lnTo>
                    <a:pt x="862571" y="23012"/>
                  </a:lnTo>
                  <a:lnTo>
                    <a:pt x="860577" y="23469"/>
                  </a:lnTo>
                  <a:lnTo>
                    <a:pt x="859586" y="23723"/>
                  </a:lnTo>
                  <a:lnTo>
                    <a:pt x="860386" y="24117"/>
                  </a:lnTo>
                  <a:lnTo>
                    <a:pt x="861199" y="24536"/>
                  </a:lnTo>
                  <a:lnTo>
                    <a:pt x="861999" y="24917"/>
                  </a:lnTo>
                  <a:lnTo>
                    <a:pt x="861377" y="26987"/>
                  </a:lnTo>
                  <a:lnTo>
                    <a:pt x="861085" y="28016"/>
                  </a:lnTo>
                  <a:lnTo>
                    <a:pt x="861872" y="27241"/>
                  </a:lnTo>
                  <a:lnTo>
                    <a:pt x="863485" y="25704"/>
                  </a:lnTo>
                  <a:lnTo>
                    <a:pt x="865098" y="26593"/>
                  </a:lnTo>
                  <a:lnTo>
                    <a:pt x="865898" y="27051"/>
                  </a:lnTo>
                  <a:lnTo>
                    <a:pt x="864971" y="24333"/>
                  </a:lnTo>
                  <a:lnTo>
                    <a:pt x="865771" y="23596"/>
                  </a:lnTo>
                  <a:lnTo>
                    <a:pt x="867384" y="22161"/>
                  </a:lnTo>
                  <a:close/>
                </a:path>
                <a:path w="1664335" h="518795" extrusionOk="0">
                  <a:moveTo>
                    <a:pt x="867384" y="10121"/>
                  </a:moveTo>
                  <a:lnTo>
                    <a:pt x="866381" y="10274"/>
                  </a:lnTo>
                  <a:lnTo>
                    <a:pt x="864412" y="10617"/>
                  </a:lnTo>
                  <a:lnTo>
                    <a:pt x="864095" y="9740"/>
                  </a:lnTo>
                  <a:lnTo>
                    <a:pt x="863485" y="7924"/>
                  </a:lnTo>
                  <a:lnTo>
                    <a:pt x="862571" y="10972"/>
                  </a:lnTo>
                  <a:lnTo>
                    <a:pt x="860577" y="11430"/>
                  </a:lnTo>
                  <a:lnTo>
                    <a:pt x="859586" y="11684"/>
                  </a:lnTo>
                  <a:lnTo>
                    <a:pt x="860386" y="12077"/>
                  </a:lnTo>
                  <a:lnTo>
                    <a:pt x="861199" y="12496"/>
                  </a:lnTo>
                  <a:lnTo>
                    <a:pt x="861999" y="12877"/>
                  </a:lnTo>
                  <a:lnTo>
                    <a:pt x="861695" y="13931"/>
                  </a:lnTo>
                  <a:lnTo>
                    <a:pt x="861377" y="14947"/>
                  </a:lnTo>
                  <a:lnTo>
                    <a:pt x="861085" y="15976"/>
                  </a:lnTo>
                  <a:lnTo>
                    <a:pt x="863485" y="13677"/>
                  </a:lnTo>
                  <a:lnTo>
                    <a:pt x="865898" y="15011"/>
                  </a:lnTo>
                  <a:lnTo>
                    <a:pt x="864971" y="12293"/>
                  </a:lnTo>
                  <a:lnTo>
                    <a:pt x="865771" y="11557"/>
                  </a:lnTo>
                  <a:lnTo>
                    <a:pt x="867384" y="10121"/>
                  </a:lnTo>
                  <a:close/>
                </a:path>
                <a:path w="1664335" h="518795" extrusionOk="0">
                  <a:moveTo>
                    <a:pt x="873569" y="51498"/>
                  </a:moveTo>
                  <a:lnTo>
                    <a:pt x="871575" y="51689"/>
                  </a:lnTo>
                  <a:lnTo>
                    <a:pt x="870597" y="51816"/>
                  </a:lnTo>
                  <a:lnTo>
                    <a:pt x="869670" y="49047"/>
                  </a:lnTo>
                  <a:lnTo>
                    <a:pt x="868756" y="52044"/>
                  </a:lnTo>
                  <a:lnTo>
                    <a:pt x="865784" y="52514"/>
                  </a:lnTo>
                  <a:lnTo>
                    <a:pt x="868197" y="53898"/>
                  </a:lnTo>
                  <a:lnTo>
                    <a:pt x="867575" y="55918"/>
                  </a:lnTo>
                  <a:lnTo>
                    <a:pt x="867270" y="56946"/>
                  </a:lnTo>
                  <a:lnTo>
                    <a:pt x="868057" y="56197"/>
                  </a:lnTo>
                  <a:lnTo>
                    <a:pt x="869670" y="54800"/>
                  </a:lnTo>
                  <a:lnTo>
                    <a:pt x="871283" y="55778"/>
                  </a:lnTo>
                  <a:lnTo>
                    <a:pt x="872083" y="56299"/>
                  </a:lnTo>
                  <a:lnTo>
                    <a:pt x="871156" y="53505"/>
                  </a:lnTo>
                  <a:lnTo>
                    <a:pt x="873569" y="51498"/>
                  </a:lnTo>
                  <a:close/>
                </a:path>
                <a:path w="1664335" h="518795" extrusionOk="0">
                  <a:moveTo>
                    <a:pt x="873569" y="39446"/>
                  </a:moveTo>
                  <a:lnTo>
                    <a:pt x="871575" y="39636"/>
                  </a:lnTo>
                  <a:lnTo>
                    <a:pt x="870597" y="39763"/>
                  </a:lnTo>
                  <a:lnTo>
                    <a:pt x="870280" y="38849"/>
                  </a:lnTo>
                  <a:lnTo>
                    <a:pt x="869670" y="37007"/>
                  </a:lnTo>
                  <a:lnTo>
                    <a:pt x="868756" y="39992"/>
                  </a:lnTo>
                  <a:lnTo>
                    <a:pt x="865784" y="40462"/>
                  </a:lnTo>
                  <a:lnTo>
                    <a:pt x="868197" y="41846"/>
                  </a:lnTo>
                  <a:lnTo>
                    <a:pt x="867270" y="44881"/>
                  </a:lnTo>
                  <a:lnTo>
                    <a:pt x="868057" y="44145"/>
                  </a:lnTo>
                  <a:lnTo>
                    <a:pt x="869670" y="42748"/>
                  </a:lnTo>
                  <a:lnTo>
                    <a:pt x="871283" y="43726"/>
                  </a:lnTo>
                  <a:lnTo>
                    <a:pt x="872083" y="44246"/>
                  </a:lnTo>
                  <a:lnTo>
                    <a:pt x="871156" y="41452"/>
                  </a:lnTo>
                  <a:lnTo>
                    <a:pt x="873569" y="39446"/>
                  </a:lnTo>
                  <a:close/>
                </a:path>
                <a:path w="1664335" h="518795" extrusionOk="0">
                  <a:moveTo>
                    <a:pt x="873569" y="27406"/>
                  </a:moveTo>
                  <a:lnTo>
                    <a:pt x="871575" y="27609"/>
                  </a:lnTo>
                  <a:lnTo>
                    <a:pt x="870597" y="27736"/>
                  </a:lnTo>
                  <a:lnTo>
                    <a:pt x="869670" y="24968"/>
                  </a:lnTo>
                  <a:lnTo>
                    <a:pt x="868756" y="27965"/>
                  </a:lnTo>
                  <a:lnTo>
                    <a:pt x="865784" y="28422"/>
                  </a:lnTo>
                  <a:lnTo>
                    <a:pt x="868197" y="29806"/>
                  </a:lnTo>
                  <a:lnTo>
                    <a:pt x="867575" y="31826"/>
                  </a:lnTo>
                  <a:lnTo>
                    <a:pt x="867270" y="32854"/>
                  </a:lnTo>
                  <a:lnTo>
                    <a:pt x="868057" y="32105"/>
                  </a:lnTo>
                  <a:lnTo>
                    <a:pt x="869670" y="30708"/>
                  </a:lnTo>
                  <a:lnTo>
                    <a:pt x="871283" y="31686"/>
                  </a:lnTo>
                  <a:lnTo>
                    <a:pt x="872083" y="32207"/>
                  </a:lnTo>
                  <a:lnTo>
                    <a:pt x="871156" y="29413"/>
                  </a:lnTo>
                  <a:lnTo>
                    <a:pt x="873569" y="27406"/>
                  </a:lnTo>
                  <a:close/>
                </a:path>
                <a:path w="1664335" h="518795" extrusionOk="0">
                  <a:moveTo>
                    <a:pt x="873569" y="15354"/>
                  </a:moveTo>
                  <a:lnTo>
                    <a:pt x="871575" y="15557"/>
                  </a:lnTo>
                  <a:lnTo>
                    <a:pt x="870597" y="15684"/>
                  </a:lnTo>
                  <a:lnTo>
                    <a:pt x="870280" y="14770"/>
                  </a:lnTo>
                  <a:lnTo>
                    <a:pt x="869670" y="12915"/>
                  </a:lnTo>
                  <a:lnTo>
                    <a:pt x="868756" y="15913"/>
                  </a:lnTo>
                  <a:lnTo>
                    <a:pt x="865784" y="16370"/>
                  </a:lnTo>
                  <a:lnTo>
                    <a:pt x="868197" y="17754"/>
                  </a:lnTo>
                  <a:lnTo>
                    <a:pt x="867575" y="19773"/>
                  </a:lnTo>
                  <a:lnTo>
                    <a:pt x="867270" y="20802"/>
                  </a:lnTo>
                  <a:lnTo>
                    <a:pt x="868057" y="20053"/>
                  </a:lnTo>
                  <a:lnTo>
                    <a:pt x="869670" y="18656"/>
                  </a:lnTo>
                  <a:lnTo>
                    <a:pt x="871283" y="19634"/>
                  </a:lnTo>
                  <a:lnTo>
                    <a:pt x="872083" y="20154"/>
                  </a:lnTo>
                  <a:lnTo>
                    <a:pt x="871156" y="17360"/>
                  </a:lnTo>
                  <a:lnTo>
                    <a:pt x="873569" y="15354"/>
                  </a:lnTo>
                  <a:close/>
                </a:path>
                <a:path w="1664335" h="518795" extrusionOk="0">
                  <a:moveTo>
                    <a:pt x="873569" y="3314"/>
                  </a:moveTo>
                  <a:lnTo>
                    <a:pt x="871575" y="3517"/>
                  </a:lnTo>
                  <a:lnTo>
                    <a:pt x="870597" y="3644"/>
                  </a:lnTo>
                  <a:lnTo>
                    <a:pt x="870280" y="2730"/>
                  </a:lnTo>
                  <a:lnTo>
                    <a:pt x="869670" y="876"/>
                  </a:lnTo>
                  <a:lnTo>
                    <a:pt x="868756" y="3873"/>
                  </a:lnTo>
                  <a:lnTo>
                    <a:pt x="865784" y="4330"/>
                  </a:lnTo>
                  <a:lnTo>
                    <a:pt x="868197" y="5727"/>
                  </a:lnTo>
                  <a:lnTo>
                    <a:pt x="867575" y="7734"/>
                  </a:lnTo>
                  <a:lnTo>
                    <a:pt x="867270" y="8763"/>
                  </a:lnTo>
                  <a:lnTo>
                    <a:pt x="868057" y="8013"/>
                  </a:lnTo>
                  <a:lnTo>
                    <a:pt x="869670" y="6616"/>
                  </a:lnTo>
                  <a:lnTo>
                    <a:pt x="871283" y="7594"/>
                  </a:lnTo>
                  <a:lnTo>
                    <a:pt x="872083" y="8115"/>
                  </a:lnTo>
                  <a:lnTo>
                    <a:pt x="871156" y="5334"/>
                  </a:lnTo>
                  <a:lnTo>
                    <a:pt x="873569" y="3314"/>
                  </a:lnTo>
                  <a:close/>
                </a:path>
                <a:path w="1664335" h="518795" extrusionOk="0">
                  <a:moveTo>
                    <a:pt x="879767" y="45085"/>
                  </a:moveTo>
                  <a:lnTo>
                    <a:pt x="876782" y="45250"/>
                  </a:lnTo>
                  <a:lnTo>
                    <a:pt x="876465" y="44310"/>
                  </a:lnTo>
                  <a:lnTo>
                    <a:pt x="875868" y="42418"/>
                  </a:lnTo>
                  <a:lnTo>
                    <a:pt x="874941" y="45364"/>
                  </a:lnTo>
                  <a:lnTo>
                    <a:pt x="873950" y="45440"/>
                  </a:lnTo>
                  <a:lnTo>
                    <a:pt x="872959" y="45554"/>
                  </a:lnTo>
                  <a:lnTo>
                    <a:pt x="871969" y="45631"/>
                  </a:lnTo>
                  <a:lnTo>
                    <a:pt x="872769" y="46151"/>
                  </a:lnTo>
                  <a:lnTo>
                    <a:pt x="874382" y="47167"/>
                  </a:lnTo>
                  <a:lnTo>
                    <a:pt x="873455" y="50152"/>
                  </a:lnTo>
                  <a:lnTo>
                    <a:pt x="874255" y="49479"/>
                  </a:lnTo>
                  <a:lnTo>
                    <a:pt x="875868" y="48171"/>
                  </a:lnTo>
                  <a:lnTo>
                    <a:pt x="877468" y="49250"/>
                  </a:lnTo>
                  <a:lnTo>
                    <a:pt x="878268" y="49822"/>
                  </a:lnTo>
                  <a:lnTo>
                    <a:pt x="877354" y="46964"/>
                  </a:lnTo>
                  <a:lnTo>
                    <a:pt x="878967" y="45720"/>
                  </a:lnTo>
                  <a:lnTo>
                    <a:pt x="879767" y="45085"/>
                  </a:lnTo>
                  <a:close/>
                </a:path>
                <a:path w="1664335" h="518795" extrusionOk="0">
                  <a:moveTo>
                    <a:pt x="879767" y="33045"/>
                  </a:moveTo>
                  <a:lnTo>
                    <a:pt x="878763" y="33108"/>
                  </a:lnTo>
                  <a:lnTo>
                    <a:pt x="877773" y="33147"/>
                  </a:lnTo>
                  <a:lnTo>
                    <a:pt x="876782" y="33210"/>
                  </a:lnTo>
                  <a:lnTo>
                    <a:pt x="876465" y="32270"/>
                  </a:lnTo>
                  <a:lnTo>
                    <a:pt x="875868" y="30378"/>
                  </a:lnTo>
                  <a:lnTo>
                    <a:pt x="874941" y="33324"/>
                  </a:lnTo>
                  <a:lnTo>
                    <a:pt x="873950" y="33401"/>
                  </a:lnTo>
                  <a:lnTo>
                    <a:pt x="872959" y="33515"/>
                  </a:lnTo>
                  <a:lnTo>
                    <a:pt x="871969" y="33591"/>
                  </a:lnTo>
                  <a:lnTo>
                    <a:pt x="872769" y="34112"/>
                  </a:lnTo>
                  <a:lnTo>
                    <a:pt x="874382" y="35128"/>
                  </a:lnTo>
                  <a:lnTo>
                    <a:pt x="873455" y="38112"/>
                  </a:lnTo>
                  <a:lnTo>
                    <a:pt x="874255" y="37439"/>
                  </a:lnTo>
                  <a:lnTo>
                    <a:pt x="875868" y="36131"/>
                  </a:lnTo>
                  <a:lnTo>
                    <a:pt x="877468" y="37211"/>
                  </a:lnTo>
                  <a:lnTo>
                    <a:pt x="878268" y="37782"/>
                  </a:lnTo>
                  <a:lnTo>
                    <a:pt x="877354" y="34925"/>
                  </a:lnTo>
                  <a:lnTo>
                    <a:pt x="878967" y="33680"/>
                  </a:lnTo>
                  <a:lnTo>
                    <a:pt x="879767" y="33045"/>
                  </a:lnTo>
                  <a:close/>
                </a:path>
                <a:path w="1664335" h="518795" extrusionOk="0">
                  <a:moveTo>
                    <a:pt x="879767" y="21005"/>
                  </a:moveTo>
                  <a:lnTo>
                    <a:pt x="878763" y="21043"/>
                  </a:lnTo>
                  <a:lnTo>
                    <a:pt x="876782" y="21158"/>
                  </a:lnTo>
                  <a:lnTo>
                    <a:pt x="876465" y="20218"/>
                  </a:lnTo>
                  <a:lnTo>
                    <a:pt x="875868" y="18338"/>
                  </a:lnTo>
                  <a:lnTo>
                    <a:pt x="874941" y="21272"/>
                  </a:lnTo>
                  <a:lnTo>
                    <a:pt x="873950" y="21348"/>
                  </a:lnTo>
                  <a:lnTo>
                    <a:pt x="872959" y="21463"/>
                  </a:lnTo>
                  <a:lnTo>
                    <a:pt x="871969" y="21551"/>
                  </a:lnTo>
                  <a:lnTo>
                    <a:pt x="872769" y="22072"/>
                  </a:lnTo>
                  <a:lnTo>
                    <a:pt x="874382" y="23088"/>
                  </a:lnTo>
                  <a:lnTo>
                    <a:pt x="874077" y="24091"/>
                  </a:lnTo>
                  <a:lnTo>
                    <a:pt x="873455" y="26060"/>
                  </a:lnTo>
                  <a:lnTo>
                    <a:pt x="874255" y="25387"/>
                  </a:lnTo>
                  <a:lnTo>
                    <a:pt x="875068" y="24739"/>
                  </a:lnTo>
                  <a:lnTo>
                    <a:pt x="875868" y="24079"/>
                  </a:lnTo>
                  <a:lnTo>
                    <a:pt x="877468" y="25158"/>
                  </a:lnTo>
                  <a:lnTo>
                    <a:pt x="878268" y="25730"/>
                  </a:lnTo>
                  <a:lnTo>
                    <a:pt x="877354" y="22885"/>
                  </a:lnTo>
                  <a:lnTo>
                    <a:pt x="878967" y="21640"/>
                  </a:lnTo>
                  <a:lnTo>
                    <a:pt x="879767" y="21005"/>
                  </a:lnTo>
                  <a:close/>
                </a:path>
                <a:path w="1664335" h="518795" extrusionOk="0">
                  <a:moveTo>
                    <a:pt x="879767" y="8966"/>
                  </a:moveTo>
                  <a:lnTo>
                    <a:pt x="878763" y="9004"/>
                  </a:lnTo>
                  <a:lnTo>
                    <a:pt x="876782" y="9118"/>
                  </a:lnTo>
                  <a:lnTo>
                    <a:pt x="876465" y="8178"/>
                  </a:lnTo>
                  <a:lnTo>
                    <a:pt x="875868" y="6299"/>
                  </a:lnTo>
                  <a:lnTo>
                    <a:pt x="874941" y="9232"/>
                  </a:lnTo>
                  <a:lnTo>
                    <a:pt x="873950" y="9309"/>
                  </a:lnTo>
                  <a:lnTo>
                    <a:pt x="872959" y="9423"/>
                  </a:lnTo>
                  <a:lnTo>
                    <a:pt x="871969" y="9512"/>
                  </a:lnTo>
                  <a:lnTo>
                    <a:pt x="872769" y="10033"/>
                  </a:lnTo>
                  <a:lnTo>
                    <a:pt x="874382" y="11049"/>
                  </a:lnTo>
                  <a:lnTo>
                    <a:pt x="874077" y="12065"/>
                  </a:lnTo>
                  <a:lnTo>
                    <a:pt x="873455" y="14020"/>
                  </a:lnTo>
                  <a:lnTo>
                    <a:pt x="874255" y="13360"/>
                  </a:lnTo>
                  <a:lnTo>
                    <a:pt x="875068" y="12712"/>
                  </a:lnTo>
                  <a:lnTo>
                    <a:pt x="875868" y="12052"/>
                  </a:lnTo>
                  <a:lnTo>
                    <a:pt x="877468" y="13131"/>
                  </a:lnTo>
                  <a:lnTo>
                    <a:pt x="878268" y="13690"/>
                  </a:lnTo>
                  <a:lnTo>
                    <a:pt x="877354" y="10845"/>
                  </a:lnTo>
                  <a:lnTo>
                    <a:pt x="878967" y="9601"/>
                  </a:lnTo>
                  <a:lnTo>
                    <a:pt x="879767" y="8966"/>
                  </a:lnTo>
                  <a:close/>
                </a:path>
                <a:path w="1664335" h="518795" extrusionOk="0">
                  <a:moveTo>
                    <a:pt x="885952" y="51079"/>
                  </a:moveTo>
                  <a:lnTo>
                    <a:pt x="882967" y="51054"/>
                  </a:lnTo>
                  <a:lnTo>
                    <a:pt x="882650" y="50088"/>
                  </a:lnTo>
                  <a:lnTo>
                    <a:pt x="882053" y="48171"/>
                  </a:lnTo>
                  <a:lnTo>
                    <a:pt x="881138" y="51079"/>
                  </a:lnTo>
                  <a:lnTo>
                    <a:pt x="880148" y="51092"/>
                  </a:lnTo>
                  <a:lnTo>
                    <a:pt x="878154" y="51168"/>
                  </a:lnTo>
                  <a:lnTo>
                    <a:pt x="878954" y="51739"/>
                  </a:lnTo>
                  <a:lnTo>
                    <a:pt x="880567" y="52857"/>
                  </a:lnTo>
                  <a:lnTo>
                    <a:pt x="879944" y="54813"/>
                  </a:lnTo>
                  <a:lnTo>
                    <a:pt x="879652" y="55778"/>
                  </a:lnTo>
                  <a:lnTo>
                    <a:pt x="880440" y="55143"/>
                  </a:lnTo>
                  <a:lnTo>
                    <a:pt x="881253" y="54546"/>
                  </a:lnTo>
                  <a:lnTo>
                    <a:pt x="882053" y="53936"/>
                  </a:lnTo>
                  <a:lnTo>
                    <a:pt x="884453" y="55714"/>
                  </a:lnTo>
                  <a:lnTo>
                    <a:pt x="883831" y="53784"/>
                  </a:lnTo>
                  <a:lnTo>
                    <a:pt x="883539" y="52832"/>
                  </a:lnTo>
                  <a:lnTo>
                    <a:pt x="885952" y="51079"/>
                  </a:lnTo>
                  <a:close/>
                </a:path>
                <a:path w="1664335" h="518795" extrusionOk="0">
                  <a:moveTo>
                    <a:pt x="885952" y="39039"/>
                  </a:moveTo>
                  <a:lnTo>
                    <a:pt x="884948" y="39039"/>
                  </a:lnTo>
                  <a:lnTo>
                    <a:pt x="882967" y="39014"/>
                  </a:lnTo>
                  <a:lnTo>
                    <a:pt x="882650" y="38061"/>
                  </a:lnTo>
                  <a:lnTo>
                    <a:pt x="882053" y="36144"/>
                  </a:lnTo>
                  <a:lnTo>
                    <a:pt x="881138" y="39039"/>
                  </a:lnTo>
                  <a:lnTo>
                    <a:pt x="880148" y="39052"/>
                  </a:lnTo>
                  <a:lnTo>
                    <a:pt x="878154" y="39128"/>
                  </a:lnTo>
                  <a:lnTo>
                    <a:pt x="878954" y="39700"/>
                  </a:lnTo>
                  <a:lnTo>
                    <a:pt x="880567" y="40817"/>
                  </a:lnTo>
                  <a:lnTo>
                    <a:pt x="879944" y="42773"/>
                  </a:lnTo>
                  <a:lnTo>
                    <a:pt x="879652" y="43738"/>
                  </a:lnTo>
                  <a:lnTo>
                    <a:pt x="880440" y="43103"/>
                  </a:lnTo>
                  <a:lnTo>
                    <a:pt x="881253" y="42506"/>
                  </a:lnTo>
                  <a:lnTo>
                    <a:pt x="882053" y="41897"/>
                  </a:lnTo>
                  <a:lnTo>
                    <a:pt x="882853" y="42481"/>
                  </a:lnTo>
                  <a:lnTo>
                    <a:pt x="884453" y="43688"/>
                  </a:lnTo>
                  <a:lnTo>
                    <a:pt x="884148" y="42710"/>
                  </a:lnTo>
                  <a:lnTo>
                    <a:pt x="883831" y="41744"/>
                  </a:lnTo>
                  <a:lnTo>
                    <a:pt x="883539" y="40779"/>
                  </a:lnTo>
                  <a:lnTo>
                    <a:pt x="885952" y="39039"/>
                  </a:lnTo>
                  <a:close/>
                </a:path>
                <a:path w="1664335" h="518795" extrusionOk="0">
                  <a:moveTo>
                    <a:pt x="885952" y="26987"/>
                  </a:moveTo>
                  <a:lnTo>
                    <a:pt x="882980" y="26974"/>
                  </a:lnTo>
                  <a:lnTo>
                    <a:pt x="882053" y="24091"/>
                  </a:lnTo>
                  <a:lnTo>
                    <a:pt x="881138" y="27000"/>
                  </a:lnTo>
                  <a:lnTo>
                    <a:pt x="880148" y="27012"/>
                  </a:lnTo>
                  <a:lnTo>
                    <a:pt x="878154" y="27076"/>
                  </a:lnTo>
                  <a:lnTo>
                    <a:pt x="878954" y="27647"/>
                  </a:lnTo>
                  <a:lnTo>
                    <a:pt x="880567" y="28765"/>
                  </a:lnTo>
                  <a:lnTo>
                    <a:pt x="879944" y="30721"/>
                  </a:lnTo>
                  <a:lnTo>
                    <a:pt x="879652" y="31686"/>
                  </a:lnTo>
                  <a:lnTo>
                    <a:pt x="880440" y="31051"/>
                  </a:lnTo>
                  <a:lnTo>
                    <a:pt x="881253" y="30454"/>
                  </a:lnTo>
                  <a:lnTo>
                    <a:pt x="882053" y="29845"/>
                  </a:lnTo>
                  <a:lnTo>
                    <a:pt x="882853" y="30429"/>
                  </a:lnTo>
                  <a:lnTo>
                    <a:pt x="884453" y="31635"/>
                  </a:lnTo>
                  <a:lnTo>
                    <a:pt x="883831" y="29718"/>
                  </a:lnTo>
                  <a:lnTo>
                    <a:pt x="883539" y="28752"/>
                  </a:lnTo>
                  <a:lnTo>
                    <a:pt x="884339" y="28155"/>
                  </a:lnTo>
                  <a:lnTo>
                    <a:pt x="885952" y="26987"/>
                  </a:lnTo>
                  <a:close/>
                </a:path>
                <a:path w="1664335" h="518795" extrusionOk="0">
                  <a:moveTo>
                    <a:pt x="885952" y="14947"/>
                  </a:moveTo>
                  <a:lnTo>
                    <a:pt x="882980" y="14935"/>
                  </a:lnTo>
                  <a:lnTo>
                    <a:pt x="882662" y="13982"/>
                  </a:lnTo>
                  <a:lnTo>
                    <a:pt x="882053" y="12052"/>
                  </a:lnTo>
                  <a:lnTo>
                    <a:pt x="881138" y="14960"/>
                  </a:lnTo>
                  <a:lnTo>
                    <a:pt x="880148" y="14973"/>
                  </a:lnTo>
                  <a:lnTo>
                    <a:pt x="878154" y="15036"/>
                  </a:lnTo>
                  <a:lnTo>
                    <a:pt x="878954" y="15608"/>
                  </a:lnTo>
                  <a:lnTo>
                    <a:pt x="880567" y="16725"/>
                  </a:lnTo>
                  <a:lnTo>
                    <a:pt x="879944" y="18681"/>
                  </a:lnTo>
                  <a:lnTo>
                    <a:pt x="879652" y="19646"/>
                  </a:lnTo>
                  <a:lnTo>
                    <a:pt x="880440" y="19011"/>
                  </a:lnTo>
                  <a:lnTo>
                    <a:pt x="881253" y="18415"/>
                  </a:lnTo>
                  <a:lnTo>
                    <a:pt x="882053" y="17805"/>
                  </a:lnTo>
                  <a:lnTo>
                    <a:pt x="882853" y="18389"/>
                  </a:lnTo>
                  <a:lnTo>
                    <a:pt x="883653" y="18999"/>
                  </a:lnTo>
                  <a:lnTo>
                    <a:pt x="884453" y="19583"/>
                  </a:lnTo>
                  <a:lnTo>
                    <a:pt x="883831" y="17665"/>
                  </a:lnTo>
                  <a:lnTo>
                    <a:pt x="883539" y="16713"/>
                  </a:lnTo>
                  <a:lnTo>
                    <a:pt x="885151" y="15544"/>
                  </a:lnTo>
                  <a:lnTo>
                    <a:pt x="885952" y="14947"/>
                  </a:lnTo>
                  <a:close/>
                </a:path>
                <a:path w="1664335" h="518795" extrusionOk="0">
                  <a:moveTo>
                    <a:pt x="885952" y="2908"/>
                  </a:moveTo>
                  <a:lnTo>
                    <a:pt x="884948" y="2908"/>
                  </a:lnTo>
                  <a:lnTo>
                    <a:pt x="882980" y="2882"/>
                  </a:lnTo>
                  <a:lnTo>
                    <a:pt x="882662" y="1930"/>
                  </a:lnTo>
                  <a:lnTo>
                    <a:pt x="882053" y="0"/>
                  </a:lnTo>
                  <a:lnTo>
                    <a:pt x="881138" y="2908"/>
                  </a:lnTo>
                  <a:lnTo>
                    <a:pt x="880148" y="2921"/>
                  </a:lnTo>
                  <a:lnTo>
                    <a:pt x="878154" y="2984"/>
                  </a:lnTo>
                  <a:lnTo>
                    <a:pt x="878954" y="3556"/>
                  </a:lnTo>
                  <a:lnTo>
                    <a:pt x="879767" y="4114"/>
                  </a:lnTo>
                  <a:lnTo>
                    <a:pt x="880567" y="4686"/>
                  </a:lnTo>
                  <a:lnTo>
                    <a:pt x="880262" y="5664"/>
                  </a:lnTo>
                  <a:lnTo>
                    <a:pt x="879944" y="6629"/>
                  </a:lnTo>
                  <a:lnTo>
                    <a:pt x="879652" y="7594"/>
                  </a:lnTo>
                  <a:lnTo>
                    <a:pt x="880440" y="6959"/>
                  </a:lnTo>
                  <a:lnTo>
                    <a:pt x="881253" y="6362"/>
                  </a:lnTo>
                  <a:lnTo>
                    <a:pt x="882053" y="5753"/>
                  </a:lnTo>
                  <a:lnTo>
                    <a:pt x="882853" y="6337"/>
                  </a:lnTo>
                  <a:lnTo>
                    <a:pt x="883653" y="6946"/>
                  </a:lnTo>
                  <a:lnTo>
                    <a:pt x="884453" y="7531"/>
                  </a:lnTo>
                  <a:lnTo>
                    <a:pt x="883831" y="5638"/>
                  </a:lnTo>
                  <a:lnTo>
                    <a:pt x="883539" y="4673"/>
                  </a:lnTo>
                  <a:lnTo>
                    <a:pt x="884339" y="4076"/>
                  </a:lnTo>
                  <a:lnTo>
                    <a:pt x="885952" y="2908"/>
                  </a:lnTo>
                  <a:close/>
                </a:path>
                <a:path w="1664335" h="518795" extrusionOk="0">
                  <a:moveTo>
                    <a:pt x="892136" y="45377"/>
                  </a:moveTo>
                  <a:lnTo>
                    <a:pt x="889165" y="45186"/>
                  </a:lnTo>
                  <a:lnTo>
                    <a:pt x="888847" y="44234"/>
                  </a:lnTo>
                  <a:lnTo>
                    <a:pt x="888238" y="42278"/>
                  </a:lnTo>
                  <a:lnTo>
                    <a:pt x="887323" y="45123"/>
                  </a:lnTo>
                  <a:lnTo>
                    <a:pt x="886333" y="45085"/>
                  </a:lnTo>
                  <a:lnTo>
                    <a:pt x="884351" y="45046"/>
                  </a:lnTo>
                  <a:lnTo>
                    <a:pt x="885151" y="45656"/>
                  </a:lnTo>
                  <a:lnTo>
                    <a:pt x="886764" y="46850"/>
                  </a:lnTo>
                  <a:lnTo>
                    <a:pt x="885837" y="49733"/>
                  </a:lnTo>
                  <a:lnTo>
                    <a:pt x="886625" y="49149"/>
                  </a:lnTo>
                  <a:lnTo>
                    <a:pt x="887437" y="48590"/>
                  </a:lnTo>
                  <a:lnTo>
                    <a:pt x="888238" y="48018"/>
                  </a:lnTo>
                  <a:lnTo>
                    <a:pt x="889850" y="49288"/>
                  </a:lnTo>
                  <a:lnTo>
                    <a:pt x="890651" y="49949"/>
                  </a:lnTo>
                  <a:lnTo>
                    <a:pt x="889723" y="47002"/>
                  </a:lnTo>
                  <a:lnTo>
                    <a:pt x="892136" y="45377"/>
                  </a:lnTo>
                  <a:close/>
                </a:path>
                <a:path w="1664335" h="518795" extrusionOk="0">
                  <a:moveTo>
                    <a:pt x="892136" y="33324"/>
                  </a:moveTo>
                  <a:lnTo>
                    <a:pt x="889165" y="33134"/>
                  </a:lnTo>
                  <a:lnTo>
                    <a:pt x="888847" y="32181"/>
                  </a:lnTo>
                  <a:lnTo>
                    <a:pt x="888238" y="30226"/>
                  </a:lnTo>
                  <a:lnTo>
                    <a:pt x="887323" y="33070"/>
                  </a:lnTo>
                  <a:lnTo>
                    <a:pt x="886333" y="33032"/>
                  </a:lnTo>
                  <a:lnTo>
                    <a:pt x="884351" y="32994"/>
                  </a:lnTo>
                  <a:lnTo>
                    <a:pt x="886764" y="34810"/>
                  </a:lnTo>
                  <a:lnTo>
                    <a:pt x="885837" y="37680"/>
                  </a:lnTo>
                  <a:lnTo>
                    <a:pt x="886625" y="37096"/>
                  </a:lnTo>
                  <a:lnTo>
                    <a:pt x="888238" y="35979"/>
                  </a:lnTo>
                  <a:lnTo>
                    <a:pt x="889038" y="36601"/>
                  </a:lnTo>
                  <a:lnTo>
                    <a:pt x="890651" y="37896"/>
                  </a:lnTo>
                  <a:lnTo>
                    <a:pt x="889723" y="34950"/>
                  </a:lnTo>
                  <a:lnTo>
                    <a:pt x="892136" y="33324"/>
                  </a:lnTo>
                  <a:close/>
                </a:path>
                <a:path w="1664335" h="518795" extrusionOk="0">
                  <a:moveTo>
                    <a:pt x="892136" y="21310"/>
                  </a:moveTo>
                  <a:lnTo>
                    <a:pt x="889165" y="21107"/>
                  </a:lnTo>
                  <a:lnTo>
                    <a:pt x="888847" y="20142"/>
                  </a:lnTo>
                  <a:lnTo>
                    <a:pt x="888238" y="18186"/>
                  </a:lnTo>
                  <a:lnTo>
                    <a:pt x="887323" y="21043"/>
                  </a:lnTo>
                  <a:lnTo>
                    <a:pt x="886333" y="21005"/>
                  </a:lnTo>
                  <a:lnTo>
                    <a:pt x="884351" y="20980"/>
                  </a:lnTo>
                  <a:lnTo>
                    <a:pt x="885151" y="21590"/>
                  </a:lnTo>
                  <a:lnTo>
                    <a:pt x="886764" y="22783"/>
                  </a:lnTo>
                  <a:lnTo>
                    <a:pt x="885837" y="25641"/>
                  </a:lnTo>
                  <a:lnTo>
                    <a:pt x="886625" y="25057"/>
                  </a:lnTo>
                  <a:lnTo>
                    <a:pt x="888238" y="23939"/>
                  </a:lnTo>
                  <a:lnTo>
                    <a:pt x="889038" y="24561"/>
                  </a:lnTo>
                  <a:lnTo>
                    <a:pt x="890651" y="25857"/>
                  </a:lnTo>
                  <a:lnTo>
                    <a:pt x="889723" y="22936"/>
                  </a:lnTo>
                  <a:lnTo>
                    <a:pt x="892136" y="21310"/>
                  </a:lnTo>
                  <a:close/>
                </a:path>
                <a:path w="1664335" h="518795" extrusionOk="0">
                  <a:moveTo>
                    <a:pt x="892136" y="9258"/>
                  </a:moveTo>
                  <a:lnTo>
                    <a:pt x="889165" y="9055"/>
                  </a:lnTo>
                  <a:lnTo>
                    <a:pt x="888847" y="8102"/>
                  </a:lnTo>
                  <a:lnTo>
                    <a:pt x="888238" y="6146"/>
                  </a:lnTo>
                  <a:lnTo>
                    <a:pt x="887323" y="8991"/>
                  </a:lnTo>
                  <a:lnTo>
                    <a:pt x="886333" y="8953"/>
                  </a:lnTo>
                  <a:lnTo>
                    <a:pt x="884351" y="8928"/>
                  </a:lnTo>
                  <a:lnTo>
                    <a:pt x="885151" y="9537"/>
                  </a:lnTo>
                  <a:lnTo>
                    <a:pt x="886764" y="10731"/>
                  </a:lnTo>
                  <a:lnTo>
                    <a:pt x="886142" y="12636"/>
                  </a:lnTo>
                  <a:lnTo>
                    <a:pt x="885837" y="13601"/>
                  </a:lnTo>
                  <a:lnTo>
                    <a:pt x="886625" y="13017"/>
                  </a:lnTo>
                  <a:lnTo>
                    <a:pt x="888238" y="11899"/>
                  </a:lnTo>
                  <a:lnTo>
                    <a:pt x="889038" y="12522"/>
                  </a:lnTo>
                  <a:lnTo>
                    <a:pt x="890651" y="13817"/>
                  </a:lnTo>
                  <a:lnTo>
                    <a:pt x="890346" y="12827"/>
                  </a:lnTo>
                  <a:lnTo>
                    <a:pt x="889723" y="10883"/>
                  </a:lnTo>
                  <a:lnTo>
                    <a:pt x="892136" y="9258"/>
                  </a:lnTo>
                  <a:close/>
                </a:path>
                <a:path w="1664335" h="518795" extrusionOk="0">
                  <a:moveTo>
                    <a:pt x="898321" y="52070"/>
                  </a:moveTo>
                  <a:lnTo>
                    <a:pt x="895350" y="51689"/>
                  </a:lnTo>
                  <a:lnTo>
                    <a:pt x="895032" y="50698"/>
                  </a:lnTo>
                  <a:lnTo>
                    <a:pt x="894740" y="49695"/>
                  </a:lnTo>
                  <a:lnTo>
                    <a:pt x="894435" y="48717"/>
                  </a:lnTo>
                  <a:lnTo>
                    <a:pt x="893508" y="51523"/>
                  </a:lnTo>
                  <a:lnTo>
                    <a:pt x="892517" y="51409"/>
                  </a:lnTo>
                  <a:lnTo>
                    <a:pt x="890536" y="51282"/>
                  </a:lnTo>
                  <a:lnTo>
                    <a:pt x="892149" y="52578"/>
                  </a:lnTo>
                  <a:lnTo>
                    <a:pt x="892949" y="53238"/>
                  </a:lnTo>
                  <a:lnTo>
                    <a:pt x="892022" y="56045"/>
                  </a:lnTo>
                  <a:lnTo>
                    <a:pt x="893635" y="54978"/>
                  </a:lnTo>
                  <a:lnTo>
                    <a:pt x="894435" y="54483"/>
                  </a:lnTo>
                  <a:lnTo>
                    <a:pt x="895235" y="55143"/>
                  </a:lnTo>
                  <a:lnTo>
                    <a:pt x="896835" y="56527"/>
                  </a:lnTo>
                  <a:lnTo>
                    <a:pt x="895908" y="53530"/>
                  </a:lnTo>
                  <a:lnTo>
                    <a:pt x="896708" y="53060"/>
                  </a:lnTo>
                  <a:lnTo>
                    <a:pt x="898321" y="52070"/>
                  </a:lnTo>
                  <a:close/>
                </a:path>
                <a:path w="1664335" h="518795" extrusionOk="0">
                  <a:moveTo>
                    <a:pt x="898321" y="40017"/>
                  </a:moveTo>
                  <a:lnTo>
                    <a:pt x="897331" y="39903"/>
                  </a:lnTo>
                  <a:lnTo>
                    <a:pt x="895350" y="39649"/>
                  </a:lnTo>
                  <a:lnTo>
                    <a:pt x="895032" y="38671"/>
                  </a:lnTo>
                  <a:lnTo>
                    <a:pt x="894740" y="37668"/>
                  </a:lnTo>
                  <a:lnTo>
                    <a:pt x="894435" y="36690"/>
                  </a:lnTo>
                  <a:lnTo>
                    <a:pt x="893508" y="39484"/>
                  </a:lnTo>
                  <a:lnTo>
                    <a:pt x="892517" y="39370"/>
                  </a:lnTo>
                  <a:lnTo>
                    <a:pt x="890536" y="39230"/>
                  </a:lnTo>
                  <a:lnTo>
                    <a:pt x="892149" y="40525"/>
                  </a:lnTo>
                  <a:lnTo>
                    <a:pt x="892949" y="41186"/>
                  </a:lnTo>
                  <a:lnTo>
                    <a:pt x="892022" y="43992"/>
                  </a:lnTo>
                  <a:lnTo>
                    <a:pt x="893635" y="42926"/>
                  </a:lnTo>
                  <a:lnTo>
                    <a:pt x="894435" y="42430"/>
                  </a:lnTo>
                  <a:lnTo>
                    <a:pt x="895235" y="43091"/>
                  </a:lnTo>
                  <a:lnTo>
                    <a:pt x="896835" y="44475"/>
                  </a:lnTo>
                  <a:lnTo>
                    <a:pt x="895908" y="41478"/>
                  </a:lnTo>
                  <a:lnTo>
                    <a:pt x="896708" y="40995"/>
                  </a:lnTo>
                  <a:lnTo>
                    <a:pt x="897521" y="40525"/>
                  </a:lnTo>
                  <a:lnTo>
                    <a:pt x="898321" y="40017"/>
                  </a:lnTo>
                  <a:close/>
                </a:path>
                <a:path w="1664335" h="518795" extrusionOk="0">
                  <a:moveTo>
                    <a:pt x="898334" y="27978"/>
                  </a:moveTo>
                  <a:lnTo>
                    <a:pt x="897331" y="27863"/>
                  </a:lnTo>
                  <a:lnTo>
                    <a:pt x="895350" y="27609"/>
                  </a:lnTo>
                  <a:lnTo>
                    <a:pt x="895032" y="26631"/>
                  </a:lnTo>
                  <a:lnTo>
                    <a:pt x="894740" y="25628"/>
                  </a:lnTo>
                  <a:lnTo>
                    <a:pt x="894435" y="24650"/>
                  </a:lnTo>
                  <a:lnTo>
                    <a:pt x="893508" y="27444"/>
                  </a:lnTo>
                  <a:lnTo>
                    <a:pt x="892517" y="27330"/>
                  </a:lnTo>
                  <a:lnTo>
                    <a:pt x="890536" y="27190"/>
                  </a:lnTo>
                  <a:lnTo>
                    <a:pt x="892149" y="28486"/>
                  </a:lnTo>
                  <a:lnTo>
                    <a:pt x="892949" y="29159"/>
                  </a:lnTo>
                  <a:lnTo>
                    <a:pt x="892022" y="31965"/>
                  </a:lnTo>
                  <a:lnTo>
                    <a:pt x="892822" y="31432"/>
                  </a:lnTo>
                  <a:lnTo>
                    <a:pt x="894435" y="30391"/>
                  </a:lnTo>
                  <a:lnTo>
                    <a:pt x="895235" y="31064"/>
                  </a:lnTo>
                  <a:lnTo>
                    <a:pt x="896835" y="32448"/>
                  </a:lnTo>
                  <a:lnTo>
                    <a:pt x="895908" y="29451"/>
                  </a:lnTo>
                  <a:lnTo>
                    <a:pt x="896708" y="28956"/>
                  </a:lnTo>
                  <a:lnTo>
                    <a:pt x="897521" y="28486"/>
                  </a:lnTo>
                  <a:lnTo>
                    <a:pt x="898334" y="27978"/>
                  </a:lnTo>
                  <a:close/>
                </a:path>
                <a:path w="1664335" h="518795" extrusionOk="0">
                  <a:moveTo>
                    <a:pt x="898334" y="15925"/>
                  </a:moveTo>
                  <a:lnTo>
                    <a:pt x="897331" y="15811"/>
                  </a:lnTo>
                  <a:lnTo>
                    <a:pt x="895350" y="15557"/>
                  </a:lnTo>
                  <a:lnTo>
                    <a:pt x="895032" y="14579"/>
                  </a:lnTo>
                  <a:lnTo>
                    <a:pt x="894740" y="13576"/>
                  </a:lnTo>
                  <a:lnTo>
                    <a:pt x="894435" y="12598"/>
                  </a:lnTo>
                  <a:lnTo>
                    <a:pt x="893508" y="15392"/>
                  </a:lnTo>
                  <a:lnTo>
                    <a:pt x="892517" y="15278"/>
                  </a:lnTo>
                  <a:lnTo>
                    <a:pt x="890536" y="15138"/>
                  </a:lnTo>
                  <a:lnTo>
                    <a:pt x="891336" y="15798"/>
                  </a:lnTo>
                  <a:lnTo>
                    <a:pt x="892149" y="16446"/>
                  </a:lnTo>
                  <a:lnTo>
                    <a:pt x="892949" y="17106"/>
                  </a:lnTo>
                  <a:lnTo>
                    <a:pt x="892022" y="19913"/>
                  </a:lnTo>
                  <a:lnTo>
                    <a:pt x="893635" y="18846"/>
                  </a:lnTo>
                  <a:lnTo>
                    <a:pt x="894435" y="18351"/>
                  </a:lnTo>
                  <a:lnTo>
                    <a:pt x="895235" y="19011"/>
                  </a:lnTo>
                  <a:lnTo>
                    <a:pt x="896835" y="20396"/>
                  </a:lnTo>
                  <a:lnTo>
                    <a:pt x="895908" y="17399"/>
                  </a:lnTo>
                  <a:lnTo>
                    <a:pt x="897521" y="16433"/>
                  </a:lnTo>
                  <a:lnTo>
                    <a:pt x="898334" y="15925"/>
                  </a:lnTo>
                  <a:close/>
                </a:path>
                <a:path w="1664335" h="518795" extrusionOk="0">
                  <a:moveTo>
                    <a:pt x="898334" y="3898"/>
                  </a:moveTo>
                  <a:lnTo>
                    <a:pt x="897331" y="3784"/>
                  </a:lnTo>
                  <a:lnTo>
                    <a:pt x="895350" y="3530"/>
                  </a:lnTo>
                  <a:lnTo>
                    <a:pt x="895032" y="2540"/>
                  </a:lnTo>
                  <a:lnTo>
                    <a:pt x="894740" y="1536"/>
                  </a:lnTo>
                  <a:lnTo>
                    <a:pt x="894435" y="558"/>
                  </a:lnTo>
                  <a:lnTo>
                    <a:pt x="893508" y="3365"/>
                  </a:lnTo>
                  <a:lnTo>
                    <a:pt x="892517" y="3251"/>
                  </a:lnTo>
                  <a:lnTo>
                    <a:pt x="890536" y="3111"/>
                  </a:lnTo>
                  <a:lnTo>
                    <a:pt x="892149" y="4406"/>
                  </a:lnTo>
                  <a:lnTo>
                    <a:pt x="892949" y="5080"/>
                  </a:lnTo>
                  <a:lnTo>
                    <a:pt x="892327" y="6934"/>
                  </a:lnTo>
                  <a:lnTo>
                    <a:pt x="892022" y="7874"/>
                  </a:lnTo>
                  <a:lnTo>
                    <a:pt x="893635" y="6807"/>
                  </a:lnTo>
                  <a:lnTo>
                    <a:pt x="894435" y="6311"/>
                  </a:lnTo>
                  <a:lnTo>
                    <a:pt x="895235" y="6972"/>
                  </a:lnTo>
                  <a:lnTo>
                    <a:pt x="896835" y="8356"/>
                  </a:lnTo>
                  <a:lnTo>
                    <a:pt x="896213" y="6375"/>
                  </a:lnTo>
                  <a:lnTo>
                    <a:pt x="895908" y="5372"/>
                  </a:lnTo>
                  <a:lnTo>
                    <a:pt x="896708" y="4876"/>
                  </a:lnTo>
                  <a:lnTo>
                    <a:pt x="897521" y="4406"/>
                  </a:lnTo>
                  <a:lnTo>
                    <a:pt x="898334" y="3898"/>
                  </a:lnTo>
                  <a:close/>
                </a:path>
                <a:path w="1664335" h="518795" extrusionOk="0">
                  <a:moveTo>
                    <a:pt x="904519" y="47142"/>
                  </a:moveTo>
                  <a:lnTo>
                    <a:pt x="903516" y="46977"/>
                  </a:lnTo>
                  <a:lnTo>
                    <a:pt x="901534" y="46570"/>
                  </a:lnTo>
                  <a:lnTo>
                    <a:pt x="901217" y="45580"/>
                  </a:lnTo>
                  <a:lnTo>
                    <a:pt x="900620" y="43548"/>
                  </a:lnTo>
                  <a:lnTo>
                    <a:pt x="899706" y="46291"/>
                  </a:lnTo>
                  <a:lnTo>
                    <a:pt x="898715" y="46126"/>
                  </a:lnTo>
                  <a:lnTo>
                    <a:pt x="897712" y="45999"/>
                  </a:lnTo>
                  <a:lnTo>
                    <a:pt x="896721" y="45847"/>
                  </a:lnTo>
                  <a:lnTo>
                    <a:pt x="897521" y="46558"/>
                  </a:lnTo>
                  <a:lnTo>
                    <a:pt x="899134" y="47955"/>
                  </a:lnTo>
                  <a:lnTo>
                    <a:pt x="898829" y="48882"/>
                  </a:lnTo>
                  <a:lnTo>
                    <a:pt x="898512" y="49796"/>
                  </a:lnTo>
                  <a:lnTo>
                    <a:pt x="898220" y="50711"/>
                  </a:lnTo>
                  <a:lnTo>
                    <a:pt x="900620" y="49288"/>
                  </a:lnTo>
                  <a:lnTo>
                    <a:pt x="903020" y="51523"/>
                  </a:lnTo>
                  <a:lnTo>
                    <a:pt x="902398" y="49491"/>
                  </a:lnTo>
                  <a:lnTo>
                    <a:pt x="902106" y="48450"/>
                  </a:lnTo>
                  <a:lnTo>
                    <a:pt x="903719" y="47599"/>
                  </a:lnTo>
                  <a:lnTo>
                    <a:pt x="904519" y="47142"/>
                  </a:lnTo>
                  <a:close/>
                </a:path>
                <a:path w="1664335" h="518795" extrusionOk="0">
                  <a:moveTo>
                    <a:pt x="904519" y="35090"/>
                  </a:moveTo>
                  <a:lnTo>
                    <a:pt x="903516" y="34925"/>
                  </a:lnTo>
                  <a:lnTo>
                    <a:pt x="901534" y="34518"/>
                  </a:lnTo>
                  <a:lnTo>
                    <a:pt x="901217" y="33528"/>
                  </a:lnTo>
                  <a:lnTo>
                    <a:pt x="900620" y="31496"/>
                  </a:lnTo>
                  <a:lnTo>
                    <a:pt x="899706" y="34251"/>
                  </a:lnTo>
                  <a:lnTo>
                    <a:pt x="898715" y="34074"/>
                  </a:lnTo>
                  <a:lnTo>
                    <a:pt x="897712" y="33947"/>
                  </a:lnTo>
                  <a:lnTo>
                    <a:pt x="896721" y="33794"/>
                  </a:lnTo>
                  <a:lnTo>
                    <a:pt x="899134" y="35928"/>
                  </a:lnTo>
                  <a:lnTo>
                    <a:pt x="898829" y="36842"/>
                  </a:lnTo>
                  <a:lnTo>
                    <a:pt x="898512" y="37744"/>
                  </a:lnTo>
                  <a:lnTo>
                    <a:pt x="898220" y="38658"/>
                  </a:lnTo>
                  <a:lnTo>
                    <a:pt x="900620" y="37249"/>
                  </a:lnTo>
                  <a:lnTo>
                    <a:pt x="902220" y="38709"/>
                  </a:lnTo>
                  <a:lnTo>
                    <a:pt x="903020" y="39471"/>
                  </a:lnTo>
                  <a:lnTo>
                    <a:pt x="902398" y="37452"/>
                  </a:lnTo>
                  <a:lnTo>
                    <a:pt x="902106" y="36423"/>
                  </a:lnTo>
                  <a:lnTo>
                    <a:pt x="903719" y="35547"/>
                  </a:lnTo>
                  <a:lnTo>
                    <a:pt x="904519" y="35090"/>
                  </a:lnTo>
                  <a:close/>
                </a:path>
                <a:path w="1664335" h="518795" extrusionOk="0">
                  <a:moveTo>
                    <a:pt x="904519" y="23075"/>
                  </a:moveTo>
                  <a:lnTo>
                    <a:pt x="903516" y="22898"/>
                  </a:lnTo>
                  <a:lnTo>
                    <a:pt x="901534" y="22491"/>
                  </a:lnTo>
                  <a:lnTo>
                    <a:pt x="901217" y="21501"/>
                  </a:lnTo>
                  <a:lnTo>
                    <a:pt x="900620" y="19456"/>
                  </a:lnTo>
                  <a:lnTo>
                    <a:pt x="899706" y="22212"/>
                  </a:lnTo>
                  <a:lnTo>
                    <a:pt x="898715" y="22047"/>
                  </a:lnTo>
                  <a:lnTo>
                    <a:pt x="896721" y="21780"/>
                  </a:lnTo>
                  <a:lnTo>
                    <a:pt x="899134" y="23888"/>
                  </a:lnTo>
                  <a:lnTo>
                    <a:pt x="898829" y="24815"/>
                  </a:lnTo>
                  <a:lnTo>
                    <a:pt x="898512" y="25704"/>
                  </a:lnTo>
                  <a:lnTo>
                    <a:pt x="898220" y="26619"/>
                  </a:lnTo>
                  <a:lnTo>
                    <a:pt x="900620" y="25209"/>
                  </a:lnTo>
                  <a:lnTo>
                    <a:pt x="901420" y="25933"/>
                  </a:lnTo>
                  <a:lnTo>
                    <a:pt x="903020" y="27432"/>
                  </a:lnTo>
                  <a:lnTo>
                    <a:pt x="902398" y="25412"/>
                  </a:lnTo>
                  <a:lnTo>
                    <a:pt x="902106" y="24384"/>
                  </a:lnTo>
                  <a:lnTo>
                    <a:pt x="903719" y="23533"/>
                  </a:lnTo>
                  <a:lnTo>
                    <a:pt x="904519" y="23075"/>
                  </a:lnTo>
                  <a:close/>
                </a:path>
                <a:path w="1664335" h="518795" extrusionOk="0">
                  <a:moveTo>
                    <a:pt x="904519" y="11023"/>
                  </a:moveTo>
                  <a:lnTo>
                    <a:pt x="903516" y="10845"/>
                  </a:lnTo>
                  <a:lnTo>
                    <a:pt x="901534" y="10439"/>
                  </a:lnTo>
                  <a:lnTo>
                    <a:pt x="901217" y="9448"/>
                  </a:lnTo>
                  <a:lnTo>
                    <a:pt x="900620" y="7416"/>
                  </a:lnTo>
                  <a:lnTo>
                    <a:pt x="899706" y="10160"/>
                  </a:lnTo>
                  <a:lnTo>
                    <a:pt x="898715" y="9994"/>
                  </a:lnTo>
                  <a:lnTo>
                    <a:pt x="896721" y="9728"/>
                  </a:lnTo>
                  <a:lnTo>
                    <a:pt x="897521" y="10439"/>
                  </a:lnTo>
                  <a:lnTo>
                    <a:pt x="899134" y="11836"/>
                  </a:lnTo>
                  <a:lnTo>
                    <a:pt x="898829" y="12763"/>
                  </a:lnTo>
                  <a:lnTo>
                    <a:pt x="898512" y="13652"/>
                  </a:lnTo>
                  <a:lnTo>
                    <a:pt x="898220" y="14579"/>
                  </a:lnTo>
                  <a:lnTo>
                    <a:pt x="900620" y="13169"/>
                  </a:lnTo>
                  <a:lnTo>
                    <a:pt x="902220" y="14630"/>
                  </a:lnTo>
                  <a:lnTo>
                    <a:pt x="903020" y="15392"/>
                  </a:lnTo>
                  <a:lnTo>
                    <a:pt x="902398" y="13360"/>
                  </a:lnTo>
                  <a:lnTo>
                    <a:pt x="902106" y="12331"/>
                  </a:lnTo>
                  <a:lnTo>
                    <a:pt x="903719" y="11480"/>
                  </a:lnTo>
                  <a:lnTo>
                    <a:pt x="904519" y="11023"/>
                  </a:lnTo>
                  <a:close/>
                </a:path>
                <a:path w="1664335" h="518795" extrusionOk="0">
                  <a:moveTo>
                    <a:pt x="910704" y="54698"/>
                  </a:moveTo>
                  <a:lnTo>
                    <a:pt x="908710" y="54178"/>
                  </a:lnTo>
                  <a:lnTo>
                    <a:pt x="907732" y="53898"/>
                  </a:lnTo>
                  <a:lnTo>
                    <a:pt x="906805" y="50787"/>
                  </a:lnTo>
                  <a:lnTo>
                    <a:pt x="905891" y="53467"/>
                  </a:lnTo>
                  <a:lnTo>
                    <a:pt x="903909" y="53035"/>
                  </a:lnTo>
                  <a:lnTo>
                    <a:pt x="902919" y="52844"/>
                  </a:lnTo>
                  <a:lnTo>
                    <a:pt x="903719" y="53606"/>
                  </a:lnTo>
                  <a:lnTo>
                    <a:pt x="905332" y="55105"/>
                  </a:lnTo>
                  <a:lnTo>
                    <a:pt x="904405" y="57797"/>
                  </a:lnTo>
                  <a:lnTo>
                    <a:pt x="905192" y="57378"/>
                  </a:lnTo>
                  <a:lnTo>
                    <a:pt x="906805" y="56553"/>
                  </a:lnTo>
                  <a:lnTo>
                    <a:pt x="907605" y="57327"/>
                  </a:lnTo>
                  <a:lnTo>
                    <a:pt x="909218" y="58953"/>
                  </a:lnTo>
                  <a:lnTo>
                    <a:pt x="908291" y="55829"/>
                  </a:lnTo>
                  <a:lnTo>
                    <a:pt x="910704" y="54698"/>
                  </a:lnTo>
                  <a:close/>
                </a:path>
                <a:path w="1664335" h="518795" extrusionOk="0">
                  <a:moveTo>
                    <a:pt x="910704" y="42672"/>
                  </a:moveTo>
                  <a:lnTo>
                    <a:pt x="907732" y="41871"/>
                  </a:lnTo>
                  <a:lnTo>
                    <a:pt x="907415" y="40843"/>
                  </a:lnTo>
                  <a:lnTo>
                    <a:pt x="906805" y="38773"/>
                  </a:lnTo>
                  <a:lnTo>
                    <a:pt x="905891" y="41440"/>
                  </a:lnTo>
                  <a:lnTo>
                    <a:pt x="902919" y="40805"/>
                  </a:lnTo>
                  <a:lnTo>
                    <a:pt x="903719" y="41567"/>
                  </a:lnTo>
                  <a:lnTo>
                    <a:pt x="905332" y="43065"/>
                  </a:lnTo>
                  <a:lnTo>
                    <a:pt x="904405" y="45758"/>
                  </a:lnTo>
                  <a:lnTo>
                    <a:pt x="905192" y="45326"/>
                  </a:lnTo>
                  <a:lnTo>
                    <a:pt x="906805" y="44513"/>
                  </a:lnTo>
                  <a:lnTo>
                    <a:pt x="907605" y="45288"/>
                  </a:lnTo>
                  <a:lnTo>
                    <a:pt x="909218" y="46913"/>
                  </a:lnTo>
                  <a:lnTo>
                    <a:pt x="908291" y="43789"/>
                  </a:lnTo>
                  <a:lnTo>
                    <a:pt x="909091" y="43408"/>
                  </a:lnTo>
                  <a:lnTo>
                    <a:pt x="910704" y="42672"/>
                  </a:lnTo>
                  <a:close/>
                </a:path>
                <a:path w="1664335" h="518795" extrusionOk="0">
                  <a:moveTo>
                    <a:pt x="910704" y="30619"/>
                  </a:moveTo>
                  <a:lnTo>
                    <a:pt x="907732" y="29819"/>
                  </a:lnTo>
                  <a:lnTo>
                    <a:pt x="907415" y="28790"/>
                  </a:lnTo>
                  <a:lnTo>
                    <a:pt x="906805" y="26720"/>
                  </a:lnTo>
                  <a:lnTo>
                    <a:pt x="905891" y="29387"/>
                  </a:lnTo>
                  <a:lnTo>
                    <a:pt x="904900" y="29184"/>
                  </a:lnTo>
                  <a:lnTo>
                    <a:pt x="903909" y="28956"/>
                  </a:lnTo>
                  <a:lnTo>
                    <a:pt x="902919" y="28752"/>
                  </a:lnTo>
                  <a:lnTo>
                    <a:pt x="903719" y="29514"/>
                  </a:lnTo>
                  <a:lnTo>
                    <a:pt x="904532" y="30264"/>
                  </a:lnTo>
                  <a:lnTo>
                    <a:pt x="905332" y="31026"/>
                  </a:lnTo>
                  <a:lnTo>
                    <a:pt x="904405" y="33718"/>
                  </a:lnTo>
                  <a:lnTo>
                    <a:pt x="905192" y="33286"/>
                  </a:lnTo>
                  <a:lnTo>
                    <a:pt x="906005" y="32880"/>
                  </a:lnTo>
                  <a:lnTo>
                    <a:pt x="906805" y="32461"/>
                  </a:lnTo>
                  <a:lnTo>
                    <a:pt x="907605" y="33248"/>
                  </a:lnTo>
                  <a:lnTo>
                    <a:pt x="909218" y="34874"/>
                  </a:lnTo>
                  <a:lnTo>
                    <a:pt x="908291" y="31750"/>
                  </a:lnTo>
                  <a:lnTo>
                    <a:pt x="909091" y="31356"/>
                  </a:lnTo>
                  <a:lnTo>
                    <a:pt x="910704" y="30619"/>
                  </a:lnTo>
                  <a:close/>
                </a:path>
                <a:path w="1664335" h="518795" extrusionOk="0">
                  <a:moveTo>
                    <a:pt x="910704" y="18580"/>
                  </a:moveTo>
                  <a:lnTo>
                    <a:pt x="908710" y="18059"/>
                  </a:lnTo>
                  <a:lnTo>
                    <a:pt x="907732" y="17780"/>
                  </a:lnTo>
                  <a:lnTo>
                    <a:pt x="907415" y="16751"/>
                  </a:lnTo>
                  <a:lnTo>
                    <a:pt x="906805" y="14681"/>
                  </a:lnTo>
                  <a:lnTo>
                    <a:pt x="905891" y="17348"/>
                  </a:lnTo>
                  <a:lnTo>
                    <a:pt x="904900" y="17145"/>
                  </a:lnTo>
                  <a:lnTo>
                    <a:pt x="903909" y="16916"/>
                  </a:lnTo>
                  <a:lnTo>
                    <a:pt x="902919" y="16713"/>
                  </a:lnTo>
                  <a:lnTo>
                    <a:pt x="903719" y="17487"/>
                  </a:lnTo>
                  <a:lnTo>
                    <a:pt x="905332" y="18986"/>
                  </a:lnTo>
                  <a:lnTo>
                    <a:pt x="904405" y="21678"/>
                  </a:lnTo>
                  <a:lnTo>
                    <a:pt x="905192" y="21247"/>
                  </a:lnTo>
                  <a:lnTo>
                    <a:pt x="906805" y="20434"/>
                  </a:lnTo>
                  <a:lnTo>
                    <a:pt x="907605" y="21209"/>
                  </a:lnTo>
                  <a:lnTo>
                    <a:pt x="909218" y="22834"/>
                  </a:lnTo>
                  <a:lnTo>
                    <a:pt x="908291" y="19710"/>
                  </a:lnTo>
                  <a:lnTo>
                    <a:pt x="910704" y="18580"/>
                  </a:lnTo>
                  <a:close/>
                </a:path>
                <a:path w="1664335" h="518795" extrusionOk="0">
                  <a:moveTo>
                    <a:pt x="910704" y="6540"/>
                  </a:moveTo>
                  <a:lnTo>
                    <a:pt x="908710" y="6019"/>
                  </a:lnTo>
                  <a:lnTo>
                    <a:pt x="907732" y="5740"/>
                  </a:lnTo>
                  <a:lnTo>
                    <a:pt x="906805" y="2628"/>
                  </a:lnTo>
                  <a:lnTo>
                    <a:pt x="905891" y="5308"/>
                  </a:lnTo>
                  <a:lnTo>
                    <a:pt x="904900" y="5105"/>
                  </a:lnTo>
                  <a:lnTo>
                    <a:pt x="903909" y="4876"/>
                  </a:lnTo>
                  <a:lnTo>
                    <a:pt x="902919" y="4673"/>
                  </a:lnTo>
                  <a:lnTo>
                    <a:pt x="903719" y="5435"/>
                  </a:lnTo>
                  <a:lnTo>
                    <a:pt x="904532" y="6184"/>
                  </a:lnTo>
                  <a:lnTo>
                    <a:pt x="905332" y="6946"/>
                  </a:lnTo>
                  <a:lnTo>
                    <a:pt x="904405" y="9626"/>
                  </a:lnTo>
                  <a:lnTo>
                    <a:pt x="905192" y="9194"/>
                  </a:lnTo>
                  <a:lnTo>
                    <a:pt x="906805" y="8382"/>
                  </a:lnTo>
                  <a:lnTo>
                    <a:pt x="907605" y="9156"/>
                  </a:lnTo>
                  <a:lnTo>
                    <a:pt x="909218" y="10782"/>
                  </a:lnTo>
                  <a:lnTo>
                    <a:pt x="908291" y="7670"/>
                  </a:lnTo>
                  <a:lnTo>
                    <a:pt x="910704" y="6540"/>
                  </a:lnTo>
                  <a:close/>
                </a:path>
                <a:path w="1664335" h="518795" extrusionOk="0">
                  <a:moveTo>
                    <a:pt x="1664335" y="498640"/>
                  </a:moveTo>
                  <a:lnTo>
                    <a:pt x="1593075" y="498640"/>
                  </a:lnTo>
                  <a:lnTo>
                    <a:pt x="1593075" y="518248"/>
                  </a:lnTo>
                  <a:lnTo>
                    <a:pt x="1664335" y="518248"/>
                  </a:lnTo>
                  <a:lnTo>
                    <a:pt x="1664335" y="49864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7" name="Google Shape;77;p1"/>
            <p:cNvSpPr/>
            <p:nvPr/>
          </p:nvSpPr>
          <p:spPr>
            <a:xfrm>
              <a:off x="3215212" y="3465413"/>
              <a:ext cx="3884929" cy="1727200"/>
            </a:xfrm>
            <a:custGeom>
              <a:avLst/>
              <a:gdLst/>
              <a:ahLst/>
              <a:cxnLst/>
              <a:rect l="l" t="t" r="r" b="b"/>
              <a:pathLst>
                <a:path w="3884929" h="1727200" extrusionOk="0">
                  <a:moveTo>
                    <a:pt x="554262" y="939799"/>
                  </a:moveTo>
                  <a:lnTo>
                    <a:pt x="230949" y="939799"/>
                  </a:lnTo>
                  <a:lnTo>
                    <a:pt x="230949" y="1435099"/>
                  </a:lnTo>
                  <a:lnTo>
                    <a:pt x="118008" y="1435099"/>
                  </a:lnTo>
                  <a:lnTo>
                    <a:pt x="82422" y="1447799"/>
                  </a:lnTo>
                  <a:lnTo>
                    <a:pt x="0" y="1447799"/>
                  </a:lnTo>
                  <a:lnTo>
                    <a:pt x="0" y="1727199"/>
                  </a:lnTo>
                  <a:lnTo>
                    <a:pt x="3884599" y="1727199"/>
                  </a:lnTo>
                  <a:lnTo>
                    <a:pt x="3884599" y="1473199"/>
                  </a:lnTo>
                  <a:lnTo>
                    <a:pt x="3697240" y="1473199"/>
                  </a:lnTo>
                  <a:lnTo>
                    <a:pt x="3653663" y="1460499"/>
                  </a:lnTo>
                  <a:lnTo>
                    <a:pt x="3653663" y="1066799"/>
                  </a:lnTo>
                  <a:lnTo>
                    <a:pt x="709142" y="1066799"/>
                  </a:lnTo>
                  <a:lnTo>
                    <a:pt x="705561" y="1054099"/>
                  </a:lnTo>
                  <a:lnTo>
                    <a:pt x="703440" y="1054099"/>
                  </a:lnTo>
                  <a:lnTo>
                    <a:pt x="564413" y="952499"/>
                  </a:lnTo>
                  <a:lnTo>
                    <a:pt x="560412" y="952499"/>
                  </a:lnTo>
                  <a:lnTo>
                    <a:pt x="554262" y="939799"/>
                  </a:lnTo>
                  <a:close/>
                </a:path>
                <a:path w="3884929" h="1727200" extrusionOk="0">
                  <a:moveTo>
                    <a:pt x="2995625" y="1028699"/>
                  </a:moveTo>
                  <a:lnTo>
                    <a:pt x="888987" y="1028699"/>
                  </a:lnTo>
                  <a:lnTo>
                    <a:pt x="888987" y="1066799"/>
                  </a:lnTo>
                  <a:lnTo>
                    <a:pt x="2995625" y="1066799"/>
                  </a:lnTo>
                  <a:lnTo>
                    <a:pt x="2995625" y="1028699"/>
                  </a:lnTo>
                  <a:close/>
                </a:path>
                <a:path w="3884929" h="1727200" extrusionOk="0">
                  <a:moveTo>
                    <a:pt x="3653663" y="939799"/>
                  </a:moveTo>
                  <a:lnTo>
                    <a:pt x="3330349" y="939799"/>
                  </a:lnTo>
                  <a:lnTo>
                    <a:pt x="3324199" y="952499"/>
                  </a:lnTo>
                  <a:lnTo>
                    <a:pt x="3320186" y="952499"/>
                  </a:lnTo>
                  <a:lnTo>
                    <a:pt x="3181172" y="1054099"/>
                  </a:lnTo>
                  <a:lnTo>
                    <a:pt x="3179051" y="1054099"/>
                  </a:lnTo>
                  <a:lnTo>
                    <a:pt x="3175469" y="1066799"/>
                  </a:lnTo>
                  <a:lnTo>
                    <a:pt x="3653663" y="1066799"/>
                  </a:lnTo>
                  <a:lnTo>
                    <a:pt x="3653663" y="939799"/>
                  </a:lnTo>
                  <a:close/>
                </a:path>
                <a:path w="3884929" h="1727200" extrusionOk="0">
                  <a:moveTo>
                    <a:pt x="2994621" y="1015999"/>
                  </a:moveTo>
                  <a:lnTo>
                    <a:pt x="889977" y="1015999"/>
                  </a:lnTo>
                  <a:lnTo>
                    <a:pt x="889368" y="1028699"/>
                  </a:lnTo>
                  <a:lnTo>
                    <a:pt x="2995244" y="1028699"/>
                  </a:lnTo>
                  <a:lnTo>
                    <a:pt x="2994621" y="1015999"/>
                  </a:lnTo>
                  <a:close/>
                </a:path>
                <a:path w="3884929" h="1727200" extrusionOk="0">
                  <a:moveTo>
                    <a:pt x="1296936" y="965199"/>
                  </a:moveTo>
                  <a:lnTo>
                    <a:pt x="1163637" y="965199"/>
                  </a:lnTo>
                  <a:lnTo>
                    <a:pt x="1163662" y="977899"/>
                  </a:lnTo>
                  <a:lnTo>
                    <a:pt x="1163675" y="1015999"/>
                  </a:lnTo>
                  <a:lnTo>
                    <a:pt x="1296936" y="1015999"/>
                  </a:lnTo>
                  <a:lnTo>
                    <a:pt x="1296936" y="965199"/>
                  </a:lnTo>
                  <a:close/>
                </a:path>
                <a:path w="3884929" h="1727200" extrusionOk="0">
                  <a:moveTo>
                    <a:pt x="2504846" y="990599"/>
                  </a:moveTo>
                  <a:lnTo>
                    <a:pt x="1379766" y="990599"/>
                  </a:lnTo>
                  <a:lnTo>
                    <a:pt x="1379766" y="1015999"/>
                  </a:lnTo>
                  <a:lnTo>
                    <a:pt x="2504846" y="1015999"/>
                  </a:lnTo>
                  <a:lnTo>
                    <a:pt x="2504846" y="990599"/>
                  </a:lnTo>
                  <a:close/>
                </a:path>
                <a:path w="3884929" h="1727200" extrusionOk="0">
                  <a:moveTo>
                    <a:pt x="2720975" y="965199"/>
                  </a:moveTo>
                  <a:lnTo>
                    <a:pt x="2587663" y="965199"/>
                  </a:lnTo>
                  <a:lnTo>
                    <a:pt x="2587663" y="1015999"/>
                  </a:lnTo>
                  <a:lnTo>
                    <a:pt x="2720924" y="1015999"/>
                  </a:lnTo>
                  <a:lnTo>
                    <a:pt x="2720975" y="965199"/>
                  </a:lnTo>
                  <a:close/>
                </a:path>
                <a:path w="3884929" h="1727200" extrusionOk="0">
                  <a:moveTo>
                    <a:pt x="2522550" y="977899"/>
                  </a:moveTo>
                  <a:lnTo>
                    <a:pt x="1362049" y="977899"/>
                  </a:lnTo>
                  <a:lnTo>
                    <a:pt x="1362710" y="990599"/>
                  </a:lnTo>
                  <a:lnTo>
                    <a:pt x="2521889" y="990599"/>
                  </a:lnTo>
                  <a:lnTo>
                    <a:pt x="2522550" y="977899"/>
                  </a:lnTo>
                  <a:close/>
                </a:path>
                <a:path w="3884929" h="1727200" extrusionOk="0">
                  <a:moveTo>
                    <a:pt x="2517101" y="965199"/>
                  </a:moveTo>
                  <a:lnTo>
                    <a:pt x="1370838" y="965199"/>
                  </a:lnTo>
                  <a:lnTo>
                    <a:pt x="1366824" y="977899"/>
                  </a:lnTo>
                  <a:lnTo>
                    <a:pt x="2520226" y="977899"/>
                  </a:lnTo>
                  <a:lnTo>
                    <a:pt x="2517101" y="965199"/>
                  </a:lnTo>
                  <a:close/>
                </a:path>
                <a:path w="3884929" h="1727200" extrusionOk="0">
                  <a:moveTo>
                    <a:pt x="1271854" y="952499"/>
                  </a:moveTo>
                  <a:lnTo>
                    <a:pt x="1179106" y="952499"/>
                  </a:lnTo>
                  <a:lnTo>
                    <a:pt x="1172984" y="965199"/>
                  </a:lnTo>
                  <a:lnTo>
                    <a:pt x="1288859" y="965199"/>
                  </a:lnTo>
                  <a:lnTo>
                    <a:pt x="1271854" y="952499"/>
                  </a:lnTo>
                  <a:close/>
                </a:path>
                <a:path w="3884929" h="1727200" extrusionOk="0">
                  <a:moveTo>
                    <a:pt x="2504630" y="939799"/>
                  </a:moveTo>
                  <a:lnTo>
                    <a:pt x="1379982" y="939799"/>
                  </a:lnTo>
                  <a:lnTo>
                    <a:pt x="1379982" y="965199"/>
                  </a:lnTo>
                  <a:lnTo>
                    <a:pt x="2504630" y="965199"/>
                  </a:lnTo>
                  <a:lnTo>
                    <a:pt x="2504630" y="939799"/>
                  </a:lnTo>
                  <a:close/>
                </a:path>
                <a:path w="3884929" h="1727200" extrusionOk="0">
                  <a:moveTo>
                    <a:pt x="2705506" y="952499"/>
                  </a:moveTo>
                  <a:lnTo>
                    <a:pt x="2612758" y="952499"/>
                  </a:lnTo>
                  <a:lnTo>
                    <a:pt x="2595753" y="965199"/>
                  </a:lnTo>
                  <a:lnTo>
                    <a:pt x="2711627" y="965199"/>
                  </a:lnTo>
                  <a:lnTo>
                    <a:pt x="2705506" y="952499"/>
                  </a:lnTo>
                  <a:close/>
                </a:path>
                <a:path w="3884929" h="1727200" extrusionOk="0">
                  <a:moveTo>
                    <a:pt x="2290254" y="787399"/>
                  </a:moveTo>
                  <a:lnTo>
                    <a:pt x="1594358" y="787399"/>
                  </a:lnTo>
                  <a:lnTo>
                    <a:pt x="1593825" y="800099"/>
                  </a:lnTo>
                  <a:lnTo>
                    <a:pt x="1593986" y="812799"/>
                  </a:lnTo>
                  <a:lnTo>
                    <a:pt x="1594332" y="825499"/>
                  </a:lnTo>
                  <a:lnTo>
                    <a:pt x="1594358" y="838199"/>
                  </a:lnTo>
                  <a:lnTo>
                    <a:pt x="1594030" y="850899"/>
                  </a:lnTo>
                  <a:lnTo>
                    <a:pt x="1593745" y="876299"/>
                  </a:lnTo>
                  <a:lnTo>
                    <a:pt x="1593493" y="901699"/>
                  </a:lnTo>
                  <a:lnTo>
                    <a:pt x="1593265" y="939799"/>
                  </a:lnTo>
                  <a:lnTo>
                    <a:pt x="2291334" y="939799"/>
                  </a:lnTo>
                  <a:lnTo>
                    <a:pt x="2291111" y="901699"/>
                  </a:lnTo>
                  <a:lnTo>
                    <a:pt x="2290860" y="876299"/>
                  </a:lnTo>
                  <a:lnTo>
                    <a:pt x="2290576" y="850899"/>
                  </a:lnTo>
                  <a:lnTo>
                    <a:pt x="2290254" y="838199"/>
                  </a:lnTo>
                  <a:lnTo>
                    <a:pt x="2290279" y="825499"/>
                  </a:lnTo>
                  <a:lnTo>
                    <a:pt x="2290625" y="812799"/>
                  </a:lnTo>
                  <a:lnTo>
                    <a:pt x="2290786" y="800099"/>
                  </a:lnTo>
                  <a:lnTo>
                    <a:pt x="2290254" y="787399"/>
                  </a:lnTo>
                  <a:close/>
                </a:path>
                <a:path w="3884929" h="1727200" extrusionOk="0">
                  <a:moveTo>
                    <a:pt x="2290762" y="774699"/>
                  </a:moveTo>
                  <a:lnTo>
                    <a:pt x="1593850" y="774699"/>
                  </a:lnTo>
                  <a:lnTo>
                    <a:pt x="1594637" y="787399"/>
                  </a:lnTo>
                  <a:lnTo>
                    <a:pt x="2289975" y="787399"/>
                  </a:lnTo>
                  <a:lnTo>
                    <a:pt x="2290762" y="774699"/>
                  </a:lnTo>
                  <a:close/>
                </a:path>
                <a:path w="3884929" h="1727200" extrusionOk="0">
                  <a:moveTo>
                    <a:pt x="2296629" y="761999"/>
                  </a:moveTo>
                  <a:lnTo>
                    <a:pt x="1587969" y="761999"/>
                  </a:lnTo>
                  <a:lnTo>
                    <a:pt x="1590255" y="774699"/>
                  </a:lnTo>
                  <a:lnTo>
                    <a:pt x="2294343" y="774699"/>
                  </a:lnTo>
                  <a:lnTo>
                    <a:pt x="2296629" y="761999"/>
                  </a:lnTo>
                  <a:close/>
                </a:path>
                <a:path w="3884929" h="1727200" extrusionOk="0">
                  <a:moveTo>
                    <a:pt x="2297607" y="749299"/>
                  </a:moveTo>
                  <a:lnTo>
                    <a:pt x="1586865" y="749299"/>
                  </a:lnTo>
                  <a:lnTo>
                    <a:pt x="1586826" y="761999"/>
                  </a:lnTo>
                  <a:lnTo>
                    <a:pt x="2297785" y="761999"/>
                  </a:lnTo>
                  <a:lnTo>
                    <a:pt x="2297607" y="749299"/>
                  </a:lnTo>
                  <a:close/>
                </a:path>
                <a:path w="3884929" h="1727200" extrusionOk="0">
                  <a:moveTo>
                    <a:pt x="2296071" y="736599"/>
                  </a:moveTo>
                  <a:lnTo>
                    <a:pt x="1588541" y="736599"/>
                  </a:lnTo>
                  <a:lnTo>
                    <a:pt x="1587474" y="749299"/>
                  </a:lnTo>
                  <a:lnTo>
                    <a:pt x="2297137" y="749299"/>
                  </a:lnTo>
                  <a:lnTo>
                    <a:pt x="2296071" y="736599"/>
                  </a:lnTo>
                  <a:close/>
                </a:path>
                <a:path w="3884929" h="1727200" extrusionOk="0">
                  <a:moveTo>
                    <a:pt x="2285453" y="711199"/>
                  </a:moveTo>
                  <a:lnTo>
                    <a:pt x="1599158" y="711199"/>
                  </a:lnTo>
                  <a:lnTo>
                    <a:pt x="1592402" y="723899"/>
                  </a:lnTo>
                  <a:lnTo>
                    <a:pt x="1590687" y="736599"/>
                  </a:lnTo>
                  <a:lnTo>
                    <a:pt x="2293493" y="736599"/>
                  </a:lnTo>
                  <a:lnTo>
                    <a:pt x="2292210" y="723899"/>
                  </a:lnTo>
                  <a:lnTo>
                    <a:pt x="2285453" y="711199"/>
                  </a:lnTo>
                  <a:close/>
                </a:path>
                <a:path w="3884929" h="1727200" extrusionOk="0">
                  <a:moveTo>
                    <a:pt x="2271365" y="698499"/>
                  </a:moveTo>
                  <a:lnTo>
                    <a:pt x="1613241" y="698499"/>
                  </a:lnTo>
                  <a:lnTo>
                    <a:pt x="1607832" y="711199"/>
                  </a:lnTo>
                  <a:lnTo>
                    <a:pt x="2276767" y="711199"/>
                  </a:lnTo>
                  <a:lnTo>
                    <a:pt x="2271365" y="698499"/>
                  </a:lnTo>
                  <a:close/>
                </a:path>
                <a:path w="3884929" h="1727200" extrusionOk="0">
                  <a:moveTo>
                    <a:pt x="2261386" y="685799"/>
                  </a:moveTo>
                  <a:lnTo>
                    <a:pt x="1623225" y="685799"/>
                  </a:lnTo>
                  <a:lnTo>
                    <a:pt x="1618413" y="698499"/>
                  </a:lnTo>
                  <a:lnTo>
                    <a:pt x="2266197" y="698499"/>
                  </a:lnTo>
                  <a:lnTo>
                    <a:pt x="2261386" y="685799"/>
                  </a:lnTo>
                  <a:close/>
                </a:path>
                <a:path w="3884929" h="1727200" extrusionOk="0">
                  <a:moveTo>
                    <a:pt x="2245715" y="673099"/>
                  </a:moveTo>
                  <a:lnTo>
                    <a:pt x="1638896" y="673099"/>
                  </a:lnTo>
                  <a:lnTo>
                    <a:pt x="1630006" y="685799"/>
                  </a:lnTo>
                  <a:lnTo>
                    <a:pt x="2252497" y="685799"/>
                  </a:lnTo>
                  <a:lnTo>
                    <a:pt x="2245715" y="673099"/>
                  </a:lnTo>
                  <a:close/>
                </a:path>
                <a:path w="3884929" h="1727200" extrusionOk="0">
                  <a:moveTo>
                    <a:pt x="2232964" y="596899"/>
                  </a:moveTo>
                  <a:lnTo>
                    <a:pt x="1651647" y="596899"/>
                  </a:lnTo>
                  <a:lnTo>
                    <a:pt x="1651495" y="609599"/>
                  </a:lnTo>
                  <a:lnTo>
                    <a:pt x="1649907" y="673099"/>
                  </a:lnTo>
                  <a:lnTo>
                    <a:pt x="2234704" y="673099"/>
                  </a:lnTo>
                  <a:lnTo>
                    <a:pt x="2233117" y="609599"/>
                  </a:lnTo>
                  <a:lnTo>
                    <a:pt x="2232964" y="596899"/>
                  </a:lnTo>
                  <a:close/>
                </a:path>
                <a:path w="3884929" h="1727200" extrusionOk="0">
                  <a:moveTo>
                    <a:pt x="2233650" y="584199"/>
                  </a:moveTo>
                  <a:lnTo>
                    <a:pt x="1650961" y="584199"/>
                  </a:lnTo>
                  <a:lnTo>
                    <a:pt x="1651571" y="596899"/>
                  </a:lnTo>
                  <a:lnTo>
                    <a:pt x="2233041" y="596899"/>
                  </a:lnTo>
                  <a:lnTo>
                    <a:pt x="2233650" y="584199"/>
                  </a:lnTo>
                  <a:close/>
                </a:path>
                <a:path w="3884929" h="1727200" extrusionOk="0">
                  <a:moveTo>
                    <a:pt x="2242502" y="571499"/>
                  </a:moveTo>
                  <a:lnTo>
                    <a:pt x="1642427" y="571499"/>
                  </a:lnTo>
                  <a:lnTo>
                    <a:pt x="1643507" y="584199"/>
                  </a:lnTo>
                  <a:lnTo>
                    <a:pt x="2241105" y="584199"/>
                  </a:lnTo>
                  <a:lnTo>
                    <a:pt x="2242502" y="571499"/>
                  </a:lnTo>
                  <a:close/>
                </a:path>
                <a:path w="3884929" h="1727200" extrusionOk="0">
                  <a:moveTo>
                    <a:pt x="2241080" y="558799"/>
                  </a:moveTo>
                  <a:lnTo>
                    <a:pt x="1643519" y="558799"/>
                  </a:lnTo>
                  <a:lnTo>
                    <a:pt x="1641513" y="571499"/>
                  </a:lnTo>
                  <a:lnTo>
                    <a:pt x="2243099" y="571499"/>
                  </a:lnTo>
                  <a:lnTo>
                    <a:pt x="2241080" y="558799"/>
                  </a:lnTo>
                  <a:close/>
                </a:path>
                <a:path w="3884929" h="1727200" extrusionOk="0">
                  <a:moveTo>
                    <a:pt x="2228545" y="546099"/>
                  </a:moveTo>
                  <a:lnTo>
                    <a:pt x="1656067" y="546099"/>
                  </a:lnTo>
                  <a:lnTo>
                    <a:pt x="1650415" y="558799"/>
                  </a:lnTo>
                  <a:lnTo>
                    <a:pt x="2236457" y="558799"/>
                  </a:lnTo>
                  <a:lnTo>
                    <a:pt x="2228545" y="546099"/>
                  </a:lnTo>
                  <a:close/>
                </a:path>
                <a:path w="3884929" h="1727200" extrusionOk="0">
                  <a:moveTo>
                    <a:pt x="2213546" y="533399"/>
                  </a:moveTo>
                  <a:lnTo>
                    <a:pt x="1671065" y="533399"/>
                  </a:lnTo>
                  <a:lnTo>
                    <a:pt x="1665274" y="546099"/>
                  </a:lnTo>
                  <a:lnTo>
                    <a:pt x="2219337" y="546099"/>
                  </a:lnTo>
                  <a:lnTo>
                    <a:pt x="2213546" y="533399"/>
                  </a:lnTo>
                  <a:close/>
                </a:path>
                <a:path w="3884929" h="1727200" extrusionOk="0">
                  <a:moveTo>
                    <a:pt x="2212975" y="520699"/>
                  </a:moveTo>
                  <a:lnTo>
                    <a:pt x="1671624" y="520699"/>
                  </a:lnTo>
                  <a:lnTo>
                    <a:pt x="1670964" y="533399"/>
                  </a:lnTo>
                  <a:lnTo>
                    <a:pt x="2213648" y="533399"/>
                  </a:lnTo>
                  <a:lnTo>
                    <a:pt x="2212975" y="520699"/>
                  </a:lnTo>
                  <a:close/>
                </a:path>
                <a:path w="3884929" h="1727200" extrusionOk="0">
                  <a:moveTo>
                    <a:pt x="2208136" y="507999"/>
                  </a:moveTo>
                  <a:lnTo>
                    <a:pt x="1676476" y="507999"/>
                  </a:lnTo>
                  <a:lnTo>
                    <a:pt x="1674761" y="520699"/>
                  </a:lnTo>
                  <a:lnTo>
                    <a:pt x="2209838" y="520699"/>
                  </a:lnTo>
                  <a:lnTo>
                    <a:pt x="2208136" y="507999"/>
                  </a:lnTo>
                  <a:close/>
                </a:path>
                <a:path w="3884929" h="1727200" extrusionOk="0">
                  <a:moveTo>
                    <a:pt x="2198662" y="495299"/>
                  </a:moveTo>
                  <a:lnTo>
                    <a:pt x="1685950" y="495299"/>
                  </a:lnTo>
                  <a:lnTo>
                    <a:pt x="1682457" y="507999"/>
                  </a:lnTo>
                  <a:lnTo>
                    <a:pt x="2202141" y="507999"/>
                  </a:lnTo>
                  <a:lnTo>
                    <a:pt x="2198662" y="495299"/>
                  </a:lnTo>
                  <a:close/>
                </a:path>
                <a:path w="3884929" h="1727200" extrusionOk="0">
                  <a:moveTo>
                    <a:pt x="2181453" y="482599"/>
                  </a:moveTo>
                  <a:lnTo>
                    <a:pt x="1703146" y="482599"/>
                  </a:lnTo>
                  <a:lnTo>
                    <a:pt x="1698053" y="495299"/>
                  </a:lnTo>
                  <a:lnTo>
                    <a:pt x="2186559" y="495299"/>
                  </a:lnTo>
                  <a:lnTo>
                    <a:pt x="2181453" y="482599"/>
                  </a:lnTo>
                  <a:close/>
                </a:path>
                <a:path w="3884929" h="1727200" extrusionOk="0">
                  <a:moveTo>
                    <a:pt x="2170474" y="444499"/>
                  </a:moveTo>
                  <a:lnTo>
                    <a:pt x="1714128" y="444499"/>
                  </a:lnTo>
                  <a:lnTo>
                    <a:pt x="1712050" y="457199"/>
                  </a:lnTo>
                  <a:lnTo>
                    <a:pt x="1710436" y="469899"/>
                  </a:lnTo>
                  <a:lnTo>
                    <a:pt x="1710334" y="482599"/>
                  </a:lnTo>
                  <a:lnTo>
                    <a:pt x="2174278" y="482599"/>
                  </a:lnTo>
                  <a:lnTo>
                    <a:pt x="2174176" y="469899"/>
                  </a:lnTo>
                  <a:lnTo>
                    <a:pt x="2172555" y="457199"/>
                  </a:lnTo>
                  <a:lnTo>
                    <a:pt x="2170474" y="444499"/>
                  </a:lnTo>
                  <a:close/>
                </a:path>
                <a:path w="3884929" h="1727200" extrusionOk="0">
                  <a:moveTo>
                    <a:pt x="2101126" y="330199"/>
                  </a:moveTo>
                  <a:lnTo>
                    <a:pt x="1783486" y="330199"/>
                  </a:lnTo>
                  <a:lnTo>
                    <a:pt x="1771052" y="342899"/>
                  </a:lnTo>
                  <a:lnTo>
                    <a:pt x="1753363" y="368299"/>
                  </a:lnTo>
                  <a:lnTo>
                    <a:pt x="1734553" y="393699"/>
                  </a:lnTo>
                  <a:lnTo>
                    <a:pt x="1718754" y="431799"/>
                  </a:lnTo>
                  <a:lnTo>
                    <a:pt x="1716440" y="444499"/>
                  </a:lnTo>
                  <a:lnTo>
                    <a:pt x="2168165" y="444499"/>
                  </a:lnTo>
                  <a:lnTo>
                    <a:pt x="2165858" y="431799"/>
                  </a:lnTo>
                  <a:lnTo>
                    <a:pt x="2150059" y="393699"/>
                  </a:lnTo>
                  <a:lnTo>
                    <a:pt x="2131248" y="368299"/>
                  </a:lnTo>
                  <a:lnTo>
                    <a:pt x="2113560" y="342899"/>
                  </a:lnTo>
                  <a:lnTo>
                    <a:pt x="2101126" y="330199"/>
                  </a:lnTo>
                  <a:close/>
                </a:path>
                <a:path w="3884929" h="1727200" extrusionOk="0">
                  <a:moveTo>
                    <a:pt x="2085936" y="317499"/>
                  </a:moveTo>
                  <a:lnTo>
                    <a:pt x="1798675" y="317499"/>
                  </a:lnTo>
                  <a:lnTo>
                    <a:pt x="1794573" y="330199"/>
                  </a:lnTo>
                  <a:lnTo>
                    <a:pt x="2087702" y="330199"/>
                  </a:lnTo>
                  <a:lnTo>
                    <a:pt x="2085936" y="317499"/>
                  </a:lnTo>
                  <a:close/>
                </a:path>
                <a:path w="3884929" h="1727200" extrusionOk="0">
                  <a:moveTo>
                    <a:pt x="2068271" y="304799"/>
                  </a:moveTo>
                  <a:lnTo>
                    <a:pt x="1816328" y="304799"/>
                  </a:lnTo>
                  <a:lnTo>
                    <a:pt x="1813318" y="317499"/>
                  </a:lnTo>
                  <a:lnTo>
                    <a:pt x="2071281" y="317499"/>
                  </a:lnTo>
                  <a:lnTo>
                    <a:pt x="2068271" y="304799"/>
                  </a:lnTo>
                  <a:close/>
                </a:path>
                <a:path w="3884929" h="1727200" extrusionOk="0">
                  <a:moveTo>
                    <a:pt x="2035175" y="292099"/>
                  </a:moveTo>
                  <a:lnTo>
                    <a:pt x="1849437" y="292099"/>
                  </a:lnTo>
                  <a:lnTo>
                    <a:pt x="1834667" y="304799"/>
                  </a:lnTo>
                  <a:lnTo>
                    <a:pt x="2049945" y="304799"/>
                  </a:lnTo>
                  <a:lnTo>
                    <a:pt x="2035175" y="292099"/>
                  </a:lnTo>
                  <a:close/>
                </a:path>
                <a:path w="3884929" h="1727200" extrusionOk="0">
                  <a:moveTo>
                    <a:pt x="2028585" y="266699"/>
                  </a:moveTo>
                  <a:lnTo>
                    <a:pt x="1856019" y="266699"/>
                  </a:lnTo>
                  <a:lnTo>
                    <a:pt x="1854696" y="279399"/>
                  </a:lnTo>
                  <a:lnTo>
                    <a:pt x="1854568" y="292099"/>
                  </a:lnTo>
                  <a:lnTo>
                    <a:pt x="2030031" y="292099"/>
                  </a:lnTo>
                  <a:lnTo>
                    <a:pt x="2029909" y="279399"/>
                  </a:lnTo>
                  <a:lnTo>
                    <a:pt x="2028585" y="266699"/>
                  </a:lnTo>
                  <a:close/>
                </a:path>
                <a:path w="3884929" h="1727200" extrusionOk="0">
                  <a:moveTo>
                    <a:pt x="2019681" y="253999"/>
                  </a:moveTo>
                  <a:lnTo>
                    <a:pt x="1864918" y="253999"/>
                  </a:lnTo>
                  <a:lnTo>
                    <a:pt x="1859204" y="266699"/>
                  </a:lnTo>
                  <a:lnTo>
                    <a:pt x="2025396" y="266699"/>
                  </a:lnTo>
                  <a:lnTo>
                    <a:pt x="2019681" y="253999"/>
                  </a:lnTo>
                  <a:close/>
                </a:path>
                <a:path w="3884929" h="1727200" extrusionOk="0">
                  <a:moveTo>
                    <a:pt x="2006434" y="241299"/>
                  </a:moveTo>
                  <a:lnTo>
                    <a:pt x="1878164" y="241299"/>
                  </a:lnTo>
                  <a:lnTo>
                    <a:pt x="1876285" y="253999"/>
                  </a:lnTo>
                  <a:lnTo>
                    <a:pt x="2008314" y="253999"/>
                  </a:lnTo>
                  <a:lnTo>
                    <a:pt x="2006434" y="241299"/>
                  </a:lnTo>
                  <a:close/>
                </a:path>
                <a:path w="3884929" h="1727200" extrusionOk="0">
                  <a:moveTo>
                    <a:pt x="2002421" y="228599"/>
                  </a:moveTo>
                  <a:lnTo>
                    <a:pt x="1882190" y="228599"/>
                  </a:lnTo>
                  <a:lnTo>
                    <a:pt x="1882470" y="241299"/>
                  </a:lnTo>
                  <a:lnTo>
                    <a:pt x="2002142" y="241299"/>
                  </a:lnTo>
                  <a:lnTo>
                    <a:pt x="2002421" y="228599"/>
                  </a:lnTo>
                  <a:close/>
                </a:path>
                <a:path w="3884929" h="1727200" extrusionOk="0">
                  <a:moveTo>
                    <a:pt x="1996655" y="215899"/>
                  </a:moveTo>
                  <a:lnTo>
                    <a:pt x="1888172" y="215899"/>
                  </a:lnTo>
                  <a:lnTo>
                    <a:pt x="1887296" y="228599"/>
                  </a:lnTo>
                  <a:lnTo>
                    <a:pt x="1999424" y="228599"/>
                  </a:lnTo>
                  <a:lnTo>
                    <a:pt x="1996655" y="215899"/>
                  </a:lnTo>
                  <a:close/>
                </a:path>
                <a:path w="3884929" h="1727200" extrusionOk="0">
                  <a:moveTo>
                    <a:pt x="1992706" y="139699"/>
                  </a:moveTo>
                  <a:lnTo>
                    <a:pt x="1891893" y="139699"/>
                  </a:lnTo>
                  <a:lnTo>
                    <a:pt x="1891728" y="215899"/>
                  </a:lnTo>
                  <a:lnTo>
                    <a:pt x="1992883" y="215899"/>
                  </a:lnTo>
                  <a:lnTo>
                    <a:pt x="1992706" y="139699"/>
                  </a:lnTo>
                  <a:close/>
                </a:path>
                <a:path w="3884929" h="1727200" extrusionOk="0">
                  <a:moveTo>
                    <a:pt x="2010765" y="126999"/>
                  </a:moveTo>
                  <a:lnTo>
                    <a:pt x="1873834" y="126999"/>
                  </a:lnTo>
                  <a:lnTo>
                    <a:pt x="1875129" y="139699"/>
                  </a:lnTo>
                  <a:lnTo>
                    <a:pt x="2009470" y="139699"/>
                  </a:lnTo>
                  <a:lnTo>
                    <a:pt x="2010765" y="126999"/>
                  </a:lnTo>
                  <a:close/>
                </a:path>
                <a:path w="3884929" h="1727200" extrusionOk="0">
                  <a:moveTo>
                    <a:pt x="2009355" y="114299"/>
                  </a:moveTo>
                  <a:lnTo>
                    <a:pt x="1875256" y="114299"/>
                  </a:lnTo>
                  <a:lnTo>
                    <a:pt x="1873732" y="126999"/>
                  </a:lnTo>
                  <a:lnTo>
                    <a:pt x="2010879" y="126999"/>
                  </a:lnTo>
                  <a:lnTo>
                    <a:pt x="2009355" y="114299"/>
                  </a:lnTo>
                  <a:close/>
                </a:path>
                <a:path w="3884929" h="1727200" extrusionOk="0">
                  <a:moveTo>
                    <a:pt x="1994077" y="101599"/>
                  </a:moveTo>
                  <a:lnTo>
                    <a:pt x="1890534" y="101599"/>
                  </a:lnTo>
                  <a:lnTo>
                    <a:pt x="1883981" y="114299"/>
                  </a:lnTo>
                  <a:lnTo>
                    <a:pt x="1996516" y="114299"/>
                  </a:lnTo>
                  <a:lnTo>
                    <a:pt x="1994077" y="101599"/>
                  </a:lnTo>
                  <a:close/>
                </a:path>
                <a:path w="3884929" h="1727200" extrusionOk="0">
                  <a:moveTo>
                    <a:pt x="1976043" y="76199"/>
                  </a:moveTo>
                  <a:lnTo>
                    <a:pt x="1908556" y="76199"/>
                  </a:lnTo>
                  <a:lnTo>
                    <a:pt x="1907070" y="88899"/>
                  </a:lnTo>
                  <a:lnTo>
                    <a:pt x="1906638" y="101599"/>
                  </a:lnTo>
                  <a:lnTo>
                    <a:pt x="1977961" y="101599"/>
                  </a:lnTo>
                  <a:lnTo>
                    <a:pt x="1977720" y="88899"/>
                  </a:lnTo>
                  <a:lnTo>
                    <a:pt x="1977529" y="88899"/>
                  </a:lnTo>
                  <a:lnTo>
                    <a:pt x="1976043" y="76199"/>
                  </a:lnTo>
                  <a:close/>
                </a:path>
                <a:path w="3884929" h="1727200" extrusionOk="0">
                  <a:moveTo>
                    <a:pt x="1970773" y="63499"/>
                  </a:moveTo>
                  <a:lnTo>
                    <a:pt x="1913826" y="63499"/>
                  </a:lnTo>
                  <a:lnTo>
                    <a:pt x="1909432" y="76199"/>
                  </a:lnTo>
                  <a:lnTo>
                    <a:pt x="1975180" y="76199"/>
                  </a:lnTo>
                  <a:lnTo>
                    <a:pt x="1970773" y="63499"/>
                  </a:lnTo>
                  <a:close/>
                </a:path>
                <a:path w="3884929" h="1727200" extrusionOk="0">
                  <a:moveTo>
                    <a:pt x="1953069" y="50799"/>
                  </a:moveTo>
                  <a:lnTo>
                    <a:pt x="1932724" y="50799"/>
                  </a:lnTo>
                  <a:lnTo>
                    <a:pt x="1927771" y="63499"/>
                  </a:lnTo>
                  <a:lnTo>
                    <a:pt x="1954555" y="63499"/>
                  </a:lnTo>
                  <a:lnTo>
                    <a:pt x="1953069" y="50799"/>
                  </a:lnTo>
                  <a:close/>
                </a:path>
                <a:path w="3884929" h="1727200" extrusionOk="0">
                  <a:moveTo>
                    <a:pt x="1936280" y="38099"/>
                  </a:moveTo>
                  <a:lnTo>
                    <a:pt x="1933435" y="38099"/>
                  </a:lnTo>
                  <a:lnTo>
                    <a:pt x="1933067" y="50799"/>
                  </a:lnTo>
                  <a:lnTo>
                    <a:pt x="1936419" y="50799"/>
                  </a:lnTo>
                  <a:lnTo>
                    <a:pt x="1936378" y="43872"/>
                  </a:lnTo>
                  <a:lnTo>
                    <a:pt x="1936280" y="38099"/>
                  </a:lnTo>
                  <a:close/>
                </a:path>
                <a:path w="3884929" h="1727200" extrusionOk="0">
                  <a:moveTo>
                    <a:pt x="1951443" y="38099"/>
                  </a:moveTo>
                  <a:lnTo>
                    <a:pt x="1936343" y="38099"/>
                  </a:lnTo>
                  <a:lnTo>
                    <a:pt x="1936378" y="43872"/>
                  </a:lnTo>
                  <a:lnTo>
                    <a:pt x="1936495" y="50799"/>
                  </a:lnTo>
                  <a:lnTo>
                    <a:pt x="1951240" y="50799"/>
                  </a:lnTo>
                  <a:lnTo>
                    <a:pt x="1951443" y="38099"/>
                  </a:lnTo>
                  <a:close/>
                </a:path>
                <a:path w="3884929" h="1727200" extrusionOk="0">
                  <a:moveTo>
                    <a:pt x="1936343" y="38099"/>
                  </a:moveTo>
                  <a:lnTo>
                    <a:pt x="1936378" y="43872"/>
                  </a:lnTo>
                  <a:lnTo>
                    <a:pt x="1936343" y="38099"/>
                  </a:lnTo>
                  <a:close/>
                </a:path>
                <a:path w="3884929" h="1727200" extrusionOk="0">
                  <a:moveTo>
                    <a:pt x="1954072" y="25399"/>
                  </a:moveTo>
                  <a:lnTo>
                    <a:pt x="1930768" y="25399"/>
                  </a:lnTo>
                  <a:lnTo>
                    <a:pt x="1930577" y="38099"/>
                  </a:lnTo>
                  <a:lnTo>
                    <a:pt x="1954060" y="38099"/>
                  </a:lnTo>
                  <a:lnTo>
                    <a:pt x="1954072" y="25399"/>
                  </a:lnTo>
                  <a:close/>
                </a:path>
                <a:path w="3884929" h="1727200" extrusionOk="0">
                  <a:moveTo>
                    <a:pt x="1951139" y="12699"/>
                  </a:moveTo>
                  <a:lnTo>
                    <a:pt x="1936711" y="12699"/>
                  </a:lnTo>
                  <a:lnTo>
                    <a:pt x="1936369" y="25399"/>
                  </a:lnTo>
                  <a:lnTo>
                    <a:pt x="1951405" y="25399"/>
                  </a:lnTo>
                  <a:lnTo>
                    <a:pt x="1951139" y="12699"/>
                  </a:lnTo>
                  <a:close/>
                </a:path>
                <a:path w="3884929" h="1727200" extrusionOk="0">
                  <a:moveTo>
                    <a:pt x="1944573" y="0"/>
                  </a:moveTo>
                  <a:lnTo>
                    <a:pt x="1938502" y="0"/>
                  </a:lnTo>
                  <a:lnTo>
                    <a:pt x="1938362" y="12699"/>
                  </a:lnTo>
                  <a:lnTo>
                    <a:pt x="1944954" y="12699"/>
                  </a:lnTo>
                  <a:lnTo>
                    <a:pt x="1944573" y="0"/>
                  </a:lnTo>
                  <a:close/>
                </a:path>
              </a:pathLst>
            </a:custGeom>
            <a:solidFill>
              <a:srgbClr val="7A94C7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8" name="Google Shape;78;p1"/>
            <p:cNvSpPr/>
            <p:nvPr/>
          </p:nvSpPr>
          <p:spPr>
            <a:xfrm>
              <a:off x="3499701" y="4425606"/>
              <a:ext cx="1981835" cy="303530"/>
            </a:xfrm>
            <a:custGeom>
              <a:avLst/>
              <a:gdLst/>
              <a:ahLst/>
              <a:cxnLst/>
              <a:rect l="l" t="t" r="r" b="b"/>
              <a:pathLst>
                <a:path w="1981835" h="303529" extrusionOk="0">
                  <a:moveTo>
                    <a:pt x="25006" y="52768"/>
                  </a:moveTo>
                  <a:lnTo>
                    <a:pt x="22860" y="50622"/>
                  </a:lnTo>
                  <a:lnTo>
                    <a:pt x="2159" y="50622"/>
                  </a:lnTo>
                  <a:lnTo>
                    <a:pt x="0" y="52768"/>
                  </a:lnTo>
                  <a:lnTo>
                    <a:pt x="0" y="66484"/>
                  </a:lnTo>
                  <a:lnTo>
                    <a:pt x="2159" y="68630"/>
                  </a:lnTo>
                  <a:lnTo>
                    <a:pt x="20205" y="68630"/>
                  </a:lnTo>
                  <a:lnTo>
                    <a:pt x="22860" y="68630"/>
                  </a:lnTo>
                  <a:lnTo>
                    <a:pt x="25006" y="66484"/>
                  </a:lnTo>
                  <a:lnTo>
                    <a:pt x="25006" y="52768"/>
                  </a:lnTo>
                  <a:close/>
                </a:path>
                <a:path w="1981835" h="303529" extrusionOk="0">
                  <a:moveTo>
                    <a:pt x="90373" y="52768"/>
                  </a:moveTo>
                  <a:lnTo>
                    <a:pt x="88226" y="50622"/>
                  </a:lnTo>
                  <a:lnTo>
                    <a:pt x="67525" y="50622"/>
                  </a:lnTo>
                  <a:lnTo>
                    <a:pt x="65366" y="52768"/>
                  </a:lnTo>
                  <a:lnTo>
                    <a:pt x="65366" y="66484"/>
                  </a:lnTo>
                  <a:lnTo>
                    <a:pt x="67525" y="68630"/>
                  </a:lnTo>
                  <a:lnTo>
                    <a:pt x="85572" y="68630"/>
                  </a:lnTo>
                  <a:lnTo>
                    <a:pt x="88226" y="68630"/>
                  </a:lnTo>
                  <a:lnTo>
                    <a:pt x="90373" y="66484"/>
                  </a:lnTo>
                  <a:lnTo>
                    <a:pt x="90373" y="52768"/>
                  </a:lnTo>
                  <a:close/>
                </a:path>
                <a:path w="1981835" h="303529" extrusionOk="0">
                  <a:moveTo>
                    <a:pt x="95313" y="216827"/>
                  </a:moveTo>
                  <a:lnTo>
                    <a:pt x="92862" y="214388"/>
                  </a:lnTo>
                  <a:lnTo>
                    <a:pt x="57404" y="214388"/>
                  </a:lnTo>
                  <a:lnTo>
                    <a:pt x="54965" y="216827"/>
                  </a:lnTo>
                  <a:lnTo>
                    <a:pt x="54965" y="300913"/>
                  </a:lnTo>
                  <a:lnTo>
                    <a:pt x="57404" y="303352"/>
                  </a:lnTo>
                  <a:lnTo>
                    <a:pt x="89852" y="303352"/>
                  </a:lnTo>
                  <a:lnTo>
                    <a:pt x="92862" y="303352"/>
                  </a:lnTo>
                  <a:lnTo>
                    <a:pt x="95313" y="300913"/>
                  </a:lnTo>
                  <a:lnTo>
                    <a:pt x="95313" y="216827"/>
                  </a:lnTo>
                  <a:close/>
                </a:path>
                <a:path w="1981835" h="303529" extrusionOk="0">
                  <a:moveTo>
                    <a:pt x="155727" y="52768"/>
                  </a:moveTo>
                  <a:lnTo>
                    <a:pt x="153581" y="50622"/>
                  </a:lnTo>
                  <a:lnTo>
                    <a:pt x="132880" y="50622"/>
                  </a:lnTo>
                  <a:lnTo>
                    <a:pt x="130721" y="52768"/>
                  </a:lnTo>
                  <a:lnTo>
                    <a:pt x="130721" y="66484"/>
                  </a:lnTo>
                  <a:lnTo>
                    <a:pt x="132880" y="68630"/>
                  </a:lnTo>
                  <a:lnTo>
                    <a:pt x="150926" y="68630"/>
                  </a:lnTo>
                  <a:lnTo>
                    <a:pt x="153581" y="68630"/>
                  </a:lnTo>
                  <a:lnTo>
                    <a:pt x="155727" y="66484"/>
                  </a:lnTo>
                  <a:lnTo>
                    <a:pt x="155727" y="52768"/>
                  </a:lnTo>
                  <a:close/>
                </a:path>
                <a:path w="1981835" h="303529" extrusionOk="0">
                  <a:moveTo>
                    <a:pt x="163398" y="216827"/>
                  </a:moveTo>
                  <a:lnTo>
                    <a:pt x="160947" y="214388"/>
                  </a:lnTo>
                  <a:lnTo>
                    <a:pt x="125488" y="214388"/>
                  </a:lnTo>
                  <a:lnTo>
                    <a:pt x="123050" y="216827"/>
                  </a:lnTo>
                  <a:lnTo>
                    <a:pt x="123050" y="300913"/>
                  </a:lnTo>
                  <a:lnTo>
                    <a:pt x="125488" y="303352"/>
                  </a:lnTo>
                  <a:lnTo>
                    <a:pt x="157937" y="303352"/>
                  </a:lnTo>
                  <a:lnTo>
                    <a:pt x="160947" y="303352"/>
                  </a:lnTo>
                  <a:lnTo>
                    <a:pt x="163398" y="300913"/>
                  </a:lnTo>
                  <a:lnTo>
                    <a:pt x="163398" y="216827"/>
                  </a:lnTo>
                  <a:close/>
                </a:path>
                <a:path w="1981835" h="303529" extrusionOk="0">
                  <a:moveTo>
                    <a:pt x="221081" y="52768"/>
                  </a:moveTo>
                  <a:lnTo>
                    <a:pt x="218935" y="50622"/>
                  </a:lnTo>
                  <a:lnTo>
                    <a:pt x="198234" y="50622"/>
                  </a:lnTo>
                  <a:lnTo>
                    <a:pt x="196075" y="52768"/>
                  </a:lnTo>
                  <a:lnTo>
                    <a:pt x="196075" y="66484"/>
                  </a:lnTo>
                  <a:lnTo>
                    <a:pt x="198234" y="68630"/>
                  </a:lnTo>
                  <a:lnTo>
                    <a:pt x="216281" y="68630"/>
                  </a:lnTo>
                  <a:lnTo>
                    <a:pt x="218935" y="68630"/>
                  </a:lnTo>
                  <a:lnTo>
                    <a:pt x="221081" y="66484"/>
                  </a:lnTo>
                  <a:lnTo>
                    <a:pt x="221081" y="52768"/>
                  </a:lnTo>
                  <a:close/>
                </a:path>
                <a:path w="1981835" h="303529" extrusionOk="0">
                  <a:moveTo>
                    <a:pt x="231495" y="216827"/>
                  </a:moveTo>
                  <a:lnTo>
                    <a:pt x="229044" y="214388"/>
                  </a:lnTo>
                  <a:lnTo>
                    <a:pt x="193586" y="214388"/>
                  </a:lnTo>
                  <a:lnTo>
                    <a:pt x="191147" y="216827"/>
                  </a:lnTo>
                  <a:lnTo>
                    <a:pt x="191147" y="300913"/>
                  </a:lnTo>
                  <a:lnTo>
                    <a:pt x="193586" y="303352"/>
                  </a:lnTo>
                  <a:lnTo>
                    <a:pt x="226034" y="303352"/>
                  </a:lnTo>
                  <a:lnTo>
                    <a:pt x="229044" y="303352"/>
                  </a:lnTo>
                  <a:lnTo>
                    <a:pt x="231495" y="300913"/>
                  </a:lnTo>
                  <a:lnTo>
                    <a:pt x="231495" y="216827"/>
                  </a:lnTo>
                  <a:close/>
                </a:path>
                <a:path w="1981835" h="303529" extrusionOk="0">
                  <a:moveTo>
                    <a:pt x="286435" y="52768"/>
                  </a:moveTo>
                  <a:lnTo>
                    <a:pt x="284289" y="50622"/>
                  </a:lnTo>
                  <a:lnTo>
                    <a:pt x="263588" y="50622"/>
                  </a:lnTo>
                  <a:lnTo>
                    <a:pt x="261429" y="52768"/>
                  </a:lnTo>
                  <a:lnTo>
                    <a:pt x="261429" y="66484"/>
                  </a:lnTo>
                  <a:lnTo>
                    <a:pt x="263588" y="68630"/>
                  </a:lnTo>
                  <a:lnTo>
                    <a:pt x="281635" y="68630"/>
                  </a:lnTo>
                  <a:lnTo>
                    <a:pt x="284289" y="68630"/>
                  </a:lnTo>
                  <a:lnTo>
                    <a:pt x="286435" y="66484"/>
                  </a:lnTo>
                  <a:lnTo>
                    <a:pt x="286435" y="52768"/>
                  </a:lnTo>
                  <a:close/>
                </a:path>
                <a:path w="1981835" h="303529" extrusionOk="0">
                  <a:moveTo>
                    <a:pt x="1575739" y="180073"/>
                  </a:moveTo>
                  <a:lnTo>
                    <a:pt x="1573288" y="177622"/>
                  </a:lnTo>
                  <a:lnTo>
                    <a:pt x="1539341" y="177622"/>
                  </a:lnTo>
                  <a:lnTo>
                    <a:pt x="1536903" y="180073"/>
                  </a:lnTo>
                  <a:lnTo>
                    <a:pt x="1536903" y="228028"/>
                  </a:lnTo>
                  <a:lnTo>
                    <a:pt x="1539341" y="230479"/>
                  </a:lnTo>
                  <a:lnTo>
                    <a:pt x="1570278" y="230479"/>
                  </a:lnTo>
                  <a:lnTo>
                    <a:pt x="1573288" y="230479"/>
                  </a:lnTo>
                  <a:lnTo>
                    <a:pt x="1575739" y="228028"/>
                  </a:lnTo>
                  <a:lnTo>
                    <a:pt x="1575739" y="180073"/>
                  </a:lnTo>
                  <a:close/>
                </a:path>
                <a:path w="1981835" h="303529" extrusionOk="0">
                  <a:moveTo>
                    <a:pt x="1575739" y="71869"/>
                  </a:moveTo>
                  <a:lnTo>
                    <a:pt x="1573288" y="69430"/>
                  </a:lnTo>
                  <a:lnTo>
                    <a:pt x="1539341" y="69430"/>
                  </a:lnTo>
                  <a:lnTo>
                    <a:pt x="1536903" y="71869"/>
                  </a:lnTo>
                  <a:lnTo>
                    <a:pt x="1536903" y="145618"/>
                  </a:lnTo>
                  <a:lnTo>
                    <a:pt x="1539341" y="148056"/>
                  </a:lnTo>
                  <a:lnTo>
                    <a:pt x="1570278" y="148056"/>
                  </a:lnTo>
                  <a:lnTo>
                    <a:pt x="1573288" y="148056"/>
                  </a:lnTo>
                  <a:lnTo>
                    <a:pt x="1575739" y="145618"/>
                  </a:lnTo>
                  <a:lnTo>
                    <a:pt x="1575739" y="71869"/>
                  </a:lnTo>
                  <a:close/>
                </a:path>
                <a:path w="1981835" h="303529" extrusionOk="0">
                  <a:moveTo>
                    <a:pt x="1575739" y="2451"/>
                  </a:moveTo>
                  <a:lnTo>
                    <a:pt x="1573288" y="0"/>
                  </a:lnTo>
                  <a:lnTo>
                    <a:pt x="1539341" y="0"/>
                  </a:lnTo>
                  <a:lnTo>
                    <a:pt x="1536903" y="2451"/>
                  </a:lnTo>
                  <a:lnTo>
                    <a:pt x="1536903" y="24434"/>
                  </a:lnTo>
                  <a:lnTo>
                    <a:pt x="1539341" y="26873"/>
                  </a:lnTo>
                  <a:lnTo>
                    <a:pt x="1570278" y="26873"/>
                  </a:lnTo>
                  <a:lnTo>
                    <a:pt x="1573288" y="26873"/>
                  </a:lnTo>
                  <a:lnTo>
                    <a:pt x="1575739" y="24434"/>
                  </a:lnTo>
                  <a:lnTo>
                    <a:pt x="1575739" y="2451"/>
                  </a:lnTo>
                  <a:close/>
                </a:path>
                <a:path w="1981835" h="303529" extrusionOk="0">
                  <a:moveTo>
                    <a:pt x="1677225" y="180073"/>
                  </a:moveTo>
                  <a:lnTo>
                    <a:pt x="1674774" y="177622"/>
                  </a:lnTo>
                  <a:lnTo>
                    <a:pt x="1640827" y="177622"/>
                  </a:lnTo>
                  <a:lnTo>
                    <a:pt x="1638388" y="180073"/>
                  </a:lnTo>
                  <a:lnTo>
                    <a:pt x="1638388" y="228028"/>
                  </a:lnTo>
                  <a:lnTo>
                    <a:pt x="1640827" y="230479"/>
                  </a:lnTo>
                  <a:lnTo>
                    <a:pt x="1671764" y="230479"/>
                  </a:lnTo>
                  <a:lnTo>
                    <a:pt x="1674774" y="230479"/>
                  </a:lnTo>
                  <a:lnTo>
                    <a:pt x="1677225" y="228028"/>
                  </a:lnTo>
                  <a:lnTo>
                    <a:pt x="1677225" y="180073"/>
                  </a:lnTo>
                  <a:close/>
                </a:path>
                <a:path w="1981835" h="303529" extrusionOk="0">
                  <a:moveTo>
                    <a:pt x="1677225" y="71869"/>
                  </a:moveTo>
                  <a:lnTo>
                    <a:pt x="1674774" y="69430"/>
                  </a:lnTo>
                  <a:lnTo>
                    <a:pt x="1640827" y="69430"/>
                  </a:lnTo>
                  <a:lnTo>
                    <a:pt x="1638388" y="71869"/>
                  </a:lnTo>
                  <a:lnTo>
                    <a:pt x="1638388" y="145618"/>
                  </a:lnTo>
                  <a:lnTo>
                    <a:pt x="1640827" y="148056"/>
                  </a:lnTo>
                  <a:lnTo>
                    <a:pt x="1671764" y="148056"/>
                  </a:lnTo>
                  <a:lnTo>
                    <a:pt x="1674774" y="148056"/>
                  </a:lnTo>
                  <a:lnTo>
                    <a:pt x="1677225" y="145618"/>
                  </a:lnTo>
                  <a:lnTo>
                    <a:pt x="1677225" y="71869"/>
                  </a:lnTo>
                  <a:close/>
                </a:path>
                <a:path w="1981835" h="303529" extrusionOk="0">
                  <a:moveTo>
                    <a:pt x="1677225" y="2451"/>
                  </a:moveTo>
                  <a:lnTo>
                    <a:pt x="1674774" y="0"/>
                  </a:lnTo>
                  <a:lnTo>
                    <a:pt x="1640827" y="0"/>
                  </a:lnTo>
                  <a:lnTo>
                    <a:pt x="1638388" y="2451"/>
                  </a:lnTo>
                  <a:lnTo>
                    <a:pt x="1638388" y="24434"/>
                  </a:lnTo>
                  <a:lnTo>
                    <a:pt x="1640827" y="26873"/>
                  </a:lnTo>
                  <a:lnTo>
                    <a:pt x="1671764" y="26873"/>
                  </a:lnTo>
                  <a:lnTo>
                    <a:pt x="1674774" y="26873"/>
                  </a:lnTo>
                  <a:lnTo>
                    <a:pt x="1677225" y="24434"/>
                  </a:lnTo>
                  <a:lnTo>
                    <a:pt x="1677225" y="2451"/>
                  </a:lnTo>
                  <a:close/>
                </a:path>
                <a:path w="1981835" h="303529" extrusionOk="0">
                  <a:moveTo>
                    <a:pt x="1778723" y="180073"/>
                  </a:moveTo>
                  <a:lnTo>
                    <a:pt x="1776272" y="177622"/>
                  </a:lnTo>
                  <a:lnTo>
                    <a:pt x="1742325" y="177622"/>
                  </a:lnTo>
                  <a:lnTo>
                    <a:pt x="1739887" y="180073"/>
                  </a:lnTo>
                  <a:lnTo>
                    <a:pt x="1739887" y="228028"/>
                  </a:lnTo>
                  <a:lnTo>
                    <a:pt x="1742325" y="230479"/>
                  </a:lnTo>
                  <a:lnTo>
                    <a:pt x="1773262" y="230479"/>
                  </a:lnTo>
                  <a:lnTo>
                    <a:pt x="1776272" y="230479"/>
                  </a:lnTo>
                  <a:lnTo>
                    <a:pt x="1778723" y="228028"/>
                  </a:lnTo>
                  <a:lnTo>
                    <a:pt x="1778723" y="180073"/>
                  </a:lnTo>
                  <a:close/>
                </a:path>
                <a:path w="1981835" h="303529" extrusionOk="0">
                  <a:moveTo>
                    <a:pt x="1778723" y="71869"/>
                  </a:moveTo>
                  <a:lnTo>
                    <a:pt x="1776272" y="69430"/>
                  </a:lnTo>
                  <a:lnTo>
                    <a:pt x="1742325" y="69430"/>
                  </a:lnTo>
                  <a:lnTo>
                    <a:pt x="1739887" y="71869"/>
                  </a:lnTo>
                  <a:lnTo>
                    <a:pt x="1739887" y="145618"/>
                  </a:lnTo>
                  <a:lnTo>
                    <a:pt x="1742325" y="148056"/>
                  </a:lnTo>
                  <a:lnTo>
                    <a:pt x="1773262" y="148056"/>
                  </a:lnTo>
                  <a:lnTo>
                    <a:pt x="1776272" y="148056"/>
                  </a:lnTo>
                  <a:lnTo>
                    <a:pt x="1778723" y="145618"/>
                  </a:lnTo>
                  <a:lnTo>
                    <a:pt x="1778723" y="71869"/>
                  </a:lnTo>
                  <a:close/>
                </a:path>
                <a:path w="1981835" h="303529" extrusionOk="0">
                  <a:moveTo>
                    <a:pt x="1778723" y="2451"/>
                  </a:moveTo>
                  <a:lnTo>
                    <a:pt x="1776272" y="0"/>
                  </a:lnTo>
                  <a:lnTo>
                    <a:pt x="1742325" y="0"/>
                  </a:lnTo>
                  <a:lnTo>
                    <a:pt x="1739887" y="2451"/>
                  </a:lnTo>
                  <a:lnTo>
                    <a:pt x="1739887" y="24434"/>
                  </a:lnTo>
                  <a:lnTo>
                    <a:pt x="1742325" y="26873"/>
                  </a:lnTo>
                  <a:lnTo>
                    <a:pt x="1773262" y="26873"/>
                  </a:lnTo>
                  <a:lnTo>
                    <a:pt x="1776272" y="26873"/>
                  </a:lnTo>
                  <a:lnTo>
                    <a:pt x="1778723" y="24434"/>
                  </a:lnTo>
                  <a:lnTo>
                    <a:pt x="1778723" y="2451"/>
                  </a:lnTo>
                  <a:close/>
                </a:path>
                <a:path w="1981835" h="303529" extrusionOk="0">
                  <a:moveTo>
                    <a:pt x="1880222" y="180073"/>
                  </a:moveTo>
                  <a:lnTo>
                    <a:pt x="1877771" y="177622"/>
                  </a:lnTo>
                  <a:lnTo>
                    <a:pt x="1843824" y="177622"/>
                  </a:lnTo>
                  <a:lnTo>
                    <a:pt x="1841385" y="180073"/>
                  </a:lnTo>
                  <a:lnTo>
                    <a:pt x="1841385" y="228028"/>
                  </a:lnTo>
                  <a:lnTo>
                    <a:pt x="1843824" y="230479"/>
                  </a:lnTo>
                  <a:lnTo>
                    <a:pt x="1874761" y="230479"/>
                  </a:lnTo>
                  <a:lnTo>
                    <a:pt x="1877771" y="230479"/>
                  </a:lnTo>
                  <a:lnTo>
                    <a:pt x="1880222" y="228028"/>
                  </a:lnTo>
                  <a:lnTo>
                    <a:pt x="1880222" y="180073"/>
                  </a:lnTo>
                  <a:close/>
                </a:path>
                <a:path w="1981835" h="303529" extrusionOk="0">
                  <a:moveTo>
                    <a:pt x="1880222" y="71869"/>
                  </a:moveTo>
                  <a:lnTo>
                    <a:pt x="1877771" y="69430"/>
                  </a:lnTo>
                  <a:lnTo>
                    <a:pt x="1843824" y="69430"/>
                  </a:lnTo>
                  <a:lnTo>
                    <a:pt x="1841385" y="71869"/>
                  </a:lnTo>
                  <a:lnTo>
                    <a:pt x="1841385" y="145618"/>
                  </a:lnTo>
                  <a:lnTo>
                    <a:pt x="1843824" y="148056"/>
                  </a:lnTo>
                  <a:lnTo>
                    <a:pt x="1874761" y="148056"/>
                  </a:lnTo>
                  <a:lnTo>
                    <a:pt x="1877771" y="148056"/>
                  </a:lnTo>
                  <a:lnTo>
                    <a:pt x="1880222" y="145618"/>
                  </a:lnTo>
                  <a:lnTo>
                    <a:pt x="1880222" y="71869"/>
                  </a:lnTo>
                  <a:close/>
                </a:path>
                <a:path w="1981835" h="303529" extrusionOk="0">
                  <a:moveTo>
                    <a:pt x="1880222" y="2451"/>
                  </a:moveTo>
                  <a:lnTo>
                    <a:pt x="1877771" y="0"/>
                  </a:lnTo>
                  <a:lnTo>
                    <a:pt x="1843824" y="0"/>
                  </a:lnTo>
                  <a:lnTo>
                    <a:pt x="1841385" y="2451"/>
                  </a:lnTo>
                  <a:lnTo>
                    <a:pt x="1841385" y="24434"/>
                  </a:lnTo>
                  <a:lnTo>
                    <a:pt x="1843824" y="26873"/>
                  </a:lnTo>
                  <a:lnTo>
                    <a:pt x="1874761" y="26873"/>
                  </a:lnTo>
                  <a:lnTo>
                    <a:pt x="1877771" y="26873"/>
                  </a:lnTo>
                  <a:lnTo>
                    <a:pt x="1880222" y="24434"/>
                  </a:lnTo>
                  <a:lnTo>
                    <a:pt x="1880222" y="2451"/>
                  </a:lnTo>
                  <a:close/>
                </a:path>
                <a:path w="1981835" h="303529" extrusionOk="0">
                  <a:moveTo>
                    <a:pt x="1981708" y="180073"/>
                  </a:moveTo>
                  <a:lnTo>
                    <a:pt x="1979256" y="177622"/>
                  </a:lnTo>
                  <a:lnTo>
                    <a:pt x="1945309" y="177622"/>
                  </a:lnTo>
                  <a:lnTo>
                    <a:pt x="1942871" y="180073"/>
                  </a:lnTo>
                  <a:lnTo>
                    <a:pt x="1942871" y="228028"/>
                  </a:lnTo>
                  <a:lnTo>
                    <a:pt x="1945309" y="230479"/>
                  </a:lnTo>
                  <a:lnTo>
                    <a:pt x="1976247" y="230479"/>
                  </a:lnTo>
                  <a:lnTo>
                    <a:pt x="1979256" y="230479"/>
                  </a:lnTo>
                  <a:lnTo>
                    <a:pt x="1981708" y="228028"/>
                  </a:lnTo>
                  <a:lnTo>
                    <a:pt x="1981708" y="180073"/>
                  </a:lnTo>
                  <a:close/>
                </a:path>
                <a:path w="1981835" h="303529" extrusionOk="0">
                  <a:moveTo>
                    <a:pt x="1981708" y="71869"/>
                  </a:moveTo>
                  <a:lnTo>
                    <a:pt x="1979256" y="69430"/>
                  </a:lnTo>
                  <a:lnTo>
                    <a:pt x="1945309" y="69430"/>
                  </a:lnTo>
                  <a:lnTo>
                    <a:pt x="1942871" y="71869"/>
                  </a:lnTo>
                  <a:lnTo>
                    <a:pt x="1942871" y="145618"/>
                  </a:lnTo>
                  <a:lnTo>
                    <a:pt x="1945309" y="148056"/>
                  </a:lnTo>
                  <a:lnTo>
                    <a:pt x="1976247" y="148056"/>
                  </a:lnTo>
                  <a:lnTo>
                    <a:pt x="1979256" y="148056"/>
                  </a:lnTo>
                  <a:lnTo>
                    <a:pt x="1981708" y="145618"/>
                  </a:lnTo>
                  <a:lnTo>
                    <a:pt x="1981708" y="71869"/>
                  </a:lnTo>
                  <a:close/>
                </a:path>
                <a:path w="1981835" h="303529" extrusionOk="0">
                  <a:moveTo>
                    <a:pt x="1981708" y="2451"/>
                  </a:moveTo>
                  <a:lnTo>
                    <a:pt x="1979256" y="0"/>
                  </a:lnTo>
                  <a:lnTo>
                    <a:pt x="1945309" y="0"/>
                  </a:lnTo>
                  <a:lnTo>
                    <a:pt x="1942871" y="2451"/>
                  </a:lnTo>
                  <a:lnTo>
                    <a:pt x="1942871" y="24434"/>
                  </a:lnTo>
                  <a:lnTo>
                    <a:pt x="1945309" y="26873"/>
                  </a:lnTo>
                  <a:lnTo>
                    <a:pt x="1976247" y="26873"/>
                  </a:lnTo>
                  <a:lnTo>
                    <a:pt x="1979256" y="26873"/>
                  </a:lnTo>
                  <a:lnTo>
                    <a:pt x="1981708" y="24434"/>
                  </a:lnTo>
                  <a:lnTo>
                    <a:pt x="1981708" y="2451"/>
                  </a:lnTo>
                  <a:close/>
                </a:path>
              </a:pathLst>
            </a:custGeom>
            <a:solidFill>
              <a:srgbClr val="F1F2F2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9" name="Google Shape;79;p1"/>
            <p:cNvSpPr/>
            <p:nvPr/>
          </p:nvSpPr>
          <p:spPr>
            <a:xfrm>
              <a:off x="4799533" y="3605720"/>
              <a:ext cx="716280" cy="1173480"/>
            </a:xfrm>
            <a:custGeom>
              <a:avLst/>
              <a:gdLst/>
              <a:ahLst/>
              <a:cxnLst/>
              <a:rect l="l" t="t" r="r" b="b"/>
              <a:pathLst>
                <a:path w="716279" h="1173479" extrusionOk="0">
                  <a:moveTo>
                    <a:pt x="47942" y="1120076"/>
                  </a:moveTo>
                  <a:lnTo>
                    <a:pt x="46050" y="1111338"/>
                  </a:lnTo>
                  <a:lnTo>
                    <a:pt x="40906" y="1104214"/>
                  </a:lnTo>
                  <a:lnTo>
                    <a:pt x="33299" y="1099413"/>
                  </a:lnTo>
                  <a:lnTo>
                    <a:pt x="23964" y="1097648"/>
                  </a:lnTo>
                  <a:lnTo>
                    <a:pt x="14655" y="1099413"/>
                  </a:lnTo>
                  <a:lnTo>
                    <a:pt x="7035" y="1104214"/>
                  </a:lnTo>
                  <a:lnTo>
                    <a:pt x="1905" y="1111338"/>
                  </a:lnTo>
                  <a:lnTo>
                    <a:pt x="0" y="1120076"/>
                  </a:lnTo>
                  <a:lnTo>
                    <a:pt x="0" y="1173416"/>
                  </a:lnTo>
                  <a:lnTo>
                    <a:pt x="47942" y="1173416"/>
                  </a:lnTo>
                  <a:lnTo>
                    <a:pt x="47942" y="1120076"/>
                  </a:lnTo>
                  <a:close/>
                </a:path>
                <a:path w="716279" h="1173479" extrusionOk="0">
                  <a:moveTo>
                    <a:pt x="58686" y="657390"/>
                  </a:moveTo>
                  <a:lnTo>
                    <a:pt x="57594" y="657390"/>
                  </a:lnTo>
                  <a:lnTo>
                    <a:pt x="57594" y="656120"/>
                  </a:lnTo>
                  <a:lnTo>
                    <a:pt x="28295" y="656120"/>
                  </a:lnTo>
                  <a:lnTo>
                    <a:pt x="28295" y="657390"/>
                  </a:lnTo>
                  <a:lnTo>
                    <a:pt x="27203" y="657390"/>
                  </a:lnTo>
                  <a:lnTo>
                    <a:pt x="27203" y="760260"/>
                  </a:lnTo>
                  <a:lnTo>
                    <a:pt x="27698" y="760260"/>
                  </a:lnTo>
                  <a:lnTo>
                    <a:pt x="27698" y="761530"/>
                  </a:lnTo>
                  <a:lnTo>
                    <a:pt x="58191" y="761530"/>
                  </a:lnTo>
                  <a:lnTo>
                    <a:pt x="58191" y="760260"/>
                  </a:lnTo>
                  <a:lnTo>
                    <a:pt x="58686" y="760260"/>
                  </a:lnTo>
                  <a:lnTo>
                    <a:pt x="58686" y="657390"/>
                  </a:lnTo>
                  <a:close/>
                </a:path>
                <a:path w="716279" h="1173479" extrusionOk="0">
                  <a:moveTo>
                    <a:pt x="115963" y="657390"/>
                  </a:moveTo>
                  <a:lnTo>
                    <a:pt x="114871" y="657390"/>
                  </a:lnTo>
                  <a:lnTo>
                    <a:pt x="114871" y="656120"/>
                  </a:lnTo>
                  <a:lnTo>
                    <a:pt x="85572" y="656120"/>
                  </a:lnTo>
                  <a:lnTo>
                    <a:pt x="85572" y="657390"/>
                  </a:lnTo>
                  <a:lnTo>
                    <a:pt x="84480" y="657390"/>
                  </a:lnTo>
                  <a:lnTo>
                    <a:pt x="84480" y="760260"/>
                  </a:lnTo>
                  <a:lnTo>
                    <a:pt x="84975" y="760260"/>
                  </a:lnTo>
                  <a:lnTo>
                    <a:pt x="84975" y="761530"/>
                  </a:lnTo>
                  <a:lnTo>
                    <a:pt x="115468" y="761530"/>
                  </a:lnTo>
                  <a:lnTo>
                    <a:pt x="115468" y="760260"/>
                  </a:lnTo>
                  <a:lnTo>
                    <a:pt x="115963" y="760260"/>
                  </a:lnTo>
                  <a:lnTo>
                    <a:pt x="115963" y="657390"/>
                  </a:lnTo>
                  <a:close/>
                </a:path>
                <a:path w="716279" h="1173479" extrusionOk="0">
                  <a:moveTo>
                    <a:pt x="117602" y="445185"/>
                  </a:moveTo>
                  <a:lnTo>
                    <a:pt x="115150" y="442747"/>
                  </a:lnTo>
                  <a:lnTo>
                    <a:pt x="82410" y="442747"/>
                  </a:lnTo>
                  <a:lnTo>
                    <a:pt x="79959" y="445185"/>
                  </a:lnTo>
                  <a:lnTo>
                    <a:pt x="79959" y="504532"/>
                  </a:lnTo>
                  <a:lnTo>
                    <a:pt x="82410" y="506971"/>
                  </a:lnTo>
                  <a:lnTo>
                    <a:pt x="112141" y="506971"/>
                  </a:lnTo>
                  <a:lnTo>
                    <a:pt x="115150" y="506971"/>
                  </a:lnTo>
                  <a:lnTo>
                    <a:pt x="117602" y="504532"/>
                  </a:lnTo>
                  <a:lnTo>
                    <a:pt x="117602" y="445185"/>
                  </a:lnTo>
                  <a:close/>
                </a:path>
                <a:path w="716279" h="1173479" extrusionOk="0">
                  <a:moveTo>
                    <a:pt x="159283" y="1120076"/>
                  </a:moveTo>
                  <a:lnTo>
                    <a:pt x="157378" y="1111338"/>
                  </a:lnTo>
                  <a:lnTo>
                    <a:pt x="152247" y="1104214"/>
                  </a:lnTo>
                  <a:lnTo>
                    <a:pt x="144627" y="1099413"/>
                  </a:lnTo>
                  <a:lnTo>
                    <a:pt x="135305" y="1097648"/>
                  </a:lnTo>
                  <a:lnTo>
                    <a:pt x="125984" y="1099413"/>
                  </a:lnTo>
                  <a:lnTo>
                    <a:pt x="118376" y="1104214"/>
                  </a:lnTo>
                  <a:lnTo>
                    <a:pt x="113233" y="1111338"/>
                  </a:lnTo>
                  <a:lnTo>
                    <a:pt x="111340" y="1120076"/>
                  </a:lnTo>
                  <a:lnTo>
                    <a:pt x="111340" y="1173416"/>
                  </a:lnTo>
                  <a:lnTo>
                    <a:pt x="159283" y="1173416"/>
                  </a:lnTo>
                  <a:lnTo>
                    <a:pt x="159283" y="1120076"/>
                  </a:lnTo>
                  <a:close/>
                </a:path>
                <a:path w="716279" h="1173479" extrusionOk="0">
                  <a:moveTo>
                    <a:pt x="164096" y="294005"/>
                  </a:moveTo>
                  <a:lnTo>
                    <a:pt x="161201" y="291122"/>
                  </a:lnTo>
                  <a:lnTo>
                    <a:pt x="142760" y="291122"/>
                  </a:lnTo>
                  <a:lnTo>
                    <a:pt x="139877" y="294005"/>
                  </a:lnTo>
                  <a:lnTo>
                    <a:pt x="139877" y="320268"/>
                  </a:lnTo>
                  <a:lnTo>
                    <a:pt x="142760" y="323164"/>
                  </a:lnTo>
                  <a:lnTo>
                    <a:pt x="157632" y="323164"/>
                  </a:lnTo>
                  <a:lnTo>
                    <a:pt x="161201" y="323164"/>
                  </a:lnTo>
                  <a:lnTo>
                    <a:pt x="164096" y="320268"/>
                  </a:lnTo>
                  <a:lnTo>
                    <a:pt x="164096" y="294005"/>
                  </a:lnTo>
                  <a:close/>
                </a:path>
                <a:path w="716279" h="1173479" extrusionOk="0">
                  <a:moveTo>
                    <a:pt x="169443" y="445185"/>
                  </a:moveTo>
                  <a:lnTo>
                    <a:pt x="166992" y="442747"/>
                  </a:lnTo>
                  <a:lnTo>
                    <a:pt x="134251" y="442747"/>
                  </a:lnTo>
                  <a:lnTo>
                    <a:pt x="131800" y="445185"/>
                  </a:lnTo>
                  <a:lnTo>
                    <a:pt x="131800" y="504532"/>
                  </a:lnTo>
                  <a:lnTo>
                    <a:pt x="134251" y="506971"/>
                  </a:lnTo>
                  <a:lnTo>
                    <a:pt x="163982" y="506971"/>
                  </a:lnTo>
                  <a:lnTo>
                    <a:pt x="166992" y="506971"/>
                  </a:lnTo>
                  <a:lnTo>
                    <a:pt x="169443" y="504532"/>
                  </a:lnTo>
                  <a:lnTo>
                    <a:pt x="169443" y="445185"/>
                  </a:lnTo>
                  <a:close/>
                </a:path>
                <a:path w="716279" h="1173479" extrusionOk="0">
                  <a:moveTo>
                    <a:pt x="173240" y="657390"/>
                  </a:moveTo>
                  <a:lnTo>
                    <a:pt x="172148" y="657390"/>
                  </a:lnTo>
                  <a:lnTo>
                    <a:pt x="172148" y="656120"/>
                  </a:lnTo>
                  <a:lnTo>
                    <a:pt x="142849" y="656120"/>
                  </a:lnTo>
                  <a:lnTo>
                    <a:pt x="142849" y="657390"/>
                  </a:lnTo>
                  <a:lnTo>
                    <a:pt x="141757" y="657390"/>
                  </a:lnTo>
                  <a:lnTo>
                    <a:pt x="141757" y="760260"/>
                  </a:lnTo>
                  <a:lnTo>
                    <a:pt x="142252" y="760260"/>
                  </a:lnTo>
                  <a:lnTo>
                    <a:pt x="142252" y="761530"/>
                  </a:lnTo>
                  <a:lnTo>
                    <a:pt x="172745" y="761530"/>
                  </a:lnTo>
                  <a:lnTo>
                    <a:pt x="172745" y="760260"/>
                  </a:lnTo>
                  <a:lnTo>
                    <a:pt x="173240" y="760260"/>
                  </a:lnTo>
                  <a:lnTo>
                    <a:pt x="173240" y="657390"/>
                  </a:lnTo>
                  <a:close/>
                </a:path>
                <a:path w="716279" h="1173479" extrusionOk="0">
                  <a:moveTo>
                    <a:pt x="174409" y="999959"/>
                  </a:moveTo>
                  <a:lnTo>
                    <a:pt x="171958" y="997508"/>
                  </a:lnTo>
                  <a:lnTo>
                    <a:pt x="138010" y="997508"/>
                  </a:lnTo>
                  <a:lnTo>
                    <a:pt x="135572" y="999959"/>
                  </a:lnTo>
                  <a:lnTo>
                    <a:pt x="135572" y="1047915"/>
                  </a:lnTo>
                  <a:lnTo>
                    <a:pt x="138010" y="1050366"/>
                  </a:lnTo>
                  <a:lnTo>
                    <a:pt x="168948" y="1050366"/>
                  </a:lnTo>
                  <a:lnTo>
                    <a:pt x="171958" y="1050366"/>
                  </a:lnTo>
                  <a:lnTo>
                    <a:pt x="174409" y="1047915"/>
                  </a:lnTo>
                  <a:lnTo>
                    <a:pt x="174409" y="999959"/>
                  </a:lnTo>
                  <a:close/>
                </a:path>
                <a:path w="716279" h="1173479" extrusionOk="0">
                  <a:moveTo>
                    <a:pt x="174409" y="891755"/>
                  </a:moveTo>
                  <a:lnTo>
                    <a:pt x="171958" y="889317"/>
                  </a:lnTo>
                  <a:lnTo>
                    <a:pt x="138010" y="889317"/>
                  </a:lnTo>
                  <a:lnTo>
                    <a:pt x="135572" y="891755"/>
                  </a:lnTo>
                  <a:lnTo>
                    <a:pt x="135572" y="965504"/>
                  </a:lnTo>
                  <a:lnTo>
                    <a:pt x="138010" y="967943"/>
                  </a:lnTo>
                  <a:lnTo>
                    <a:pt x="168948" y="967943"/>
                  </a:lnTo>
                  <a:lnTo>
                    <a:pt x="171958" y="967943"/>
                  </a:lnTo>
                  <a:lnTo>
                    <a:pt x="174409" y="965504"/>
                  </a:lnTo>
                  <a:lnTo>
                    <a:pt x="174409" y="891755"/>
                  </a:lnTo>
                  <a:close/>
                </a:path>
                <a:path w="716279" h="1173479" extrusionOk="0">
                  <a:moveTo>
                    <a:pt x="174409" y="822337"/>
                  </a:moveTo>
                  <a:lnTo>
                    <a:pt x="171958" y="819886"/>
                  </a:lnTo>
                  <a:lnTo>
                    <a:pt x="138010" y="819886"/>
                  </a:lnTo>
                  <a:lnTo>
                    <a:pt x="135572" y="822337"/>
                  </a:lnTo>
                  <a:lnTo>
                    <a:pt x="135572" y="844321"/>
                  </a:lnTo>
                  <a:lnTo>
                    <a:pt x="138010" y="846759"/>
                  </a:lnTo>
                  <a:lnTo>
                    <a:pt x="168948" y="846759"/>
                  </a:lnTo>
                  <a:lnTo>
                    <a:pt x="171958" y="846759"/>
                  </a:lnTo>
                  <a:lnTo>
                    <a:pt x="174409" y="844321"/>
                  </a:lnTo>
                  <a:lnTo>
                    <a:pt x="174409" y="822337"/>
                  </a:lnTo>
                  <a:close/>
                </a:path>
                <a:path w="716279" h="1173479" extrusionOk="0">
                  <a:moveTo>
                    <a:pt x="198437" y="294005"/>
                  </a:moveTo>
                  <a:lnTo>
                    <a:pt x="195541" y="291122"/>
                  </a:lnTo>
                  <a:lnTo>
                    <a:pt x="177101" y="291122"/>
                  </a:lnTo>
                  <a:lnTo>
                    <a:pt x="174218" y="294005"/>
                  </a:lnTo>
                  <a:lnTo>
                    <a:pt x="174218" y="320268"/>
                  </a:lnTo>
                  <a:lnTo>
                    <a:pt x="177101" y="323164"/>
                  </a:lnTo>
                  <a:lnTo>
                    <a:pt x="191973" y="323164"/>
                  </a:lnTo>
                  <a:lnTo>
                    <a:pt x="195541" y="323164"/>
                  </a:lnTo>
                  <a:lnTo>
                    <a:pt x="198437" y="320268"/>
                  </a:lnTo>
                  <a:lnTo>
                    <a:pt x="198437" y="294005"/>
                  </a:lnTo>
                  <a:close/>
                </a:path>
                <a:path w="716279" h="1173479" extrusionOk="0">
                  <a:moveTo>
                    <a:pt x="221284" y="445185"/>
                  </a:moveTo>
                  <a:lnTo>
                    <a:pt x="218833" y="442747"/>
                  </a:lnTo>
                  <a:lnTo>
                    <a:pt x="186093" y="442747"/>
                  </a:lnTo>
                  <a:lnTo>
                    <a:pt x="183642" y="445185"/>
                  </a:lnTo>
                  <a:lnTo>
                    <a:pt x="183642" y="504532"/>
                  </a:lnTo>
                  <a:lnTo>
                    <a:pt x="186093" y="506971"/>
                  </a:lnTo>
                  <a:lnTo>
                    <a:pt x="215823" y="506971"/>
                  </a:lnTo>
                  <a:lnTo>
                    <a:pt x="218833" y="506971"/>
                  </a:lnTo>
                  <a:lnTo>
                    <a:pt x="221284" y="504532"/>
                  </a:lnTo>
                  <a:lnTo>
                    <a:pt x="221284" y="445185"/>
                  </a:lnTo>
                  <a:close/>
                </a:path>
                <a:path w="716279" h="1173479" extrusionOk="0">
                  <a:moveTo>
                    <a:pt x="230517" y="657390"/>
                  </a:moveTo>
                  <a:lnTo>
                    <a:pt x="229425" y="657390"/>
                  </a:lnTo>
                  <a:lnTo>
                    <a:pt x="229425" y="656120"/>
                  </a:lnTo>
                  <a:lnTo>
                    <a:pt x="200126" y="656120"/>
                  </a:lnTo>
                  <a:lnTo>
                    <a:pt x="200126" y="657390"/>
                  </a:lnTo>
                  <a:lnTo>
                    <a:pt x="199034" y="657390"/>
                  </a:lnTo>
                  <a:lnTo>
                    <a:pt x="199034" y="760260"/>
                  </a:lnTo>
                  <a:lnTo>
                    <a:pt x="199529" y="760260"/>
                  </a:lnTo>
                  <a:lnTo>
                    <a:pt x="199529" y="761530"/>
                  </a:lnTo>
                  <a:lnTo>
                    <a:pt x="230022" y="761530"/>
                  </a:lnTo>
                  <a:lnTo>
                    <a:pt x="230022" y="760260"/>
                  </a:lnTo>
                  <a:lnTo>
                    <a:pt x="230517" y="760260"/>
                  </a:lnTo>
                  <a:lnTo>
                    <a:pt x="230517" y="657390"/>
                  </a:lnTo>
                  <a:close/>
                </a:path>
                <a:path w="716279" h="1173479" extrusionOk="0">
                  <a:moveTo>
                    <a:pt x="232765" y="294005"/>
                  </a:moveTo>
                  <a:lnTo>
                    <a:pt x="229870" y="291122"/>
                  </a:lnTo>
                  <a:lnTo>
                    <a:pt x="211429" y="291122"/>
                  </a:lnTo>
                  <a:lnTo>
                    <a:pt x="208546" y="294005"/>
                  </a:lnTo>
                  <a:lnTo>
                    <a:pt x="208546" y="320268"/>
                  </a:lnTo>
                  <a:lnTo>
                    <a:pt x="211429" y="323164"/>
                  </a:lnTo>
                  <a:lnTo>
                    <a:pt x="226301" y="323164"/>
                  </a:lnTo>
                  <a:lnTo>
                    <a:pt x="229870" y="323164"/>
                  </a:lnTo>
                  <a:lnTo>
                    <a:pt x="232765" y="320268"/>
                  </a:lnTo>
                  <a:lnTo>
                    <a:pt x="232765" y="294005"/>
                  </a:lnTo>
                  <a:close/>
                </a:path>
                <a:path w="716279" h="1173479" extrusionOk="0">
                  <a:moveTo>
                    <a:pt x="267093" y="294005"/>
                  </a:moveTo>
                  <a:lnTo>
                    <a:pt x="264198" y="291122"/>
                  </a:lnTo>
                  <a:lnTo>
                    <a:pt x="245757" y="291122"/>
                  </a:lnTo>
                  <a:lnTo>
                    <a:pt x="242874" y="294005"/>
                  </a:lnTo>
                  <a:lnTo>
                    <a:pt x="242874" y="320268"/>
                  </a:lnTo>
                  <a:lnTo>
                    <a:pt x="245757" y="323164"/>
                  </a:lnTo>
                  <a:lnTo>
                    <a:pt x="260629" y="323164"/>
                  </a:lnTo>
                  <a:lnTo>
                    <a:pt x="264198" y="323164"/>
                  </a:lnTo>
                  <a:lnTo>
                    <a:pt x="267093" y="320268"/>
                  </a:lnTo>
                  <a:lnTo>
                    <a:pt x="267093" y="294005"/>
                  </a:lnTo>
                  <a:close/>
                </a:path>
                <a:path w="716279" h="1173479" extrusionOk="0">
                  <a:moveTo>
                    <a:pt x="270611" y="1120076"/>
                  </a:moveTo>
                  <a:lnTo>
                    <a:pt x="268719" y="1111338"/>
                  </a:lnTo>
                  <a:lnTo>
                    <a:pt x="263575" y="1104214"/>
                  </a:lnTo>
                  <a:lnTo>
                    <a:pt x="255968" y="1099413"/>
                  </a:lnTo>
                  <a:lnTo>
                    <a:pt x="246634" y="1097648"/>
                  </a:lnTo>
                  <a:lnTo>
                    <a:pt x="237312" y="1099413"/>
                  </a:lnTo>
                  <a:lnTo>
                    <a:pt x="229704" y="1104214"/>
                  </a:lnTo>
                  <a:lnTo>
                    <a:pt x="224561" y="1111338"/>
                  </a:lnTo>
                  <a:lnTo>
                    <a:pt x="222669" y="1120076"/>
                  </a:lnTo>
                  <a:lnTo>
                    <a:pt x="222669" y="1173416"/>
                  </a:lnTo>
                  <a:lnTo>
                    <a:pt x="270611" y="1173416"/>
                  </a:lnTo>
                  <a:lnTo>
                    <a:pt x="270611" y="1120076"/>
                  </a:lnTo>
                  <a:close/>
                </a:path>
                <a:path w="716279" h="1173479" extrusionOk="0">
                  <a:moveTo>
                    <a:pt x="273126" y="445185"/>
                  </a:moveTo>
                  <a:lnTo>
                    <a:pt x="270675" y="442747"/>
                  </a:lnTo>
                  <a:lnTo>
                    <a:pt x="237934" y="442747"/>
                  </a:lnTo>
                  <a:lnTo>
                    <a:pt x="235483" y="445185"/>
                  </a:lnTo>
                  <a:lnTo>
                    <a:pt x="235483" y="504532"/>
                  </a:lnTo>
                  <a:lnTo>
                    <a:pt x="237934" y="506971"/>
                  </a:lnTo>
                  <a:lnTo>
                    <a:pt x="267665" y="506971"/>
                  </a:lnTo>
                  <a:lnTo>
                    <a:pt x="270675" y="506971"/>
                  </a:lnTo>
                  <a:lnTo>
                    <a:pt x="273126" y="504532"/>
                  </a:lnTo>
                  <a:lnTo>
                    <a:pt x="273126" y="445185"/>
                  </a:lnTo>
                  <a:close/>
                </a:path>
                <a:path w="716279" h="1173479" extrusionOk="0">
                  <a:moveTo>
                    <a:pt x="287807" y="657390"/>
                  </a:moveTo>
                  <a:lnTo>
                    <a:pt x="286702" y="657390"/>
                  </a:lnTo>
                  <a:lnTo>
                    <a:pt x="286702" y="656120"/>
                  </a:lnTo>
                  <a:lnTo>
                    <a:pt x="257416" y="656120"/>
                  </a:lnTo>
                  <a:lnTo>
                    <a:pt x="257416" y="657390"/>
                  </a:lnTo>
                  <a:lnTo>
                    <a:pt x="256324" y="657390"/>
                  </a:lnTo>
                  <a:lnTo>
                    <a:pt x="256324" y="760260"/>
                  </a:lnTo>
                  <a:lnTo>
                    <a:pt x="256819" y="760260"/>
                  </a:lnTo>
                  <a:lnTo>
                    <a:pt x="256819" y="761530"/>
                  </a:lnTo>
                  <a:lnTo>
                    <a:pt x="287312" y="761530"/>
                  </a:lnTo>
                  <a:lnTo>
                    <a:pt x="287312" y="760260"/>
                  </a:lnTo>
                  <a:lnTo>
                    <a:pt x="287807" y="760260"/>
                  </a:lnTo>
                  <a:lnTo>
                    <a:pt x="287807" y="657390"/>
                  </a:lnTo>
                  <a:close/>
                </a:path>
                <a:path w="716279" h="1173479" extrusionOk="0">
                  <a:moveTo>
                    <a:pt x="301434" y="294005"/>
                  </a:moveTo>
                  <a:lnTo>
                    <a:pt x="298538" y="291122"/>
                  </a:lnTo>
                  <a:lnTo>
                    <a:pt x="280098" y="291122"/>
                  </a:lnTo>
                  <a:lnTo>
                    <a:pt x="277215" y="294005"/>
                  </a:lnTo>
                  <a:lnTo>
                    <a:pt x="277215" y="320268"/>
                  </a:lnTo>
                  <a:lnTo>
                    <a:pt x="280098" y="323164"/>
                  </a:lnTo>
                  <a:lnTo>
                    <a:pt x="294970" y="323164"/>
                  </a:lnTo>
                  <a:lnTo>
                    <a:pt x="298538" y="323164"/>
                  </a:lnTo>
                  <a:lnTo>
                    <a:pt x="301434" y="320268"/>
                  </a:lnTo>
                  <a:lnTo>
                    <a:pt x="301434" y="294005"/>
                  </a:lnTo>
                  <a:close/>
                </a:path>
                <a:path w="716279" h="1173479" extrusionOk="0">
                  <a:moveTo>
                    <a:pt x="324954" y="445185"/>
                  </a:moveTo>
                  <a:lnTo>
                    <a:pt x="322503" y="442747"/>
                  </a:lnTo>
                  <a:lnTo>
                    <a:pt x="289763" y="442747"/>
                  </a:lnTo>
                  <a:lnTo>
                    <a:pt x="287312" y="445185"/>
                  </a:lnTo>
                  <a:lnTo>
                    <a:pt x="287312" y="504532"/>
                  </a:lnTo>
                  <a:lnTo>
                    <a:pt x="289763" y="506971"/>
                  </a:lnTo>
                  <a:lnTo>
                    <a:pt x="319493" y="506971"/>
                  </a:lnTo>
                  <a:lnTo>
                    <a:pt x="322503" y="506971"/>
                  </a:lnTo>
                  <a:lnTo>
                    <a:pt x="324954" y="504532"/>
                  </a:lnTo>
                  <a:lnTo>
                    <a:pt x="324954" y="445185"/>
                  </a:lnTo>
                  <a:close/>
                </a:path>
                <a:path w="716279" h="1173479" extrusionOk="0">
                  <a:moveTo>
                    <a:pt x="325970" y="1384"/>
                  </a:moveTo>
                  <a:lnTo>
                    <a:pt x="324586" y="0"/>
                  </a:lnTo>
                  <a:lnTo>
                    <a:pt x="315747" y="0"/>
                  </a:lnTo>
                  <a:lnTo>
                    <a:pt x="314350" y="1384"/>
                  </a:lnTo>
                  <a:lnTo>
                    <a:pt x="314350" y="62839"/>
                  </a:lnTo>
                  <a:lnTo>
                    <a:pt x="315747" y="64223"/>
                  </a:lnTo>
                  <a:lnTo>
                    <a:pt x="322872" y="64223"/>
                  </a:lnTo>
                  <a:lnTo>
                    <a:pt x="324586" y="64223"/>
                  </a:lnTo>
                  <a:lnTo>
                    <a:pt x="325970" y="62839"/>
                  </a:lnTo>
                  <a:lnTo>
                    <a:pt x="325970" y="1384"/>
                  </a:lnTo>
                  <a:close/>
                </a:path>
                <a:path w="716279" h="1173479" extrusionOk="0">
                  <a:moveTo>
                    <a:pt x="335762" y="294005"/>
                  </a:moveTo>
                  <a:lnTo>
                    <a:pt x="332867" y="291122"/>
                  </a:lnTo>
                  <a:lnTo>
                    <a:pt x="314426" y="291122"/>
                  </a:lnTo>
                  <a:lnTo>
                    <a:pt x="311543" y="294005"/>
                  </a:lnTo>
                  <a:lnTo>
                    <a:pt x="311543" y="320268"/>
                  </a:lnTo>
                  <a:lnTo>
                    <a:pt x="314426" y="323164"/>
                  </a:lnTo>
                  <a:lnTo>
                    <a:pt x="329298" y="323164"/>
                  </a:lnTo>
                  <a:lnTo>
                    <a:pt x="332867" y="323164"/>
                  </a:lnTo>
                  <a:lnTo>
                    <a:pt x="335762" y="320268"/>
                  </a:lnTo>
                  <a:lnTo>
                    <a:pt x="335762" y="294005"/>
                  </a:lnTo>
                  <a:close/>
                </a:path>
                <a:path w="716279" h="1173479" extrusionOk="0">
                  <a:moveTo>
                    <a:pt x="345084" y="657390"/>
                  </a:moveTo>
                  <a:lnTo>
                    <a:pt x="343979" y="657390"/>
                  </a:lnTo>
                  <a:lnTo>
                    <a:pt x="343979" y="656120"/>
                  </a:lnTo>
                  <a:lnTo>
                    <a:pt x="314693" y="656120"/>
                  </a:lnTo>
                  <a:lnTo>
                    <a:pt x="314693" y="657390"/>
                  </a:lnTo>
                  <a:lnTo>
                    <a:pt x="313601" y="657390"/>
                  </a:lnTo>
                  <a:lnTo>
                    <a:pt x="313601" y="760260"/>
                  </a:lnTo>
                  <a:lnTo>
                    <a:pt x="314096" y="760260"/>
                  </a:lnTo>
                  <a:lnTo>
                    <a:pt x="314096" y="761530"/>
                  </a:lnTo>
                  <a:lnTo>
                    <a:pt x="344589" y="761530"/>
                  </a:lnTo>
                  <a:lnTo>
                    <a:pt x="344589" y="760260"/>
                  </a:lnTo>
                  <a:lnTo>
                    <a:pt x="345084" y="760260"/>
                  </a:lnTo>
                  <a:lnTo>
                    <a:pt x="345084" y="657390"/>
                  </a:lnTo>
                  <a:close/>
                </a:path>
                <a:path w="716279" h="1173479" extrusionOk="0">
                  <a:moveTo>
                    <a:pt x="370090" y="294005"/>
                  </a:moveTo>
                  <a:lnTo>
                    <a:pt x="367195" y="291122"/>
                  </a:lnTo>
                  <a:lnTo>
                    <a:pt x="348754" y="291122"/>
                  </a:lnTo>
                  <a:lnTo>
                    <a:pt x="345871" y="294005"/>
                  </a:lnTo>
                  <a:lnTo>
                    <a:pt x="345871" y="320268"/>
                  </a:lnTo>
                  <a:lnTo>
                    <a:pt x="348754" y="323164"/>
                  </a:lnTo>
                  <a:lnTo>
                    <a:pt x="363626" y="323164"/>
                  </a:lnTo>
                  <a:lnTo>
                    <a:pt x="367195" y="323164"/>
                  </a:lnTo>
                  <a:lnTo>
                    <a:pt x="370090" y="320268"/>
                  </a:lnTo>
                  <a:lnTo>
                    <a:pt x="370090" y="294005"/>
                  </a:lnTo>
                  <a:close/>
                </a:path>
                <a:path w="716279" h="1173479" extrusionOk="0">
                  <a:moveTo>
                    <a:pt x="376796" y="445185"/>
                  </a:moveTo>
                  <a:lnTo>
                    <a:pt x="374345" y="442747"/>
                  </a:lnTo>
                  <a:lnTo>
                    <a:pt x="341604" y="442747"/>
                  </a:lnTo>
                  <a:lnTo>
                    <a:pt x="339153" y="445185"/>
                  </a:lnTo>
                  <a:lnTo>
                    <a:pt x="339153" y="504532"/>
                  </a:lnTo>
                  <a:lnTo>
                    <a:pt x="341604" y="506971"/>
                  </a:lnTo>
                  <a:lnTo>
                    <a:pt x="371335" y="506971"/>
                  </a:lnTo>
                  <a:lnTo>
                    <a:pt x="374345" y="506971"/>
                  </a:lnTo>
                  <a:lnTo>
                    <a:pt x="376796" y="504532"/>
                  </a:lnTo>
                  <a:lnTo>
                    <a:pt x="376796" y="445185"/>
                  </a:lnTo>
                  <a:close/>
                </a:path>
                <a:path w="716279" h="1173479" extrusionOk="0">
                  <a:moveTo>
                    <a:pt x="381952" y="1120076"/>
                  </a:moveTo>
                  <a:lnTo>
                    <a:pt x="380047" y="1111338"/>
                  </a:lnTo>
                  <a:lnTo>
                    <a:pt x="374916" y="1104214"/>
                  </a:lnTo>
                  <a:lnTo>
                    <a:pt x="367296" y="1099413"/>
                  </a:lnTo>
                  <a:lnTo>
                    <a:pt x="357974" y="1097648"/>
                  </a:lnTo>
                  <a:lnTo>
                    <a:pt x="348653" y="1099413"/>
                  </a:lnTo>
                  <a:lnTo>
                    <a:pt x="341045" y="1104214"/>
                  </a:lnTo>
                  <a:lnTo>
                    <a:pt x="335902" y="1111338"/>
                  </a:lnTo>
                  <a:lnTo>
                    <a:pt x="334010" y="1120076"/>
                  </a:lnTo>
                  <a:lnTo>
                    <a:pt x="334010" y="1173416"/>
                  </a:lnTo>
                  <a:lnTo>
                    <a:pt x="381952" y="1173416"/>
                  </a:lnTo>
                  <a:lnTo>
                    <a:pt x="381952" y="1120076"/>
                  </a:lnTo>
                  <a:close/>
                </a:path>
                <a:path w="716279" h="1173479" extrusionOk="0">
                  <a:moveTo>
                    <a:pt x="402361" y="657390"/>
                  </a:moveTo>
                  <a:lnTo>
                    <a:pt x="401269" y="657390"/>
                  </a:lnTo>
                  <a:lnTo>
                    <a:pt x="401269" y="656120"/>
                  </a:lnTo>
                  <a:lnTo>
                    <a:pt x="371970" y="656120"/>
                  </a:lnTo>
                  <a:lnTo>
                    <a:pt x="371970" y="657390"/>
                  </a:lnTo>
                  <a:lnTo>
                    <a:pt x="370878" y="657390"/>
                  </a:lnTo>
                  <a:lnTo>
                    <a:pt x="370878" y="760260"/>
                  </a:lnTo>
                  <a:lnTo>
                    <a:pt x="371373" y="760260"/>
                  </a:lnTo>
                  <a:lnTo>
                    <a:pt x="371373" y="761530"/>
                  </a:lnTo>
                  <a:lnTo>
                    <a:pt x="401866" y="761530"/>
                  </a:lnTo>
                  <a:lnTo>
                    <a:pt x="401866" y="760260"/>
                  </a:lnTo>
                  <a:lnTo>
                    <a:pt x="402361" y="760260"/>
                  </a:lnTo>
                  <a:lnTo>
                    <a:pt x="402361" y="657390"/>
                  </a:lnTo>
                  <a:close/>
                </a:path>
                <a:path w="716279" h="1173479" extrusionOk="0">
                  <a:moveTo>
                    <a:pt x="404418" y="294005"/>
                  </a:moveTo>
                  <a:lnTo>
                    <a:pt x="401523" y="291122"/>
                  </a:lnTo>
                  <a:lnTo>
                    <a:pt x="383082" y="291122"/>
                  </a:lnTo>
                  <a:lnTo>
                    <a:pt x="380199" y="294005"/>
                  </a:lnTo>
                  <a:lnTo>
                    <a:pt x="380199" y="320268"/>
                  </a:lnTo>
                  <a:lnTo>
                    <a:pt x="383082" y="323164"/>
                  </a:lnTo>
                  <a:lnTo>
                    <a:pt x="397954" y="323164"/>
                  </a:lnTo>
                  <a:lnTo>
                    <a:pt x="401523" y="323164"/>
                  </a:lnTo>
                  <a:lnTo>
                    <a:pt x="404418" y="320268"/>
                  </a:lnTo>
                  <a:lnTo>
                    <a:pt x="404418" y="294005"/>
                  </a:lnTo>
                  <a:close/>
                </a:path>
                <a:path w="716279" h="1173479" extrusionOk="0">
                  <a:moveTo>
                    <a:pt x="428637" y="445185"/>
                  </a:moveTo>
                  <a:lnTo>
                    <a:pt x="426186" y="442747"/>
                  </a:lnTo>
                  <a:lnTo>
                    <a:pt x="393446" y="442747"/>
                  </a:lnTo>
                  <a:lnTo>
                    <a:pt x="390994" y="445185"/>
                  </a:lnTo>
                  <a:lnTo>
                    <a:pt x="390994" y="504532"/>
                  </a:lnTo>
                  <a:lnTo>
                    <a:pt x="393446" y="506971"/>
                  </a:lnTo>
                  <a:lnTo>
                    <a:pt x="423176" y="506971"/>
                  </a:lnTo>
                  <a:lnTo>
                    <a:pt x="426186" y="506971"/>
                  </a:lnTo>
                  <a:lnTo>
                    <a:pt x="428637" y="504532"/>
                  </a:lnTo>
                  <a:lnTo>
                    <a:pt x="428637" y="445185"/>
                  </a:lnTo>
                  <a:close/>
                </a:path>
                <a:path w="716279" h="1173479" extrusionOk="0">
                  <a:moveTo>
                    <a:pt x="438759" y="294005"/>
                  </a:moveTo>
                  <a:lnTo>
                    <a:pt x="435864" y="291122"/>
                  </a:lnTo>
                  <a:lnTo>
                    <a:pt x="417423" y="291122"/>
                  </a:lnTo>
                  <a:lnTo>
                    <a:pt x="414540" y="294005"/>
                  </a:lnTo>
                  <a:lnTo>
                    <a:pt x="414540" y="320268"/>
                  </a:lnTo>
                  <a:lnTo>
                    <a:pt x="417423" y="323164"/>
                  </a:lnTo>
                  <a:lnTo>
                    <a:pt x="432295" y="323164"/>
                  </a:lnTo>
                  <a:lnTo>
                    <a:pt x="435864" y="323164"/>
                  </a:lnTo>
                  <a:lnTo>
                    <a:pt x="438759" y="320268"/>
                  </a:lnTo>
                  <a:lnTo>
                    <a:pt x="438759" y="294005"/>
                  </a:lnTo>
                  <a:close/>
                </a:path>
                <a:path w="716279" h="1173479" extrusionOk="0">
                  <a:moveTo>
                    <a:pt x="459638" y="657390"/>
                  </a:moveTo>
                  <a:lnTo>
                    <a:pt x="458546" y="657390"/>
                  </a:lnTo>
                  <a:lnTo>
                    <a:pt x="458546" y="656120"/>
                  </a:lnTo>
                  <a:lnTo>
                    <a:pt x="429247" y="656120"/>
                  </a:lnTo>
                  <a:lnTo>
                    <a:pt x="429247" y="657390"/>
                  </a:lnTo>
                  <a:lnTo>
                    <a:pt x="428155" y="657390"/>
                  </a:lnTo>
                  <a:lnTo>
                    <a:pt x="428155" y="760260"/>
                  </a:lnTo>
                  <a:lnTo>
                    <a:pt x="428650" y="760260"/>
                  </a:lnTo>
                  <a:lnTo>
                    <a:pt x="428650" y="761530"/>
                  </a:lnTo>
                  <a:lnTo>
                    <a:pt x="459143" y="761530"/>
                  </a:lnTo>
                  <a:lnTo>
                    <a:pt x="459143" y="760260"/>
                  </a:lnTo>
                  <a:lnTo>
                    <a:pt x="459638" y="760260"/>
                  </a:lnTo>
                  <a:lnTo>
                    <a:pt x="459638" y="657390"/>
                  </a:lnTo>
                  <a:close/>
                </a:path>
                <a:path w="716279" h="1173479" extrusionOk="0">
                  <a:moveTo>
                    <a:pt x="473087" y="294005"/>
                  </a:moveTo>
                  <a:lnTo>
                    <a:pt x="470192" y="291122"/>
                  </a:lnTo>
                  <a:lnTo>
                    <a:pt x="451751" y="291122"/>
                  </a:lnTo>
                  <a:lnTo>
                    <a:pt x="448868" y="294005"/>
                  </a:lnTo>
                  <a:lnTo>
                    <a:pt x="448868" y="320268"/>
                  </a:lnTo>
                  <a:lnTo>
                    <a:pt x="451751" y="323164"/>
                  </a:lnTo>
                  <a:lnTo>
                    <a:pt x="466623" y="323164"/>
                  </a:lnTo>
                  <a:lnTo>
                    <a:pt x="470192" y="323164"/>
                  </a:lnTo>
                  <a:lnTo>
                    <a:pt x="473087" y="320268"/>
                  </a:lnTo>
                  <a:lnTo>
                    <a:pt x="473087" y="294005"/>
                  </a:lnTo>
                  <a:close/>
                </a:path>
                <a:path w="716279" h="1173479" extrusionOk="0">
                  <a:moveTo>
                    <a:pt x="480479" y="445185"/>
                  </a:moveTo>
                  <a:lnTo>
                    <a:pt x="478028" y="442747"/>
                  </a:lnTo>
                  <a:lnTo>
                    <a:pt x="445287" y="442747"/>
                  </a:lnTo>
                  <a:lnTo>
                    <a:pt x="442836" y="445185"/>
                  </a:lnTo>
                  <a:lnTo>
                    <a:pt x="442836" y="504532"/>
                  </a:lnTo>
                  <a:lnTo>
                    <a:pt x="445287" y="506971"/>
                  </a:lnTo>
                  <a:lnTo>
                    <a:pt x="475018" y="506971"/>
                  </a:lnTo>
                  <a:lnTo>
                    <a:pt x="478028" y="506971"/>
                  </a:lnTo>
                  <a:lnTo>
                    <a:pt x="480479" y="504532"/>
                  </a:lnTo>
                  <a:lnTo>
                    <a:pt x="480479" y="445185"/>
                  </a:lnTo>
                  <a:close/>
                </a:path>
                <a:path w="716279" h="1173479" extrusionOk="0">
                  <a:moveTo>
                    <a:pt x="493280" y="1120076"/>
                  </a:moveTo>
                  <a:lnTo>
                    <a:pt x="491388" y="1111338"/>
                  </a:lnTo>
                  <a:lnTo>
                    <a:pt x="486244" y="1104214"/>
                  </a:lnTo>
                  <a:lnTo>
                    <a:pt x="478637" y="1099413"/>
                  </a:lnTo>
                  <a:lnTo>
                    <a:pt x="469303" y="1097648"/>
                  </a:lnTo>
                  <a:lnTo>
                    <a:pt x="459981" y="1099413"/>
                  </a:lnTo>
                  <a:lnTo>
                    <a:pt x="452374" y="1104214"/>
                  </a:lnTo>
                  <a:lnTo>
                    <a:pt x="447230" y="1111338"/>
                  </a:lnTo>
                  <a:lnTo>
                    <a:pt x="445338" y="1120076"/>
                  </a:lnTo>
                  <a:lnTo>
                    <a:pt x="445338" y="1173416"/>
                  </a:lnTo>
                  <a:lnTo>
                    <a:pt x="493280" y="1173416"/>
                  </a:lnTo>
                  <a:lnTo>
                    <a:pt x="493280" y="1120076"/>
                  </a:lnTo>
                  <a:close/>
                </a:path>
                <a:path w="716279" h="1173479" extrusionOk="0">
                  <a:moveTo>
                    <a:pt x="507415" y="294005"/>
                  </a:moveTo>
                  <a:lnTo>
                    <a:pt x="504520" y="291122"/>
                  </a:lnTo>
                  <a:lnTo>
                    <a:pt x="486079" y="291122"/>
                  </a:lnTo>
                  <a:lnTo>
                    <a:pt x="483196" y="294005"/>
                  </a:lnTo>
                  <a:lnTo>
                    <a:pt x="483196" y="320268"/>
                  </a:lnTo>
                  <a:lnTo>
                    <a:pt x="486079" y="323164"/>
                  </a:lnTo>
                  <a:lnTo>
                    <a:pt x="500951" y="323164"/>
                  </a:lnTo>
                  <a:lnTo>
                    <a:pt x="504520" y="323164"/>
                  </a:lnTo>
                  <a:lnTo>
                    <a:pt x="507415" y="320268"/>
                  </a:lnTo>
                  <a:lnTo>
                    <a:pt x="507415" y="294005"/>
                  </a:lnTo>
                  <a:close/>
                </a:path>
                <a:path w="716279" h="1173479" extrusionOk="0">
                  <a:moveTo>
                    <a:pt x="516915" y="657390"/>
                  </a:moveTo>
                  <a:lnTo>
                    <a:pt x="515823" y="657390"/>
                  </a:lnTo>
                  <a:lnTo>
                    <a:pt x="515823" y="656120"/>
                  </a:lnTo>
                  <a:lnTo>
                    <a:pt x="486524" y="656120"/>
                  </a:lnTo>
                  <a:lnTo>
                    <a:pt x="486524" y="657390"/>
                  </a:lnTo>
                  <a:lnTo>
                    <a:pt x="485432" y="657390"/>
                  </a:lnTo>
                  <a:lnTo>
                    <a:pt x="485432" y="760260"/>
                  </a:lnTo>
                  <a:lnTo>
                    <a:pt x="485927" y="760260"/>
                  </a:lnTo>
                  <a:lnTo>
                    <a:pt x="485927" y="761530"/>
                  </a:lnTo>
                  <a:lnTo>
                    <a:pt x="516420" y="761530"/>
                  </a:lnTo>
                  <a:lnTo>
                    <a:pt x="516420" y="760260"/>
                  </a:lnTo>
                  <a:lnTo>
                    <a:pt x="516915" y="760260"/>
                  </a:lnTo>
                  <a:lnTo>
                    <a:pt x="516915" y="657390"/>
                  </a:lnTo>
                  <a:close/>
                </a:path>
                <a:path w="716279" h="1173479" extrusionOk="0">
                  <a:moveTo>
                    <a:pt x="532307" y="445185"/>
                  </a:moveTo>
                  <a:lnTo>
                    <a:pt x="529856" y="442747"/>
                  </a:lnTo>
                  <a:lnTo>
                    <a:pt x="497116" y="442747"/>
                  </a:lnTo>
                  <a:lnTo>
                    <a:pt x="494665" y="445185"/>
                  </a:lnTo>
                  <a:lnTo>
                    <a:pt x="494665" y="504532"/>
                  </a:lnTo>
                  <a:lnTo>
                    <a:pt x="497116" y="506971"/>
                  </a:lnTo>
                  <a:lnTo>
                    <a:pt x="526846" y="506971"/>
                  </a:lnTo>
                  <a:lnTo>
                    <a:pt x="529856" y="506971"/>
                  </a:lnTo>
                  <a:lnTo>
                    <a:pt x="532307" y="504532"/>
                  </a:lnTo>
                  <a:lnTo>
                    <a:pt x="532307" y="445185"/>
                  </a:lnTo>
                  <a:close/>
                </a:path>
                <a:path w="716279" h="1173479" extrusionOk="0">
                  <a:moveTo>
                    <a:pt x="541743" y="294005"/>
                  </a:moveTo>
                  <a:lnTo>
                    <a:pt x="538848" y="291122"/>
                  </a:lnTo>
                  <a:lnTo>
                    <a:pt x="520407" y="291122"/>
                  </a:lnTo>
                  <a:lnTo>
                    <a:pt x="517525" y="294005"/>
                  </a:lnTo>
                  <a:lnTo>
                    <a:pt x="517525" y="320268"/>
                  </a:lnTo>
                  <a:lnTo>
                    <a:pt x="520407" y="323164"/>
                  </a:lnTo>
                  <a:lnTo>
                    <a:pt x="535279" y="323164"/>
                  </a:lnTo>
                  <a:lnTo>
                    <a:pt x="538848" y="323164"/>
                  </a:lnTo>
                  <a:lnTo>
                    <a:pt x="541743" y="320268"/>
                  </a:lnTo>
                  <a:lnTo>
                    <a:pt x="541743" y="294005"/>
                  </a:lnTo>
                  <a:close/>
                </a:path>
                <a:path w="716279" h="1173479" extrusionOk="0">
                  <a:moveTo>
                    <a:pt x="574192" y="657390"/>
                  </a:moveTo>
                  <a:lnTo>
                    <a:pt x="573100" y="657390"/>
                  </a:lnTo>
                  <a:lnTo>
                    <a:pt x="573100" y="656120"/>
                  </a:lnTo>
                  <a:lnTo>
                    <a:pt x="543801" y="656120"/>
                  </a:lnTo>
                  <a:lnTo>
                    <a:pt x="543801" y="657390"/>
                  </a:lnTo>
                  <a:lnTo>
                    <a:pt x="542709" y="657390"/>
                  </a:lnTo>
                  <a:lnTo>
                    <a:pt x="542709" y="760260"/>
                  </a:lnTo>
                  <a:lnTo>
                    <a:pt x="543204" y="760260"/>
                  </a:lnTo>
                  <a:lnTo>
                    <a:pt x="543204" y="761530"/>
                  </a:lnTo>
                  <a:lnTo>
                    <a:pt x="573697" y="761530"/>
                  </a:lnTo>
                  <a:lnTo>
                    <a:pt x="573697" y="760260"/>
                  </a:lnTo>
                  <a:lnTo>
                    <a:pt x="574192" y="760260"/>
                  </a:lnTo>
                  <a:lnTo>
                    <a:pt x="574192" y="657390"/>
                  </a:lnTo>
                  <a:close/>
                </a:path>
                <a:path w="716279" h="1173479" extrusionOk="0">
                  <a:moveTo>
                    <a:pt x="576084" y="294005"/>
                  </a:moveTo>
                  <a:lnTo>
                    <a:pt x="573189" y="291122"/>
                  </a:lnTo>
                  <a:lnTo>
                    <a:pt x="554748" y="291122"/>
                  </a:lnTo>
                  <a:lnTo>
                    <a:pt x="551865" y="294005"/>
                  </a:lnTo>
                  <a:lnTo>
                    <a:pt x="551865" y="320268"/>
                  </a:lnTo>
                  <a:lnTo>
                    <a:pt x="554748" y="323164"/>
                  </a:lnTo>
                  <a:lnTo>
                    <a:pt x="569620" y="323164"/>
                  </a:lnTo>
                  <a:lnTo>
                    <a:pt x="573189" y="323164"/>
                  </a:lnTo>
                  <a:lnTo>
                    <a:pt x="576084" y="320268"/>
                  </a:lnTo>
                  <a:lnTo>
                    <a:pt x="576084" y="294005"/>
                  </a:lnTo>
                  <a:close/>
                </a:path>
                <a:path w="716279" h="1173479" extrusionOk="0">
                  <a:moveTo>
                    <a:pt x="584149" y="445185"/>
                  </a:moveTo>
                  <a:lnTo>
                    <a:pt x="581698" y="442747"/>
                  </a:lnTo>
                  <a:lnTo>
                    <a:pt x="548957" y="442747"/>
                  </a:lnTo>
                  <a:lnTo>
                    <a:pt x="546506" y="445185"/>
                  </a:lnTo>
                  <a:lnTo>
                    <a:pt x="546506" y="504532"/>
                  </a:lnTo>
                  <a:lnTo>
                    <a:pt x="548957" y="506971"/>
                  </a:lnTo>
                  <a:lnTo>
                    <a:pt x="578688" y="506971"/>
                  </a:lnTo>
                  <a:lnTo>
                    <a:pt x="581698" y="506971"/>
                  </a:lnTo>
                  <a:lnTo>
                    <a:pt x="584149" y="504532"/>
                  </a:lnTo>
                  <a:lnTo>
                    <a:pt x="584149" y="445185"/>
                  </a:lnTo>
                  <a:close/>
                </a:path>
                <a:path w="716279" h="1173479" extrusionOk="0">
                  <a:moveTo>
                    <a:pt x="604621" y="1120076"/>
                  </a:moveTo>
                  <a:lnTo>
                    <a:pt x="602716" y="1111338"/>
                  </a:lnTo>
                  <a:lnTo>
                    <a:pt x="597585" y="1104214"/>
                  </a:lnTo>
                  <a:lnTo>
                    <a:pt x="589965" y="1099413"/>
                  </a:lnTo>
                  <a:lnTo>
                    <a:pt x="580644" y="1097648"/>
                  </a:lnTo>
                  <a:lnTo>
                    <a:pt x="571322" y="1099413"/>
                  </a:lnTo>
                  <a:lnTo>
                    <a:pt x="563714" y="1104214"/>
                  </a:lnTo>
                  <a:lnTo>
                    <a:pt x="558571" y="1111338"/>
                  </a:lnTo>
                  <a:lnTo>
                    <a:pt x="556679" y="1120076"/>
                  </a:lnTo>
                  <a:lnTo>
                    <a:pt x="556679" y="1173416"/>
                  </a:lnTo>
                  <a:lnTo>
                    <a:pt x="604621" y="1173416"/>
                  </a:lnTo>
                  <a:lnTo>
                    <a:pt x="604621" y="1120076"/>
                  </a:lnTo>
                  <a:close/>
                </a:path>
                <a:path w="716279" h="1173479" extrusionOk="0">
                  <a:moveTo>
                    <a:pt x="631469" y="657390"/>
                  </a:moveTo>
                  <a:lnTo>
                    <a:pt x="630377" y="657390"/>
                  </a:lnTo>
                  <a:lnTo>
                    <a:pt x="630377" y="656120"/>
                  </a:lnTo>
                  <a:lnTo>
                    <a:pt x="601078" y="656120"/>
                  </a:lnTo>
                  <a:lnTo>
                    <a:pt x="601078" y="657390"/>
                  </a:lnTo>
                  <a:lnTo>
                    <a:pt x="599986" y="657390"/>
                  </a:lnTo>
                  <a:lnTo>
                    <a:pt x="599986" y="760260"/>
                  </a:lnTo>
                  <a:lnTo>
                    <a:pt x="600481" y="760260"/>
                  </a:lnTo>
                  <a:lnTo>
                    <a:pt x="600481" y="761530"/>
                  </a:lnTo>
                  <a:lnTo>
                    <a:pt x="630974" y="761530"/>
                  </a:lnTo>
                  <a:lnTo>
                    <a:pt x="630974" y="760260"/>
                  </a:lnTo>
                  <a:lnTo>
                    <a:pt x="631469" y="760260"/>
                  </a:lnTo>
                  <a:lnTo>
                    <a:pt x="631469" y="657390"/>
                  </a:lnTo>
                  <a:close/>
                </a:path>
                <a:path w="716279" h="1173479" extrusionOk="0">
                  <a:moveTo>
                    <a:pt x="635990" y="445185"/>
                  </a:moveTo>
                  <a:lnTo>
                    <a:pt x="633539" y="442747"/>
                  </a:lnTo>
                  <a:lnTo>
                    <a:pt x="600798" y="442747"/>
                  </a:lnTo>
                  <a:lnTo>
                    <a:pt x="598347" y="445185"/>
                  </a:lnTo>
                  <a:lnTo>
                    <a:pt x="598347" y="504532"/>
                  </a:lnTo>
                  <a:lnTo>
                    <a:pt x="600798" y="506971"/>
                  </a:lnTo>
                  <a:lnTo>
                    <a:pt x="630529" y="506971"/>
                  </a:lnTo>
                  <a:lnTo>
                    <a:pt x="633539" y="506971"/>
                  </a:lnTo>
                  <a:lnTo>
                    <a:pt x="635990" y="504532"/>
                  </a:lnTo>
                  <a:lnTo>
                    <a:pt x="635990" y="445185"/>
                  </a:lnTo>
                  <a:close/>
                </a:path>
                <a:path w="716279" h="1173479" extrusionOk="0">
                  <a:moveTo>
                    <a:pt x="688746" y="657390"/>
                  </a:moveTo>
                  <a:lnTo>
                    <a:pt x="687654" y="657390"/>
                  </a:lnTo>
                  <a:lnTo>
                    <a:pt x="687654" y="656120"/>
                  </a:lnTo>
                  <a:lnTo>
                    <a:pt x="658355" y="656120"/>
                  </a:lnTo>
                  <a:lnTo>
                    <a:pt x="658355" y="657390"/>
                  </a:lnTo>
                  <a:lnTo>
                    <a:pt x="657263" y="657390"/>
                  </a:lnTo>
                  <a:lnTo>
                    <a:pt x="657263" y="760260"/>
                  </a:lnTo>
                  <a:lnTo>
                    <a:pt x="657758" y="760260"/>
                  </a:lnTo>
                  <a:lnTo>
                    <a:pt x="657758" y="761530"/>
                  </a:lnTo>
                  <a:lnTo>
                    <a:pt x="688251" y="761530"/>
                  </a:lnTo>
                  <a:lnTo>
                    <a:pt x="688251" y="760260"/>
                  </a:lnTo>
                  <a:lnTo>
                    <a:pt x="688746" y="760260"/>
                  </a:lnTo>
                  <a:lnTo>
                    <a:pt x="688746" y="657390"/>
                  </a:lnTo>
                  <a:close/>
                </a:path>
                <a:path w="716279" h="1173479" extrusionOk="0">
                  <a:moveTo>
                    <a:pt x="715949" y="1120076"/>
                  </a:moveTo>
                  <a:lnTo>
                    <a:pt x="714057" y="1111338"/>
                  </a:lnTo>
                  <a:lnTo>
                    <a:pt x="708914" y="1104214"/>
                  </a:lnTo>
                  <a:lnTo>
                    <a:pt x="701306" y="1099413"/>
                  </a:lnTo>
                  <a:lnTo>
                    <a:pt x="691972" y="1097648"/>
                  </a:lnTo>
                  <a:lnTo>
                    <a:pt x="682650" y="1099413"/>
                  </a:lnTo>
                  <a:lnTo>
                    <a:pt x="675043" y="1104214"/>
                  </a:lnTo>
                  <a:lnTo>
                    <a:pt x="669899" y="1111338"/>
                  </a:lnTo>
                  <a:lnTo>
                    <a:pt x="668007" y="1120076"/>
                  </a:lnTo>
                  <a:lnTo>
                    <a:pt x="668007" y="1173416"/>
                  </a:lnTo>
                  <a:lnTo>
                    <a:pt x="715949" y="1173416"/>
                  </a:lnTo>
                  <a:lnTo>
                    <a:pt x="715949" y="11200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0" name="Google Shape;80;p1"/>
            <p:cNvSpPr/>
            <p:nvPr/>
          </p:nvSpPr>
          <p:spPr>
            <a:xfrm>
              <a:off x="3499713" y="3605720"/>
              <a:ext cx="3320415" cy="1173480"/>
            </a:xfrm>
            <a:custGeom>
              <a:avLst/>
              <a:gdLst/>
              <a:ahLst/>
              <a:cxnLst/>
              <a:rect l="l" t="t" r="r" b="b"/>
              <a:pathLst>
                <a:path w="3320415" h="1173479" extrusionOk="0">
                  <a:moveTo>
                    <a:pt x="25006" y="938390"/>
                  </a:moveTo>
                  <a:lnTo>
                    <a:pt x="22555" y="935951"/>
                  </a:lnTo>
                  <a:lnTo>
                    <a:pt x="2438" y="935951"/>
                  </a:lnTo>
                  <a:lnTo>
                    <a:pt x="0" y="938390"/>
                  </a:lnTo>
                  <a:lnTo>
                    <a:pt x="0" y="985304"/>
                  </a:lnTo>
                  <a:lnTo>
                    <a:pt x="2438" y="987742"/>
                  </a:lnTo>
                  <a:lnTo>
                    <a:pt x="19545" y="987742"/>
                  </a:lnTo>
                  <a:lnTo>
                    <a:pt x="22555" y="987742"/>
                  </a:lnTo>
                  <a:lnTo>
                    <a:pt x="25006" y="985304"/>
                  </a:lnTo>
                  <a:lnTo>
                    <a:pt x="25006" y="938390"/>
                  </a:lnTo>
                  <a:close/>
                </a:path>
                <a:path w="3320415" h="1173479" extrusionOk="0">
                  <a:moveTo>
                    <a:pt x="90360" y="938390"/>
                  </a:moveTo>
                  <a:lnTo>
                    <a:pt x="87909" y="935951"/>
                  </a:lnTo>
                  <a:lnTo>
                    <a:pt x="67792" y="935951"/>
                  </a:lnTo>
                  <a:lnTo>
                    <a:pt x="65354" y="938390"/>
                  </a:lnTo>
                  <a:lnTo>
                    <a:pt x="65354" y="985304"/>
                  </a:lnTo>
                  <a:lnTo>
                    <a:pt x="67792" y="987742"/>
                  </a:lnTo>
                  <a:lnTo>
                    <a:pt x="84899" y="987742"/>
                  </a:lnTo>
                  <a:lnTo>
                    <a:pt x="87909" y="987742"/>
                  </a:lnTo>
                  <a:lnTo>
                    <a:pt x="90360" y="985304"/>
                  </a:lnTo>
                  <a:lnTo>
                    <a:pt x="90360" y="938390"/>
                  </a:lnTo>
                  <a:close/>
                </a:path>
                <a:path w="3320415" h="1173479" extrusionOk="0">
                  <a:moveTo>
                    <a:pt x="155714" y="938390"/>
                  </a:moveTo>
                  <a:lnTo>
                    <a:pt x="153263" y="935951"/>
                  </a:lnTo>
                  <a:lnTo>
                    <a:pt x="133146" y="935951"/>
                  </a:lnTo>
                  <a:lnTo>
                    <a:pt x="130708" y="938390"/>
                  </a:lnTo>
                  <a:lnTo>
                    <a:pt x="130708" y="985304"/>
                  </a:lnTo>
                  <a:lnTo>
                    <a:pt x="133146" y="987742"/>
                  </a:lnTo>
                  <a:lnTo>
                    <a:pt x="150253" y="987742"/>
                  </a:lnTo>
                  <a:lnTo>
                    <a:pt x="153263" y="987742"/>
                  </a:lnTo>
                  <a:lnTo>
                    <a:pt x="155714" y="985304"/>
                  </a:lnTo>
                  <a:lnTo>
                    <a:pt x="155714" y="938390"/>
                  </a:lnTo>
                  <a:close/>
                </a:path>
                <a:path w="3320415" h="1173479" extrusionOk="0">
                  <a:moveTo>
                    <a:pt x="221081" y="938390"/>
                  </a:moveTo>
                  <a:lnTo>
                    <a:pt x="218630" y="935951"/>
                  </a:lnTo>
                  <a:lnTo>
                    <a:pt x="198513" y="935951"/>
                  </a:lnTo>
                  <a:lnTo>
                    <a:pt x="196075" y="938390"/>
                  </a:lnTo>
                  <a:lnTo>
                    <a:pt x="196075" y="985304"/>
                  </a:lnTo>
                  <a:lnTo>
                    <a:pt x="198513" y="987742"/>
                  </a:lnTo>
                  <a:lnTo>
                    <a:pt x="215620" y="987742"/>
                  </a:lnTo>
                  <a:lnTo>
                    <a:pt x="218630" y="987742"/>
                  </a:lnTo>
                  <a:lnTo>
                    <a:pt x="221081" y="985304"/>
                  </a:lnTo>
                  <a:lnTo>
                    <a:pt x="221081" y="938390"/>
                  </a:lnTo>
                  <a:close/>
                </a:path>
                <a:path w="3320415" h="1173479" extrusionOk="0">
                  <a:moveTo>
                    <a:pt x="286435" y="938390"/>
                  </a:moveTo>
                  <a:lnTo>
                    <a:pt x="283984" y="935951"/>
                  </a:lnTo>
                  <a:lnTo>
                    <a:pt x="263867" y="935951"/>
                  </a:lnTo>
                  <a:lnTo>
                    <a:pt x="261429" y="938390"/>
                  </a:lnTo>
                  <a:lnTo>
                    <a:pt x="261429" y="985304"/>
                  </a:lnTo>
                  <a:lnTo>
                    <a:pt x="263867" y="987742"/>
                  </a:lnTo>
                  <a:lnTo>
                    <a:pt x="280974" y="987742"/>
                  </a:lnTo>
                  <a:lnTo>
                    <a:pt x="283984" y="987742"/>
                  </a:lnTo>
                  <a:lnTo>
                    <a:pt x="286435" y="985304"/>
                  </a:lnTo>
                  <a:lnTo>
                    <a:pt x="286435" y="938390"/>
                  </a:lnTo>
                  <a:close/>
                </a:path>
                <a:path w="3320415" h="1173479" extrusionOk="0">
                  <a:moveTo>
                    <a:pt x="468033" y="1082243"/>
                  </a:moveTo>
                  <a:lnTo>
                    <a:pt x="465582" y="1079804"/>
                  </a:lnTo>
                  <a:lnTo>
                    <a:pt x="446557" y="1079804"/>
                  </a:lnTo>
                  <a:lnTo>
                    <a:pt x="444106" y="1082243"/>
                  </a:lnTo>
                  <a:lnTo>
                    <a:pt x="444106" y="1100277"/>
                  </a:lnTo>
                  <a:lnTo>
                    <a:pt x="446557" y="1102715"/>
                  </a:lnTo>
                  <a:lnTo>
                    <a:pt x="462572" y="1102715"/>
                  </a:lnTo>
                  <a:lnTo>
                    <a:pt x="465582" y="1102715"/>
                  </a:lnTo>
                  <a:lnTo>
                    <a:pt x="468033" y="1100277"/>
                  </a:lnTo>
                  <a:lnTo>
                    <a:pt x="468033" y="1082243"/>
                  </a:lnTo>
                  <a:close/>
                </a:path>
                <a:path w="3320415" h="1173479" extrusionOk="0">
                  <a:moveTo>
                    <a:pt x="701255" y="1129144"/>
                  </a:moveTo>
                  <a:lnTo>
                    <a:pt x="698804" y="1126705"/>
                  </a:lnTo>
                  <a:lnTo>
                    <a:pt x="670661" y="1126705"/>
                  </a:lnTo>
                  <a:lnTo>
                    <a:pt x="668210" y="1129144"/>
                  </a:lnTo>
                  <a:lnTo>
                    <a:pt x="668210" y="1170978"/>
                  </a:lnTo>
                  <a:lnTo>
                    <a:pt x="670661" y="1173416"/>
                  </a:lnTo>
                  <a:lnTo>
                    <a:pt x="695794" y="1173416"/>
                  </a:lnTo>
                  <a:lnTo>
                    <a:pt x="698804" y="1173416"/>
                  </a:lnTo>
                  <a:lnTo>
                    <a:pt x="701255" y="1170978"/>
                  </a:lnTo>
                  <a:lnTo>
                    <a:pt x="701255" y="1129144"/>
                  </a:lnTo>
                  <a:close/>
                </a:path>
                <a:path w="3320415" h="1173479" extrusionOk="0">
                  <a:moveTo>
                    <a:pt x="701255" y="1033487"/>
                  </a:moveTo>
                  <a:lnTo>
                    <a:pt x="698804" y="1031049"/>
                  </a:lnTo>
                  <a:lnTo>
                    <a:pt x="670661" y="1031049"/>
                  </a:lnTo>
                  <a:lnTo>
                    <a:pt x="668210" y="1033487"/>
                  </a:lnTo>
                  <a:lnTo>
                    <a:pt x="668210" y="1098118"/>
                  </a:lnTo>
                  <a:lnTo>
                    <a:pt x="670661" y="1100556"/>
                  </a:lnTo>
                  <a:lnTo>
                    <a:pt x="695794" y="1100556"/>
                  </a:lnTo>
                  <a:lnTo>
                    <a:pt x="698804" y="1100556"/>
                  </a:lnTo>
                  <a:lnTo>
                    <a:pt x="701255" y="1098118"/>
                  </a:lnTo>
                  <a:lnTo>
                    <a:pt x="701255" y="1033487"/>
                  </a:lnTo>
                  <a:close/>
                </a:path>
                <a:path w="3320415" h="1173479" extrusionOk="0">
                  <a:moveTo>
                    <a:pt x="701255" y="972121"/>
                  </a:moveTo>
                  <a:lnTo>
                    <a:pt x="698804" y="969683"/>
                  </a:lnTo>
                  <a:lnTo>
                    <a:pt x="670661" y="969683"/>
                  </a:lnTo>
                  <a:lnTo>
                    <a:pt x="668210" y="972121"/>
                  </a:lnTo>
                  <a:lnTo>
                    <a:pt x="668210" y="990993"/>
                  </a:lnTo>
                  <a:lnTo>
                    <a:pt x="670661" y="993432"/>
                  </a:lnTo>
                  <a:lnTo>
                    <a:pt x="695794" y="993432"/>
                  </a:lnTo>
                  <a:lnTo>
                    <a:pt x="698804" y="993432"/>
                  </a:lnTo>
                  <a:lnTo>
                    <a:pt x="701255" y="990993"/>
                  </a:lnTo>
                  <a:lnTo>
                    <a:pt x="701255" y="972121"/>
                  </a:lnTo>
                  <a:close/>
                </a:path>
                <a:path w="3320415" h="1173479" extrusionOk="0">
                  <a:moveTo>
                    <a:pt x="780567" y="1129144"/>
                  </a:moveTo>
                  <a:lnTo>
                    <a:pt x="778116" y="1126705"/>
                  </a:lnTo>
                  <a:lnTo>
                    <a:pt x="749973" y="1126705"/>
                  </a:lnTo>
                  <a:lnTo>
                    <a:pt x="747522" y="1129144"/>
                  </a:lnTo>
                  <a:lnTo>
                    <a:pt x="747522" y="1170978"/>
                  </a:lnTo>
                  <a:lnTo>
                    <a:pt x="749973" y="1173416"/>
                  </a:lnTo>
                  <a:lnTo>
                    <a:pt x="775106" y="1173416"/>
                  </a:lnTo>
                  <a:lnTo>
                    <a:pt x="778116" y="1173416"/>
                  </a:lnTo>
                  <a:lnTo>
                    <a:pt x="780567" y="1170978"/>
                  </a:lnTo>
                  <a:lnTo>
                    <a:pt x="780567" y="1129144"/>
                  </a:lnTo>
                  <a:close/>
                </a:path>
                <a:path w="3320415" h="1173479" extrusionOk="0">
                  <a:moveTo>
                    <a:pt x="780567" y="1033487"/>
                  </a:moveTo>
                  <a:lnTo>
                    <a:pt x="778116" y="1031049"/>
                  </a:lnTo>
                  <a:lnTo>
                    <a:pt x="749973" y="1031049"/>
                  </a:lnTo>
                  <a:lnTo>
                    <a:pt x="747522" y="1033487"/>
                  </a:lnTo>
                  <a:lnTo>
                    <a:pt x="747522" y="1098118"/>
                  </a:lnTo>
                  <a:lnTo>
                    <a:pt x="749973" y="1100556"/>
                  </a:lnTo>
                  <a:lnTo>
                    <a:pt x="775106" y="1100556"/>
                  </a:lnTo>
                  <a:lnTo>
                    <a:pt x="778116" y="1100556"/>
                  </a:lnTo>
                  <a:lnTo>
                    <a:pt x="780567" y="1098118"/>
                  </a:lnTo>
                  <a:lnTo>
                    <a:pt x="780567" y="1033487"/>
                  </a:lnTo>
                  <a:close/>
                </a:path>
                <a:path w="3320415" h="1173479" extrusionOk="0">
                  <a:moveTo>
                    <a:pt x="780567" y="972121"/>
                  </a:moveTo>
                  <a:lnTo>
                    <a:pt x="778116" y="969683"/>
                  </a:lnTo>
                  <a:lnTo>
                    <a:pt x="749973" y="969683"/>
                  </a:lnTo>
                  <a:lnTo>
                    <a:pt x="747522" y="972121"/>
                  </a:lnTo>
                  <a:lnTo>
                    <a:pt x="747522" y="990993"/>
                  </a:lnTo>
                  <a:lnTo>
                    <a:pt x="749973" y="993432"/>
                  </a:lnTo>
                  <a:lnTo>
                    <a:pt x="775106" y="993432"/>
                  </a:lnTo>
                  <a:lnTo>
                    <a:pt x="778116" y="993432"/>
                  </a:lnTo>
                  <a:lnTo>
                    <a:pt x="780567" y="990993"/>
                  </a:lnTo>
                  <a:lnTo>
                    <a:pt x="780567" y="972121"/>
                  </a:lnTo>
                  <a:close/>
                </a:path>
                <a:path w="3320415" h="1173479" extrusionOk="0">
                  <a:moveTo>
                    <a:pt x="862037" y="1129144"/>
                  </a:moveTo>
                  <a:lnTo>
                    <a:pt x="859586" y="1126705"/>
                  </a:lnTo>
                  <a:lnTo>
                    <a:pt x="831443" y="1126705"/>
                  </a:lnTo>
                  <a:lnTo>
                    <a:pt x="828992" y="1129144"/>
                  </a:lnTo>
                  <a:lnTo>
                    <a:pt x="828992" y="1170978"/>
                  </a:lnTo>
                  <a:lnTo>
                    <a:pt x="831443" y="1173416"/>
                  </a:lnTo>
                  <a:lnTo>
                    <a:pt x="856576" y="1173416"/>
                  </a:lnTo>
                  <a:lnTo>
                    <a:pt x="859586" y="1173416"/>
                  </a:lnTo>
                  <a:lnTo>
                    <a:pt x="862037" y="1170978"/>
                  </a:lnTo>
                  <a:lnTo>
                    <a:pt x="862037" y="1129144"/>
                  </a:lnTo>
                  <a:close/>
                </a:path>
                <a:path w="3320415" h="1173479" extrusionOk="0">
                  <a:moveTo>
                    <a:pt x="862037" y="1033487"/>
                  </a:moveTo>
                  <a:lnTo>
                    <a:pt x="859586" y="1031049"/>
                  </a:lnTo>
                  <a:lnTo>
                    <a:pt x="831443" y="1031049"/>
                  </a:lnTo>
                  <a:lnTo>
                    <a:pt x="828992" y="1033487"/>
                  </a:lnTo>
                  <a:lnTo>
                    <a:pt x="828992" y="1098118"/>
                  </a:lnTo>
                  <a:lnTo>
                    <a:pt x="831443" y="1100556"/>
                  </a:lnTo>
                  <a:lnTo>
                    <a:pt x="856576" y="1100556"/>
                  </a:lnTo>
                  <a:lnTo>
                    <a:pt x="859586" y="1100556"/>
                  </a:lnTo>
                  <a:lnTo>
                    <a:pt x="862037" y="1098118"/>
                  </a:lnTo>
                  <a:lnTo>
                    <a:pt x="862037" y="1033487"/>
                  </a:lnTo>
                  <a:close/>
                </a:path>
                <a:path w="3320415" h="1173479" extrusionOk="0">
                  <a:moveTo>
                    <a:pt x="862037" y="972121"/>
                  </a:moveTo>
                  <a:lnTo>
                    <a:pt x="859586" y="969683"/>
                  </a:lnTo>
                  <a:lnTo>
                    <a:pt x="831443" y="969683"/>
                  </a:lnTo>
                  <a:lnTo>
                    <a:pt x="828992" y="972121"/>
                  </a:lnTo>
                  <a:lnTo>
                    <a:pt x="828992" y="990993"/>
                  </a:lnTo>
                  <a:lnTo>
                    <a:pt x="831443" y="993432"/>
                  </a:lnTo>
                  <a:lnTo>
                    <a:pt x="856576" y="993432"/>
                  </a:lnTo>
                  <a:lnTo>
                    <a:pt x="859586" y="993432"/>
                  </a:lnTo>
                  <a:lnTo>
                    <a:pt x="862037" y="990993"/>
                  </a:lnTo>
                  <a:lnTo>
                    <a:pt x="862037" y="972121"/>
                  </a:lnTo>
                  <a:close/>
                </a:path>
                <a:path w="3320415" h="1173479" extrusionOk="0">
                  <a:moveTo>
                    <a:pt x="909116" y="836739"/>
                  </a:moveTo>
                  <a:lnTo>
                    <a:pt x="906665" y="834288"/>
                  </a:lnTo>
                  <a:lnTo>
                    <a:pt x="889482" y="834288"/>
                  </a:lnTo>
                  <a:lnTo>
                    <a:pt x="887044" y="836739"/>
                  </a:lnTo>
                  <a:lnTo>
                    <a:pt x="887044" y="858723"/>
                  </a:lnTo>
                  <a:lnTo>
                    <a:pt x="889482" y="861161"/>
                  </a:lnTo>
                  <a:lnTo>
                    <a:pt x="903655" y="861161"/>
                  </a:lnTo>
                  <a:lnTo>
                    <a:pt x="906665" y="861161"/>
                  </a:lnTo>
                  <a:lnTo>
                    <a:pt x="909116" y="858723"/>
                  </a:lnTo>
                  <a:lnTo>
                    <a:pt x="909116" y="836739"/>
                  </a:lnTo>
                  <a:close/>
                </a:path>
                <a:path w="3320415" h="1173479" extrusionOk="0">
                  <a:moveTo>
                    <a:pt x="941108" y="836739"/>
                  </a:moveTo>
                  <a:lnTo>
                    <a:pt x="938657" y="834288"/>
                  </a:lnTo>
                  <a:lnTo>
                    <a:pt x="921473" y="834288"/>
                  </a:lnTo>
                  <a:lnTo>
                    <a:pt x="919035" y="836739"/>
                  </a:lnTo>
                  <a:lnTo>
                    <a:pt x="919035" y="858723"/>
                  </a:lnTo>
                  <a:lnTo>
                    <a:pt x="921473" y="861161"/>
                  </a:lnTo>
                  <a:lnTo>
                    <a:pt x="935647" y="861161"/>
                  </a:lnTo>
                  <a:lnTo>
                    <a:pt x="938657" y="861161"/>
                  </a:lnTo>
                  <a:lnTo>
                    <a:pt x="941108" y="858723"/>
                  </a:lnTo>
                  <a:lnTo>
                    <a:pt x="941108" y="836739"/>
                  </a:lnTo>
                  <a:close/>
                </a:path>
                <a:path w="3320415" h="1173479" extrusionOk="0">
                  <a:moveTo>
                    <a:pt x="948385" y="1129144"/>
                  </a:moveTo>
                  <a:lnTo>
                    <a:pt x="945934" y="1126705"/>
                  </a:lnTo>
                  <a:lnTo>
                    <a:pt x="917790" y="1126705"/>
                  </a:lnTo>
                  <a:lnTo>
                    <a:pt x="915339" y="1129144"/>
                  </a:lnTo>
                  <a:lnTo>
                    <a:pt x="915339" y="1170978"/>
                  </a:lnTo>
                  <a:lnTo>
                    <a:pt x="917790" y="1173416"/>
                  </a:lnTo>
                  <a:lnTo>
                    <a:pt x="942924" y="1173416"/>
                  </a:lnTo>
                  <a:lnTo>
                    <a:pt x="945934" y="1173416"/>
                  </a:lnTo>
                  <a:lnTo>
                    <a:pt x="948385" y="1170978"/>
                  </a:lnTo>
                  <a:lnTo>
                    <a:pt x="948385" y="1129144"/>
                  </a:lnTo>
                  <a:close/>
                </a:path>
                <a:path w="3320415" h="1173479" extrusionOk="0">
                  <a:moveTo>
                    <a:pt x="948385" y="1033487"/>
                  </a:moveTo>
                  <a:lnTo>
                    <a:pt x="945934" y="1031049"/>
                  </a:lnTo>
                  <a:lnTo>
                    <a:pt x="917790" y="1031049"/>
                  </a:lnTo>
                  <a:lnTo>
                    <a:pt x="915339" y="1033487"/>
                  </a:lnTo>
                  <a:lnTo>
                    <a:pt x="915339" y="1098118"/>
                  </a:lnTo>
                  <a:lnTo>
                    <a:pt x="917790" y="1100556"/>
                  </a:lnTo>
                  <a:lnTo>
                    <a:pt x="942924" y="1100556"/>
                  </a:lnTo>
                  <a:lnTo>
                    <a:pt x="945934" y="1100556"/>
                  </a:lnTo>
                  <a:lnTo>
                    <a:pt x="948385" y="1098118"/>
                  </a:lnTo>
                  <a:lnTo>
                    <a:pt x="948385" y="1033487"/>
                  </a:lnTo>
                  <a:close/>
                </a:path>
                <a:path w="3320415" h="1173479" extrusionOk="0">
                  <a:moveTo>
                    <a:pt x="948385" y="972121"/>
                  </a:moveTo>
                  <a:lnTo>
                    <a:pt x="945934" y="969683"/>
                  </a:lnTo>
                  <a:lnTo>
                    <a:pt x="917790" y="969683"/>
                  </a:lnTo>
                  <a:lnTo>
                    <a:pt x="915339" y="972121"/>
                  </a:lnTo>
                  <a:lnTo>
                    <a:pt x="915339" y="990993"/>
                  </a:lnTo>
                  <a:lnTo>
                    <a:pt x="917790" y="993432"/>
                  </a:lnTo>
                  <a:lnTo>
                    <a:pt x="942924" y="993432"/>
                  </a:lnTo>
                  <a:lnTo>
                    <a:pt x="945934" y="993432"/>
                  </a:lnTo>
                  <a:lnTo>
                    <a:pt x="948385" y="990993"/>
                  </a:lnTo>
                  <a:lnTo>
                    <a:pt x="948385" y="972121"/>
                  </a:lnTo>
                  <a:close/>
                </a:path>
                <a:path w="3320415" h="1173479" extrusionOk="0">
                  <a:moveTo>
                    <a:pt x="973112" y="836739"/>
                  </a:moveTo>
                  <a:lnTo>
                    <a:pt x="970661" y="834288"/>
                  </a:lnTo>
                  <a:lnTo>
                    <a:pt x="953477" y="834288"/>
                  </a:lnTo>
                  <a:lnTo>
                    <a:pt x="951039" y="836739"/>
                  </a:lnTo>
                  <a:lnTo>
                    <a:pt x="951039" y="858723"/>
                  </a:lnTo>
                  <a:lnTo>
                    <a:pt x="953477" y="861161"/>
                  </a:lnTo>
                  <a:lnTo>
                    <a:pt x="967651" y="861161"/>
                  </a:lnTo>
                  <a:lnTo>
                    <a:pt x="970661" y="861161"/>
                  </a:lnTo>
                  <a:lnTo>
                    <a:pt x="973112" y="858723"/>
                  </a:lnTo>
                  <a:lnTo>
                    <a:pt x="973112" y="836739"/>
                  </a:lnTo>
                  <a:close/>
                </a:path>
                <a:path w="3320415" h="1173479" extrusionOk="0">
                  <a:moveTo>
                    <a:pt x="1005116" y="836739"/>
                  </a:moveTo>
                  <a:lnTo>
                    <a:pt x="1002665" y="834288"/>
                  </a:lnTo>
                  <a:lnTo>
                    <a:pt x="985481" y="834288"/>
                  </a:lnTo>
                  <a:lnTo>
                    <a:pt x="983043" y="836739"/>
                  </a:lnTo>
                  <a:lnTo>
                    <a:pt x="983043" y="858723"/>
                  </a:lnTo>
                  <a:lnTo>
                    <a:pt x="985481" y="861161"/>
                  </a:lnTo>
                  <a:lnTo>
                    <a:pt x="999655" y="861161"/>
                  </a:lnTo>
                  <a:lnTo>
                    <a:pt x="1002665" y="861161"/>
                  </a:lnTo>
                  <a:lnTo>
                    <a:pt x="1005116" y="858723"/>
                  </a:lnTo>
                  <a:lnTo>
                    <a:pt x="1005116" y="836739"/>
                  </a:lnTo>
                  <a:close/>
                </a:path>
                <a:path w="3320415" h="1173479" extrusionOk="0">
                  <a:moveTo>
                    <a:pt x="1034732" y="1129144"/>
                  </a:moveTo>
                  <a:lnTo>
                    <a:pt x="1032281" y="1126705"/>
                  </a:lnTo>
                  <a:lnTo>
                    <a:pt x="1004138" y="1126705"/>
                  </a:lnTo>
                  <a:lnTo>
                    <a:pt x="1001687" y="1129144"/>
                  </a:lnTo>
                  <a:lnTo>
                    <a:pt x="1001687" y="1170978"/>
                  </a:lnTo>
                  <a:lnTo>
                    <a:pt x="1004138" y="1173416"/>
                  </a:lnTo>
                  <a:lnTo>
                    <a:pt x="1029271" y="1173416"/>
                  </a:lnTo>
                  <a:lnTo>
                    <a:pt x="1032281" y="1173416"/>
                  </a:lnTo>
                  <a:lnTo>
                    <a:pt x="1034732" y="1170978"/>
                  </a:lnTo>
                  <a:lnTo>
                    <a:pt x="1034732" y="1129144"/>
                  </a:lnTo>
                  <a:close/>
                </a:path>
                <a:path w="3320415" h="1173479" extrusionOk="0">
                  <a:moveTo>
                    <a:pt x="1034732" y="1033487"/>
                  </a:moveTo>
                  <a:lnTo>
                    <a:pt x="1032281" y="1031049"/>
                  </a:lnTo>
                  <a:lnTo>
                    <a:pt x="1004138" y="1031049"/>
                  </a:lnTo>
                  <a:lnTo>
                    <a:pt x="1001687" y="1033487"/>
                  </a:lnTo>
                  <a:lnTo>
                    <a:pt x="1001687" y="1098118"/>
                  </a:lnTo>
                  <a:lnTo>
                    <a:pt x="1004138" y="1100556"/>
                  </a:lnTo>
                  <a:lnTo>
                    <a:pt x="1029271" y="1100556"/>
                  </a:lnTo>
                  <a:lnTo>
                    <a:pt x="1032281" y="1100556"/>
                  </a:lnTo>
                  <a:lnTo>
                    <a:pt x="1034732" y="1098118"/>
                  </a:lnTo>
                  <a:lnTo>
                    <a:pt x="1034732" y="1033487"/>
                  </a:lnTo>
                  <a:close/>
                </a:path>
                <a:path w="3320415" h="1173479" extrusionOk="0">
                  <a:moveTo>
                    <a:pt x="1034732" y="972121"/>
                  </a:moveTo>
                  <a:lnTo>
                    <a:pt x="1032281" y="969683"/>
                  </a:lnTo>
                  <a:lnTo>
                    <a:pt x="1004138" y="969683"/>
                  </a:lnTo>
                  <a:lnTo>
                    <a:pt x="1001687" y="972121"/>
                  </a:lnTo>
                  <a:lnTo>
                    <a:pt x="1001687" y="990993"/>
                  </a:lnTo>
                  <a:lnTo>
                    <a:pt x="1004138" y="993432"/>
                  </a:lnTo>
                  <a:lnTo>
                    <a:pt x="1029271" y="993432"/>
                  </a:lnTo>
                  <a:lnTo>
                    <a:pt x="1032281" y="993432"/>
                  </a:lnTo>
                  <a:lnTo>
                    <a:pt x="1034732" y="990993"/>
                  </a:lnTo>
                  <a:lnTo>
                    <a:pt x="1034732" y="972121"/>
                  </a:lnTo>
                  <a:close/>
                </a:path>
                <a:path w="3320415" h="1173479" extrusionOk="0">
                  <a:moveTo>
                    <a:pt x="1285252" y="999959"/>
                  </a:moveTo>
                  <a:lnTo>
                    <a:pt x="1282801" y="997508"/>
                  </a:lnTo>
                  <a:lnTo>
                    <a:pt x="1248854" y="997508"/>
                  </a:lnTo>
                  <a:lnTo>
                    <a:pt x="1246416" y="999959"/>
                  </a:lnTo>
                  <a:lnTo>
                    <a:pt x="1246416" y="1047915"/>
                  </a:lnTo>
                  <a:lnTo>
                    <a:pt x="1248854" y="1050366"/>
                  </a:lnTo>
                  <a:lnTo>
                    <a:pt x="1279791" y="1050366"/>
                  </a:lnTo>
                  <a:lnTo>
                    <a:pt x="1282801" y="1050366"/>
                  </a:lnTo>
                  <a:lnTo>
                    <a:pt x="1285252" y="1047915"/>
                  </a:lnTo>
                  <a:lnTo>
                    <a:pt x="1285252" y="999959"/>
                  </a:lnTo>
                  <a:close/>
                </a:path>
                <a:path w="3320415" h="1173479" extrusionOk="0">
                  <a:moveTo>
                    <a:pt x="1285252" y="891755"/>
                  </a:moveTo>
                  <a:lnTo>
                    <a:pt x="1282801" y="889317"/>
                  </a:lnTo>
                  <a:lnTo>
                    <a:pt x="1248854" y="889317"/>
                  </a:lnTo>
                  <a:lnTo>
                    <a:pt x="1246416" y="891755"/>
                  </a:lnTo>
                  <a:lnTo>
                    <a:pt x="1246416" y="965504"/>
                  </a:lnTo>
                  <a:lnTo>
                    <a:pt x="1248854" y="967943"/>
                  </a:lnTo>
                  <a:lnTo>
                    <a:pt x="1279791" y="967943"/>
                  </a:lnTo>
                  <a:lnTo>
                    <a:pt x="1282801" y="967943"/>
                  </a:lnTo>
                  <a:lnTo>
                    <a:pt x="1285252" y="965504"/>
                  </a:lnTo>
                  <a:lnTo>
                    <a:pt x="1285252" y="891755"/>
                  </a:lnTo>
                  <a:close/>
                </a:path>
                <a:path w="3320415" h="1173479" extrusionOk="0">
                  <a:moveTo>
                    <a:pt x="1285252" y="822337"/>
                  </a:moveTo>
                  <a:lnTo>
                    <a:pt x="1282801" y="819886"/>
                  </a:lnTo>
                  <a:lnTo>
                    <a:pt x="1248854" y="819886"/>
                  </a:lnTo>
                  <a:lnTo>
                    <a:pt x="1246416" y="822337"/>
                  </a:lnTo>
                  <a:lnTo>
                    <a:pt x="1246416" y="844321"/>
                  </a:lnTo>
                  <a:lnTo>
                    <a:pt x="1248854" y="846759"/>
                  </a:lnTo>
                  <a:lnTo>
                    <a:pt x="1279791" y="846759"/>
                  </a:lnTo>
                  <a:lnTo>
                    <a:pt x="1282801" y="846759"/>
                  </a:lnTo>
                  <a:lnTo>
                    <a:pt x="1285252" y="844321"/>
                  </a:lnTo>
                  <a:lnTo>
                    <a:pt x="1285252" y="822337"/>
                  </a:lnTo>
                  <a:close/>
                </a:path>
                <a:path w="3320415" h="1173479" extrusionOk="0">
                  <a:moveTo>
                    <a:pt x="1378470" y="999959"/>
                  </a:moveTo>
                  <a:lnTo>
                    <a:pt x="1376019" y="997508"/>
                  </a:lnTo>
                  <a:lnTo>
                    <a:pt x="1342072" y="997508"/>
                  </a:lnTo>
                  <a:lnTo>
                    <a:pt x="1339634" y="999959"/>
                  </a:lnTo>
                  <a:lnTo>
                    <a:pt x="1339634" y="1047915"/>
                  </a:lnTo>
                  <a:lnTo>
                    <a:pt x="1342072" y="1050366"/>
                  </a:lnTo>
                  <a:lnTo>
                    <a:pt x="1373009" y="1050366"/>
                  </a:lnTo>
                  <a:lnTo>
                    <a:pt x="1376019" y="1050366"/>
                  </a:lnTo>
                  <a:lnTo>
                    <a:pt x="1378470" y="1047915"/>
                  </a:lnTo>
                  <a:lnTo>
                    <a:pt x="1378470" y="999959"/>
                  </a:lnTo>
                  <a:close/>
                </a:path>
                <a:path w="3320415" h="1173479" extrusionOk="0">
                  <a:moveTo>
                    <a:pt x="1378470" y="891755"/>
                  </a:moveTo>
                  <a:lnTo>
                    <a:pt x="1376019" y="889317"/>
                  </a:lnTo>
                  <a:lnTo>
                    <a:pt x="1342072" y="889317"/>
                  </a:lnTo>
                  <a:lnTo>
                    <a:pt x="1339634" y="891755"/>
                  </a:lnTo>
                  <a:lnTo>
                    <a:pt x="1339634" y="965504"/>
                  </a:lnTo>
                  <a:lnTo>
                    <a:pt x="1342072" y="967943"/>
                  </a:lnTo>
                  <a:lnTo>
                    <a:pt x="1373009" y="967943"/>
                  </a:lnTo>
                  <a:lnTo>
                    <a:pt x="1376019" y="967943"/>
                  </a:lnTo>
                  <a:lnTo>
                    <a:pt x="1378470" y="965504"/>
                  </a:lnTo>
                  <a:lnTo>
                    <a:pt x="1378470" y="891755"/>
                  </a:lnTo>
                  <a:close/>
                </a:path>
                <a:path w="3320415" h="1173479" extrusionOk="0">
                  <a:moveTo>
                    <a:pt x="1378470" y="822337"/>
                  </a:moveTo>
                  <a:lnTo>
                    <a:pt x="1376019" y="819886"/>
                  </a:lnTo>
                  <a:lnTo>
                    <a:pt x="1342072" y="819886"/>
                  </a:lnTo>
                  <a:lnTo>
                    <a:pt x="1339634" y="822337"/>
                  </a:lnTo>
                  <a:lnTo>
                    <a:pt x="1339634" y="844321"/>
                  </a:lnTo>
                  <a:lnTo>
                    <a:pt x="1342072" y="846759"/>
                  </a:lnTo>
                  <a:lnTo>
                    <a:pt x="1373009" y="846759"/>
                  </a:lnTo>
                  <a:lnTo>
                    <a:pt x="1376019" y="846759"/>
                  </a:lnTo>
                  <a:lnTo>
                    <a:pt x="1378470" y="844321"/>
                  </a:lnTo>
                  <a:lnTo>
                    <a:pt x="1378470" y="822337"/>
                  </a:lnTo>
                  <a:close/>
                </a:path>
                <a:path w="3320415" h="1173479" extrusionOk="0">
                  <a:moveTo>
                    <a:pt x="1625790" y="1384"/>
                  </a:moveTo>
                  <a:lnTo>
                    <a:pt x="1624406" y="0"/>
                  </a:lnTo>
                  <a:lnTo>
                    <a:pt x="1615567" y="0"/>
                  </a:lnTo>
                  <a:lnTo>
                    <a:pt x="1614170" y="1384"/>
                  </a:lnTo>
                  <a:lnTo>
                    <a:pt x="1614170" y="62839"/>
                  </a:lnTo>
                  <a:lnTo>
                    <a:pt x="1615567" y="64223"/>
                  </a:lnTo>
                  <a:lnTo>
                    <a:pt x="1622691" y="64223"/>
                  </a:lnTo>
                  <a:lnTo>
                    <a:pt x="1624406" y="64223"/>
                  </a:lnTo>
                  <a:lnTo>
                    <a:pt x="1625790" y="62839"/>
                  </a:lnTo>
                  <a:lnTo>
                    <a:pt x="1625790" y="1384"/>
                  </a:lnTo>
                  <a:close/>
                </a:path>
                <a:path w="3320415" h="1173479" extrusionOk="0">
                  <a:moveTo>
                    <a:pt x="1644700" y="1384"/>
                  </a:moveTo>
                  <a:lnTo>
                    <a:pt x="1643316" y="0"/>
                  </a:lnTo>
                  <a:lnTo>
                    <a:pt x="1634477" y="0"/>
                  </a:lnTo>
                  <a:lnTo>
                    <a:pt x="1633080" y="1384"/>
                  </a:lnTo>
                  <a:lnTo>
                    <a:pt x="1633080" y="62839"/>
                  </a:lnTo>
                  <a:lnTo>
                    <a:pt x="1634477" y="64223"/>
                  </a:lnTo>
                  <a:lnTo>
                    <a:pt x="1641602" y="64223"/>
                  </a:lnTo>
                  <a:lnTo>
                    <a:pt x="1643316" y="64223"/>
                  </a:lnTo>
                  <a:lnTo>
                    <a:pt x="1644700" y="62839"/>
                  </a:lnTo>
                  <a:lnTo>
                    <a:pt x="1644700" y="1384"/>
                  </a:lnTo>
                  <a:close/>
                </a:path>
                <a:path w="3320415" h="1173479" extrusionOk="0">
                  <a:moveTo>
                    <a:pt x="1663611" y="1384"/>
                  </a:moveTo>
                  <a:lnTo>
                    <a:pt x="1662226" y="0"/>
                  </a:lnTo>
                  <a:lnTo>
                    <a:pt x="1653387" y="0"/>
                  </a:lnTo>
                  <a:lnTo>
                    <a:pt x="1651990" y="1384"/>
                  </a:lnTo>
                  <a:lnTo>
                    <a:pt x="1651990" y="62839"/>
                  </a:lnTo>
                  <a:lnTo>
                    <a:pt x="1653387" y="64223"/>
                  </a:lnTo>
                  <a:lnTo>
                    <a:pt x="1660512" y="64223"/>
                  </a:lnTo>
                  <a:lnTo>
                    <a:pt x="1662226" y="64223"/>
                  </a:lnTo>
                  <a:lnTo>
                    <a:pt x="1663611" y="62839"/>
                  </a:lnTo>
                  <a:lnTo>
                    <a:pt x="1663611" y="1384"/>
                  </a:lnTo>
                  <a:close/>
                </a:path>
                <a:path w="3320415" h="1173479" extrusionOk="0">
                  <a:moveTo>
                    <a:pt x="1682508" y="1384"/>
                  </a:moveTo>
                  <a:lnTo>
                    <a:pt x="1681124" y="0"/>
                  </a:lnTo>
                  <a:lnTo>
                    <a:pt x="1672285" y="0"/>
                  </a:lnTo>
                  <a:lnTo>
                    <a:pt x="1670888" y="1384"/>
                  </a:lnTo>
                  <a:lnTo>
                    <a:pt x="1670888" y="62839"/>
                  </a:lnTo>
                  <a:lnTo>
                    <a:pt x="1672285" y="64223"/>
                  </a:lnTo>
                  <a:lnTo>
                    <a:pt x="1679409" y="64223"/>
                  </a:lnTo>
                  <a:lnTo>
                    <a:pt x="1681124" y="64223"/>
                  </a:lnTo>
                  <a:lnTo>
                    <a:pt x="1682508" y="62839"/>
                  </a:lnTo>
                  <a:lnTo>
                    <a:pt x="1682508" y="1384"/>
                  </a:lnTo>
                  <a:close/>
                </a:path>
                <a:path w="3320415" h="1173479" extrusionOk="0">
                  <a:moveTo>
                    <a:pt x="1701419" y="1384"/>
                  </a:moveTo>
                  <a:lnTo>
                    <a:pt x="1700034" y="0"/>
                  </a:lnTo>
                  <a:lnTo>
                    <a:pt x="1691195" y="0"/>
                  </a:lnTo>
                  <a:lnTo>
                    <a:pt x="1689798" y="1384"/>
                  </a:lnTo>
                  <a:lnTo>
                    <a:pt x="1689798" y="62839"/>
                  </a:lnTo>
                  <a:lnTo>
                    <a:pt x="1691195" y="64223"/>
                  </a:lnTo>
                  <a:lnTo>
                    <a:pt x="1698320" y="64223"/>
                  </a:lnTo>
                  <a:lnTo>
                    <a:pt x="1700034" y="64223"/>
                  </a:lnTo>
                  <a:lnTo>
                    <a:pt x="1701419" y="62839"/>
                  </a:lnTo>
                  <a:lnTo>
                    <a:pt x="1701419" y="1384"/>
                  </a:lnTo>
                  <a:close/>
                </a:path>
                <a:path w="3320415" h="1173479" extrusionOk="0">
                  <a:moveTo>
                    <a:pt x="2083181" y="999959"/>
                  </a:moveTo>
                  <a:lnTo>
                    <a:pt x="2080729" y="997508"/>
                  </a:lnTo>
                  <a:lnTo>
                    <a:pt x="2046782" y="997508"/>
                  </a:lnTo>
                  <a:lnTo>
                    <a:pt x="2044344" y="999959"/>
                  </a:lnTo>
                  <a:lnTo>
                    <a:pt x="2044344" y="1047915"/>
                  </a:lnTo>
                  <a:lnTo>
                    <a:pt x="2046782" y="1050366"/>
                  </a:lnTo>
                  <a:lnTo>
                    <a:pt x="2077720" y="1050366"/>
                  </a:lnTo>
                  <a:lnTo>
                    <a:pt x="2080729" y="1050366"/>
                  </a:lnTo>
                  <a:lnTo>
                    <a:pt x="2083181" y="1047915"/>
                  </a:lnTo>
                  <a:lnTo>
                    <a:pt x="2083181" y="999959"/>
                  </a:lnTo>
                  <a:close/>
                </a:path>
                <a:path w="3320415" h="1173479" extrusionOk="0">
                  <a:moveTo>
                    <a:pt x="2083181" y="891755"/>
                  </a:moveTo>
                  <a:lnTo>
                    <a:pt x="2080729" y="889317"/>
                  </a:lnTo>
                  <a:lnTo>
                    <a:pt x="2046782" y="889317"/>
                  </a:lnTo>
                  <a:lnTo>
                    <a:pt x="2044344" y="891755"/>
                  </a:lnTo>
                  <a:lnTo>
                    <a:pt x="2044344" y="965504"/>
                  </a:lnTo>
                  <a:lnTo>
                    <a:pt x="2046782" y="967943"/>
                  </a:lnTo>
                  <a:lnTo>
                    <a:pt x="2077720" y="967943"/>
                  </a:lnTo>
                  <a:lnTo>
                    <a:pt x="2080729" y="967943"/>
                  </a:lnTo>
                  <a:lnTo>
                    <a:pt x="2083181" y="965504"/>
                  </a:lnTo>
                  <a:lnTo>
                    <a:pt x="2083181" y="891755"/>
                  </a:lnTo>
                  <a:close/>
                </a:path>
                <a:path w="3320415" h="1173479" extrusionOk="0">
                  <a:moveTo>
                    <a:pt x="2083181" y="822337"/>
                  </a:moveTo>
                  <a:lnTo>
                    <a:pt x="2080729" y="819886"/>
                  </a:lnTo>
                  <a:lnTo>
                    <a:pt x="2046782" y="819886"/>
                  </a:lnTo>
                  <a:lnTo>
                    <a:pt x="2044344" y="822337"/>
                  </a:lnTo>
                  <a:lnTo>
                    <a:pt x="2044344" y="844321"/>
                  </a:lnTo>
                  <a:lnTo>
                    <a:pt x="2046782" y="846759"/>
                  </a:lnTo>
                  <a:lnTo>
                    <a:pt x="2077720" y="846759"/>
                  </a:lnTo>
                  <a:lnTo>
                    <a:pt x="2080729" y="846759"/>
                  </a:lnTo>
                  <a:lnTo>
                    <a:pt x="2083181" y="844321"/>
                  </a:lnTo>
                  <a:lnTo>
                    <a:pt x="2083181" y="822337"/>
                  </a:lnTo>
                  <a:close/>
                </a:path>
                <a:path w="3320415" h="1173479" extrusionOk="0">
                  <a:moveTo>
                    <a:pt x="2309482" y="1129144"/>
                  </a:moveTo>
                  <a:lnTo>
                    <a:pt x="2307031" y="1126705"/>
                  </a:lnTo>
                  <a:lnTo>
                    <a:pt x="2278888" y="1126705"/>
                  </a:lnTo>
                  <a:lnTo>
                    <a:pt x="2276437" y="1129144"/>
                  </a:lnTo>
                  <a:lnTo>
                    <a:pt x="2276437" y="1170978"/>
                  </a:lnTo>
                  <a:lnTo>
                    <a:pt x="2278888" y="1173416"/>
                  </a:lnTo>
                  <a:lnTo>
                    <a:pt x="2304021" y="1173416"/>
                  </a:lnTo>
                  <a:lnTo>
                    <a:pt x="2307031" y="1173416"/>
                  </a:lnTo>
                  <a:lnTo>
                    <a:pt x="2309482" y="1170978"/>
                  </a:lnTo>
                  <a:lnTo>
                    <a:pt x="2309482" y="1129144"/>
                  </a:lnTo>
                  <a:close/>
                </a:path>
                <a:path w="3320415" h="1173479" extrusionOk="0">
                  <a:moveTo>
                    <a:pt x="2309482" y="1033487"/>
                  </a:moveTo>
                  <a:lnTo>
                    <a:pt x="2307031" y="1031049"/>
                  </a:lnTo>
                  <a:lnTo>
                    <a:pt x="2278888" y="1031049"/>
                  </a:lnTo>
                  <a:lnTo>
                    <a:pt x="2276437" y="1033487"/>
                  </a:lnTo>
                  <a:lnTo>
                    <a:pt x="2276437" y="1098118"/>
                  </a:lnTo>
                  <a:lnTo>
                    <a:pt x="2278888" y="1100556"/>
                  </a:lnTo>
                  <a:lnTo>
                    <a:pt x="2304021" y="1100556"/>
                  </a:lnTo>
                  <a:lnTo>
                    <a:pt x="2307031" y="1100556"/>
                  </a:lnTo>
                  <a:lnTo>
                    <a:pt x="2309482" y="1098118"/>
                  </a:lnTo>
                  <a:lnTo>
                    <a:pt x="2309482" y="1033487"/>
                  </a:lnTo>
                  <a:close/>
                </a:path>
                <a:path w="3320415" h="1173479" extrusionOk="0">
                  <a:moveTo>
                    <a:pt x="2309482" y="972121"/>
                  </a:moveTo>
                  <a:lnTo>
                    <a:pt x="2307031" y="969683"/>
                  </a:lnTo>
                  <a:lnTo>
                    <a:pt x="2278888" y="969683"/>
                  </a:lnTo>
                  <a:lnTo>
                    <a:pt x="2276437" y="972121"/>
                  </a:lnTo>
                  <a:lnTo>
                    <a:pt x="2276437" y="990993"/>
                  </a:lnTo>
                  <a:lnTo>
                    <a:pt x="2278888" y="993432"/>
                  </a:lnTo>
                  <a:lnTo>
                    <a:pt x="2304021" y="993432"/>
                  </a:lnTo>
                  <a:lnTo>
                    <a:pt x="2307031" y="993432"/>
                  </a:lnTo>
                  <a:lnTo>
                    <a:pt x="2309482" y="990993"/>
                  </a:lnTo>
                  <a:lnTo>
                    <a:pt x="2309482" y="972121"/>
                  </a:lnTo>
                  <a:close/>
                </a:path>
                <a:path w="3320415" h="1173479" extrusionOk="0">
                  <a:moveTo>
                    <a:pt x="2332761" y="836739"/>
                  </a:moveTo>
                  <a:lnTo>
                    <a:pt x="2330310" y="834288"/>
                  </a:lnTo>
                  <a:lnTo>
                    <a:pt x="2313127" y="834288"/>
                  </a:lnTo>
                  <a:lnTo>
                    <a:pt x="2310688" y="836739"/>
                  </a:lnTo>
                  <a:lnTo>
                    <a:pt x="2310688" y="858723"/>
                  </a:lnTo>
                  <a:lnTo>
                    <a:pt x="2313127" y="861161"/>
                  </a:lnTo>
                  <a:lnTo>
                    <a:pt x="2327300" y="861161"/>
                  </a:lnTo>
                  <a:lnTo>
                    <a:pt x="2330310" y="861161"/>
                  </a:lnTo>
                  <a:lnTo>
                    <a:pt x="2332761" y="858723"/>
                  </a:lnTo>
                  <a:lnTo>
                    <a:pt x="2332761" y="836739"/>
                  </a:lnTo>
                  <a:close/>
                </a:path>
                <a:path w="3320415" h="1173479" extrusionOk="0">
                  <a:moveTo>
                    <a:pt x="2364752" y="836739"/>
                  </a:moveTo>
                  <a:lnTo>
                    <a:pt x="2362301" y="834288"/>
                  </a:lnTo>
                  <a:lnTo>
                    <a:pt x="2345118" y="834288"/>
                  </a:lnTo>
                  <a:lnTo>
                    <a:pt x="2342680" y="836739"/>
                  </a:lnTo>
                  <a:lnTo>
                    <a:pt x="2342680" y="858723"/>
                  </a:lnTo>
                  <a:lnTo>
                    <a:pt x="2345118" y="861161"/>
                  </a:lnTo>
                  <a:lnTo>
                    <a:pt x="2359291" y="861161"/>
                  </a:lnTo>
                  <a:lnTo>
                    <a:pt x="2362301" y="861161"/>
                  </a:lnTo>
                  <a:lnTo>
                    <a:pt x="2364752" y="858723"/>
                  </a:lnTo>
                  <a:lnTo>
                    <a:pt x="2364752" y="836739"/>
                  </a:lnTo>
                  <a:close/>
                </a:path>
                <a:path w="3320415" h="1173479" extrusionOk="0">
                  <a:moveTo>
                    <a:pt x="2388793" y="1129144"/>
                  </a:moveTo>
                  <a:lnTo>
                    <a:pt x="2386342" y="1126705"/>
                  </a:lnTo>
                  <a:lnTo>
                    <a:pt x="2358199" y="1126705"/>
                  </a:lnTo>
                  <a:lnTo>
                    <a:pt x="2355748" y="1129144"/>
                  </a:lnTo>
                  <a:lnTo>
                    <a:pt x="2355748" y="1170978"/>
                  </a:lnTo>
                  <a:lnTo>
                    <a:pt x="2358199" y="1173416"/>
                  </a:lnTo>
                  <a:lnTo>
                    <a:pt x="2383332" y="1173416"/>
                  </a:lnTo>
                  <a:lnTo>
                    <a:pt x="2386342" y="1173416"/>
                  </a:lnTo>
                  <a:lnTo>
                    <a:pt x="2388793" y="1170978"/>
                  </a:lnTo>
                  <a:lnTo>
                    <a:pt x="2388793" y="1129144"/>
                  </a:lnTo>
                  <a:close/>
                </a:path>
                <a:path w="3320415" h="1173479" extrusionOk="0">
                  <a:moveTo>
                    <a:pt x="2388793" y="1033487"/>
                  </a:moveTo>
                  <a:lnTo>
                    <a:pt x="2386342" y="1031049"/>
                  </a:lnTo>
                  <a:lnTo>
                    <a:pt x="2358199" y="1031049"/>
                  </a:lnTo>
                  <a:lnTo>
                    <a:pt x="2355748" y="1033487"/>
                  </a:lnTo>
                  <a:lnTo>
                    <a:pt x="2355748" y="1098118"/>
                  </a:lnTo>
                  <a:lnTo>
                    <a:pt x="2358199" y="1100556"/>
                  </a:lnTo>
                  <a:lnTo>
                    <a:pt x="2383332" y="1100556"/>
                  </a:lnTo>
                  <a:lnTo>
                    <a:pt x="2386342" y="1100556"/>
                  </a:lnTo>
                  <a:lnTo>
                    <a:pt x="2388793" y="1098118"/>
                  </a:lnTo>
                  <a:lnTo>
                    <a:pt x="2388793" y="1033487"/>
                  </a:lnTo>
                  <a:close/>
                </a:path>
                <a:path w="3320415" h="1173479" extrusionOk="0">
                  <a:moveTo>
                    <a:pt x="2388793" y="972121"/>
                  </a:moveTo>
                  <a:lnTo>
                    <a:pt x="2386342" y="969683"/>
                  </a:lnTo>
                  <a:lnTo>
                    <a:pt x="2358199" y="969683"/>
                  </a:lnTo>
                  <a:lnTo>
                    <a:pt x="2355748" y="972121"/>
                  </a:lnTo>
                  <a:lnTo>
                    <a:pt x="2355748" y="990993"/>
                  </a:lnTo>
                  <a:lnTo>
                    <a:pt x="2358199" y="993432"/>
                  </a:lnTo>
                  <a:lnTo>
                    <a:pt x="2383332" y="993432"/>
                  </a:lnTo>
                  <a:lnTo>
                    <a:pt x="2386342" y="993432"/>
                  </a:lnTo>
                  <a:lnTo>
                    <a:pt x="2388793" y="990993"/>
                  </a:lnTo>
                  <a:lnTo>
                    <a:pt x="2388793" y="972121"/>
                  </a:lnTo>
                  <a:close/>
                </a:path>
                <a:path w="3320415" h="1173479" extrusionOk="0">
                  <a:moveTo>
                    <a:pt x="2396756" y="836739"/>
                  </a:moveTo>
                  <a:lnTo>
                    <a:pt x="2394305" y="834288"/>
                  </a:lnTo>
                  <a:lnTo>
                    <a:pt x="2377122" y="834288"/>
                  </a:lnTo>
                  <a:lnTo>
                    <a:pt x="2374684" y="836739"/>
                  </a:lnTo>
                  <a:lnTo>
                    <a:pt x="2374684" y="858723"/>
                  </a:lnTo>
                  <a:lnTo>
                    <a:pt x="2377122" y="861161"/>
                  </a:lnTo>
                  <a:lnTo>
                    <a:pt x="2391295" y="861161"/>
                  </a:lnTo>
                  <a:lnTo>
                    <a:pt x="2394305" y="861161"/>
                  </a:lnTo>
                  <a:lnTo>
                    <a:pt x="2396756" y="858723"/>
                  </a:lnTo>
                  <a:lnTo>
                    <a:pt x="2396756" y="836739"/>
                  </a:lnTo>
                  <a:close/>
                </a:path>
                <a:path w="3320415" h="1173479" extrusionOk="0">
                  <a:moveTo>
                    <a:pt x="2428748" y="836739"/>
                  </a:moveTo>
                  <a:lnTo>
                    <a:pt x="2426297" y="834288"/>
                  </a:lnTo>
                  <a:lnTo>
                    <a:pt x="2409113" y="834288"/>
                  </a:lnTo>
                  <a:lnTo>
                    <a:pt x="2406675" y="836739"/>
                  </a:lnTo>
                  <a:lnTo>
                    <a:pt x="2406675" y="858723"/>
                  </a:lnTo>
                  <a:lnTo>
                    <a:pt x="2409113" y="861161"/>
                  </a:lnTo>
                  <a:lnTo>
                    <a:pt x="2423287" y="861161"/>
                  </a:lnTo>
                  <a:lnTo>
                    <a:pt x="2426297" y="861161"/>
                  </a:lnTo>
                  <a:lnTo>
                    <a:pt x="2428748" y="858723"/>
                  </a:lnTo>
                  <a:lnTo>
                    <a:pt x="2428748" y="836739"/>
                  </a:lnTo>
                  <a:close/>
                </a:path>
                <a:path w="3320415" h="1173479" extrusionOk="0">
                  <a:moveTo>
                    <a:pt x="2470264" y="1129144"/>
                  </a:moveTo>
                  <a:lnTo>
                    <a:pt x="2467813" y="1126705"/>
                  </a:lnTo>
                  <a:lnTo>
                    <a:pt x="2439670" y="1126705"/>
                  </a:lnTo>
                  <a:lnTo>
                    <a:pt x="2437219" y="1129144"/>
                  </a:lnTo>
                  <a:lnTo>
                    <a:pt x="2437219" y="1170978"/>
                  </a:lnTo>
                  <a:lnTo>
                    <a:pt x="2439670" y="1173416"/>
                  </a:lnTo>
                  <a:lnTo>
                    <a:pt x="2464803" y="1173416"/>
                  </a:lnTo>
                  <a:lnTo>
                    <a:pt x="2467813" y="1173416"/>
                  </a:lnTo>
                  <a:lnTo>
                    <a:pt x="2470264" y="1170978"/>
                  </a:lnTo>
                  <a:lnTo>
                    <a:pt x="2470264" y="1129144"/>
                  </a:lnTo>
                  <a:close/>
                </a:path>
                <a:path w="3320415" h="1173479" extrusionOk="0">
                  <a:moveTo>
                    <a:pt x="2470264" y="1033487"/>
                  </a:moveTo>
                  <a:lnTo>
                    <a:pt x="2467813" y="1031049"/>
                  </a:lnTo>
                  <a:lnTo>
                    <a:pt x="2439670" y="1031049"/>
                  </a:lnTo>
                  <a:lnTo>
                    <a:pt x="2437219" y="1033487"/>
                  </a:lnTo>
                  <a:lnTo>
                    <a:pt x="2437219" y="1098118"/>
                  </a:lnTo>
                  <a:lnTo>
                    <a:pt x="2439670" y="1100556"/>
                  </a:lnTo>
                  <a:lnTo>
                    <a:pt x="2464803" y="1100556"/>
                  </a:lnTo>
                  <a:lnTo>
                    <a:pt x="2467813" y="1100556"/>
                  </a:lnTo>
                  <a:lnTo>
                    <a:pt x="2470264" y="1098118"/>
                  </a:lnTo>
                  <a:lnTo>
                    <a:pt x="2470264" y="1033487"/>
                  </a:lnTo>
                  <a:close/>
                </a:path>
                <a:path w="3320415" h="1173479" extrusionOk="0">
                  <a:moveTo>
                    <a:pt x="2470264" y="972121"/>
                  </a:moveTo>
                  <a:lnTo>
                    <a:pt x="2467813" y="969683"/>
                  </a:lnTo>
                  <a:lnTo>
                    <a:pt x="2439670" y="969683"/>
                  </a:lnTo>
                  <a:lnTo>
                    <a:pt x="2437219" y="972121"/>
                  </a:lnTo>
                  <a:lnTo>
                    <a:pt x="2437219" y="990993"/>
                  </a:lnTo>
                  <a:lnTo>
                    <a:pt x="2439670" y="993432"/>
                  </a:lnTo>
                  <a:lnTo>
                    <a:pt x="2464803" y="993432"/>
                  </a:lnTo>
                  <a:lnTo>
                    <a:pt x="2467813" y="993432"/>
                  </a:lnTo>
                  <a:lnTo>
                    <a:pt x="2470264" y="990993"/>
                  </a:lnTo>
                  <a:lnTo>
                    <a:pt x="2470264" y="972121"/>
                  </a:lnTo>
                  <a:close/>
                </a:path>
                <a:path w="3320415" h="1173479" extrusionOk="0">
                  <a:moveTo>
                    <a:pt x="2556611" y="1129144"/>
                  </a:moveTo>
                  <a:lnTo>
                    <a:pt x="2554160" y="1126705"/>
                  </a:lnTo>
                  <a:lnTo>
                    <a:pt x="2526017" y="1126705"/>
                  </a:lnTo>
                  <a:lnTo>
                    <a:pt x="2523566" y="1129144"/>
                  </a:lnTo>
                  <a:lnTo>
                    <a:pt x="2523566" y="1170978"/>
                  </a:lnTo>
                  <a:lnTo>
                    <a:pt x="2526017" y="1173416"/>
                  </a:lnTo>
                  <a:lnTo>
                    <a:pt x="2551150" y="1173416"/>
                  </a:lnTo>
                  <a:lnTo>
                    <a:pt x="2554160" y="1173416"/>
                  </a:lnTo>
                  <a:lnTo>
                    <a:pt x="2556611" y="1170978"/>
                  </a:lnTo>
                  <a:lnTo>
                    <a:pt x="2556611" y="1129144"/>
                  </a:lnTo>
                  <a:close/>
                </a:path>
                <a:path w="3320415" h="1173479" extrusionOk="0">
                  <a:moveTo>
                    <a:pt x="2556611" y="1033487"/>
                  </a:moveTo>
                  <a:lnTo>
                    <a:pt x="2554160" y="1031049"/>
                  </a:lnTo>
                  <a:lnTo>
                    <a:pt x="2526017" y="1031049"/>
                  </a:lnTo>
                  <a:lnTo>
                    <a:pt x="2523566" y="1033487"/>
                  </a:lnTo>
                  <a:lnTo>
                    <a:pt x="2523566" y="1098118"/>
                  </a:lnTo>
                  <a:lnTo>
                    <a:pt x="2526017" y="1100556"/>
                  </a:lnTo>
                  <a:lnTo>
                    <a:pt x="2551150" y="1100556"/>
                  </a:lnTo>
                  <a:lnTo>
                    <a:pt x="2554160" y="1100556"/>
                  </a:lnTo>
                  <a:lnTo>
                    <a:pt x="2556611" y="1098118"/>
                  </a:lnTo>
                  <a:lnTo>
                    <a:pt x="2556611" y="1033487"/>
                  </a:lnTo>
                  <a:close/>
                </a:path>
                <a:path w="3320415" h="1173479" extrusionOk="0">
                  <a:moveTo>
                    <a:pt x="2556611" y="972121"/>
                  </a:moveTo>
                  <a:lnTo>
                    <a:pt x="2554160" y="969683"/>
                  </a:lnTo>
                  <a:lnTo>
                    <a:pt x="2526017" y="969683"/>
                  </a:lnTo>
                  <a:lnTo>
                    <a:pt x="2523566" y="972121"/>
                  </a:lnTo>
                  <a:lnTo>
                    <a:pt x="2523566" y="990993"/>
                  </a:lnTo>
                  <a:lnTo>
                    <a:pt x="2526017" y="993432"/>
                  </a:lnTo>
                  <a:lnTo>
                    <a:pt x="2551150" y="993432"/>
                  </a:lnTo>
                  <a:lnTo>
                    <a:pt x="2554160" y="993432"/>
                  </a:lnTo>
                  <a:lnTo>
                    <a:pt x="2556611" y="990993"/>
                  </a:lnTo>
                  <a:lnTo>
                    <a:pt x="2556611" y="972121"/>
                  </a:lnTo>
                  <a:close/>
                </a:path>
                <a:path w="3320415" h="1173479" extrusionOk="0">
                  <a:moveTo>
                    <a:pt x="2642959" y="1129144"/>
                  </a:moveTo>
                  <a:lnTo>
                    <a:pt x="2640507" y="1126705"/>
                  </a:lnTo>
                  <a:lnTo>
                    <a:pt x="2612364" y="1126705"/>
                  </a:lnTo>
                  <a:lnTo>
                    <a:pt x="2609913" y="1129144"/>
                  </a:lnTo>
                  <a:lnTo>
                    <a:pt x="2609913" y="1170978"/>
                  </a:lnTo>
                  <a:lnTo>
                    <a:pt x="2612364" y="1173416"/>
                  </a:lnTo>
                  <a:lnTo>
                    <a:pt x="2637498" y="1173416"/>
                  </a:lnTo>
                  <a:lnTo>
                    <a:pt x="2640507" y="1173416"/>
                  </a:lnTo>
                  <a:lnTo>
                    <a:pt x="2642959" y="1170978"/>
                  </a:lnTo>
                  <a:lnTo>
                    <a:pt x="2642959" y="1129144"/>
                  </a:lnTo>
                  <a:close/>
                </a:path>
                <a:path w="3320415" h="1173479" extrusionOk="0">
                  <a:moveTo>
                    <a:pt x="2642959" y="1033487"/>
                  </a:moveTo>
                  <a:lnTo>
                    <a:pt x="2640507" y="1031049"/>
                  </a:lnTo>
                  <a:lnTo>
                    <a:pt x="2612364" y="1031049"/>
                  </a:lnTo>
                  <a:lnTo>
                    <a:pt x="2609913" y="1033487"/>
                  </a:lnTo>
                  <a:lnTo>
                    <a:pt x="2609913" y="1098118"/>
                  </a:lnTo>
                  <a:lnTo>
                    <a:pt x="2612364" y="1100556"/>
                  </a:lnTo>
                  <a:lnTo>
                    <a:pt x="2637498" y="1100556"/>
                  </a:lnTo>
                  <a:lnTo>
                    <a:pt x="2640507" y="1100556"/>
                  </a:lnTo>
                  <a:lnTo>
                    <a:pt x="2642959" y="1098118"/>
                  </a:lnTo>
                  <a:lnTo>
                    <a:pt x="2642959" y="1033487"/>
                  </a:lnTo>
                  <a:close/>
                </a:path>
                <a:path w="3320415" h="1173479" extrusionOk="0">
                  <a:moveTo>
                    <a:pt x="2642959" y="972121"/>
                  </a:moveTo>
                  <a:lnTo>
                    <a:pt x="2640507" y="969683"/>
                  </a:lnTo>
                  <a:lnTo>
                    <a:pt x="2612364" y="969683"/>
                  </a:lnTo>
                  <a:lnTo>
                    <a:pt x="2609913" y="972121"/>
                  </a:lnTo>
                  <a:lnTo>
                    <a:pt x="2609913" y="990993"/>
                  </a:lnTo>
                  <a:lnTo>
                    <a:pt x="2612364" y="993432"/>
                  </a:lnTo>
                  <a:lnTo>
                    <a:pt x="2637498" y="993432"/>
                  </a:lnTo>
                  <a:lnTo>
                    <a:pt x="2640507" y="993432"/>
                  </a:lnTo>
                  <a:lnTo>
                    <a:pt x="2642959" y="990993"/>
                  </a:lnTo>
                  <a:lnTo>
                    <a:pt x="2642959" y="972121"/>
                  </a:lnTo>
                  <a:close/>
                </a:path>
                <a:path w="3320415" h="1173479" extrusionOk="0">
                  <a:moveTo>
                    <a:pt x="3058414" y="931367"/>
                  </a:moveTo>
                  <a:lnTo>
                    <a:pt x="3055963" y="928928"/>
                  </a:lnTo>
                  <a:lnTo>
                    <a:pt x="3035846" y="928928"/>
                  </a:lnTo>
                  <a:lnTo>
                    <a:pt x="3033407" y="931367"/>
                  </a:lnTo>
                  <a:lnTo>
                    <a:pt x="3033407" y="978281"/>
                  </a:lnTo>
                  <a:lnTo>
                    <a:pt x="3035846" y="980719"/>
                  </a:lnTo>
                  <a:lnTo>
                    <a:pt x="3052953" y="980719"/>
                  </a:lnTo>
                  <a:lnTo>
                    <a:pt x="3055963" y="980719"/>
                  </a:lnTo>
                  <a:lnTo>
                    <a:pt x="3058414" y="978281"/>
                  </a:lnTo>
                  <a:lnTo>
                    <a:pt x="3058414" y="931367"/>
                  </a:lnTo>
                  <a:close/>
                </a:path>
                <a:path w="3320415" h="1173479" extrusionOk="0">
                  <a:moveTo>
                    <a:pt x="3058414" y="865619"/>
                  </a:moveTo>
                  <a:lnTo>
                    <a:pt x="3056267" y="863473"/>
                  </a:lnTo>
                  <a:lnTo>
                    <a:pt x="3035566" y="863473"/>
                  </a:lnTo>
                  <a:lnTo>
                    <a:pt x="3033407" y="865619"/>
                  </a:lnTo>
                  <a:lnTo>
                    <a:pt x="3033407" y="879335"/>
                  </a:lnTo>
                  <a:lnTo>
                    <a:pt x="3035566" y="881481"/>
                  </a:lnTo>
                  <a:lnTo>
                    <a:pt x="3053613" y="881481"/>
                  </a:lnTo>
                  <a:lnTo>
                    <a:pt x="3056267" y="881481"/>
                  </a:lnTo>
                  <a:lnTo>
                    <a:pt x="3058414" y="879335"/>
                  </a:lnTo>
                  <a:lnTo>
                    <a:pt x="3058414" y="865619"/>
                  </a:lnTo>
                  <a:close/>
                </a:path>
                <a:path w="3320415" h="1173479" extrusionOk="0">
                  <a:moveTo>
                    <a:pt x="3123768" y="931367"/>
                  </a:moveTo>
                  <a:lnTo>
                    <a:pt x="3121317" y="928928"/>
                  </a:lnTo>
                  <a:lnTo>
                    <a:pt x="3101200" y="928928"/>
                  </a:lnTo>
                  <a:lnTo>
                    <a:pt x="3098762" y="931367"/>
                  </a:lnTo>
                  <a:lnTo>
                    <a:pt x="3098762" y="978281"/>
                  </a:lnTo>
                  <a:lnTo>
                    <a:pt x="3101200" y="980719"/>
                  </a:lnTo>
                  <a:lnTo>
                    <a:pt x="3118307" y="980719"/>
                  </a:lnTo>
                  <a:lnTo>
                    <a:pt x="3121317" y="980719"/>
                  </a:lnTo>
                  <a:lnTo>
                    <a:pt x="3123768" y="978281"/>
                  </a:lnTo>
                  <a:lnTo>
                    <a:pt x="3123768" y="931367"/>
                  </a:lnTo>
                  <a:close/>
                </a:path>
                <a:path w="3320415" h="1173479" extrusionOk="0">
                  <a:moveTo>
                    <a:pt x="3123768" y="865619"/>
                  </a:moveTo>
                  <a:lnTo>
                    <a:pt x="3121622" y="863473"/>
                  </a:lnTo>
                  <a:lnTo>
                    <a:pt x="3100921" y="863473"/>
                  </a:lnTo>
                  <a:lnTo>
                    <a:pt x="3098762" y="865619"/>
                  </a:lnTo>
                  <a:lnTo>
                    <a:pt x="3098762" y="879335"/>
                  </a:lnTo>
                  <a:lnTo>
                    <a:pt x="3100921" y="881481"/>
                  </a:lnTo>
                  <a:lnTo>
                    <a:pt x="3118967" y="881481"/>
                  </a:lnTo>
                  <a:lnTo>
                    <a:pt x="3121622" y="881481"/>
                  </a:lnTo>
                  <a:lnTo>
                    <a:pt x="3123768" y="879335"/>
                  </a:lnTo>
                  <a:lnTo>
                    <a:pt x="3123768" y="865619"/>
                  </a:lnTo>
                  <a:close/>
                </a:path>
                <a:path w="3320415" h="1173479" extrusionOk="0">
                  <a:moveTo>
                    <a:pt x="3128708" y="1029690"/>
                  </a:moveTo>
                  <a:lnTo>
                    <a:pt x="3126257" y="1027252"/>
                  </a:lnTo>
                  <a:lnTo>
                    <a:pt x="3090799" y="1027252"/>
                  </a:lnTo>
                  <a:lnTo>
                    <a:pt x="3088360" y="1029690"/>
                  </a:lnTo>
                  <a:lnTo>
                    <a:pt x="3088360" y="1113777"/>
                  </a:lnTo>
                  <a:lnTo>
                    <a:pt x="3090799" y="1116215"/>
                  </a:lnTo>
                  <a:lnTo>
                    <a:pt x="3123247" y="1116215"/>
                  </a:lnTo>
                  <a:lnTo>
                    <a:pt x="3126257" y="1116215"/>
                  </a:lnTo>
                  <a:lnTo>
                    <a:pt x="3128708" y="1113777"/>
                  </a:lnTo>
                  <a:lnTo>
                    <a:pt x="3128708" y="1029690"/>
                  </a:lnTo>
                  <a:close/>
                </a:path>
                <a:path w="3320415" h="1173479" extrusionOk="0">
                  <a:moveTo>
                    <a:pt x="3189122" y="865619"/>
                  </a:moveTo>
                  <a:lnTo>
                    <a:pt x="3186976" y="863473"/>
                  </a:lnTo>
                  <a:lnTo>
                    <a:pt x="3166275" y="863473"/>
                  </a:lnTo>
                  <a:lnTo>
                    <a:pt x="3164116" y="865619"/>
                  </a:lnTo>
                  <a:lnTo>
                    <a:pt x="3164116" y="879335"/>
                  </a:lnTo>
                  <a:lnTo>
                    <a:pt x="3166275" y="881481"/>
                  </a:lnTo>
                  <a:lnTo>
                    <a:pt x="3184321" y="881481"/>
                  </a:lnTo>
                  <a:lnTo>
                    <a:pt x="3186976" y="881481"/>
                  </a:lnTo>
                  <a:lnTo>
                    <a:pt x="3189122" y="879335"/>
                  </a:lnTo>
                  <a:lnTo>
                    <a:pt x="3189122" y="865619"/>
                  </a:lnTo>
                  <a:close/>
                </a:path>
                <a:path w="3320415" h="1173479" extrusionOk="0">
                  <a:moveTo>
                    <a:pt x="3189135" y="931367"/>
                  </a:moveTo>
                  <a:lnTo>
                    <a:pt x="3186684" y="928928"/>
                  </a:lnTo>
                  <a:lnTo>
                    <a:pt x="3166567" y="928928"/>
                  </a:lnTo>
                  <a:lnTo>
                    <a:pt x="3164128" y="931367"/>
                  </a:lnTo>
                  <a:lnTo>
                    <a:pt x="3164128" y="978281"/>
                  </a:lnTo>
                  <a:lnTo>
                    <a:pt x="3166567" y="980719"/>
                  </a:lnTo>
                  <a:lnTo>
                    <a:pt x="3183674" y="980719"/>
                  </a:lnTo>
                  <a:lnTo>
                    <a:pt x="3186684" y="980719"/>
                  </a:lnTo>
                  <a:lnTo>
                    <a:pt x="3189135" y="978281"/>
                  </a:lnTo>
                  <a:lnTo>
                    <a:pt x="3189135" y="931367"/>
                  </a:lnTo>
                  <a:close/>
                </a:path>
                <a:path w="3320415" h="1173479" extrusionOk="0">
                  <a:moveTo>
                    <a:pt x="3196806" y="1029690"/>
                  </a:moveTo>
                  <a:lnTo>
                    <a:pt x="3194354" y="1027252"/>
                  </a:lnTo>
                  <a:lnTo>
                    <a:pt x="3158896" y="1027252"/>
                  </a:lnTo>
                  <a:lnTo>
                    <a:pt x="3156458" y="1029690"/>
                  </a:lnTo>
                  <a:lnTo>
                    <a:pt x="3156458" y="1113777"/>
                  </a:lnTo>
                  <a:lnTo>
                    <a:pt x="3158896" y="1116215"/>
                  </a:lnTo>
                  <a:lnTo>
                    <a:pt x="3191345" y="1116215"/>
                  </a:lnTo>
                  <a:lnTo>
                    <a:pt x="3194354" y="1116215"/>
                  </a:lnTo>
                  <a:lnTo>
                    <a:pt x="3196806" y="1113777"/>
                  </a:lnTo>
                  <a:lnTo>
                    <a:pt x="3196806" y="1029690"/>
                  </a:lnTo>
                  <a:close/>
                </a:path>
                <a:path w="3320415" h="1173479" extrusionOk="0">
                  <a:moveTo>
                    <a:pt x="3254476" y="865619"/>
                  </a:moveTo>
                  <a:lnTo>
                    <a:pt x="3252330" y="863473"/>
                  </a:lnTo>
                  <a:lnTo>
                    <a:pt x="3231629" y="863473"/>
                  </a:lnTo>
                  <a:lnTo>
                    <a:pt x="3229470" y="865619"/>
                  </a:lnTo>
                  <a:lnTo>
                    <a:pt x="3229470" y="879335"/>
                  </a:lnTo>
                  <a:lnTo>
                    <a:pt x="3231629" y="881481"/>
                  </a:lnTo>
                  <a:lnTo>
                    <a:pt x="3249676" y="881481"/>
                  </a:lnTo>
                  <a:lnTo>
                    <a:pt x="3252330" y="881481"/>
                  </a:lnTo>
                  <a:lnTo>
                    <a:pt x="3254476" y="879335"/>
                  </a:lnTo>
                  <a:lnTo>
                    <a:pt x="3254476" y="865619"/>
                  </a:lnTo>
                  <a:close/>
                </a:path>
                <a:path w="3320415" h="1173479" extrusionOk="0">
                  <a:moveTo>
                    <a:pt x="3254489" y="931367"/>
                  </a:moveTo>
                  <a:lnTo>
                    <a:pt x="3252038" y="928928"/>
                  </a:lnTo>
                  <a:lnTo>
                    <a:pt x="3231921" y="928928"/>
                  </a:lnTo>
                  <a:lnTo>
                    <a:pt x="3229483" y="931367"/>
                  </a:lnTo>
                  <a:lnTo>
                    <a:pt x="3229483" y="978281"/>
                  </a:lnTo>
                  <a:lnTo>
                    <a:pt x="3231921" y="980719"/>
                  </a:lnTo>
                  <a:lnTo>
                    <a:pt x="3249028" y="980719"/>
                  </a:lnTo>
                  <a:lnTo>
                    <a:pt x="3252038" y="980719"/>
                  </a:lnTo>
                  <a:lnTo>
                    <a:pt x="3254489" y="978281"/>
                  </a:lnTo>
                  <a:lnTo>
                    <a:pt x="3254489" y="931367"/>
                  </a:lnTo>
                  <a:close/>
                </a:path>
                <a:path w="3320415" h="1173479" extrusionOk="0">
                  <a:moveTo>
                    <a:pt x="3264890" y="1029690"/>
                  </a:moveTo>
                  <a:lnTo>
                    <a:pt x="3262439" y="1027252"/>
                  </a:lnTo>
                  <a:lnTo>
                    <a:pt x="3226981" y="1027252"/>
                  </a:lnTo>
                  <a:lnTo>
                    <a:pt x="3224542" y="1029690"/>
                  </a:lnTo>
                  <a:lnTo>
                    <a:pt x="3224542" y="1113777"/>
                  </a:lnTo>
                  <a:lnTo>
                    <a:pt x="3226981" y="1116215"/>
                  </a:lnTo>
                  <a:lnTo>
                    <a:pt x="3259429" y="1116215"/>
                  </a:lnTo>
                  <a:lnTo>
                    <a:pt x="3262439" y="1116215"/>
                  </a:lnTo>
                  <a:lnTo>
                    <a:pt x="3264890" y="1113777"/>
                  </a:lnTo>
                  <a:lnTo>
                    <a:pt x="3264890" y="1029690"/>
                  </a:lnTo>
                  <a:close/>
                </a:path>
                <a:path w="3320415" h="1173479" extrusionOk="0">
                  <a:moveTo>
                    <a:pt x="3319830" y="865619"/>
                  </a:moveTo>
                  <a:lnTo>
                    <a:pt x="3317684" y="863473"/>
                  </a:lnTo>
                  <a:lnTo>
                    <a:pt x="3296983" y="863473"/>
                  </a:lnTo>
                  <a:lnTo>
                    <a:pt x="3294824" y="865619"/>
                  </a:lnTo>
                  <a:lnTo>
                    <a:pt x="3294824" y="879335"/>
                  </a:lnTo>
                  <a:lnTo>
                    <a:pt x="3296983" y="881481"/>
                  </a:lnTo>
                  <a:lnTo>
                    <a:pt x="3315030" y="881481"/>
                  </a:lnTo>
                  <a:lnTo>
                    <a:pt x="3317684" y="881481"/>
                  </a:lnTo>
                  <a:lnTo>
                    <a:pt x="3319830" y="879335"/>
                  </a:lnTo>
                  <a:lnTo>
                    <a:pt x="3319830" y="865619"/>
                  </a:lnTo>
                  <a:close/>
                </a:path>
                <a:path w="3320415" h="1173479" extrusionOk="0">
                  <a:moveTo>
                    <a:pt x="3319843" y="931367"/>
                  </a:moveTo>
                  <a:lnTo>
                    <a:pt x="3317392" y="928928"/>
                  </a:lnTo>
                  <a:lnTo>
                    <a:pt x="3297275" y="928928"/>
                  </a:lnTo>
                  <a:lnTo>
                    <a:pt x="3294837" y="931367"/>
                  </a:lnTo>
                  <a:lnTo>
                    <a:pt x="3294837" y="978281"/>
                  </a:lnTo>
                  <a:lnTo>
                    <a:pt x="3297275" y="980719"/>
                  </a:lnTo>
                  <a:lnTo>
                    <a:pt x="3314382" y="980719"/>
                  </a:lnTo>
                  <a:lnTo>
                    <a:pt x="3317392" y="980719"/>
                  </a:lnTo>
                  <a:lnTo>
                    <a:pt x="3319843" y="978281"/>
                  </a:lnTo>
                  <a:lnTo>
                    <a:pt x="3319843" y="93136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1" name="Google Shape;81;p1"/>
            <p:cNvSpPr/>
            <p:nvPr/>
          </p:nvSpPr>
          <p:spPr>
            <a:xfrm>
              <a:off x="3227184" y="127406"/>
              <a:ext cx="3144520" cy="4581525"/>
            </a:xfrm>
            <a:custGeom>
              <a:avLst/>
              <a:gdLst/>
              <a:ahLst/>
              <a:cxnLst/>
              <a:rect l="l" t="t" r="r" b="b"/>
              <a:pathLst>
                <a:path w="3144520" h="4581525" extrusionOk="0">
                  <a:moveTo>
                    <a:pt x="740562" y="4560557"/>
                  </a:moveTo>
                  <a:lnTo>
                    <a:pt x="738111" y="4558119"/>
                  </a:lnTo>
                  <a:lnTo>
                    <a:pt x="719086" y="4558119"/>
                  </a:lnTo>
                  <a:lnTo>
                    <a:pt x="716635" y="4560557"/>
                  </a:lnTo>
                  <a:lnTo>
                    <a:pt x="716635" y="4578591"/>
                  </a:lnTo>
                  <a:lnTo>
                    <a:pt x="719086" y="4581029"/>
                  </a:lnTo>
                  <a:lnTo>
                    <a:pt x="735101" y="4581029"/>
                  </a:lnTo>
                  <a:lnTo>
                    <a:pt x="738111" y="4581029"/>
                  </a:lnTo>
                  <a:lnTo>
                    <a:pt x="740562" y="4578591"/>
                  </a:lnTo>
                  <a:lnTo>
                    <a:pt x="740562" y="4560557"/>
                  </a:lnTo>
                  <a:close/>
                </a:path>
                <a:path w="3144520" h="4581525" extrusionOk="0">
                  <a:moveTo>
                    <a:pt x="740562" y="4502010"/>
                  </a:moveTo>
                  <a:lnTo>
                    <a:pt x="739165" y="4500626"/>
                  </a:lnTo>
                  <a:lnTo>
                    <a:pt x="718032" y="4500626"/>
                  </a:lnTo>
                  <a:lnTo>
                    <a:pt x="716635" y="4502010"/>
                  </a:lnTo>
                  <a:lnTo>
                    <a:pt x="716635" y="4510875"/>
                  </a:lnTo>
                  <a:lnTo>
                    <a:pt x="718032" y="4512272"/>
                  </a:lnTo>
                  <a:lnTo>
                    <a:pt x="737450" y="4512272"/>
                  </a:lnTo>
                  <a:lnTo>
                    <a:pt x="739165" y="4512272"/>
                  </a:lnTo>
                  <a:lnTo>
                    <a:pt x="740562" y="4510875"/>
                  </a:lnTo>
                  <a:lnTo>
                    <a:pt x="740562" y="4502010"/>
                  </a:lnTo>
                  <a:close/>
                </a:path>
                <a:path w="3144520" h="4581525" extrusionOk="0">
                  <a:moveTo>
                    <a:pt x="798385" y="4560557"/>
                  </a:moveTo>
                  <a:lnTo>
                    <a:pt x="795934" y="4558119"/>
                  </a:lnTo>
                  <a:lnTo>
                    <a:pt x="776909" y="4558119"/>
                  </a:lnTo>
                  <a:lnTo>
                    <a:pt x="774458" y="4560557"/>
                  </a:lnTo>
                  <a:lnTo>
                    <a:pt x="774458" y="4578591"/>
                  </a:lnTo>
                  <a:lnTo>
                    <a:pt x="776909" y="4581029"/>
                  </a:lnTo>
                  <a:lnTo>
                    <a:pt x="792924" y="4581029"/>
                  </a:lnTo>
                  <a:lnTo>
                    <a:pt x="795934" y="4581029"/>
                  </a:lnTo>
                  <a:lnTo>
                    <a:pt x="798385" y="4578591"/>
                  </a:lnTo>
                  <a:lnTo>
                    <a:pt x="798385" y="4560557"/>
                  </a:lnTo>
                  <a:close/>
                </a:path>
                <a:path w="3144520" h="4581525" extrusionOk="0">
                  <a:moveTo>
                    <a:pt x="798385" y="4502010"/>
                  </a:moveTo>
                  <a:lnTo>
                    <a:pt x="796988" y="4500626"/>
                  </a:lnTo>
                  <a:lnTo>
                    <a:pt x="775855" y="4500626"/>
                  </a:lnTo>
                  <a:lnTo>
                    <a:pt x="774458" y="4502010"/>
                  </a:lnTo>
                  <a:lnTo>
                    <a:pt x="774458" y="4510875"/>
                  </a:lnTo>
                  <a:lnTo>
                    <a:pt x="775855" y="4512272"/>
                  </a:lnTo>
                  <a:lnTo>
                    <a:pt x="795274" y="4512272"/>
                  </a:lnTo>
                  <a:lnTo>
                    <a:pt x="796988" y="4512272"/>
                  </a:lnTo>
                  <a:lnTo>
                    <a:pt x="798385" y="4510875"/>
                  </a:lnTo>
                  <a:lnTo>
                    <a:pt x="798385" y="4502010"/>
                  </a:lnTo>
                  <a:close/>
                </a:path>
                <a:path w="3144520" h="4581525" extrusionOk="0">
                  <a:moveTo>
                    <a:pt x="856208" y="4560557"/>
                  </a:moveTo>
                  <a:lnTo>
                    <a:pt x="853757" y="4558119"/>
                  </a:lnTo>
                  <a:lnTo>
                    <a:pt x="834732" y="4558119"/>
                  </a:lnTo>
                  <a:lnTo>
                    <a:pt x="832281" y="4560557"/>
                  </a:lnTo>
                  <a:lnTo>
                    <a:pt x="832281" y="4578591"/>
                  </a:lnTo>
                  <a:lnTo>
                    <a:pt x="834732" y="4581029"/>
                  </a:lnTo>
                  <a:lnTo>
                    <a:pt x="850747" y="4581029"/>
                  </a:lnTo>
                  <a:lnTo>
                    <a:pt x="853757" y="4581029"/>
                  </a:lnTo>
                  <a:lnTo>
                    <a:pt x="856208" y="4578591"/>
                  </a:lnTo>
                  <a:lnTo>
                    <a:pt x="856208" y="4560557"/>
                  </a:lnTo>
                  <a:close/>
                </a:path>
                <a:path w="3144520" h="4581525" extrusionOk="0">
                  <a:moveTo>
                    <a:pt x="856221" y="4502010"/>
                  </a:moveTo>
                  <a:lnTo>
                    <a:pt x="854824" y="4500626"/>
                  </a:lnTo>
                  <a:lnTo>
                    <a:pt x="833691" y="4500626"/>
                  </a:lnTo>
                  <a:lnTo>
                    <a:pt x="832294" y="4502010"/>
                  </a:lnTo>
                  <a:lnTo>
                    <a:pt x="832294" y="4510875"/>
                  </a:lnTo>
                  <a:lnTo>
                    <a:pt x="833691" y="4512272"/>
                  </a:lnTo>
                  <a:lnTo>
                    <a:pt x="853109" y="4512272"/>
                  </a:lnTo>
                  <a:lnTo>
                    <a:pt x="854824" y="4512272"/>
                  </a:lnTo>
                  <a:lnTo>
                    <a:pt x="856221" y="4510875"/>
                  </a:lnTo>
                  <a:lnTo>
                    <a:pt x="856221" y="4502010"/>
                  </a:lnTo>
                  <a:close/>
                </a:path>
                <a:path w="3144520" h="4581525" extrusionOk="0">
                  <a:moveTo>
                    <a:pt x="860818" y="430377"/>
                  </a:moveTo>
                  <a:lnTo>
                    <a:pt x="858291" y="383489"/>
                  </a:lnTo>
                  <a:lnTo>
                    <a:pt x="850900" y="338061"/>
                  </a:lnTo>
                  <a:lnTo>
                    <a:pt x="838873" y="294347"/>
                  </a:lnTo>
                  <a:lnTo>
                    <a:pt x="822515" y="252628"/>
                  </a:lnTo>
                  <a:lnTo>
                    <a:pt x="802055" y="213156"/>
                  </a:lnTo>
                  <a:lnTo>
                    <a:pt x="777773" y="176212"/>
                  </a:lnTo>
                  <a:lnTo>
                    <a:pt x="749935" y="142024"/>
                  </a:lnTo>
                  <a:lnTo>
                    <a:pt x="718794" y="110883"/>
                  </a:lnTo>
                  <a:lnTo>
                    <a:pt x="684606" y="83045"/>
                  </a:lnTo>
                  <a:lnTo>
                    <a:pt x="647649" y="58762"/>
                  </a:lnTo>
                  <a:lnTo>
                    <a:pt x="608177" y="38315"/>
                  </a:lnTo>
                  <a:lnTo>
                    <a:pt x="566458" y="21945"/>
                  </a:lnTo>
                  <a:lnTo>
                    <a:pt x="522744" y="9931"/>
                  </a:lnTo>
                  <a:lnTo>
                    <a:pt x="477304" y="2527"/>
                  </a:lnTo>
                  <a:lnTo>
                    <a:pt x="430403" y="0"/>
                  </a:lnTo>
                  <a:lnTo>
                    <a:pt x="383501" y="2527"/>
                  </a:lnTo>
                  <a:lnTo>
                    <a:pt x="338074" y="9931"/>
                  </a:lnTo>
                  <a:lnTo>
                    <a:pt x="294360" y="21945"/>
                  </a:lnTo>
                  <a:lnTo>
                    <a:pt x="252641" y="38315"/>
                  </a:lnTo>
                  <a:lnTo>
                    <a:pt x="213169" y="58762"/>
                  </a:lnTo>
                  <a:lnTo>
                    <a:pt x="176212" y="83045"/>
                  </a:lnTo>
                  <a:lnTo>
                    <a:pt x="142036" y="110883"/>
                  </a:lnTo>
                  <a:lnTo>
                    <a:pt x="110883" y="142024"/>
                  </a:lnTo>
                  <a:lnTo>
                    <a:pt x="83045" y="176212"/>
                  </a:lnTo>
                  <a:lnTo>
                    <a:pt x="58762" y="213156"/>
                  </a:lnTo>
                  <a:lnTo>
                    <a:pt x="38315" y="252628"/>
                  </a:lnTo>
                  <a:lnTo>
                    <a:pt x="21945" y="294347"/>
                  </a:lnTo>
                  <a:lnTo>
                    <a:pt x="9931" y="338061"/>
                  </a:lnTo>
                  <a:lnTo>
                    <a:pt x="2527" y="383489"/>
                  </a:lnTo>
                  <a:lnTo>
                    <a:pt x="0" y="430377"/>
                  </a:lnTo>
                  <a:lnTo>
                    <a:pt x="2527" y="477278"/>
                  </a:lnTo>
                  <a:lnTo>
                    <a:pt x="9931" y="522706"/>
                  </a:lnTo>
                  <a:lnTo>
                    <a:pt x="21945" y="566420"/>
                  </a:lnTo>
                  <a:lnTo>
                    <a:pt x="38315" y="608139"/>
                  </a:lnTo>
                  <a:lnTo>
                    <a:pt x="58762" y="647598"/>
                  </a:lnTo>
                  <a:lnTo>
                    <a:pt x="83045" y="684555"/>
                  </a:lnTo>
                  <a:lnTo>
                    <a:pt x="110883" y="718743"/>
                  </a:lnTo>
                  <a:lnTo>
                    <a:pt x="142036" y="749884"/>
                  </a:lnTo>
                  <a:lnTo>
                    <a:pt x="176212" y="777722"/>
                  </a:lnTo>
                  <a:lnTo>
                    <a:pt x="213169" y="802005"/>
                  </a:lnTo>
                  <a:lnTo>
                    <a:pt x="252641" y="822452"/>
                  </a:lnTo>
                  <a:lnTo>
                    <a:pt x="294360" y="838822"/>
                  </a:lnTo>
                  <a:lnTo>
                    <a:pt x="338074" y="850836"/>
                  </a:lnTo>
                  <a:lnTo>
                    <a:pt x="383501" y="858240"/>
                  </a:lnTo>
                  <a:lnTo>
                    <a:pt x="430403" y="860755"/>
                  </a:lnTo>
                  <a:lnTo>
                    <a:pt x="477304" y="858240"/>
                  </a:lnTo>
                  <a:lnTo>
                    <a:pt x="522744" y="850836"/>
                  </a:lnTo>
                  <a:lnTo>
                    <a:pt x="566458" y="838822"/>
                  </a:lnTo>
                  <a:lnTo>
                    <a:pt x="608177" y="822452"/>
                  </a:lnTo>
                  <a:lnTo>
                    <a:pt x="647649" y="802005"/>
                  </a:lnTo>
                  <a:lnTo>
                    <a:pt x="684606" y="777722"/>
                  </a:lnTo>
                  <a:lnTo>
                    <a:pt x="718794" y="749884"/>
                  </a:lnTo>
                  <a:lnTo>
                    <a:pt x="749935" y="718743"/>
                  </a:lnTo>
                  <a:lnTo>
                    <a:pt x="777773" y="684555"/>
                  </a:lnTo>
                  <a:lnTo>
                    <a:pt x="802055" y="647598"/>
                  </a:lnTo>
                  <a:lnTo>
                    <a:pt x="822515" y="608139"/>
                  </a:lnTo>
                  <a:lnTo>
                    <a:pt x="838873" y="566420"/>
                  </a:lnTo>
                  <a:lnTo>
                    <a:pt x="850900" y="522706"/>
                  </a:lnTo>
                  <a:lnTo>
                    <a:pt x="858291" y="477278"/>
                  </a:lnTo>
                  <a:lnTo>
                    <a:pt x="860818" y="430377"/>
                  </a:lnTo>
                  <a:close/>
                </a:path>
                <a:path w="3144520" h="4581525" extrusionOk="0">
                  <a:moveTo>
                    <a:pt x="3028416" y="4560557"/>
                  </a:moveTo>
                  <a:lnTo>
                    <a:pt x="3025965" y="4558119"/>
                  </a:lnTo>
                  <a:lnTo>
                    <a:pt x="3006941" y="4558119"/>
                  </a:lnTo>
                  <a:lnTo>
                    <a:pt x="3004489" y="4560557"/>
                  </a:lnTo>
                  <a:lnTo>
                    <a:pt x="3004489" y="4578591"/>
                  </a:lnTo>
                  <a:lnTo>
                    <a:pt x="3006941" y="4581029"/>
                  </a:lnTo>
                  <a:lnTo>
                    <a:pt x="3022955" y="4581029"/>
                  </a:lnTo>
                  <a:lnTo>
                    <a:pt x="3025965" y="4581029"/>
                  </a:lnTo>
                  <a:lnTo>
                    <a:pt x="3028416" y="4578591"/>
                  </a:lnTo>
                  <a:lnTo>
                    <a:pt x="3028416" y="4560557"/>
                  </a:lnTo>
                  <a:close/>
                </a:path>
                <a:path w="3144520" h="4581525" extrusionOk="0">
                  <a:moveTo>
                    <a:pt x="3028416" y="4502010"/>
                  </a:moveTo>
                  <a:lnTo>
                    <a:pt x="3027019" y="4500626"/>
                  </a:lnTo>
                  <a:lnTo>
                    <a:pt x="3005886" y="4500626"/>
                  </a:lnTo>
                  <a:lnTo>
                    <a:pt x="3004489" y="4502010"/>
                  </a:lnTo>
                  <a:lnTo>
                    <a:pt x="3004489" y="4510875"/>
                  </a:lnTo>
                  <a:lnTo>
                    <a:pt x="3005886" y="4512272"/>
                  </a:lnTo>
                  <a:lnTo>
                    <a:pt x="3025305" y="4512272"/>
                  </a:lnTo>
                  <a:lnTo>
                    <a:pt x="3027019" y="4512272"/>
                  </a:lnTo>
                  <a:lnTo>
                    <a:pt x="3028416" y="4510875"/>
                  </a:lnTo>
                  <a:lnTo>
                    <a:pt x="3028416" y="4502010"/>
                  </a:lnTo>
                  <a:close/>
                </a:path>
                <a:path w="3144520" h="4581525" extrusionOk="0">
                  <a:moveTo>
                    <a:pt x="3086239" y="4560557"/>
                  </a:moveTo>
                  <a:lnTo>
                    <a:pt x="3083788" y="4558119"/>
                  </a:lnTo>
                  <a:lnTo>
                    <a:pt x="3064764" y="4558119"/>
                  </a:lnTo>
                  <a:lnTo>
                    <a:pt x="3062313" y="4560557"/>
                  </a:lnTo>
                  <a:lnTo>
                    <a:pt x="3062313" y="4578591"/>
                  </a:lnTo>
                  <a:lnTo>
                    <a:pt x="3064764" y="4581029"/>
                  </a:lnTo>
                  <a:lnTo>
                    <a:pt x="3080778" y="4581029"/>
                  </a:lnTo>
                  <a:lnTo>
                    <a:pt x="3083788" y="4581029"/>
                  </a:lnTo>
                  <a:lnTo>
                    <a:pt x="3086239" y="4578591"/>
                  </a:lnTo>
                  <a:lnTo>
                    <a:pt x="3086239" y="4560557"/>
                  </a:lnTo>
                  <a:close/>
                </a:path>
                <a:path w="3144520" h="4581525" extrusionOk="0">
                  <a:moveTo>
                    <a:pt x="3086239" y="4502010"/>
                  </a:moveTo>
                  <a:lnTo>
                    <a:pt x="3084842" y="4500626"/>
                  </a:lnTo>
                  <a:lnTo>
                    <a:pt x="3063710" y="4500626"/>
                  </a:lnTo>
                  <a:lnTo>
                    <a:pt x="3062313" y="4502010"/>
                  </a:lnTo>
                  <a:lnTo>
                    <a:pt x="3062313" y="4510875"/>
                  </a:lnTo>
                  <a:lnTo>
                    <a:pt x="3063710" y="4512272"/>
                  </a:lnTo>
                  <a:lnTo>
                    <a:pt x="3083128" y="4512272"/>
                  </a:lnTo>
                  <a:lnTo>
                    <a:pt x="3084842" y="4512272"/>
                  </a:lnTo>
                  <a:lnTo>
                    <a:pt x="3086239" y="4510875"/>
                  </a:lnTo>
                  <a:lnTo>
                    <a:pt x="3086239" y="4502010"/>
                  </a:lnTo>
                  <a:close/>
                </a:path>
                <a:path w="3144520" h="4581525" extrusionOk="0">
                  <a:moveTo>
                    <a:pt x="3144062" y="4560557"/>
                  </a:moveTo>
                  <a:lnTo>
                    <a:pt x="3141611" y="4558119"/>
                  </a:lnTo>
                  <a:lnTo>
                    <a:pt x="3122587" y="4558119"/>
                  </a:lnTo>
                  <a:lnTo>
                    <a:pt x="3120136" y="4560557"/>
                  </a:lnTo>
                  <a:lnTo>
                    <a:pt x="3120136" y="4578591"/>
                  </a:lnTo>
                  <a:lnTo>
                    <a:pt x="3122587" y="4581029"/>
                  </a:lnTo>
                  <a:lnTo>
                    <a:pt x="3138601" y="4581029"/>
                  </a:lnTo>
                  <a:lnTo>
                    <a:pt x="3141611" y="4581029"/>
                  </a:lnTo>
                  <a:lnTo>
                    <a:pt x="3144062" y="4578591"/>
                  </a:lnTo>
                  <a:lnTo>
                    <a:pt x="3144062" y="4560557"/>
                  </a:lnTo>
                  <a:close/>
                </a:path>
                <a:path w="3144520" h="4581525" extrusionOk="0">
                  <a:moveTo>
                    <a:pt x="3144062" y="4502010"/>
                  </a:moveTo>
                  <a:lnTo>
                    <a:pt x="3142665" y="4500626"/>
                  </a:lnTo>
                  <a:lnTo>
                    <a:pt x="3121533" y="4500626"/>
                  </a:lnTo>
                  <a:lnTo>
                    <a:pt x="3120136" y="4502010"/>
                  </a:lnTo>
                  <a:lnTo>
                    <a:pt x="3120136" y="4510875"/>
                  </a:lnTo>
                  <a:lnTo>
                    <a:pt x="3121533" y="4512272"/>
                  </a:lnTo>
                  <a:lnTo>
                    <a:pt x="3140951" y="4512272"/>
                  </a:lnTo>
                  <a:lnTo>
                    <a:pt x="3142665" y="4512272"/>
                  </a:lnTo>
                  <a:lnTo>
                    <a:pt x="3144062" y="4510875"/>
                  </a:lnTo>
                  <a:lnTo>
                    <a:pt x="3144062" y="45020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2" name="Google Shape;82;p1"/>
            <p:cNvSpPr/>
            <p:nvPr/>
          </p:nvSpPr>
          <p:spPr>
            <a:xfrm>
              <a:off x="3224301" y="124496"/>
              <a:ext cx="866775" cy="866775"/>
            </a:xfrm>
            <a:custGeom>
              <a:avLst/>
              <a:gdLst/>
              <a:ahLst/>
              <a:cxnLst/>
              <a:rect l="l" t="t" r="r" b="b"/>
              <a:pathLst>
                <a:path w="866775" h="866775" extrusionOk="0">
                  <a:moveTo>
                    <a:pt x="433298" y="0"/>
                  </a:moveTo>
                  <a:lnTo>
                    <a:pt x="384180" y="2734"/>
                  </a:lnTo>
                  <a:lnTo>
                    <a:pt x="336262" y="10841"/>
                  </a:lnTo>
                  <a:lnTo>
                    <a:pt x="289893" y="24176"/>
                  </a:lnTo>
                  <a:lnTo>
                    <a:pt x="245425" y="42594"/>
                  </a:lnTo>
                  <a:lnTo>
                    <a:pt x="203207" y="65951"/>
                  </a:lnTo>
                  <a:lnTo>
                    <a:pt x="163589" y="94100"/>
                  </a:lnTo>
                  <a:lnTo>
                    <a:pt x="126923" y="126898"/>
                  </a:lnTo>
                  <a:lnTo>
                    <a:pt x="94120" y="163565"/>
                  </a:lnTo>
                  <a:lnTo>
                    <a:pt x="65965" y="203184"/>
                  </a:lnTo>
                  <a:lnTo>
                    <a:pt x="42605" y="245404"/>
                  </a:lnTo>
                  <a:lnTo>
                    <a:pt x="24182" y="289876"/>
                  </a:lnTo>
                  <a:lnTo>
                    <a:pt x="10844" y="336247"/>
                  </a:lnTo>
                  <a:lnTo>
                    <a:pt x="2735" y="384167"/>
                  </a:lnTo>
                  <a:lnTo>
                    <a:pt x="0" y="433285"/>
                  </a:lnTo>
                  <a:lnTo>
                    <a:pt x="2735" y="482408"/>
                  </a:lnTo>
                  <a:lnTo>
                    <a:pt x="10844" y="530330"/>
                  </a:lnTo>
                  <a:lnTo>
                    <a:pt x="24182" y="576701"/>
                  </a:lnTo>
                  <a:lnTo>
                    <a:pt x="42605" y="621170"/>
                  </a:lnTo>
                  <a:lnTo>
                    <a:pt x="65965" y="663389"/>
                  </a:lnTo>
                  <a:lnTo>
                    <a:pt x="94120" y="703007"/>
                  </a:lnTo>
                  <a:lnTo>
                    <a:pt x="126923" y="739673"/>
                  </a:lnTo>
                  <a:lnTo>
                    <a:pt x="163589" y="772471"/>
                  </a:lnTo>
                  <a:lnTo>
                    <a:pt x="203207" y="800620"/>
                  </a:lnTo>
                  <a:lnTo>
                    <a:pt x="245425" y="823976"/>
                  </a:lnTo>
                  <a:lnTo>
                    <a:pt x="289893" y="842394"/>
                  </a:lnTo>
                  <a:lnTo>
                    <a:pt x="336262" y="855729"/>
                  </a:lnTo>
                  <a:lnTo>
                    <a:pt x="384180" y="863837"/>
                  </a:lnTo>
                  <a:lnTo>
                    <a:pt x="433298" y="866571"/>
                  </a:lnTo>
                  <a:lnTo>
                    <a:pt x="482416" y="863837"/>
                  </a:lnTo>
                  <a:lnTo>
                    <a:pt x="500707" y="860742"/>
                  </a:lnTo>
                  <a:lnTo>
                    <a:pt x="433298" y="860742"/>
                  </a:lnTo>
                  <a:lnTo>
                    <a:pt x="384832" y="858044"/>
                  </a:lnTo>
                  <a:lnTo>
                    <a:pt x="337549" y="850044"/>
                  </a:lnTo>
                  <a:lnTo>
                    <a:pt x="291794" y="836886"/>
                  </a:lnTo>
                  <a:lnTo>
                    <a:pt x="247915" y="818713"/>
                  </a:lnTo>
                  <a:lnTo>
                    <a:pt x="206256" y="795667"/>
                  </a:lnTo>
                  <a:lnTo>
                    <a:pt x="167165" y="767893"/>
                  </a:lnTo>
                  <a:lnTo>
                    <a:pt x="130987" y="735533"/>
                  </a:lnTo>
                  <a:lnTo>
                    <a:pt x="98627" y="699361"/>
                  </a:lnTo>
                  <a:lnTo>
                    <a:pt x="70853" y="660278"/>
                  </a:lnTo>
                  <a:lnTo>
                    <a:pt x="47807" y="618628"/>
                  </a:lnTo>
                  <a:lnTo>
                    <a:pt x="29634" y="574758"/>
                  </a:lnTo>
                  <a:lnTo>
                    <a:pt x="16476" y="529013"/>
                  </a:lnTo>
                  <a:lnTo>
                    <a:pt x="8476" y="481741"/>
                  </a:lnTo>
                  <a:lnTo>
                    <a:pt x="5778" y="433285"/>
                  </a:lnTo>
                  <a:lnTo>
                    <a:pt x="8476" y="384830"/>
                  </a:lnTo>
                  <a:lnTo>
                    <a:pt x="16476" y="337557"/>
                  </a:lnTo>
                  <a:lnTo>
                    <a:pt x="29634" y="291813"/>
                  </a:lnTo>
                  <a:lnTo>
                    <a:pt x="47807" y="247943"/>
                  </a:lnTo>
                  <a:lnTo>
                    <a:pt x="70853" y="206293"/>
                  </a:lnTo>
                  <a:lnTo>
                    <a:pt x="98627" y="167210"/>
                  </a:lnTo>
                  <a:lnTo>
                    <a:pt x="130987" y="131038"/>
                  </a:lnTo>
                  <a:lnTo>
                    <a:pt x="167165" y="98678"/>
                  </a:lnTo>
                  <a:lnTo>
                    <a:pt x="206256" y="70903"/>
                  </a:lnTo>
                  <a:lnTo>
                    <a:pt x="247915" y="47858"/>
                  </a:lnTo>
                  <a:lnTo>
                    <a:pt x="291794" y="29685"/>
                  </a:lnTo>
                  <a:lnTo>
                    <a:pt x="337549" y="16527"/>
                  </a:lnTo>
                  <a:lnTo>
                    <a:pt x="384832" y="8527"/>
                  </a:lnTo>
                  <a:lnTo>
                    <a:pt x="433298" y="5829"/>
                  </a:lnTo>
                  <a:lnTo>
                    <a:pt x="500707" y="5829"/>
                  </a:lnTo>
                  <a:lnTo>
                    <a:pt x="482416" y="2734"/>
                  </a:lnTo>
                  <a:lnTo>
                    <a:pt x="433298" y="0"/>
                  </a:lnTo>
                  <a:close/>
                </a:path>
                <a:path w="866775" h="866775" extrusionOk="0">
                  <a:moveTo>
                    <a:pt x="500707" y="5829"/>
                  </a:moveTo>
                  <a:lnTo>
                    <a:pt x="433298" y="5829"/>
                  </a:lnTo>
                  <a:lnTo>
                    <a:pt x="481764" y="8527"/>
                  </a:lnTo>
                  <a:lnTo>
                    <a:pt x="529048" y="16527"/>
                  </a:lnTo>
                  <a:lnTo>
                    <a:pt x="574802" y="29685"/>
                  </a:lnTo>
                  <a:lnTo>
                    <a:pt x="618682" y="47858"/>
                  </a:lnTo>
                  <a:lnTo>
                    <a:pt x="660340" y="70903"/>
                  </a:lnTo>
                  <a:lnTo>
                    <a:pt x="699431" y="98678"/>
                  </a:lnTo>
                  <a:lnTo>
                    <a:pt x="735609" y="131038"/>
                  </a:lnTo>
                  <a:lnTo>
                    <a:pt x="767969" y="167210"/>
                  </a:lnTo>
                  <a:lnTo>
                    <a:pt x="795744" y="206293"/>
                  </a:lnTo>
                  <a:lnTo>
                    <a:pt x="818789" y="247943"/>
                  </a:lnTo>
                  <a:lnTo>
                    <a:pt x="836962" y="291813"/>
                  </a:lnTo>
                  <a:lnTo>
                    <a:pt x="850120" y="337557"/>
                  </a:lnTo>
                  <a:lnTo>
                    <a:pt x="858120" y="384830"/>
                  </a:lnTo>
                  <a:lnTo>
                    <a:pt x="860818" y="433285"/>
                  </a:lnTo>
                  <a:lnTo>
                    <a:pt x="858120" y="481741"/>
                  </a:lnTo>
                  <a:lnTo>
                    <a:pt x="850120" y="529013"/>
                  </a:lnTo>
                  <a:lnTo>
                    <a:pt x="836962" y="574758"/>
                  </a:lnTo>
                  <a:lnTo>
                    <a:pt x="818789" y="618628"/>
                  </a:lnTo>
                  <a:lnTo>
                    <a:pt x="795744" y="660278"/>
                  </a:lnTo>
                  <a:lnTo>
                    <a:pt x="767969" y="699361"/>
                  </a:lnTo>
                  <a:lnTo>
                    <a:pt x="735609" y="735533"/>
                  </a:lnTo>
                  <a:lnTo>
                    <a:pt x="699431" y="767893"/>
                  </a:lnTo>
                  <a:lnTo>
                    <a:pt x="660340" y="795667"/>
                  </a:lnTo>
                  <a:lnTo>
                    <a:pt x="618682" y="818713"/>
                  </a:lnTo>
                  <a:lnTo>
                    <a:pt x="574802" y="836886"/>
                  </a:lnTo>
                  <a:lnTo>
                    <a:pt x="529048" y="850044"/>
                  </a:lnTo>
                  <a:lnTo>
                    <a:pt x="481764" y="858044"/>
                  </a:lnTo>
                  <a:lnTo>
                    <a:pt x="433298" y="860742"/>
                  </a:lnTo>
                  <a:lnTo>
                    <a:pt x="500707" y="860742"/>
                  </a:lnTo>
                  <a:lnTo>
                    <a:pt x="576703" y="842394"/>
                  </a:lnTo>
                  <a:lnTo>
                    <a:pt x="621171" y="823976"/>
                  </a:lnTo>
                  <a:lnTo>
                    <a:pt x="663390" y="800620"/>
                  </a:lnTo>
                  <a:lnTo>
                    <a:pt x="703007" y="772471"/>
                  </a:lnTo>
                  <a:lnTo>
                    <a:pt x="739673" y="739673"/>
                  </a:lnTo>
                  <a:lnTo>
                    <a:pt x="772476" y="703007"/>
                  </a:lnTo>
                  <a:lnTo>
                    <a:pt x="800631" y="663389"/>
                  </a:lnTo>
                  <a:lnTo>
                    <a:pt x="823992" y="621170"/>
                  </a:lnTo>
                  <a:lnTo>
                    <a:pt x="842414" y="576701"/>
                  </a:lnTo>
                  <a:lnTo>
                    <a:pt x="855752" y="530330"/>
                  </a:lnTo>
                  <a:lnTo>
                    <a:pt x="863861" y="482408"/>
                  </a:lnTo>
                  <a:lnTo>
                    <a:pt x="866597" y="433285"/>
                  </a:lnTo>
                  <a:lnTo>
                    <a:pt x="863861" y="384167"/>
                  </a:lnTo>
                  <a:lnTo>
                    <a:pt x="855752" y="336247"/>
                  </a:lnTo>
                  <a:lnTo>
                    <a:pt x="842414" y="289876"/>
                  </a:lnTo>
                  <a:lnTo>
                    <a:pt x="823992" y="245404"/>
                  </a:lnTo>
                  <a:lnTo>
                    <a:pt x="800631" y="203184"/>
                  </a:lnTo>
                  <a:lnTo>
                    <a:pt x="772476" y="163565"/>
                  </a:lnTo>
                  <a:lnTo>
                    <a:pt x="739673" y="126898"/>
                  </a:lnTo>
                  <a:lnTo>
                    <a:pt x="703007" y="94100"/>
                  </a:lnTo>
                  <a:lnTo>
                    <a:pt x="663390" y="65951"/>
                  </a:lnTo>
                  <a:lnTo>
                    <a:pt x="621171" y="42594"/>
                  </a:lnTo>
                  <a:lnTo>
                    <a:pt x="576703" y="24176"/>
                  </a:lnTo>
                  <a:lnTo>
                    <a:pt x="530334" y="10841"/>
                  </a:lnTo>
                  <a:lnTo>
                    <a:pt x="500707" y="5829"/>
                  </a:lnTo>
                  <a:close/>
                </a:path>
              </a:pathLst>
            </a:custGeom>
            <a:solidFill>
              <a:srgbClr val="808285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3" name="Google Shape;83;p1"/>
            <p:cNvSpPr/>
            <p:nvPr/>
          </p:nvSpPr>
          <p:spPr>
            <a:xfrm>
              <a:off x="3308041" y="208254"/>
              <a:ext cx="699135" cy="699135"/>
            </a:xfrm>
            <a:custGeom>
              <a:avLst/>
              <a:gdLst/>
              <a:ahLst/>
              <a:cxnLst/>
              <a:rect l="l" t="t" r="r" b="b"/>
              <a:pathLst>
                <a:path w="699135" h="699135" extrusionOk="0">
                  <a:moveTo>
                    <a:pt x="349554" y="0"/>
                  </a:moveTo>
                  <a:lnTo>
                    <a:pt x="302122" y="3190"/>
                  </a:lnTo>
                  <a:lnTo>
                    <a:pt x="256629" y="12485"/>
                  </a:lnTo>
                  <a:lnTo>
                    <a:pt x="213492" y="27467"/>
                  </a:lnTo>
                  <a:lnTo>
                    <a:pt x="173128" y="47720"/>
                  </a:lnTo>
                  <a:lnTo>
                    <a:pt x="135952" y="72828"/>
                  </a:lnTo>
                  <a:lnTo>
                    <a:pt x="102382" y="102374"/>
                  </a:lnTo>
                  <a:lnTo>
                    <a:pt x="72834" y="135942"/>
                  </a:lnTo>
                  <a:lnTo>
                    <a:pt x="47724" y="173115"/>
                  </a:lnTo>
                  <a:lnTo>
                    <a:pt x="27469" y="213476"/>
                  </a:lnTo>
                  <a:lnTo>
                    <a:pt x="12486" y="256610"/>
                  </a:lnTo>
                  <a:lnTo>
                    <a:pt x="3191" y="302100"/>
                  </a:lnTo>
                  <a:lnTo>
                    <a:pt x="0" y="349529"/>
                  </a:lnTo>
                  <a:lnTo>
                    <a:pt x="3191" y="396958"/>
                  </a:lnTo>
                  <a:lnTo>
                    <a:pt x="12486" y="442448"/>
                  </a:lnTo>
                  <a:lnTo>
                    <a:pt x="27469" y="485582"/>
                  </a:lnTo>
                  <a:lnTo>
                    <a:pt x="47724" y="525943"/>
                  </a:lnTo>
                  <a:lnTo>
                    <a:pt x="72834" y="563116"/>
                  </a:lnTo>
                  <a:lnTo>
                    <a:pt x="102382" y="596684"/>
                  </a:lnTo>
                  <a:lnTo>
                    <a:pt x="135952" y="626230"/>
                  </a:lnTo>
                  <a:lnTo>
                    <a:pt x="173128" y="651337"/>
                  </a:lnTo>
                  <a:lnTo>
                    <a:pt x="213492" y="671591"/>
                  </a:lnTo>
                  <a:lnTo>
                    <a:pt x="256629" y="686573"/>
                  </a:lnTo>
                  <a:lnTo>
                    <a:pt x="302122" y="695868"/>
                  </a:lnTo>
                  <a:lnTo>
                    <a:pt x="349554" y="699058"/>
                  </a:lnTo>
                  <a:lnTo>
                    <a:pt x="396990" y="695868"/>
                  </a:lnTo>
                  <a:lnTo>
                    <a:pt x="442485" y="686573"/>
                  </a:lnTo>
                  <a:lnTo>
                    <a:pt x="485624" y="671591"/>
                  </a:lnTo>
                  <a:lnTo>
                    <a:pt x="525990" y="651337"/>
                  </a:lnTo>
                  <a:lnTo>
                    <a:pt x="563167" y="626230"/>
                  </a:lnTo>
                  <a:lnTo>
                    <a:pt x="596738" y="596684"/>
                  </a:lnTo>
                  <a:lnTo>
                    <a:pt x="626286" y="563116"/>
                  </a:lnTo>
                  <a:lnTo>
                    <a:pt x="651397" y="525943"/>
                  </a:lnTo>
                  <a:lnTo>
                    <a:pt x="671652" y="485582"/>
                  </a:lnTo>
                  <a:lnTo>
                    <a:pt x="686635" y="442448"/>
                  </a:lnTo>
                  <a:lnTo>
                    <a:pt x="695931" y="396958"/>
                  </a:lnTo>
                  <a:lnTo>
                    <a:pt x="699122" y="349529"/>
                  </a:lnTo>
                  <a:lnTo>
                    <a:pt x="695931" y="302100"/>
                  </a:lnTo>
                  <a:lnTo>
                    <a:pt x="686635" y="256610"/>
                  </a:lnTo>
                  <a:lnTo>
                    <a:pt x="671652" y="213476"/>
                  </a:lnTo>
                  <a:lnTo>
                    <a:pt x="651397" y="173115"/>
                  </a:lnTo>
                  <a:lnTo>
                    <a:pt x="626286" y="135942"/>
                  </a:lnTo>
                  <a:lnTo>
                    <a:pt x="596738" y="102374"/>
                  </a:lnTo>
                  <a:lnTo>
                    <a:pt x="563167" y="72828"/>
                  </a:lnTo>
                  <a:lnTo>
                    <a:pt x="525990" y="47720"/>
                  </a:lnTo>
                  <a:lnTo>
                    <a:pt x="485624" y="27467"/>
                  </a:lnTo>
                  <a:lnTo>
                    <a:pt x="442485" y="12485"/>
                  </a:lnTo>
                  <a:lnTo>
                    <a:pt x="396990" y="3190"/>
                  </a:lnTo>
                  <a:lnTo>
                    <a:pt x="349554" y="0"/>
                  </a:lnTo>
                  <a:close/>
                </a:path>
              </a:pathLst>
            </a:custGeom>
            <a:solidFill>
              <a:srgbClr val="7A94C7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4" name="Google Shape;84;p1"/>
            <p:cNvSpPr/>
            <p:nvPr/>
          </p:nvSpPr>
          <p:spPr>
            <a:xfrm>
              <a:off x="3298406" y="198540"/>
              <a:ext cx="718820" cy="718820"/>
            </a:xfrm>
            <a:custGeom>
              <a:avLst/>
              <a:gdLst/>
              <a:ahLst/>
              <a:cxnLst/>
              <a:rect l="l" t="t" r="r" b="b"/>
              <a:pathLst>
                <a:path w="718820" h="718819" extrusionOk="0">
                  <a:moveTo>
                    <a:pt x="359194" y="0"/>
                  </a:moveTo>
                  <a:lnTo>
                    <a:pt x="310521" y="3285"/>
                  </a:lnTo>
                  <a:lnTo>
                    <a:pt x="263817" y="12854"/>
                  </a:lnTo>
                  <a:lnTo>
                    <a:pt x="219514" y="28274"/>
                  </a:lnTo>
                  <a:lnTo>
                    <a:pt x="178044" y="49116"/>
                  </a:lnTo>
                  <a:lnTo>
                    <a:pt x="139837" y="74947"/>
                  </a:lnTo>
                  <a:lnTo>
                    <a:pt x="105325" y="105336"/>
                  </a:lnTo>
                  <a:lnTo>
                    <a:pt x="74940" y="139853"/>
                  </a:lnTo>
                  <a:lnTo>
                    <a:pt x="49111" y="178065"/>
                  </a:lnTo>
                  <a:lnTo>
                    <a:pt x="28272" y="219541"/>
                  </a:lnTo>
                  <a:lnTo>
                    <a:pt x="12853" y="263851"/>
                  </a:lnTo>
                  <a:lnTo>
                    <a:pt x="3285" y="310562"/>
                  </a:lnTo>
                  <a:lnTo>
                    <a:pt x="0" y="359244"/>
                  </a:lnTo>
                  <a:lnTo>
                    <a:pt x="3285" y="407926"/>
                  </a:lnTo>
                  <a:lnTo>
                    <a:pt x="12853" y="454638"/>
                  </a:lnTo>
                  <a:lnTo>
                    <a:pt x="28272" y="498948"/>
                  </a:lnTo>
                  <a:lnTo>
                    <a:pt x="49111" y="540424"/>
                  </a:lnTo>
                  <a:lnTo>
                    <a:pt x="74940" y="578636"/>
                  </a:lnTo>
                  <a:lnTo>
                    <a:pt x="105325" y="613152"/>
                  </a:lnTo>
                  <a:lnTo>
                    <a:pt x="139837" y="643542"/>
                  </a:lnTo>
                  <a:lnTo>
                    <a:pt x="178044" y="669373"/>
                  </a:lnTo>
                  <a:lnTo>
                    <a:pt x="219514" y="690214"/>
                  </a:lnTo>
                  <a:lnTo>
                    <a:pt x="263817" y="705635"/>
                  </a:lnTo>
                  <a:lnTo>
                    <a:pt x="310521" y="715204"/>
                  </a:lnTo>
                  <a:lnTo>
                    <a:pt x="359194" y="718489"/>
                  </a:lnTo>
                  <a:lnTo>
                    <a:pt x="407866" y="715204"/>
                  </a:lnTo>
                  <a:lnTo>
                    <a:pt x="454569" y="705635"/>
                  </a:lnTo>
                  <a:lnTo>
                    <a:pt x="473463" y="699058"/>
                  </a:lnTo>
                  <a:lnTo>
                    <a:pt x="359194" y="699058"/>
                  </a:lnTo>
                  <a:lnTo>
                    <a:pt x="313130" y="695951"/>
                  </a:lnTo>
                  <a:lnTo>
                    <a:pt x="268930" y="686899"/>
                  </a:lnTo>
                  <a:lnTo>
                    <a:pt x="227002" y="672312"/>
                  </a:lnTo>
                  <a:lnTo>
                    <a:pt x="187754" y="652597"/>
                  </a:lnTo>
                  <a:lnTo>
                    <a:pt x="151596" y="628163"/>
                  </a:lnTo>
                  <a:lnTo>
                    <a:pt x="118933" y="599417"/>
                  </a:lnTo>
                  <a:lnTo>
                    <a:pt x="90176" y="566768"/>
                  </a:lnTo>
                  <a:lnTo>
                    <a:pt x="65732" y="530622"/>
                  </a:lnTo>
                  <a:lnTo>
                    <a:pt x="46010" y="491389"/>
                  </a:lnTo>
                  <a:lnTo>
                    <a:pt x="31417" y="449477"/>
                  </a:lnTo>
                  <a:lnTo>
                    <a:pt x="22362" y="405292"/>
                  </a:lnTo>
                  <a:lnTo>
                    <a:pt x="19253" y="359244"/>
                  </a:lnTo>
                  <a:lnTo>
                    <a:pt x="22362" y="313196"/>
                  </a:lnTo>
                  <a:lnTo>
                    <a:pt x="31417" y="269012"/>
                  </a:lnTo>
                  <a:lnTo>
                    <a:pt x="46010" y="227099"/>
                  </a:lnTo>
                  <a:lnTo>
                    <a:pt x="65732" y="187866"/>
                  </a:lnTo>
                  <a:lnTo>
                    <a:pt x="90176" y="151721"/>
                  </a:lnTo>
                  <a:lnTo>
                    <a:pt x="118933" y="119072"/>
                  </a:lnTo>
                  <a:lnTo>
                    <a:pt x="151596" y="90326"/>
                  </a:lnTo>
                  <a:lnTo>
                    <a:pt x="187754" y="65891"/>
                  </a:lnTo>
                  <a:lnTo>
                    <a:pt x="227002" y="46177"/>
                  </a:lnTo>
                  <a:lnTo>
                    <a:pt x="268930" y="31590"/>
                  </a:lnTo>
                  <a:lnTo>
                    <a:pt x="313130" y="22538"/>
                  </a:lnTo>
                  <a:lnTo>
                    <a:pt x="359194" y="19430"/>
                  </a:lnTo>
                  <a:lnTo>
                    <a:pt x="473463" y="19430"/>
                  </a:lnTo>
                  <a:lnTo>
                    <a:pt x="454569" y="12854"/>
                  </a:lnTo>
                  <a:lnTo>
                    <a:pt x="407866" y="3285"/>
                  </a:lnTo>
                  <a:lnTo>
                    <a:pt x="359194" y="0"/>
                  </a:lnTo>
                  <a:close/>
                </a:path>
                <a:path w="718820" h="718819" extrusionOk="0">
                  <a:moveTo>
                    <a:pt x="473463" y="19430"/>
                  </a:moveTo>
                  <a:lnTo>
                    <a:pt x="359194" y="19430"/>
                  </a:lnTo>
                  <a:lnTo>
                    <a:pt x="405258" y="22538"/>
                  </a:lnTo>
                  <a:lnTo>
                    <a:pt x="449457" y="31590"/>
                  </a:lnTo>
                  <a:lnTo>
                    <a:pt x="491385" y="46177"/>
                  </a:lnTo>
                  <a:lnTo>
                    <a:pt x="530633" y="65891"/>
                  </a:lnTo>
                  <a:lnTo>
                    <a:pt x="566792" y="90326"/>
                  </a:lnTo>
                  <a:lnTo>
                    <a:pt x="599454" y="119072"/>
                  </a:lnTo>
                  <a:lnTo>
                    <a:pt x="628211" y="151721"/>
                  </a:lnTo>
                  <a:lnTo>
                    <a:pt x="652655" y="187866"/>
                  </a:lnTo>
                  <a:lnTo>
                    <a:pt x="672377" y="227099"/>
                  </a:lnTo>
                  <a:lnTo>
                    <a:pt x="686970" y="269012"/>
                  </a:lnTo>
                  <a:lnTo>
                    <a:pt x="696025" y="313196"/>
                  </a:lnTo>
                  <a:lnTo>
                    <a:pt x="699135" y="359244"/>
                  </a:lnTo>
                  <a:lnTo>
                    <a:pt x="696025" y="405292"/>
                  </a:lnTo>
                  <a:lnTo>
                    <a:pt x="686970" y="449477"/>
                  </a:lnTo>
                  <a:lnTo>
                    <a:pt x="672377" y="491389"/>
                  </a:lnTo>
                  <a:lnTo>
                    <a:pt x="652655" y="530622"/>
                  </a:lnTo>
                  <a:lnTo>
                    <a:pt x="628211" y="566768"/>
                  </a:lnTo>
                  <a:lnTo>
                    <a:pt x="599454" y="599417"/>
                  </a:lnTo>
                  <a:lnTo>
                    <a:pt x="566792" y="628163"/>
                  </a:lnTo>
                  <a:lnTo>
                    <a:pt x="530633" y="652597"/>
                  </a:lnTo>
                  <a:lnTo>
                    <a:pt x="491385" y="672312"/>
                  </a:lnTo>
                  <a:lnTo>
                    <a:pt x="449457" y="686899"/>
                  </a:lnTo>
                  <a:lnTo>
                    <a:pt x="405258" y="695951"/>
                  </a:lnTo>
                  <a:lnTo>
                    <a:pt x="359194" y="699058"/>
                  </a:lnTo>
                  <a:lnTo>
                    <a:pt x="473463" y="699058"/>
                  </a:lnTo>
                  <a:lnTo>
                    <a:pt x="540340" y="669373"/>
                  </a:lnTo>
                  <a:lnTo>
                    <a:pt x="578545" y="643542"/>
                  </a:lnTo>
                  <a:lnTo>
                    <a:pt x="613055" y="613152"/>
                  </a:lnTo>
                  <a:lnTo>
                    <a:pt x="643440" y="578636"/>
                  </a:lnTo>
                  <a:lnTo>
                    <a:pt x="669266" y="540424"/>
                  </a:lnTo>
                  <a:lnTo>
                    <a:pt x="690105" y="498948"/>
                  </a:lnTo>
                  <a:lnTo>
                    <a:pt x="705523" y="454638"/>
                  </a:lnTo>
                  <a:lnTo>
                    <a:pt x="715090" y="407926"/>
                  </a:lnTo>
                  <a:lnTo>
                    <a:pt x="718375" y="359244"/>
                  </a:lnTo>
                  <a:lnTo>
                    <a:pt x="715090" y="310562"/>
                  </a:lnTo>
                  <a:lnTo>
                    <a:pt x="705523" y="263851"/>
                  </a:lnTo>
                  <a:lnTo>
                    <a:pt x="690105" y="219541"/>
                  </a:lnTo>
                  <a:lnTo>
                    <a:pt x="669266" y="178065"/>
                  </a:lnTo>
                  <a:lnTo>
                    <a:pt x="643440" y="139853"/>
                  </a:lnTo>
                  <a:lnTo>
                    <a:pt x="613055" y="105336"/>
                  </a:lnTo>
                  <a:lnTo>
                    <a:pt x="578545" y="74947"/>
                  </a:lnTo>
                  <a:lnTo>
                    <a:pt x="540340" y="49116"/>
                  </a:lnTo>
                  <a:lnTo>
                    <a:pt x="498871" y="28274"/>
                  </a:lnTo>
                  <a:lnTo>
                    <a:pt x="473463" y="19430"/>
                  </a:lnTo>
                  <a:close/>
                </a:path>
              </a:pathLst>
            </a:custGeom>
            <a:solidFill>
              <a:srgbClr val="C0BFB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5" name="Google Shape;85;p1"/>
            <p:cNvSpPr/>
            <p:nvPr/>
          </p:nvSpPr>
          <p:spPr>
            <a:xfrm>
              <a:off x="3422608" y="322809"/>
              <a:ext cx="470534" cy="470534"/>
            </a:xfrm>
            <a:custGeom>
              <a:avLst/>
              <a:gdLst/>
              <a:ahLst/>
              <a:cxnLst/>
              <a:rect l="l" t="t" r="r" b="b"/>
              <a:pathLst>
                <a:path w="470535" h="470534" extrusionOk="0">
                  <a:moveTo>
                    <a:pt x="469988" y="0"/>
                  </a:moveTo>
                  <a:lnTo>
                    <a:pt x="235458" y="206717"/>
                  </a:lnTo>
                  <a:lnTo>
                    <a:pt x="7531" y="7531"/>
                  </a:lnTo>
                  <a:lnTo>
                    <a:pt x="206730" y="235432"/>
                  </a:lnTo>
                  <a:lnTo>
                    <a:pt x="0" y="469950"/>
                  </a:lnTo>
                  <a:lnTo>
                    <a:pt x="234530" y="263232"/>
                  </a:lnTo>
                  <a:lnTo>
                    <a:pt x="462457" y="462419"/>
                  </a:lnTo>
                  <a:lnTo>
                    <a:pt x="263258" y="234518"/>
                  </a:lnTo>
                  <a:lnTo>
                    <a:pt x="4699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6" name="Google Shape;86;p1"/>
            <p:cNvSpPr/>
            <p:nvPr/>
          </p:nvSpPr>
          <p:spPr>
            <a:xfrm>
              <a:off x="3295498" y="195707"/>
              <a:ext cx="724535" cy="724535"/>
            </a:xfrm>
            <a:custGeom>
              <a:avLst/>
              <a:gdLst/>
              <a:ahLst/>
              <a:cxnLst/>
              <a:rect l="l" t="t" r="r" b="b"/>
              <a:pathLst>
                <a:path w="724535" h="724535" extrusionOk="0">
                  <a:moveTo>
                    <a:pt x="362102" y="0"/>
                  </a:moveTo>
                  <a:lnTo>
                    <a:pt x="339966" y="339953"/>
                  </a:lnTo>
                  <a:lnTo>
                    <a:pt x="0" y="362076"/>
                  </a:lnTo>
                  <a:lnTo>
                    <a:pt x="339966" y="384200"/>
                  </a:lnTo>
                  <a:lnTo>
                    <a:pt x="362102" y="724154"/>
                  </a:lnTo>
                  <a:lnTo>
                    <a:pt x="384225" y="384200"/>
                  </a:lnTo>
                  <a:lnTo>
                    <a:pt x="724204" y="362076"/>
                  </a:lnTo>
                  <a:lnTo>
                    <a:pt x="384225" y="339953"/>
                  </a:lnTo>
                  <a:lnTo>
                    <a:pt x="362102" y="0"/>
                  </a:lnTo>
                  <a:close/>
                </a:path>
              </a:pathLst>
            </a:custGeom>
            <a:solidFill>
              <a:srgbClr val="ED2224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pic>
          <p:nvPicPr>
            <p:cNvPr id="87" name="Google Shape;87;p1"/>
            <p:cNvPicPr preferRelativeResize="0"/>
            <p:nvPr/>
          </p:nvPicPr>
          <p:blipFill rotWithShape="1">
            <a:blip r:embed="rId10">
              <a:alphaModFix/>
            </a:blip>
            <a:srcRect/>
            <a:stretch/>
          </p:blipFill>
          <p:spPr>
            <a:xfrm>
              <a:off x="3551122" y="451322"/>
              <a:ext cx="212953" cy="21292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8" name="Google Shape;88;p1"/>
            <p:cNvSpPr/>
            <p:nvPr/>
          </p:nvSpPr>
          <p:spPr>
            <a:xfrm>
              <a:off x="3233216" y="142252"/>
              <a:ext cx="838835" cy="835660"/>
            </a:xfrm>
            <a:custGeom>
              <a:avLst/>
              <a:gdLst/>
              <a:ahLst/>
              <a:cxnLst/>
              <a:rect l="l" t="t" r="r" b="b"/>
              <a:pathLst>
                <a:path w="838835" h="835660" extrusionOk="0">
                  <a:moveTo>
                    <a:pt x="62407" y="388848"/>
                  </a:moveTo>
                  <a:lnTo>
                    <a:pt x="47828" y="388848"/>
                  </a:lnTo>
                  <a:lnTo>
                    <a:pt x="47828" y="390867"/>
                  </a:lnTo>
                  <a:lnTo>
                    <a:pt x="51549" y="390867"/>
                  </a:lnTo>
                  <a:lnTo>
                    <a:pt x="53403" y="392061"/>
                  </a:lnTo>
                  <a:lnTo>
                    <a:pt x="53289" y="396582"/>
                  </a:lnTo>
                  <a:lnTo>
                    <a:pt x="44805" y="423913"/>
                  </a:lnTo>
                  <a:lnTo>
                    <a:pt x="34975" y="394081"/>
                  </a:lnTo>
                  <a:lnTo>
                    <a:pt x="34937" y="391782"/>
                  </a:lnTo>
                  <a:lnTo>
                    <a:pt x="36588" y="390867"/>
                  </a:lnTo>
                  <a:lnTo>
                    <a:pt x="39903" y="390867"/>
                  </a:lnTo>
                  <a:lnTo>
                    <a:pt x="39903" y="388848"/>
                  </a:lnTo>
                  <a:lnTo>
                    <a:pt x="22504" y="388848"/>
                  </a:lnTo>
                  <a:lnTo>
                    <a:pt x="22504" y="390867"/>
                  </a:lnTo>
                  <a:lnTo>
                    <a:pt x="23939" y="390867"/>
                  </a:lnTo>
                  <a:lnTo>
                    <a:pt x="25031" y="391058"/>
                  </a:lnTo>
                  <a:lnTo>
                    <a:pt x="26555" y="391820"/>
                  </a:lnTo>
                  <a:lnTo>
                    <a:pt x="27076" y="392391"/>
                  </a:lnTo>
                  <a:lnTo>
                    <a:pt x="29959" y="400088"/>
                  </a:lnTo>
                  <a:lnTo>
                    <a:pt x="21971" y="423913"/>
                  </a:lnTo>
                  <a:lnTo>
                    <a:pt x="11811" y="393903"/>
                  </a:lnTo>
                  <a:lnTo>
                    <a:pt x="11760" y="392569"/>
                  </a:lnTo>
                  <a:lnTo>
                    <a:pt x="12103" y="391934"/>
                  </a:lnTo>
                  <a:lnTo>
                    <a:pt x="13500" y="391083"/>
                  </a:lnTo>
                  <a:lnTo>
                    <a:pt x="14846" y="390867"/>
                  </a:lnTo>
                  <a:lnTo>
                    <a:pt x="16865" y="390867"/>
                  </a:lnTo>
                  <a:lnTo>
                    <a:pt x="16865" y="388848"/>
                  </a:lnTo>
                  <a:lnTo>
                    <a:pt x="0" y="388848"/>
                  </a:lnTo>
                  <a:lnTo>
                    <a:pt x="0" y="390867"/>
                  </a:lnTo>
                  <a:lnTo>
                    <a:pt x="2108" y="390867"/>
                  </a:lnTo>
                  <a:lnTo>
                    <a:pt x="3810" y="392303"/>
                  </a:lnTo>
                  <a:lnTo>
                    <a:pt x="5105" y="395173"/>
                  </a:lnTo>
                  <a:lnTo>
                    <a:pt x="19215" y="434390"/>
                  </a:lnTo>
                  <a:lnTo>
                    <a:pt x="21767" y="434124"/>
                  </a:lnTo>
                  <a:lnTo>
                    <a:pt x="31242" y="404431"/>
                  </a:lnTo>
                  <a:lnTo>
                    <a:pt x="41719" y="434390"/>
                  </a:lnTo>
                  <a:lnTo>
                    <a:pt x="44272" y="434124"/>
                  </a:lnTo>
                  <a:lnTo>
                    <a:pt x="56299" y="397522"/>
                  </a:lnTo>
                  <a:lnTo>
                    <a:pt x="57645" y="393090"/>
                  </a:lnTo>
                  <a:lnTo>
                    <a:pt x="59677" y="390867"/>
                  </a:lnTo>
                  <a:lnTo>
                    <a:pt x="62407" y="390867"/>
                  </a:lnTo>
                  <a:lnTo>
                    <a:pt x="62407" y="388848"/>
                  </a:lnTo>
                  <a:close/>
                </a:path>
                <a:path w="838835" h="835660" extrusionOk="0">
                  <a:moveTo>
                    <a:pt x="439762" y="819010"/>
                  </a:moveTo>
                  <a:lnTo>
                    <a:pt x="424281" y="806945"/>
                  </a:lnTo>
                  <a:lnTo>
                    <a:pt x="419366" y="804837"/>
                  </a:lnTo>
                  <a:lnTo>
                    <a:pt x="417715" y="803770"/>
                  </a:lnTo>
                  <a:lnTo>
                    <a:pt x="415518" y="801395"/>
                  </a:lnTo>
                  <a:lnTo>
                    <a:pt x="414972" y="799998"/>
                  </a:lnTo>
                  <a:lnTo>
                    <a:pt x="414972" y="796328"/>
                  </a:lnTo>
                  <a:lnTo>
                    <a:pt x="415734" y="794626"/>
                  </a:lnTo>
                  <a:lnTo>
                    <a:pt x="418782" y="791933"/>
                  </a:lnTo>
                  <a:lnTo>
                    <a:pt x="420814" y="791273"/>
                  </a:lnTo>
                  <a:lnTo>
                    <a:pt x="426453" y="791273"/>
                  </a:lnTo>
                  <a:lnTo>
                    <a:pt x="429056" y="792353"/>
                  </a:lnTo>
                  <a:lnTo>
                    <a:pt x="433260" y="796696"/>
                  </a:lnTo>
                  <a:lnTo>
                    <a:pt x="434771" y="799592"/>
                  </a:lnTo>
                  <a:lnTo>
                    <a:pt x="435660" y="803224"/>
                  </a:lnTo>
                  <a:lnTo>
                    <a:pt x="437680" y="803224"/>
                  </a:lnTo>
                  <a:lnTo>
                    <a:pt x="437680" y="800544"/>
                  </a:lnTo>
                  <a:lnTo>
                    <a:pt x="437540" y="798042"/>
                  </a:lnTo>
                  <a:lnTo>
                    <a:pt x="437007" y="793432"/>
                  </a:lnTo>
                  <a:lnTo>
                    <a:pt x="436549" y="791248"/>
                  </a:lnTo>
                  <a:lnTo>
                    <a:pt x="435927" y="789190"/>
                  </a:lnTo>
                  <a:lnTo>
                    <a:pt x="434403" y="789635"/>
                  </a:lnTo>
                  <a:lnTo>
                    <a:pt x="432955" y="790422"/>
                  </a:lnTo>
                  <a:lnTo>
                    <a:pt x="431558" y="791540"/>
                  </a:lnTo>
                  <a:lnTo>
                    <a:pt x="426402" y="789000"/>
                  </a:lnTo>
                  <a:lnTo>
                    <a:pt x="424751" y="788644"/>
                  </a:lnTo>
                  <a:lnTo>
                    <a:pt x="421170" y="788644"/>
                  </a:lnTo>
                  <a:lnTo>
                    <a:pt x="410337" y="799249"/>
                  </a:lnTo>
                  <a:lnTo>
                    <a:pt x="410337" y="803719"/>
                  </a:lnTo>
                  <a:lnTo>
                    <a:pt x="431177" y="817308"/>
                  </a:lnTo>
                  <a:lnTo>
                    <a:pt x="432714" y="818362"/>
                  </a:lnTo>
                  <a:lnTo>
                    <a:pt x="434644" y="821042"/>
                  </a:lnTo>
                  <a:lnTo>
                    <a:pt x="435127" y="822604"/>
                  </a:lnTo>
                  <a:lnTo>
                    <a:pt x="435127" y="825830"/>
                  </a:lnTo>
                  <a:lnTo>
                    <a:pt x="426123" y="832573"/>
                  </a:lnTo>
                  <a:lnTo>
                    <a:pt x="423710" y="832573"/>
                  </a:lnTo>
                  <a:lnTo>
                    <a:pt x="412089" y="821245"/>
                  </a:lnTo>
                  <a:lnTo>
                    <a:pt x="412089" y="819277"/>
                  </a:lnTo>
                  <a:lnTo>
                    <a:pt x="409867" y="819277"/>
                  </a:lnTo>
                  <a:lnTo>
                    <a:pt x="409867" y="821245"/>
                  </a:lnTo>
                  <a:lnTo>
                    <a:pt x="409994" y="823544"/>
                  </a:lnTo>
                  <a:lnTo>
                    <a:pt x="410476" y="828776"/>
                  </a:lnTo>
                  <a:lnTo>
                    <a:pt x="411340" y="835190"/>
                  </a:lnTo>
                  <a:lnTo>
                    <a:pt x="412191" y="834974"/>
                  </a:lnTo>
                  <a:lnTo>
                    <a:pt x="413042" y="834618"/>
                  </a:lnTo>
                  <a:lnTo>
                    <a:pt x="414743" y="833628"/>
                  </a:lnTo>
                  <a:lnTo>
                    <a:pt x="416445" y="832446"/>
                  </a:lnTo>
                  <a:lnTo>
                    <a:pt x="418452" y="833742"/>
                  </a:lnTo>
                  <a:lnTo>
                    <a:pt x="420014" y="834364"/>
                  </a:lnTo>
                  <a:lnTo>
                    <a:pt x="420979" y="834631"/>
                  </a:lnTo>
                  <a:lnTo>
                    <a:pt x="423265" y="835088"/>
                  </a:lnTo>
                  <a:lnTo>
                    <a:pt x="424624" y="835190"/>
                  </a:lnTo>
                  <a:lnTo>
                    <a:pt x="428612" y="835190"/>
                  </a:lnTo>
                  <a:lnTo>
                    <a:pt x="439762" y="823353"/>
                  </a:lnTo>
                  <a:lnTo>
                    <a:pt x="439762" y="819010"/>
                  </a:lnTo>
                  <a:close/>
                </a:path>
                <a:path w="838835" h="835660" extrusionOk="0">
                  <a:moveTo>
                    <a:pt x="448589" y="0"/>
                  </a:moveTo>
                  <a:lnTo>
                    <a:pt x="432473" y="0"/>
                  </a:lnTo>
                  <a:lnTo>
                    <a:pt x="432473" y="2019"/>
                  </a:lnTo>
                  <a:lnTo>
                    <a:pt x="437032" y="2019"/>
                  </a:lnTo>
                  <a:lnTo>
                    <a:pt x="439318" y="4495"/>
                  </a:lnTo>
                  <a:lnTo>
                    <a:pt x="439318" y="33515"/>
                  </a:lnTo>
                  <a:lnTo>
                    <a:pt x="413042" y="0"/>
                  </a:lnTo>
                  <a:lnTo>
                    <a:pt x="400761" y="0"/>
                  </a:lnTo>
                  <a:lnTo>
                    <a:pt x="400761" y="2019"/>
                  </a:lnTo>
                  <a:lnTo>
                    <a:pt x="405193" y="2019"/>
                  </a:lnTo>
                  <a:lnTo>
                    <a:pt x="407416" y="2959"/>
                  </a:lnTo>
                  <a:lnTo>
                    <a:pt x="407416" y="39852"/>
                  </a:lnTo>
                  <a:lnTo>
                    <a:pt x="405536" y="42519"/>
                  </a:lnTo>
                  <a:lnTo>
                    <a:pt x="401777" y="42519"/>
                  </a:lnTo>
                  <a:lnTo>
                    <a:pt x="401777" y="44538"/>
                  </a:lnTo>
                  <a:lnTo>
                    <a:pt x="417893" y="44538"/>
                  </a:lnTo>
                  <a:lnTo>
                    <a:pt x="417893" y="42519"/>
                  </a:lnTo>
                  <a:lnTo>
                    <a:pt x="413283" y="42519"/>
                  </a:lnTo>
                  <a:lnTo>
                    <a:pt x="410972" y="39852"/>
                  </a:lnTo>
                  <a:lnTo>
                    <a:pt x="410972" y="7467"/>
                  </a:lnTo>
                  <a:lnTo>
                    <a:pt x="440664" y="45275"/>
                  </a:lnTo>
                  <a:lnTo>
                    <a:pt x="442417" y="44805"/>
                  </a:lnTo>
                  <a:lnTo>
                    <a:pt x="442417" y="4483"/>
                  </a:lnTo>
                  <a:lnTo>
                    <a:pt x="444474" y="2019"/>
                  </a:lnTo>
                  <a:lnTo>
                    <a:pt x="448589" y="2019"/>
                  </a:lnTo>
                  <a:lnTo>
                    <a:pt x="448589" y="0"/>
                  </a:lnTo>
                  <a:close/>
                </a:path>
                <a:path w="838835" h="835660" extrusionOk="0">
                  <a:moveTo>
                    <a:pt x="838517" y="420090"/>
                  </a:moveTo>
                  <a:lnTo>
                    <a:pt x="836701" y="419557"/>
                  </a:lnTo>
                  <a:lnTo>
                    <a:pt x="836041" y="421436"/>
                  </a:lnTo>
                  <a:lnTo>
                    <a:pt x="835367" y="423062"/>
                  </a:lnTo>
                  <a:lnTo>
                    <a:pt x="823937" y="430568"/>
                  </a:lnTo>
                  <a:lnTo>
                    <a:pt x="815454" y="430568"/>
                  </a:lnTo>
                  <a:lnTo>
                    <a:pt x="813663" y="429285"/>
                  </a:lnTo>
                  <a:lnTo>
                    <a:pt x="813663" y="412432"/>
                  </a:lnTo>
                  <a:lnTo>
                    <a:pt x="814692" y="411695"/>
                  </a:lnTo>
                  <a:lnTo>
                    <a:pt x="820204" y="411772"/>
                  </a:lnTo>
                  <a:lnTo>
                    <a:pt x="826020" y="419087"/>
                  </a:lnTo>
                  <a:lnTo>
                    <a:pt x="828509" y="419087"/>
                  </a:lnTo>
                  <a:lnTo>
                    <a:pt x="828509" y="401688"/>
                  </a:lnTo>
                  <a:lnTo>
                    <a:pt x="826020" y="401688"/>
                  </a:lnTo>
                  <a:lnTo>
                    <a:pt x="825842" y="403339"/>
                  </a:lnTo>
                  <a:lnTo>
                    <a:pt x="825525" y="404647"/>
                  </a:lnTo>
                  <a:lnTo>
                    <a:pt x="814209" y="408800"/>
                  </a:lnTo>
                  <a:lnTo>
                    <a:pt x="813663" y="408139"/>
                  </a:lnTo>
                  <a:lnTo>
                    <a:pt x="813663" y="392747"/>
                  </a:lnTo>
                  <a:lnTo>
                    <a:pt x="815365" y="391744"/>
                  </a:lnTo>
                  <a:lnTo>
                    <a:pt x="822401" y="391744"/>
                  </a:lnTo>
                  <a:lnTo>
                    <a:pt x="826960" y="392023"/>
                  </a:lnTo>
                  <a:lnTo>
                    <a:pt x="834148" y="401688"/>
                  </a:lnTo>
                  <a:lnTo>
                    <a:pt x="836231" y="401421"/>
                  </a:lnTo>
                  <a:lnTo>
                    <a:pt x="835698" y="388861"/>
                  </a:lnTo>
                  <a:lnTo>
                    <a:pt x="800366" y="388861"/>
                  </a:lnTo>
                  <a:lnTo>
                    <a:pt x="800366" y="390867"/>
                  </a:lnTo>
                  <a:lnTo>
                    <a:pt x="804799" y="390867"/>
                  </a:lnTo>
                  <a:lnTo>
                    <a:pt x="807021" y="392760"/>
                  </a:lnTo>
                  <a:lnTo>
                    <a:pt x="807021" y="429920"/>
                  </a:lnTo>
                  <a:lnTo>
                    <a:pt x="804951" y="431368"/>
                  </a:lnTo>
                  <a:lnTo>
                    <a:pt x="800836" y="431368"/>
                  </a:lnTo>
                  <a:lnTo>
                    <a:pt x="800836" y="433387"/>
                  </a:lnTo>
                  <a:lnTo>
                    <a:pt x="836701" y="433387"/>
                  </a:lnTo>
                  <a:lnTo>
                    <a:pt x="838517" y="42009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90" name="Google Shape;90;p1"/>
          <p:cNvSpPr txBox="1"/>
          <p:nvPr/>
        </p:nvSpPr>
        <p:spPr>
          <a:xfrm>
            <a:off x="2591140" y="2869838"/>
            <a:ext cx="2122985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200" b="1" dirty="0">
              <a:solidFill>
                <a:srgbClr val="E81D25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2107209" y="3465122"/>
            <a:ext cx="2896692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E81D25"/>
                </a:solidFill>
                <a:latin typeface="Trebuchet MS"/>
                <a:ea typeface="Trebuchet MS"/>
                <a:cs typeface="Trebuchet MS"/>
                <a:sym typeface="Trebuchet MS"/>
              </a:rPr>
              <a:t>January 2026</a:t>
            </a:r>
            <a:endParaRPr sz="1800" dirty="0">
              <a:solidFill>
                <a:srgbClr val="E81D25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9B8ED61-5030-DD91-8761-0F717D40F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3152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051AE90-600F-03CC-4CC1-5BA87B9797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0081" y="1352978"/>
            <a:ext cx="782955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Where Austrian Companies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Can Still Thrive in the United States?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800" b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Policies for Growth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B7624-C6CA-8D4B-DAEB-41E8A5C74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Mixed Policy Support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B02BBD-B6FD-6D79-D3D3-5DC7BE21D5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5760" y="1171384"/>
            <a:ext cx="6583680" cy="2769989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Supportive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Tax bill offers R&amp;D expensing and large deductions for US manufacturing.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Tax credits for small companies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Favorable M&amp;A reviews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Discouraging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Federal research funding cuts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Pressure to reduce prices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Tariff and immigration policies</a:t>
            </a:r>
          </a:p>
        </p:txBody>
      </p:sp>
    </p:spTree>
    <p:extLst>
      <p:ext uri="{BB962C8B-B14F-4D97-AF65-F5344CB8AC3E}">
        <p14:creationId xmlns:p14="http://schemas.microsoft.com/office/powerpoint/2010/main" val="25035027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BC75A-CB91-7426-C972-5E3F46C8F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422" y="252793"/>
            <a:ext cx="6583680" cy="492443"/>
          </a:xfrm>
        </p:spPr>
        <p:txBody>
          <a:bodyPr/>
          <a:lstStyle/>
          <a:p>
            <a:r>
              <a:rPr lang="en-US" dirty="0"/>
              <a:t>Défense Spending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89218F-95B1-66E1-8739-C27856B7B0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5760" y="1261872"/>
            <a:ext cx="6583680" cy="304698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US Défense spending for RDTE and Procurement is increasing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Nearly 385 Bil $USD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Increase to 40% of budget from 33% in 2018.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Mostly tied up in a few major weapon systems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Recent conflicts have demonstrated new threats and new capabilities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Low cost, saturation of drones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Autonomous systems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Defensive barriers </a:t>
            </a:r>
          </a:p>
        </p:txBody>
      </p:sp>
    </p:spTree>
    <p:extLst>
      <p:ext uri="{BB962C8B-B14F-4D97-AF65-F5344CB8AC3E}">
        <p14:creationId xmlns:p14="http://schemas.microsoft.com/office/powerpoint/2010/main" val="34704938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0A585-31DC-1214-0441-09C340211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" y="219456"/>
            <a:ext cx="6583680" cy="984885"/>
          </a:xfrm>
        </p:spPr>
        <p:txBody>
          <a:bodyPr/>
          <a:lstStyle/>
          <a:p>
            <a:r>
              <a:rPr lang="en-US" dirty="0"/>
              <a:t>Recognition that Change</a:t>
            </a:r>
            <a:br>
              <a:rPr lang="en-US" dirty="0"/>
            </a:br>
            <a:r>
              <a:rPr lang="en-US" dirty="0"/>
              <a:t> is Necessary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B7C8F9-7DB4-E8DE-3CDA-2856E4771E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5760" y="1261872"/>
            <a:ext cx="6583680" cy="3323987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General bipartisan agreement to try: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Procure new systems faster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Buy from companies that are not defense contractors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Test new systems faster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Reduce weight and give more lethality to small units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This year, 25-50 billion $USD available for these programs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More than double two years ago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Opportunities for non-US companies to participate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Helpful to have some US production </a:t>
            </a:r>
          </a:p>
        </p:txBody>
      </p:sp>
    </p:spTree>
    <p:extLst>
      <p:ext uri="{BB962C8B-B14F-4D97-AF65-F5344CB8AC3E}">
        <p14:creationId xmlns:p14="http://schemas.microsoft.com/office/powerpoint/2010/main" val="31920117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1888D-7000-1CB4-B7ED-A7DDE641F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Environment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6A06AB-D913-39BF-CBBC-1988CCF362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5760" y="1261872"/>
            <a:ext cx="6583680" cy="2769989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Administration is slashing staff, reshaping military leadership.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Disruption may help, hurt push for change.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President proposed essentially doubling procurement budget.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Unlike to get that much, but Congress may agree to more (100 Bil $USD) before November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Rate of spending increase would likely be reduced if Democrats win substantially in November.</a:t>
            </a:r>
          </a:p>
        </p:txBody>
      </p:sp>
    </p:spTree>
    <p:extLst>
      <p:ext uri="{BB962C8B-B14F-4D97-AF65-F5344CB8AC3E}">
        <p14:creationId xmlns:p14="http://schemas.microsoft.com/office/powerpoint/2010/main" val="37238824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DE8ED-26A7-C044-BF69-BA12A0939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We Had Time….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9081A8-B5CF-1115-431E-2AF2BC1C9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5760" y="1261872"/>
            <a:ext cx="6583680" cy="304698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Rapid Changes and Investment in Mobility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EVs, AVs, micromobility, commercial AV and drones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Financial and Professional Services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Ground zero for AI transformations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Energy and Chemicals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Consumer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Leisure experiences and products</a:t>
            </a:r>
          </a:p>
        </p:txBody>
      </p:sp>
    </p:spTree>
    <p:extLst>
      <p:ext uri="{BB962C8B-B14F-4D97-AF65-F5344CB8AC3E}">
        <p14:creationId xmlns:p14="http://schemas.microsoft.com/office/powerpoint/2010/main" val="21783360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" name="Google Shape;105;p4"/>
          <p:cNvGrpSpPr/>
          <p:nvPr/>
        </p:nvGrpSpPr>
        <p:grpSpPr>
          <a:xfrm>
            <a:off x="0" y="0"/>
            <a:ext cx="7315200" cy="1737750"/>
            <a:chOff x="0" y="0"/>
            <a:chExt cx="7315200" cy="1737750"/>
          </a:xfrm>
        </p:grpSpPr>
        <p:sp>
          <p:nvSpPr>
            <p:cNvPr id="106" name="Google Shape;106;p4"/>
            <p:cNvSpPr/>
            <p:nvPr/>
          </p:nvSpPr>
          <p:spPr>
            <a:xfrm>
              <a:off x="0" y="0"/>
              <a:ext cx="7315200" cy="914400"/>
            </a:xfrm>
            <a:custGeom>
              <a:avLst/>
              <a:gdLst/>
              <a:ahLst/>
              <a:cxnLst/>
              <a:rect l="l" t="t" r="r" b="b"/>
              <a:pathLst>
                <a:path w="7315200" h="914400" extrusionOk="0">
                  <a:moveTo>
                    <a:pt x="7315200" y="0"/>
                  </a:moveTo>
                  <a:lnTo>
                    <a:pt x="0" y="0"/>
                  </a:lnTo>
                  <a:lnTo>
                    <a:pt x="0" y="914400"/>
                  </a:lnTo>
                  <a:lnTo>
                    <a:pt x="7315200" y="914400"/>
                  </a:lnTo>
                  <a:lnTo>
                    <a:pt x="7315200" y="0"/>
                  </a:lnTo>
                  <a:close/>
                </a:path>
              </a:pathLst>
            </a:custGeom>
            <a:solidFill>
              <a:srgbClr val="E81D25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pic>
          <p:nvPicPr>
            <p:cNvPr id="107" name="Google Shape;107;p4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6022275" y="932870"/>
              <a:ext cx="1175124" cy="80488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08" name="Google Shape;108;p4"/>
          <p:cNvGrpSpPr/>
          <p:nvPr/>
        </p:nvGrpSpPr>
        <p:grpSpPr>
          <a:xfrm>
            <a:off x="0" y="3465413"/>
            <a:ext cx="7315200" cy="2021062"/>
            <a:chOff x="0" y="3465413"/>
            <a:chExt cx="7315200" cy="2021062"/>
          </a:xfrm>
        </p:grpSpPr>
        <p:sp>
          <p:nvSpPr>
            <p:cNvPr id="109" name="Google Shape;109;p4"/>
            <p:cNvSpPr/>
            <p:nvPr/>
          </p:nvSpPr>
          <p:spPr>
            <a:xfrm>
              <a:off x="0" y="4015815"/>
              <a:ext cx="7315200" cy="1470660"/>
            </a:xfrm>
            <a:custGeom>
              <a:avLst/>
              <a:gdLst/>
              <a:ahLst/>
              <a:cxnLst/>
              <a:rect l="l" t="t" r="r" b="b"/>
              <a:pathLst>
                <a:path w="7315200" h="1470660" extrusionOk="0">
                  <a:moveTo>
                    <a:pt x="1602714" y="68707"/>
                  </a:moveTo>
                  <a:lnTo>
                    <a:pt x="1599488" y="0"/>
                  </a:lnTo>
                  <a:lnTo>
                    <a:pt x="877036" y="394296"/>
                  </a:lnTo>
                  <a:lnTo>
                    <a:pt x="924483" y="421246"/>
                  </a:lnTo>
                  <a:lnTo>
                    <a:pt x="1602714" y="68707"/>
                  </a:lnTo>
                  <a:close/>
                </a:path>
                <a:path w="7315200" h="1470660" extrusionOk="0">
                  <a:moveTo>
                    <a:pt x="2263140" y="446430"/>
                  </a:moveTo>
                  <a:lnTo>
                    <a:pt x="1598307" y="80835"/>
                  </a:lnTo>
                  <a:lnTo>
                    <a:pt x="934351" y="446430"/>
                  </a:lnTo>
                  <a:lnTo>
                    <a:pt x="2263140" y="446430"/>
                  </a:lnTo>
                  <a:close/>
                </a:path>
                <a:path w="7315200" h="1470660" extrusionOk="0">
                  <a:moveTo>
                    <a:pt x="7315200" y="1107922"/>
                  </a:moveTo>
                  <a:lnTo>
                    <a:pt x="7279246" y="1107325"/>
                  </a:lnTo>
                  <a:lnTo>
                    <a:pt x="7241972" y="1107033"/>
                  </a:lnTo>
                  <a:lnTo>
                    <a:pt x="7163435" y="1107211"/>
                  </a:lnTo>
                  <a:lnTo>
                    <a:pt x="6793636" y="1112342"/>
                  </a:lnTo>
                  <a:lnTo>
                    <a:pt x="6686651" y="1113180"/>
                  </a:lnTo>
                  <a:lnTo>
                    <a:pt x="6573634" y="1113243"/>
                  </a:lnTo>
                  <a:lnTo>
                    <a:pt x="6514808" y="1112888"/>
                  </a:lnTo>
                  <a:lnTo>
                    <a:pt x="6454419" y="1112202"/>
                  </a:lnTo>
                  <a:lnTo>
                    <a:pt x="6392469" y="1111186"/>
                  </a:lnTo>
                  <a:lnTo>
                    <a:pt x="6328918" y="1109764"/>
                  </a:lnTo>
                  <a:lnTo>
                    <a:pt x="5783491" y="1093393"/>
                  </a:lnTo>
                  <a:lnTo>
                    <a:pt x="5599366" y="1088542"/>
                  </a:lnTo>
                  <a:lnTo>
                    <a:pt x="5473522" y="1086015"/>
                  </a:lnTo>
                  <a:lnTo>
                    <a:pt x="5414010" y="1085392"/>
                  </a:lnTo>
                  <a:lnTo>
                    <a:pt x="5368442" y="1085456"/>
                  </a:lnTo>
                  <a:lnTo>
                    <a:pt x="5332006" y="1086078"/>
                  </a:lnTo>
                  <a:lnTo>
                    <a:pt x="5190337" y="1091171"/>
                  </a:lnTo>
                  <a:lnTo>
                    <a:pt x="5056060" y="1094994"/>
                  </a:lnTo>
                  <a:lnTo>
                    <a:pt x="4846320" y="1099705"/>
                  </a:lnTo>
                  <a:lnTo>
                    <a:pt x="4552975" y="1104760"/>
                  </a:lnTo>
                  <a:lnTo>
                    <a:pt x="4248543" y="1108570"/>
                  </a:lnTo>
                  <a:lnTo>
                    <a:pt x="3958259" y="1110830"/>
                  </a:lnTo>
                  <a:lnTo>
                    <a:pt x="3753154" y="1111288"/>
                  </a:lnTo>
                  <a:lnTo>
                    <a:pt x="3623627" y="1110742"/>
                  </a:lnTo>
                  <a:lnTo>
                    <a:pt x="3551885" y="1109916"/>
                  </a:lnTo>
                  <a:lnTo>
                    <a:pt x="3493706" y="1108684"/>
                  </a:lnTo>
                  <a:lnTo>
                    <a:pt x="3408718" y="1105865"/>
                  </a:lnTo>
                  <a:lnTo>
                    <a:pt x="3350476" y="1104455"/>
                  </a:lnTo>
                  <a:lnTo>
                    <a:pt x="3295104" y="1103617"/>
                  </a:lnTo>
                  <a:lnTo>
                    <a:pt x="3242221" y="1103261"/>
                  </a:lnTo>
                  <a:lnTo>
                    <a:pt x="3191421" y="1103312"/>
                  </a:lnTo>
                  <a:lnTo>
                    <a:pt x="3094596" y="1104303"/>
                  </a:lnTo>
                  <a:lnTo>
                    <a:pt x="2955340" y="1106703"/>
                  </a:lnTo>
                  <a:lnTo>
                    <a:pt x="2954096" y="1095667"/>
                  </a:lnTo>
                  <a:lnTo>
                    <a:pt x="2949321" y="1095667"/>
                  </a:lnTo>
                  <a:lnTo>
                    <a:pt x="2949321" y="556564"/>
                  </a:lnTo>
                  <a:lnTo>
                    <a:pt x="2960979" y="556564"/>
                  </a:lnTo>
                  <a:lnTo>
                    <a:pt x="2960979" y="517563"/>
                  </a:lnTo>
                  <a:lnTo>
                    <a:pt x="2952712" y="514045"/>
                  </a:lnTo>
                  <a:lnTo>
                    <a:pt x="2944888" y="506666"/>
                  </a:lnTo>
                  <a:lnTo>
                    <a:pt x="2938526" y="495630"/>
                  </a:lnTo>
                  <a:lnTo>
                    <a:pt x="2934627" y="481139"/>
                  </a:lnTo>
                  <a:lnTo>
                    <a:pt x="2940393" y="481139"/>
                  </a:lnTo>
                  <a:lnTo>
                    <a:pt x="2940393" y="469950"/>
                  </a:lnTo>
                  <a:lnTo>
                    <a:pt x="2940393" y="436308"/>
                  </a:lnTo>
                  <a:lnTo>
                    <a:pt x="2940393" y="370471"/>
                  </a:lnTo>
                  <a:lnTo>
                    <a:pt x="2940393" y="351358"/>
                  </a:lnTo>
                  <a:lnTo>
                    <a:pt x="2846362" y="351358"/>
                  </a:lnTo>
                  <a:lnTo>
                    <a:pt x="2846362" y="370471"/>
                  </a:lnTo>
                  <a:lnTo>
                    <a:pt x="2846362" y="436308"/>
                  </a:lnTo>
                  <a:lnTo>
                    <a:pt x="2823019" y="436308"/>
                  </a:lnTo>
                  <a:lnTo>
                    <a:pt x="2823019" y="370471"/>
                  </a:lnTo>
                  <a:lnTo>
                    <a:pt x="2846362" y="370471"/>
                  </a:lnTo>
                  <a:lnTo>
                    <a:pt x="2846362" y="351358"/>
                  </a:lnTo>
                  <a:lnTo>
                    <a:pt x="2802852" y="351358"/>
                  </a:lnTo>
                  <a:lnTo>
                    <a:pt x="2802852" y="370471"/>
                  </a:lnTo>
                  <a:lnTo>
                    <a:pt x="2802852" y="436308"/>
                  </a:lnTo>
                  <a:lnTo>
                    <a:pt x="2776207" y="436308"/>
                  </a:lnTo>
                  <a:lnTo>
                    <a:pt x="2776207" y="370471"/>
                  </a:lnTo>
                  <a:lnTo>
                    <a:pt x="2802852" y="370471"/>
                  </a:lnTo>
                  <a:lnTo>
                    <a:pt x="2802852" y="351358"/>
                  </a:lnTo>
                  <a:lnTo>
                    <a:pt x="2756039" y="351358"/>
                  </a:lnTo>
                  <a:lnTo>
                    <a:pt x="2756039" y="370471"/>
                  </a:lnTo>
                  <a:lnTo>
                    <a:pt x="2756039" y="436308"/>
                  </a:lnTo>
                  <a:lnTo>
                    <a:pt x="2729395" y="436308"/>
                  </a:lnTo>
                  <a:lnTo>
                    <a:pt x="2729395" y="370471"/>
                  </a:lnTo>
                  <a:lnTo>
                    <a:pt x="2756039" y="370471"/>
                  </a:lnTo>
                  <a:lnTo>
                    <a:pt x="2756039" y="351358"/>
                  </a:lnTo>
                  <a:lnTo>
                    <a:pt x="2709227" y="351358"/>
                  </a:lnTo>
                  <a:lnTo>
                    <a:pt x="2709227" y="370471"/>
                  </a:lnTo>
                  <a:lnTo>
                    <a:pt x="2709227" y="436308"/>
                  </a:lnTo>
                  <a:lnTo>
                    <a:pt x="2682570" y="436308"/>
                  </a:lnTo>
                  <a:lnTo>
                    <a:pt x="2682570" y="370471"/>
                  </a:lnTo>
                  <a:lnTo>
                    <a:pt x="2709227" y="370471"/>
                  </a:lnTo>
                  <a:lnTo>
                    <a:pt x="2709227" y="351358"/>
                  </a:lnTo>
                  <a:lnTo>
                    <a:pt x="2662390" y="351358"/>
                  </a:lnTo>
                  <a:lnTo>
                    <a:pt x="2662390" y="370471"/>
                  </a:lnTo>
                  <a:lnTo>
                    <a:pt x="2662390" y="436308"/>
                  </a:lnTo>
                  <a:lnTo>
                    <a:pt x="2635758" y="436308"/>
                  </a:lnTo>
                  <a:lnTo>
                    <a:pt x="2635758" y="370471"/>
                  </a:lnTo>
                  <a:lnTo>
                    <a:pt x="2662390" y="370471"/>
                  </a:lnTo>
                  <a:lnTo>
                    <a:pt x="2662390" y="351358"/>
                  </a:lnTo>
                  <a:lnTo>
                    <a:pt x="2615590" y="351358"/>
                  </a:lnTo>
                  <a:lnTo>
                    <a:pt x="2615590" y="370471"/>
                  </a:lnTo>
                  <a:lnTo>
                    <a:pt x="2615590" y="436308"/>
                  </a:lnTo>
                  <a:lnTo>
                    <a:pt x="2588933" y="436308"/>
                  </a:lnTo>
                  <a:lnTo>
                    <a:pt x="2588933" y="370471"/>
                  </a:lnTo>
                  <a:lnTo>
                    <a:pt x="2615590" y="370471"/>
                  </a:lnTo>
                  <a:lnTo>
                    <a:pt x="2615590" y="351358"/>
                  </a:lnTo>
                  <a:lnTo>
                    <a:pt x="2568778" y="351358"/>
                  </a:lnTo>
                  <a:lnTo>
                    <a:pt x="2568778" y="370471"/>
                  </a:lnTo>
                  <a:lnTo>
                    <a:pt x="2568778" y="436308"/>
                  </a:lnTo>
                  <a:lnTo>
                    <a:pt x="2542121" y="436308"/>
                  </a:lnTo>
                  <a:lnTo>
                    <a:pt x="2542121" y="370471"/>
                  </a:lnTo>
                  <a:lnTo>
                    <a:pt x="2568778" y="370471"/>
                  </a:lnTo>
                  <a:lnTo>
                    <a:pt x="2568778" y="351358"/>
                  </a:lnTo>
                  <a:lnTo>
                    <a:pt x="2521940" y="351358"/>
                  </a:lnTo>
                  <a:lnTo>
                    <a:pt x="2521940" y="370471"/>
                  </a:lnTo>
                  <a:lnTo>
                    <a:pt x="2521940" y="436308"/>
                  </a:lnTo>
                  <a:lnTo>
                    <a:pt x="2495296" y="436308"/>
                  </a:lnTo>
                  <a:lnTo>
                    <a:pt x="2495296" y="370471"/>
                  </a:lnTo>
                  <a:lnTo>
                    <a:pt x="2521940" y="370471"/>
                  </a:lnTo>
                  <a:lnTo>
                    <a:pt x="2521940" y="351358"/>
                  </a:lnTo>
                  <a:lnTo>
                    <a:pt x="2475128" y="351358"/>
                  </a:lnTo>
                  <a:lnTo>
                    <a:pt x="2475128" y="370471"/>
                  </a:lnTo>
                  <a:lnTo>
                    <a:pt x="2475128" y="436308"/>
                  </a:lnTo>
                  <a:lnTo>
                    <a:pt x="2452039" y="436308"/>
                  </a:lnTo>
                  <a:lnTo>
                    <a:pt x="2452039" y="370471"/>
                  </a:lnTo>
                  <a:lnTo>
                    <a:pt x="2475128" y="370471"/>
                  </a:lnTo>
                  <a:lnTo>
                    <a:pt x="2475128" y="351358"/>
                  </a:lnTo>
                  <a:lnTo>
                    <a:pt x="2430919" y="351358"/>
                  </a:lnTo>
                  <a:lnTo>
                    <a:pt x="2430919" y="293408"/>
                  </a:lnTo>
                  <a:lnTo>
                    <a:pt x="2359672" y="293408"/>
                  </a:lnTo>
                  <a:lnTo>
                    <a:pt x="2359672" y="469950"/>
                  </a:lnTo>
                  <a:lnTo>
                    <a:pt x="837857" y="469950"/>
                  </a:lnTo>
                  <a:lnTo>
                    <a:pt x="837857" y="442950"/>
                  </a:lnTo>
                  <a:lnTo>
                    <a:pt x="837857" y="377113"/>
                  </a:lnTo>
                  <a:lnTo>
                    <a:pt x="837857" y="293408"/>
                  </a:lnTo>
                  <a:lnTo>
                    <a:pt x="766597" y="293408"/>
                  </a:lnTo>
                  <a:lnTo>
                    <a:pt x="766597" y="357949"/>
                  </a:lnTo>
                  <a:lnTo>
                    <a:pt x="743826" y="357949"/>
                  </a:lnTo>
                  <a:lnTo>
                    <a:pt x="743826" y="377113"/>
                  </a:lnTo>
                  <a:lnTo>
                    <a:pt x="743826" y="442950"/>
                  </a:lnTo>
                  <a:lnTo>
                    <a:pt x="720458" y="442950"/>
                  </a:lnTo>
                  <a:lnTo>
                    <a:pt x="720458" y="377113"/>
                  </a:lnTo>
                  <a:lnTo>
                    <a:pt x="743826" y="377113"/>
                  </a:lnTo>
                  <a:lnTo>
                    <a:pt x="743826" y="357949"/>
                  </a:lnTo>
                  <a:lnTo>
                    <a:pt x="700290" y="357949"/>
                  </a:lnTo>
                  <a:lnTo>
                    <a:pt x="700290" y="377113"/>
                  </a:lnTo>
                  <a:lnTo>
                    <a:pt x="700290" y="442950"/>
                  </a:lnTo>
                  <a:lnTo>
                    <a:pt x="673646" y="442950"/>
                  </a:lnTo>
                  <a:lnTo>
                    <a:pt x="673646" y="377113"/>
                  </a:lnTo>
                  <a:lnTo>
                    <a:pt x="700290" y="377113"/>
                  </a:lnTo>
                  <a:lnTo>
                    <a:pt x="700290" y="357949"/>
                  </a:lnTo>
                  <a:lnTo>
                    <a:pt x="653478" y="357949"/>
                  </a:lnTo>
                  <a:lnTo>
                    <a:pt x="653478" y="377113"/>
                  </a:lnTo>
                  <a:lnTo>
                    <a:pt x="653478" y="442950"/>
                  </a:lnTo>
                  <a:lnTo>
                    <a:pt x="626833" y="442950"/>
                  </a:lnTo>
                  <a:lnTo>
                    <a:pt x="626833" y="377113"/>
                  </a:lnTo>
                  <a:lnTo>
                    <a:pt x="653478" y="377113"/>
                  </a:lnTo>
                  <a:lnTo>
                    <a:pt x="653478" y="357949"/>
                  </a:lnTo>
                  <a:lnTo>
                    <a:pt x="606666" y="357949"/>
                  </a:lnTo>
                  <a:lnTo>
                    <a:pt x="606666" y="377113"/>
                  </a:lnTo>
                  <a:lnTo>
                    <a:pt x="606666" y="442950"/>
                  </a:lnTo>
                  <a:lnTo>
                    <a:pt x="580009" y="442950"/>
                  </a:lnTo>
                  <a:lnTo>
                    <a:pt x="580009" y="377113"/>
                  </a:lnTo>
                  <a:lnTo>
                    <a:pt x="606666" y="377113"/>
                  </a:lnTo>
                  <a:lnTo>
                    <a:pt x="606666" y="357949"/>
                  </a:lnTo>
                  <a:lnTo>
                    <a:pt x="559841" y="357949"/>
                  </a:lnTo>
                  <a:lnTo>
                    <a:pt x="559841" y="377113"/>
                  </a:lnTo>
                  <a:lnTo>
                    <a:pt x="559841" y="442950"/>
                  </a:lnTo>
                  <a:lnTo>
                    <a:pt x="533209" y="442950"/>
                  </a:lnTo>
                  <a:lnTo>
                    <a:pt x="533209" y="377113"/>
                  </a:lnTo>
                  <a:lnTo>
                    <a:pt x="559841" y="377113"/>
                  </a:lnTo>
                  <a:lnTo>
                    <a:pt x="559841" y="357949"/>
                  </a:lnTo>
                  <a:lnTo>
                    <a:pt x="513029" y="357949"/>
                  </a:lnTo>
                  <a:lnTo>
                    <a:pt x="513029" y="377113"/>
                  </a:lnTo>
                  <a:lnTo>
                    <a:pt x="513029" y="442950"/>
                  </a:lnTo>
                  <a:lnTo>
                    <a:pt x="486397" y="442950"/>
                  </a:lnTo>
                  <a:lnTo>
                    <a:pt x="486397" y="377113"/>
                  </a:lnTo>
                  <a:lnTo>
                    <a:pt x="513029" y="377113"/>
                  </a:lnTo>
                  <a:lnTo>
                    <a:pt x="513029" y="357949"/>
                  </a:lnTo>
                  <a:lnTo>
                    <a:pt x="466204" y="357949"/>
                  </a:lnTo>
                  <a:lnTo>
                    <a:pt x="466204" y="377113"/>
                  </a:lnTo>
                  <a:lnTo>
                    <a:pt x="466204" y="442950"/>
                  </a:lnTo>
                  <a:lnTo>
                    <a:pt x="439547" y="442950"/>
                  </a:lnTo>
                  <a:lnTo>
                    <a:pt x="439547" y="377113"/>
                  </a:lnTo>
                  <a:lnTo>
                    <a:pt x="466204" y="377113"/>
                  </a:lnTo>
                  <a:lnTo>
                    <a:pt x="466204" y="357949"/>
                  </a:lnTo>
                  <a:lnTo>
                    <a:pt x="419379" y="357949"/>
                  </a:lnTo>
                  <a:lnTo>
                    <a:pt x="419379" y="377113"/>
                  </a:lnTo>
                  <a:lnTo>
                    <a:pt x="419379" y="442950"/>
                  </a:lnTo>
                  <a:lnTo>
                    <a:pt x="392747" y="442950"/>
                  </a:lnTo>
                  <a:lnTo>
                    <a:pt x="392747" y="377113"/>
                  </a:lnTo>
                  <a:lnTo>
                    <a:pt x="419379" y="377113"/>
                  </a:lnTo>
                  <a:lnTo>
                    <a:pt x="419379" y="357949"/>
                  </a:lnTo>
                  <a:lnTo>
                    <a:pt x="372579" y="357949"/>
                  </a:lnTo>
                  <a:lnTo>
                    <a:pt x="372579" y="377113"/>
                  </a:lnTo>
                  <a:lnTo>
                    <a:pt x="372579" y="442950"/>
                  </a:lnTo>
                  <a:lnTo>
                    <a:pt x="349478" y="442950"/>
                  </a:lnTo>
                  <a:lnTo>
                    <a:pt x="349478" y="377113"/>
                  </a:lnTo>
                  <a:lnTo>
                    <a:pt x="372579" y="377113"/>
                  </a:lnTo>
                  <a:lnTo>
                    <a:pt x="372579" y="357949"/>
                  </a:lnTo>
                  <a:lnTo>
                    <a:pt x="257124" y="357949"/>
                  </a:lnTo>
                  <a:lnTo>
                    <a:pt x="257124" y="487781"/>
                  </a:lnTo>
                  <a:lnTo>
                    <a:pt x="263664" y="487781"/>
                  </a:lnTo>
                  <a:lnTo>
                    <a:pt x="258622" y="499567"/>
                  </a:lnTo>
                  <a:lnTo>
                    <a:pt x="251802" y="508558"/>
                  </a:lnTo>
                  <a:lnTo>
                    <a:pt x="244132" y="514604"/>
                  </a:lnTo>
                  <a:lnTo>
                    <a:pt x="236550" y="517563"/>
                  </a:lnTo>
                  <a:lnTo>
                    <a:pt x="236550" y="556564"/>
                  </a:lnTo>
                  <a:lnTo>
                    <a:pt x="248208" y="556564"/>
                  </a:lnTo>
                  <a:lnTo>
                    <a:pt x="248208" y="1071118"/>
                  </a:lnTo>
                  <a:lnTo>
                    <a:pt x="225425" y="1071803"/>
                  </a:lnTo>
                  <a:lnTo>
                    <a:pt x="156235" y="1075537"/>
                  </a:lnTo>
                  <a:lnTo>
                    <a:pt x="95300" y="1080058"/>
                  </a:lnTo>
                  <a:lnTo>
                    <a:pt x="43078" y="1084973"/>
                  </a:lnTo>
                  <a:lnTo>
                    <a:pt x="0" y="1089863"/>
                  </a:lnTo>
                  <a:lnTo>
                    <a:pt x="0" y="1470583"/>
                  </a:lnTo>
                  <a:lnTo>
                    <a:pt x="7315200" y="1470583"/>
                  </a:lnTo>
                  <a:lnTo>
                    <a:pt x="7315200" y="1203566"/>
                  </a:lnTo>
                  <a:lnTo>
                    <a:pt x="7315200" y="1107922"/>
                  </a:lnTo>
                  <a:close/>
                </a:path>
              </a:pathLst>
            </a:custGeom>
            <a:solidFill>
              <a:srgbClr val="7A94C7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0" name="Google Shape;110;p4"/>
            <p:cNvSpPr/>
            <p:nvPr/>
          </p:nvSpPr>
          <p:spPr>
            <a:xfrm>
              <a:off x="917938" y="4061081"/>
              <a:ext cx="684530" cy="403225"/>
            </a:xfrm>
            <a:custGeom>
              <a:avLst/>
              <a:gdLst/>
              <a:ahLst/>
              <a:cxnLst/>
              <a:rect l="l" t="t" r="r" b="b"/>
              <a:pathLst>
                <a:path w="684530" h="403225" extrusionOk="0">
                  <a:moveTo>
                    <a:pt x="681558" y="0"/>
                  </a:moveTo>
                  <a:lnTo>
                    <a:pt x="0" y="371703"/>
                  </a:lnTo>
                  <a:lnTo>
                    <a:pt x="17157" y="402907"/>
                  </a:lnTo>
                  <a:lnTo>
                    <a:pt x="684517" y="38455"/>
                  </a:lnTo>
                  <a:lnTo>
                    <a:pt x="68155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111;p4"/>
            <p:cNvSpPr/>
            <p:nvPr/>
          </p:nvSpPr>
          <p:spPr>
            <a:xfrm>
              <a:off x="1598931" y="4015808"/>
              <a:ext cx="721995" cy="421640"/>
            </a:xfrm>
            <a:custGeom>
              <a:avLst/>
              <a:gdLst/>
              <a:ahLst/>
              <a:cxnLst/>
              <a:rect l="l" t="t" r="r" b="b"/>
              <a:pathLst>
                <a:path w="721994" h="421639" extrusionOk="0">
                  <a:moveTo>
                    <a:pt x="0" y="0"/>
                  </a:moveTo>
                  <a:lnTo>
                    <a:pt x="2984" y="73837"/>
                  </a:lnTo>
                  <a:lnTo>
                    <a:pt x="674052" y="421246"/>
                  </a:lnTo>
                  <a:lnTo>
                    <a:pt x="721525" y="3942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A94C7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2" name="Google Shape;112;p4"/>
            <p:cNvSpPr/>
            <p:nvPr/>
          </p:nvSpPr>
          <p:spPr>
            <a:xfrm>
              <a:off x="1595034" y="4061081"/>
              <a:ext cx="685165" cy="403225"/>
            </a:xfrm>
            <a:custGeom>
              <a:avLst/>
              <a:gdLst/>
              <a:ahLst/>
              <a:cxnLst/>
              <a:rect l="l" t="t" r="r" b="b"/>
              <a:pathLst>
                <a:path w="685164" h="403225" extrusionOk="0">
                  <a:moveTo>
                    <a:pt x="4165" y="0"/>
                  </a:moveTo>
                  <a:lnTo>
                    <a:pt x="0" y="38455"/>
                  </a:lnTo>
                  <a:lnTo>
                    <a:pt x="667385" y="402907"/>
                  </a:lnTo>
                  <a:lnTo>
                    <a:pt x="684555" y="371703"/>
                  </a:lnTo>
                  <a:lnTo>
                    <a:pt x="41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3" name="Google Shape;113;p4"/>
            <p:cNvSpPr/>
            <p:nvPr/>
          </p:nvSpPr>
          <p:spPr>
            <a:xfrm>
              <a:off x="911843" y="4163721"/>
              <a:ext cx="1374140" cy="179705"/>
            </a:xfrm>
            <a:custGeom>
              <a:avLst/>
              <a:gdLst/>
              <a:ahLst/>
              <a:cxnLst/>
              <a:rect l="l" t="t" r="r" b="b"/>
              <a:pathLst>
                <a:path w="1374139" h="179704" extrusionOk="0">
                  <a:moveTo>
                    <a:pt x="206349" y="66675"/>
                  </a:moveTo>
                  <a:lnTo>
                    <a:pt x="0" y="66675"/>
                  </a:lnTo>
                  <a:lnTo>
                    <a:pt x="0" y="179311"/>
                  </a:lnTo>
                  <a:lnTo>
                    <a:pt x="206349" y="66675"/>
                  </a:lnTo>
                  <a:close/>
                </a:path>
                <a:path w="1374139" h="179704" extrusionOk="0">
                  <a:moveTo>
                    <a:pt x="1373835" y="66675"/>
                  </a:moveTo>
                  <a:lnTo>
                    <a:pt x="1167485" y="66675"/>
                  </a:lnTo>
                  <a:lnTo>
                    <a:pt x="1373835" y="179311"/>
                  </a:lnTo>
                  <a:lnTo>
                    <a:pt x="1373835" y="66675"/>
                  </a:lnTo>
                  <a:close/>
                </a:path>
                <a:path w="1374139" h="179704" extrusionOk="0">
                  <a:moveTo>
                    <a:pt x="1373835" y="0"/>
                  </a:moveTo>
                  <a:lnTo>
                    <a:pt x="1045311" y="0"/>
                  </a:lnTo>
                  <a:lnTo>
                    <a:pt x="1122349" y="42037"/>
                  </a:lnTo>
                  <a:lnTo>
                    <a:pt x="1373835" y="42037"/>
                  </a:lnTo>
                  <a:lnTo>
                    <a:pt x="1373835" y="0"/>
                  </a:lnTo>
                  <a:close/>
                </a:path>
                <a:path w="1374139" h="179704" extrusionOk="0">
                  <a:moveTo>
                    <a:pt x="328523" y="0"/>
                  </a:moveTo>
                  <a:lnTo>
                    <a:pt x="0" y="0"/>
                  </a:lnTo>
                  <a:lnTo>
                    <a:pt x="0" y="42037"/>
                  </a:lnTo>
                  <a:lnTo>
                    <a:pt x="251510" y="42037"/>
                  </a:lnTo>
                  <a:lnTo>
                    <a:pt x="328523" y="0"/>
                  </a:lnTo>
                  <a:close/>
                </a:path>
              </a:pathLst>
            </a:custGeom>
            <a:solidFill>
              <a:srgbClr val="7A94C7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4" name="Google Shape;114;p4"/>
            <p:cNvSpPr/>
            <p:nvPr/>
          </p:nvSpPr>
          <p:spPr>
            <a:xfrm>
              <a:off x="2140597" y="4677892"/>
              <a:ext cx="106680" cy="349250"/>
            </a:xfrm>
            <a:custGeom>
              <a:avLst/>
              <a:gdLst/>
              <a:ahLst/>
              <a:cxnLst/>
              <a:rect l="l" t="t" r="r" b="b"/>
              <a:pathLst>
                <a:path w="106680" h="349250" extrusionOk="0">
                  <a:moveTo>
                    <a:pt x="106603" y="0"/>
                  </a:moveTo>
                  <a:lnTo>
                    <a:pt x="0" y="0"/>
                  </a:lnTo>
                  <a:lnTo>
                    <a:pt x="0" y="348907"/>
                  </a:lnTo>
                  <a:lnTo>
                    <a:pt x="106603" y="348907"/>
                  </a:lnTo>
                  <a:lnTo>
                    <a:pt x="10660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pic>
          <p:nvPicPr>
            <p:cNvPr id="115" name="Google Shape;115;p4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2093883" y="4575652"/>
              <a:ext cx="200025" cy="83172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6" name="Google Shape;116;p4"/>
            <p:cNvSpPr/>
            <p:nvPr/>
          </p:nvSpPr>
          <p:spPr>
            <a:xfrm>
              <a:off x="950328" y="4677892"/>
              <a:ext cx="1339850" cy="435609"/>
            </a:xfrm>
            <a:custGeom>
              <a:avLst/>
              <a:gdLst/>
              <a:ahLst/>
              <a:cxnLst/>
              <a:rect l="l" t="t" r="r" b="b"/>
              <a:pathLst>
                <a:path w="1339850" h="435610" extrusionOk="0">
                  <a:moveTo>
                    <a:pt x="106603" y="0"/>
                  </a:moveTo>
                  <a:lnTo>
                    <a:pt x="0" y="0"/>
                  </a:lnTo>
                  <a:lnTo>
                    <a:pt x="0" y="348907"/>
                  </a:lnTo>
                  <a:lnTo>
                    <a:pt x="106603" y="348907"/>
                  </a:lnTo>
                  <a:lnTo>
                    <a:pt x="106603" y="0"/>
                  </a:lnTo>
                  <a:close/>
                </a:path>
                <a:path w="1339850" h="435610" extrusionOk="0">
                  <a:moveTo>
                    <a:pt x="1339735" y="435292"/>
                  </a:moveTo>
                  <a:lnTo>
                    <a:pt x="1330083" y="430771"/>
                  </a:lnTo>
                  <a:lnTo>
                    <a:pt x="1321676" y="423278"/>
                  </a:lnTo>
                  <a:lnTo>
                    <a:pt x="1315796" y="412965"/>
                  </a:lnTo>
                  <a:lnTo>
                    <a:pt x="1313700" y="399973"/>
                  </a:lnTo>
                  <a:lnTo>
                    <a:pt x="1176172" y="399973"/>
                  </a:lnTo>
                  <a:lnTo>
                    <a:pt x="1173734" y="412965"/>
                  </a:lnTo>
                  <a:lnTo>
                    <a:pt x="1167028" y="423278"/>
                  </a:lnTo>
                  <a:lnTo>
                    <a:pt x="1157706" y="430771"/>
                  </a:lnTo>
                  <a:lnTo>
                    <a:pt x="1147381" y="435292"/>
                  </a:lnTo>
                  <a:lnTo>
                    <a:pt x="1339735" y="4352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pic>
          <p:nvPicPr>
            <p:cNvPr id="117" name="Google Shape;117;p4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903617" y="4575652"/>
              <a:ext cx="200012" cy="83172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8" name="Google Shape;118;p4"/>
            <p:cNvSpPr/>
            <p:nvPr/>
          </p:nvSpPr>
          <p:spPr>
            <a:xfrm>
              <a:off x="907427" y="4677892"/>
              <a:ext cx="546735" cy="435609"/>
            </a:xfrm>
            <a:custGeom>
              <a:avLst/>
              <a:gdLst/>
              <a:ahLst/>
              <a:cxnLst/>
              <a:rect l="l" t="t" r="r" b="b"/>
              <a:pathLst>
                <a:path w="546735" h="435610" extrusionOk="0">
                  <a:moveTo>
                    <a:pt x="192379" y="435292"/>
                  </a:moveTo>
                  <a:lnTo>
                    <a:pt x="182714" y="430771"/>
                  </a:lnTo>
                  <a:lnTo>
                    <a:pt x="174320" y="423278"/>
                  </a:lnTo>
                  <a:lnTo>
                    <a:pt x="168440" y="412965"/>
                  </a:lnTo>
                  <a:lnTo>
                    <a:pt x="166344" y="399973"/>
                  </a:lnTo>
                  <a:lnTo>
                    <a:pt x="28803" y="399973"/>
                  </a:lnTo>
                  <a:lnTo>
                    <a:pt x="26365" y="412965"/>
                  </a:lnTo>
                  <a:lnTo>
                    <a:pt x="19659" y="423278"/>
                  </a:lnTo>
                  <a:lnTo>
                    <a:pt x="10337" y="430771"/>
                  </a:lnTo>
                  <a:lnTo>
                    <a:pt x="0" y="435292"/>
                  </a:lnTo>
                  <a:lnTo>
                    <a:pt x="192379" y="435292"/>
                  </a:lnTo>
                  <a:close/>
                </a:path>
                <a:path w="546735" h="435610" extrusionOk="0">
                  <a:moveTo>
                    <a:pt x="546265" y="0"/>
                  </a:moveTo>
                  <a:lnTo>
                    <a:pt x="439648" y="0"/>
                  </a:lnTo>
                  <a:lnTo>
                    <a:pt x="439648" y="348907"/>
                  </a:lnTo>
                  <a:lnTo>
                    <a:pt x="546265" y="348907"/>
                  </a:lnTo>
                  <a:lnTo>
                    <a:pt x="546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pic>
          <p:nvPicPr>
            <p:cNvPr id="119" name="Google Shape;119;p4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1300377" y="4575652"/>
              <a:ext cx="200012" cy="83172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0" name="Google Shape;120;p4"/>
            <p:cNvSpPr/>
            <p:nvPr/>
          </p:nvSpPr>
          <p:spPr>
            <a:xfrm>
              <a:off x="1304188" y="4677892"/>
              <a:ext cx="546735" cy="435609"/>
            </a:xfrm>
            <a:custGeom>
              <a:avLst/>
              <a:gdLst/>
              <a:ahLst/>
              <a:cxnLst/>
              <a:rect l="l" t="t" r="r" b="b"/>
              <a:pathLst>
                <a:path w="546735" h="435610" extrusionOk="0">
                  <a:moveTo>
                    <a:pt x="192366" y="435292"/>
                  </a:moveTo>
                  <a:lnTo>
                    <a:pt x="182714" y="430771"/>
                  </a:lnTo>
                  <a:lnTo>
                    <a:pt x="174307" y="423278"/>
                  </a:lnTo>
                  <a:lnTo>
                    <a:pt x="168427" y="412965"/>
                  </a:lnTo>
                  <a:lnTo>
                    <a:pt x="166331" y="399973"/>
                  </a:lnTo>
                  <a:lnTo>
                    <a:pt x="28803" y="399973"/>
                  </a:lnTo>
                  <a:lnTo>
                    <a:pt x="26365" y="412965"/>
                  </a:lnTo>
                  <a:lnTo>
                    <a:pt x="19672" y="423278"/>
                  </a:lnTo>
                  <a:lnTo>
                    <a:pt x="10337" y="430771"/>
                  </a:lnTo>
                  <a:lnTo>
                    <a:pt x="0" y="435292"/>
                  </a:lnTo>
                  <a:lnTo>
                    <a:pt x="192366" y="435292"/>
                  </a:lnTo>
                  <a:close/>
                </a:path>
                <a:path w="546735" h="435610" extrusionOk="0">
                  <a:moveTo>
                    <a:pt x="546252" y="0"/>
                  </a:moveTo>
                  <a:lnTo>
                    <a:pt x="439648" y="0"/>
                  </a:lnTo>
                  <a:lnTo>
                    <a:pt x="439648" y="348907"/>
                  </a:lnTo>
                  <a:lnTo>
                    <a:pt x="546252" y="348907"/>
                  </a:lnTo>
                  <a:lnTo>
                    <a:pt x="5462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pic>
          <p:nvPicPr>
            <p:cNvPr id="121" name="Google Shape;121;p4"/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1697136" y="4575652"/>
              <a:ext cx="200012" cy="83172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2" name="Google Shape;122;p4"/>
            <p:cNvSpPr/>
            <p:nvPr/>
          </p:nvSpPr>
          <p:spPr>
            <a:xfrm>
              <a:off x="337159" y="4665535"/>
              <a:ext cx="2523490" cy="447675"/>
            </a:xfrm>
            <a:custGeom>
              <a:avLst/>
              <a:gdLst/>
              <a:ahLst/>
              <a:cxnLst/>
              <a:rect l="l" t="t" r="r" b="b"/>
              <a:pathLst>
                <a:path w="2523490" h="447675" extrusionOk="0">
                  <a:moveTo>
                    <a:pt x="36728" y="308775"/>
                  </a:moveTo>
                  <a:lnTo>
                    <a:pt x="0" y="308775"/>
                  </a:lnTo>
                  <a:lnTo>
                    <a:pt x="0" y="369582"/>
                  </a:lnTo>
                  <a:lnTo>
                    <a:pt x="36728" y="369582"/>
                  </a:lnTo>
                  <a:lnTo>
                    <a:pt x="36728" y="308775"/>
                  </a:lnTo>
                  <a:close/>
                </a:path>
                <a:path w="2523490" h="447675" extrusionOk="0">
                  <a:moveTo>
                    <a:pt x="36728" y="235292"/>
                  </a:moveTo>
                  <a:lnTo>
                    <a:pt x="0" y="235292"/>
                  </a:lnTo>
                  <a:lnTo>
                    <a:pt x="0" y="296087"/>
                  </a:lnTo>
                  <a:lnTo>
                    <a:pt x="36728" y="296087"/>
                  </a:lnTo>
                  <a:lnTo>
                    <a:pt x="36728" y="235292"/>
                  </a:lnTo>
                  <a:close/>
                </a:path>
                <a:path w="2523490" h="447675" extrusionOk="0">
                  <a:moveTo>
                    <a:pt x="36728" y="161810"/>
                  </a:moveTo>
                  <a:lnTo>
                    <a:pt x="0" y="161810"/>
                  </a:lnTo>
                  <a:lnTo>
                    <a:pt x="0" y="222605"/>
                  </a:lnTo>
                  <a:lnTo>
                    <a:pt x="36728" y="222605"/>
                  </a:lnTo>
                  <a:lnTo>
                    <a:pt x="36728" y="161810"/>
                  </a:lnTo>
                  <a:close/>
                </a:path>
                <a:path w="2523490" h="447675" extrusionOk="0">
                  <a:moveTo>
                    <a:pt x="36728" y="51384"/>
                  </a:moveTo>
                  <a:lnTo>
                    <a:pt x="0" y="51384"/>
                  </a:lnTo>
                  <a:lnTo>
                    <a:pt x="0" y="93891"/>
                  </a:lnTo>
                  <a:lnTo>
                    <a:pt x="36728" y="93891"/>
                  </a:lnTo>
                  <a:lnTo>
                    <a:pt x="36728" y="51384"/>
                  </a:lnTo>
                  <a:close/>
                </a:path>
                <a:path w="2523490" h="447675" extrusionOk="0">
                  <a:moveTo>
                    <a:pt x="36728" y="0"/>
                  </a:moveTo>
                  <a:lnTo>
                    <a:pt x="0" y="0"/>
                  </a:lnTo>
                  <a:lnTo>
                    <a:pt x="0" y="42519"/>
                  </a:lnTo>
                  <a:lnTo>
                    <a:pt x="36728" y="42519"/>
                  </a:lnTo>
                  <a:lnTo>
                    <a:pt x="36728" y="0"/>
                  </a:lnTo>
                  <a:close/>
                </a:path>
                <a:path w="2523490" h="447675" extrusionOk="0">
                  <a:moveTo>
                    <a:pt x="82689" y="308775"/>
                  </a:moveTo>
                  <a:lnTo>
                    <a:pt x="45961" y="308775"/>
                  </a:lnTo>
                  <a:lnTo>
                    <a:pt x="45961" y="369582"/>
                  </a:lnTo>
                  <a:lnTo>
                    <a:pt x="82689" y="369582"/>
                  </a:lnTo>
                  <a:lnTo>
                    <a:pt x="82689" y="308775"/>
                  </a:lnTo>
                  <a:close/>
                </a:path>
                <a:path w="2523490" h="447675" extrusionOk="0">
                  <a:moveTo>
                    <a:pt x="82689" y="235292"/>
                  </a:moveTo>
                  <a:lnTo>
                    <a:pt x="45961" y="235292"/>
                  </a:lnTo>
                  <a:lnTo>
                    <a:pt x="45961" y="296087"/>
                  </a:lnTo>
                  <a:lnTo>
                    <a:pt x="82689" y="296087"/>
                  </a:lnTo>
                  <a:lnTo>
                    <a:pt x="82689" y="235292"/>
                  </a:lnTo>
                  <a:close/>
                </a:path>
                <a:path w="2523490" h="447675" extrusionOk="0">
                  <a:moveTo>
                    <a:pt x="82689" y="161810"/>
                  </a:moveTo>
                  <a:lnTo>
                    <a:pt x="45961" y="161810"/>
                  </a:lnTo>
                  <a:lnTo>
                    <a:pt x="45961" y="222605"/>
                  </a:lnTo>
                  <a:lnTo>
                    <a:pt x="82689" y="222605"/>
                  </a:lnTo>
                  <a:lnTo>
                    <a:pt x="82689" y="161810"/>
                  </a:lnTo>
                  <a:close/>
                </a:path>
                <a:path w="2523490" h="447675" extrusionOk="0">
                  <a:moveTo>
                    <a:pt x="82689" y="51384"/>
                  </a:moveTo>
                  <a:lnTo>
                    <a:pt x="45961" y="51384"/>
                  </a:lnTo>
                  <a:lnTo>
                    <a:pt x="45961" y="93891"/>
                  </a:lnTo>
                  <a:lnTo>
                    <a:pt x="82689" y="93891"/>
                  </a:lnTo>
                  <a:lnTo>
                    <a:pt x="82689" y="51384"/>
                  </a:lnTo>
                  <a:close/>
                </a:path>
                <a:path w="2523490" h="447675" extrusionOk="0">
                  <a:moveTo>
                    <a:pt x="82689" y="0"/>
                  </a:moveTo>
                  <a:lnTo>
                    <a:pt x="45961" y="0"/>
                  </a:lnTo>
                  <a:lnTo>
                    <a:pt x="45961" y="42519"/>
                  </a:lnTo>
                  <a:lnTo>
                    <a:pt x="82689" y="42519"/>
                  </a:lnTo>
                  <a:lnTo>
                    <a:pt x="82689" y="0"/>
                  </a:lnTo>
                  <a:close/>
                </a:path>
                <a:path w="2523490" h="447675" extrusionOk="0">
                  <a:moveTo>
                    <a:pt x="247967" y="308775"/>
                  </a:moveTo>
                  <a:lnTo>
                    <a:pt x="211239" y="308775"/>
                  </a:lnTo>
                  <a:lnTo>
                    <a:pt x="211239" y="369582"/>
                  </a:lnTo>
                  <a:lnTo>
                    <a:pt x="247967" y="369582"/>
                  </a:lnTo>
                  <a:lnTo>
                    <a:pt x="247967" y="308775"/>
                  </a:lnTo>
                  <a:close/>
                </a:path>
                <a:path w="2523490" h="447675" extrusionOk="0">
                  <a:moveTo>
                    <a:pt x="247967" y="235292"/>
                  </a:moveTo>
                  <a:lnTo>
                    <a:pt x="211239" y="235292"/>
                  </a:lnTo>
                  <a:lnTo>
                    <a:pt x="211239" y="296087"/>
                  </a:lnTo>
                  <a:lnTo>
                    <a:pt x="247967" y="296087"/>
                  </a:lnTo>
                  <a:lnTo>
                    <a:pt x="247967" y="235292"/>
                  </a:lnTo>
                  <a:close/>
                </a:path>
                <a:path w="2523490" h="447675" extrusionOk="0">
                  <a:moveTo>
                    <a:pt x="247967" y="161810"/>
                  </a:moveTo>
                  <a:lnTo>
                    <a:pt x="211239" y="161810"/>
                  </a:lnTo>
                  <a:lnTo>
                    <a:pt x="211239" y="222605"/>
                  </a:lnTo>
                  <a:lnTo>
                    <a:pt x="247967" y="222605"/>
                  </a:lnTo>
                  <a:lnTo>
                    <a:pt x="247967" y="161810"/>
                  </a:lnTo>
                  <a:close/>
                </a:path>
                <a:path w="2523490" h="447675" extrusionOk="0">
                  <a:moveTo>
                    <a:pt x="247967" y="51384"/>
                  </a:moveTo>
                  <a:lnTo>
                    <a:pt x="211239" y="51384"/>
                  </a:lnTo>
                  <a:lnTo>
                    <a:pt x="211239" y="93891"/>
                  </a:lnTo>
                  <a:lnTo>
                    <a:pt x="247967" y="93891"/>
                  </a:lnTo>
                  <a:lnTo>
                    <a:pt x="247967" y="51384"/>
                  </a:lnTo>
                  <a:close/>
                </a:path>
                <a:path w="2523490" h="447675" extrusionOk="0">
                  <a:moveTo>
                    <a:pt x="247967" y="0"/>
                  </a:moveTo>
                  <a:lnTo>
                    <a:pt x="211239" y="0"/>
                  </a:lnTo>
                  <a:lnTo>
                    <a:pt x="211239" y="42519"/>
                  </a:lnTo>
                  <a:lnTo>
                    <a:pt x="247967" y="42519"/>
                  </a:lnTo>
                  <a:lnTo>
                    <a:pt x="247967" y="0"/>
                  </a:lnTo>
                  <a:close/>
                </a:path>
                <a:path w="2523490" h="447675" extrusionOk="0">
                  <a:moveTo>
                    <a:pt x="293941" y="308775"/>
                  </a:moveTo>
                  <a:lnTo>
                    <a:pt x="257200" y="308775"/>
                  </a:lnTo>
                  <a:lnTo>
                    <a:pt x="257200" y="369582"/>
                  </a:lnTo>
                  <a:lnTo>
                    <a:pt x="293941" y="369582"/>
                  </a:lnTo>
                  <a:lnTo>
                    <a:pt x="293941" y="308775"/>
                  </a:lnTo>
                  <a:close/>
                </a:path>
                <a:path w="2523490" h="447675" extrusionOk="0">
                  <a:moveTo>
                    <a:pt x="293941" y="235292"/>
                  </a:moveTo>
                  <a:lnTo>
                    <a:pt x="257200" y="235292"/>
                  </a:lnTo>
                  <a:lnTo>
                    <a:pt x="257200" y="296087"/>
                  </a:lnTo>
                  <a:lnTo>
                    <a:pt x="293941" y="296087"/>
                  </a:lnTo>
                  <a:lnTo>
                    <a:pt x="293941" y="235292"/>
                  </a:lnTo>
                  <a:close/>
                </a:path>
                <a:path w="2523490" h="447675" extrusionOk="0">
                  <a:moveTo>
                    <a:pt x="293941" y="161810"/>
                  </a:moveTo>
                  <a:lnTo>
                    <a:pt x="257200" y="161810"/>
                  </a:lnTo>
                  <a:lnTo>
                    <a:pt x="257200" y="222605"/>
                  </a:lnTo>
                  <a:lnTo>
                    <a:pt x="293941" y="222605"/>
                  </a:lnTo>
                  <a:lnTo>
                    <a:pt x="293941" y="161810"/>
                  </a:lnTo>
                  <a:close/>
                </a:path>
                <a:path w="2523490" h="447675" extrusionOk="0">
                  <a:moveTo>
                    <a:pt x="293941" y="51384"/>
                  </a:moveTo>
                  <a:lnTo>
                    <a:pt x="257200" y="51384"/>
                  </a:lnTo>
                  <a:lnTo>
                    <a:pt x="257200" y="93891"/>
                  </a:lnTo>
                  <a:lnTo>
                    <a:pt x="293941" y="93891"/>
                  </a:lnTo>
                  <a:lnTo>
                    <a:pt x="293941" y="51384"/>
                  </a:lnTo>
                  <a:close/>
                </a:path>
                <a:path w="2523490" h="447675" extrusionOk="0">
                  <a:moveTo>
                    <a:pt x="293941" y="0"/>
                  </a:moveTo>
                  <a:lnTo>
                    <a:pt x="257200" y="0"/>
                  </a:lnTo>
                  <a:lnTo>
                    <a:pt x="257200" y="42519"/>
                  </a:lnTo>
                  <a:lnTo>
                    <a:pt x="293941" y="42519"/>
                  </a:lnTo>
                  <a:lnTo>
                    <a:pt x="293941" y="0"/>
                  </a:lnTo>
                  <a:close/>
                </a:path>
                <a:path w="2523490" h="447675" extrusionOk="0">
                  <a:moveTo>
                    <a:pt x="459232" y="308775"/>
                  </a:moveTo>
                  <a:lnTo>
                    <a:pt x="422490" y="308775"/>
                  </a:lnTo>
                  <a:lnTo>
                    <a:pt x="422490" y="369582"/>
                  </a:lnTo>
                  <a:lnTo>
                    <a:pt x="459232" y="369582"/>
                  </a:lnTo>
                  <a:lnTo>
                    <a:pt x="459232" y="308775"/>
                  </a:lnTo>
                  <a:close/>
                </a:path>
                <a:path w="2523490" h="447675" extrusionOk="0">
                  <a:moveTo>
                    <a:pt x="459232" y="235292"/>
                  </a:moveTo>
                  <a:lnTo>
                    <a:pt x="422490" y="235292"/>
                  </a:lnTo>
                  <a:lnTo>
                    <a:pt x="422490" y="296087"/>
                  </a:lnTo>
                  <a:lnTo>
                    <a:pt x="459232" y="296087"/>
                  </a:lnTo>
                  <a:lnTo>
                    <a:pt x="459232" y="235292"/>
                  </a:lnTo>
                  <a:close/>
                </a:path>
                <a:path w="2523490" h="447675" extrusionOk="0">
                  <a:moveTo>
                    <a:pt x="459232" y="161810"/>
                  </a:moveTo>
                  <a:lnTo>
                    <a:pt x="422490" y="161810"/>
                  </a:lnTo>
                  <a:lnTo>
                    <a:pt x="422490" y="222605"/>
                  </a:lnTo>
                  <a:lnTo>
                    <a:pt x="459232" y="222605"/>
                  </a:lnTo>
                  <a:lnTo>
                    <a:pt x="459232" y="161810"/>
                  </a:lnTo>
                  <a:close/>
                </a:path>
                <a:path w="2523490" h="447675" extrusionOk="0">
                  <a:moveTo>
                    <a:pt x="459232" y="51384"/>
                  </a:moveTo>
                  <a:lnTo>
                    <a:pt x="422490" y="51384"/>
                  </a:lnTo>
                  <a:lnTo>
                    <a:pt x="422490" y="93891"/>
                  </a:lnTo>
                  <a:lnTo>
                    <a:pt x="459232" y="93891"/>
                  </a:lnTo>
                  <a:lnTo>
                    <a:pt x="459232" y="51384"/>
                  </a:lnTo>
                  <a:close/>
                </a:path>
                <a:path w="2523490" h="447675" extrusionOk="0">
                  <a:moveTo>
                    <a:pt x="459232" y="0"/>
                  </a:moveTo>
                  <a:lnTo>
                    <a:pt x="422490" y="0"/>
                  </a:lnTo>
                  <a:lnTo>
                    <a:pt x="422490" y="42519"/>
                  </a:lnTo>
                  <a:lnTo>
                    <a:pt x="459232" y="42519"/>
                  </a:lnTo>
                  <a:lnTo>
                    <a:pt x="459232" y="0"/>
                  </a:lnTo>
                  <a:close/>
                </a:path>
                <a:path w="2523490" h="447675" extrusionOk="0">
                  <a:moveTo>
                    <a:pt x="505167" y="308775"/>
                  </a:moveTo>
                  <a:lnTo>
                    <a:pt x="468439" y="308775"/>
                  </a:lnTo>
                  <a:lnTo>
                    <a:pt x="468439" y="369582"/>
                  </a:lnTo>
                  <a:lnTo>
                    <a:pt x="505167" y="369582"/>
                  </a:lnTo>
                  <a:lnTo>
                    <a:pt x="505167" y="308775"/>
                  </a:lnTo>
                  <a:close/>
                </a:path>
                <a:path w="2523490" h="447675" extrusionOk="0">
                  <a:moveTo>
                    <a:pt x="505167" y="235292"/>
                  </a:moveTo>
                  <a:lnTo>
                    <a:pt x="468439" y="235292"/>
                  </a:lnTo>
                  <a:lnTo>
                    <a:pt x="468439" y="296087"/>
                  </a:lnTo>
                  <a:lnTo>
                    <a:pt x="505167" y="296087"/>
                  </a:lnTo>
                  <a:lnTo>
                    <a:pt x="505167" y="235292"/>
                  </a:lnTo>
                  <a:close/>
                </a:path>
                <a:path w="2523490" h="447675" extrusionOk="0">
                  <a:moveTo>
                    <a:pt x="505167" y="161810"/>
                  </a:moveTo>
                  <a:lnTo>
                    <a:pt x="468439" y="161810"/>
                  </a:lnTo>
                  <a:lnTo>
                    <a:pt x="468439" y="222605"/>
                  </a:lnTo>
                  <a:lnTo>
                    <a:pt x="505167" y="222605"/>
                  </a:lnTo>
                  <a:lnTo>
                    <a:pt x="505167" y="161810"/>
                  </a:lnTo>
                  <a:close/>
                </a:path>
                <a:path w="2523490" h="447675" extrusionOk="0">
                  <a:moveTo>
                    <a:pt x="505167" y="51384"/>
                  </a:moveTo>
                  <a:lnTo>
                    <a:pt x="468439" y="51384"/>
                  </a:lnTo>
                  <a:lnTo>
                    <a:pt x="468439" y="93891"/>
                  </a:lnTo>
                  <a:lnTo>
                    <a:pt x="505167" y="93891"/>
                  </a:lnTo>
                  <a:lnTo>
                    <a:pt x="505167" y="51384"/>
                  </a:lnTo>
                  <a:close/>
                </a:path>
                <a:path w="2523490" h="447675" extrusionOk="0">
                  <a:moveTo>
                    <a:pt x="505167" y="0"/>
                  </a:moveTo>
                  <a:lnTo>
                    <a:pt x="468439" y="0"/>
                  </a:lnTo>
                  <a:lnTo>
                    <a:pt x="468439" y="42519"/>
                  </a:lnTo>
                  <a:lnTo>
                    <a:pt x="505167" y="42519"/>
                  </a:lnTo>
                  <a:lnTo>
                    <a:pt x="505167" y="0"/>
                  </a:lnTo>
                  <a:close/>
                </a:path>
                <a:path w="2523490" h="447675" extrusionOk="0">
                  <a:moveTo>
                    <a:pt x="1556156" y="447649"/>
                  </a:moveTo>
                  <a:lnTo>
                    <a:pt x="1546491" y="443128"/>
                  </a:lnTo>
                  <a:lnTo>
                    <a:pt x="1538097" y="435635"/>
                  </a:lnTo>
                  <a:lnTo>
                    <a:pt x="1532216" y="425323"/>
                  </a:lnTo>
                  <a:lnTo>
                    <a:pt x="1530121" y="412330"/>
                  </a:lnTo>
                  <a:lnTo>
                    <a:pt x="1392593" y="412330"/>
                  </a:lnTo>
                  <a:lnTo>
                    <a:pt x="1390142" y="425323"/>
                  </a:lnTo>
                  <a:lnTo>
                    <a:pt x="1383436" y="435635"/>
                  </a:lnTo>
                  <a:lnTo>
                    <a:pt x="1374114" y="443128"/>
                  </a:lnTo>
                  <a:lnTo>
                    <a:pt x="1363789" y="447649"/>
                  </a:lnTo>
                  <a:lnTo>
                    <a:pt x="1556156" y="447649"/>
                  </a:lnTo>
                  <a:close/>
                </a:path>
                <a:path w="2523490" h="447675" extrusionOk="0">
                  <a:moveTo>
                    <a:pt x="1652409" y="312458"/>
                  </a:moveTo>
                  <a:lnTo>
                    <a:pt x="1615681" y="312458"/>
                  </a:lnTo>
                  <a:lnTo>
                    <a:pt x="1615681" y="373240"/>
                  </a:lnTo>
                  <a:lnTo>
                    <a:pt x="1652409" y="373240"/>
                  </a:lnTo>
                  <a:lnTo>
                    <a:pt x="1652409" y="312458"/>
                  </a:lnTo>
                  <a:close/>
                </a:path>
                <a:path w="2523490" h="447675" extrusionOk="0">
                  <a:moveTo>
                    <a:pt x="1652409" y="238975"/>
                  </a:moveTo>
                  <a:lnTo>
                    <a:pt x="1615681" y="238975"/>
                  </a:lnTo>
                  <a:lnTo>
                    <a:pt x="1615681" y="299783"/>
                  </a:lnTo>
                  <a:lnTo>
                    <a:pt x="1652409" y="299783"/>
                  </a:lnTo>
                  <a:lnTo>
                    <a:pt x="1652409" y="238975"/>
                  </a:lnTo>
                  <a:close/>
                </a:path>
                <a:path w="2523490" h="447675" extrusionOk="0">
                  <a:moveTo>
                    <a:pt x="1652409" y="165493"/>
                  </a:moveTo>
                  <a:lnTo>
                    <a:pt x="1615681" y="165493"/>
                  </a:lnTo>
                  <a:lnTo>
                    <a:pt x="1615681" y="226301"/>
                  </a:lnTo>
                  <a:lnTo>
                    <a:pt x="1652409" y="226301"/>
                  </a:lnTo>
                  <a:lnTo>
                    <a:pt x="1652409" y="165493"/>
                  </a:lnTo>
                  <a:close/>
                </a:path>
                <a:path w="2523490" h="447675" extrusionOk="0">
                  <a:moveTo>
                    <a:pt x="1652409" y="55054"/>
                  </a:moveTo>
                  <a:lnTo>
                    <a:pt x="1615681" y="55054"/>
                  </a:lnTo>
                  <a:lnTo>
                    <a:pt x="1615681" y="97548"/>
                  </a:lnTo>
                  <a:lnTo>
                    <a:pt x="1652409" y="97548"/>
                  </a:lnTo>
                  <a:lnTo>
                    <a:pt x="1652409" y="55054"/>
                  </a:lnTo>
                  <a:close/>
                </a:path>
                <a:path w="2523490" h="447675" extrusionOk="0">
                  <a:moveTo>
                    <a:pt x="1652409" y="3683"/>
                  </a:moveTo>
                  <a:lnTo>
                    <a:pt x="1615681" y="3683"/>
                  </a:lnTo>
                  <a:lnTo>
                    <a:pt x="1615681" y="46215"/>
                  </a:lnTo>
                  <a:lnTo>
                    <a:pt x="1652409" y="46215"/>
                  </a:lnTo>
                  <a:lnTo>
                    <a:pt x="1652409" y="3683"/>
                  </a:lnTo>
                  <a:close/>
                </a:path>
                <a:path w="2523490" h="447675" extrusionOk="0">
                  <a:moveTo>
                    <a:pt x="1698371" y="312458"/>
                  </a:moveTo>
                  <a:lnTo>
                    <a:pt x="1661642" y="312458"/>
                  </a:lnTo>
                  <a:lnTo>
                    <a:pt x="1661642" y="373240"/>
                  </a:lnTo>
                  <a:lnTo>
                    <a:pt x="1698371" y="373240"/>
                  </a:lnTo>
                  <a:lnTo>
                    <a:pt x="1698371" y="312458"/>
                  </a:lnTo>
                  <a:close/>
                </a:path>
                <a:path w="2523490" h="447675" extrusionOk="0">
                  <a:moveTo>
                    <a:pt x="1698371" y="238975"/>
                  </a:moveTo>
                  <a:lnTo>
                    <a:pt x="1661642" y="238975"/>
                  </a:lnTo>
                  <a:lnTo>
                    <a:pt x="1661642" y="299783"/>
                  </a:lnTo>
                  <a:lnTo>
                    <a:pt x="1698371" y="299783"/>
                  </a:lnTo>
                  <a:lnTo>
                    <a:pt x="1698371" y="238975"/>
                  </a:lnTo>
                  <a:close/>
                </a:path>
                <a:path w="2523490" h="447675" extrusionOk="0">
                  <a:moveTo>
                    <a:pt x="1698371" y="165493"/>
                  </a:moveTo>
                  <a:lnTo>
                    <a:pt x="1661642" y="165493"/>
                  </a:lnTo>
                  <a:lnTo>
                    <a:pt x="1661642" y="226301"/>
                  </a:lnTo>
                  <a:lnTo>
                    <a:pt x="1698371" y="226301"/>
                  </a:lnTo>
                  <a:lnTo>
                    <a:pt x="1698371" y="165493"/>
                  </a:lnTo>
                  <a:close/>
                </a:path>
                <a:path w="2523490" h="447675" extrusionOk="0">
                  <a:moveTo>
                    <a:pt x="1698371" y="55054"/>
                  </a:moveTo>
                  <a:lnTo>
                    <a:pt x="1661642" y="55054"/>
                  </a:lnTo>
                  <a:lnTo>
                    <a:pt x="1661642" y="97548"/>
                  </a:lnTo>
                  <a:lnTo>
                    <a:pt x="1698371" y="97548"/>
                  </a:lnTo>
                  <a:lnTo>
                    <a:pt x="1698371" y="55054"/>
                  </a:lnTo>
                  <a:close/>
                </a:path>
                <a:path w="2523490" h="447675" extrusionOk="0">
                  <a:moveTo>
                    <a:pt x="1698371" y="3683"/>
                  </a:moveTo>
                  <a:lnTo>
                    <a:pt x="1661642" y="3683"/>
                  </a:lnTo>
                  <a:lnTo>
                    <a:pt x="1661642" y="46215"/>
                  </a:lnTo>
                  <a:lnTo>
                    <a:pt x="1698371" y="46215"/>
                  </a:lnTo>
                  <a:lnTo>
                    <a:pt x="1698371" y="3683"/>
                  </a:lnTo>
                  <a:close/>
                </a:path>
                <a:path w="2523490" h="447675" extrusionOk="0">
                  <a:moveTo>
                    <a:pt x="2054771" y="308775"/>
                  </a:moveTo>
                  <a:lnTo>
                    <a:pt x="2018042" y="308775"/>
                  </a:lnTo>
                  <a:lnTo>
                    <a:pt x="2018042" y="369582"/>
                  </a:lnTo>
                  <a:lnTo>
                    <a:pt x="2054771" y="369582"/>
                  </a:lnTo>
                  <a:lnTo>
                    <a:pt x="2054771" y="308775"/>
                  </a:lnTo>
                  <a:close/>
                </a:path>
                <a:path w="2523490" h="447675" extrusionOk="0">
                  <a:moveTo>
                    <a:pt x="2054771" y="235292"/>
                  </a:moveTo>
                  <a:lnTo>
                    <a:pt x="2018042" y="235292"/>
                  </a:lnTo>
                  <a:lnTo>
                    <a:pt x="2018042" y="296087"/>
                  </a:lnTo>
                  <a:lnTo>
                    <a:pt x="2054771" y="296087"/>
                  </a:lnTo>
                  <a:lnTo>
                    <a:pt x="2054771" y="235292"/>
                  </a:lnTo>
                  <a:close/>
                </a:path>
                <a:path w="2523490" h="447675" extrusionOk="0">
                  <a:moveTo>
                    <a:pt x="2054771" y="161810"/>
                  </a:moveTo>
                  <a:lnTo>
                    <a:pt x="2018042" y="161810"/>
                  </a:lnTo>
                  <a:lnTo>
                    <a:pt x="2018042" y="222605"/>
                  </a:lnTo>
                  <a:lnTo>
                    <a:pt x="2054771" y="222605"/>
                  </a:lnTo>
                  <a:lnTo>
                    <a:pt x="2054771" y="161810"/>
                  </a:lnTo>
                  <a:close/>
                </a:path>
                <a:path w="2523490" h="447675" extrusionOk="0">
                  <a:moveTo>
                    <a:pt x="2054771" y="51384"/>
                  </a:moveTo>
                  <a:lnTo>
                    <a:pt x="2018042" y="51384"/>
                  </a:lnTo>
                  <a:lnTo>
                    <a:pt x="2018042" y="93891"/>
                  </a:lnTo>
                  <a:lnTo>
                    <a:pt x="2054771" y="93891"/>
                  </a:lnTo>
                  <a:lnTo>
                    <a:pt x="2054771" y="51384"/>
                  </a:lnTo>
                  <a:close/>
                </a:path>
                <a:path w="2523490" h="447675" extrusionOk="0">
                  <a:moveTo>
                    <a:pt x="2054771" y="0"/>
                  </a:moveTo>
                  <a:lnTo>
                    <a:pt x="2018042" y="0"/>
                  </a:lnTo>
                  <a:lnTo>
                    <a:pt x="2018042" y="42519"/>
                  </a:lnTo>
                  <a:lnTo>
                    <a:pt x="2054771" y="42519"/>
                  </a:lnTo>
                  <a:lnTo>
                    <a:pt x="2054771" y="0"/>
                  </a:lnTo>
                  <a:close/>
                </a:path>
                <a:path w="2523490" h="447675" extrusionOk="0">
                  <a:moveTo>
                    <a:pt x="2100719" y="308775"/>
                  </a:moveTo>
                  <a:lnTo>
                    <a:pt x="2063978" y="308775"/>
                  </a:lnTo>
                  <a:lnTo>
                    <a:pt x="2063978" y="369582"/>
                  </a:lnTo>
                  <a:lnTo>
                    <a:pt x="2100719" y="369582"/>
                  </a:lnTo>
                  <a:lnTo>
                    <a:pt x="2100719" y="308775"/>
                  </a:lnTo>
                  <a:close/>
                </a:path>
                <a:path w="2523490" h="447675" extrusionOk="0">
                  <a:moveTo>
                    <a:pt x="2100719" y="235292"/>
                  </a:moveTo>
                  <a:lnTo>
                    <a:pt x="2063978" y="235292"/>
                  </a:lnTo>
                  <a:lnTo>
                    <a:pt x="2063978" y="296087"/>
                  </a:lnTo>
                  <a:lnTo>
                    <a:pt x="2100719" y="296087"/>
                  </a:lnTo>
                  <a:lnTo>
                    <a:pt x="2100719" y="235292"/>
                  </a:lnTo>
                  <a:close/>
                </a:path>
                <a:path w="2523490" h="447675" extrusionOk="0">
                  <a:moveTo>
                    <a:pt x="2100719" y="161810"/>
                  </a:moveTo>
                  <a:lnTo>
                    <a:pt x="2063978" y="161810"/>
                  </a:lnTo>
                  <a:lnTo>
                    <a:pt x="2063978" y="222605"/>
                  </a:lnTo>
                  <a:lnTo>
                    <a:pt x="2100719" y="222605"/>
                  </a:lnTo>
                  <a:lnTo>
                    <a:pt x="2100719" y="161810"/>
                  </a:lnTo>
                  <a:close/>
                </a:path>
                <a:path w="2523490" h="447675" extrusionOk="0">
                  <a:moveTo>
                    <a:pt x="2100719" y="51384"/>
                  </a:moveTo>
                  <a:lnTo>
                    <a:pt x="2063978" y="51384"/>
                  </a:lnTo>
                  <a:lnTo>
                    <a:pt x="2063978" y="93891"/>
                  </a:lnTo>
                  <a:lnTo>
                    <a:pt x="2100719" y="93891"/>
                  </a:lnTo>
                  <a:lnTo>
                    <a:pt x="2100719" y="51384"/>
                  </a:lnTo>
                  <a:close/>
                </a:path>
                <a:path w="2523490" h="447675" extrusionOk="0">
                  <a:moveTo>
                    <a:pt x="2100719" y="0"/>
                  </a:moveTo>
                  <a:lnTo>
                    <a:pt x="2063978" y="0"/>
                  </a:lnTo>
                  <a:lnTo>
                    <a:pt x="2063978" y="42519"/>
                  </a:lnTo>
                  <a:lnTo>
                    <a:pt x="2100719" y="42519"/>
                  </a:lnTo>
                  <a:lnTo>
                    <a:pt x="2100719" y="0"/>
                  </a:lnTo>
                  <a:close/>
                </a:path>
                <a:path w="2523490" h="447675" extrusionOk="0">
                  <a:moveTo>
                    <a:pt x="2265984" y="308775"/>
                  </a:moveTo>
                  <a:lnTo>
                    <a:pt x="2229269" y="308775"/>
                  </a:lnTo>
                  <a:lnTo>
                    <a:pt x="2229269" y="369582"/>
                  </a:lnTo>
                  <a:lnTo>
                    <a:pt x="2265984" y="369582"/>
                  </a:lnTo>
                  <a:lnTo>
                    <a:pt x="2265984" y="308775"/>
                  </a:lnTo>
                  <a:close/>
                </a:path>
                <a:path w="2523490" h="447675" extrusionOk="0">
                  <a:moveTo>
                    <a:pt x="2265984" y="235292"/>
                  </a:moveTo>
                  <a:lnTo>
                    <a:pt x="2229269" y="235292"/>
                  </a:lnTo>
                  <a:lnTo>
                    <a:pt x="2229269" y="296087"/>
                  </a:lnTo>
                  <a:lnTo>
                    <a:pt x="2265984" y="296087"/>
                  </a:lnTo>
                  <a:lnTo>
                    <a:pt x="2265984" y="235292"/>
                  </a:lnTo>
                  <a:close/>
                </a:path>
                <a:path w="2523490" h="447675" extrusionOk="0">
                  <a:moveTo>
                    <a:pt x="2265984" y="161810"/>
                  </a:moveTo>
                  <a:lnTo>
                    <a:pt x="2229269" y="161810"/>
                  </a:lnTo>
                  <a:lnTo>
                    <a:pt x="2229269" y="222605"/>
                  </a:lnTo>
                  <a:lnTo>
                    <a:pt x="2265984" y="222605"/>
                  </a:lnTo>
                  <a:lnTo>
                    <a:pt x="2265984" y="161810"/>
                  </a:lnTo>
                  <a:close/>
                </a:path>
                <a:path w="2523490" h="447675" extrusionOk="0">
                  <a:moveTo>
                    <a:pt x="2265984" y="51384"/>
                  </a:moveTo>
                  <a:lnTo>
                    <a:pt x="2229269" y="51384"/>
                  </a:lnTo>
                  <a:lnTo>
                    <a:pt x="2229269" y="93891"/>
                  </a:lnTo>
                  <a:lnTo>
                    <a:pt x="2265984" y="93891"/>
                  </a:lnTo>
                  <a:lnTo>
                    <a:pt x="2265984" y="51384"/>
                  </a:lnTo>
                  <a:close/>
                </a:path>
                <a:path w="2523490" h="447675" extrusionOk="0">
                  <a:moveTo>
                    <a:pt x="2265984" y="0"/>
                  </a:moveTo>
                  <a:lnTo>
                    <a:pt x="2229269" y="0"/>
                  </a:lnTo>
                  <a:lnTo>
                    <a:pt x="2229269" y="42519"/>
                  </a:lnTo>
                  <a:lnTo>
                    <a:pt x="2265984" y="42519"/>
                  </a:lnTo>
                  <a:lnTo>
                    <a:pt x="2265984" y="0"/>
                  </a:lnTo>
                  <a:close/>
                </a:path>
                <a:path w="2523490" h="447675" extrusionOk="0">
                  <a:moveTo>
                    <a:pt x="2311971" y="308775"/>
                  </a:moveTo>
                  <a:lnTo>
                    <a:pt x="2275243" y="308775"/>
                  </a:lnTo>
                  <a:lnTo>
                    <a:pt x="2275243" y="369582"/>
                  </a:lnTo>
                  <a:lnTo>
                    <a:pt x="2311971" y="369582"/>
                  </a:lnTo>
                  <a:lnTo>
                    <a:pt x="2311971" y="308775"/>
                  </a:lnTo>
                  <a:close/>
                </a:path>
                <a:path w="2523490" h="447675" extrusionOk="0">
                  <a:moveTo>
                    <a:pt x="2311971" y="235292"/>
                  </a:moveTo>
                  <a:lnTo>
                    <a:pt x="2275243" y="235292"/>
                  </a:lnTo>
                  <a:lnTo>
                    <a:pt x="2275243" y="296087"/>
                  </a:lnTo>
                  <a:lnTo>
                    <a:pt x="2311971" y="296087"/>
                  </a:lnTo>
                  <a:lnTo>
                    <a:pt x="2311971" y="235292"/>
                  </a:lnTo>
                  <a:close/>
                </a:path>
                <a:path w="2523490" h="447675" extrusionOk="0">
                  <a:moveTo>
                    <a:pt x="2311971" y="161810"/>
                  </a:moveTo>
                  <a:lnTo>
                    <a:pt x="2275243" y="161810"/>
                  </a:lnTo>
                  <a:lnTo>
                    <a:pt x="2275243" y="222605"/>
                  </a:lnTo>
                  <a:lnTo>
                    <a:pt x="2311971" y="222605"/>
                  </a:lnTo>
                  <a:lnTo>
                    <a:pt x="2311971" y="161810"/>
                  </a:lnTo>
                  <a:close/>
                </a:path>
                <a:path w="2523490" h="447675" extrusionOk="0">
                  <a:moveTo>
                    <a:pt x="2311971" y="51384"/>
                  </a:moveTo>
                  <a:lnTo>
                    <a:pt x="2275243" y="51384"/>
                  </a:lnTo>
                  <a:lnTo>
                    <a:pt x="2275243" y="93891"/>
                  </a:lnTo>
                  <a:lnTo>
                    <a:pt x="2311971" y="93891"/>
                  </a:lnTo>
                  <a:lnTo>
                    <a:pt x="2311971" y="51384"/>
                  </a:lnTo>
                  <a:close/>
                </a:path>
                <a:path w="2523490" h="447675" extrusionOk="0">
                  <a:moveTo>
                    <a:pt x="2311971" y="0"/>
                  </a:moveTo>
                  <a:lnTo>
                    <a:pt x="2275243" y="0"/>
                  </a:lnTo>
                  <a:lnTo>
                    <a:pt x="2275243" y="42519"/>
                  </a:lnTo>
                  <a:lnTo>
                    <a:pt x="2311971" y="42519"/>
                  </a:lnTo>
                  <a:lnTo>
                    <a:pt x="2311971" y="0"/>
                  </a:lnTo>
                  <a:close/>
                </a:path>
                <a:path w="2523490" h="447675" extrusionOk="0">
                  <a:moveTo>
                    <a:pt x="2477249" y="308775"/>
                  </a:moveTo>
                  <a:lnTo>
                    <a:pt x="2440521" y="308775"/>
                  </a:lnTo>
                  <a:lnTo>
                    <a:pt x="2440521" y="369582"/>
                  </a:lnTo>
                  <a:lnTo>
                    <a:pt x="2477249" y="369582"/>
                  </a:lnTo>
                  <a:lnTo>
                    <a:pt x="2477249" y="308775"/>
                  </a:lnTo>
                  <a:close/>
                </a:path>
                <a:path w="2523490" h="447675" extrusionOk="0">
                  <a:moveTo>
                    <a:pt x="2477249" y="235292"/>
                  </a:moveTo>
                  <a:lnTo>
                    <a:pt x="2440521" y="235292"/>
                  </a:lnTo>
                  <a:lnTo>
                    <a:pt x="2440521" y="296087"/>
                  </a:lnTo>
                  <a:lnTo>
                    <a:pt x="2477249" y="296087"/>
                  </a:lnTo>
                  <a:lnTo>
                    <a:pt x="2477249" y="235292"/>
                  </a:lnTo>
                  <a:close/>
                </a:path>
                <a:path w="2523490" h="447675" extrusionOk="0">
                  <a:moveTo>
                    <a:pt x="2477249" y="161810"/>
                  </a:moveTo>
                  <a:lnTo>
                    <a:pt x="2440521" y="161810"/>
                  </a:lnTo>
                  <a:lnTo>
                    <a:pt x="2440521" y="222605"/>
                  </a:lnTo>
                  <a:lnTo>
                    <a:pt x="2477249" y="222605"/>
                  </a:lnTo>
                  <a:lnTo>
                    <a:pt x="2477249" y="161810"/>
                  </a:lnTo>
                  <a:close/>
                </a:path>
                <a:path w="2523490" h="447675" extrusionOk="0">
                  <a:moveTo>
                    <a:pt x="2477249" y="51384"/>
                  </a:moveTo>
                  <a:lnTo>
                    <a:pt x="2440521" y="51384"/>
                  </a:lnTo>
                  <a:lnTo>
                    <a:pt x="2440521" y="93891"/>
                  </a:lnTo>
                  <a:lnTo>
                    <a:pt x="2477249" y="93891"/>
                  </a:lnTo>
                  <a:lnTo>
                    <a:pt x="2477249" y="51384"/>
                  </a:lnTo>
                  <a:close/>
                </a:path>
                <a:path w="2523490" h="447675" extrusionOk="0">
                  <a:moveTo>
                    <a:pt x="2477249" y="0"/>
                  </a:moveTo>
                  <a:lnTo>
                    <a:pt x="2440521" y="0"/>
                  </a:lnTo>
                  <a:lnTo>
                    <a:pt x="2440521" y="42519"/>
                  </a:lnTo>
                  <a:lnTo>
                    <a:pt x="2477249" y="42519"/>
                  </a:lnTo>
                  <a:lnTo>
                    <a:pt x="2477249" y="0"/>
                  </a:lnTo>
                  <a:close/>
                </a:path>
                <a:path w="2523490" h="447675" extrusionOk="0">
                  <a:moveTo>
                    <a:pt x="2523210" y="308775"/>
                  </a:moveTo>
                  <a:lnTo>
                    <a:pt x="2486482" y="308775"/>
                  </a:lnTo>
                  <a:lnTo>
                    <a:pt x="2486482" y="369582"/>
                  </a:lnTo>
                  <a:lnTo>
                    <a:pt x="2523210" y="369582"/>
                  </a:lnTo>
                  <a:lnTo>
                    <a:pt x="2523210" y="308775"/>
                  </a:lnTo>
                  <a:close/>
                </a:path>
                <a:path w="2523490" h="447675" extrusionOk="0">
                  <a:moveTo>
                    <a:pt x="2523210" y="235292"/>
                  </a:moveTo>
                  <a:lnTo>
                    <a:pt x="2486482" y="235292"/>
                  </a:lnTo>
                  <a:lnTo>
                    <a:pt x="2486482" y="296087"/>
                  </a:lnTo>
                  <a:lnTo>
                    <a:pt x="2523210" y="296087"/>
                  </a:lnTo>
                  <a:lnTo>
                    <a:pt x="2523210" y="235292"/>
                  </a:lnTo>
                  <a:close/>
                </a:path>
                <a:path w="2523490" h="447675" extrusionOk="0">
                  <a:moveTo>
                    <a:pt x="2523210" y="161810"/>
                  </a:moveTo>
                  <a:lnTo>
                    <a:pt x="2486482" y="161810"/>
                  </a:lnTo>
                  <a:lnTo>
                    <a:pt x="2486482" y="222605"/>
                  </a:lnTo>
                  <a:lnTo>
                    <a:pt x="2523210" y="222605"/>
                  </a:lnTo>
                  <a:lnTo>
                    <a:pt x="2523210" y="161810"/>
                  </a:lnTo>
                  <a:close/>
                </a:path>
                <a:path w="2523490" h="447675" extrusionOk="0">
                  <a:moveTo>
                    <a:pt x="2523210" y="51384"/>
                  </a:moveTo>
                  <a:lnTo>
                    <a:pt x="2486482" y="51384"/>
                  </a:lnTo>
                  <a:lnTo>
                    <a:pt x="2486482" y="93891"/>
                  </a:lnTo>
                  <a:lnTo>
                    <a:pt x="2523210" y="93891"/>
                  </a:lnTo>
                  <a:lnTo>
                    <a:pt x="2523210" y="51384"/>
                  </a:lnTo>
                  <a:close/>
                </a:path>
                <a:path w="2523490" h="447675" extrusionOk="0">
                  <a:moveTo>
                    <a:pt x="2523210" y="0"/>
                  </a:moveTo>
                  <a:lnTo>
                    <a:pt x="2486482" y="0"/>
                  </a:lnTo>
                  <a:lnTo>
                    <a:pt x="2486482" y="42519"/>
                  </a:lnTo>
                  <a:lnTo>
                    <a:pt x="2523210" y="42519"/>
                  </a:lnTo>
                  <a:lnTo>
                    <a:pt x="252321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23" name="Google Shape;123;p4"/>
            <p:cNvSpPr/>
            <p:nvPr/>
          </p:nvSpPr>
          <p:spPr>
            <a:xfrm>
              <a:off x="1166545" y="4665535"/>
              <a:ext cx="869315" cy="443865"/>
            </a:xfrm>
            <a:custGeom>
              <a:avLst/>
              <a:gdLst/>
              <a:ahLst/>
              <a:cxnLst/>
              <a:rect l="l" t="t" r="r" b="b"/>
              <a:pathLst>
                <a:path w="869314" h="443864" extrusionOk="0">
                  <a:moveTo>
                    <a:pt x="36728" y="308775"/>
                  </a:moveTo>
                  <a:lnTo>
                    <a:pt x="0" y="308775"/>
                  </a:lnTo>
                  <a:lnTo>
                    <a:pt x="0" y="369582"/>
                  </a:lnTo>
                  <a:lnTo>
                    <a:pt x="36728" y="369582"/>
                  </a:lnTo>
                  <a:lnTo>
                    <a:pt x="36728" y="308775"/>
                  </a:lnTo>
                  <a:close/>
                </a:path>
                <a:path w="869314" h="443864" extrusionOk="0">
                  <a:moveTo>
                    <a:pt x="36728" y="235292"/>
                  </a:moveTo>
                  <a:lnTo>
                    <a:pt x="0" y="235292"/>
                  </a:lnTo>
                  <a:lnTo>
                    <a:pt x="0" y="296087"/>
                  </a:lnTo>
                  <a:lnTo>
                    <a:pt x="36728" y="296087"/>
                  </a:lnTo>
                  <a:lnTo>
                    <a:pt x="36728" y="235292"/>
                  </a:lnTo>
                  <a:close/>
                </a:path>
                <a:path w="869314" h="443864" extrusionOk="0">
                  <a:moveTo>
                    <a:pt x="36728" y="161810"/>
                  </a:moveTo>
                  <a:lnTo>
                    <a:pt x="0" y="161810"/>
                  </a:lnTo>
                  <a:lnTo>
                    <a:pt x="0" y="222605"/>
                  </a:lnTo>
                  <a:lnTo>
                    <a:pt x="36728" y="222605"/>
                  </a:lnTo>
                  <a:lnTo>
                    <a:pt x="36728" y="161810"/>
                  </a:lnTo>
                  <a:close/>
                </a:path>
                <a:path w="869314" h="443864" extrusionOk="0">
                  <a:moveTo>
                    <a:pt x="36728" y="51384"/>
                  </a:moveTo>
                  <a:lnTo>
                    <a:pt x="0" y="51384"/>
                  </a:lnTo>
                  <a:lnTo>
                    <a:pt x="0" y="93891"/>
                  </a:lnTo>
                  <a:lnTo>
                    <a:pt x="36728" y="93891"/>
                  </a:lnTo>
                  <a:lnTo>
                    <a:pt x="36728" y="51384"/>
                  </a:lnTo>
                  <a:close/>
                </a:path>
                <a:path w="869314" h="443864" extrusionOk="0">
                  <a:moveTo>
                    <a:pt x="36728" y="0"/>
                  </a:moveTo>
                  <a:lnTo>
                    <a:pt x="0" y="0"/>
                  </a:lnTo>
                  <a:lnTo>
                    <a:pt x="0" y="42519"/>
                  </a:lnTo>
                  <a:lnTo>
                    <a:pt x="36728" y="42519"/>
                  </a:lnTo>
                  <a:lnTo>
                    <a:pt x="36728" y="0"/>
                  </a:lnTo>
                  <a:close/>
                </a:path>
                <a:path w="869314" h="443864" extrusionOk="0">
                  <a:moveTo>
                    <a:pt x="82702" y="308775"/>
                  </a:moveTo>
                  <a:lnTo>
                    <a:pt x="45974" y="308775"/>
                  </a:lnTo>
                  <a:lnTo>
                    <a:pt x="45974" y="369582"/>
                  </a:lnTo>
                  <a:lnTo>
                    <a:pt x="82702" y="369582"/>
                  </a:lnTo>
                  <a:lnTo>
                    <a:pt x="82702" y="308775"/>
                  </a:lnTo>
                  <a:close/>
                </a:path>
                <a:path w="869314" h="443864" extrusionOk="0">
                  <a:moveTo>
                    <a:pt x="82702" y="235292"/>
                  </a:moveTo>
                  <a:lnTo>
                    <a:pt x="45974" y="235292"/>
                  </a:lnTo>
                  <a:lnTo>
                    <a:pt x="45974" y="296087"/>
                  </a:lnTo>
                  <a:lnTo>
                    <a:pt x="82702" y="296087"/>
                  </a:lnTo>
                  <a:lnTo>
                    <a:pt x="82702" y="235292"/>
                  </a:lnTo>
                  <a:close/>
                </a:path>
                <a:path w="869314" h="443864" extrusionOk="0">
                  <a:moveTo>
                    <a:pt x="82702" y="161810"/>
                  </a:moveTo>
                  <a:lnTo>
                    <a:pt x="45974" y="161810"/>
                  </a:lnTo>
                  <a:lnTo>
                    <a:pt x="45974" y="222605"/>
                  </a:lnTo>
                  <a:lnTo>
                    <a:pt x="82702" y="222605"/>
                  </a:lnTo>
                  <a:lnTo>
                    <a:pt x="82702" y="161810"/>
                  </a:lnTo>
                  <a:close/>
                </a:path>
                <a:path w="869314" h="443864" extrusionOk="0">
                  <a:moveTo>
                    <a:pt x="82702" y="51384"/>
                  </a:moveTo>
                  <a:lnTo>
                    <a:pt x="45974" y="51384"/>
                  </a:lnTo>
                  <a:lnTo>
                    <a:pt x="45974" y="93891"/>
                  </a:lnTo>
                  <a:lnTo>
                    <a:pt x="82702" y="93891"/>
                  </a:lnTo>
                  <a:lnTo>
                    <a:pt x="82702" y="51384"/>
                  </a:lnTo>
                  <a:close/>
                </a:path>
                <a:path w="869314" h="443864" extrusionOk="0">
                  <a:moveTo>
                    <a:pt x="82702" y="0"/>
                  </a:moveTo>
                  <a:lnTo>
                    <a:pt x="45974" y="0"/>
                  </a:lnTo>
                  <a:lnTo>
                    <a:pt x="45974" y="42519"/>
                  </a:lnTo>
                  <a:lnTo>
                    <a:pt x="82702" y="42519"/>
                  </a:lnTo>
                  <a:lnTo>
                    <a:pt x="82702" y="0"/>
                  </a:lnTo>
                  <a:close/>
                </a:path>
                <a:path w="869314" h="443864" extrusionOk="0">
                  <a:moveTo>
                    <a:pt x="421220" y="263144"/>
                  </a:moveTo>
                  <a:lnTo>
                    <a:pt x="383654" y="263144"/>
                  </a:lnTo>
                  <a:lnTo>
                    <a:pt x="383654" y="443509"/>
                  </a:lnTo>
                  <a:lnTo>
                    <a:pt x="421220" y="443509"/>
                  </a:lnTo>
                  <a:lnTo>
                    <a:pt x="421220" y="263144"/>
                  </a:lnTo>
                  <a:close/>
                </a:path>
                <a:path w="869314" h="443864" extrusionOk="0">
                  <a:moveTo>
                    <a:pt x="421220" y="211759"/>
                  </a:moveTo>
                  <a:lnTo>
                    <a:pt x="383654" y="211759"/>
                  </a:lnTo>
                  <a:lnTo>
                    <a:pt x="383654" y="247573"/>
                  </a:lnTo>
                  <a:lnTo>
                    <a:pt x="421220" y="247573"/>
                  </a:lnTo>
                  <a:lnTo>
                    <a:pt x="421220" y="211759"/>
                  </a:lnTo>
                  <a:close/>
                </a:path>
                <a:path w="869314" h="443864" extrusionOk="0">
                  <a:moveTo>
                    <a:pt x="422998" y="55054"/>
                  </a:moveTo>
                  <a:lnTo>
                    <a:pt x="386270" y="55054"/>
                  </a:lnTo>
                  <a:lnTo>
                    <a:pt x="386270" y="97548"/>
                  </a:lnTo>
                  <a:lnTo>
                    <a:pt x="422998" y="97548"/>
                  </a:lnTo>
                  <a:lnTo>
                    <a:pt x="422998" y="55054"/>
                  </a:lnTo>
                  <a:close/>
                </a:path>
                <a:path w="869314" h="443864" extrusionOk="0">
                  <a:moveTo>
                    <a:pt x="422998" y="3683"/>
                  </a:moveTo>
                  <a:lnTo>
                    <a:pt x="386270" y="3683"/>
                  </a:lnTo>
                  <a:lnTo>
                    <a:pt x="386270" y="46177"/>
                  </a:lnTo>
                  <a:lnTo>
                    <a:pt x="422998" y="46177"/>
                  </a:lnTo>
                  <a:lnTo>
                    <a:pt x="422998" y="3683"/>
                  </a:lnTo>
                  <a:close/>
                </a:path>
                <a:path w="869314" h="443864" extrusionOk="0">
                  <a:moveTo>
                    <a:pt x="468960" y="55054"/>
                  </a:moveTo>
                  <a:lnTo>
                    <a:pt x="432231" y="55054"/>
                  </a:lnTo>
                  <a:lnTo>
                    <a:pt x="432231" y="97548"/>
                  </a:lnTo>
                  <a:lnTo>
                    <a:pt x="468960" y="97548"/>
                  </a:lnTo>
                  <a:lnTo>
                    <a:pt x="468960" y="55054"/>
                  </a:lnTo>
                  <a:close/>
                </a:path>
                <a:path w="869314" h="443864" extrusionOk="0">
                  <a:moveTo>
                    <a:pt x="468960" y="3683"/>
                  </a:moveTo>
                  <a:lnTo>
                    <a:pt x="432231" y="3683"/>
                  </a:lnTo>
                  <a:lnTo>
                    <a:pt x="432231" y="46177"/>
                  </a:lnTo>
                  <a:lnTo>
                    <a:pt x="468960" y="46177"/>
                  </a:lnTo>
                  <a:lnTo>
                    <a:pt x="468960" y="3683"/>
                  </a:lnTo>
                  <a:close/>
                </a:path>
                <a:path w="869314" h="443864" extrusionOk="0">
                  <a:moveTo>
                    <a:pt x="471373" y="190322"/>
                  </a:moveTo>
                  <a:lnTo>
                    <a:pt x="467017" y="174485"/>
                  </a:lnTo>
                  <a:lnTo>
                    <a:pt x="457466" y="161658"/>
                  </a:lnTo>
                  <a:lnTo>
                    <a:pt x="443915" y="153060"/>
                  </a:lnTo>
                  <a:lnTo>
                    <a:pt x="427596" y="149923"/>
                  </a:lnTo>
                  <a:lnTo>
                    <a:pt x="411276" y="153060"/>
                  </a:lnTo>
                  <a:lnTo>
                    <a:pt x="397751" y="161658"/>
                  </a:lnTo>
                  <a:lnTo>
                    <a:pt x="388188" y="174485"/>
                  </a:lnTo>
                  <a:lnTo>
                    <a:pt x="383844" y="190322"/>
                  </a:lnTo>
                  <a:lnTo>
                    <a:pt x="471373" y="190322"/>
                  </a:lnTo>
                  <a:close/>
                </a:path>
                <a:path w="869314" h="443864" extrusionOk="0">
                  <a:moveTo>
                    <a:pt x="471576" y="263144"/>
                  </a:moveTo>
                  <a:lnTo>
                    <a:pt x="434009" y="263144"/>
                  </a:lnTo>
                  <a:lnTo>
                    <a:pt x="434009" y="443509"/>
                  </a:lnTo>
                  <a:lnTo>
                    <a:pt x="471576" y="443509"/>
                  </a:lnTo>
                  <a:lnTo>
                    <a:pt x="471576" y="263144"/>
                  </a:lnTo>
                  <a:close/>
                </a:path>
                <a:path w="869314" h="443864" extrusionOk="0">
                  <a:moveTo>
                    <a:pt x="471576" y="211759"/>
                  </a:moveTo>
                  <a:lnTo>
                    <a:pt x="434009" y="211759"/>
                  </a:lnTo>
                  <a:lnTo>
                    <a:pt x="434009" y="247573"/>
                  </a:lnTo>
                  <a:lnTo>
                    <a:pt x="471576" y="247573"/>
                  </a:lnTo>
                  <a:lnTo>
                    <a:pt x="471576" y="211759"/>
                  </a:lnTo>
                  <a:close/>
                </a:path>
                <a:path w="869314" h="443864" extrusionOk="0">
                  <a:moveTo>
                    <a:pt x="868984" y="3683"/>
                  </a:moveTo>
                  <a:lnTo>
                    <a:pt x="832256" y="3683"/>
                  </a:lnTo>
                  <a:lnTo>
                    <a:pt x="832256" y="46215"/>
                  </a:lnTo>
                  <a:lnTo>
                    <a:pt x="868984" y="46215"/>
                  </a:lnTo>
                  <a:lnTo>
                    <a:pt x="868984" y="368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24" name="Google Shape;124;p4"/>
            <p:cNvSpPr/>
            <p:nvPr/>
          </p:nvSpPr>
          <p:spPr>
            <a:xfrm>
              <a:off x="750277" y="3787088"/>
              <a:ext cx="1697355" cy="502920"/>
            </a:xfrm>
            <a:custGeom>
              <a:avLst/>
              <a:gdLst/>
              <a:ahLst/>
              <a:cxnLst/>
              <a:rect l="l" t="t" r="r" b="b"/>
              <a:pathLst>
                <a:path w="1697355" h="502920" extrusionOk="0">
                  <a:moveTo>
                    <a:pt x="103974" y="463410"/>
                  </a:moveTo>
                  <a:lnTo>
                    <a:pt x="0" y="463410"/>
                  </a:lnTo>
                  <a:lnTo>
                    <a:pt x="0" y="479704"/>
                  </a:lnTo>
                  <a:lnTo>
                    <a:pt x="5842" y="482650"/>
                  </a:lnTo>
                  <a:lnTo>
                    <a:pt x="10693" y="487718"/>
                  </a:lnTo>
                  <a:lnTo>
                    <a:pt x="14262" y="494474"/>
                  </a:lnTo>
                  <a:lnTo>
                    <a:pt x="16256" y="502526"/>
                  </a:lnTo>
                  <a:lnTo>
                    <a:pt x="87718" y="502526"/>
                  </a:lnTo>
                  <a:lnTo>
                    <a:pt x="89700" y="494474"/>
                  </a:lnTo>
                  <a:lnTo>
                    <a:pt x="93268" y="487718"/>
                  </a:lnTo>
                  <a:lnTo>
                    <a:pt x="98132" y="482650"/>
                  </a:lnTo>
                  <a:lnTo>
                    <a:pt x="103974" y="479704"/>
                  </a:lnTo>
                  <a:lnTo>
                    <a:pt x="103974" y="463410"/>
                  </a:lnTo>
                  <a:close/>
                </a:path>
                <a:path w="1697355" h="502920" extrusionOk="0">
                  <a:moveTo>
                    <a:pt x="1072426" y="133350"/>
                  </a:moveTo>
                  <a:lnTo>
                    <a:pt x="1069873" y="129540"/>
                  </a:lnTo>
                  <a:lnTo>
                    <a:pt x="1067371" y="127000"/>
                  </a:lnTo>
                  <a:lnTo>
                    <a:pt x="1064958" y="123190"/>
                  </a:lnTo>
                  <a:lnTo>
                    <a:pt x="1051610" y="128270"/>
                  </a:lnTo>
                  <a:lnTo>
                    <a:pt x="1023531" y="135890"/>
                  </a:lnTo>
                  <a:lnTo>
                    <a:pt x="993597" y="135890"/>
                  </a:lnTo>
                  <a:lnTo>
                    <a:pt x="978382" y="133350"/>
                  </a:lnTo>
                  <a:lnTo>
                    <a:pt x="948245" y="123190"/>
                  </a:lnTo>
                  <a:lnTo>
                    <a:pt x="939165" y="119380"/>
                  </a:lnTo>
                  <a:lnTo>
                    <a:pt x="936129" y="118110"/>
                  </a:lnTo>
                  <a:lnTo>
                    <a:pt x="924013" y="114300"/>
                  </a:lnTo>
                  <a:lnTo>
                    <a:pt x="911898" y="111760"/>
                  </a:lnTo>
                  <a:lnTo>
                    <a:pt x="899756" y="110490"/>
                  </a:lnTo>
                  <a:lnTo>
                    <a:pt x="887615" y="111760"/>
                  </a:lnTo>
                  <a:lnTo>
                    <a:pt x="875499" y="114300"/>
                  </a:lnTo>
                  <a:lnTo>
                    <a:pt x="863396" y="118110"/>
                  </a:lnTo>
                  <a:lnTo>
                    <a:pt x="851281" y="123190"/>
                  </a:lnTo>
                  <a:lnTo>
                    <a:pt x="851281" y="114300"/>
                  </a:lnTo>
                  <a:lnTo>
                    <a:pt x="863396" y="109220"/>
                  </a:lnTo>
                  <a:lnTo>
                    <a:pt x="875512" y="105410"/>
                  </a:lnTo>
                  <a:lnTo>
                    <a:pt x="887615" y="101600"/>
                  </a:lnTo>
                  <a:lnTo>
                    <a:pt x="911898" y="101600"/>
                  </a:lnTo>
                  <a:lnTo>
                    <a:pt x="924013" y="104140"/>
                  </a:lnTo>
                  <a:lnTo>
                    <a:pt x="948245" y="114300"/>
                  </a:lnTo>
                  <a:lnTo>
                    <a:pt x="976604" y="124460"/>
                  </a:lnTo>
                  <a:lnTo>
                    <a:pt x="990930" y="127000"/>
                  </a:lnTo>
                  <a:lnTo>
                    <a:pt x="1005293" y="127000"/>
                  </a:lnTo>
                  <a:lnTo>
                    <a:pt x="1045527" y="119380"/>
                  </a:lnTo>
                  <a:lnTo>
                    <a:pt x="1058037" y="114300"/>
                  </a:lnTo>
                  <a:lnTo>
                    <a:pt x="1055852" y="110490"/>
                  </a:lnTo>
                  <a:lnTo>
                    <a:pt x="1053769" y="107950"/>
                  </a:lnTo>
                  <a:lnTo>
                    <a:pt x="1051788" y="105410"/>
                  </a:lnTo>
                  <a:lnTo>
                    <a:pt x="1040079" y="110490"/>
                  </a:lnTo>
                  <a:lnTo>
                    <a:pt x="1027887" y="114300"/>
                  </a:lnTo>
                  <a:lnTo>
                    <a:pt x="1015263" y="116840"/>
                  </a:lnTo>
                  <a:lnTo>
                    <a:pt x="1002207" y="118110"/>
                  </a:lnTo>
                  <a:lnTo>
                    <a:pt x="988618" y="116840"/>
                  </a:lnTo>
                  <a:lnTo>
                    <a:pt x="975067" y="114300"/>
                  </a:lnTo>
                  <a:lnTo>
                    <a:pt x="961593" y="110490"/>
                  </a:lnTo>
                  <a:lnTo>
                    <a:pt x="948245" y="105410"/>
                  </a:lnTo>
                  <a:lnTo>
                    <a:pt x="939165" y="101600"/>
                  </a:lnTo>
                  <a:lnTo>
                    <a:pt x="924013" y="95250"/>
                  </a:lnTo>
                  <a:lnTo>
                    <a:pt x="911898" y="92710"/>
                  </a:lnTo>
                  <a:lnTo>
                    <a:pt x="899756" y="91440"/>
                  </a:lnTo>
                  <a:lnTo>
                    <a:pt x="887615" y="92710"/>
                  </a:lnTo>
                  <a:lnTo>
                    <a:pt x="875499" y="95250"/>
                  </a:lnTo>
                  <a:lnTo>
                    <a:pt x="851281" y="105410"/>
                  </a:lnTo>
                  <a:lnTo>
                    <a:pt x="851281" y="95250"/>
                  </a:lnTo>
                  <a:lnTo>
                    <a:pt x="863396" y="90170"/>
                  </a:lnTo>
                  <a:lnTo>
                    <a:pt x="875499" y="86360"/>
                  </a:lnTo>
                  <a:lnTo>
                    <a:pt x="887615" y="83820"/>
                  </a:lnTo>
                  <a:lnTo>
                    <a:pt x="899756" y="82550"/>
                  </a:lnTo>
                  <a:lnTo>
                    <a:pt x="911898" y="83820"/>
                  </a:lnTo>
                  <a:lnTo>
                    <a:pt x="924013" y="86360"/>
                  </a:lnTo>
                  <a:lnTo>
                    <a:pt x="936129" y="90170"/>
                  </a:lnTo>
                  <a:lnTo>
                    <a:pt x="948245" y="95250"/>
                  </a:lnTo>
                  <a:lnTo>
                    <a:pt x="960920" y="101600"/>
                  </a:lnTo>
                  <a:lnTo>
                    <a:pt x="973721" y="105410"/>
                  </a:lnTo>
                  <a:lnTo>
                    <a:pt x="986612" y="107950"/>
                  </a:lnTo>
                  <a:lnTo>
                    <a:pt x="999528" y="109220"/>
                  </a:lnTo>
                  <a:lnTo>
                    <a:pt x="1011859" y="107950"/>
                  </a:lnTo>
                  <a:lnTo>
                    <a:pt x="1023772" y="105410"/>
                  </a:lnTo>
                  <a:lnTo>
                    <a:pt x="1035240" y="101600"/>
                  </a:lnTo>
                  <a:lnTo>
                    <a:pt x="1037996" y="100330"/>
                  </a:lnTo>
                  <a:lnTo>
                    <a:pt x="1046238" y="96520"/>
                  </a:lnTo>
                  <a:lnTo>
                    <a:pt x="1044536" y="92710"/>
                  </a:lnTo>
                  <a:lnTo>
                    <a:pt x="1042949" y="90170"/>
                  </a:lnTo>
                  <a:lnTo>
                    <a:pt x="1041501" y="86360"/>
                  </a:lnTo>
                  <a:lnTo>
                    <a:pt x="1031100" y="91440"/>
                  </a:lnTo>
                  <a:lnTo>
                    <a:pt x="1020254" y="96520"/>
                  </a:lnTo>
                  <a:lnTo>
                    <a:pt x="1008976" y="99060"/>
                  </a:lnTo>
                  <a:lnTo>
                    <a:pt x="997267" y="100330"/>
                  </a:lnTo>
                  <a:lnTo>
                    <a:pt x="984923" y="99060"/>
                  </a:lnTo>
                  <a:lnTo>
                    <a:pt x="972604" y="96520"/>
                  </a:lnTo>
                  <a:lnTo>
                    <a:pt x="960361" y="92710"/>
                  </a:lnTo>
                  <a:lnTo>
                    <a:pt x="948245" y="86360"/>
                  </a:lnTo>
                  <a:lnTo>
                    <a:pt x="939165" y="82550"/>
                  </a:lnTo>
                  <a:lnTo>
                    <a:pt x="936129" y="81280"/>
                  </a:lnTo>
                  <a:lnTo>
                    <a:pt x="924013" y="77470"/>
                  </a:lnTo>
                  <a:lnTo>
                    <a:pt x="911898" y="74930"/>
                  </a:lnTo>
                  <a:lnTo>
                    <a:pt x="899756" y="73660"/>
                  </a:lnTo>
                  <a:lnTo>
                    <a:pt x="887615" y="74930"/>
                  </a:lnTo>
                  <a:lnTo>
                    <a:pt x="875499" y="77470"/>
                  </a:lnTo>
                  <a:lnTo>
                    <a:pt x="863396" y="81280"/>
                  </a:lnTo>
                  <a:lnTo>
                    <a:pt x="851281" y="86360"/>
                  </a:lnTo>
                  <a:lnTo>
                    <a:pt x="851281" y="77470"/>
                  </a:lnTo>
                  <a:lnTo>
                    <a:pt x="862418" y="72390"/>
                  </a:lnTo>
                  <a:lnTo>
                    <a:pt x="871486" y="69850"/>
                  </a:lnTo>
                  <a:lnTo>
                    <a:pt x="874941" y="68580"/>
                  </a:lnTo>
                  <a:lnTo>
                    <a:pt x="880592" y="67310"/>
                  </a:lnTo>
                  <a:lnTo>
                    <a:pt x="882789" y="66040"/>
                  </a:lnTo>
                  <a:lnTo>
                    <a:pt x="888022" y="66040"/>
                  </a:lnTo>
                  <a:lnTo>
                    <a:pt x="891959" y="64770"/>
                  </a:lnTo>
                  <a:lnTo>
                    <a:pt x="911542" y="64770"/>
                  </a:lnTo>
                  <a:lnTo>
                    <a:pt x="915949" y="66040"/>
                  </a:lnTo>
                  <a:lnTo>
                    <a:pt x="919797" y="67310"/>
                  </a:lnTo>
                  <a:lnTo>
                    <a:pt x="924471" y="68580"/>
                  </a:lnTo>
                  <a:lnTo>
                    <a:pt x="925322" y="68580"/>
                  </a:lnTo>
                  <a:lnTo>
                    <a:pt x="933513" y="71120"/>
                  </a:lnTo>
                  <a:lnTo>
                    <a:pt x="940879" y="73660"/>
                  </a:lnTo>
                  <a:lnTo>
                    <a:pt x="948245" y="77470"/>
                  </a:lnTo>
                  <a:lnTo>
                    <a:pt x="971664" y="87630"/>
                  </a:lnTo>
                  <a:lnTo>
                    <a:pt x="983526" y="90170"/>
                  </a:lnTo>
                  <a:lnTo>
                    <a:pt x="995413" y="90170"/>
                  </a:lnTo>
                  <a:lnTo>
                    <a:pt x="1037602" y="77470"/>
                  </a:lnTo>
                  <a:lnTo>
                    <a:pt x="1037018" y="76200"/>
                  </a:lnTo>
                  <a:lnTo>
                    <a:pt x="1036472" y="74930"/>
                  </a:lnTo>
                  <a:lnTo>
                    <a:pt x="1035469" y="71120"/>
                  </a:lnTo>
                  <a:lnTo>
                    <a:pt x="1034630" y="68580"/>
                  </a:lnTo>
                  <a:lnTo>
                    <a:pt x="1025105" y="73660"/>
                  </a:lnTo>
                  <a:lnTo>
                    <a:pt x="1015136" y="77470"/>
                  </a:lnTo>
                  <a:lnTo>
                    <a:pt x="1004735" y="80010"/>
                  </a:lnTo>
                  <a:lnTo>
                    <a:pt x="993927" y="81280"/>
                  </a:lnTo>
                  <a:lnTo>
                    <a:pt x="982421" y="81280"/>
                  </a:lnTo>
                  <a:lnTo>
                    <a:pt x="959523" y="73660"/>
                  </a:lnTo>
                  <a:lnTo>
                    <a:pt x="948245" y="68580"/>
                  </a:lnTo>
                  <a:lnTo>
                    <a:pt x="940663" y="64770"/>
                  </a:lnTo>
                  <a:lnTo>
                    <a:pt x="938123" y="63500"/>
                  </a:lnTo>
                  <a:lnTo>
                    <a:pt x="933081" y="62230"/>
                  </a:lnTo>
                  <a:lnTo>
                    <a:pt x="933081" y="53340"/>
                  </a:lnTo>
                  <a:lnTo>
                    <a:pt x="938123" y="54610"/>
                  </a:lnTo>
                  <a:lnTo>
                    <a:pt x="948245" y="59690"/>
                  </a:lnTo>
                  <a:lnTo>
                    <a:pt x="959243" y="64770"/>
                  </a:lnTo>
                  <a:lnTo>
                    <a:pt x="970368" y="68580"/>
                  </a:lnTo>
                  <a:lnTo>
                    <a:pt x="981583" y="71120"/>
                  </a:lnTo>
                  <a:lnTo>
                    <a:pt x="992822" y="72390"/>
                  </a:lnTo>
                  <a:lnTo>
                    <a:pt x="1003414" y="71120"/>
                  </a:lnTo>
                  <a:lnTo>
                    <a:pt x="1013587" y="68580"/>
                  </a:lnTo>
                  <a:lnTo>
                    <a:pt x="1023327" y="64770"/>
                  </a:lnTo>
                  <a:lnTo>
                    <a:pt x="1025652" y="63500"/>
                  </a:lnTo>
                  <a:lnTo>
                    <a:pt x="1032624" y="59690"/>
                  </a:lnTo>
                  <a:lnTo>
                    <a:pt x="1031748" y="53340"/>
                  </a:lnTo>
                  <a:lnTo>
                    <a:pt x="1031506" y="49530"/>
                  </a:lnTo>
                  <a:lnTo>
                    <a:pt x="1022311" y="54610"/>
                  </a:lnTo>
                  <a:lnTo>
                    <a:pt x="1012672" y="59690"/>
                  </a:lnTo>
                  <a:lnTo>
                    <a:pt x="1002588" y="62230"/>
                  </a:lnTo>
                  <a:lnTo>
                    <a:pt x="992085" y="63500"/>
                  </a:lnTo>
                  <a:lnTo>
                    <a:pt x="981024" y="62230"/>
                  </a:lnTo>
                  <a:lnTo>
                    <a:pt x="970000" y="59690"/>
                  </a:lnTo>
                  <a:lnTo>
                    <a:pt x="959053" y="55880"/>
                  </a:lnTo>
                  <a:lnTo>
                    <a:pt x="954735" y="53340"/>
                  </a:lnTo>
                  <a:lnTo>
                    <a:pt x="948245" y="49530"/>
                  </a:lnTo>
                  <a:lnTo>
                    <a:pt x="943178" y="46990"/>
                  </a:lnTo>
                  <a:lnTo>
                    <a:pt x="938123" y="45720"/>
                  </a:lnTo>
                  <a:lnTo>
                    <a:pt x="933081" y="43180"/>
                  </a:lnTo>
                  <a:lnTo>
                    <a:pt x="933081" y="34290"/>
                  </a:lnTo>
                  <a:lnTo>
                    <a:pt x="938123" y="36830"/>
                  </a:lnTo>
                  <a:lnTo>
                    <a:pt x="943178" y="38100"/>
                  </a:lnTo>
                  <a:lnTo>
                    <a:pt x="948245" y="40640"/>
                  </a:lnTo>
                  <a:lnTo>
                    <a:pt x="969835" y="50800"/>
                  </a:lnTo>
                  <a:lnTo>
                    <a:pt x="980782" y="53340"/>
                  </a:lnTo>
                  <a:lnTo>
                    <a:pt x="991768" y="54610"/>
                  </a:lnTo>
                  <a:lnTo>
                    <a:pt x="1002233" y="53340"/>
                  </a:lnTo>
                  <a:lnTo>
                    <a:pt x="1012266" y="49530"/>
                  </a:lnTo>
                  <a:lnTo>
                    <a:pt x="1021867" y="45720"/>
                  </a:lnTo>
                  <a:lnTo>
                    <a:pt x="1024153" y="44450"/>
                  </a:lnTo>
                  <a:lnTo>
                    <a:pt x="1031011" y="40640"/>
                  </a:lnTo>
                  <a:lnTo>
                    <a:pt x="1031049" y="34290"/>
                  </a:lnTo>
                  <a:lnTo>
                    <a:pt x="1031214" y="31750"/>
                  </a:lnTo>
                  <a:lnTo>
                    <a:pt x="1022045" y="36830"/>
                  </a:lnTo>
                  <a:lnTo>
                    <a:pt x="1012418" y="40640"/>
                  </a:lnTo>
                  <a:lnTo>
                    <a:pt x="1002360" y="43180"/>
                  </a:lnTo>
                  <a:lnTo>
                    <a:pt x="991870" y="44450"/>
                  </a:lnTo>
                  <a:lnTo>
                    <a:pt x="980871" y="44450"/>
                  </a:lnTo>
                  <a:lnTo>
                    <a:pt x="969899" y="41910"/>
                  </a:lnTo>
                  <a:lnTo>
                    <a:pt x="953630" y="34290"/>
                  </a:lnTo>
                  <a:lnTo>
                    <a:pt x="948245" y="31750"/>
                  </a:lnTo>
                  <a:lnTo>
                    <a:pt x="938123" y="26670"/>
                  </a:lnTo>
                  <a:lnTo>
                    <a:pt x="933081" y="25400"/>
                  </a:lnTo>
                  <a:lnTo>
                    <a:pt x="933081" y="16510"/>
                  </a:lnTo>
                  <a:lnTo>
                    <a:pt x="938123" y="17780"/>
                  </a:lnTo>
                  <a:lnTo>
                    <a:pt x="948245" y="22860"/>
                  </a:lnTo>
                  <a:lnTo>
                    <a:pt x="959154" y="27940"/>
                  </a:lnTo>
                  <a:lnTo>
                    <a:pt x="970178" y="31750"/>
                  </a:lnTo>
                  <a:lnTo>
                    <a:pt x="981278" y="34290"/>
                  </a:lnTo>
                  <a:lnTo>
                    <a:pt x="992416" y="35560"/>
                  </a:lnTo>
                  <a:lnTo>
                    <a:pt x="1003058" y="34290"/>
                  </a:lnTo>
                  <a:lnTo>
                    <a:pt x="1032713" y="19050"/>
                  </a:lnTo>
                  <a:lnTo>
                    <a:pt x="1033132" y="16510"/>
                  </a:lnTo>
                  <a:lnTo>
                    <a:pt x="1033614" y="13970"/>
                  </a:lnTo>
                  <a:lnTo>
                    <a:pt x="1028344" y="16510"/>
                  </a:lnTo>
                  <a:lnTo>
                    <a:pt x="1022870" y="19050"/>
                  </a:lnTo>
                  <a:lnTo>
                    <a:pt x="1017193" y="21590"/>
                  </a:lnTo>
                  <a:lnTo>
                    <a:pt x="1009713" y="24130"/>
                  </a:lnTo>
                  <a:lnTo>
                    <a:pt x="1001890" y="26670"/>
                  </a:lnTo>
                  <a:lnTo>
                    <a:pt x="984910" y="26670"/>
                  </a:lnTo>
                  <a:lnTo>
                    <a:pt x="966444" y="21590"/>
                  </a:lnTo>
                  <a:lnTo>
                    <a:pt x="957300" y="17780"/>
                  </a:lnTo>
                  <a:lnTo>
                    <a:pt x="955040" y="16510"/>
                  </a:lnTo>
                  <a:lnTo>
                    <a:pt x="948245" y="12700"/>
                  </a:lnTo>
                  <a:lnTo>
                    <a:pt x="943178" y="11430"/>
                  </a:lnTo>
                  <a:lnTo>
                    <a:pt x="933081" y="6350"/>
                  </a:lnTo>
                  <a:lnTo>
                    <a:pt x="930249" y="6350"/>
                  </a:lnTo>
                  <a:lnTo>
                    <a:pt x="927455" y="5080"/>
                  </a:lnTo>
                  <a:lnTo>
                    <a:pt x="924420" y="3810"/>
                  </a:lnTo>
                  <a:lnTo>
                    <a:pt x="923925" y="3810"/>
                  </a:lnTo>
                  <a:lnTo>
                    <a:pt x="916178" y="1270"/>
                  </a:lnTo>
                  <a:lnTo>
                    <a:pt x="906221" y="1270"/>
                  </a:lnTo>
                  <a:lnTo>
                    <a:pt x="903693" y="0"/>
                  </a:lnTo>
                  <a:lnTo>
                    <a:pt x="892695" y="0"/>
                  </a:lnTo>
                  <a:lnTo>
                    <a:pt x="884885" y="1270"/>
                  </a:lnTo>
                  <a:lnTo>
                    <a:pt x="877544" y="2540"/>
                  </a:lnTo>
                  <a:lnTo>
                    <a:pt x="870267" y="5080"/>
                  </a:lnTo>
                  <a:lnTo>
                    <a:pt x="851281" y="12700"/>
                  </a:lnTo>
                  <a:lnTo>
                    <a:pt x="851992" y="11430"/>
                  </a:lnTo>
                  <a:lnTo>
                    <a:pt x="852474" y="11430"/>
                  </a:lnTo>
                  <a:lnTo>
                    <a:pt x="852474" y="8890"/>
                  </a:lnTo>
                  <a:lnTo>
                    <a:pt x="848741" y="3810"/>
                  </a:lnTo>
                  <a:lnTo>
                    <a:pt x="845019" y="8890"/>
                  </a:lnTo>
                  <a:lnTo>
                    <a:pt x="845019" y="11430"/>
                  </a:lnTo>
                  <a:lnTo>
                    <a:pt x="845489" y="11430"/>
                  </a:lnTo>
                  <a:lnTo>
                    <a:pt x="846201" y="12700"/>
                  </a:lnTo>
                  <a:lnTo>
                    <a:pt x="846201" y="265430"/>
                  </a:lnTo>
                  <a:lnTo>
                    <a:pt x="851281" y="265430"/>
                  </a:lnTo>
                  <a:lnTo>
                    <a:pt x="851281" y="132080"/>
                  </a:lnTo>
                  <a:lnTo>
                    <a:pt x="863396" y="127000"/>
                  </a:lnTo>
                  <a:lnTo>
                    <a:pt x="875499" y="123190"/>
                  </a:lnTo>
                  <a:lnTo>
                    <a:pt x="887615" y="120650"/>
                  </a:lnTo>
                  <a:lnTo>
                    <a:pt x="899756" y="119380"/>
                  </a:lnTo>
                  <a:lnTo>
                    <a:pt x="911898" y="120650"/>
                  </a:lnTo>
                  <a:lnTo>
                    <a:pt x="924013" y="123190"/>
                  </a:lnTo>
                  <a:lnTo>
                    <a:pt x="936129" y="127000"/>
                  </a:lnTo>
                  <a:lnTo>
                    <a:pt x="948245" y="132080"/>
                  </a:lnTo>
                  <a:lnTo>
                    <a:pt x="955890" y="134620"/>
                  </a:lnTo>
                  <a:lnTo>
                    <a:pt x="966597" y="138430"/>
                  </a:lnTo>
                  <a:lnTo>
                    <a:pt x="973988" y="140970"/>
                  </a:lnTo>
                  <a:lnTo>
                    <a:pt x="979716" y="142240"/>
                  </a:lnTo>
                  <a:lnTo>
                    <a:pt x="985786" y="143510"/>
                  </a:lnTo>
                  <a:lnTo>
                    <a:pt x="991196" y="143510"/>
                  </a:lnTo>
                  <a:lnTo>
                    <a:pt x="997953" y="144780"/>
                  </a:lnTo>
                  <a:lnTo>
                    <a:pt x="1002360" y="144780"/>
                  </a:lnTo>
                  <a:lnTo>
                    <a:pt x="1008113" y="146050"/>
                  </a:lnTo>
                  <a:lnTo>
                    <a:pt x="1012850" y="146050"/>
                  </a:lnTo>
                  <a:lnTo>
                    <a:pt x="1028382" y="144780"/>
                  </a:lnTo>
                  <a:lnTo>
                    <a:pt x="1043508" y="142240"/>
                  </a:lnTo>
                  <a:lnTo>
                    <a:pt x="1058202" y="137160"/>
                  </a:lnTo>
                  <a:lnTo>
                    <a:pt x="1062951" y="135890"/>
                  </a:lnTo>
                  <a:lnTo>
                    <a:pt x="1072426" y="133350"/>
                  </a:lnTo>
                  <a:close/>
                </a:path>
                <a:path w="1697355" h="502920" extrusionOk="0">
                  <a:moveTo>
                    <a:pt x="1696986" y="463410"/>
                  </a:moveTo>
                  <a:lnTo>
                    <a:pt x="1593037" y="463410"/>
                  </a:lnTo>
                  <a:lnTo>
                    <a:pt x="1593037" y="479704"/>
                  </a:lnTo>
                  <a:lnTo>
                    <a:pt x="1598879" y="482650"/>
                  </a:lnTo>
                  <a:lnTo>
                    <a:pt x="1603743" y="487718"/>
                  </a:lnTo>
                  <a:lnTo>
                    <a:pt x="1607312" y="494474"/>
                  </a:lnTo>
                  <a:lnTo>
                    <a:pt x="1609293" y="502526"/>
                  </a:lnTo>
                  <a:lnTo>
                    <a:pt x="1680743" y="502526"/>
                  </a:lnTo>
                  <a:lnTo>
                    <a:pt x="1682737" y="494474"/>
                  </a:lnTo>
                  <a:lnTo>
                    <a:pt x="1686306" y="487718"/>
                  </a:lnTo>
                  <a:lnTo>
                    <a:pt x="1691157" y="482650"/>
                  </a:lnTo>
                  <a:lnTo>
                    <a:pt x="1696986" y="479704"/>
                  </a:lnTo>
                  <a:lnTo>
                    <a:pt x="1696986" y="463410"/>
                  </a:lnTo>
                  <a:close/>
                </a:path>
              </a:pathLst>
            </a:custGeom>
            <a:solidFill>
              <a:srgbClr val="7A94C7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25" name="Google Shape;125;p4"/>
            <p:cNvSpPr/>
            <p:nvPr/>
          </p:nvSpPr>
          <p:spPr>
            <a:xfrm>
              <a:off x="1607616" y="3790975"/>
              <a:ext cx="69850" cy="64769"/>
            </a:xfrm>
            <a:custGeom>
              <a:avLst/>
              <a:gdLst/>
              <a:ahLst/>
              <a:cxnLst/>
              <a:rect l="l" t="t" r="r" b="b"/>
              <a:pathLst>
                <a:path w="69850" h="64770" extrusionOk="0">
                  <a:moveTo>
                    <a:pt x="7797" y="57213"/>
                  </a:moveTo>
                  <a:lnTo>
                    <a:pt x="5803" y="58000"/>
                  </a:lnTo>
                  <a:lnTo>
                    <a:pt x="4826" y="58445"/>
                  </a:lnTo>
                  <a:lnTo>
                    <a:pt x="3898" y="55943"/>
                  </a:lnTo>
                  <a:lnTo>
                    <a:pt x="2984" y="59232"/>
                  </a:lnTo>
                  <a:lnTo>
                    <a:pt x="1993" y="59728"/>
                  </a:lnTo>
                  <a:lnTo>
                    <a:pt x="0" y="60693"/>
                  </a:lnTo>
                  <a:lnTo>
                    <a:pt x="800" y="60883"/>
                  </a:lnTo>
                  <a:lnTo>
                    <a:pt x="1612" y="61099"/>
                  </a:lnTo>
                  <a:lnTo>
                    <a:pt x="2413" y="61290"/>
                  </a:lnTo>
                  <a:lnTo>
                    <a:pt x="1790" y="63525"/>
                  </a:lnTo>
                  <a:lnTo>
                    <a:pt x="1498" y="64617"/>
                  </a:lnTo>
                  <a:lnTo>
                    <a:pt x="2286" y="63639"/>
                  </a:lnTo>
                  <a:lnTo>
                    <a:pt x="3898" y="61709"/>
                  </a:lnTo>
                  <a:lnTo>
                    <a:pt x="4699" y="61963"/>
                  </a:lnTo>
                  <a:lnTo>
                    <a:pt x="5511" y="62191"/>
                  </a:lnTo>
                  <a:lnTo>
                    <a:pt x="6311" y="62445"/>
                  </a:lnTo>
                  <a:lnTo>
                    <a:pt x="5384" y="59956"/>
                  </a:lnTo>
                  <a:lnTo>
                    <a:pt x="7797" y="57213"/>
                  </a:lnTo>
                  <a:close/>
                </a:path>
                <a:path w="69850" h="64770" extrusionOk="0">
                  <a:moveTo>
                    <a:pt x="7797" y="45173"/>
                  </a:moveTo>
                  <a:lnTo>
                    <a:pt x="5803" y="45961"/>
                  </a:lnTo>
                  <a:lnTo>
                    <a:pt x="4826" y="46418"/>
                  </a:lnTo>
                  <a:lnTo>
                    <a:pt x="3898" y="43916"/>
                  </a:lnTo>
                  <a:lnTo>
                    <a:pt x="2984" y="47193"/>
                  </a:lnTo>
                  <a:lnTo>
                    <a:pt x="990" y="48183"/>
                  </a:lnTo>
                  <a:lnTo>
                    <a:pt x="0" y="48653"/>
                  </a:lnTo>
                  <a:lnTo>
                    <a:pt x="800" y="48844"/>
                  </a:lnTo>
                  <a:lnTo>
                    <a:pt x="1612" y="49060"/>
                  </a:lnTo>
                  <a:lnTo>
                    <a:pt x="2413" y="49250"/>
                  </a:lnTo>
                  <a:lnTo>
                    <a:pt x="1790" y="51485"/>
                  </a:lnTo>
                  <a:lnTo>
                    <a:pt x="1498" y="52578"/>
                  </a:lnTo>
                  <a:lnTo>
                    <a:pt x="2286" y="51600"/>
                  </a:lnTo>
                  <a:lnTo>
                    <a:pt x="3898" y="49669"/>
                  </a:lnTo>
                  <a:lnTo>
                    <a:pt x="4699" y="49923"/>
                  </a:lnTo>
                  <a:lnTo>
                    <a:pt x="5511" y="50152"/>
                  </a:lnTo>
                  <a:lnTo>
                    <a:pt x="6311" y="50406"/>
                  </a:lnTo>
                  <a:lnTo>
                    <a:pt x="5384" y="47942"/>
                  </a:lnTo>
                  <a:lnTo>
                    <a:pt x="6184" y="47002"/>
                  </a:lnTo>
                  <a:lnTo>
                    <a:pt x="7797" y="45173"/>
                  </a:lnTo>
                  <a:close/>
                </a:path>
                <a:path w="69850" h="64770" extrusionOk="0">
                  <a:moveTo>
                    <a:pt x="7797" y="33121"/>
                  </a:moveTo>
                  <a:lnTo>
                    <a:pt x="5803" y="33921"/>
                  </a:lnTo>
                  <a:lnTo>
                    <a:pt x="4826" y="34366"/>
                  </a:lnTo>
                  <a:lnTo>
                    <a:pt x="3898" y="31864"/>
                  </a:lnTo>
                  <a:lnTo>
                    <a:pt x="2984" y="35153"/>
                  </a:lnTo>
                  <a:lnTo>
                    <a:pt x="1993" y="35648"/>
                  </a:lnTo>
                  <a:lnTo>
                    <a:pt x="0" y="36601"/>
                  </a:lnTo>
                  <a:lnTo>
                    <a:pt x="800" y="36791"/>
                  </a:lnTo>
                  <a:lnTo>
                    <a:pt x="1612" y="37007"/>
                  </a:lnTo>
                  <a:lnTo>
                    <a:pt x="2413" y="37198"/>
                  </a:lnTo>
                  <a:lnTo>
                    <a:pt x="1790" y="39433"/>
                  </a:lnTo>
                  <a:lnTo>
                    <a:pt x="1498" y="40525"/>
                  </a:lnTo>
                  <a:lnTo>
                    <a:pt x="2286" y="39547"/>
                  </a:lnTo>
                  <a:lnTo>
                    <a:pt x="3898" y="37617"/>
                  </a:lnTo>
                  <a:lnTo>
                    <a:pt x="4699" y="37871"/>
                  </a:lnTo>
                  <a:lnTo>
                    <a:pt x="5511" y="38100"/>
                  </a:lnTo>
                  <a:lnTo>
                    <a:pt x="6311" y="38354"/>
                  </a:lnTo>
                  <a:lnTo>
                    <a:pt x="5384" y="35890"/>
                  </a:lnTo>
                  <a:lnTo>
                    <a:pt x="6184" y="34950"/>
                  </a:lnTo>
                  <a:lnTo>
                    <a:pt x="7797" y="33121"/>
                  </a:lnTo>
                  <a:close/>
                </a:path>
                <a:path w="69850" h="64770" extrusionOk="0">
                  <a:moveTo>
                    <a:pt x="7797" y="21082"/>
                  </a:moveTo>
                  <a:lnTo>
                    <a:pt x="5803" y="21882"/>
                  </a:lnTo>
                  <a:lnTo>
                    <a:pt x="4826" y="22326"/>
                  </a:lnTo>
                  <a:lnTo>
                    <a:pt x="4508" y="21501"/>
                  </a:lnTo>
                  <a:lnTo>
                    <a:pt x="3898" y="19824"/>
                  </a:lnTo>
                  <a:lnTo>
                    <a:pt x="2984" y="23114"/>
                  </a:lnTo>
                  <a:lnTo>
                    <a:pt x="1993" y="23609"/>
                  </a:lnTo>
                  <a:lnTo>
                    <a:pt x="0" y="24561"/>
                  </a:lnTo>
                  <a:lnTo>
                    <a:pt x="800" y="24752"/>
                  </a:lnTo>
                  <a:lnTo>
                    <a:pt x="1612" y="24968"/>
                  </a:lnTo>
                  <a:lnTo>
                    <a:pt x="2413" y="25158"/>
                  </a:lnTo>
                  <a:lnTo>
                    <a:pt x="1790" y="27393"/>
                  </a:lnTo>
                  <a:lnTo>
                    <a:pt x="1498" y="28486"/>
                  </a:lnTo>
                  <a:lnTo>
                    <a:pt x="2286" y="27508"/>
                  </a:lnTo>
                  <a:lnTo>
                    <a:pt x="3898" y="25577"/>
                  </a:lnTo>
                  <a:lnTo>
                    <a:pt x="4699" y="25831"/>
                  </a:lnTo>
                  <a:lnTo>
                    <a:pt x="5511" y="26060"/>
                  </a:lnTo>
                  <a:lnTo>
                    <a:pt x="6311" y="26314"/>
                  </a:lnTo>
                  <a:lnTo>
                    <a:pt x="5384" y="23837"/>
                  </a:lnTo>
                  <a:lnTo>
                    <a:pt x="6184" y="22910"/>
                  </a:lnTo>
                  <a:lnTo>
                    <a:pt x="7797" y="21082"/>
                  </a:lnTo>
                  <a:close/>
                </a:path>
                <a:path w="69850" h="64770" extrusionOk="0">
                  <a:moveTo>
                    <a:pt x="7797" y="9029"/>
                  </a:moveTo>
                  <a:lnTo>
                    <a:pt x="5803" y="9829"/>
                  </a:lnTo>
                  <a:lnTo>
                    <a:pt x="4826" y="10274"/>
                  </a:lnTo>
                  <a:lnTo>
                    <a:pt x="4508" y="9448"/>
                  </a:lnTo>
                  <a:lnTo>
                    <a:pt x="3898" y="7772"/>
                  </a:lnTo>
                  <a:lnTo>
                    <a:pt x="2984" y="11061"/>
                  </a:lnTo>
                  <a:lnTo>
                    <a:pt x="990" y="12052"/>
                  </a:lnTo>
                  <a:lnTo>
                    <a:pt x="0" y="12509"/>
                  </a:lnTo>
                  <a:lnTo>
                    <a:pt x="800" y="12700"/>
                  </a:lnTo>
                  <a:lnTo>
                    <a:pt x="2413" y="13119"/>
                  </a:lnTo>
                  <a:lnTo>
                    <a:pt x="1790" y="15341"/>
                  </a:lnTo>
                  <a:lnTo>
                    <a:pt x="1498" y="16433"/>
                  </a:lnTo>
                  <a:lnTo>
                    <a:pt x="2286" y="15455"/>
                  </a:lnTo>
                  <a:lnTo>
                    <a:pt x="3898" y="13525"/>
                  </a:lnTo>
                  <a:lnTo>
                    <a:pt x="4699" y="13779"/>
                  </a:lnTo>
                  <a:lnTo>
                    <a:pt x="5511" y="14008"/>
                  </a:lnTo>
                  <a:lnTo>
                    <a:pt x="6311" y="14262"/>
                  </a:lnTo>
                  <a:lnTo>
                    <a:pt x="5384" y="11811"/>
                  </a:lnTo>
                  <a:lnTo>
                    <a:pt x="6184" y="10858"/>
                  </a:lnTo>
                  <a:lnTo>
                    <a:pt x="7797" y="9029"/>
                  </a:lnTo>
                  <a:close/>
                </a:path>
                <a:path w="69850" h="64770" extrusionOk="0">
                  <a:moveTo>
                    <a:pt x="13982" y="49060"/>
                  </a:moveTo>
                  <a:lnTo>
                    <a:pt x="12001" y="49695"/>
                  </a:lnTo>
                  <a:lnTo>
                    <a:pt x="11010" y="50038"/>
                  </a:lnTo>
                  <a:lnTo>
                    <a:pt x="10693" y="49187"/>
                  </a:lnTo>
                  <a:lnTo>
                    <a:pt x="10096" y="47472"/>
                  </a:lnTo>
                  <a:lnTo>
                    <a:pt x="9182" y="50673"/>
                  </a:lnTo>
                  <a:lnTo>
                    <a:pt x="6197" y="51841"/>
                  </a:lnTo>
                  <a:lnTo>
                    <a:pt x="8610" y="52654"/>
                  </a:lnTo>
                  <a:lnTo>
                    <a:pt x="7683" y="55918"/>
                  </a:lnTo>
                  <a:lnTo>
                    <a:pt x="8483" y="55003"/>
                  </a:lnTo>
                  <a:lnTo>
                    <a:pt x="10096" y="53213"/>
                  </a:lnTo>
                  <a:lnTo>
                    <a:pt x="12496" y="54190"/>
                  </a:lnTo>
                  <a:lnTo>
                    <a:pt x="11887" y="52451"/>
                  </a:lnTo>
                  <a:lnTo>
                    <a:pt x="11569" y="51600"/>
                  </a:lnTo>
                  <a:lnTo>
                    <a:pt x="12369" y="50749"/>
                  </a:lnTo>
                  <a:lnTo>
                    <a:pt x="13182" y="49911"/>
                  </a:lnTo>
                  <a:lnTo>
                    <a:pt x="13982" y="49060"/>
                  </a:lnTo>
                  <a:close/>
                </a:path>
                <a:path w="69850" h="64770" extrusionOk="0">
                  <a:moveTo>
                    <a:pt x="13982" y="37007"/>
                  </a:moveTo>
                  <a:lnTo>
                    <a:pt x="12001" y="37642"/>
                  </a:lnTo>
                  <a:lnTo>
                    <a:pt x="11010" y="37985"/>
                  </a:lnTo>
                  <a:lnTo>
                    <a:pt x="10693" y="37134"/>
                  </a:lnTo>
                  <a:lnTo>
                    <a:pt x="10096" y="35420"/>
                  </a:lnTo>
                  <a:lnTo>
                    <a:pt x="9182" y="38620"/>
                  </a:lnTo>
                  <a:lnTo>
                    <a:pt x="6197" y="39789"/>
                  </a:lnTo>
                  <a:lnTo>
                    <a:pt x="8610" y="40601"/>
                  </a:lnTo>
                  <a:lnTo>
                    <a:pt x="7683" y="43865"/>
                  </a:lnTo>
                  <a:lnTo>
                    <a:pt x="8483" y="42951"/>
                  </a:lnTo>
                  <a:lnTo>
                    <a:pt x="10096" y="41160"/>
                  </a:lnTo>
                  <a:lnTo>
                    <a:pt x="12496" y="42138"/>
                  </a:lnTo>
                  <a:lnTo>
                    <a:pt x="11569" y="39547"/>
                  </a:lnTo>
                  <a:lnTo>
                    <a:pt x="12369" y="38696"/>
                  </a:lnTo>
                  <a:lnTo>
                    <a:pt x="13182" y="37858"/>
                  </a:lnTo>
                  <a:lnTo>
                    <a:pt x="13982" y="37007"/>
                  </a:lnTo>
                  <a:close/>
                </a:path>
                <a:path w="69850" h="64770" extrusionOk="0">
                  <a:moveTo>
                    <a:pt x="13982" y="24980"/>
                  </a:moveTo>
                  <a:lnTo>
                    <a:pt x="12001" y="25603"/>
                  </a:lnTo>
                  <a:lnTo>
                    <a:pt x="11010" y="25946"/>
                  </a:lnTo>
                  <a:lnTo>
                    <a:pt x="10693" y="25095"/>
                  </a:lnTo>
                  <a:lnTo>
                    <a:pt x="10096" y="23380"/>
                  </a:lnTo>
                  <a:lnTo>
                    <a:pt x="9182" y="26581"/>
                  </a:lnTo>
                  <a:lnTo>
                    <a:pt x="7188" y="27355"/>
                  </a:lnTo>
                  <a:lnTo>
                    <a:pt x="6197" y="27762"/>
                  </a:lnTo>
                  <a:lnTo>
                    <a:pt x="6997" y="28041"/>
                  </a:lnTo>
                  <a:lnTo>
                    <a:pt x="8610" y="28575"/>
                  </a:lnTo>
                  <a:lnTo>
                    <a:pt x="7683" y="31826"/>
                  </a:lnTo>
                  <a:lnTo>
                    <a:pt x="8483" y="30911"/>
                  </a:lnTo>
                  <a:lnTo>
                    <a:pt x="10096" y="29121"/>
                  </a:lnTo>
                  <a:lnTo>
                    <a:pt x="12496" y="30099"/>
                  </a:lnTo>
                  <a:lnTo>
                    <a:pt x="11569" y="27520"/>
                  </a:lnTo>
                  <a:lnTo>
                    <a:pt x="12369" y="26670"/>
                  </a:lnTo>
                  <a:lnTo>
                    <a:pt x="13182" y="25831"/>
                  </a:lnTo>
                  <a:lnTo>
                    <a:pt x="13982" y="24980"/>
                  </a:lnTo>
                  <a:close/>
                </a:path>
                <a:path w="69850" h="64770" extrusionOk="0">
                  <a:moveTo>
                    <a:pt x="13982" y="12928"/>
                  </a:moveTo>
                  <a:lnTo>
                    <a:pt x="12001" y="13550"/>
                  </a:lnTo>
                  <a:lnTo>
                    <a:pt x="11010" y="13893"/>
                  </a:lnTo>
                  <a:lnTo>
                    <a:pt x="10693" y="13042"/>
                  </a:lnTo>
                  <a:lnTo>
                    <a:pt x="10096" y="11328"/>
                  </a:lnTo>
                  <a:lnTo>
                    <a:pt x="9182" y="14528"/>
                  </a:lnTo>
                  <a:lnTo>
                    <a:pt x="7188" y="15303"/>
                  </a:lnTo>
                  <a:lnTo>
                    <a:pt x="6197" y="15709"/>
                  </a:lnTo>
                  <a:lnTo>
                    <a:pt x="6997" y="15989"/>
                  </a:lnTo>
                  <a:lnTo>
                    <a:pt x="8610" y="16522"/>
                  </a:lnTo>
                  <a:lnTo>
                    <a:pt x="8305" y="17627"/>
                  </a:lnTo>
                  <a:lnTo>
                    <a:pt x="7683" y="19773"/>
                  </a:lnTo>
                  <a:lnTo>
                    <a:pt x="10096" y="17081"/>
                  </a:lnTo>
                  <a:lnTo>
                    <a:pt x="12496" y="18046"/>
                  </a:lnTo>
                  <a:lnTo>
                    <a:pt x="11569" y="15468"/>
                  </a:lnTo>
                  <a:lnTo>
                    <a:pt x="12369" y="14617"/>
                  </a:lnTo>
                  <a:lnTo>
                    <a:pt x="13182" y="13779"/>
                  </a:lnTo>
                  <a:lnTo>
                    <a:pt x="13982" y="12928"/>
                  </a:lnTo>
                  <a:close/>
                </a:path>
                <a:path w="69850" h="64770" extrusionOk="0">
                  <a:moveTo>
                    <a:pt x="20180" y="53428"/>
                  </a:moveTo>
                  <a:lnTo>
                    <a:pt x="18186" y="53873"/>
                  </a:lnTo>
                  <a:lnTo>
                    <a:pt x="17195" y="54152"/>
                  </a:lnTo>
                  <a:lnTo>
                    <a:pt x="16878" y="53276"/>
                  </a:lnTo>
                  <a:lnTo>
                    <a:pt x="16281" y="51511"/>
                  </a:lnTo>
                  <a:lnTo>
                    <a:pt x="15354" y="54648"/>
                  </a:lnTo>
                  <a:lnTo>
                    <a:pt x="12382" y="55575"/>
                  </a:lnTo>
                  <a:lnTo>
                    <a:pt x="14795" y="56591"/>
                  </a:lnTo>
                  <a:lnTo>
                    <a:pt x="13868" y="59766"/>
                  </a:lnTo>
                  <a:lnTo>
                    <a:pt x="14668" y="58915"/>
                  </a:lnTo>
                  <a:lnTo>
                    <a:pt x="16281" y="57264"/>
                  </a:lnTo>
                  <a:lnTo>
                    <a:pt x="17881" y="58026"/>
                  </a:lnTo>
                  <a:lnTo>
                    <a:pt x="18681" y="58432"/>
                  </a:lnTo>
                  <a:lnTo>
                    <a:pt x="18059" y="56654"/>
                  </a:lnTo>
                  <a:lnTo>
                    <a:pt x="17767" y="55765"/>
                  </a:lnTo>
                  <a:lnTo>
                    <a:pt x="18567" y="55003"/>
                  </a:lnTo>
                  <a:lnTo>
                    <a:pt x="20180" y="53428"/>
                  </a:lnTo>
                  <a:close/>
                </a:path>
                <a:path w="69850" h="64770" extrusionOk="0">
                  <a:moveTo>
                    <a:pt x="20180" y="41389"/>
                  </a:moveTo>
                  <a:lnTo>
                    <a:pt x="18186" y="41846"/>
                  </a:lnTo>
                  <a:lnTo>
                    <a:pt x="17195" y="42113"/>
                  </a:lnTo>
                  <a:lnTo>
                    <a:pt x="16878" y="41236"/>
                  </a:lnTo>
                  <a:lnTo>
                    <a:pt x="16281" y="39484"/>
                  </a:lnTo>
                  <a:lnTo>
                    <a:pt x="15354" y="42608"/>
                  </a:lnTo>
                  <a:lnTo>
                    <a:pt x="12382" y="43535"/>
                  </a:lnTo>
                  <a:lnTo>
                    <a:pt x="14795" y="44551"/>
                  </a:lnTo>
                  <a:lnTo>
                    <a:pt x="13868" y="47726"/>
                  </a:lnTo>
                  <a:lnTo>
                    <a:pt x="14668" y="46875"/>
                  </a:lnTo>
                  <a:lnTo>
                    <a:pt x="16281" y="45224"/>
                  </a:lnTo>
                  <a:lnTo>
                    <a:pt x="17881" y="45986"/>
                  </a:lnTo>
                  <a:lnTo>
                    <a:pt x="18681" y="46393"/>
                  </a:lnTo>
                  <a:lnTo>
                    <a:pt x="18059" y="44615"/>
                  </a:lnTo>
                  <a:lnTo>
                    <a:pt x="17767" y="43726"/>
                  </a:lnTo>
                  <a:lnTo>
                    <a:pt x="18567" y="42964"/>
                  </a:lnTo>
                  <a:lnTo>
                    <a:pt x="20180" y="41389"/>
                  </a:lnTo>
                  <a:close/>
                </a:path>
                <a:path w="69850" h="64770" extrusionOk="0">
                  <a:moveTo>
                    <a:pt x="20180" y="29337"/>
                  </a:moveTo>
                  <a:lnTo>
                    <a:pt x="19177" y="29578"/>
                  </a:lnTo>
                  <a:lnTo>
                    <a:pt x="18186" y="29794"/>
                  </a:lnTo>
                  <a:lnTo>
                    <a:pt x="17195" y="30073"/>
                  </a:lnTo>
                  <a:lnTo>
                    <a:pt x="16878" y="29184"/>
                  </a:lnTo>
                  <a:lnTo>
                    <a:pt x="16281" y="27432"/>
                  </a:lnTo>
                  <a:lnTo>
                    <a:pt x="15354" y="30568"/>
                  </a:lnTo>
                  <a:lnTo>
                    <a:pt x="12382" y="31483"/>
                  </a:lnTo>
                  <a:lnTo>
                    <a:pt x="14795" y="32499"/>
                  </a:lnTo>
                  <a:lnTo>
                    <a:pt x="14173" y="34607"/>
                  </a:lnTo>
                  <a:lnTo>
                    <a:pt x="13881" y="35674"/>
                  </a:lnTo>
                  <a:lnTo>
                    <a:pt x="14668" y="34823"/>
                  </a:lnTo>
                  <a:lnTo>
                    <a:pt x="16281" y="33172"/>
                  </a:lnTo>
                  <a:lnTo>
                    <a:pt x="17881" y="33934"/>
                  </a:lnTo>
                  <a:lnTo>
                    <a:pt x="18681" y="34340"/>
                  </a:lnTo>
                  <a:lnTo>
                    <a:pt x="18059" y="32562"/>
                  </a:lnTo>
                  <a:lnTo>
                    <a:pt x="17767" y="31673"/>
                  </a:lnTo>
                  <a:lnTo>
                    <a:pt x="18567" y="30911"/>
                  </a:lnTo>
                  <a:lnTo>
                    <a:pt x="20180" y="29337"/>
                  </a:lnTo>
                  <a:close/>
                </a:path>
                <a:path w="69850" h="64770" extrusionOk="0">
                  <a:moveTo>
                    <a:pt x="20180" y="17310"/>
                  </a:moveTo>
                  <a:lnTo>
                    <a:pt x="18186" y="17754"/>
                  </a:lnTo>
                  <a:lnTo>
                    <a:pt x="17195" y="18034"/>
                  </a:lnTo>
                  <a:lnTo>
                    <a:pt x="16878" y="17170"/>
                  </a:lnTo>
                  <a:lnTo>
                    <a:pt x="16586" y="16268"/>
                  </a:lnTo>
                  <a:lnTo>
                    <a:pt x="16281" y="15392"/>
                  </a:lnTo>
                  <a:lnTo>
                    <a:pt x="15354" y="18529"/>
                  </a:lnTo>
                  <a:lnTo>
                    <a:pt x="12382" y="19443"/>
                  </a:lnTo>
                  <a:lnTo>
                    <a:pt x="14795" y="20459"/>
                  </a:lnTo>
                  <a:lnTo>
                    <a:pt x="14173" y="22567"/>
                  </a:lnTo>
                  <a:lnTo>
                    <a:pt x="13881" y="23634"/>
                  </a:lnTo>
                  <a:lnTo>
                    <a:pt x="14668" y="22783"/>
                  </a:lnTo>
                  <a:lnTo>
                    <a:pt x="16281" y="21132"/>
                  </a:lnTo>
                  <a:lnTo>
                    <a:pt x="18681" y="22288"/>
                  </a:lnTo>
                  <a:lnTo>
                    <a:pt x="18059" y="20523"/>
                  </a:lnTo>
                  <a:lnTo>
                    <a:pt x="17767" y="19634"/>
                  </a:lnTo>
                  <a:lnTo>
                    <a:pt x="18567" y="18872"/>
                  </a:lnTo>
                  <a:lnTo>
                    <a:pt x="19380" y="18072"/>
                  </a:lnTo>
                  <a:lnTo>
                    <a:pt x="20180" y="17310"/>
                  </a:lnTo>
                  <a:close/>
                </a:path>
                <a:path w="69850" h="64770" extrusionOk="0">
                  <a:moveTo>
                    <a:pt x="20180" y="5257"/>
                  </a:moveTo>
                  <a:lnTo>
                    <a:pt x="18186" y="5715"/>
                  </a:lnTo>
                  <a:lnTo>
                    <a:pt x="17195" y="5981"/>
                  </a:lnTo>
                  <a:lnTo>
                    <a:pt x="16878" y="5105"/>
                  </a:lnTo>
                  <a:lnTo>
                    <a:pt x="16281" y="3340"/>
                  </a:lnTo>
                  <a:lnTo>
                    <a:pt x="15354" y="6477"/>
                  </a:lnTo>
                  <a:lnTo>
                    <a:pt x="12382" y="7391"/>
                  </a:lnTo>
                  <a:lnTo>
                    <a:pt x="14795" y="8420"/>
                  </a:lnTo>
                  <a:lnTo>
                    <a:pt x="14173" y="10515"/>
                  </a:lnTo>
                  <a:lnTo>
                    <a:pt x="13881" y="11582"/>
                  </a:lnTo>
                  <a:lnTo>
                    <a:pt x="14668" y="10731"/>
                  </a:lnTo>
                  <a:lnTo>
                    <a:pt x="16281" y="9080"/>
                  </a:lnTo>
                  <a:lnTo>
                    <a:pt x="17881" y="9842"/>
                  </a:lnTo>
                  <a:lnTo>
                    <a:pt x="18681" y="10248"/>
                  </a:lnTo>
                  <a:lnTo>
                    <a:pt x="18059" y="8483"/>
                  </a:lnTo>
                  <a:lnTo>
                    <a:pt x="17767" y="7594"/>
                  </a:lnTo>
                  <a:lnTo>
                    <a:pt x="19380" y="6019"/>
                  </a:lnTo>
                  <a:lnTo>
                    <a:pt x="20180" y="5257"/>
                  </a:lnTo>
                  <a:close/>
                </a:path>
                <a:path w="69850" h="64770" extrusionOk="0">
                  <a:moveTo>
                    <a:pt x="26365" y="46240"/>
                  </a:moveTo>
                  <a:lnTo>
                    <a:pt x="23393" y="46748"/>
                  </a:lnTo>
                  <a:lnTo>
                    <a:pt x="23075" y="45872"/>
                  </a:lnTo>
                  <a:lnTo>
                    <a:pt x="22466" y="44056"/>
                  </a:lnTo>
                  <a:lnTo>
                    <a:pt x="21551" y="47117"/>
                  </a:lnTo>
                  <a:lnTo>
                    <a:pt x="20561" y="47332"/>
                  </a:lnTo>
                  <a:lnTo>
                    <a:pt x="18567" y="47802"/>
                  </a:lnTo>
                  <a:lnTo>
                    <a:pt x="19367" y="48196"/>
                  </a:lnTo>
                  <a:lnTo>
                    <a:pt x="20180" y="48615"/>
                  </a:lnTo>
                  <a:lnTo>
                    <a:pt x="20980" y="48996"/>
                  </a:lnTo>
                  <a:lnTo>
                    <a:pt x="20358" y="51066"/>
                  </a:lnTo>
                  <a:lnTo>
                    <a:pt x="20066" y="52108"/>
                  </a:lnTo>
                  <a:lnTo>
                    <a:pt x="21666" y="50546"/>
                  </a:lnTo>
                  <a:lnTo>
                    <a:pt x="22466" y="49796"/>
                  </a:lnTo>
                  <a:lnTo>
                    <a:pt x="23266" y="50228"/>
                  </a:lnTo>
                  <a:lnTo>
                    <a:pt x="24879" y="51142"/>
                  </a:lnTo>
                  <a:lnTo>
                    <a:pt x="24574" y="50215"/>
                  </a:lnTo>
                  <a:lnTo>
                    <a:pt x="23952" y="48412"/>
                  </a:lnTo>
                  <a:lnTo>
                    <a:pt x="24752" y="47675"/>
                  </a:lnTo>
                  <a:lnTo>
                    <a:pt x="26365" y="46240"/>
                  </a:lnTo>
                  <a:close/>
                </a:path>
                <a:path w="69850" h="64770" extrusionOk="0">
                  <a:moveTo>
                    <a:pt x="26365" y="34201"/>
                  </a:moveTo>
                  <a:lnTo>
                    <a:pt x="23393" y="34709"/>
                  </a:lnTo>
                  <a:lnTo>
                    <a:pt x="23075" y="33832"/>
                  </a:lnTo>
                  <a:lnTo>
                    <a:pt x="22466" y="32016"/>
                  </a:lnTo>
                  <a:lnTo>
                    <a:pt x="21551" y="35077"/>
                  </a:lnTo>
                  <a:lnTo>
                    <a:pt x="20561" y="35293"/>
                  </a:lnTo>
                  <a:lnTo>
                    <a:pt x="18567" y="35763"/>
                  </a:lnTo>
                  <a:lnTo>
                    <a:pt x="19367" y="36156"/>
                  </a:lnTo>
                  <a:lnTo>
                    <a:pt x="20180" y="36576"/>
                  </a:lnTo>
                  <a:lnTo>
                    <a:pt x="20980" y="36957"/>
                  </a:lnTo>
                  <a:lnTo>
                    <a:pt x="20358" y="39039"/>
                  </a:lnTo>
                  <a:lnTo>
                    <a:pt x="20066" y="40068"/>
                  </a:lnTo>
                  <a:lnTo>
                    <a:pt x="21666" y="38506"/>
                  </a:lnTo>
                  <a:lnTo>
                    <a:pt x="22466" y="37757"/>
                  </a:lnTo>
                  <a:lnTo>
                    <a:pt x="23266" y="38188"/>
                  </a:lnTo>
                  <a:lnTo>
                    <a:pt x="24879" y="39103"/>
                  </a:lnTo>
                  <a:lnTo>
                    <a:pt x="23952" y="36372"/>
                  </a:lnTo>
                  <a:lnTo>
                    <a:pt x="24752" y="35636"/>
                  </a:lnTo>
                  <a:lnTo>
                    <a:pt x="26365" y="34201"/>
                  </a:lnTo>
                  <a:close/>
                </a:path>
                <a:path w="69850" h="64770" extrusionOk="0">
                  <a:moveTo>
                    <a:pt x="26365" y="22161"/>
                  </a:moveTo>
                  <a:lnTo>
                    <a:pt x="25361" y="22313"/>
                  </a:lnTo>
                  <a:lnTo>
                    <a:pt x="23393" y="22656"/>
                  </a:lnTo>
                  <a:lnTo>
                    <a:pt x="23075" y="21780"/>
                  </a:lnTo>
                  <a:lnTo>
                    <a:pt x="22466" y="19964"/>
                  </a:lnTo>
                  <a:lnTo>
                    <a:pt x="21551" y="23012"/>
                  </a:lnTo>
                  <a:lnTo>
                    <a:pt x="19558" y="23469"/>
                  </a:lnTo>
                  <a:lnTo>
                    <a:pt x="18567" y="23723"/>
                  </a:lnTo>
                  <a:lnTo>
                    <a:pt x="19367" y="24117"/>
                  </a:lnTo>
                  <a:lnTo>
                    <a:pt x="20180" y="24536"/>
                  </a:lnTo>
                  <a:lnTo>
                    <a:pt x="20980" y="24917"/>
                  </a:lnTo>
                  <a:lnTo>
                    <a:pt x="20358" y="26987"/>
                  </a:lnTo>
                  <a:lnTo>
                    <a:pt x="20066" y="28016"/>
                  </a:lnTo>
                  <a:lnTo>
                    <a:pt x="20853" y="27241"/>
                  </a:lnTo>
                  <a:lnTo>
                    <a:pt x="22466" y="25704"/>
                  </a:lnTo>
                  <a:lnTo>
                    <a:pt x="24079" y="26593"/>
                  </a:lnTo>
                  <a:lnTo>
                    <a:pt x="24879" y="27051"/>
                  </a:lnTo>
                  <a:lnTo>
                    <a:pt x="23952" y="24333"/>
                  </a:lnTo>
                  <a:lnTo>
                    <a:pt x="24752" y="23596"/>
                  </a:lnTo>
                  <a:lnTo>
                    <a:pt x="26365" y="22161"/>
                  </a:lnTo>
                  <a:close/>
                </a:path>
                <a:path w="69850" h="64770" extrusionOk="0">
                  <a:moveTo>
                    <a:pt x="26365" y="10121"/>
                  </a:moveTo>
                  <a:lnTo>
                    <a:pt x="25361" y="10274"/>
                  </a:lnTo>
                  <a:lnTo>
                    <a:pt x="23393" y="10617"/>
                  </a:lnTo>
                  <a:lnTo>
                    <a:pt x="23075" y="9740"/>
                  </a:lnTo>
                  <a:lnTo>
                    <a:pt x="22466" y="7924"/>
                  </a:lnTo>
                  <a:lnTo>
                    <a:pt x="21551" y="10972"/>
                  </a:lnTo>
                  <a:lnTo>
                    <a:pt x="19558" y="11430"/>
                  </a:lnTo>
                  <a:lnTo>
                    <a:pt x="18567" y="11684"/>
                  </a:lnTo>
                  <a:lnTo>
                    <a:pt x="19367" y="12077"/>
                  </a:lnTo>
                  <a:lnTo>
                    <a:pt x="20180" y="12496"/>
                  </a:lnTo>
                  <a:lnTo>
                    <a:pt x="20980" y="12877"/>
                  </a:lnTo>
                  <a:lnTo>
                    <a:pt x="20675" y="13931"/>
                  </a:lnTo>
                  <a:lnTo>
                    <a:pt x="20358" y="14947"/>
                  </a:lnTo>
                  <a:lnTo>
                    <a:pt x="20066" y="15976"/>
                  </a:lnTo>
                  <a:lnTo>
                    <a:pt x="22466" y="13677"/>
                  </a:lnTo>
                  <a:lnTo>
                    <a:pt x="24879" y="15011"/>
                  </a:lnTo>
                  <a:lnTo>
                    <a:pt x="23952" y="12293"/>
                  </a:lnTo>
                  <a:lnTo>
                    <a:pt x="24752" y="11557"/>
                  </a:lnTo>
                  <a:lnTo>
                    <a:pt x="26365" y="10121"/>
                  </a:lnTo>
                  <a:close/>
                </a:path>
                <a:path w="69850" h="64770" extrusionOk="0">
                  <a:moveTo>
                    <a:pt x="32550" y="51498"/>
                  </a:moveTo>
                  <a:lnTo>
                    <a:pt x="30556" y="51689"/>
                  </a:lnTo>
                  <a:lnTo>
                    <a:pt x="29578" y="51816"/>
                  </a:lnTo>
                  <a:lnTo>
                    <a:pt x="28651" y="49047"/>
                  </a:lnTo>
                  <a:lnTo>
                    <a:pt x="27736" y="52044"/>
                  </a:lnTo>
                  <a:lnTo>
                    <a:pt x="24765" y="52514"/>
                  </a:lnTo>
                  <a:lnTo>
                    <a:pt x="27178" y="53898"/>
                  </a:lnTo>
                  <a:lnTo>
                    <a:pt x="26555" y="55918"/>
                  </a:lnTo>
                  <a:lnTo>
                    <a:pt x="26250" y="56946"/>
                  </a:lnTo>
                  <a:lnTo>
                    <a:pt x="27038" y="56197"/>
                  </a:lnTo>
                  <a:lnTo>
                    <a:pt x="28651" y="54800"/>
                  </a:lnTo>
                  <a:lnTo>
                    <a:pt x="30264" y="55778"/>
                  </a:lnTo>
                  <a:lnTo>
                    <a:pt x="31064" y="56299"/>
                  </a:lnTo>
                  <a:lnTo>
                    <a:pt x="30137" y="53505"/>
                  </a:lnTo>
                  <a:lnTo>
                    <a:pt x="32550" y="51498"/>
                  </a:lnTo>
                  <a:close/>
                </a:path>
                <a:path w="69850" h="64770" extrusionOk="0">
                  <a:moveTo>
                    <a:pt x="32550" y="39446"/>
                  </a:moveTo>
                  <a:lnTo>
                    <a:pt x="30556" y="39636"/>
                  </a:lnTo>
                  <a:lnTo>
                    <a:pt x="29578" y="39763"/>
                  </a:lnTo>
                  <a:lnTo>
                    <a:pt x="29260" y="38849"/>
                  </a:lnTo>
                  <a:lnTo>
                    <a:pt x="28651" y="37007"/>
                  </a:lnTo>
                  <a:lnTo>
                    <a:pt x="27736" y="39992"/>
                  </a:lnTo>
                  <a:lnTo>
                    <a:pt x="24765" y="40462"/>
                  </a:lnTo>
                  <a:lnTo>
                    <a:pt x="27178" y="41846"/>
                  </a:lnTo>
                  <a:lnTo>
                    <a:pt x="26250" y="44881"/>
                  </a:lnTo>
                  <a:lnTo>
                    <a:pt x="27038" y="44145"/>
                  </a:lnTo>
                  <a:lnTo>
                    <a:pt x="28651" y="42748"/>
                  </a:lnTo>
                  <a:lnTo>
                    <a:pt x="30264" y="43726"/>
                  </a:lnTo>
                  <a:lnTo>
                    <a:pt x="31064" y="44246"/>
                  </a:lnTo>
                  <a:lnTo>
                    <a:pt x="30137" y="41452"/>
                  </a:lnTo>
                  <a:lnTo>
                    <a:pt x="32550" y="39446"/>
                  </a:lnTo>
                  <a:close/>
                </a:path>
                <a:path w="69850" h="64770" extrusionOk="0">
                  <a:moveTo>
                    <a:pt x="32550" y="27406"/>
                  </a:moveTo>
                  <a:lnTo>
                    <a:pt x="30556" y="27609"/>
                  </a:lnTo>
                  <a:lnTo>
                    <a:pt x="29578" y="27736"/>
                  </a:lnTo>
                  <a:lnTo>
                    <a:pt x="28651" y="24968"/>
                  </a:lnTo>
                  <a:lnTo>
                    <a:pt x="27736" y="27965"/>
                  </a:lnTo>
                  <a:lnTo>
                    <a:pt x="24765" y="28422"/>
                  </a:lnTo>
                  <a:lnTo>
                    <a:pt x="27178" y="29806"/>
                  </a:lnTo>
                  <a:lnTo>
                    <a:pt x="26555" y="31826"/>
                  </a:lnTo>
                  <a:lnTo>
                    <a:pt x="26250" y="32854"/>
                  </a:lnTo>
                  <a:lnTo>
                    <a:pt x="27038" y="32105"/>
                  </a:lnTo>
                  <a:lnTo>
                    <a:pt x="28651" y="30708"/>
                  </a:lnTo>
                  <a:lnTo>
                    <a:pt x="30264" y="31686"/>
                  </a:lnTo>
                  <a:lnTo>
                    <a:pt x="31064" y="32207"/>
                  </a:lnTo>
                  <a:lnTo>
                    <a:pt x="30137" y="29413"/>
                  </a:lnTo>
                  <a:lnTo>
                    <a:pt x="32550" y="27406"/>
                  </a:lnTo>
                  <a:close/>
                </a:path>
                <a:path w="69850" h="64770" extrusionOk="0">
                  <a:moveTo>
                    <a:pt x="32550" y="15354"/>
                  </a:moveTo>
                  <a:lnTo>
                    <a:pt x="30556" y="15557"/>
                  </a:lnTo>
                  <a:lnTo>
                    <a:pt x="29578" y="15684"/>
                  </a:lnTo>
                  <a:lnTo>
                    <a:pt x="29260" y="14770"/>
                  </a:lnTo>
                  <a:lnTo>
                    <a:pt x="28651" y="12915"/>
                  </a:lnTo>
                  <a:lnTo>
                    <a:pt x="27736" y="15913"/>
                  </a:lnTo>
                  <a:lnTo>
                    <a:pt x="24765" y="16370"/>
                  </a:lnTo>
                  <a:lnTo>
                    <a:pt x="27178" y="17754"/>
                  </a:lnTo>
                  <a:lnTo>
                    <a:pt x="26555" y="19773"/>
                  </a:lnTo>
                  <a:lnTo>
                    <a:pt x="26250" y="20802"/>
                  </a:lnTo>
                  <a:lnTo>
                    <a:pt x="27038" y="20053"/>
                  </a:lnTo>
                  <a:lnTo>
                    <a:pt x="28651" y="18656"/>
                  </a:lnTo>
                  <a:lnTo>
                    <a:pt x="30264" y="19634"/>
                  </a:lnTo>
                  <a:lnTo>
                    <a:pt x="31064" y="20154"/>
                  </a:lnTo>
                  <a:lnTo>
                    <a:pt x="30137" y="17360"/>
                  </a:lnTo>
                  <a:lnTo>
                    <a:pt x="32550" y="15354"/>
                  </a:lnTo>
                  <a:close/>
                </a:path>
                <a:path w="69850" h="64770" extrusionOk="0">
                  <a:moveTo>
                    <a:pt x="32550" y="3314"/>
                  </a:moveTo>
                  <a:lnTo>
                    <a:pt x="30556" y="3517"/>
                  </a:lnTo>
                  <a:lnTo>
                    <a:pt x="29578" y="3644"/>
                  </a:lnTo>
                  <a:lnTo>
                    <a:pt x="29260" y="2730"/>
                  </a:lnTo>
                  <a:lnTo>
                    <a:pt x="28651" y="876"/>
                  </a:lnTo>
                  <a:lnTo>
                    <a:pt x="27736" y="3873"/>
                  </a:lnTo>
                  <a:lnTo>
                    <a:pt x="24765" y="4330"/>
                  </a:lnTo>
                  <a:lnTo>
                    <a:pt x="27178" y="5727"/>
                  </a:lnTo>
                  <a:lnTo>
                    <a:pt x="26555" y="7734"/>
                  </a:lnTo>
                  <a:lnTo>
                    <a:pt x="26250" y="8763"/>
                  </a:lnTo>
                  <a:lnTo>
                    <a:pt x="27038" y="8013"/>
                  </a:lnTo>
                  <a:lnTo>
                    <a:pt x="28651" y="6616"/>
                  </a:lnTo>
                  <a:lnTo>
                    <a:pt x="30264" y="7594"/>
                  </a:lnTo>
                  <a:lnTo>
                    <a:pt x="31064" y="8115"/>
                  </a:lnTo>
                  <a:lnTo>
                    <a:pt x="30137" y="5334"/>
                  </a:lnTo>
                  <a:lnTo>
                    <a:pt x="32550" y="3314"/>
                  </a:lnTo>
                  <a:close/>
                </a:path>
                <a:path w="69850" h="64770" extrusionOk="0">
                  <a:moveTo>
                    <a:pt x="38747" y="45085"/>
                  </a:moveTo>
                  <a:lnTo>
                    <a:pt x="35763" y="45250"/>
                  </a:lnTo>
                  <a:lnTo>
                    <a:pt x="35445" y="44310"/>
                  </a:lnTo>
                  <a:lnTo>
                    <a:pt x="34848" y="42418"/>
                  </a:lnTo>
                  <a:lnTo>
                    <a:pt x="33921" y="45364"/>
                  </a:lnTo>
                  <a:lnTo>
                    <a:pt x="32931" y="45440"/>
                  </a:lnTo>
                  <a:lnTo>
                    <a:pt x="31940" y="45554"/>
                  </a:lnTo>
                  <a:lnTo>
                    <a:pt x="30949" y="45631"/>
                  </a:lnTo>
                  <a:lnTo>
                    <a:pt x="31750" y="46151"/>
                  </a:lnTo>
                  <a:lnTo>
                    <a:pt x="33362" y="47167"/>
                  </a:lnTo>
                  <a:lnTo>
                    <a:pt x="32435" y="50152"/>
                  </a:lnTo>
                  <a:lnTo>
                    <a:pt x="33235" y="49479"/>
                  </a:lnTo>
                  <a:lnTo>
                    <a:pt x="34848" y="48171"/>
                  </a:lnTo>
                  <a:lnTo>
                    <a:pt x="36449" y="49250"/>
                  </a:lnTo>
                  <a:lnTo>
                    <a:pt x="37249" y="49822"/>
                  </a:lnTo>
                  <a:lnTo>
                    <a:pt x="36334" y="46964"/>
                  </a:lnTo>
                  <a:lnTo>
                    <a:pt x="37947" y="45720"/>
                  </a:lnTo>
                  <a:lnTo>
                    <a:pt x="38747" y="45085"/>
                  </a:lnTo>
                  <a:close/>
                </a:path>
                <a:path w="69850" h="64770" extrusionOk="0">
                  <a:moveTo>
                    <a:pt x="38747" y="33045"/>
                  </a:moveTo>
                  <a:lnTo>
                    <a:pt x="37744" y="33108"/>
                  </a:lnTo>
                  <a:lnTo>
                    <a:pt x="36753" y="33147"/>
                  </a:lnTo>
                  <a:lnTo>
                    <a:pt x="35763" y="33210"/>
                  </a:lnTo>
                  <a:lnTo>
                    <a:pt x="35445" y="32270"/>
                  </a:lnTo>
                  <a:lnTo>
                    <a:pt x="34848" y="30378"/>
                  </a:lnTo>
                  <a:lnTo>
                    <a:pt x="33921" y="33324"/>
                  </a:lnTo>
                  <a:lnTo>
                    <a:pt x="32931" y="33401"/>
                  </a:lnTo>
                  <a:lnTo>
                    <a:pt x="31940" y="33515"/>
                  </a:lnTo>
                  <a:lnTo>
                    <a:pt x="30949" y="33591"/>
                  </a:lnTo>
                  <a:lnTo>
                    <a:pt x="31750" y="34112"/>
                  </a:lnTo>
                  <a:lnTo>
                    <a:pt x="33362" y="35128"/>
                  </a:lnTo>
                  <a:lnTo>
                    <a:pt x="32435" y="38112"/>
                  </a:lnTo>
                  <a:lnTo>
                    <a:pt x="33235" y="37439"/>
                  </a:lnTo>
                  <a:lnTo>
                    <a:pt x="34848" y="36131"/>
                  </a:lnTo>
                  <a:lnTo>
                    <a:pt x="36449" y="37211"/>
                  </a:lnTo>
                  <a:lnTo>
                    <a:pt x="37249" y="37782"/>
                  </a:lnTo>
                  <a:lnTo>
                    <a:pt x="36334" y="34925"/>
                  </a:lnTo>
                  <a:lnTo>
                    <a:pt x="37947" y="33680"/>
                  </a:lnTo>
                  <a:lnTo>
                    <a:pt x="38747" y="33045"/>
                  </a:lnTo>
                  <a:close/>
                </a:path>
                <a:path w="69850" h="64770" extrusionOk="0">
                  <a:moveTo>
                    <a:pt x="38747" y="21005"/>
                  </a:moveTo>
                  <a:lnTo>
                    <a:pt x="37744" y="21043"/>
                  </a:lnTo>
                  <a:lnTo>
                    <a:pt x="35763" y="21158"/>
                  </a:lnTo>
                  <a:lnTo>
                    <a:pt x="35445" y="20218"/>
                  </a:lnTo>
                  <a:lnTo>
                    <a:pt x="34848" y="18338"/>
                  </a:lnTo>
                  <a:lnTo>
                    <a:pt x="33921" y="21272"/>
                  </a:lnTo>
                  <a:lnTo>
                    <a:pt x="32931" y="21348"/>
                  </a:lnTo>
                  <a:lnTo>
                    <a:pt x="31940" y="21463"/>
                  </a:lnTo>
                  <a:lnTo>
                    <a:pt x="30949" y="21551"/>
                  </a:lnTo>
                  <a:lnTo>
                    <a:pt x="31750" y="22072"/>
                  </a:lnTo>
                  <a:lnTo>
                    <a:pt x="33362" y="23088"/>
                  </a:lnTo>
                  <a:lnTo>
                    <a:pt x="33058" y="24091"/>
                  </a:lnTo>
                  <a:lnTo>
                    <a:pt x="32435" y="26060"/>
                  </a:lnTo>
                  <a:lnTo>
                    <a:pt x="33235" y="25387"/>
                  </a:lnTo>
                  <a:lnTo>
                    <a:pt x="34048" y="24739"/>
                  </a:lnTo>
                  <a:lnTo>
                    <a:pt x="34848" y="24079"/>
                  </a:lnTo>
                  <a:lnTo>
                    <a:pt x="36449" y="25158"/>
                  </a:lnTo>
                  <a:lnTo>
                    <a:pt x="37249" y="25730"/>
                  </a:lnTo>
                  <a:lnTo>
                    <a:pt x="36334" y="22885"/>
                  </a:lnTo>
                  <a:lnTo>
                    <a:pt x="37947" y="21640"/>
                  </a:lnTo>
                  <a:lnTo>
                    <a:pt x="38747" y="21005"/>
                  </a:lnTo>
                  <a:close/>
                </a:path>
                <a:path w="69850" h="64770" extrusionOk="0">
                  <a:moveTo>
                    <a:pt x="38747" y="8966"/>
                  </a:moveTo>
                  <a:lnTo>
                    <a:pt x="37744" y="9004"/>
                  </a:lnTo>
                  <a:lnTo>
                    <a:pt x="35763" y="9118"/>
                  </a:lnTo>
                  <a:lnTo>
                    <a:pt x="35445" y="8178"/>
                  </a:lnTo>
                  <a:lnTo>
                    <a:pt x="34848" y="6299"/>
                  </a:lnTo>
                  <a:lnTo>
                    <a:pt x="33921" y="9232"/>
                  </a:lnTo>
                  <a:lnTo>
                    <a:pt x="32931" y="9309"/>
                  </a:lnTo>
                  <a:lnTo>
                    <a:pt x="31940" y="9423"/>
                  </a:lnTo>
                  <a:lnTo>
                    <a:pt x="30949" y="9512"/>
                  </a:lnTo>
                  <a:lnTo>
                    <a:pt x="31750" y="10033"/>
                  </a:lnTo>
                  <a:lnTo>
                    <a:pt x="33362" y="11049"/>
                  </a:lnTo>
                  <a:lnTo>
                    <a:pt x="33058" y="12065"/>
                  </a:lnTo>
                  <a:lnTo>
                    <a:pt x="32435" y="14020"/>
                  </a:lnTo>
                  <a:lnTo>
                    <a:pt x="33235" y="13360"/>
                  </a:lnTo>
                  <a:lnTo>
                    <a:pt x="34048" y="12712"/>
                  </a:lnTo>
                  <a:lnTo>
                    <a:pt x="34848" y="12052"/>
                  </a:lnTo>
                  <a:lnTo>
                    <a:pt x="36449" y="13131"/>
                  </a:lnTo>
                  <a:lnTo>
                    <a:pt x="37249" y="13690"/>
                  </a:lnTo>
                  <a:lnTo>
                    <a:pt x="36334" y="10845"/>
                  </a:lnTo>
                  <a:lnTo>
                    <a:pt x="37947" y="9601"/>
                  </a:lnTo>
                  <a:lnTo>
                    <a:pt x="38747" y="8966"/>
                  </a:lnTo>
                  <a:close/>
                </a:path>
                <a:path w="69850" h="64770" extrusionOk="0">
                  <a:moveTo>
                    <a:pt x="44932" y="51079"/>
                  </a:moveTo>
                  <a:lnTo>
                    <a:pt x="41948" y="51054"/>
                  </a:lnTo>
                  <a:lnTo>
                    <a:pt x="41630" y="50088"/>
                  </a:lnTo>
                  <a:lnTo>
                    <a:pt x="41033" y="48171"/>
                  </a:lnTo>
                  <a:lnTo>
                    <a:pt x="40119" y="51079"/>
                  </a:lnTo>
                  <a:lnTo>
                    <a:pt x="39128" y="51092"/>
                  </a:lnTo>
                  <a:lnTo>
                    <a:pt x="37134" y="51168"/>
                  </a:lnTo>
                  <a:lnTo>
                    <a:pt x="37934" y="51739"/>
                  </a:lnTo>
                  <a:lnTo>
                    <a:pt x="39547" y="52857"/>
                  </a:lnTo>
                  <a:lnTo>
                    <a:pt x="38925" y="54813"/>
                  </a:lnTo>
                  <a:lnTo>
                    <a:pt x="38633" y="55778"/>
                  </a:lnTo>
                  <a:lnTo>
                    <a:pt x="39420" y="55143"/>
                  </a:lnTo>
                  <a:lnTo>
                    <a:pt x="40233" y="54546"/>
                  </a:lnTo>
                  <a:lnTo>
                    <a:pt x="41033" y="53936"/>
                  </a:lnTo>
                  <a:lnTo>
                    <a:pt x="43434" y="55714"/>
                  </a:lnTo>
                  <a:lnTo>
                    <a:pt x="42811" y="53784"/>
                  </a:lnTo>
                  <a:lnTo>
                    <a:pt x="42519" y="52832"/>
                  </a:lnTo>
                  <a:lnTo>
                    <a:pt x="44932" y="51079"/>
                  </a:lnTo>
                  <a:close/>
                </a:path>
                <a:path w="69850" h="64770" extrusionOk="0">
                  <a:moveTo>
                    <a:pt x="44932" y="39039"/>
                  </a:moveTo>
                  <a:lnTo>
                    <a:pt x="43929" y="39039"/>
                  </a:lnTo>
                  <a:lnTo>
                    <a:pt x="41948" y="39014"/>
                  </a:lnTo>
                  <a:lnTo>
                    <a:pt x="41630" y="38061"/>
                  </a:lnTo>
                  <a:lnTo>
                    <a:pt x="41033" y="36144"/>
                  </a:lnTo>
                  <a:lnTo>
                    <a:pt x="40119" y="39039"/>
                  </a:lnTo>
                  <a:lnTo>
                    <a:pt x="39128" y="39052"/>
                  </a:lnTo>
                  <a:lnTo>
                    <a:pt x="37134" y="39128"/>
                  </a:lnTo>
                  <a:lnTo>
                    <a:pt x="37934" y="39700"/>
                  </a:lnTo>
                  <a:lnTo>
                    <a:pt x="39547" y="40817"/>
                  </a:lnTo>
                  <a:lnTo>
                    <a:pt x="38925" y="42773"/>
                  </a:lnTo>
                  <a:lnTo>
                    <a:pt x="38633" y="43738"/>
                  </a:lnTo>
                  <a:lnTo>
                    <a:pt x="39420" y="43103"/>
                  </a:lnTo>
                  <a:lnTo>
                    <a:pt x="40233" y="42506"/>
                  </a:lnTo>
                  <a:lnTo>
                    <a:pt x="41033" y="41897"/>
                  </a:lnTo>
                  <a:lnTo>
                    <a:pt x="41833" y="42481"/>
                  </a:lnTo>
                  <a:lnTo>
                    <a:pt x="43434" y="43688"/>
                  </a:lnTo>
                  <a:lnTo>
                    <a:pt x="43129" y="42710"/>
                  </a:lnTo>
                  <a:lnTo>
                    <a:pt x="42811" y="41744"/>
                  </a:lnTo>
                  <a:lnTo>
                    <a:pt x="42519" y="40779"/>
                  </a:lnTo>
                  <a:lnTo>
                    <a:pt x="44932" y="39039"/>
                  </a:lnTo>
                  <a:close/>
                </a:path>
                <a:path w="69850" h="64770" extrusionOk="0">
                  <a:moveTo>
                    <a:pt x="44932" y="26987"/>
                  </a:moveTo>
                  <a:lnTo>
                    <a:pt x="41960" y="26974"/>
                  </a:lnTo>
                  <a:lnTo>
                    <a:pt x="41033" y="24091"/>
                  </a:lnTo>
                  <a:lnTo>
                    <a:pt x="40119" y="27000"/>
                  </a:lnTo>
                  <a:lnTo>
                    <a:pt x="39128" y="27012"/>
                  </a:lnTo>
                  <a:lnTo>
                    <a:pt x="37134" y="27076"/>
                  </a:lnTo>
                  <a:lnTo>
                    <a:pt x="37934" y="27647"/>
                  </a:lnTo>
                  <a:lnTo>
                    <a:pt x="39547" y="28765"/>
                  </a:lnTo>
                  <a:lnTo>
                    <a:pt x="38925" y="30721"/>
                  </a:lnTo>
                  <a:lnTo>
                    <a:pt x="38633" y="31686"/>
                  </a:lnTo>
                  <a:lnTo>
                    <a:pt x="39420" y="31051"/>
                  </a:lnTo>
                  <a:lnTo>
                    <a:pt x="40233" y="30454"/>
                  </a:lnTo>
                  <a:lnTo>
                    <a:pt x="41033" y="29845"/>
                  </a:lnTo>
                  <a:lnTo>
                    <a:pt x="41833" y="30429"/>
                  </a:lnTo>
                  <a:lnTo>
                    <a:pt x="43434" y="31635"/>
                  </a:lnTo>
                  <a:lnTo>
                    <a:pt x="42811" y="29718"/>
                  </a:lnTo>
                  <a:lnTo>
                    <a:pt x="42519" y="28752"/>
                  </a:lnTo>
                  <a:lnTo>
                    <a:pt x="43319" y="28155"/>
                  </a:lnTo>
                  <a:lnTo>
                    <a:pt x="44932" y="26987"/>
                  </a:lnTo>
                  <a:close/>
                </a:path>
                <a:path w="69850" h="64770" extrusionOk="0">
                  <a:moveTo>
                    <a:pt x="44932" y="14947"/>
                  </a:moveTo>
                  <a:lnTo>
                    <a:pt x="41960" y="14935"/>
                  </a:lnTo>
                  <a:lnTo>
                    <a:pt x="41643" y="13982"/>
                  </a:lnTo>
                  <a:lnTo>
                    <a:pt x="41033" y="12052"/>
                  </a:lnTo>
                  <a:lnTo>
                    <a:pt x="40119" y="14960"/>
                  </a:lnTo>
                  <a:lnTo>
                    <a:pt x="39128" y="14973"/>
                  </a:lnTo>
                  <a:lnTo>
                    <a:pt x="37134" y="15036"/>
                  </a:lnTo>
                  <a:lnTo>
                    <a:pt x="37934" y="15608"/>
                  </a:lnTo>
                  <a:lnTo>
                    <a:pt x="39547" y="16725"/>
                  </a:lnTo>
                  <a:lnTo>
                    <a:pt x="38925" y="18681"/>
                  </a:lnTo>
                  <a:lnTo>
                    <a:pt x="38633" y="19646"/>
                  </a:lnTo>
                  <a:lnTo>
                    <a:pt x="39420" y="19011"/>
                  </a:lnTo>
                  <a:lnTo>
                    <a:pt x="40233" y="18415"/>
                  </a:lnTo>
                  <a:lnTo>
                    <a:pt x="41033" y="17805"/>
                  </a:lnTo>
                  <a:lnTo>
                    <a:pt x="41833" y="18389"/>
                  </a:lnTo>
                  <a:lnTo>
                    <a:pt x="42633" y="18999"/>
                  </a:lnTo>
                  <a:lnTo>
                    <a:pt x="43434" y="19583"/>
                  </a:lnTo>
                  <a:lnTo>
                    <a:pt x="42811" y="17665"/>
                  </a:lnTo>
                  <a:lnTo>
                    <a:pt x="42519" y="16713"/>
                  </a:lnTo>
                  <a:lnTo>
                    <a:pt x="44132" y="15544"/>
                  </a:lnTo>
                  <a:lnTo>
                    <a:pt x="44932" y="14947"/>
                  </a:lnTo>
                  <a:close/>
                </a:path>
                <a:path w="69850" h="64770" extrusionOk="0">
                  <a:moveTo>
                    <a:pt x="44932" y="2908"/>
                  </a:moveTo>
                  <a:lnTo>
                    <a:pt x="43929" y="2908"/>
                  </a:lnTo>
                  <a:lnTo>
                    <a:pt x="41960" y="2882"/>
                  </a:lnTo>
                  <a:lnTo>
                    <a:pt x="41643" y="1930"/>
                  </a:lnTo>
                  <a:lnTo>
                    <a:pt x="41033" y="0"/>
                  </a:lnTo>
                  <a:lnTo>
                    <a:pt x="40119" y="2908"/>
                  </a:lnTo>
                  <a:lnTo>
                    <a:pt x="39128" y="2921"/>
                  </a:lnTo>
                  <a:lnTo>
                    <a:pt x="37134" y="2984"/>
                  </a:lnTo>
                  <a:lnTo>
                    <a:pt x="37934" y="3556"/>
                  </a:lnTo>
                  <a:lnTo>
                    <a:pt x="38747" y="4114"/>
                  </a:lnTo>
                  <a:lnTo>
                    <a:pt x="39547" y="4686"/>
                  </a:lnTo>
                  <a:lnTo>
                    <a:pt x="39243" y="5664"/>
                  </a:lnTo>
                  <a:lnTo>
                    <a:pt x="38925" y="6629"/>
                  </a:lnTo>
                  <a:lnTo>
                    <a:pt x="38633" y="7594"/>
                  </a:lnTo>
                  <a:lnTo>
                    <a:pt x="39420" y="6959"/>
                  </a:lnTo>
                  <a:lnTo>
                    <a:pt x="40233" y="6362"/>
                  </a:lnTo>
                  <a:lnTo>
                    <a:pt x="41033" y="5753"/>
                  </a:lnTo>
                  <a:lnTo>
                    <a:pt x="41833" y="6337"/>
                  </a:lnTo>
                  <a:lnTo>
                    <a:pt x="42633" y="6946"/>
                  </a:lnTo>
                  <a:lnTo>
                    <a:pt x="43434" y="7531"/>
                  </a:lnTo>
                  <a:lnTo>
                    <a:pt x="42811" y="5638"/>
                  </a:lnTo>
                  <a:lnTo>
                    <a:pt x="42519" y="4673"/>
                  </a:lnTo>
                  <a:lnTo>
                    <a:pt x="43319" y="4076"/>
                  </a:lnTo>
                  <a:lnTo>
                    <a:pt x="44932" y="2908"/>
                  </a:lnTo>
                  <a:close/>
                </a:path>
                <a:path w="69850" h="64770" extrusionOk="0">
                  <a:moveTo>
                    <a:pt x="51117" y="45377"/>
                  </a:moveTo>
                  <a:lnTo>
                    <a:pt x="48145" y="45186"/>
                  </a:lnTo>
                  <a:lnTo>
                    <a:pt x="47828" y="44234"/>
                  </a:lnTo>
                  <a:lnTo>
                    <a:pt x="47218" y="42278"/>
                  </a:lnTo>
                  <a:lnTo>
                    <a:pt x="46304" y="45123"/>
                  </a:lnTo>
                  <a:lnTo>
                    <a:pt x="45313" y="45085"/>
                  </a:lnTo>
                  <a:lnTo>
                    <a:pt x="43332" y="45046"/>
                  </a:lnTo>
                  <a:lnTo>
                    <a:pt x="44132" y="45656"/>
                  </a:lnTo>
                  <a:lnTo>
                    <a:pt x="45745" y="46850"/>
                  </a:lnTo>
                  <a:lnTo>
                    <a:pt x="44818" y="49733"/>
                  </a:lnTo>
                  <a:lnTo>
                    <a:pt x="45605" y="49149"/>
                  </a:lnTo>
                  <a:lnTo>
                    <a:pt x="46418" y="48590"/>
                  </a:lnTo>
                  <a:lnTo>
                    <a:pt x="47218" y="48018"/>
                  </a:lnTo>
                  <a:lnTo>
                    <a:pt x="48831" y="49288"/>
                  </a:lnTo>
                  <a:lnTo>
                    <a:pt x="49631" y="49949"/>
                  </a:lnTo>
                  <a:lnTo>
                    <a:pt x="48704" y="47002"/>
                  </a:lnTo>
                  <a:lnTo>
                    <a:pt x="51117" y="45377"/>
                  </a:lnTo>
                  <a:close/>
                </a:path>
                <a:path w="69850" h="64770" extrusionOk="0">
                  <a:moveTo>
                    <a:pt x="51117" y="33324"/>
                  </a:moveTo>
                  <a:lnTo>
                    <a:pt x="48145" y="33134"/>
                  </a:lnTo>
                  <a:lnTo>
                    <a:pt x="47828" y="32181"/>
                  </a:lnTo>
                  <a:lnTo>
                    <a:pt x="47218" y="30226"/>
                  </a:lnTo>
                  <a:lnTo>
                    <a:pt x="46304" y="33070"/>
                  </a:lnTo>
                  <a:lnTo>
                    <a:pt x="45313" y="33032"/>
                  </a:lnTo>
                  <a:lnTo>
                    <a:pt x="43332" y="32994"/>
                  </a:lnTo>
                  <a:lnTo>
                    <a:pt x="45745" y="34810"/>
                  </a:lnTo>
                  <a:lnTo>
                    <a:pt x="44818" y="37680"/>
                  </a:lnTo>
                  <a:lnTo>
                    <a:pt x="45605" y="37096"/>
                  </a:lnTo>
                  <a:lnTo>
                    <a:pt x="47218" y="35979"/>
                  </a:lnTo>
                  <a:lnTo>
                    <a:pt x="48018" y="36601"/>
                  </a:lnTo>
                  <a:lnTo>
                    <a:pt x="49631" y="37896"/>
                  </a:lnTo>
                  <a:lnTo>
                    <a:pt x="48704" y="34950"/>
                  </a:lnTo>
                  <a:lnTo>
                    <a:pt x="51117" y="33324"/>
                  </a:lnTo>
                  <a:close/>
                </a:path>
                <a:path w="69850" h="64770" extrusionOk="0">
                  <a:moveTo>
                    <a:pt x="51117" y="21310"/>
                  </a:moveTo>
                  <a:lnTo>
                    <a:pt x="48145" y="21107"/>
                  </a:lnTo>
                  <a:lnTo>
                    <a:pt x="47828" y="20142"/>
                  </a:lnTo>
                  <a:lnTo>
                    <a:pt x="47218" y="18186"/>
                  </a:lnTo>
                  <a:lnTo>
                    <a:pt x="46304" y="21043"/>
                  </a:lnTo>
                  <a:lnTo>
                    <a:pt x="45313" y="21005"/>
                  </a:lnTo>
                  <a:lnTo>
                    <a:pt x="43332" y="20980"/>
                  </a:lnTo>
                  <a:lnTo>
                    <a:pt x="44132" y="21590"/>
                  </a:lnTo>
                  <a:lnTo>
                    <a:pt x="45745" y="22783"/>
                  </a:lnTo>
                  <a:lnTo>
                    <a:pt x="44818" y="25641"/>
                  </a:lnTo>
                  <a:lnTo>
                    <a:pt x="45605" y="25057"/>
                  </a:lnTo>
                  <a:lnTo>
                    <a:pt x="47218" y="23939"/>
                  </a:lnTo>
                  <a:lnTo>
                    <a:pt x="48018" y="24561"/>
                  </a:lnTo>
                  <a:lnTo>
                    <a:pt x="49631" y="25857"/>
                  </a:lnTo>
                  <a:lnTo>
                    <a:pt x="48704" y="22936"/>
                  </a:lnTo>
                  <a:lnTo>
                    <a:pt x="51117" y="21310"/>
                  </a:lnTo>
                  <a:close/>
                </a:path>
                <a:path w="69850" h="64770" extrusionOk="0">
                  <a:moveTo>
                    <a:pt x="51117" y="9258"/>
                  </a:moveTo>
                  <a:lnTo>
                    <a:pt x="48145" y="9055"/>
                  </a:lnTo>
                  <a:lnTo>
                    <a:pt x="47828" y="8102"/>
                  </a:lnTo>
                  <a:lnTo>
                    <a:pt x="47218" y="6146"/>
                  </a:lnTo>
                  <a:lnTo>
                    <a:pt x="46304" y="8991"/>
                  </a:lnTo>
                  <a:lnTo>
                    <a:pt x="45313" y="8953"/>
                  </a:lnTo>
                  <a:lnTo>
                    <a:pt x="43332" y="8928"/>
                  </a:lnTo>
                  <a:lnTo>
                    <a:pt x="44132" y="9537"/>
                  </a:lnTo>
                  <a:lnTo>
                    <a:pt x="45745" y="10731"/>
                  </a:lnTo>
                  <a:lnTo>
                    <a:pt x="45123" y="12636"/>
                  </a:lnTo>
                  <a:lnTo>
                    <a:pt x="44818" y="13601"/>
                  </a:lnTo>
                  <a:lnTo>
                    <a:pt x="45605" y="13017"/>
                  </a:lnTo>
                  <a:lnTo>
                    <a:pt x="47218" y="11899"/>
                  </a:lnTo>
                  <a:lnTo>
                    <a:pt x="48018" y="12522"/>
                  </a:lnTo>
                  <a:lnTo>
                    <a:pt x="49631" y="13817"/>
                  </a:lnTo>
                  <a:lnTo>
                    <a:pt x="49326" y="12827"/>
                  </a:lnTo>
                  <a:lnTo>
                    <a:pt x="48704" y="10883"/>
                  </a:lnTo>
                  <a:lnTo>
                    <a:pt x="51117" y="9258"/>
                  </a:lnTo>
                  <a:close/>
                </a:path>
                <a:path w="69850" h="64770" extrusionOk="0">
                  <a:moveTo>
                    <a:pt x="57302" y="52070"/>
                  </a:moveTo>
                  <a:lnTo>
                    <a:pt x="54330" y="51689"/>
                  </a:lnTo>
                  <a:lnTo>
                    <a:pt x="54013" y="50698"/>
                  </a:lnTo>
                  <a:lnTo>
                    <a:pt x="53721" y="49695"/>
                  </a:lnTo>
                  <a:lnTo>
                    <a:pt x="53416" y="48717"/>
                  </a:lnTo>
                  <a:lnTo>
                    <a:pt x="52489" y="51523"/>
                  </a:lnTo>
                  <a:lnTo>
                    <a:pt x="51498" y="51409"/>
                  </a:lnTo>
                  <a:lnTo>
                    <a:pt x="49517" y="51282"/>
                  </a:lnTo>
                  <a:lnTo>
                    <a:pt x="51130" y="52578"/>
                  </a:lnTo>
                  <a:lnTo>
                    <a:pt x="51930" y="53238"/>
                  </a:lnTo>
                  <a:lnTo>
                    <a:pt x="51003" y="56045"/>
                  </a:lnTo>
                  <a:lnTo>
                    <a:pt x="52616" y="54978"/>
                  </a:lnTo>
                  <a:lnTo>
                    <a:pt x="53416" y="54483"/>
                  </a:lnTo>
                  <a:lnTo>
                    <a:pt x="54216" y="55143"/>
                  </a:lnTo>
                  <a:lnTo>
                    <a:pt x="55816" y="56527"/>
                  </a:lnTo>
                  <a:lnTo>
                    <a:pt x="54889" y="53530"/>
                  </a:lnTo>
                  <a:lnTo>
                    <a:pt x="55689" y="53060"/>
                  </a:lnTo>
                  <a:lnTo>
                    <a:pt x="57302" y="52070"/>
                  </a:lnTo>
                  <a:close/>
                </a:path>
                <a:path w="69850" h="64770" extrusionOk="0">
                  <a:moveTo>
                    <a:pt x="57302" y="40017"/>
                  </a:moveTo>
                  <a:lnTo>
                    <a:pt x="56311" y="39903"/>
                  </a:lnTo>
                  <a:lnTo>
                    <a:pt x="54330" y="39649"/>
                  </a:lnTo>
                  <a:lnTo>
                    <a:pt x="54013" y="38671"/>
                  </a:lnTo>
                  <a:lnTo>
                    <a:pt x="53721" y="37668"/>
                  </a:lnTo>
                  <a:lnTo>
                    <a:pt x="53416" y="36690"/>
                  </a:lnTo>
                  <a:lnTo>
                    <a:pt x="52489" y="39484"/>
                  </a:lnTo>
                  <a:lnTo>
                    <a:pt x="51498" y="39370"/>
                  </a:lnTo>
                  <a:lnTo>
                    <a:pt x="49517" y="39230"/>
                  </a:lnTo>
                  <a:lnTo>
                    <a:pt x="51130" y="40525"/>
                  </a:lnTo>
                  <a:lnTo>
                    <a:pt x="51930" y="41186"/>
                  </a:lnTo>
                  <a:lnTo>
                    <a:pt x="51003" y="43992"/>
                  </a:lnTo>
                  <a:lnTo>
                    <a:pt x="52616" y="42926"/>
                  </a:lnTo>
                  <a:lnTo>
                    <a:pt x="53416" y="42430"/>
                  </a:lnTo>
                  <a:lnTo>
                    <a:pt x="54216" y="43091"/>
                  </a:lnTo>
                  <a:lnTo>
                    <a:pt x="55816" y="44475"/>
                  </a:lnTo>
                  <a:lnTo>
                    <a:pt x="54889" y="41478"/>
                  </a:lnTo>
                  <a:lnTo>
                    <a:pt x="55689" y="40995"/>
                  </a:lnTo>
                  <a:lnTo>
                    <a:pt x="56502" y="40525"/>
                  </a:lnTo>
                  <a:lnTo>
                    <a:pt x="57302" y="40017"/>
                  </a:lnTo>
                  <a:close/>
                </a:path>
                <a:path w="69850" h="64770" extrusionOk="0">
                  <a:moveTo>
                    <a:pt x="57315" y="27978"/>
                  </a:moveTo>
                  <a:lnTo>
                    <a:pt x="56311" y="27863"/>
                  </a:lnTo>
                  <a:lnTo>
                    <a:pt x="54330" y="27609"/>
                  </a:lnTo>
                  <a:lnTo>
                    <a:pt x="54013" y="26631"/>
                  </a:lnTo>
                  <a:lnTo>
                    <a:pt x="53721" y="25628"/>
                  </a:lnTo>
                  <a:lnTo>
                    <a:pt x="53416" y="24650"/>
                  </a:lnTo>
                  <a:lnTo>
                    <a:pt x="52489" y="27444"/>
                  </a:lnTo>
                  <a:lnTo>
                    <a:pt x="51498" y="27330"/>
                  </a:lnTo>
                  <a:lnTo>
                    <a:pt x="49517" y="27190"/>
                  </a:lnTo>
                  <a:lnTo>
                    <a:pt x="51130" y="28486"/>
                  </a:lnTo>
                  <a:lnTo>
                    <a:pt x="51930" y="29159"/>
                  </a:lnTo>
                  <a:lnTo>
                    <a:pt x="51003" y="31965"/>
                  </a:lnTo>
                  <a:lnTo>
                    <a:pt x="51803" y="31432"/>
                  </a:lnTo>
                  <a:lnTo>
                    <a:pt x="53416" y="30391"/>
                  </a:lnTo>
                  <a:lnTo>
                    <a:pt x="54216" y="31064"/>
                  </a:lnTo>
                  <a:lnTo>
                    <a:pt x="55816" y="32448"/>
                  </a:lnTo>
                  <a:lnTo>
                    <a:pt x="54889" y="29451"/>
                  </a:lnTo>
                  <a:lnTo>
                    <a:pt x="55689" y="28956"/>
                  </a:lnTo>
                  <a:lnTo>
                    <a:pt x="56502" y="28486"/>
                  </a:lnTo>
                  <a:lnTo>
                    <a:pt x="57315" y="27978"/>
                  </a:lnTo>
                  <a:close/>
                </a:path>
                <a:path w="69850" h="64770" extrusionOk="0">
                  <a:moveTo>
                    <a:pt x="57315" y="15925"/>
                  </a:moveTo>
                  <a:lnTo>
                    <a:pt x="56311" y="15811"/>
                  </a:lnTo>
                  <a:lnTo>
                    <a:pt x="54330" y="15557"/>
                  </a:lnTo>
                  <a:lnTo>
                    <a:pt x="54013" y="14579"/>
                  </a:lnTo>
                  <a:lnTo>
                    <a:pt x="53721" y="13576"/>
                  </a:lnTo>
                  <a:lnTo>
                    <a:pt x="53416" y="12598"/>
                  </a:lnTo>
                  <a:lnTo>
                    <a:pt x="52489" y="15392"/>
                  </a:lnTo>
                  <a:lnTo>
                    <a:pt x="51498" y="15278"/>
                  </a:lnTo>
                  <a:lnTo>
                    <a:pt x="49517" y="15138"/>
                  </a:lnTo>
                  <a:lnTo>
                    <a:pt x="50317" y="15798"/>
                  </a:lnTo>
                  <a:lnTo>
                    <a:pt x="51130" y="16446"/>
                  </a:lnTo>
                  <a:lnTo>
                    <a:pt x="51930" y="17106"/>
                  </a:lnTo>
                  <a:lnTo>
                    <a:pt x="51003" y="19913"/>
                  </a:lnTo>
                  <a:lnTo>
                    <a:pt x="52616" y="18846"/>
                  </a:lnTo>
                  <a:lnTo>
                    <a:pt x="53416" y="18351"/>
                  </a:lnTo>
                  <a:lnTo>
                    <a:pt x="54216" y="19011"/>
                  </a:lnTo>
                  <a:lnTo>
                    <a:pt x="55816" y="20396"/>
                  </a:lnTo>
                  <a:lnTo>
                    <a:pt x="54889" y="17399"/>
                  </a:lnTo>
                  <a:lnTo>
                    <a:pt x="56502" y="16433"/>
                  </a:lnTo>
                  <a:lnTo>
                    <a:pt x="57315" y="15925"/>
                  </a:lnTo>
                  <a:close/>
                </a:path>
                <a:path w="69850" h="64770" extrusionOk="0">
                  <a:moveTo>
                    <a:pt x="57315" y="3898"/>
                  </a:moveTo>
                  <a:lnTo>
                    <a:pt x="56311" y="3784"/>
                  </a:lnTo>
                  <a:lnTo>
                    <a:pt x="54330" y="3530"/>
                  </a:lnTo>
                  <a:lnTo>
                    <a:pt x="54013" y="2540"/>
                  </a:lnTo>
                  <a:lnTo>
                    <a:pt x="53721" y="1536"/>
                  </a:lnTo>
                  <a:lnTo>
                    <a:pt x="53416" y="558"/>
                  </a:lnTo>
                  <a:lnTo>
                    <a:pt x="52489" y="3365"/>
                  </a:lnTo>
                  <a:lnTo>
                    <a:pt x="51498" y="3251"/>
                  </a:lnTo>
                  <a:lnTo>
                    <a:pt x="49517" y="3111"/>
                  </a:lnTo>
                  <a:lnTo>
                    <a:pt x="51130" y="4406"/>
                  </a:lnTo>
                  <a:lnTo>
                    <a:pt x="51930" y="5080"/>
                  </a:lnTo>
                  <a:lnTo>
                    <a:pt x="51308" y="6934"/>
                  </a:lnTo>
                  <a:lnTo>
                    <a:pt x="51003" y="7874"/>
                  </a:lnTo>
                  <a:lnTo>
                    <a:pt x="52616" y="6807"/>
                  </a:lnTo>
                  <a:lnTo>
                    <a:pt x="53416" y="6311"/>
                  </a:lnTo>
                  <a:lnTo>
                    <a:pt x="54216" y="6972"/>
                  </a:lnTo>
                  <a:lnTo>
                    <a:pt x="55816" y="8356"/>
                  </a:lnTo>
                  <a:lnTo>
                    <a:pt x="55194" y="6375"/>
                  </a:lnTo>
                  <a:lnTo>
                    <a:pt x="54889" y="5372"/>
                  </a:lnTo>
                  <a:lnTo>
                    <a:pt x="55689" y="4876"/>
                  </a:lnTo>
                  <a:lnTo>
                    <a:pt x="56502" y="4406"/>
                  </a:lnTo>
                  <a:lnTo>
                    <a:pt x="57315" y="3898"/>
                  </a:lnTo>
                  <a:close/>
                </a:path>
                <a:path w="69850" h="64770" extrusionOk="0">
                  <a:moveTo>
                    <a:pt x="63500" y="47142"/>
                  </a:moveTo>
                  <a:lnTo>
                    <a:pt x="62496" y="46977"/>
                  </a:lnTo>
                  <a:lnTo>
                    <a:pt x="60515" y="46570"/>
                  </a:lnTo>
                  <a:lnTo>
                    <a:pt x="60198" y="45580"/>
                  </a:lnTo>
                  <a:lnTo>
                    <a:pt x="59601" y="43548"/>
                  </a:lnTo>
                  <a:lnTo>
                    <a:pt x="58686" y="46291"/>
                  </a:lnTo>
                  <a:lnTo>
                    <a:pt x="57696" y="46126"/>
                  </a:lnTo>
                  <a:lnTo>
                    <a:pt x="56692" y="45999"/>
                  </a:lnTo>
                  <a:lnTo>
                    <a:pt x="55702" y="45847"/>
                  </a:lnTo>
                  <a:lnTo>
                    <a:pt x="56502" y="46558"/>
                  </a:lnTo>
                  <a:lnTo>
                    <a:pt x="58115" y="47955"/>
                  </a:lnTo>
                  <a:lnTo>
                    <a:pt x="57810" y="48882"/>
                  </a:lnTo>
                  <a:lnTo>
                    <a:pt x="57492" y="49796"/>
                  </a:lnTo>
                  <a:lnTo>
                    <a:pt x="57200" y="50711"/>
                  </a:lnTo>
                  <a:lnTo>
                    <a:pt x="59601" y="49288"/>
                  </a:lnTo>
                  <a:lnTo>
                    <a:pt x="62001" y="51523"/>
                  </a:lnTo>
                  <a:lnTo>
                    <a:pt x="61379" y="49491"/>
                  </a:lnTo>
                  <a:lnTo>
                    <a:pt x="61087" y="48450"/>
                  </a:lnTo>
                  <a:lnTo>
                    <a:pt x="62699" y="47599"/>
                  </a:lnTo>
                  <a:lnTo>
                    <a:pt x="63500" y="47142"/>
                  </a:lnTo>
                  <a:close/>
                </a:path>
                <a:path w="69850" h="64770" extrusionOk="0">
                  <a:moveTo>
                    <a:pt x="63500" y="35090"/>
                  </a:moveTo>
                  <a:lnTo>
                    <a:pt x="62496" y="34925"/>
                  </a:lnTo>
                  <a:lnTo>
                    <a:pt x="60515" y="34518"/>
                  </a:lnTo>
                  <a:lnTo>
                    <a:pt x="60198" y="33528"/>
                  </a:lnTo>
                  <a:lnTo>
                    <a:pt x="59601" y="31496"/>
                  </a:lnTo>
                  <a:lnTo>
                    <a:pt x="58686" y="34251"/>
                  </a:lnTo>
                  <a:lnTo>
                    <a:pt x="57696" y="34074"/>
                  </a:lnTo>
                  <a:lnTo>
                    <a:pt x="56692" y="33947"/>
                  </a:lnTo>
                  <a:lnTo>
                    <a:pt x="55702" y="33794"/>
                  </a:lnTo>
                  <a:lnTo>
                    <a:pt x="58115" y="35928"/>
                  </a:lnTo>
                  <a:lnTo>
                    <a:pt x="57810" y="36842"/>
                  </a:lnTo>
                  <a:lnTo>
                    <a:pt x="57492" y="37744"/>
                  </a:lnTo>
                  <a:lnTo>
                    <a:pt x="57200" y="38658"/>
                  </a:lnTo>
                  <a:lnTo>
                    <a:pt x="59601" y="37249"/>
                  </a:lnTo>
                  <a:lnTo>
                    <a:pt x="61201" y="38709"/>
                  </a:lnTo>
                  <a:lnTo>
                    <a:pt x="62001" y="39471"/>
                  </a:lnTo>
                  <a:lnTo>
                    <a:pt x="61379" y="37452"/>
                  </a:lnTo>
                  <a:lnTo>
                    <a:pt x="61087" y="36423"/>
                  </a:lnTo>
                  <a:lnTo>
                    <a:pt x="62699" y="35547"/>
                  </a:lnTo>
                  <a:lnTo>
                    <a:pt x="63500" y="35090"/>
                  </a:lnTo>
                  <a:close/>
                </a:path>
                <a:path w="69850" h="64770" extrusionOk="0">
                  <a:moveTo>
                    <a:pt x="63500" y="23075"/>
                  </a:moveTo>
                  <a:lnTo>
                    <a:pt x="62496" y="22898"/>
                  </a:lnTo>
                  <a:lnTo>
                    <a:pt x="60515" y="22491"/>
                  </a:lnTo>
                  <a:lnTo>
                    <a:pt x="60198" y="21501"/>
                  </a:lnTo>
                  <a:lnTo>
                    <a:pt x="59601" y="19456"/>
                  </a:lnTo>
                  <a:lnTo>
                    <a:pt x="58686" y="22212"/>
                  </a:lnTo>
                  <a:lnTo>
                    <a:pt x="57696" y="22047"/>
                  </a:lnTo>
                  <a:lnTo>
                    <a:pt x="55702" y="21780"/>
                  </a:lnTo>
                  <a:lnTo>
                    <a:pt x="58115" y="23888"/>
                  </a:lnTo>
                  <a:lnTo>
                    <a:pt x="57810" y="24815"/>
                  </a:lnTo>
                  <a:lnTo>
                    <a:pt x="57492" y="25704"/>
                  </a:lnTo>
                  <a:lnTo>
                    <a:pt x="57200" y="26619"/>
                  </a:lnTo>
                  <a:lnTo>
                    <a:pt x="59601" y="25209"/>
                  </a:lnTo>
                  <a:lnTo>
                    <a:pt x="60401" y="25933"/>
                  </a:lnTo>
                  <a:lnTo>
                    <a:pt x="62001" y="27432"/>
                  </a:lnTo>
                  <a:lnTo>
                    <a:pt x="61379" y="25412"/>
                  </a:lnTo>
                  <a:lnTo>
                    <a:pt x="61087" y="24384"/>
                  </a:lnTo>
                  <a:lnTo>
                    <a:pt x="62699" y="23533"/>
                  </a:lnTo>
                  <a:lnTo>
                    <a:pt x="63500" y="23075"/>
                  </a:lnTo>
                  <a:close/>
                </a:path>
                <a:path w="69850" h="64770" extrusionOk="0">
                  <a:moveTo>
                    <a:pt x="63500" y="11023"/>
                  </a:moveTo>
                  <a:lnTo>
                    <a:pt x="62496" y="10845"/>
                  </a:lnTo>
                  <a:lnTo>
                    <a:pt x="60515" y="10439"/>
                  </a:lnTo>
                  <a:lnTo>
                    <a:pt x="60198" y="9448"/>
                  </a:lnTo>
                  <a:lnTo>
                    <a:pt x="59601" y="7416"/>
                  </a:lnTo>
                  <a:lnTo>
                    <a:pt x="58686" y="10160"/>
                  </a:lnTo>
                  <a:lnTo>
                    <a:pt x="57696" y="9994"/>
                  </a:lnTo>
                  <a:lnTo>
                    <a:pt x="55702" y="9728"/>
                  </a:lnTo>
                  <a:lnTo>
                    <a:pt x="56502" y="10439"/>
                  </a:lnTo>
                  <a:lnTo>
                    <a:pt x="58115" y="11836"/>
                  </a:lnTo>
                  <a:lnTo>
                    <a:pt x="57810" y="12763"/>
                  </a:lnTo>
                  <a:lnTo>
                    <a:pt x="57492" y="13652"/>
                  </a:lnTo>
                  <a:lnTo>
                    <a:pt x="57200" y="14579"/>
                  </a:lnTo>
                  <a:lnTo>
                    <a:pt x="59601" y="13169"/>
                  </a:lnTo>
                  <a:lnTo>
                    <a:pt x="61201" y="14630"/>
                  </a:lnTo>
                  <a:lnTo>
                    <a:pt x="62001" y="15392"/>
                  </a:lnTo>
                  <a:lnTo>
                    <a:pt x="61379" y="13360"/>
                  </a:lnTo>
                  <a:lnTo>
                    <a:pt x="61087" y="12331"/>
                  </a:lnTo>
                  <a:lnTo>
                    <a:pt x="62699" y="11480"/>
                  </a:lnTo>
                  <a:lnTo>
                    <a:pt x="63500" y="11023"/>
                  </a:lnTo>
                  <a:close/>
                </a:path>
                <a:path w="69850" h="64770" extrusionOk="0">
                  <a:moveTo>
                    <a:pt x="69684" y="54698"/>
                  </a:moveTo>
                  <a:lnTo>
                    <a:pt x="67691" y="54178"/>
                  </a:lnTo>
                  <a:lnTo>
                    <a:pt x="66713" y="53898"/>
                  </a:lnTo>
                  <a:lnTo>
                    <a:pt x="65786" y="50787"/>
                  </a:lnTo>
                  <a:lnTo>
                    <a:pt x="64871" y="53467"/>
                  </a:lnTo>
                  <a:lnTo>
                    <a:pt x="62890" y="53035"/>
                  </a:lnTo>
                  <a:lnTo>
                    <a:pt x="61899" y="52844"/>
                  </a:lnTo>
                  <a:lnTo>
                    <a:pt x="62699" y="53606"/>
                  </a:lnTo>
                  <a:lnTo>
                    <a:pt x="64312" y="55105"/>
                  </a:lnTo>
                  <a:lnTo>
                    <a:pt x="63385" y="57797"/>
                  </a:lnTo>
                  <a:lnTo>
                    <a:pt x="64173" y="57378"/>
                  </a:lnTo>
                  <a:lnTo>
                    <a:pt x="65786" y="56553"/>
                  </a:lnTo>
                  <a:lnTo>
                    <a:pt x="66586" y="57327"/>
                  </a:lnTo>
                  <a:lnTo>
                    <a:pt x="68199" y="58953"/>
                  </a:lnTo>
                  <a:lnTo>
                    <a:pt x="67271" y="55829"/>
                  </a:lnTo>
                  <a:lnTo>
                    <a:pt x="69684" y="54698"/>
                  </a:lnTo>
                  <a:close/>
                </a:path>
                <a:path w="69850" h="64770" extrusionOk="0">
                  <a:moveTo>
                    <a:pt x="69684" y="42672"/>
                  </a:moveTo>
                  <a:lnTo>
                    <a:pt x="66713" y="41871"/>
                  </a:lnTo>
                  <a:lnTo>
                    <a:pt x="66395" y="40843"/>
                  </a:lnTo>
                  <a:lnTo>
                    <a:pt x="65786" y="38773"/>
                  </a:lnTo>
                  <a:lnTo>
                    <a:pt x="64871" y="41440"/>
                  </a:lnTo>
                  <a:lnTo>
                    <a:pt x="61899" y="40805"/>
                  </a:lnTo>
                  <a:lnTo>
                    <a:pt x="62699" y="41567"/>
                  </a:lnTo>
                  <a:lnTo>
                    <a:pt x="64312" y="43065"/>
                  </a:lnTo>
                  <a:lnTo>
                    <a:pt x="63385" y="45758"/>
                  </a:lnTo>
                  <a:lnTo>
                    <a:pt x="64173" y="45326"/>
                  </a:lnTo>
                  <a:lnTo>
                    <a:pt x="65786" y="44513"/>
                  </a:lnTo>
                  <a:lnTo>
                    <a:pt x="66586" y="45288"/>
                  </a:lnTo>
                  <a:lnTo>
                    <a:pt x="68199" y="46913"/>
                  </a:lnTo>
                  <a:lnTo>
                    <a:pt x="67271" y="43789"/>
                  </a:lnTo>
                  <a:lnTo>
                    <a:pt x="68072" y="43408"/>
                  </a:lnTo>
                  <a:lnTo>
                    <a:pt x="69684" y="42672"/>
                  </a:lnTo>
                  <a:close/>
                </a:path>
                <a:path w="69850" h="64770" extrusionOk="0">
                  <a:moveTo>
                    <a:pt x="69684" y="30619"/>
                  </a:moveTo>
                  <a:lnTo>
                    <a:pt x="66713" y="29819"/>
                  </a:lnTo>
                  <a:lnTo>
                    <a:pt x="66395" y="28790"/>
                  </a:lnTo>
                  <a:lnTo>
                    <a:pt x="65786" y="26720"/>
                  </a:lnTo>
                  <a:lnTo>
                    <a:pt x="64871" y="29387"/>
                  </a:lnTo>
                  <a:lnTo>
                    <a:pt x="63881" y="29184"/>
                  </a:lnTo>
                  <a:lnTo>
                    <a:pt x="62890" y="28956"/>
                  </a:lnTo>
                  <a:lnTo>
                    <a:pt x="61899" y="28752"/>
                  </a:lnTo>
                  <a:lnTo>
                    <a:pt x="62699" y="29514"/>
                  </a:lnTo>
                  <a:lnTo>
                    <a:pt x="63512" y="30264"/>
                  </a:lnTo>
                  <a:lnTo>
                    <a:pt x="64312" y="31026"/>
                  </a:lnTo>
                  <a:lnTo>
                    <a:pt x="63385" y="33718"/>
                  </a:lnTo>
                  <a:lnTo>
                    <a:pt x="64173" y="33286"/>
                  </a:lnTo>
                  <a:lnTo>
                    <a:pt x="64985" y="32880"/>
                  </a:lnTo>
                  <a:lnTo>
                    <a:pt x="65786" y="32461"/>
                  </a:lnTo>
                  <a:lnTo>
                    <a:pt x="66586" y="33248"/>
                  </a:lnTo>
                  <a:lnTo>
                    <a:pt x="68199" y="34874"/>
                  </a:lnTo>
                  <a:lnTo>
                    <a:pt x="67271" y="31750"/>
                  </a:lnTo>
                  <a:lnTo>
                    <a:pt x="68072" y="31356"/>
                  </a:lnTo>
                  <a:lnTo>
                    <a:pt x="69684" y="30619"/>
                  </a:lnTo>
                  <a:close/>
                </a:path>
                <a:path w="69850" h="64770" extrusionOk="0">
                  <a:moveTo>
                    <a:pt x="69684" y="18580"/>
                  </a:moveTo>
                  <a:lnTo>
                    <a:pt x="67691" y="18059"/>
                  </a:lnTo>
                  <a:lnTo>
                    <a:pt x="66713" y="17780"/>
                  </a:lnTo>
                  <a:lnTo>
                    <a:pt x="66395" y="16751"/>
                  </a:lnTo>
                  <a:lnTo>
                    <a:pt x="65786" y="14681"/>
                  </a:lnTo>
                  <a:lnTo>
                    <a:pt x="64871" y="17348"/>
                  </a:lnTo>
                  <a:lnTo>
                    <a:pt x="63881" y="17145"/>
                  </a:lnTo>
                  <a:lnTo>
                    <a:pt x="62890" y="16916"/>
                  </a:lnTo>
                  <a:lnTo>
                    <a:pt x="61899" y="16713"/>
                  </a:lnTo>
                  <a:lnTo>
                    <a:pt x="62699" y="17487"/>
                  </a:lnTo>
                  <a:lnTo>
                    <a:pt x="64312" y="18986"/>
                  </a:lnTo>
                  <a:lnTo>
                    <a:pt x="63385" y="21678"/>
                  </a:lnTo>
                  <a:lnTo>
                    <a:pt x="64173" y="21247"/>
                  </a:lnTo>
                  <a:lnTo>
                    <a:pt x="65786" y="20434"/>
                  </a:lnTo>
                  <a:lnTo>
                    <a:pt x="66586" y="21209"/>
                  </a:lnTo>
                  <a:lnTo>
                    <a:pt x="68199" y="22834"/>
                  </a:lnTo>
                  <a:lnTo>
                    <a:pt x="67271" y="19710"/>
                  </a:lnTo>
                  <a:lnTo>
                    <a:pt x="69684" y="18580"/>
                  </a:lnTo>
                  <a:close/>
                </a:path>
                <a:path w="69850" h="64770" extrusionOk="0">
                  <a:moveTo>
                    <a:pt x="69684" y="6540"/>
                  </a:moveTo>
                  <a:lnTo>
                    <a:pt x="67691" y="6019"/>
                  </a:lnTo>
                  <a:lnTo>
                    <a:pt x="66713" y="5740"/>
                  </a:lnTo>
                  <a:lnTo>
                    <a:pt x="65786" y="2628"/>
                  </a:lnTo>
                  <a:lnTo>
                    <a:pt x="64871" y="5308"/>
                  </a:lnTo>
                  <a:lnTo>
                    <a:pt x="63881" y="5105"/>
                  </a:lnTo>
                  <a:lnTo>
                    <a:pt x="62890" y="4876"/>
                  </a:lnTo>
                  <a:lnTo>
                    <a:pt x="61899" y="4673"/>
                  </a:lnTo>
                  <a:lnTo>
                    <a:pt x="62699" y="5435"/>
                  </a:lnTo>
                  <a:lnTo>
                    <a:pt x="63512" y="6184"/>
                  </a:lnTo>
                  <a:lnTo>
                    <a:pt x="64312" y="6946"/>
                  </a:lnTo>
                  <a:lnTo>
                    <a:pt x="63385" y="9626"/>
                  </a:lnTo>
                  <a:lnTo>
                    <a:pt x="64173" y="9194"/>
                  </a:lnTo>
                  <a:lnTo>
                    <a:pt x="65786" y="8382"/>
                  </a:lnTo>
                  <a:lnTo>
                    <a:pt x="66586" y="9156"/>
                  </a:lnTo>
                  <a:lnTo>
                    <a:pt x="68199" y="10782"/>
                  </a:lnTo>
                  <a:lnTo>
                    <a:pt x="67271" y="7670"/>
                  </a:lnTo>
                  <a:lnTo>
                    <a:pt x="69684" y="654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26" name="Google Shape;126;p4"/>
            <p:cNvSpPr/>
            <p:nvPr/>
          </p:nvSpPr>
          <p:spPr>
            <a:xfrm>
              <a:off x="3215212" y="3465413"/>
              <a:ext cx="3884929" cy="1727200"/>
            </a:xfrm>
            <a:custGeom>
              <a:avLst/>
              <a:gdLst/>
              <a:ahLst/>
              <a:cxnLst/>
              <a:rect l="l" t="t" r="r" b="b"/>
              <a:pathLst>
                <a:path w="3884929" h="1727200" extrusionOk="0">
                  <a:moveTo>
                    <a:pt x="554262" y="939799"/>
                  </a:moveTo>
                  <a:lnTo>
                    <a:pt x="230949" y="939799"/>
                  </a:lnTo>
                  <a:lnTo>
                    <a:pt x="230949" y="1435099"/>
                  </a:lnTo>
                  <a:lnTo>
                    <a:pt x="118008" y="1435099"/>
                  </a:lnTo>
                  <a:lnTo>
                    <a:pt x="82422" y="1447799"/>
                  </a:lnTo>
                  <a:lnTo>
                    <a:pt x="0" y="1447799"/>
                  </a:lnTo>
                  <a:lnTo>
                    <a:pt x="0" y="1727199"/>
                  </a:lnTo>
                  <a:lnTo>
                    <a:pt x="3884599" y="1727199"/>
                  </a:lnTo>
                  <a:lnTo>
                    <a:pt x="3884599" y="1473199"/>
                  </a:lnTo>
                  <a:lnTo>
                    <a:pt x="3697240" y="1473199"/>
                  </a:lnTo>
                  <a:lnTo>
                    <a:pt x="3653663" y="1460499"/>
                  </a:lnTo>
                  <a:lnTo>
                    <a:pt x="3653663" y="1066799"/>
                  </a:lnTo>
                  <a:lnTo>
                    <a:pt x="709142" y="1066799"/>
                  </a:lnTo>
                  <a:lnTo>
                    <a:pt x="705561" y="1054099"/>
                  </a:lnTo>
                  <a:lnTo>
                    <a:pt x="703440" y="1054099"/>
                  </a:lnTo>
                  <a:lnTo>
                    <a:pt x="564413" y="952499"/>
                  </a:lnTo>
                  <a:lnTo>
                    <a:pt x="560412" y="952499"/>
                  </a:lnTo>
                  <a:lnTo>
                    <a:pt x="554262" y="939799"/>
                  </a:lnTo>
                  <a:close/>
                </a:path>
                <a:path w="3884929" h="1727200" extrusionOk="0">
                  <a:moveTo>
                    <a:pt x="2995625" y="1028699"/>
                  </a:moveTo>
                  <a:lnTo>
                    <a:pt x="888987" y="1028699"/>
                  </a:lnTo>
                  <a:lnTo>
                    <a:pt x="888987" y="1066799"/>
                  </a:lnTo>
                  <a:lnTo>
                    <a:pt x="2995625" y="1066799"/>
                  </a:lnTo>
                  <a:lnTo>
                    <a:pt x="2995625" y="1028699"/>
                  </a:lnTo>
                  <a:close/>
                </a:path>
                <a:path w="3884929" h="1727200" extrusionOk="0">
                  <a:moveTo>
                    <a:pt x="3653663" y="939799"/>
                  </a:moveTo>
                  <a:lnTo>
                    <a:pt x="3330349" y="939799"/>
                  </a:lnTo>
                  <a:lnTo>
                    <a:pt x="3324199" y="952499"/>
                  </a:lnTo>
                  <a:lnTo>
                    <a:pt x="3320186" y="952499"/>
                  </a:lnTo>
                  <a:lnTo>
                    <a:pt x="3181172" y="1054099"/>
                  </a:lnTo>
                  <a:lnTo>
                    <a:pt x="3179051" y="1054099"/>
                  </a:lnTo>
                  <a:lnTo>
                    <a:pt x="3175469" y="1066799"/>
                  </a:lnTo>
                  <a:lnTo>
                    <a:pt x="3653663" y="1066799"/>
                  </a:lnTo>
                  <a:lnTo>
                    <a:pt x="3653663" y="939799"/>
                  </a:lnTo>
                  <a:close/>
                </a:path>
                <a:path w="3884929" h="1727200" extrusionOk="0">
                  <a:moveTo>
                    <a:pt x="2994621" y="1015999"/>
                  </a:moveTo>
                  <a:lnTo>
                    <a:pt x="889977" y="1015999"/>
                  </a:lnTo>
                  <a:lnTo>
                    <a:pt x="889368" y="1028699"/>
                  </a:lnTo>
                  <a:lnTo>
                    <a:pt x="2995244" y="1028699"/>
                  </a:lnTo>
                  <a:lnTo>
                    <a:pt x="2994621" y="1015999"/>
                  </a:lnTo>
                  <a:close/>
                </a:path>
                <a:path w="3884929" h="1727200" extrusionOk="0">
                  <a:moveTo>
                    <a:pt x="1296936" y="965199"/>
                  </a:moveTo>
                  <a:lnTo>
                    <a:pt x="1163637" y="965199"/>
                  </a:lnTo>
                  <a:lnTo>
                    <a:pt x="1163662" y="977899"/>
                  </a:lnTo>
                  <a:lnTo>
                    <a:pt x="1163675" y="1015999"/>
                  </a:lnTo>
                  <a:lnTo>
                    <a:pt x="1296936" y="1015999"/>
                  </a:lnTo>
                  <a:lnTo>
                    <a:pt x="1296936" y="965199"/>
                  </a:lnTo>
                  <a:close/>
                </a:path>
                <a:path w="3884929" h="1727200" extrusionOk="0">
                  <a:moveTo>
                    <a:pt x="2504846" y="990599"/>
                  </a:moveTo>
                  <a:lnTo>
                    <a:pt x="1379766" y="990599"/>
                  </a:lnTo>
                  <a:lnTo>
                    <a:pt x="1379766" y="1015999"/>
                  </a:lnTo>
                  <a:lnTo>
                    <a:pt x="2504846" y="1015999"/>
                  </a:lnTo>
                  <a:lnTo>
                    <a:pt x="2504846" y="990599"/>
                  </a:lnTo>
                  <a:close/>
                </a:path>
                <a:path w="3884929" h="1727200" extrusionOk="0">
                  <a:moveTo>
                    <a:pt x="2720975" y="965199"/>
                  </a:moveTo>
                  <a:lnTo>
                    <a:pt x="2587663" y="965199"/>
                  </a:lnTo>
                  <a:lnTo>
                    <a:pt x="2587663" y="1015999"/>
                  </a:lnTo>
                  <a:lnTo>
                    <a:pt x="2720924" y="1015999"/>
                  </a:lnTo>
                  <a:lnTo>
                    <a:pt x="2720975" y="965199"/>
                  </a:lnTo>
                  <a:close/>
                </a:path>
                <a:path w="3884929" h="1727200" extrusionOk="0">
                  <a:moveTo>
                    <a:pt x="2522550" y="977899"/>
                  </a:moveTo>
                  <a:lnTo>
                    <a:pt x="1362049" y="977899"/>
                  </a:lnTo>
                  <a:lnTo>
                    <a:pt x="1362710" y="990599"/>
                  </a:lnTo>
                  <a:lnTo>
                    <a:pt x="2521889" y="990599"/>
                  </a:lnTo>
                  <a:lnTo>
                    <a:pt x="2522550" y="977899"/>
                  </a:lnTo>
                  <a:close/>
                </a:path>
                <a:path w="3884929" h="1727200" extrusionOk="0">
                  <a:moveTo>
                    <a:pt x="2517101" y="965199"/>
                  </a:moveTo>
                  <a:lnTo>
                    <a:pt x="1370838" y="965199"/>
                  </a:lnTo>
                  <a:lnTo>
                    <a:pt x="1366824" y="977899"/>
                  </a:lnTo>
                  <a:lnTo>
                    <a:pt x="2520226" y="977899"/>
                  </a:lnTo>
                  <a:lnTo>
                    <a:pt x="2517101" y="965199"/>
                  </a:lnTo>
                  <a:close/>
                </a:path>
                <a:path w="3884929" h="1727200" extrusionOk="0">
                  <a:moveTo>
                    <a:pt x="1271854" y="952499"/>
                  </a:moveTo>
                  <a:lnTo>
                    <a:pt x="1179106" y="952499"/>
                  </a:lnTo>
                  <a:lnTo>
                    <a:pt x="1172984" y="965199"/>
                  </a:lnTo>
                  <a:lnTo>
                    <a:pt x="1288859" y="965199"/>
                  </a:lnTo>
                  <a:lnTo>
                    <a:pt x="1271854" y="952499"/>
                  </a:lnTo>
                  <a:close/>
                </a:path>
                <a:path w="3884929" h="1727200" extrusionOk="0">
                  <a:moveTo>
                    <a:pt x="2504630" y="939799"/>
                  </a:moveTo>
                  <a:lnTo>
                    <a:pt x="1379982" y="939799"/>
                  </a:lnTo>
                  <a:lnTo>
                    <a:pt x="1379982" y="965199"/>
                  </a:lnTo>
                  <a:lnTo>
                    <a:pt x="2504630" y="965199"/>
                  </a:lnTo>
                  <a:lnTo>
                    <a:pt x="2504630" y="939799"/>
                  </a:lnTo>
                  <a:close/>
                </a:path>
                <a:path w="3884929" h="1727200" extrusionOk="0">
                  <a:moveTo>
                    <a:pt x="2705506" y="952499"/>
                  </a:moveTo>
                  <a:lnTo>
                    <a:pt x="2612758" y="952499"/>
                  </a:lnTo>
                  <a:lnTo>
                    <a:pt x="2595753" y="965199"/>
                  </a:lnTo>
                  <a:lnTo>
                    <a:pt x="2711627" y="965199"/>
                  </a:lnTo>
                  <a:lnTo>
                    <a:pt x="2705506" y="952499"/>
                  </a:lnTo>
                  <a:close/>
                </a:path>
                <a:path w="3884929" h="1727200" extrusionOk="0">
                  <a:moveTo>
                    <a:pt x="2290254" y="787399"/>
                  </a:moveTo>
                  <a:lnTo>
                    <a:pt x="1594358" y="787399"/>
                  </a:lnTo>
                  <a:lnTo>
                    <a:pt x="1593825" y="800099"/>
                  </a:lnTo>
                  <a:lnTo>
                    <a:pt x="1593986" y="812799"/>
                  </a:lnTo>
                  <a:lnTo>
                    <a:pt x="1594332" y="825499"/>
                  </a:lnTo>
                  <a:lnTo>
                    <a:pt x="1594358" y="838199"/>
                  </a:lnTo>
                  <a:lnTo>
                    <a:pt x="1594030" y="850899"/>
                  </a:lnTo>
                  <a:lnTo>
                    <a:pt x="1593745" y="876299"/>
                  </a:lnTo>
                  <a:lnTo>
                    <a:pt x="1593493" y="901699"/>
                  </a:lnTo>
                  <a:lnTo>
                    <a:pt x="1593265" y="939799"/>
                  </a:lnTo>
                  <a:lnTo>
                    <a:pt x="2291334" y="939799"/>
                  </a:lnTo>
                  <a:lnTo>
                    <a:pt x="2291111" y="901699"/>
                  </a:lnTo>
                  <a:lnTo>
                    <a:pt x="2290860" y="876299"/>
                  </a:lnTo>
                  <a:lnTo>
                    <a:pt x="2290576" y="850899"/>
                  </a:lnTo>
                  <a:lnTo>
                    <a:pt x="2290254" y="838199"/>
                  </a:lnTo>
                  <a:lnTo>
                    <a:pt x="2290279" y="825499"/>
                  </a:lnTo>
                  <a:lnTo>
                    <a:pt x="2290625" y="812799"/>
                  </a:lnTo>
                  <a:lnTo>
                    <a:pt x="2290786" y="800099"/>
                  </a:lnTo>
                  <a:lnTo>
                    <a:pt x="2290254" y="787399"/>
                  </a:lnTo>
                  <a:close/>
                </a:path>
                <a:path w="3884929" h="1727200" extrusionOk="0">
                  <a:moveTo>
                    <a:pt x="2290762" y="774699"/>
                  </a:moveTo>
                  <a:lnTo>
                    <a:pt x="1593850" y="774699"/>
                  </a:lnTo>
                  <a:lnTo>
                    <a:pt x="1594637" y="787399"/>
                  </a:lnTo>
                  <a:lnTo>
                    <a:pt x="2289975" y="787399"/>
                  </a:lnTo>
                  <a:lnTo>
                    <a:pt x="2290762" y="774699"/>
                  </a:lnTo>
                  <a:close/>
                </a:path>
                <a:path w="3884929" h="1727200" extrusionOk="0">
                  <a:moveTo>
                    <a:pt x="2296629" y="761999"/>
                  </a:moveTo>
                  <a:lnTo>
                    <a:pt x="1587969" y="761999"/>
                  </a:lnTo>
                  <a:lnTo>
                    <a:pt x="1590255" y="774699"/>
                  </a:lnTo>
                  <a:lnTo>
                    <a:pt x="2294343" y="774699"/>
                  </a:lnTo>
                  <a:lnTo>
                    <a:pt x="2296629" y="761999"/>
                  </a:lnTo>
                  <a:close/>
                </a:path>
                <a:path w="3884929" h="1727200" extrusionOk="0">
                  <a:moveTo>
                    <a:pt x="2297607" y="749299"/>
                  </a:moveTo>
                  <a:lnTo>
                    <a:pt x="1586865" y="749299"/>
                  </a:lnTo>
                  <a:lnTo>
                    <a:pt x="1586826" y="761999"/>
                  </a:lnTo>
                  <a:lnTo>
                    <a:pt x="2297785" y="761999"/>
                  </a:lnTo>
                  <a:lnTo>
                    <a:pt x="2297607" y="749299"/>
                  </a:lnTo>
                  <a:close/>
                </a:path>
                <a:path w="3884929" h="1727200" extrusionOk="0">
                  <a:moveTo>
                    <a:pt x="2296071" y="736599"/>
                  </a:moveTo>
                  <a:lnTo>
                    <a:pt x="1588541" y="736599"/>
                  </a:lnTo>
                  <a:lnTo>
                    <a:pt x="1587474" y="749299"/>
                  </a:lnTo>
                  <a:lnTo>
                    <a:pt x="2297137" y="749299"/>
                  </a:lnTo>
                  <a:lnTo>
                    <a:pt x="2296071" y="736599"/>
                  </a:lnTo>
                  <a:close/>
                </a:path>
                <a:path w="3884929" h="1727200" extrusionOk="0">
                  <a:moveTo>
                    <a:pt x="2285453" y="711199"/>
                  </a:moveTo>
                  <a:lnTo>
                    <a:pt x="1599158" y="711199"/>
                  </a:lnTo>
                  <a:lnTo>
                    <a:pt x="1592402" y="723899"/>
                  </a:lnTo>
                  <a:lnTo>
                    <a:pt x="1590687" y="736599"/>
                  </a:lnTo>
                  <a:lnTo>
                    <a:pt x="2293493" y="736599"/>
                  </a:lnTo>
                  <a:lnTo>
                    <a:pt x="2292210" y="723899"/>
                  </a:lnTo>
                  <a:lnTo>
                    <a:pt x="2285453" y="711199"/>
                  </a:lnTo>
                  <a:close/>
                </a:path>
                <a:path w="3884929" h="1727200" extrusionOk="0">
                  <a:moveTo>
                    <a:pt x="2271365" y="698499"/>
                  </a:moveTo>
                  <a:lnTo>
                    <a:pt x="1613241" y="698499"/>
                  </a:lnTo>
                  <a:lnTo>
                    <a:pt x="1607832" y="711199"/>
                  </a:lnTo>
                  <a:lnTo>
                    <a:pt x="2276767" y="711199"/>
                  </a:lnTo>
                  <a:lnTo>
                    <a:pt x="2271365" y="698499"/>
                  </a:lnTo>
                  <a:close/>
                </a:path>
                <a:path w="3884929" h="1727200" extrusionOk="0">
                  <a:moveTo>
                    <a:pt x="2261386" y="685799"/>
                  </a:moveTo>
                  <a:lnTo>
                    <a:pt x="1623225" y="685799"/>
                  </a:lnTo>
                  <a:lnTo>
                    <a:pt x="1618413" y="698499"/>
                  </a:lnTo>
                  <a:lnTo>
                    <a:pt x="2266197" y="698499"/>
                  </a:lnTo>
                  <a:lnTo>
                    <a:pt x="2261386" y="685799"/>
                  </a:lnTo>
                  <a:close/>
                </a:path>
                <a:path w="3884929" h="1727200" extrusionOk="0">
                  <a:moveTo>
                    <a:pt x="2245715" y="673099"/>
                  </a:moveTo>
                  <a:lnTo>
                    <a:pt x="1638896" y="673099"/>
                  </a:lnTo>
                  <a:lnTo>
                    <a:pt x="1630006" y="685799"/>
                  </a:lnTo>
                  <a:lnTo>
                    <a:pt x="2252497" y="685799"/>
                  </a:lnTo>
                  <a:lnTo>
                    <a:pt x="2245715" y="673099"/>
                  </a:lnTo>
                  <a:close/>
                </a:path>
                <a:path w="3884929" h="1727200" extrusionOk="0">
                  <a:moveTo>
                    <a:pt x="2232964" y="596899"/>
                  </a:moveTo>
                  <a:lnTo>
                    <a:pt x="1651647" y="596899"/>
                  </a:lnTo>
                  <a:lnTo>
                    <a:pt x="1651495" y="609599"/>
                  </a:lnTo>
                  <a:lnTo>
                    <a:pt x="1649907" y="673099"/>
                  </a:lnTo>
                  <a:lnTo>
                    <a:pt x="2234704" y="673099"/>
                  </a:lnTo>
                  <a:lnTo>
                    <a:pt x="2233117" y="609599"/>
                  </a:lnTo>
                  <a:lnTo>
                    <a:pt x="2232964" y="596899"/>
                  </a:lnTo>
                  <a:close/>
                </a:path>
                <a:path w="3884929" h="1727200" extrusionOk="0">
                  <a:moveTo>
                    <a:pt x="2233650" y="584199"/>
                  </a:moveTo>
                  <a:lnTo>
                    <a:pt x="1650961" y="584199"/>
                  </a:lnTo>
                  <a:lnTo>
                    <a:pt x="1651571" y="596899"/>
                  </a:lnTo>
                  <a:lnTo>
                    <a:pt x="2233041" y="596899"/>
                  </a:lnTo>
                  <a:lnTo>
                    <a:pt x="2233650" y="584199"/>
                  </a:lnTo>
                  <a:close/>
                </a:path>
                <a:path w="3884929" h="1727200" extrusionOk="0">
                  <a:moveTo>
                    <a:pt x="2242502" y="571499"/>
                  </a:moveTo>
                  <a:lnTo>
                    <a:pt x="1642427" y="571499"/>
                  </a:lnTo>
                  <a:lnTo>
                    <a:pt x="1643507" y="584199"/>
                  </a:lnTo>
                  <a:lnTo>
                    <a:pt x="2241105" y="584199"/>
                  </a:lnTo>
                  <a:lnTo>
                    <a:pt x="2242502" y="571499"/>
                  </a:lnTo>
                  <a:close/>
                </a:path>
                <a:path w="3884929" h="1727200" extrusionOk="0">
                  <a:moveTo>
                    <a:pt x="2241080" y="558799"/>
                  </a:moveTo>
                  <a:lnTo>
                    <a:pt x="1643519" y="558799"/>
                  </a:lnTo>
                  <a:lnTo>
                    <a:pt x="1641513" y="571499"/>
                  </a:lnTo>
                  <a:lnTo>
                    <a:pt x="2243099" y="571499"/>
                  </a:lnTo>
                  <a:lnTo>
                    <a:pt x="2241080" y="558799"/>
                  </a:lnTo>
                  <a:close/>
                </a:path>
                <a:path w="3884929" h="1727200" extrusionOk="0">
                  <a:moveTo>
                    <a:pt x="2228545" y="546099"/>
                  </a:moveTo>
                  <a:lnTo>
                    <a:pt x="1656067" y="546099"/>
                  </a:lnTo>
                  <a:lnTo>
                    <a:pt x="1650415" y="558799"/>
                  </a:lnTo>
                  <a:lnTo>
                    <a:pt x="2236457" y="558799"/>
                  </a:lnTo>
                  <a:lnTo>
                    <a:pt x="2228545" y="546099"/>
                  </a:lnTo>
                  <a:close/>
                </a:path>
                <a:path w="3884929" h="1727200" extrusionOk="0">
                  <a:moveTo>
                    <a:pt x="2213546" y="533399"/>
                  </a:moveTo>
                  <a:lnTo>
                    <a:pt x="1671065" y="533399"/>
                  </a:lnTo>
                  <a:lnTo>
                    <a:pt x="1665274" y="546099"/>
                  </a:lnTo>
                  <a:lnTo>
                    <a:pt x="2219337" y="546099"/>
                  </a:lnTo>
                  <a:lnTo>
                    <a:pt x="2213546" y="533399"/>
                  </a:lnTo>
                  <a:close/>
                </a:path>
                <a:path w="3884929" h="1727200" extrusionOk="0">
                  <a:moveTo>
                    <a:pt x="2212975" y="520699"/>
                  </a:moveTo>
                  <a:lnTo>
                    <a:pt x="1671624" y="520699"/>
                  </a:lnTo>
                  <a:lnTo>
                    <a:pt x="1670964" y="533399"/>
                  </a:lnTo>
                  <a:lnTo>
                    <a:pt x="2213648" y="533399"/>
                  </a:lnTo>
                  <a:lnTo>
                    <a:pt x="2212975" y="520699"/>
                  </a:lnTo>
                  <a:close/>
                </a:path>
                <a:path w="3884929" h="1727200" extrusionOk="0">
                  <a:moveTo>
                    <a:pt x="2208136" y="507999"/>
                  </a:moveTo>
                  <a:lnTo>
                    <a:pt x="1676476" y="507999"/>
                  </a:lnTo>
                  <a:lnTo>
                    <a:pt x="1674761" y="520699"/>
                  </a:lnTo>
                  <a:lnTo>
                    <a:pt x="2209838" y="520699"/>
                  </a:lnTo>
                  <a:lnTo>
                    <a:pt x="2208136" y="507999"/>
                  </a:lnTo>
                  <a:close/>
                </a:path>
                <a:path w="3884929" h="1727200" extrusionOk="0">
                  <a:moveTo>
                    <a:pt x="2198662" y="495299"/>
                  </a:moveTo>
                  <a:lnTo>
                    <a:pt x="1685950" y="495299"/>
                  </a:lnTo>
                  <a:lnTo>
                    <a:pt x="1682457" y="507999"/>
                  </a:lnTo>
                  <a:lnTo>
                    <a:pt x="2202141" y="507999"/>
                  </a:lnTo>
                  <a:lnTo>
                    <a:pt x="2198662" y="495299"/>
                  </a:lnTo>
                  <a:close/>
                </a:path>
                <a:path w="3884929" h="1727200" extrusionOk="0">
                  <a:moveTo>
                    <a:pt x="2181453" y="482599"/>
                  </a:moveTo>
                  <a:lnTo>
                    <a:pt x="1703146" y="482599"/>
                  </a:lnTo>
                  <a:lnTo>
                    <a:pt x="1698053" y="495299"/>
                  </a:lnTo>
                  <a:lnTo>
                    <a:pt x="2186559" y="495299"/>
                  </a:lnTo>
                  <a:lnTo>
                    <a:pt x="2181453" y="482599"/>
                  </a:lnTo>
                  <a:close/>
                </a:path>
                <a:path w="3884929" h="1727200" extrusionOk="0">
                  <a:moveTo>
                    <a:pt x="2170474" y="444499"/>
                  </a:moveTo>
                  <a:lnTo>
                    <a:pt x="1714128" y="444499"/>
                  </a:lnTo>
                  <a:lnTo>
                    <a:pt x="1712050" y="457199"/>
                  </a:lnTo>
                  <a:lnTo>
                    <a:pt x="1710436" y="469899"/>
                  </a:lnTo>
                  <a:lnTo>
                    <a:pt x="1710334" y="482599"/>
                  </a:lnTo>
                  <a:lnTo>
                    <a:pt x="2174278" y="482599"/>
                  </a:lnTo>
                  <a:lnTo>
                    <a:pt x="2174176" y="469899"/>
                  </a:lnTo>
                  <a:lnTo>
                    <a:pt x="2172555" y="457199"/>
                  </a:lnTo>
                  <a:lnTo>
                    <a:pt x="2170474" y="444499"/>
                  </a:lnTo>
                  <a:close/>
                </a:path>
                <a:path w="3884929" h="1727200" extrusionOk="0">
                  <a:moveTo>
                    <a:pt x="2101126" y="330199"/>
                  </a:moveTo>
                  <a:lnTo>
                    <a:pt x="1783486" y="330199"/>
                  </a:lnTo>
                  <a:lnTo>
                    <a:pt x="1771052" y="342899"/>
                  </a:lnTo>
                  <a:lnTo>
                    <a:pt x="1753363" y="368299"/>
                  </a:lnTo>
                  <a:lnTo>
                    <a:pt x="1734553" y="393699"/>
                  </a:lnTo>
                  <a:lnTo>
                    <a:pt x="1718754" y="431799"/>
                  </a:lnTo>
                  <a:lnTo>
                    <a:pt x="1716440" y="444499"/>
                  </a:lnTo>
                  <a:lnTo>
                    <a:pt x="2168165" y="444499"/>
                  </a:lnTo>
                  <a:lnTo>
                    <a:pt x="2165858" y="431799"/>
                  </a:lnTo>
                  <a:lnTo>
                    <a:pt x="2150059" y="393699"/>
                  </a:lnTo>
                  <a:lnTo>
                    <a:pt x="2131248" y="368299"/>
                  </a:lnTo>
                  <a:lnTo>
                    <a:pt x="2113560" y="342899"/>
                  </a:lnTo>
                  <a:lnTo>
                    <a:pt x="2101126" y="330199"/>
                  </a:lnTo>
                  <a:close/>
                </a:path>
                <a:path w="3884929" h="1727200" extrusionOk="0">
                  <a:moveTo>
                    <a:pt x="2085936" y="317499"/>
                  </a:moveTo>
                  <a:lnTo>
                    <a:pt x="1798675" y="317499"/>
                  </a:lnTo>
                  <a:lnTo>
                    <a:pt x="1794573" y="330199"/>
                  </a:lnTo>
                  <a:lnTo>
                    <a:pt x="2087702" y="330199"/>
                  </a:lnTo>
                  <a:lnTo>
                    <a:pt x="2085936" y="317499"/>
                  </a:lnTo>
                  <a:close/>
                </a:path>
                <a:path w="3884929" h="1727200" extrusionOk="0">
                  <a:moveTo>
                    <a:pt x="2068271" y="304799"/>
                  </a:moveTo>
                  <a:lnTo>
                    <a:pt x="1816328" y="304799"/>
                  </a:lnTo>
                  <a:lnTo>
                    <a:pt x="1813318" y="317499"/>
                  </a:lnTo>
                  <a:lnTo>
                    <a:pt x="2071281" y="317499"/>
                  </a:lnTo>
                  <a:lnTo>
                    <a:pt x="2068271" y="304799"/>
                  </a:lnTo>
                  <a:close/>
                </a:path>
                <a:path w="3884929" h="1727200" extrusionOk="0">
                  <a:moveTo>
                    <a:pt x="2035175" y="292099"/>
                  </a:moveTo>
                  <a:lnTo>
                    <a:pt x="1849437" y="292099"/>
                  </a:lnTo>
                  <a:lnTo>
                    <a:pt x="1834667" y="304799"/>
                  </a:lnTo>
                  <a:lnTo>
                    <a:pt x="2049945" y="304799"/>
                  </a:lnTo>
                  <a:lnTo>
                    <a:pt x="2035175" y="292099"/>
                  </a:lnTo>
                  <a:close/>
                </a:path>
                <a:path w="3884929" h="1727200" extrusionOk="0">
                  <a:moveTo>
                    <a:pt x="2028585" y="266699"/>
                  </a:moveTo>
                  <a:lnTo>
                    <a:pt x="1856019" y="266699"/>
                  </a:lnTo>
                  <a:lnTo>
                    <a:pt x="1854696" y="279399"/>
                  </a:lnTo>
                  <a:lnTo>
                    <a:pt x="1854568" y="292099"/>
                  </a:lnTo>
                  <a:lnTo>
                    <a:pt x="2030031" y="292099"/>
                  </a:lnTo>
                  <a:lnTo>
                    <a:pt x="2029909" y="279399"/>
                  </a:lnTo>
                  <a:lnTo>
                    <a:pt x="2028585" y="266699"/>
                  </a:lnTo>
                  <a:close/>
                </a:path>
                <a:path w="3884929" h="1727200" extrusionOk="0">
                  <a:moveTo>
                    <a:pt x="2019681" y="253999"/>
                  </a:moveTo>
                  <a:lnTo>
                    <a:pt x="1864918" y="253999"/>
                  </a:lnTo>
                  <a:lnTo>
                    <a:pt x="1859204" y="266699"/>
                  </a:lnTo>
                  <a:lnTo>
                    <a:pt x="2025396" y="266699"/>
                  </a:lnTo>
                  <a:lnTo>
                    <a:pt x="2019681" y="253999"/>
                  </a:lnTo>
                  <a:close/>
                </a:path>
                <a:path w="3884929" h="1727200" extrusionOk="0">
                  <a:moveTo>
                    <a:pt x="2006434" y="241299"/>
                  </a:moveTo>
                  <a:lnTo>
                    <a:pt x="1878164" y="241299"/>
                  </a:lnTo>
                  <a:lnTo>
                    <a:pt x="1876285" y="253999"/>
                  </a:lnTo>
                  <a:lnTo>
                    <a:pt x="2008314" y="253999"/>
                  </a:lnTo>
                  <a:lnTo>
                    <a:pt x="2006434" y="241299"/>
                  </a:lnTo>
                  <a:close/>
                </a:path>
                <a:path w="3884929" h="1727200" extrusionOk="0">
                  <a:moveTo>
                    <a:pt x="2002421" y="228599"/>
                  </a:moveTo>
                  <a:lnTo>
                    <a:pt x="1882190" y="228599"/>
                  </a:lnTo>
                  <a:lnTo>
                    <a:pt x="1882470" y="241299"/>
                  </a:lnTo>
                  <a:lnTo>
                    <a:pt x="2002142" y="241299"/>
                  </a:lnTo>
                  <a:lnTo>
                    <a:pt x="2002421" y="228599"/>
                  </a:lnTo>
                  <a:close/>
                </a:path>
                <a:path w="3884929" h="1727200" extrusionOk="0">
                  <a:moveTo>
                    <a:pt x="1996655" y="215899"/>
                  </a:moveTo>
                  <a:lnTo>
                    <a:pt x="1888172" y="215899"/>
                  </a:lnTo>
                  <a:lnTo>
                    <a:pt x="1887296" y="228599"/>
                  </a:lnTo>
                  <a:lnTo>
                    <a:pt x="1999424" y="228599"/>
                  </a:lnTo>
                  <a:lnTo>
                    <a:pt x="1996655" y="215899"/>
                  </a:lnTo>
                  <a:close/>
                </a:path>
                <a:path w="3884929" h="1727200" extrusionOk="0">
                  <a:moveTo>
                    <a:pt x="1992706" y="139699"/>
                  </a:moveTo>
                  <a:lnTo>
                    <a:pt x="1891893" y="139699"/>
                  </a:lnTo>
                  <a:lnTo>
                    <a:pt x="1891728" y="215899"/>
                  </a:lnTo>
                  <a:lnTo>
                    <a:pt x="1992883" y="215899"/>
                  </a:lnTo>
                  <a:lnTo>
                    <a:pt x="1992706" y="139699"/>
                  </a:lnTo>
                  <a:close/>
                </a:path>
                <a:path w="3884929" h="1727200" extrusionOk="0">
                  <a:moveTo>
                    <a:pt x="2010765" y="126999"/>
                  </a:moveTo>
                  <a:lnTo>
                    <a:pt x="1873834" y="126999"/>
                  </a:lnTo>
                  <a:lnTo>
                    <a:pt x="1875129" y="139699"/>
                  </a:lnTo>
                  <a:lnTo>
                    <a:pt x="2009470" y="139699"/>
                  </a:lnTo>
                  <a:lnTo>
                    <a:pt x="2010765" y="126999"/>
                  </a:lnTo>
                  <a:close/>
                </a:path>
                <a:path w="3884929" h="1727200" extrusionOk="0">
                  <a:moveTo>
                    <a:pt x="2009355" y="114299"/>
                  </a:moveTo>
                  <a:lnTo>
                    <a:pt x="1875256" y="114299"/>
                  </a:lnTo>
                  <a:lnTo>
                    <a:pt x="1873732" y="126999"/>
                  </a:lnTo>
                  <a:lnTo>
                    <a:pt x="2010879" y="126999"/>
                  </a:lnTo>
                  <a:lnTo>
                    <a:pt x="2009355" y="114299"/>
                  </a:lnTo>
                  <a:close/>
                </a:path>
                <a:path w="3884929" h="1727200" extrusionOk="0">
                  <a:moveTo>
                    <a:pt x="1994077" y="101599"/>
                  </a:moveTo>
                  <a:lnTo>
                    <a:pt x="1890534" y="101599"/>
                  </a:lnTo>
                  <a:lnTo>
                    <a:pt x="1883981" y="114299"/>
                  </a:lnTo>
                  <a:lnTo>
                    <a:pt x="1996516" y="114299"/>
                  </a:lnTo>
                  <a:lnTo>
                    <a:pt x="1994077" y="101599"/>
                  </a:lnTo>
                  <a:close/>
                </a:path>
                <a:path w="3884929" h="1727200" extrusionOk="0">
                  <a:moveTo>
                    <a:pt x="1976043" y="76199"/>
                  </a:moveTo>
                  <a:lnTo>
                    <a:pt x="1908556" y="76199"/>
                  </a:lnTo>
                  <a:lnTo>
                    <a:pt x="1907070" y="88899"/>
                  </a:lnTo>
                  <a:lnTo>
                    <a:pt x="1906638" y="101599"/>
                  </a:lnTo>
                  <a:lnTo>
                    <a:pt x="1977961" y="101599"/>
                  </a:lnTo>
                  <a:lnTo>
                    <a:pt x="1977720" y="88899"/>
                  </a:lnTo>
                  <a:lnTo>
                    <a:pt x="1977529" y="88899"/>
                  </a:lnTo>
                  <a:lnTo>
                    <a:pt x="1976043" y="76199"/>
                  </a:lnTo>
                  <a:close/>
                </a:path>
                <a:path w="3884929" h="1727200" extrusionOk="0">
                  <a:moveTo>
                    <a:pt x="1970773" y="63499"/>
                  </a:moveTo>
                  <a:lnTo>
                    <a:pt x="1913826" y="63499"/>
                  </a:lnTo>
                  <a:lnTo>
                    <a:pt x="1909432" y="76199"/>
                  </a:lnTo>
                  <a:lnTo>
                    <a:pt x="1975180" y="76199"/>
                  </a:lnTo>
                  <a:lnTo>
                    <a:pt x="1970773" y="63499"/>
                  </a:lnTo>
                  <a:close/>
                </a:path>
                <a:path w="3884929" h="1727200" extrusionOk="0">
                  <a:moveTo>
                    <a:pt x="1953069" y="50799"/>
                  </a:moveTo>
                  <a:lnTo>
                    <a:pt x="1932724" y="50799"/>
                  </a:lnTo>
                  <a:lnTo>
                    <a:pt x="1927771" y="63499"/>
                  </a:lnTo>
                  <a:lnTo>
                    <a:pt x="1954555" y="63499"/>
                  </a:lnTo>
                  <a:lnTo>
                    <a:pt x="1953069" y="50799"/>
                  </a:lnTo>
                  <a:close/>
                </a:path>
                <a:path w="3884929" h="1727200" extrusionOk="0">
                  <a:moveTo>
                    <a:pt x="1936280" y="38099"/>
                  </a:moveTo>
                  <a:lnTo>
                    <a:pt x="1933435" y="38099"/>
                  </a:lnTo>
                  <a:lnTo>
                    <a:pt x="1933067" y="50799"/>
                  </a:lnTo>
                  <a:lnTo>
                    <a:pt x="1936419" y="50799"/>
                  </a:lnTo>
                  <a:lnTo>
                    <a:pt x="1936378" y="43872"/>
                  </a:lnTo>
                  <a:lnTo>
                    <a:pt x="1936280" y="38099"/>
                  </a:lnTo>
                  <a:close/>
                </a:path>
                <a:path w="3884929" h="1727200" extrusionOk="0">
                  <a:moveTo>
                    <a:pt x="1951443" y="38099"/>
                  </a:moveTo>
                  <a:lnTo>
                    <a:pt x="1936343" y="38099"/>
                  </a:lnTo>
                  <a:lnTo>
                    <a:pt x="1936378" y="43872"/>
                  </a:lnTo>
                  <a:lnTo>
                    <a:pt x="1936495" y="50799"/>
                  </a:lnTo>
                  <a:lnTo>
                    <a:pt x="1951240" y="50799"/>
                  </a:lnTo>
                  <a:lnTo>
                    <a:pt x="1951443" y="38099"/>
                  </a:lnTo>
                  <a:close/>
                </a:path>
                <a:path w="3884929" h="1727200" extrusionOk="0">
                  <a:moveTo>
                    <a:pt x="1936343" y="38099"/>
                  </a:moveTo>
                  <a:lnTo>
                    <a:pt x="1936378" y="43872"/>
                  </a:lnTo>
                  <a:lnTo>
                    <a:pt x="1936343" y="38099"/>
                  </a:lnTo>
                  <a:close/>
                </a:path>
                <a:path w="3884929" h="1727200" extrusionOk="0">
                  <a:moveTo>
                    <a:pt x="1954072" y="25399"/>
                  </a:moveTo>
                  <a:lnTo>
                    <a:pt x="1930768" y="25399"/>
                  </a:lnTo>
                  <a:lnTo>
                    <a:pt x="1930577" y="38099"/>
                  </a:lnTo>
                  <a:lnTo>
                    <a:pt x="1954060" y="38099"/>
                  </a:lnTo>
                  <a:lnTo>
                    <a:pt x="1954072" y="25399"/>
                  </a:lnTo>
                  <a:close/>
                </a:path>
                <a:path w="3884929" h="1727200" extrusionOk="0">
                  <a:moveTo>
                    <a:pt x="1951139" y="12699"/>
                  </a:moveTo>
                  <a:lnTo>
                    <a:pt x="1936711" y="12699"/>
                  </a:lnTo>
                  <a:lnTo>
                    <a:pt x="1936369" y="25399"/>
                  </a:lnTo>
                  <a:lnTo>
                    <a:pt x="1951405" y="25399"/>
                  </a:lnTo>
                  <a:lnTo>
                    <a:pt x="1951139" y="12699"/>
                  </a:lnTo>
                  <a:close/>
                </a:path>
                <a:path w="3884929" h="1727200" extrusionOk="0">
                  <a:moveTo>
                    <a:pt x="1944573" y="0"/>
                  </a:moveTo>
                  <a:lnTo>
                    <a:pt x="1938502" y="0"/>
                  </a:lnTo>
                  <a:lnTo>
                    <a:pt x="1938362" y="12699"/>
                  </a:lnTo>
                  <a:lnTo>
                    <a:pt x="1944954" y="12699"/>
                  </a:lnTo>
                  <a:lnTo>
                    <a:pt x="1944573" y="0"/>
                  </a:lnTo>
                  <a:close/>
                </a:path>
              </a:pathLst>
            </a:custGeom>
            <a:solidFill>
              <a:srgbClr val="7A94C7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27" name="Google Shape;127;p4"/>
            <p:cNvSpPr/>
            <p:nvPr/>
          </p:nvSpPr>
          <p:spPr>
            <a:xfrm>
              <a:off x="3499701" y="4425606"/>
              <a:ext cx="1981835" cy="303530"/>
            </a:xfrm>
            <a:custGeom>
              <a:avLst/>
              <a:gdLst/>
              <a:ahLst/>
              <a:cxnLst/>
              <a:rect l="l" t="t" r="r" b="b"/>
              <a:pathLst>
                <a:path w="1981835" h="303529" extrusionOk="0">
                  <a:moveTo>
                    <a:pt x="25006" y="52768"/>
                  </a:moveTo>
                  <a:lnTo>
                    <a:pt x="22860" y="50622"/>
                  </a:lnTo>
                  <a:lnTo>
                    <a:pt x="2159" y="50622"/>
                  </a:lnTo>
                  <a:lnTo>
                    <a:pt x="0" y="52768"/>
                  </a:lnTo>
                  <a:lnTo>
                    <a:pt x="0" y="66484"/>
                  </a:lnTo>
                  <a:lnTo>
                    <a:pt x="2159" y="68630"/>
                  </a:lnTo>
                  <a:lnTo>
                    <a:pt x="20205" y="68630"/>
                  </a:lnTo>
                  <a:lnTo>
                    <a:pt x="22860" y="68630"/>
                  </a:lnTo>
                  <a:lnTo>
                    <a:pt x="25006" y="66484"/>
                  </a:lnTo>
                  <a:lnTo>
                    <a:pt x="25006" y="52768"/>
                  </a:lnTo>
                  <a:close/>
                </a:path>
                <a:path w="1981835" h="303529" extrusionOk="0">
                  <a:moveTo>
                    <a:pt x="90373" y="52768"/>
                  </a:moveTo>
                  <a:lnTo>
                    <a:pt x="88226" y="50622"/>
                  </a:lnTo>
                  <a:lnTo>
                    <a:pt x="67525" y="50622"/>
                  </a:lnTo>
                  <a:lnTo>
                    <a:pt x="65366" y="52768"/>
                  </a:lnTo>
                  <a:lnTo>
                    <a:pt x="65366" y="66484"/>
                  </a:lnTo>
                  <a:lnTo>
                    <a:pt x="67525" y="68630"/>
                  </a:lnTo>
                  <a:lnTo>
                    <a:pt x="85572" y="68630"/>
                  </a:lnTo>
                  <a:lnTo>
                    <a:pt x="88226" y="68630"/>
                  </a:lnTo>
                  <a:lnTo>
                    <a:pt x="90373" y="66484"/>
                  </a:lnTo>
                  <a:lnTo>
                    <a:pt x="90373" y="52768"/>
                  </a:lnTo>
                  <a:close/>
                </a:path>
                <a:path w="1981835" h="303529" extrusionOk="0">
                  <a:moveTo>
                    <a:pt x="95313" y="216827"/>
                  </a:moveTo>
                  <a:lnTo>
                    <a:pt x="92862" y="214388"/>
                  </a:lnTo>
                  <a:lnTo>
                    <a:pt x="57404" y="214388"/>
                  </a:lnTo>
                  <a:lnTo>
                    <a:pt x="54965" y="216827"/>
                  </a:lnTo>
                  <a:lnTo>
                    <a:pt x="54965" y="300913"/>
                  </a:lnTo>
                  <a:lnTo>
                    <a:pt x="57404" y="303352"/>
                  </a:lnTo>
                  <a:lnTo>
                    <a:pt x="89852" y="303352"/>
                  </a:lnTo>
                  <a:lnTo>
                    <a:pt x="92862" y="303352"/>
                  </a:lnTo>
                  <a:lnTo>
                    <a:pt x="95313" y="300913"/>
                  </a:lnTo>
                  <a:lnTo>
                    <a:pt x="95313" y="216827"/>
                  </a:lnTo>
                  <a:close/>
                </a:path>
                <a:path w="1981835" h="303529" extrusionOk="0">
                  <a:moveTo>
                    <a:pt x="155727" y="52768"/>
                  </a:moveTo>
                  <a:lnTo>
                    <a:pt x="153581" y="50622"/>
                  </a:lnTo>
                  <a:lnTo>
                    <a:pt x="132880" y="50622"/>
                  </a:lnTo>
                  <a:lnTo>
                    <a:pt x="130721" y="52768"/>
                  </a:lnTo>
                  <a:lnTo>
                    <a:pt x="130721" y="66484"/>
                  </a:lnTo>
                  <a:lnTo>
                    <a:pt x="132880" y="68630"/>
                  </a:lnTo>
                  <a:lnTo>
                    <a:pt x="150926" y="68630"/>
                  </a:lnTo>
                  <a:lnTo>
                    <a:pt x="153581" y="68630"/>
                  </a:lnTo>
                  <a:lnTo>
                    <a:pt x="155727" y="66484"/>
                  </a:lnTo>
                  <a:lnTo>
                    <a:pt x="155727" y="52768"/>
                  </a:lnTo>
                  <a:close/>
                </a:path>
                <a:path w="1981835" h="303529" extrusionOk="0">
                  <a:moveTo>
                    <a:pt x="163398" y="216827"/>
                  </a:moveTo>
                  <a:lnTo>
                    <a:pt x="160947" y="214388"/>
                  </a:lnTo>
                  <a:lnTo>
                    <a:pt x="125488" y="214388"/>
                  </a:lnTo>
                  <a:lnTo>
                    <a:pt x="123050" y="216827"/>
                  </a:lnTo>
                  <a:lnTo>
                    <a:pt x="123050" y="300913"/>
                  </a:lnTo>
                  <a:lnTo>
                    <a:pt x="125488" y="303352"/>
                  </a:lnTo>
                  <a:lnTo>
                    <a:pt x="157937" y="303352"/>
                  </a:lnTo>
                  <a:lnTo>
                    <a:pt x="160947" y="303352"/>
                  </a:lnTo>
                  <a:lnTo>
                    <a:pt x="163398" y="300913"/>
                  </a:lnTo>
                  <a:lnTo>
                    <a:pt x="163398" y="216827"/>
                  </a:lnTo>
                  <a:close/>
                </a:path>
                <a:path w="1981835" h="303529" extrusionOk="0">
                  <a:moveTo>
                    <a:pt x="221081" y="52768"/>
                  </a:moveTo>
                  <a:lnTo>
                    <a:pt x="218935" y="50622"/>
                  </a:lnTo>
                  <a:lnTo>
                    <a:pt x="198234" y="50622"/>
                  </a:lnTo>
                  <a:lnTo>
                    <a:pt x="196075" y="52768"/>
                  </a:lnTo>
                  <a:lnTo>
                    <a:pt x="196075" y="66484"/>
                  </a:lnTo>
                  <a:lnTo>
                    <a:pt x="198234" y="68630"/>
                  </a:lnTo>
                  <a:lnTo>
                    <a:pt x="216281" y="68630"/>
                  </a:lnTo>
                  <a:lnTo>
                    <a:pt x="218935" y="68630"/>
                  </a:lnTo>
                  <a:lnTo>
                    <a:pt x="221081" y="66484"/>
                  </a:lnTo>
                  <a:lnTo>
                    <a:pt x="221081" y="52768"/>
                  </a:lnTo>
                  <a:close/>
                </a:path>
                <a:path w="1981835" h="303529" extrusionOk="0">
                  <a:moveTo>
                    <a:pt x="231495" y="216827"/>
                  </a:moveTo>
                  <a:lnTo>
                    <a:pt x="229044" y="214388"/>
                  </a:lnTo>
                  <a:lnTo>
                    <a:pt x="193586" y="214388"/>
                  </a:lnTo>
                  <a:lnTo>
                    <a:pt x="191147" y="216827"/>
                  </a:lnTo>
                  <a:lnTo>
                    <a:pt x="191147" y="300913"/>
                  </a:lnTo>
                  <a:lnTo>
                    <a:pt x="193586" y="303352"/>
                  </a:lnTo>
                  <a:lnTo>
                    <a:pt x="226034" y="303352"/>
                  </a:lnTo>
                  <a:lnTo>
                    <a:pt x="229044" y="303352"/>
                  </a:lnTo>
                  <a:lnTo>
                    <a:pt x="231495" y="300913"/>
                  </a:lnTo>
                  <a:lnTo>
                    <a:pt x="231495" y="216827"/>
                  </a:lnTo>
                  <a:close/>
                </a:path>
                <a:path w="1981835" h="303529" extrusionOk="0">
                  <a:moveTo>
                    <a:pt x="286435" y="52768"/>
                  </a:moveTo>
                  <a:lnTo>
                    <a:pt x="284289" y="50622"/>
                  </a:lnTo>
                  <a:lnTo>
                    <a:pt x="263588" y="50622"/>
                  </a:lnTo>
                  <a:lnTo>
                    <a:pt x="261429" y="52768"/>
                  </a:lnTo>
                  <a:lnTo>
                    <a:pt x="261429" y="66484"/>
                  </a:lnTo>
                  <a:lnTo>
                    <a:pt x="263588" y="68630"/>
                  </a:lnTo>
                  <a:lnTo>
                    <a:pt x="281635" y="68630"/>
                  </a:lnTo>
                  <a:lnTo>
                    <a:pt x="284289" y="68630"/>
                  </a:lnTo>
                  <a:lnTo>
                    <a:pt x="286435" y="66484"/>
                  </a:lnTo>
                  <a:lnTo>
                    <a:pt x="286435" y="52768"/>
                  </a:lnTo>
                  <a:close/>
                </a:path>
                <a:path w="1981835" h="303529" extrusionOk="0">
                  <a:moveTo>
                    <a:pt x="1575739" y="180073"/>
                  </a:moveTo>
                  <a:lnTo>
                    <a:pt x="1573288" y="177622"/>
                  </a:lnTo>
                  <a:lnTo>
                    <a:pt x="1539341" y="177622"/>
                  </a:lnTo>
                  <a:lnTo>
                    <a:pt x="1536903" y="180073"/>
                  </a:lnTo>
                  <a:lnTo>
                    <a:pt x="1536903" y="228028"/>
                  </a:lnTo>
                  <a:lnTo>
                    <a:pt x="1539341" y="230479"/>
                  </a:lnTo>
                  <a:lnTo>
                    <a:pt x="1570278" y="230479"/>
                  </a:lnTo>
                  <a:lnTo>
                    <a:pt x="1573288" y="230479"/>
                  </a:lnTo>
                  <a:lnTo>
                    <a:pt x="1575739" y="228028"/>
                  </a:lnTo>
                  <a:lnTo>
                    <a:pt x="1575739" y="180073"/>
                  </a:lnTo>
                  <a:close/>
                </a:path>
                <a:path w="1981835" h="303529" extrusionOk="0">
                  <a:moveTo>
                    <a:pt x="1575739" y="71869"/>
                  </a:moveTo>
                  <a:lnTo>
                    <a:pt x="1573288" y="69430"/>
                  </a:lnTo>
                  <a:lnTo>
                    <a:pt x="1539341" y="69430"/>
                  </a:lnTo>
                  <a:lnTo>
                    <a:pt x="1536903" y="71869"/>
                  </a:lnTo>
                  <a:lnTo>
                    <a:pt x="1536903" y="145618"/>
                  </a:lnTo>
                  <a:lnTo>
                    <a:pt x="1539341" y="148056"/>
                  </a:lnTo>
                  <a:lnTo>
                    <a:pt x="1570278" y="148056"/>
                  </a:lnTo>
                  <a:lnTo>
                    <a:pt x="1573288" y="148056"/>
                  </a:lnTo>
                  <a:lnTo>
                    <a:pt x="1575739" y="145618"/>
                  </a:lnTo>
                  <a:lnTo>
                    <a:pt x="1575739" y="71869"/>
                  </a:lnTo>
                  <a:close/>
                </a:path>
                <a:path w="1981835" h="303529" extrusionOk="0">
                  <a:moveTo>
                    <a:pt x="1575739" y="2451"/>
                  </a:moveTo>
                  <a:lnTo>
                    <a:pt x="1573288" y="0"/>
                  </a:lnTo>
                  <a:lnTo>
                    <a:pt x="1539341" y="0"/>
                  </a:lnTo>
                  <a:lnTo>
                    <a:pt x="1536903" y="2451"/>
                  </a:lnTo>
                  <a:lnTo>
                    <a:pt x="1536903" y="24434"/>
                  </a:lnTo>
                  <a:lnTo>
                    <a:pt x="1539341" y="26873"/>
                  </a:lnTo>
                  <a:lnTo>
                    <a:pt x="1570278" y="26873"/>
                  </a:lnTo>
                  <a:lnTo>
                    <a:pt x="1573288" y="26873"/>
                  </a:lnTo>
                  <a:lnTo>
                    <a:pt x="1575739" y="24434"/>
                  </a:lnTo>
                  <a:lnTo>
                    <a:pt x="1575739" y="2451"/>
                  </a:lnTo>
                  <a:close/>
                </a:path>
                <a:path w="1981835" h="303529" extrusionOk="0">
                  <a:moveTo>
                    <a:pt x="1677225" y="180073"/>
                  </a:moveTo>
                  <a:lnTo>
                    <a:pt x="1674774" y="177622"/>
                  </a:lnTo>
                  <a:lnTo>
                    <a:pt x="1640827" y="177622"/>
                  </a:lnTo>
                  <a:lnTo>
                    <a:pt x="1638388" y="180073"/>
                  </a:lnTo>
                  <a:lnTo>
                    <a:pt x="1638388" y="228028"/>
                  </a:lnTo>
                  <a:lnTo>
                    <a:pt x="1640827" y="230479"/>
                  </a:lnTo>
                  <a:lnTo>
                    <a:pt x="1671764" y="230479"/>
                  </a:lnTo>
                  <a:lnTo>
                    <a:pt x="1674774" y="230479"/>
                  </a:lnTo>
                  <a:lnTo>
                    <a:pt x="1677225" y="228028"/>
                  </a:lnTo>
                  <a:lnTo>
                    <a:pt x="1677225" y="180073"/>
                  </a:lnTo>
                  <a:close/>
                </a:path>
                <a:path w="1981835" h="303529" extrusionOk="0">
                  <a:moveTo>
                    <a:pt x="1677225" y="71869"/>
                  </a:moveTo>
                  <a:lnTo>
                    <a:pt x="1674774" y="69430"/>
                  </a:lnTo>
                  <a:lnTo>
                    <a:pt x="1640827" y="69430"/>
                  </a:lnTo>
                  <a:lnTo>
                    <a:pt x="1638388" y="71869"/>
                  </a:lnTo>
                  <a:lnTo>
                    <a:pt x="1638388" y="145618"/>
                  </a:lnTo>
                  <a:lnTo>
                    <a:pt x="1640827" y="148056"/>
                  </a:lnTo>
                  <a:lnTo>
                    <a:pt x="1671764" y="148056"/>
                  </a:lnTo>
                  <a:lnTo>
                    <a:pt x="1674774" y="148056"/>
                  </a:lnTo>
                  <a:lnTo>
                    <a:pt x="1677225" y="145618"/>
                  </a:lnTo>
                  <a:lnTo>
                    <a:pt x="1677225" y="71869"/>
                  </a:lnTo>
                  <a:close/>
                </a:path>
                <a:path w="1981835" h="303529" extrusionOk="0">
                  <a:moveTo>
                    <a:pt x="1677225" y="2451"/>
                  </a:moveTo>
                  <a:lnTo>
                    <a:pt x="1674774" y="0"/>
                  </a:lnTo>
                  <a:lnTo>
                    <a:pt x="1640827" y="0"/>
                  </a:lnTo>
                  <a:lnTo>
                    <a:pt x="1638388" y="2451"/>
                  </a:lnTo>
                  <a:lnTo>
                    <a:pt x="1638388" y="24434"/>
                  </a:lnTo>
                  <a:lnTo>
                    <a:pt x="1640827" y="26873"/>
                  </a:lnTo>
                  <a:lnTo>
                    <a:pt x="1671764" y="26873"/>
                  </a:lnTo>
                  <a:lnTo>
                    <a:pt x="1674774" y="26873"/>
                  </a:lnTo>
                  <a:lnTo>
                    <a:pt x="1677225" y="24434"/>
                  </a:lnTo>
                  <a:lnTo>
                    <a:pt x="1677225" y="2451"/>
                  </a:lnTo>
                  <a:close/>
                </a:path>
                <a:path w="1981835" h="303529" extrusionOk="0">
                  <a:moveTo>
                    <a:pt x="1778723" y="180073"/>
                  </a:moveTo>
                  <a:lnTo>
                    <a:pt x="1776272" y="177622"/>
                  </a:lnTo>
                  <a:lnTo>
                    <a:pt x="1742325" y="177622"/>
                  </a:lnTo>
                  <a:lnTo>
                    <a:pt x="1739887" y="180073"/>
                  </a:lnTo>
                  <a:lnTo>
                    <a:pt x="1739887" y="228028"/>
                  </a:lnTo>
                  <a:lnTo>
                    <a:pt x="1742325" y="230479"/>
                  </a:lnTo>
                  <a:lnTo>
                    <a:pt x="1773262" y="230479"/>
                  </a:lnTo>
                  <a:lnTo>
                    <a:pt x="1776272" y="230479"/>
                  </a:lnTo>
                  <a:lnTo>
                    <a:pt x="1778723" y="228028"/>
                  </a:lnTo>
                  <a:lnTo>
                    <a:pt x="1778723" y="180073"/>
                  </a:lnTo>
                  <a:close/>
                </a:path>
                <a:path w="1981835" h="303529" extrusionOk="0">
                  <a:moveTo>
                    <a:pt x="1778723" y="71869"/>
                  </a:moveTo>
                  <a:lnTo>
                    <a:pt x="1776272" y="69430"/>
                  </a:lnTo>
                  <a:lnTo>
                    <a:pt x="1742325" y="69430"/>
                  </a:lnTo>
                  <a:lnTo>
                    <a:pt x="1739887" y="71869"/>
                  </a:lnTo>
                  <a:lnTo>
                    <a:pt x="1739887" y="145618"/>
                  </a:lnTo>
                  <a:lnTo>
                    <a:pt x="1742325" y="148056"/>
                  </a:lnTo>
                  <a:lnTo>
                    <a:pt x="1773262" y="148056"/>
                  </a:lnTo>
                  <a:lnTo>
                    <a:pt x="1776272" y="148056"/>
                  </a:lnTo>
                  <a:lnTo>
                    <a:pt x="1778723" y="145618"/>
                  </a:lnTo>
                  <a:lnTo>
                    <a:pt x="1778723" y="71869"/>
                  </a:lnTo>
                  <a:close/>
                </a:path>
                <a:path w="1981835" h="303529" extrusionOk="0">
                  <a:moveTo>
                    <a:pt x="1778723" y="2451"/>
                  </a:moveTo>
                  <a:lnTo>
                    <a:pt x="1776272" y="0"/>
                  </a:lnTo>
                  <a:lnTo>
                    <a:pt x="1742325" y="0"/>
                  </a:lnTo>
                  <a:lnTo>
                    <a:pt x="1739887" y="2451"/>
                  </a:lnTo>
                  <a:lnTo>
                    <a:pt x="1739887" y="24434"/>
                  </a:lnTo>
                  <a:lnTo>
                    <a:pt x="1742325" y="26873"/>
                  </a:lnTo>
                  <a:lnTo>
                    <a:pt x="1773262" y="26873"/>
                  </a:lnTo>
                  <a:lnTo>
                    <a:pt x="1776272" y="26873"/>
                  </a:lnTo>
                  <a:lnTo>
                    <a:pt x="1778723" y="24434"/>
                  </a:lnTo>
                  <a:lnTo>
                    <a:pt x="1778723" y="2451"/>
                  </a:lnTo>
                  <a:close/>
                </a:path>
                <a:path w="1981835" h="303529" extrusionOk="0">
                  <a:moveTo>
                    <a:pt x="1880222" y="180073"/>
                  </a:moveTo>
                  <a:lnTo>
                    <a:pt x="1877771" y="177622"/>
                  </a:lnTo>
                  <a:lnTo>
                    <a:pt x="1843824" y="177622"/>
                  </a:lnTo>
                  <a:lnTo>
                    <a:pt x="1841385" y="180073"/>
                  </a:lnTo>
                  <a:lnTo>
                    <a:pt x="1841385" y="228028"/>
                  </a:lnTo>
                  <a:lnTo>
                    <a:pt x="1843824" y="230479"/>
                  </a:lnTo>
                  <a:lnTo>
                    <a:pt x="1874761" y="230479"/>
                  </a:lnTo>
                  <a:lnTo>
                    <a:pt x="1877771" y="230479"/>
                  </a:lnTo>
                  <a:lnTo>
                    <a:pt x="1880222" y="228028"/>
                  </a:lnTo>
                  <a:lnTo>
                    <a:pt x="1880222" y="180073"/>
                  </a:lnTo>
                  <a:close/>
                </a:path>
                <a:path w="1981835" h="303529" extrusionOk="0">
                  <a:moveTo>
                    <a:pt x="1880222" y="71869"/>
                  </a:moveTo>
                  <a:lnTo>
                    <a:pt x="1877771" y="69430"/>
                  </a:lnTo>
                  <a:lnTo>
                    <a:pt x="1843824" y="69430"/>
                  </a:lnTo>
                  <a:lnTo>
                    <a:pt x="1841385" y="71869"/>
                  </a:lnTo>
                  <a:lnTo>
                    <a:pt x="1841385" y="145618"/>
                  </a:lnTo>
                  <a:lnTo>
                    <a:pt x="1843824" y="148056"/>
                  </a:lnTo>
                  <a:lnTo>
                    <a:pt x="1874761" y="148056"/>
                  </a:lnTo>
                  <a:lnTo>
                    <a:pt x="1877771" y="148056"/>
                  </a:lnTo>
                  <a:lnTo>
                    <a:pt x="1880222" y="145618"/>
                  </a:lnTo>
                  <a:lnTo>
                    <a:pt x="1880222" y="71869"/>
                  </a:lnTo>
                  <a:close/>
                </a:path>
                <a:path w="1981835" h="303529" extrusionOk="0">
                  <a:moveTo>
                    <a:pt x="1880222" y="2451"/>
                  </a:moveTo>
                  <a:lnTo>
                    <a:pt x="1877771" y="0"/>
                  </a:lnTo>
                  <a:lnTo>
                    <a:pt x="1843824" y="0"/>
                  </a:lnTo>
                  <a:lnTo>
                    <a:pt x="1841385" y="2451"/>
                  </a:lnTo>
                  <a:lnTo>
                    <a:pt x="1841385" y="24434"/>
                  </a:lnTo>
                  <a:lnTo>
                    <a:pt x="1843824" y="26873"/>
                  </a:lnTo>
                  <a:lnTo>
                    <a:pt x="1874761" y="26873"/>
                  </a:lnTo>
                  <a:lnTo>
                    <a:pt x="1877771" y="26873"/>
                  </a:lnTo>
                  <a:lnTo>
                    <a:pt x="1880222" y="24434"/>
                  </a:lnTo>
                  <a:lnTo>
                    <a:pt x="1880222" y="2451"/>
                  </a:lnTo>
                  <a:close/>
                </a:path>
                <a:path w="1981835" h="303529" extrusionOk="0">
                  <a:moveTo>
                    <a:pt x="1981708" y="180073"/>
                  </a:moveTo>
                  <a:lnTo>
                    <a:pt x="1979256" y="177622"/>
                  </a:lnTo>
                  <a:lnTo>
                    <a:pt x="1945309" y="177622"/>
                  </a:lnTo>
                  <a:lnTo>
                    <a:pt x="1942871" y="180073"/>
                  </a:lnTo>
                  <a:lnTo>
                    <a:pt x="1942871" y="228028"/>
                  </a:lnTo>
                  <a:lnTo>
                    <a:pt x="1945309" y="230479"/>
                  </a:lnTo>
                  <a:lnTo>
                    <a:pt x="1976247" y="230479"/>
                  </a:lnTo>
                  <a:lnTo>
                    <a:pt x="1979256" y="230479"/>
                  </a:lnTo>
                  <a:lnTo>
                    <a:pt x="1981708" y="228028"/>
                  </a:lnTo>
                  <a:lnTo>
                    <a:pt x="1981708" y="180073"/>
                  </a:lnTo>
                  <a:close/>
                </a:path>
                <a:path w="1981835" h="303529" extrusionOk="0">
                  <a:moveTo>
                    <a:pt x="1981708" y="71869"/>
                  </a:moveTo>
                  <a:lnTo>
                    <a:pt x="1979256" y="69430"/>
                  </a:lnTo>
                  <a:lnTo>
                    <a:pt x="1945309" y="69430"/>
                  </a:lnTo>
                  <a:lnTo>
                    <a:pt x="1942871" y="71869"/>
                  </a:lnTo>
                  <a:lnTo>
                    <a:pt x="1942871" y="145618"/>
                  </a:lnTo>
                  <a:lnTo>
                    <a:pt x="1945309" y="148056"/>
                  </a:lnTo>
                  <a:lnTo>
                    <a:pt x="1976247" y="148056"/>
                  </a:lnTo>
                  <a:lnTo>
                    <a:pt x="1979256" y="148056"/>
                  </a:lnTo>
                  <a:lnTo>
                    <a:pt x="1981708" y="145618"/>
                  </a:lnTo>
                  <a:lnTo>
                    <a:pt x="1981708" y="71869"/>
                  </a:lnTo>
                  <a:close/>
                </a:path>
                <a:path w="1981835" h="303529" extrusionOk="0">
                  <a:moveTo>
                    <a:pt x="1981708" y="2451"/>
                  </a:moveTo>
                  <a:lnTo>
                    <a:pt x="1979256" y="0"/>
                  </a:lnTo>
                  <a:lnTo>
                    <a:pt x="1945309" y="0"/>
                  </a:lnTo>
                  <a:lnTo>
                    <a:pt x="1942871" y="2451"/>
                  </a:lnTo>
                  <a:lnTo>
                    <a:pt x="1942871" y="24434"/>
                  </a:lnTo>
                  <a:lnTo>
                    <a:pt x="1945309" y="26873"/>
                  </a:lnTo>
                  <a:lnTo>
                    <a:pt x="1976247" y="26873"/>
                  </a:lnTo>
                  <a:lnTo>
                    <a:pt x="1979256" y="26873"/>
                  </a:lnTo>
                  <a:lnTo>
                    <a:pt x="1981708" y="24434"/>
                  </a:lnTo>
                  <a:lnTo>
                    <a:pt x="1981708" y="2451"/>
                  </a:lnTo>
                  <a:close/>
                </a:path>
              </a:pathLst>
            </a:custGeom>
            <a:solidFill>
              <a:srgbClr val="F1F2F2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28" name="Google Shape;128;p4"/>
            <p:cNvSpPr/>
            <p:nvPr/>
          </p:nvSpPr>
          <p:spPr>
            <a:xfrm>
              <a:off x="4799533" y="3605720"/>
              <a:ext cx="716280" cy="1173480"/>
            </a:xfrm>
            <a:custGeom>
              <a:avLst/>
              <a:gdLst/>
              <a:ahLst/>
              <a:cxnLst/>
              <a:rect l="l" t="t" r="r" b="b"/>
              <a:pathLst>
                <a:path w="716279" h="1173479" extrusionOk="0">
                  <a:moveTo>
                    <a:pt x="47942" y="1120076"/>
                  </a:moveTo>
                  <a:lnTo>
                    <a:pt x="46050" y="1111338"/>
                  </a:lnTo>
                  <a:lnTo>
                    <a:pt x="40906" y="1104214"/>
                  </a:lnTo>
                  <a:lnTo>
                    <a:pt x="33299" y="1099413"/>
                  </a:lnTo>
                  <a:lnTo>
                    <a:pt x="23964" y="1097648"/>
                  </a:lnTo>
                  <a:lnTo>
                    <a:pt x="14655" y="1099413"/>
                  </a:lnTo>
                  <a:lnTo>
                    <a:pt x="7035" y="1104214"/>
                  </a:lnTo>
                  <a:lnTo>
                    <a:pt x="1905" y="1111338"/>
                  </a:lnTo>
                  <a:lnTo>
                    <a:pt x="0" y="1120076"/>
                  </a:lnTo>
                  <a:lnTo>
                    <a:pt x="0" y="1173416"/>
                  </a:lnTo>
                  <a:lnTo>
                    <a:pt x="47942" y="1173416"/>
                  </a:lnTo>
                  <a:lnTo>
                    <a:pt x="47942" y="1120076"/>
                  </a:lnTo>
                  <a:close/>
                </a:path>
                <a:path w="716279" h="1173479" extrusionOk="0">
                  <a:moveTo>
                    <a:pt x="58686" y="657390"/>
                  </a:moveTo>
                  <a:lnTo>
                    <a:pt x="57594" y="657390"/>
                  </a:lnTo>
                  <a:lnTo>
                    <a:pt x="57594" y="656120"/>
                  </a:lnTo>
                  <a:lnTo>
                    <a:pt x="28295" y="656120"/>
                  </a:lnTo>
                  <a:lnTo>
                    <a:pt x="28295" y="657390"/>
                  </a:lnTo>
                  <a:lnTo>
                    <a:pt x="27203" y="657390"/>
                  </a:lnTo>
                  <a:lnTo>
                    <a:pt x="27203" y="760260"/>
                  </a:lnTo>
                  <a:lnTo>
                    <a:pt x="27698" y="760260"/>
                  </a:lnTo>
                  <a:lnTo>
                    <a:pt x="27698" y="761530"/>
                  </a:lnTo>
                  <a:lnTo>
                    <a:pt x="58191" y="761530"/>
                  </a:lnTo>
                  <a:lnTo>
                    <a:pt x="58191" y="760260"/>
                  </a:lnTo>
                  <a:lnTo>
                    <a:pt x="58686" y="760260"/>
                  </a:lnTo>
                  <a:lnTo>
                    <a:pt x="58686" y="657390"/>
                  </a:lnTo>
                  <a:close/>
                </a:path>
                <a:path w="716279" h="1173479" extrusionOk="0">
                  <a:moveTo>
                    <a:pt x="115963" y="657390"/>
                  </a:moveTo>
                  <a:lnTo>
                    <a:pt x="114871" y="657390"/>
                  </a:lnTo>
                  <a:lnTo>
                    <a:pt x="114871" y="656120"/>
                  </a:lnTo>
                  <a:lnTo>
                    <a:pt x="85572" y="656120"/>
                  </a:lnTo>
                  <a:lnTo>
                    <a:pt x="85572" y="657390"/>
                  </a:lnTo>
                  <a:lnTo>
                    <a:pt x="84480" y="657390"/>
                  </a:lnTo>
                  <a:lnTo>
                    <a:pt x="84480" y="760260"/>
                  </a:lnTo>
                  <a:lnTo>
                    <a:pt x="84975" y="760260"/>
                  </a:lnTo>
                  <a:lnTo>
                    <a:pt x="84975" y="761530"/>
                  </a:lnTo>
                  <a:lnTo>
                    <a:pt x="115468" y="761530"/>
                  </a:lnTo>
                  <a:lnTo>
                    <a:pt x="115468" y="760260"/>
                  </a:lnTo>
                  <a:lnTo>
                    <a:pt x="115963" y="760260"/>
                  </a:lnTo>
                  <a:lnTo>
                    <a:pt x="115963" y="657390"/>
                  </a:lnTo>
                  <a:close/>
                </a:path>
                <a:path w="716279" h="1173479" extrusionOk="0">
                  <a:moveTo>
                    <a:pt x="117602" y="445185"/>
                  </a:moveTo>
                  <a:lnTo>
                    <a:pt x="115150" y="442747"/>
                  </a:lnTo>
                  <a:lnTo>
                    <a:pt x="82410" y="442747"/>
                  </a:lnTo>
                  <a:lnTo>
                    <a:pt x="79959" y="445185"/>
                  </a:lnTo>
                  <a:lnTo>
                    <a:pt x="79959" y="504532"/>
                  </a:lnTo>
                  <a:lnTo>
                    <a:pt x="82410" y="506971"/>
                  </a:lnTo>
                  <a:lnTo>
                    <a:pt x="112141" y="506971"/>
                  </a:lnTo>
                  <a:lnTo>
                    <a:pt x="115150" y="506971"/>
                  </a:lnTo>
                  <a:lnTo>
                    <a:pt x="117602" y="504532"/>
                  </a:lnTo>
                  <a:lnTo>
                    <a:pt x="117602" y="445185"/>
                  </a:lnTo>
                  <a:close/>
                </a:path>
                <a:path w="716279" h="1173479" extrusionOk="0">
                  <a:moveTo>
                    <a:pt x="159283" y="1120076"/>
                  </a:moveTo>
                  <a:lnTo>
                    <a:pt x="157378" y="1111338"/>
                  </a:lnTo>
                  <a:lnTo>
                    <a:pt x="152247" y="1104214"/>
                  </a:lnTo>
                  <a:lnTo>
                    <a:pt x="144627" y="1099413"/>
                  </a:lnTo>
                  <a:lnTo>
                    <a:pt x="135305" y="1097648"/>
                  </a:lnTo>
                  <a:lnTo>
                    <a:pt x="125984" y="1099413"/>
                  </a:lnTo>
                  <a:lnTo>
                    <a:pt x="118376" y="1104214"/>
                  </a:lnTo>
                  <a:lnTo>
                    <a:pt x="113233" y="1111338"/>
                  </a:lnTo>
                  <a:lnTo>
                    <a:pt x="111340" y="1120076"/>
                  </a:lnTo>
                  <a:lnTo>
                    <a:pt x="111340" y="1173416"/>
                  </a:lnTo>
                  <a:lnTo>
                    <a:pt x="159283" y="1173416"/>
                  </a:lnTo>
                  <a:lnTo>
                    <a:pt x="159283" y="1120076"/>
                  </a:lnTo>
                  <a:close/>
                </a:path>
                <a:path w="716279" h="1173479" extrusionOk="0">
                  <a:moveTo>
                    <a:pt x="164096" y="294005"/>
                  </a:moveTo>
                  <a:lnTo>
                    <a:pt x="161201" y="291122"/>
                  </a:lnTo>
                  <a:lnTo>
                    <a:pt x="142760" y="291122"/>
                  </a:lnTo>
                  <a:lnTo>
                    <a:pt x="139877" y="294005"/>
                  </a:lnTo>
                  <a:lnTo>
                    <a:pt x="139877" y="320268"/>
                  </a:lnTo>
                  <a:lnTo>
                    <a:pt x="142760" y="323164"/>
                  </a:lnTo>
                  <a:lnTo>
                    <a:pt x="157632" y="323164"/>
                  </a:lnTo>
                  <a:lnTo>
                    <a:pt x="161201" y="323164"/>
                  </a:lnTo>
                  <a:lnTo>
                    <a:pt x="164096" y="320268"/>
                  </a:lnTo>
                  <a:lnTo>
                    <a:pt x="164096" y="294005"/>
                  </a:lnTo>
                  <a:close/>
                </a:path>
                <a:path w="716279" h="1173479" extrusionOk="0">
                  <a:moveTo>
                    <a:pt x="169443" y="445185"/>
                  </a:moveTo>
                  <a:lnTo>
                    <a:pt x="166992" y="442747"/>
                  </a:lnTo>
                  <a:lnTo>
                    <a:pt x="134251" y="442747"/>
                  </a:lnTo>
                  <a:lnTo>
                    <a:pt x="131800" y="445185"/>
                  </a:lnTo>
                  <a:lnTo>
                    <a:pt x="131800" y="504532"/>
                  </a:lnTo>
                  <a:lnTo>
                    <a:pt x="134251" y="506971"/>
                  </a:lnTo>
                  <a:lnTo>
                    <a:pt x="163982" y="506971"/>
                  </a:lnTo>
                  <a:lnTo>
                    <a:pt x="166992" y="506971"/>
                  </a:lnTo>
                  <a:lnTo>
                    <a:pt x="169443" y="504532"/>
                  </a:lnTo>
                  <a:lnTo>
                    <a:pt x="169443" y="445185"/>
                  </a:lnTo>
                  <a:close/>
                </a:path>
                <a:path w="716279" h="1173479" extrusionOk="0">
                  <a:moveTo>
                    <a:pt x="173240" y="657390"/>
                  </a:moveTo>
                  <a:lnTo>
                    <a:pt x="172148" y="657390"/>
                  </a:lnTo>
                  <a:lnTo>
                    <a:pt x="172148" y="656120"/>
                  </a:lnTo>
                  <a:lnTo>
                    <a:pt x="142849" y="656120"/>
                  </a:lnTo>
                  <a:lnTo>
                    <a:pt x="142849" y="657390"/>
                  </a:lnTo>
                  <a:lnTo>
                    <a:pt x="141757" y="657390"/>
                  </a:lnTo>
                  <a:lnTo>
                    <a:pt x="141757" y="760260"/>
                  </a:lnTo>
                  <a:lnTo>
                    <a:pt x="142252" y="760260"/>
                  </a:lnTo>
                  <a:lnTo>
                    <a:pt x="142252" y="761530"/>
                  </a:lnTo>
                  <a:lnTo>
                    <a:pt x="172745" y="761530"/>
                  </a:lnTo>
                  <a:lnTo>
                    <a:pt x="172745" y="760260"/>
                  </a:lnTo>
                  <a:lnTo>
                    <a:pt x="173240" y="760260"/>
                  </a:lnTo>
                  <a:lnTo>
                    <a:pt x="173240" y="657390"/>
                  </a:lnTo>
                  <a:close/>
                </a:path>
                <a:path w="716279" h="1173479" extrusionOk="0">
                  <a:moveTo>
                    <a:pt x="174409" y="999959"/>
                  </a:moveTo>
                  <a:lnTo>
                    <a:pt x="171958" y="997508"/>
                  </a:lnTo>
                  <a:lnTo>
                    <a:pt x="138010" y="997508"/>
                  </a:lnTo>
                  <a:lnTo>
                    <a:pt x="135572" y="999959"/>
                  </a:lnTo>
                  <a:lnTo>
                    <a:pt x="135572" y="1047915"/>
                  </a:lnTo>
                  <a:lnTo>
                    <a:pt x="138010" y="1050366"/>
                  </a:lnTo>
                  <a:lnTo>
                    <a:pt x="168948" y="1050366"/>
                  </a:lnTo>
                  <a:lnTo>
                    <a:pt x="171958" y="1050366"/>
                  </a:lnTo>
                  <a:lnTo>
                    <a:pt x="174409" y="1047915"/>
                  </a:lnTo>
                  <a:lnTo>
                    <a:pt x="174409" y="999959"/>
                  </a:lnTo>
                  <a:close/>
                </a:path>
                <a:path w="716279" h="1173479" extrusionOk="0">
                  <a:moveTo>
                    <a:pt x="174409" y="891755"/>
                  </a:moveTo>
                  <a:lnTo>
                    <a:pt x="171958" y="889317"/>
                  </a:lnTo>
                  <a:lnTo>
                    <a:pt x="138010" y="889317"/>
                  </a:lnTo>
                  <a:lnTo>
                    <a:pt x="135572" y="891755"/>
                  </a:lnTo>
                  <a:lnTo>
                    <a:pt x="135572" y="965504"/>
                  </a:lnTo>
                  <a:lnTo>
                    <a:pt x="138010" y="967943"/>
                  </a:lnTo>
                  <a:lnTo>
                    <a:pt x="168948" y="967943"/>
                  </a:lnTo>
                  <a:lnTo>
                    <a:pt x="171958" y="967943"/>
                  </a:lnTo>
                  <a:lnTo>
                    <a:pt x="174409" y="965504"/>
                  </a:lnTo>
                  <a:lnTo>
                    <a:pt x="174409" y="891755"/>
                  </a:lnTo>
                  <a:close/>
                </a:path>
                <a:path w="716279" h="1173479" extrusionOk="0">
                  <a:moveTo>
                    <a:pt x="174409" y="822337"/>
                  </a:moveTo>
                  <a:lnTo>
                    <a:pt x="171958" y="819886"/>
                  </a:lnTo>
                  <a:lnTo>
                    <a:pt x="138010" y="819886"/>
                  </a:lnTo>
                  <a:lnTo>
                    <a:pt x="135572" y="822337"/>
                  </a:lnTo>
                  <a:lnTo>
                    <a:pt x="135572" y="844321"/>
                  </a:lnTo>
                  <a:lnTo>
                    <a:pt x="138010" y="846759"/>
                  </a:lnTo>
                  <a:lnTo>
                    <a:pt x="168948" y="846759"/>
                  </a:lnTo>
                  <a:lnTo>
                    <a:pt x="171958" y="846759"/>
                  </a:lnTo>
                  <a:lnTo>
                    <a:pt x="174409" y="844321"/>
                  </a:lnTo>
                  <a:lnTo>
                    <a:pt x="174409" y="822337"/>
                  </a:lnTo>
                  <a:close/>
                </a:path>
                <a:path w="716279" h="1173479" extrusionOk="0">
                  <a:moveTo>
                    <a:pt x="198437" y="294005"/>
                  </a:moveTo>
                  <a:lnTo>
                    <a:pt x="195541" y="291122"/>
                  </a:lnTo>
                  <a:lnTo>
                    <a:pt x="177101" y="291122"/>
                  </a:lnTo>
                  <a:lnTo>
                    <a:pt x="174218" y="294005"/>
                  </a:lnTo>
                  <a:lnTo>
                    <a:pt x="174218" y="320268"/>
                  </a:lnTo>
                  <a:lnTo>
                    <a:pt x="177101" y="323164"/>
                  </a:lnTo>
                  <a:lnTo>
                    <a:pt x="191973" y="323164"/>
                  </a:lnTo>
                  <a:lnTo>
                    <a:pt x="195541" y="323164"/>
                  </a:lnTo>
                  <a:lnTo>
                    <a:pt x="198437" y="320268"/>
                  </a:lnTo>
                  <a:lnTo>
                    <a:pt x="198437" y="294005"/>
                  </a:lnTo>
                  <a:close/>
                </a:path>
                <a:path w="716279" h="1173479" extrusionOk="0">
                  <a:moveTo>
                    <a:pt x="221284" y="445185"/>
                  </a:moveTo>
                  <a:lnTo>
                    <a:pt x="218833" y="442747"/>
                  </a:lnTo>
                  <a:lnTo>
                    <a:pt x="186093" y="442747"/>
                  </a:lnTo>
                  <a:lnTo>
                    <a:pt x="183642" y="445185"/>
                  </a:lnTo>
                  <a:lnTo>
                    <a:pt x="183642" y="504532"/>
                  </a:lnTo>
                  <a:lnTo>
                    <a:pt x="186093" y="506971"/>
                  </a:lnTo>
                  <a:lnTo>
                    <a:pt x="215823" y="506971"/>
                  </a:lnTo>
                  <a:lnTo>
                    <a:pt x="218833" y="506971"/>
                  </a:lnTo>
                  <a:lnTo>
                    <a:pt x="221284" y="504532"/>
                  </a:lnTo>
                  <a:lnTo>
                    <a:pt x="221284" y="445185"/>
                  </a:lnTo>
                  <a:close/>
                </a:path>
                <a:path w="716279" h="1173479" extrusionOk="0">
                  <a:moveTo>
                    <a:pt x="230517" y="657390"/>
                  </a:moveTo>
                  <a:lnTo>
                    <a:pt x="229425" y="657390"/>
                  </a:lnTo>
                  <a:lnTo>
                    <a:pt x="229425" y="656120"/>
                  </a:lnTo>
                  <a:lnTo>
                    <a:pt x="200126" y="656120"/>
                  </a:lnTo>
                  <a:lnTo>
                    <a:pt x="200126" y="657390"/>
                  </a:lnTo>
                  <a:lnTo>
                    <a:pt x="199034" y="657390"/>
                  </a:lnTo>
                  <a:lnTo>
                    <a:pt x="199034" y="760260"/>
                  </a:lnTo>
                  <a:lnTo>
                    <a:pt x="199529" y="760260"/>
                  </a:lnTo>
                  <a:lnTo>
                    <a:pt x="199529" y="761530"/>
                  </a:lnTo>
                  <a:lnTo>
                    <a:pt x="230022" y="761530"/>
                  </a:lnTo>
                  <a:lnTo>
                    <a:pt x="230022" y="760260"/>
                  </a:lnTo>
                  <a:lnTo>
                    <a:pt x="230517" y="760260"/>
                  </a:lnTo>
                  <a:lnTo>
                    <a:pt x="230517" y="657390"/>
                  </a:lnTo>
                  <a:close/>
                </a:path>
                <a:path w="716279" h="1173479" extrusionOk="0">
                  <a:moveTo>
                    <a:pt x="232765" y="294005"/>
                  </a:moveTo>
                  <a:lnTo>
                    <a:pt x="229870" y="291122"/>
                  </a:lnTo>
                  <a:lnTo>
                    <a:pt x="211429" y="291122"/>
                  </a:lnTo>
                  <a:lnTo>
                    <a:pt x="208546" y="294005"/>
                  </a:lnTo>
                  <a:lnTo>
                    <a:pt x="208546" y="320268"/>
                  </a:lnTo>
                  <a:lnTo>
                    <a:pt x="211429" y="323164"/>
                  </a:lnTo>
                  <a:lnTo>
                    <a:pt x="226301" y="323164"/>
                  </a:lnTo>
                  <a:lnTo>
                    <a:pt x="229870" y="323164"/>
                  </a:lnTo>
                  <a:lnTo>
                    <a:pt x="232765" y="320268"/>
                  </a:lnTo>
                  <a:lnTo>
                    <a:pt x="232765" y="294005"/>
                  </a:lnTo>
                  <a:close/>
                </a:path>
                <a:path w="716279" h="1173479" extrusionOk="0">
                  <a:moveTo>
                    <a:pt x="267093" y="294005"/>
                  </a:moveTo>
                  <a:lnTo>
                    <a:pt x="264198" y="291122"/>
                  </a:lnTo>
                  <a:lnTo>
                    <a:pt x="245757" y="291122"/>
                  </a:lnTo>
                  <a:lnTo>
                    <a:pt x="242874" y="294005"/>
                  </a:lnTo>
                  <a:lnTo>
                    <a:pt x="242874" y="320268"/>
                  </a:lnTo>
                  <a:lnTo>
                    <a:pt x="245757" y="323164"/>
                  </a:lnTo>
                  <a:lnTo>
                    <a:pt x="260629" y="323164"/>
                  </a:lnTo>
                  <a:lnTo>
                    <a:pt x="264198" y="323164"/>
                  </a:lnTo>
                  <a:lnTo>
                    <a:pt x="267093" y="320268"/>
                  </a:lnTo>
                  <a:lnTo>
                    <a:pt x="267093" y="294005"/>
                  </a:lnTo>
                  <a:close/>
                </a:path>
                <a:path w="716279" h="1173479" extrusionOk="0">
                  <a:moveTo>
                    <a:pt x="270611" y="1120076"/>
                  </a:moveTo>
                  <a:lnTo>
                    <a:pt x="268719" y="1111338"/>
                  </a:lnTo>
                  <a:lnTo>
                    <a:pt x="263575" y="1104214"/>
                  </a:lnTo>
                  <a:lnTo>
                    <a:pt x="255968" y="1099413"/>
                  </a:lnTo>
                  <a:lnTo>
                    <a:pt x="246634" y="1097648"/>
                  </a:lnTo>
                  <a:lnTo>
                    <a:pt x="237312" y="1099413"/>
                  </a:lnTo>
                  <a:lnTo>
                    <a:pt x="229704" y="1104214"/>
                  </a:lnTo>
                  <a:lnTo>
                    <a:pt x="224561" y="1111338"/>
                  </a:lnTo>
                  <a:lnTo>
                    <a:pt x="222669" y="1120076"/>
                  </a:lnTo>
                  <a:lnTo>
                    <a:pt x="222669" y="1173416"/>
                  </a:lnTo>
                  <a:lnTo>
                    <a:pt x="270611" y="1173416"/>
                  </a:lnTo>
                  <a:lnTo>
                    <a:pt x="270611" y="1120076"/>
                  </a:lnTo>
                  <a:close/>
                </a:path>
                <a:path w="716279" h="1173479" extrusionOk="0">
                  <a:moveTo>
                    <a:pt x="273126" y="445185"/>
                  </a:moveTo>
                  <a:lnTo>
                    <a:pt x="270675" y="442747"/>
                  </a:lnTo>
                  <a:lnTo>
                    <a:pt x="237934" y="442747"/>
                  </a:lnTo>
                  <a:lnTo>
                    <a:pt x="235483" y="445185"/>
                  </a:lnTo>
                  <a:lnTo>
                    <a:pt x="235483" y="504532"/>
                  </a:lnTo>
                  <a:lnTo>
                    <a:pt x="237934" y="506971"/>
                  </a:lnTo>
                  <a:lnTo>
                    <a:pt x="267665" y="506971"/>
                  </a:lnTo>
                  <a:lnTo>
                    <a:pt x="270675" y="506971"/>
                  </a:lnTo>
                  <a:lnTo>
                    <a:pt x="273126" y="504532"/>
                  </a:lnTo>
                  <a:lnTo>
                    <a:pt x="273126" y="445185"/>
                  </a:lnTo>
                  <a:close/>
                </a:path>
                <a:path w="716279" h="1173479" extrusionOk="0">
                  <a:moveTo>
                    <a:pt x="287807" y="657390"/>
                  </a:moveTo>
                  <a:lnTo>
                    <a:pt x="286702" y="657390"/>
                  </a:lnTo>
                  <a:lnTo>
                    <a:pt x="286702" y="656120"/>
                  </a:lnTo>
                  <a:lnTo>
                    <a:pt x="257416" y="656120"/>
                  </a:lnTo>
                  <a:lnTo>
                    <a:pt x="257416" y="657390"/>
                  </a:lnTo>
                  <a:lnTo>
                    <a:pt x="256324" y="657390"/>
                  </a:lnTo>
                  <a:lnTo>
                    <a:pt x="256324" y="760260"/>
                  </a:lnTo>
                  <a:lnTo>
                    <a:pt x="256819" y="760260"/>
                  </a:lnTo>
                  <a:lnTo>
                    <a:pt x="256819" y="761530"/>
                  </a:lnTo>
                  <a:lnTo>
                    <a:pt x="287312" y="761530"/>
                  </a:lnTo>
                  <a:lnTo>
                    <a:pt x="287312" y="760260"/>
                  </a:lnTo>
                  <a:lnTo>
                    <a:pt x="287807" y="760260"/>
                  </a:lnTo>
                  <a:lnTo>
                    <a:pt x="287807" y="657390"/>
                  </a:lnTo>
                  <a:close/>
                </a:path>
                <a:path w="716279" h="1173479" extrusionOk="0">
                  <a:moveTo>
                    <a:pt x="301434" y="294005"/>
                  </a:moveTo>
                  <a:lnTo>
                    <a:pt x="298538" y="291122"/>
                  </a:lnTo>
                  <a:lnTo>
                    <a:pt x="280098" y="291122"/>
                  </a:lnTo>
                  <a:lnTo>
                    <a:pt x="277215" y="294005"/>
                  </a:lnTo>
                  <a:lnTo>
                    <a:pt x="277215" y="320268"/>
                  </a:lnTo>
                  <a:lnTo>
                    <a:pt x="280098" y="323164"/>
                  </a:lnTo>
                  <a:lnTo>
                    <a:pt x="294970" y="323164"/>
                  </a:lnTo>
                  <a:lnTo>
                    <a:pt x="298538" y="323164"/>
                  </a:lnTo>
                  <a:lnTo>
                    <a:pt x="301434" y="320268"/>
                  </a:lnTo>
                  <a:lnTo>
                    <a:pt x="301434" y="294005"/>
                  </a:lnTo>
                  <a:close/>
                </a:path>
                <a:path w="716279" h="1173479" extrusionOk="0">
                  <a:moveTo>
                    <a:pt x="324954" y="445185"/>
                  </a:moveTo>
                  <a:lnTo>
                    <a:pt x="322503" y="442747"/>
                  </a:lnTo>
                  <a:lnTo>
                    <a:pt x="289763" y="442747"/>
                  </a:lnTo>
                  <a:lnTo>
                    <a:pt x="287312" y="445185"/>
                  </a:lnTo>
                  <a:lnTo>
                    <a:pt x="287312" y="504532"/>
                  </a:lnTo>
                  <a:lnTo>
                    <a:pt x="289763" y="506971"/>
                  </a:lnTo>
                  <a:lnTo>
                    <a:pt x="319493" y="506971"/>
                  </a:lnTo>
                  <a:lnTo>
                    <a:pt x="322503" y="506971"/>
                  </a:lnTo>
                  <a:lnTo>
                    <a:pt x="324954" y="504532"/>
                  </a:lnTo>
                  <a:lnTo>
                    <a:pt x="324954" y="445185"/>
                  </a:lnTo>
                  <a:close/>
                </a:path>
                <a:path w="716279" h="1173479" extrusionOk="0">
                  <a:moveTo>
                    <a:pt x="325970" y="1384"/>
                  </a:moveTo>
                  <a:lnTo>
                    <a:pt x="324586" y="0"/>
                  </a:lnTo>
                  <a:lnTo>
                    <a:pt x="315747" y="0"/>
                  </a:lnTo>
                  <a:lnTo>
                    <a:pt x="314350" y="1384"/>
                  </a:lnTo>
                  <a:lnTo>
                    <a:pt x="314350" y="62839"/>
                  </a:lnTo>
                  <a:lnTo>
                    <a:pt x="315747" y="64223"/>
                  </a:lnTo>
                  <a:lnTo>
                    <a:pt x="322872" y="64223"/>
                  </a:lnTo>
                  <a:lnTo>
                    <a:pt x="324586" y="64223"/>
                  </a:lnTo>
                  <a:lnTo>
                    <a:pt x="325970" y="62839"/>
                  </a:lnTo>
                  <a:lnTo>
                    <a:pt x="325970" y="1384"/>
                  </a:lnTo>
                  <a:close/>
                </a:path>
                <a:path w="716279" h="1173479" extrusionOk="0">
                  <a:moveTo>
                    <a:pt x="335762" y="294005"/>
                  </a:moveTo>
                  <a:lnTo>
                    <a:pt x="332867" y="291122"/>
                  </a:lnTo>
                  <a:lnTo>
                    <a:pt x="314426" y="291122"/>
                  </a:lnTo>
                  <a:lnTo>
                    <a:pt x="311543" y="294005"/>
                  </a:lnTo>
                  <a:lnTo>
                    <a:pt x="311543" y="320268"/>
                  </a:lnTo>
                  <a:lnTo>
                    <a:pt x="314426" y="323164"/>
                  </a:lnTo>
                  <a:lnTo>
                    <a:pt x="329298" y="323164"/>
                  </a:lnTo>
                  <a:lnTo>
                    <a:pt x="332867" y="323164"/>
                  </a:lnTo>
                  <a:lnTo>
                    <a:pt x="335762" y="320268"/>
                  </a:lnTo>
                  <a:lnTo>
                    <a:pt x="335762" y="294005"/>
                  </a:lnTo>
                  <a:close/>
                </a:path>
                <a:path w="716279" h="1173479" extrusionOk="0">
                  <a:moveTo>
                    <a:pt x="345084" y="657390"/>
                  </a:moveTo>
                  <a:lnTo>
                    <a:pt x="343979" y="657390"/>
                  </a:lnTo>
                  <a:lnTo>
                    <a:pt x="343979" y="656120"/>
                  </a:lnTo>
                  <a:lnTo>
                    <a:pt x="314693" y="656120"/>
                  </a:lnTo>
                  <a:lnTo>
                    <a:pt x="314693" y="657390"/>
                  </a:lnTo>
                  <a:lnTo>
                    <a:pt x="313601" y="657390"/>
                  </a:lnTo>
                  <a:lnTo>
                    <a:pt x="313601" y="760260"/>
                  </a:lnTo>
                  <a:lnTo>
                    <a:pt x="314096" y="760260"/>
                  </a:lnTo>
                  <a:lnTo>
                    <a:pt x="314096" y="761530"/>
                  </a:lnTo>
                  <a:lnTo>
                    <a:pt x="344589" y="761530"/>
                  </a:lnTo>
                  <a:lnTo>
                    <a:pt x="344589" y="760260"/>
                  </a:lnTo>
                  <a:lnTo>
                    <a:pt x="345084" y="760260"/>
                  </a:lnTo>
                  <a:lnTo>
                    <a:pt x="345084" y="657390"/>
                  </a:lnTo>
                  <a:close/>
                </a:path>
                <a:path w="716279" h="1173479" extrusionOk="0">
                  <a:moveTo>
                    <a:pt x="370090" y="294005"/>
                  </a:moveTo>
                  <a:lnTo>
                    <a:pt x="367195" y="291122"/>
                  </a:lnTo>
                  <a:lnTo>
                    <a:pt x="348754" y="291122"/>
                  </a:lnTo>
                  <a:lnTo>
                    <a:pt x="345871" y="294005"/>
                  </a:lnTo>
                  <a:lnTo>
                    <a:pt x="345871" y="320268"/>
                  </a:lnTo>
                  <a:lnTo>
                    <a:pt x="348754" y="323164"/>
                  </a:lnTo>
                  <a:lnTo>
                    <a:pt x="363626" y="323164"/>
                  </a:lnTo>
                  <a:lnTo>
                    <a:pt x="367195" y="323164"/>
                  </a:lnTo>
                  <a:lnTo>
                    <a:pt x="370090" y="320268"/>
                  </a:lnTo>
                  <a:lnTo>
                    <a:pt x="370090" y="294005"/>
                  </a:lnTo>
                  <a:close/>
                </a:path>
                <a:path w="716279" h="1173479" extrusionOk="0">
                  <a:moveTo>
                    <a:pt x="376796" y="445185"/>
                  </a:moveTo>
                  <a:lnTo>
                    <a:pt x="374345" y="442747"/>
                  </a:lnTo>
                  <a:lnTo>
                    <a:pt x="341604" y="442747"/>
                  </a:lnTo>
                  <a:lnTo>
                    <a:pt x="339153" y="445185"/>
                  </a:lnTo>
                  <a:lnTo>
                    <a:pt x="339153" y="504532"/>
                  </a:lnTo>
                  <a:lnTo>
                    <a:pt x="341604" y="506971"/>
                  </a:lnTo>
                  <a:lnTo>
                    <a:pt x="371335" y="506971"/>
                  </a:lnTo>
                  <a:lnTo>
                    <a:pt x="374345" y="506971"/>
                  </a:lnTo>
                  <a:lnTo>
                    <a:pt x="376796" y="504532"/>
                  </a:lnTo>
                  <a:lnTo>
                    <a:pt x="376796" y="445185"/>
                  </a:lnTo>
                  <a:close/>
                </a:path>
                <a:path w="716279" h="1173479" extrusionOk="0">
                  <a:moveTo>
                    <a:pt x="381952" y="1120076"/>
                  </a:moveTo>
                  <a:lnTo>
                    <a:pt x="380047" y="1111338"/>
                  </a:lnTo>
                  <a:lnTo>
                    <a:pt x="374916" y="1104214"/>
                  </a:lnTo>
                  <a:lnTo>
                    <a:pt x="367296" y="1099413"/>
                  </a:lnTo>
                  <a:lnTo>
                    <a:pt x="357974" y="1097648"/>
                  </a:lnTo>
                  <a:lnTo>
                    <a:pt x="348653" y="1099413"/>
                  </a:lnTo>
                  <a:lnTo>
                    <a:pt x="341045" y="1104214"/>
                  </a:lnTo>
                  <a:lnTo>
                    <a:pt x="335902" y="1111338"/>
                  </a:lnTo>
                  <a:lnTo>
                    <a:pt x="334010" y="1120076"/>
                  </a:lnTo>
                  <a:lnTo>
                    <a:pt x="334010" y="1173416"/>
                  </a:lnTo>
                  <a:lnTo>
                    <a:pt x="381952" y="1173416"/>
                  </a:lnTo>
                  <a:lnTo>
                    <a:pt x="381952" y="1120076"/>
                  </a:lnTo>
                  <a:close/>
                </a:path>
                <a:path w="716279" h="1173479" extrusionOk="0">
                  <a:moveTo>
                    <a:pt x="402361" y="657390"/>
                  </a:moveTo>
                  <a:lnTo>
                    <a:pt x="401269" y="657390"/>
                  </a:lnTo>
                  <a:lnTo>
                    <a:pt x="401269" y="656120"/>
                  </a:lnTo>
                  <a:lnTo>
                    <a:pt x="371970" y="656120"/>
                  </a:lnTo>
                  <a:lnTo>
                    <a:pt x="371970" y="657390"/>
                  </a:lnTo>
                  <a:lnTo>
                    <a:pt x="370878" y="657390"/>
                  </a:lnTo>
                  <a:lnTo>
                    <a:pt x="370878" y="760260"/>
                  </a:lnTo>
                  <a:lnTo>
                    <a:pt x="371373" y="760260"/>
                  </a:lnTo>
                  <a:lnTo>
                    <a:pt x="371373" y="761530"/>
                  </a:lnTo>
                  <a:lnTo>
                    <a:pt x="401866" y="761530"/>
                  </a:lnTo>
                  <a:lnTo>
                    <a:pt x="401866" y="760260"/>
                  </a:lnTo>
                  <a:lnTo>
                    <a:pt x="402361" y="760260"/>
                  </a:lnTo>
                  <a:lnTo>
                    <a:pt x="402361" y="657390"/>
                  </a:lnTo>
                  <a:close/>
                </a:path>
                <a:path w="716279" h="1173479" extrusionOk="0">
                  <a:moveTo>
                    <a:pt x="404418" y="294005"/>
                  </a:moveTo>
                  <a:lnTo>
                    <a:pt x="401523" y="291122"/>
                  </a:lnTo>
                  <a:lnTo>
                    <a:pt x="383082" y="291122"/>
                  </a:lnTo>
                  <a:lnTo>
                    <a:pt x="380199" y="294005"/>
                  </a:lnTo>
                  <a:lnTo>
                    <a:pt x="380199" y="320268"/>
                  </a:lnTo>
                  <a:lnTo>
                    <a:pt x="383082" y="323164"/>
                  </a:lnTo>
                  <a:lnTo>
                    <a:pt x="397954" y="323164"/>
                  </a:lnTo>
                  <a:lnTo>
                    <a:pt x="401523" y="323164"/>
                  </a:lnTo>
                  <a:lnTo>
                    <a:pt x="404418" y="320268"/>
                  </a:lnTo>
                  <a:lnTo>
                    <a:pt x="404418" y="294005"/>
                  </a:lnTo>
                  <a:close/>
                </a:path>
                <a:path w="716279" h="1173479" extrusionOk="0">
                  <a:moveTo>
                    <a:pt x="428637" y="445185"/>
                  </a:moveTo>
                  <a:lnTo>
                    <a:pt x="426186" y="442747"/>
                  </a:lnTo>
                  <a:lnTo>
                    <a:pt x="393446" y="442747"/>
                  </a:lnTo>
                  <a:lnTo>
                    <a:pt x="390994" y="445185"/>
                  </a:lnTo>
                  <a:lnTo>
                    <a:pt x="390994" y="504532"/>
                  </a:lnTo>
                  <a:lnTo>
                    <a:pt x="393446" y="506971"/>
                  </a:lnTo>
                  <a:lnTo>
                    <a:pt x="423176" y="506971"/>
                  </a:lnTo>
                  <a:lnTo>
                    <a:pt x="426186" y="506971"/>
                  </a:lnTo>
                  <a:lnTo>
                    <a:pt x="428637" y="504532"/>
                  </a:lnTo>
                  <a:lnTo>
                    <a:pt x="428637" y="445185"/>
                  </a:lnTo>
                  <a:close/>
                </a:path>
                <a:path w="716279" h="1173479" extrusionOk="0">
                  <a:moveTo>
                    <a:pt x="438759" y="294005"/>
                  </a:moveTo>
                  <a:lnTo>
                    <a:pt x="435864" y="291122"/>
                  </a:lnTo>
                  <a:lnTo>
                    <a:pt x="417423" y="291122"/>
                  </a:lnTo>
                  <a:lnTo>
                    <a:pt x="414540" y="294005"/>
                  </a:lnTo>
                  <a:lnTo>
                    <a:pt x="414540" y="320268"/>
                  </a:lnTo>
                  <a:lnTo>
                    <a:pt x="417423" y="323164"/>
                  </a:lnTo>
                  <a:lnTo>
                    <a:pt x="432295" y="323164"/>
                  </a:lnTo>
                  <a:lnTo>
                    <a:pt x="435864" y="323164"/>
                  </a:lnTo>
                  <a:lnTo>
                    <a:pt x="438759" y="320268"/>
                  </a:lnTo>
                  <a:lnTo>
                    <a:pt x="438759" y="294005"/>
                  </a:lnTo>
                  <a:close/>
                </a:path>
                <a:path w="716279" h="1173479" extrusionOk="0">
                  <a:moveTo>
                    <a:pt x="459638" y="657390"/>
                  </a:moveTo>
                  <a:lnTo>
                    <a:pt x="458546" y="657390"/>
                  </a:lnTo>
                  <a:lnTo>
                    <a:pt x="458546" y="656120"/>
                  </a:lnTo>
                  <a:lnTo>
                    <a:pt x="429247" y="656120"/>
                  </a:lnTo>
                  <a:lnTo>
                    <a:pt x="429247" y="657390"/>
                  </a:lnTo>
                  <a:lnTo>
                    <a:pt x="428155" y="657390"/>
                  </a:lnTo>
                  <a:lnTo>
                    <a:pt x="428155" y="760260"/>
                  </a:lnTo>
                  <a:lnTo>
                    <a:pt x="428650" y="760260"/>
                  </a:lnTo>
                  <a:lnTo>
                    <a:pt x="428650" y="761530"/>
                  </a:lnTo>
                  <a:lnTo>
                    <a:pt x="459143" y="761530"/>
                  </a:lnTo>
                  <a:lnTo>
                    <a:pt x="459143" y="760260"/>
                  </a:lnTo>
                  <a:lnTo>
                    <a:pt x="459638" y="760260"/>
                  </a:lnTo>
                  <a:lnTo>
                    <a:pt x="459638" y="657390"/>
                  </a:lnTo>
                  <a:close/>
                </a:path>
                <a:path w="716279" h="1173479" extrusionOk="0">
                  <a:moveTo>
                    <a:pt x="473087" y="294005"/>
                  </a:moveTo>
                  <a:lnTo>
                    <a:pt x="470192" y="291122"/>
                  </a:lnTo>
                  <a:lnTo>
                    <a:pt x="451751" y="291122"/>
                  </a:lnTo>
                  <a:lnTo>
                    <a:pt x="448868" y="294005"/>
                  </a:lnTo>
                  <a:lnTo>
                    <a:pt x="448868" y="320268"/>
                  </a:lnTo>
                  <a:lnTo>
                    <a:pt x="451751" y="323164"/>
                  </a:lnTo>
                  <a:lnTo>
                    <a:pt x="466623" y="323164"/>
                  </a:lnTo>
                  <a:lnTo>
                    <a:pt x="470192" y="323164"/>
                  </a:lnTo>
                  <a:lnTo>
                    <a:pt x="473087" y="320268"/>
                  </a:lnTo>
                  <a:lnTo>
                    <a:pt x="473087" y="294005"/>
                  </a:lnTo>
                  <a:close/>
                </a:path>
                <a:path w="716279" h="1173479" extrusionOk="0">
                  <a:moveTo>
                    <a:pt x="480479" y="445185"/>
                  </a:moveTo>
                  <a:lnTo>
                    <a:pt x="478028" y="442747"/>
                  </a:lnTo>
                  <a:lnTo>
                    <a:pt x="445287" y="442747"/>
                  </a:lnTo>
                  <a:lnTo>
                    <a:pt x="442836" y="445185"/>
                  </a:lnTo>
                  <a:lnTo>
                    <a:pt x="442836" y="504532"/>
                  </a:lnTo>
                  <a:lnTo>
                    <a:pt x="445287" y="506971"/>
                  </a:lnTo>
                  <a:lnTo>
                    <a:pt x="475018" y="506971"/>
                  </a:lnTo>
                  <a:lnTo>
                    <a:pt x="478028" y="506971"/>
                  </a:lnTo>
                  <a:lnTo>
                    <a:pt x="480479" y="504532"/>
                  </a:lnTo>
                  <a:lnTo>
                    <a:pt x="480479" y="445185"/>
                  </a:lnTo>
                  <a:close/>
                </a:path>
                <a:path w="716279" h="1173479" extrusionOk="0">
                  <a:moveTo>
                    <a:pt x="493280" y="1120076"/>
                  </a:moveTo>
                  <a:lnTo>
                    <a:pt x="491388" y="1111338"/>
                  </a:lnTo>
                  <a:lnTo>
                    <a:pt x="486244" y="1104214"/>
                  </a:lnTo>
                  <a:lnTo>
                    <a:pt x="478637" y="1099413"/>
                  </a:lnTo>
                  <a:lnTo>
                    <a:pt x="469303" y="1097648"/>
                  </a:lnTo>
                  <a:lnTo>
                    <a:pt x="459981" y="1099413"/>
                  </a:lnTo>
                  <a:lnTo>
                    <a:pt x="452374" y="1104214"/>
                  </a:lnTo>
                  <a:lnTo>
                    <a:pt x="447230" y="1111338"/>
                  </a:lnTo>
                  <a:lnTo>
                    <a:pt x="445338" y="1120076"/>
                  </a:lnTo>
                  <a:lnTo>
                    <a:pt x="445338" y="1173416"/>
                  </a:lnTo>
                  <a:lnTo>
                    <a:pt x="493280" y="1173416"/>
                  </a:lnTo>
                  <a:lnTo>
                    <a:pt x="493280" y="1120076"/>
                  </a:lnTo>
                  <a:close/>
                </a:path>
                <a:path w="716279" h="1173479" extrusionOk="0">
                  <a:moveTo>
                    <a:pt x="507415" y="294005"/>
                  </a:moveTo>
                  <a:lnTo>
                    <a:pt x="504520" y="291122"/>
                  </a:lnTo>
                  <a:lnTo>
                    <a:pt x="486079" y="291122"/>
                  </a:lnTo>
                  <a:lnTo>
                    <a:pt x="483196" y="294005"/>
                  </a:lnTo>
                  <a:lnTo>
                    <a:pt x="483196" y="320268"/>
                  </a:lnTo>
                  <a:lnTo>
                    <a:pt x="486079" y="323164"/>
                  </a:lnTo>
                  <a:lnTo>
                    <a:pt x="500951" y="323164"/>
                  </a:lnTo>
                  <a:lnTo>
                    <a:pt x="504520" y="323164"/>
                  </a:lnTo>
                  <a:lnTo>
                    <a:pt x="507415" y="320268"/>
                  </a:lnTo>
                  <a:lnTo>
                    <a:pt x="507415" y="294005"/>
                  </a:lnTo>
                  <a:close/>
                </a:path>
                <a:path w="716279" h="1173479" extrusionOk="0">
                  <a:moveTo>
                    <a:pt x="516915" y="657390"/>
                  </a:moveTo>
                  <a:lnTo>
                    <a:pt x="515823" y="657390"/>
                  </a:lnTo>
                  <a:lnTo>
                    <a:pt x="515823" y="656120"/>
                  </a:lnTo>
                  <a:lnTo>
                    <a:pt x="486524" y="656120"/>
                  </a:lnTo>
                  <a:lnTo>
                    <a:pt x="486524" y="657390"/>
                  </a:lnTo>
                  <a:lnTo>
                    <a:pt x="485432" y="657390"/>
                  </a:lnTo>
                  <a:lnTo>
                    <a:pt x="485432" y="760260"/>
                  </a:lnTo>
                  <a:lnTo>
                    <a:pt x="485927" y="760260"/>
                  </a:lnTo>
                  <a:lnTo>
                    <a:pt x="485927" y="761530"/>
                  </a:lnTo>
                  <a:lnTo>
                    <a:pt x="516420" y="761530"/>
                  </a:lnTo>
                  <a:lnTo>
                    <a:pt x="516420" y="760260"/>
                  </a:lnTo>
                  <a:lnTo>
                    <a:pt x="516915" y="760260"/>
                  </a:lnTo>
                  <a:lnTo>
                    <a:pt x="516915" y="657390"/>
                  </a:lnTo>
                  <a:close/>
                </a:path>
                <a:path w="716279" h="1173479" extrusionOk="0">
                  <a:moveTo>
                    <a:pt x="532307" y="445185"/>
                  </a:moveTo>
                  <a:lnTo>
                    <a:pt x="529856" y="442747"/>
                  </a:lnTo>
                  <a:lnTo>
                    <a:pt x="497116" y="442747"/>
                  </a:lnTo>
                  <a:lnTo>
                    <a:pt x="494665" y="445185"/>
                  </a:lnTo>
                  <a:lnTo>
                    <a:pt x="494665" y="504532"/>
                  </a:lnTo>
                  <a:lnTo>
                    <a:pt x="497116" y="506971"/>
                  </a:lnTo>
                  <a:lnTo>
                    <a:pt x="526846" y="506971"/>
                  </a:lnTo>
                  <a:lnTo>
                    <a:pt x="529856" y="506971"/>
                  </a:lnTo>
                  <a:lnTo>
                    <a:pt x="532307" y="504532"/>
                  </a:lnTo>
                  <a:lnTo>
                    <a:pt x="532307" y="445185"/>
                  </a:lnTo>
                  <a:close/>
                </a:path>
                <a:path w="716279" h="1173479" extrusionOk="0">
                  <a:moveTo>
                    <a:pt x="541743" y="294005"/>
                  </a:moveTo>
                  <a:lnTo>
                    <a:pt x="538848" y="291122"/>
                  </a:lnTo>
                  <a:lnTo>
                    <a:pt x="520407" y="291122"/>
                  </a:lnTo>
                  <a:lnTo>
                    <a:pt x="517525" y="294005"/>
                  </a:lnTo>
                  <a:lnTo>
                    <a:pt x="517525" y="320268"/>
                  </a:lnTo>
                  <a:lnTo>
                    <a:pt x="520407" y="323164"/>
                  </a:lnTo>
                  <a:lnTo>
                    <a:pt x="535279" y="323164"/>
                  </a:lnTo>
                  <a:lnTo>
                    <a:pt x="538848" y="323164"/>
                  </a:lnTo>
                  <a:lnTo>
                    <a:pt x="541743" y="320268"/>
                  </a:lnTo>
                  <a:lnTo>
                    <a:pt x="541743" y="294005"/>
                  </a:lnTo>
                  <a:close/>
                </a:path>
                <a:path w="716279" h="1173479" extrusionOk="0">
                  <a:moveTo>
                    <a:pt x="574192" y="657390"/>
                  </a:moveTo>
                  <a:lnTo>
                    <a:pt x="573100" y="657390"/>
                  </a:lnTo>
                  <a:lnTo>
                    <a:pt x="573100" y="656120"/>
                  </a:lnTo>
                  <a:lnTo>
                    <a:pt x="543801" y="656120"/>
                  </a:lnTo>
                  <a:lnTo>
                    <a:pt x="543801" y="657390"/>
                  </a:lnTo>
                  <a:lnTo>
                    <a:pt x="542709" y="657390"/>
                  </a:lnTo>
                  <a:lnTo>
                    <a:pt x="542709" y="760260"/>
                  </a:lnTo>
                  <a:lnTo>
                    <a:pt x="543204" y="760260"/>
                  </a:lnTo>
                  <a:lnTo>
                    <a:pt x="543204" y="761530"/>
                  </a:lnTo>
                  <a:lnTo>
                    <a:pt x="573697" y="761530"/>
                  </a:lnTo>
                  <a:lnTo>
                    <a:pt x="573697" y="760260"/>
                  </a:lnTo>
                  <a:lnTo>
                    <a:pt x="574192" y="760260"/>
                  </a:lnTo>
                  <a:lnTo>
                    <a:pt x="574192" y="657390"/>
                  </a:lnTo>
                  <a:close/>
                </a:path>
                <a:path w="716279" h="1173479" extrusionOk="0">
                  <a:moveTo>
                    <a:pt x="576084" y="294005"/>
                  </a:moveTo>
                  <a:lnTo>
                    <a:pt x="573189" y="291122"/>
                  </a:lnTo>
                  <a:lnTo>
                    <a:pt x="554748" y="291122"/>
                  </a:lnTo>
                  <a:lnTo>
                    <a:pt x="551865" y="294005"/>
                  </a:lnTo>
                  <a:lnTo>
                    <a:pt x="551865" y="320268"/>
                  </a:lnTo>
                  <a:lnTo>
                    <a:pt x="554748" y="323164"/>
                  </a:lnTo>
                  <a:lnTo>
                    <a:pt x="569620" y="323164"/>
                  </a:lnTo>
                  <a:lnTo>
                    <a:pt x="573189" y="323164"/>
                  </a:lnTo>
                  <a:lnTo>
                    <a:pt x="576084" y="320268"/>
                  </a:lnTo>
                  <a:lnTo>
                    <a:pt x="576084" y="294005"/>
                  </a:lnTo>
                  <a:close/>
                </a:path>
                <a:path w="716279" h="1173479" extrusionOk="0">
                  <a:moveTo>
                    <a:pt x="584149" y="445185"/>
                  </a:moveTo>
                  <a:lnTo>
                    <a:pt x="581698" y="442747"/>
                  </a:lnTo>
                  <a:lnTo>
                    <a:pt x="548957" y="442747"/>
                  </a:lnTo>
                  <a:lnTo>
                    <a:pt x="546506" y="445185"/>
                  </a:lnTo>
                  <a:lnTo>
                    <a:pt x="546506" y="504532"/>
                  </a:lnTo>
                  <a:lnTo>
                    <a:pt x="548957" y="506971"/>
                  </a:lnTo>
                  <a:lnTo>
                    <a:pt x="578688" y="506971"/>
                  </a:lnTo>
                  <a:lnTo>
                    <a:pt x="581698" y="506971"/>
                  </a:lnTo>
                  <a:lnTo>
                    <a:pt x="584149" y="504532"/>
                  </a:lnTo>
                  <a:lnTo>
                    <a:pt x="584149" y="445185"/>
                  </a:lnTo>
                  <a:close/>
                </a:path>
                <a:path w="716279" h="1173479" extrusionOk="0">
                  <a:moveTo>
                    <a:pt x="604621" y="1120076"/>
                  </a:moveTo>
                  <a:lnTo>
                    <a:pt x="602716" y="1111338"/>
                  </a:lnTo>
                  <a:lnTo>
                    <a:pt x="597585" y="1104214"/>
                  </a:lnTo>
                  <a:lnTo>
                    <a:pt x="589965" y="1099413"/>
                  </a:lnTo>
                  <a:lnTo>
                    <a:pt x="580644" y="1097648"/>
                  </a:lnTo>
                  <a:lnTo>
                    <a:pt x="571322" y="1099413"/>
                  </a:lnTo>
                  <a:lnTo>
                    <a:pt x="563714" y="1104214"/>
                  </a:lnTo>
                  <a:lnTo>
                    <a:pt x="558571" y="1111338"/>
                  </a:lnTo>
                  <a:lnTo>
                    <a:pt x="556679" y="1120076"/>
                  </a:lnTo>
                  <a:lnTo>
                    <a:pt x="556679" y="1173416"/>
                  </a:lnTo>
                  <a:lnTo>
                    <a:pt x="604621" y="1173416"/>
                  </a:lnTo>
                  <a:lnTo>
                    <a:pt x="604621" y="1120076"/>
                  </a:lnTo>
                  <a:close/>
                </a:path>
                <a:path w="716279" h="1173479" extrusionOk="0">
                  <a:moveTo>
                    <a:pt x="631469" y="657390"/>
                  </a:moveTo>
                  <a:lnTo>
                    <a:pt x="630377" y="657390"/>
                  </a:lnTo>
                  <a:lnTo>
                    <a:pt x="630377" y="656120"/>
                  </a:lnTo>
                  <a:lnTo>
                    <a:pt x="601078" y="656120"/>
                  </a:lnTo>
                  <a:lnTo>
                    <a:pt x="601078" y="657390"/>
                  </a:lnTo>
                  <a:lnTo>
                    <a:pt x="599986" y="657390"/>
                  </a:lnTo>
                  <a:lnTo>
                    <a:pt x="599986" y="760260"/>
                  </a:lnTo>
                  <a:lnTo>
                    <a:pt x="600481" y="760260"/>
                  </a:lnTo>
                  <a:lnTo>
                    <a:pt x="600481" y="761530"/>
                  </a:lnTo>
                  <a:lnTo>
                    <a:pt x="630974" y="761530"/>
                  </a:lnTo>
                  <a:lnTo>
                    <a:pt x="630974" y="760260"/>
                  </a:lnTo>
                  <a:lnTo>
                    <a:pt x="631469" y="760260"/>
                  </a:lnTo>
                  <a:lnTo>
                    <a:pt x="631469" y="657390"/>
                  </a:lnTo>
                  <a:close/>
                </a:path>
                <a:path w="716279" h="1173479" extrusionOk="0">
                  <a:moveTo>
                    <a:pt x="635990" y="445185"/>
                  </a:moveTo>
                  <a:lnTo>
                    <a:pt x="633539" y="442747"/>
                  </a:lnTo>
                  <a:lnTo>
                    <a:pt x="600798" y="442747"/>
                  </a:lnTo>
                  <a:lnTo>
                    <a:pt x="598347" y="445185"/>
                  </a:lnTo>
                  <a:lnTo>
                    <a:pt x="598347" y="504532"/>
                  </a:lnTo>
                  <a:lnTo>
                    <a:pt x="600798" y="506971"/>
                  </a:lnTo>
                  <a:lnTo>
                    <a:pt x="630529" y="506971"/>
                  </a:lnTo>
                  <a:lnTo>
                    <a:pt x="633539" y="506971"/>
                  </a:lnTo>
                  <a:lnTo>
                    <a:pt x="635990" y="504532"/>
                  </a:lnTo>
                  <a:lnTo>
                    <a:pt x="635990" y="445185"/>
                  </a:lnTo>
                  <a:close/>
                </a:path>
                <a:path w="716279" h="1173479" extrusionOk="0">
                  <a:moveTo>
                    <a:pt x="688746" y="657390"/>
                  </a:moveTo>
                  <a:lnTo>
                    <a:pt x="687654" y="657390"/>
                  </a:lnTo>
                  <a:lnTo>
                    <a:pt x="687654" y="656120"/>
                  </a:lnTo>
                  <a:lnTo>
                    <a:pt x="658355" y="656120"/>
                  </a:lnTo>
                  <a:lnTo>
                    <a:pt x="658355" y="657390"/>
                  </a:lnTo>
                  <a:lnTo>
                    <a:pt x="657263" y="657390"/>
                  </a:lnTo>
                  <a:lnTo>
                    <a:pt x="657263" y="760260"/>
                  </a:lnTo>
                  <a:lnTo>
                    <a:pt x="657758" y="760260"/>
                  </a:lnTo>
                  <a:lnTo>
                    <a:pt x="657758" y="761530"/>
                  </a:lnTo>
                  <a:lnTo>
                    <a:pt x="688251" y="761530"/>
                  </a:lnTo>
                  <a:lnTo>
                    <a:pt x="688251" y="760260"/>
                  </a:lnTo>
                  <a:lnTo>
                    <a:pt x="688746" y="760260"/>
                  </a:lnTo>
                  <a:lnTo>
                    <a:pt x="688746" y="657390"/>
                  </a:lnTo>
                  <a:close/>
                </a:path>
                <a:path w="716279" h="1173479" extrusionOk="0">
                  <a:moveTo>
                    <a:pt x="715949" y="1120076"/>
                  </a:moveTo>
                  <a:lnTo>
                    <a:pt x="714057" y="1111338"/>
                  </a:lnTo>
                  <a:lnTo>
                    <a:pt x="708914" y="1104214"/>
                  </a:lnTo>
                  <a:lnTo>
                    <a:pt x="701306" y="1099413"/>
                  </a:lnTo>
                  <a:lnTo>
                    <a:pt x="691972" y="1097648"/>
                  </a:lnTo>
                  <a:lnTo>
                    <a:pt x="682650" y="1099413"/>
                  </a:lnTo>
                  <a:lnTo>
                    <a:pt x="675043" y="1104214"/>
                  </a:lnTo>
                  <a:lnTo>
                    <a:pt x="669899" y="1111338"/>
                  </a:lnTo>
                  <a:lnTo>
                    <a:pt x="668007" y="1120076"/>
                  </a:lnTo>
                  <a:lnTo>
                    <a:pt x="668007" y="1173416"/>
                  </a:lnTo>
                  <a:lnTo>
                    <a:pt x="715949" y="1173416"/>
                  </a:lnTo>
                  <a:lnTo>
                    <a:pt x="715949" y="11200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29" name="Google Shape;129;p4"/>
            <p:cNvSpPr/>
            <p:nvPr/>
          </p:nvSpPr>
          <p:spPr>
            <a:xfrm>
              <a:off x="3499713" y="3605720"/>
              <a:ext cx="3320415" cy="1173480"/>
            </a:xfrm>
            <a:custGeom>
              <a:avLst/>
              <a:gdLst/>
              <a:ahLst/>
              <a:cxnLst/>
              <a:rect l="l" t="t" r="r" b="b"/>
              <a:pathLst>
                <a:path w="3320415" h="1173479" extrusionOk="0">
                  <a:moveTo>
                    <a:pt x="25006" y="938390"/>
                  </a:moveTo>
                  <a:lnTo>
                    <a:pt x="22555" y="935951"/>
                  </a:lnTo>
                  <a:lnTo>
                    <a:pt x="2438" y="935951"/>
                  </a:lnTo>
                  <a:lnTo>
                    <a:pt x="0" y="938390"/>
                  </a:lnTo>
                  <a:lnTo>
                    <a:pt x="0" y="985304"/>
                  </a:lnTo>
                  <a:lnTo>
                    <a:pt x="2438" y="987742"/>
                  </a:lnTo>
                  <a:lnTo>
                    <a:pt x="19545" y="987742"/>
                  </a:lnTo>
                  <a:lnTo>
                    <a:pt x="22555" y="987742"/>
                  </a:lnTo>
                  <a:lnTo>
                    <a:pt x="25006" y="985304"/>
                  </a:lnTo>
                  <a:lnTo>
                    <a:pt x="25006" y="938390"/>
                  </a:lnTo>
                  <a:close/>
                </a:path>
                <a:path w="3320415" h="1173479" extrusionOk="0">
                  <a:moveTo>
                    <a:pt x="90360" y="938390"/>
                  </a:moveTo>
                  <a:lnTo>
                    <a:pt x="87909" y="935951"/>
                  </a:lnTo>
                  <a:lnTo>
                    <a:pt x="67792" y="935951"/>
                  </a:lnTo>
                  <a:lnTo>
                    <a:pt x="65354" y="938390"/>
                  </a:lnTo>
                  <a:lnTo>
                    <a:pt x="65354" y="985304"/>
                  </a:lnTo>
                  <a:lnTo>
                    <a:pt x="67792" y="987742"/>
                  </a:lnTo>
                  <a:lnTo>
                    <a:pt x="84899" y="987742"/>
                  </a:lnTo>
                  <a:lnTo>
                    <a:pt x="87909" y="987742"/>
                  </a:lnTo>
                  <a:lnTo>
                    <a:pt x="90360" y="985304"/>
                  </a:lnTo>
                  <a:lnTo>
                    <a:pt x="90360" y="938390"/>
                  </a:lnTo>
                  <a:close/>
                </a:path>
                <a:path w="3320415" h="1173479" extrusionOk="0">
                  <a:moveTo>
                    <a:pt x="155714" y="938390"/>
                  </a:moveTo>
                  <a:lnTo>
                    <a:pt x="153263" y="935951"/>
                  </a:lnTo>
                  <a:lnTo>
                    <a:pt x="133146" y="935951"/>
                  </a:lnTo>
                  <a:lnTo>
                    <a:pt x="130708" y="938390"/>
                  </a:lnTo>
                  <a:lnTo>
                    <a:pt x="130708" y="985304"/>
                  </a:lnTo>
                  <a:lnTo>
                    <a:pt x="133146" y="987742"/>
                  </a:lnTo>
                  <a:lnTo>
                    <a:pt x="150253" y="987742"/>
                  </a:lnTo>
                  <a:lnTo>
                    <a:pt x="153263" y="987742"/>
                  </a:lnTo>
                  <a:lnTo>
                    <a:pt x="155714" y="985304"/>
                  </a:lnTo>
                  <a:lnTo>
                    <a:pt x="155714" y="938390"/>
                  </a:lnTo>
                  <a:close/>
                </a:path>
                <a:path w="3320415" h="1173479" extrusionOk="0">
                  <a:moveTo>
                    <a:pt x="221081" y="938390"/>
                  </a:moveTo>
                  <a:lnTo>
                    <a:pt x="218630" y="935951"/>
                  </a:lnTo>
                  <a:lnTo>
                    <a:pt x="198513" y="935951"/>
                  </a:lnTo>
                  <a:lnTo>
                    <a:pt x="196075" y="938390"/>
                  </a:lnTo>
                  <a:lnTo>
                    <a:pt x="196075" y="985304"/>
                  </a:lnTo>
                  <a:lnTo>
                    <a:pt x="198513" y="987742"/>
                  </a:lnTo>
                  <a:lnTo>
                    <a:pt x="215620" y="987742"/>
                  </a:lnTo>
                  <a:lnTo>
                    <a:pt x="218630" y="987742"/>
                  </a:lnTo>
                  <a:lnTo>
                    <a:pt x="221081" y="985304"/>
                  </a:lnTo>
                  <a:lnTo>
                    <a:pt x="221081" y="938390"/>
                  </a:lnTo>
                  <a:close/>
                </a:path>
                <a:path w="3320415" h="1173479" extrusionOk="0">
                  <a:moveTo>
                    <a:pt x="286435" y="938390"/>
                  </a:moveTo>
                  <a:lnTo>
                    <a:pt x="283984" y="935951"/>
                  </a:lnTo>
                  <a:lnTo>
                    <a:pt x="263867" y="935951"/>
                  </a:lnTo>
                  <a:lnTo>
                    <a:pt x="261429" y="938390"/>
                  </a:lnTo>
                  <a:lnTo>
                    <a:pt x="261429" y="985304"/>
                  </a:lnTo>
                  <a:lnTo>
                    <a:pt x="263867" y="987742"/>
                  </a:lnTo>
                  <a:lnTo>
                    <a:pt x="280974" y="987742"/>
                  </a:lnTo>
                  <a:lnTo>
                    <a:pt x="283984" y="987742"/>
                  </a:lnTo>
                  <a:lnTo>
                    <a:pt x="286435" y="985304"/>
                  </a:lnTo>
                  <a:lnTo>
                    <a:pt x="286435" y="938390"/>
                  </a:lnTo>
                  <a:close/>
                </a:path>
                <a:path w="3320415" h="1173479" extrusionOk="0">
                  <a:moveTo>
                    <a:pt x="468033" y="1082243"/>
                  </a:moveTo>
                  <a:lnTo>
                    <a:pt x="465582" y="1079804"/>
                  </a:lnTo>
                  <a:lnTo>
                    <a:pt x="446557" y="1079804"/>
                  </a:lnTo>
                  <a:lnTo>
                    <a:pt x="444106" y="1082243"/>
                  </a:lnTo>
                  <a:lnTo>
                    <a:pt x="444106" y="1100277"/>
                  </a:lnTo>
                  <a:lnTo>
                    <a:pt x="446557" y="1102715"/>
                  </a:lnTo>
                  <a:lnTo>
                    <a:pt x="462572" y="1102715"/>
                  </a:lnTo>
                  <a:lnTo>
                    <a:pt x="465582" y="1102715"/>
                  </a:lnTo>
                  <a:lnTo>
                    <a:pt x="468033" y="1100277"/>
                  </a:lnTo>
                  <a:lnTo>
                    <a:pt x="468033" y="1082243"/>
                  </a:lnTo>
                  <a:close/>
                </a:path>
                <a:path w="3320415" h="1173479" extrusionOk="0">
                  <a:moveTo>
                    <a:pt x="701255" y="1129144"/>
                  </a:moveTo>
                  <a:lnTo>
                    <a:pt x="698804" y="1126705"/>
                  </a:lnTo>
                  <a:lnTo>
                    <a:pt x="670661" y="1126705"/>
                  </a:lnTo>
                  <a:lnTo>
                    <a:pt x="668210" y="1129144"/>
                  </a:lnTo>
                  <a:lnTo>
                    <a:pt x="668210" y="1170978"/>
                  </a:lnTo>
                  <a:lnTo>
                    <a:pt x="670661" y="1173416"/>
                  </a:lnTo>
                  <a:lnTo>
                    <a:pt x="695794" y="1173416"/>
                  </a:lnTo>
                  <a:lnTo>
                    <a:pt x="698804" y="1173416"/>
                  </a:lnTo>
                  <a:lnTo>
                    <a:pt x="701255" y="1170978"/>
                  </a:lnTo>
                  <a:lnTo>
                    <a:pt x="701255" y="1129144"/>
                  </a:lnTo>
                  <a:close/>
                </a:path>
                <a:path w="3320415" h="1173479" extrusionOk="0">
                  <a:moveTo>
                    <a:pt x="701255" y="1033487"/>
                  </a:moveTo>
                  <a:lnTo>
                    <a:pt x="698804" y="1031049"/>
                  </a:lnTo>
                  <a:lnTo>
                    <a:pt x="670661" y="1031049"/>
                  </a:lnTo>
                  <a:lnTo>
                    <a:pt x="668210" y="1033487"/>
                  </a:lnTo>
                  <a:lnTo>
                    <a:pt x="668210" y="1098118"/>
                  </a:lnTo>
                  <a:lnTo>
                    <a:pt x="670661" y="1100556"/>
                  </a:lnTo>
                  <a:lnTo>
                    <a:pt x="695794" y="1100556"/>
                  </a:lnTo>
                  <a:lnTo>
                    <a:pt x="698804" y="1100556"/>
                  </a:lnTo>
                  <a:lnTo>
                    <a:pt x="701255" y="1098118"/>
                  </a:lnTo>
                  <a:lnTo>
                    <a:pt x="701255" y="1033487"/>
                  </a:lnTo>
                  <a:close/>
                </a:path>
                <a:path w="3320415" h="1173479" extrusionOk="0">
                  <a:moveTo>
                    <a:pt x="701255" y="972121"/>
                  </a:moveTo>
                  <a:lnTo>
                    <a:pt x="698804" y="969683"/>
                  </a:lnTo>
                  <a:lnTo>
                    <a:pt x="670661" y="969683"/>
                  </a:lnTo>
                  <a:lnTo>
                    <a:pt x="668210" y="972121"/>
                  </a:lnTo>
                  <a:lnTo>
                    <a:pt x="668210" y="990993"/>
                  </a:lnTo>
                  <a:lnTo>
                    <a:pt x="670661" y="993432"/>
                  </a:lnTo>
                  <a:lnTo>
                    <a:pt x="695794" y="993432"/>
                  </a:lnTo>
                  <a:lnTo>
                    <a:pt x="698804" y="993432"/>
                  </a:lnTo>
                  <a:lnTo>
                    <a:pt x="701255" y="990993"/>
                  </a:lnTo>
                  <a:lnTo>
                    <a:pt x="701255" y="972121"/>
                  </a:lnTo>
                  <a:close/>
                </a:path>
                <a:path w="3320415" h="1173479" extrusionOk="0">
                  <a:moveTo>
                    <a:pt x="780567" y="1129144"/>
                  </a:moveTo>
                  <a:lnTo>
                    <a:pt x="778116" y="1126705"/>
                  </a:lnTo>
                  <a:lnTo>
                    <a:pt x="749973" y="1126705"/>
                  </a:lnTo>
                  <a:lnTo>
                    <a:pt x="747522" y="1129144"/>
                  </a:lnTo>
                  <a:lnTo>
                    <a:pt x="747522" y="1170978"/>
                  </a:lnTo>
                  <a:lnTo>
                    <a:pt x="749973" y="1173416"/>
                  </a:lnTo>
                  <a:lnTo>
                    <a:pt x="775106" y="1173416"/>
                  </a:lnTo>
                  <a:lnTo>
                    <a:pt x="778116" y="1173416"/>
                  </a:lnTo>
                  <a:lnTo>
                    <a:pt x="780567" y="1170978"/>
                  </a:lnTo>
                  <a:lnTo>
                    <a:pt x="780567" y="1129144"/>
                  </a:lnTo>
                  <a:close/>
                </a:path>
                <a:path w="3320415" h="1173479" extrusionOk="0">
                  <a:moveTo>
                    <a:pt x="780567" y="1033487"/>
                  </a:moveTo>
                  <a:lnTo>
                    <a:pt x="778116" y="1031049"/>
                  </a:lnTo>
                  <a:lnTo>
                    <a:pt x="749973" y="1031049"/>
                  </a:lnTo>
                  <a:lnTo>
                    <a:pt x="747522" y="1033487"/>
                  </a:lnTo>
                  <a:lnTo>
                    <a:pt x="747522" y="1098118"/>
                  </a:lnTo>
                  <a:lnTo>
                    <a:pt x="749973" y="1100556"/>
                  </a:lnTo>
                  <a:lnTo>
                    <a:pt x="775106" y="1100556"/>
                  </a:lnTo>
                  <a:lnTo>
                    <a:pt x="778116" y="1100556"/>
                  </a:lnTo>
                  <a:lnTo>
                    <a:pt x="780567" y="1098118"/>
                  </a:lnTo>
                  <a:lnTo>
                    <a:pt x="780567" y="1033487"/>
                  </a:lnTo>
                  <a:close/>
                </a:path>
                <a:path w="3320415" h="1173479" extrusionOk="0">
                  <a:moveTo>
                    <a:pt x="780567" y="972121"/>
                  </a:moveTo>
                  <a:lnTo>
                    <a:pt x="778116" y="969683"/>
                  </a:lnTo>
                  <a:lnTo>
                    <a:pt x="749973" y="969683"/>
                  </a:lnTo>
                  <a:lnTo>
                    <a:pt x="747522" y="972121"/>
                  </a:lnTo>
                  <a:lnTo>
                    <a:pt x="747522" y="990993"/>
                  </a:lnTo>
                  <a:lnTo>
                    <a:pt x="749973" y="993432"/>
                  </a:lnTo>
                  <a:lnTo>
                    <a:pt x="775106" y="993432"/>
                  </a:lnTo>
                  <a:lnTo>
                    <a:pt x="778116" y="993432"/>
                  </a:lnTo>
                  <a:lnTo>
                    <a:pt x="780567" y="990993"/>
                  </a:lnTo>
                  <a:lnTo>
                    <a:pt x="780567" y="972121"/>
                  </a:lnTo>
                  <a:close/>
                </a:path>
                <a:path w="3320415" h="1173479" extrusionOk="0">
                  <a:moveTo>
                    <a:pt x="862037" y="1129144"/>
                  </a:moveTo>
                  <a:lnTo>
                    <a:pt x="859586" y="1126705"/>
                  </a:lnTo>
                  <a:lnTo>
                    <a:pt x="831443" y="1126705"/>
                  </a:lnTo>
                  <a:lnTo>
                    <a:pt x="828992" y="1129144"/>
                  </a:lnTo>
                  <a:lnTo>
                    <a:pt x="828992" y="1170978"/>
                  </a:lnTo>
                  <a:lnTo>
                    <a:pt x="831443" y="1173416"/>
                  </a:lnTo>
                  <a:lnTo>
                    <a:pt x="856576" y="1173416"/>
                  </a:lnTo>
                  <a:lnTo>
                    <a:pt x="859586" y="1173416"/>
                  </a:lnTo>
                  <a:lnTo>
                    <a:pt x="862037" y="1170978"/>
                  </a:lnTo>
                  <a:lnTo>
                    <a:pt x="862037" y="1129144"/>
                  </a:lnTo>
                  <a:close/>
                </a:path>
                <a:path w="3320415" h="1173479" extrusionOk="0">
                  <a:moveTo>
                    <a:pt x="862037" y="1033487"/>
                  </a:moveTo>
                  <a:lnTo>
                    <a:pt x="859586" y="1031049"/>
                  </a:lnTo>
                  <a:lnTo>
                    <a:pt x="831443" y="1031049"/>
                  </a:lnTo>
                  <a:lnTo>
                    <a:pt x="828992" y="1033487"/>
                  </a:lnTo>
                  <a:lnTo>
                    <a:pt x="828992" y="1098118"/>
                  </a:lnTo>
                  <a:lnTo>
                    <a:pt x="831443" y="1100556"/>
                  </a:lnTo>
                  <a:lnTo>
                    <a:pt x="856576" y="1100556"/>
                  </a:lnTo>
                  <a:lnTo>
                    <a:pt x="859586" y="1100556"/>
                  </a:lnTo>
                  <a:lnTo>
                    <a:pt x="862037" y="1098118"/>
                  </a:lnTo>
                  <a:lnTo>
                    <a:pt x="862037" y="1033487"/>
                  </a:lnTo>
                  <a:close/>
                </a:path>
                <a:path w="3320415" h="1173479" extrusionOk="0">
                  <a:moveTo>
                    <a:pt x="862037" y="972121"/>
                  </a:moveTo>
                  <a:lnTo>
                    <a:pt x="859586" y="969683"/>
                  </a:lnTo>
                  <a:lnTo>
                    <a:pt x="831443" y="969683"/>
                  </a:lnTo>
                  <a:lnTo>
                    <a:pt x="828992" y="972121"/>
                  </a:lnTo>
                  <a:lnTo>
                    <a:pt x="828992" y="990993"/>
                  </a:lnTo>
                  <a:lnTo>
                    <a:pt x="831443" y="993432"/>
                  </a:lnTo>
                  <a:lnTo>
                    <a:pt x="856576" y="993432"/>
                  </a:lnTo>
                  <a:lnTo>
                    <a:pt x="859586" y="993432"/>
                  </a:lnTo>
                  <a:lnTo>
                    <a:pt x="862037" y="990993"/>
                  </a:lnTo>
                  <a:lnTo>
                    <a:pt x="862037" y="972121"/>
                  </a:lnTo>
                  <a:close/>
                </a:path>
                <a:path w="3320415" h="1173479" extrusionOk="0">
                  <a:moveTo>
                    <a:pt x="909116" y="836739"/>
                  </a:moveTo>
                  <a:lnTo>
                    <a:pt x="906665" y="834288"/>
                  </a:lnTo>
                  <a:lnTo>
                    <a:pt x="889482" y="834288"/>
                  </a:lnTo>
                  <a:lnTo>
                    <a:pt x="887044" y="836739"/>
                  </a:lnTo>
                  <a:lnTo>
                    <a:pt x="887044" y="858723"/>
                  </a:lnTo>
                  <a:lnTo>
                    <a:pt x="889482" y="861161"/>
                  </a:lnTo>
                  <a:lnTo>
                    <a:pt x="903655" y="861161"/>
                  </a:lnTo>
                  <a:lnTo>
                    <a:pt x="906665" y="861161"/>
                  </a:lnTo>
                  <a:lnTo>
                    <a:pt x="909116" y="858723"/>
                  </a:lnTo>
                  <a:lnTo>
                    <a:pt x="909116" y="836739"/>
                  </a:lnTo>
                  <a:close/>
                </a:path>
                <a:path w="3320415" h="1173479" extrusionOk="0">
                  <a:moveTo>
                    <a:pt x="941108" y="836739"/>
                  </a:moveTo>
                  <a:lnTo>
                    <a:pt x="938657" y="834288"/>
                  </a:lnTo>
                  <a:lnTo>
                    <a:pt x="921473" y="834288"/>
                  </a:lnTo>
                  <a:lnTo>
                    <a:pt x="919035" y="836739"/>
                  </a:lnTo>
                  <a:lnTo>
                    <a:pt x="919035" y="858723"/>
                  </a:lnTo>
                  <a:lnTo>
                    <a:pt x="921473" y="861161"/>
                  </a:lnTo>
                  <a:lnTo>
                    <a:pt x="935647" y="861161"/>
                  </a:lnTo>
                  <a:lnTo>
                    <a:pt x="938657" y="861161"/>
                  </a:lnTo>
                  <a:lnTo>
                    <a:pt x="941108" y="858723"/>
                  </a:lnTo>
                  <a:lnTo>
                    <a:pt x="941108" y="836739"/>
                  </a:lnTo>
                  <a:close/>
                </a:path>
                <a:path w="3320415" h="1173479" extrusionOk="0">
                  <a:moveTo>
                    <a:pt x="948385" y="1129144"/>
                  </a:moveTo>
                  <a:lnTo>
                    <a:pt x="945934" y="1126705"/>
                  </a:lnTo>
                  <a:lnTo>
                    <a:pt x="917790" y="1126705"/>
                  </a:lnTo>
                  <a:lnTo>
                    <a:pt x="915339" y="1129144"/>
                  </a:lnTo>
                  <a:lnTo>
                    <a:pt x="915339" y="1170978"/>
                  </a:lnTo>
                  <a:lnTo>
                    <a:pt x="917790" y="1173416"/>
                  </a:lnTo>
                  <a:lnTo>
                    <a:pt x="942924" y="1173416"/>
                  </a:lnTo>
                  <a:lnTo>
                    <a:pt x="945934" y="1173416"/>
                  </a:lnTo>
                  <a:lnTo>
                    <a:pt x="948385" y="1170978"/>
                  </a:lnTo>
                  <a:lnTo>
                    <a:pt x="948385" y="1129144"/>
                  </a:lnTo>
                  <a:close/>
                </a:path>
                <a:path w="3320415" h="1173479" extrusionOk="0">
                  <a:moveTo>
                    <a:pt x="948385" y="1033487"/>
                  </a:moveTo>
                  <a:lnTo>
                    <a:pt x="945934" y="1031049"/>
                  </a:lnTo>
                  <a:lnTo>
                    <a:pt x="917790" y="1031049"/>
                  </a:lnTo>
                  <a:lnTo>
                    <a:pt x="915339" y="1033487"/>
                  </a:lnTo>
                  <a:lnTo>
                    <a:pt x="915339" y="1098118"/>
                  </a:lnTo>
                  <a:lnTo>
                    <a:pt x="917790" y="1100556"/>
                  </a:lnTo>
                  <a:lnTo>
                    <a:pt x="942924" y="1100556"/>
                  </a:lnTo>
                  <a:lnTo>
                    <a:pt x="945934" y="1100556"/>
                  </a:lnTo>
                  <a:lnTo>
                    <a:pt x="948385" y="1098118"/>
                  </a:lnTo>
                  <a:lnTo>
                    <a:pt x="948385" y="1033487"/>
                  </a:lnTo>
                  <a:close/>
                </a:path>
                <a:path w="3320415" h="1173479" extrusionOk="0">
                  <a:moveTo>
                    <a:pt x="948385" y="972121"/>
                  </a:moveTo>
                  <a:lnTo>
                    <a:pt x="945934" y="969683"/>
                  </a:lnTo>
                  <a:lnTo>
                    <a:pt x="917790" y="969683"/>
                  </a:lnTo>
                  <a:lnTo>
                    <a:pt x="915339" y="972121"/>
                  </a:lnTo>
                  <a:lnTo>
                    <a:pt x="915339" y="990993"/>
                  </a:lnTo>
                  <a:lnTo>
                    <a:pt x="917790" y="993432"/>
                  </a:lnTo>
                  <a:lnTo>
                    <a:pt x="942924" y="993432"/>
                  </a:lnTo>
                  <a:lnTo>
                    <a:pt x="945934" y="993432"/>
                  </a:lnTo>
                  <a:lnTo>
                    <a:pt x="948385" y="990993"/>
                  </a:lnTo>
                  <a:lnTo>
                    <a:pt x="948385" y="972121"/>
                  </a:lnTo>
                  <a:close/>
                </a:path>
                <a:path w="3320415" h="1173479" extrusionOk="0">
                  <a:moveTo>
                    <a:pt x="973112" y="836739"/>
                  </a:moveTo>
                  <a:lnTo>
                    <a:pt x="970661" y="834288"/>
                  </a:lnTo>
                  <a:lnTo>
                    <a:pt x="953477" y="834288"/>
                  </a:lnTo>
                  <a:lnTo>
                    <a:pt x="951039" y="836739"/>
                  </a:lnTo>
                  <a:lnTo>
                    <a:pt x="951039" y="858723"/>
                  </a:lnTo>
                  <a:lnTo>
                    <a:pt x="953477" y="861161"/>
                  </a:lnTo>
                  <a:lnTo>
                    <a:pt x="967651" y="861161"/>
                  </a:lnTo>
                  <a:lnTo>
                    <a:pt x="970661" y="861161"/>
                  </a:lnTo>
                  <a:lnTo>
                    <a:pt x="973112" y="858723"/>
                  </a:lnTo>
                  <a:lnTo>
                    <a:pt x="973112" y="836739"/>
                  </a:lnTo>
                  <a:close/>
                </a:path>
                <a:path w="3320415" h="1173479" extrusionOk="0">
                  <a:moveTo>
                    <a:pt x="1005116" y="836739"/>
                  </a:moveTo>
                  <a:lnTo>
                    <a:pt x="1002665" y="834288"/>
                  </a:lnTo>
                  <a:lnTo>
                    <a:pt x="985481" y="834288"/>
                  </a:lnTo>
                  <a:lnTo>
                    <a:pt x="983043" y="836739"/>
                  </a:lnTo>
                  <a:lnTo>
                    <a:pt x="983043" y="858723"/>
                  </a:lnTo>
                  <a:lnTo>
                    <a:pt x="985481" y="861161"/>
                  </a:lnTo>
                  <a:lnTo>
                    <a:pt x="999655" y="861161"/>
                  </a:lnTo>
                  <a:lnTo>
                    <a:pt x="1002665" y="861161"/>
                  </a:lnTo>
                  <a:lnTo>
                    <a:pt x="1005116" y="858723"/>
                  </a:lnTo>
                  <a:lnTo>
                    <a:pt x="1005116" y="836739"/>
                  </a:lnTo>
                  <a:close/>
                </a:path>
                <a:path w="3320415" h="1173479" extrusionOk="0">
                  <a:moveTo>
                    <a:pt x="1034732" y="1129144"/>
                  </a:moveTo>
                  <a:lnTo>
                    <a:pt x="1032281" y="1126705"/>
                  </a:lnTo>
                  <a:lnTo>
                    <a:pt x="1004138" y="1126705"/>
                  </a:lnTo>
                  <a:lnTo>
                    <a:pt x="1001687" y="1129144"/>
                  </a:lnTo>
                  <a:lnTo>
                    <a:pt x="1001687" y="1170978"/>
                  </a:lnTo>
                  <a:lnTo>
                    <a:pt x="1004138" y="1173416"/>
                  </a:lnTo>
                  <a:lnTo>
                    <a:pt x="1029271" y="1173416"/>
                  </a:lnTo>
                  <a:lnTo>
                    <a:pt x="1032281" y="1173416"/>
                  </a:lnTo>
                  <a:lnTo>
                    <a:pt x="1034732" y="1170978"/>
                  </a:lnTo>
                  <a:lnTo>
                    <a:pt x="1034732" y="1129144"/>
                  </a:lnTo>
                  <a:close/>
                </a:path>
                <a:path w="3320415" h="1173479" extrusionOk="0">
                  <a:moveTo>
                    <a:pt x="1034732" y="1033487"/>
                  </a:moveTo>
                  <a:lnTo>
                    <a:pt x="1032281" y="1031049"/>
                  </a:lnTo>
                  <a:lnTo>
                    <a:pt x="1004138" y="1031049"/>
                  </a:lnTo>
                  <a:lnTo>
                    <a:pt x="1001687" y="1033487"/>
                  </a:lnTo>
                  <a:lnTo>
                    <a:pt x="1001687" y="1098118"/>
                  </a:lnTo>
                  <a:lnTo>
                    <a:pt x="1004138" y="1100556"/>
                  </a:lnTo>
                  <a:lnTo>
                    <a:pt x="1029271" y="1100556"/>
                  </a:lnTo>
                  <a:lnTo>
                    <a:pt x="1032281" y="1100556"/>
                  </a:lnTo>
                  <a:lnTo>
                    <a:pt x="1034732" y="1098118"/>
                  </a:lnTo>
                  <a:lnTo>
                    <a:pt x="1034732" y="1033487"/>
                  </a:lnTo>
                  <a:close/>
                </a:path>
                <a:path w="3320415" h="1173479" extrusionOk="0">
                  <a:moveTo>
                    <a:pt x="1034732" y="972121"/>
                  </a:moveTo>
                  <a:lnTo>
                    <a:pt x="1032281" y="969683"/>
                  </a:lnTo>
                  <a:lnTo>
                    <a:pt x="1004138" y="969683"/>
                  </a:lnTo>
                  <a:lnTo>
                    <a:pt x="1001687" y="972121"/>
                  </a:lnTo>
                  <a:lnTo>
                    <a:pt x="1001687" y="990993"/>
                  </a:lnTo>
                  <a:lnTo>
                    <a:pt x="1004138" y="993432"/>
                  </a:lnTo>
                  <a:lnTo>
                    <a:pt x="1029271" y="993432"/>
                  </a:lnTo>
                  <a:lnTo>
                    <a:pt x="1032281" y="993432"/>
                  </a:lnTo>
                  <a:lnTo>
                    <a:pt x="1034732" y="990993"/>
                  </a:lnTo>
                  <a:lnTo>
                    <a:pt x="1034732" y="972121"/>
                  </a:lnTo>
                  <a:close/>
                </a:path>
                <a:path w="3320415" h="1173479" extrusionOk="0">
                  <a:moveTo>
                    <a:pt x="1285252" y="999959"/>
                  </a:moveTo>
                  <a:lnTo>
                    <a:pt x="1282801" y="997508"/>
                  </a:lnTo>
                  <a:lnTo>
                    <a:pt x="1248854" y="997508"/>
                  </a:lnTo>
                  <a:lnTo>
                    <a:pt x="1246416" y="999959"/>
                  </a:lnTo>
                  <a:lnTo>
                    <a:pt x="1246416" y="1047915"/>
                  </a:lnTo>
                  <a:lnTo>
                    <a:pt x="1248854" y="1050366"/>
                  </a:lnTo>
                  <a:lnTo>
                    <a:pt x="1279791" y="1050366"/>
                  </a:lnTo>
                  <a:lnTo>
                    <a:pt x="1282801" y="1050366"/>
                  </a:lnTo>
                  <a:lnTo>
                    <a:pt x="1285252" y="1047915"/>
                  </a:lnTo>
                  <a:lnTo>
                    <a:pt x="1285252" y="999959"/>
                  </a:lnTo>
                  <a:close/>
                </a:path>
                <a:path w="3320415" h="1173479" extrusionOk="0">
                  <a:moveTo>
                    <a:pt x="1285252" y="891755"/>
                  </a:moveTo>
                  <a:lnTo>
                    <a:pt x="1282801" y="889317"/>
                  </a:lnTo>
                  <a:lnTo>
                    <a:pt x="1248854" y="889317"/>
                  </a:lnTo>
                  <a:lnTo>
                    <a:pt x="1246416" y="891755"/>
                  </a:lnTo>
                  <a:lnTo>
                    <a:pt x="1246416" y="965504"/>
                  </a:lnTo>
                  <a:lnTo>
                    <a:pt x="1248854" y="967943"/>
                  </a:lnTo>
                  <a:lnTo>
                    <a:pt x="1279791" y="967943"/>
                  </a:lnTo>
                  <a:lnTo>
                    <a:pt x="1282801" y="967943"/>
                  </a:lnTo>
                  <a:lnTo>
                    <a:pt x="1285252" y="965504"/>
                  </a:lnTo>
                  <a:lnTo>
                    <a:pt x="1285252" y="891755"/>
                  </a:lnTo>
                  <a:close/>
                </a:path>
                <a:path w="3320415" h="1173479" extrusionOk="0">
                  <a:moveTo>
                    <a:pt x="1285252" y="822337"/>
                  </a:moveTo>
                  <a:lnTo>
                    <a:pt x="1282801" y="819886"/>
                  </a:lnTo>
                  <a:lnTo>
                    <a:pt x="1248854" y="819886"/>
                  </a:lnTo>
                  <a:lnTo>
                    <a:pt x="1246416" y="822337"/>
                  </a:lnTo>
                  <a:lnTo>
                    <a:pt x="1246416" y="844321"/>
                  </a:lnTo>
                  <a:lnTo>
                    <a:pt x="1248854" y="846759"/>
                  </a:lnTo>
                  <a:lnTo>
                    <a:pt x="1279791" y="846759"/>
                  </a:lnTo>
                  <a:lnTo>
                    <a:pt x="1282801" y="846759"/>
                  </a:lnTo>
                  <a:lnTo>
                    <a:pt x="1285252" y="844321"/>
                  </a:lnTo>
                  <a:lnTo>
                    <a:pt x="1285252" y="822337"/>
                  </a:lnTo>
                  <a:close/>
                </a:path>
                <a:path w="3320415" h="1173479" extrusionOk="0">
                  <a:moveTo>
                    <a:pt x="1378470" y="999959"/>
                  </a:moveTo>
                  <a:lnTo>
                    <a:pt x="1376019" y="997508"/>
                  </a:lnTo>
                  <a:lnTo>
                    <a:pt x="1342072" y="997508"/>
                  </a:lnTo>
                  <a:lnTo>
                    <a:pt x="1339634" y="999959"/>
                  </a:lnTo>
                  <a:lnTo>
                    <a:pt x="1339634" y="1047915"/>
                  </a:lnTo>
                  <a:lnTo>
                    <a:pt x="1342072" y="1050366"/>
                  </a:lnTo>
                  <a:lnTo>
                    <a:pt x="1373009" y="1050366"/>
                  </a:lnTo>
                  <a:lnTo>
                    <a:pt x="1376019" y="1050366"/>
                  </a:lnTo>
                  <a:lnTo>
                    <a:pt x="1378470" y="1047915"/>
                  </a:lnTo>
                  <a:lnTo>
                    <a:pt x="1378470" y="999959"/>
                  </a:lnTo>
                  <a:close/>
                </a:path>
                <a:path w="3320415" h="1173479" extrusionOk="0">
                  <a:moveTo>
                    <a:pt x="1378470" y="891755"/>
                  </a:moveTo>
                  <a:lnTo>
                    <a:pt x="1376019" y="889317"/>
                  </a:lnTo>
                  <a:lnTo>
                    <a:pt x="1342072" y="889317"/>
                  </a:lnTo>
                  <a:lnTo>
                    <a:pt x="1339634" y="891755"/>
                  </a:lnTo>
                  <a:lnTo>
                    <a:pt x="1339634" y="965504"/>
                  </a:lnTo>
                  <a:lnTo>
                    <a:pt x="1342072" y="967943"/>
                  </a:lnTo>
                  <a:lnTo>
                    <a:pt x="1373009" y="967943"/>
                  </a:lnTo>
                  <a:lnTo>
                    <a:pt x="1376019" y="967943"/>
                  </a:lnTo>
                  <a:lnTo>
                    <a:pt x="1378470" y="965504"/>
                  </a:lnTo>
                  <a:lnTo>
                    <a:pt x="1378470" y="891755"/>
                  </a:lnTo>
                  <a:close/>
                </a:path>
                <a:path w="3320415" h="1173479" extrusionOk="0">
                  <a:moveTo>
                    <a:pt x="1378470" y="822337"/>
                  </a:moveTo>
                  <a:lnTo>
                    <a:pt x="1376019" y="819886"/>
                  </a:lnTo>
                  <a:lnTo>
                    <a:pt x="1342072" y="819886"/>
                  </a:lnTo>
                  <a:lnTo>
                    <a:pt x="1339634" y="822337"/>
                  </a:lnTo>
                  <a:lnTo>
                    <a:pt x="1339634" y="844321"/>
                  </a:lnTo>
                  <a:lnTo>
                    <a:pt x="1342072" y="846759"/>
                  </a:lnTo>
                  <a:lnTo>
                    <a:pt x="1373009" y="846759"/>
                  </a:lnTo>
                  <a:lnTo>
                    <a:pt x="1376019" y="846759"/>
                  </a:lnTo>
                  <a:lnTo>
                    <a:pt x="1378470" y="844321"/>
                  </a:lnTo>
                  <a:lnTo>
                    <a:pt x="1378470" y="822337"/>
                  </a:lnTo>
                  <a:close/>
                </a:path>
                <a:path w="3320415" h="1173479" extrusionOk="0">
                  <a:moveTo>
                    <a:pt x="1625790" y="1384"/>
                  </a:moveTo>
                  <a:lnTo>
                    <a:pt x="1624406" y="0"/>
                  </a:lnTo>
                  <a:lnTo>
                    <a:pt x="1615567" y="0"/>
                  </a:lnTo>
                  <a:lnTo>
                    <a:pt x="1614170" y="1384"/>
                  </a:lnTo>
                  <a:lnTo>
                    <a:pt x="1614170" y="62839"/>
                  </a:lnTo>
                  <a:lnTo>
                    <a:pt x="1615567" y="64223"/>
                  </a:lnTo>
                  <a:lnTo>
                    <a:pt x="1622691" y="64223"/>
                  </a:lnTo>
                  <a:lnTo>
                    <a:pt x="1624406" y="64223"/>
                  </a:lnTo>
                  <a:lnTo>
                    <a:pt x="1625790" y="62839"/>
                  </a:lnTo>
                  <a:lnTo>
                    <a:pt x="1625790" y="1384"/>
                  </a:lnTo>
                  <a:close/>
                </a:path>
                <a:path w="3320415" h="1173479" extrusionOk="0">
                  <a:moveTo>
                    <a:pt x="1644700" y="1384"/>
                  </a:moveTo>
                  <a:lnTo>
                    <a:pt x="1643316" y="0"/>
                  </a:lnTo>
                  <a:lnTo>
                    <a:pt x="1634477" y="0"/>
                  </a:lnTo>
                  <a:lnTo>
                    <a:pt x="1633080" y="1384"/>
                  </a:lnTo>
                  <a:lnTo>
                    <a:pt x="1633080" y="62839"/>
                  </a:lnTo>
                  <a:lnTo>
                    <a:pt x="1634477" y="64223"/>
                  </a:lnTo>
                  <a:lnTo>
                    <a:pt x="1641602" y="64223"/>
                  </a:lnTo>
                  <a:lnTo>
                    <a:pt x="1643316" y="64223"/>
                  </a:lnTo>
                  <a:lnTo>
                    <a:pt x="1644700" y="62839"/>
                  </a:lnTo>
                  <a:lnTo>
                    <a:pt x="1644700" y="1384"/>
                  </a:lnTo>
                  <a:close/>
                </a:path>
                <a:path w="3320415" h="1173479" extrusionOk="0">
                  <a:moveTo>
                    <a:pt x="1663611" y="1384"/>
                  </a:moveTo>
                  <a:lnTo>
                    <a:pt x="1662226" y="0"/>
                  </a:lnTo>
                  <a:lnTo>
                    <a:pt x="1653387" y="0"/>
                  </a:lnTo>
                  <a:lnTo>
                    <a:pt x="1651990" y="1384"/>
                  </a:lnTo>
                  <a:lnTo>
                    <a:pt x="1651990" y="62839"/>
                  </a:lnTo>
                  <a:lnTo>
                    <a:pt x="1653387" y="64223"/>
                  </a:lnTo>
                  <a:lnTo>
                    <a:pt x="1660512" y="64223"/>
                  </a:lnTo>
                  <a:lnTo>
                    <a:pt x="1662226" y="64223"/>
                  </a:lnTo>
                  <a:lnTo>
                    <a:pt x="1663611" y="62839"/>
                  </a:lnTo>
                  <a:lnTo>
                    <a:pt x="1663611" y="1384"/>
                  </a:lnTo>
                  <a:close/>
                </a:path>
                <a:path w="3320415" h="1173479" extrusionOk="0">
                  <a:moveTo>
                    <a:pt x="1682508" y="1384"/>
                  </a:moveTo>
                  <a:lnTo>
                    <a:pt x="1681124" y="0"/>
                  </a:lnTo>
                  <a:lnTo>
                    <a:pt x="1672285" y="0"/>
                  </a:lnTo>
                  <a:lnTo>
                    <a:pt x="1670888" y="1384"/>
                  </a:lnTo>
                  <a:lnTo>
                    <a:pt x="1670888" y="62839"/>
                  </a:lnTo>
                  <a:lnTo>
                    <a:pt x="1672285" y="64223"/>
                  </a:lnTo>
                  <a:lnTo>
                    <a:pt x="1679409" y="64223"/>
                  </a:lnTo>
                  <a:lnTo>
                    <a:pt x="1681124" y="64223"/>
                  </a:lnTo>
                  <a:lnTo>
                    <a:pt x="1682508" y="62839"/>
                  </a:lnTo>
                  <a:lnTo>
                    <a:pt x="1682508" y="1384"/>
                  </a:lnTo>
                  <a:close/>
                </a:path>
                <a:path w="3320415" h="1173479" extrusionOk="0">
                  <a:moveTo>
                    <a:pt x="1701419" y="1384"/>
                  </a:moveTo>
                  <a:lnTo>
                    <a:pt x="1700034" y="0"/>
                  </a:lnTo>
                  <a:lnTo>
                    <a:pt x="1691195" y="0"/>
                  </a:lnTo>
                  <a:lnTo>
                    <a:pt x="1689798" y="1384"/>
                  </a:lnTo>
                  <a:lnTo>
                    <a:pt x="1689798" y="62839"/>
                  </a:lnTo>
                  <a:lnTo>
                    <a:pt x="1691195" y="64223"/>
                  </a:lnTo>
                  <a:lnTo>
                    <a:pt x="1698320" y="64223"/>
                  </a:lnTo>
                  <a:lnTo>
                    <a:pt x="1700034" y="64223"/>
                  </a:lnTo>
                  <a:lnTo>
                    <a:pt x="1701419" y="62839"/>
                  </a:lnTo>
                  <a:lnTo>
                    <a:pt x="1701419" y="1384"/>
                  </a:lnTo>
                  <a:close/>
                </a:path>
                <a:path w="3320415" h="1173479" extrusionOk="0">
                  <a:moveTo>
                    <a:pt x="2083181" y="999959"/>
                  </a:moveTo>
                  <a:lnTo>
                    <a:pt x="2080729" y="997508"/>
                  </a:lnTo>
                  <a:lnTo>
                    <a:pt x="2046782" y="997508"/>
                  </a:lnTo>
                  <a:lnTo>
                    <a:pt x="2044344" y="999959"/>
                  </a:lnTo>
                  <a:lnTo>
                    <a:pt x="2044344" y="1047915"/>
                  </a:lnTo>
                  <a:lnTo>
                    <a:pt x="2046782" y="1050366"/>
                  </a:lnTo>
                  <a:lnTo>
                    <a:pt x="2077720" y="1050366"/>
                  </a:lnTo>
                  <a:lnTo>
                    <a:pt x="2080729" y="1050366"/>
                  </a:lnTo>
                  <a:lnTo>
                    <a:pt x="2083181" y="1047915"/>
                  </a:lnTo>
                  <a:lnTo>
                    <a:pt x="2083181" y="999959"/>
                  </a:lnTo>
                  <a:close/>
                </a:path>
                <a:path w="3320415" h="1173479" extrusionOk="0">
                  <a:moveTo>
                    <a:pt x="2083181" y="891755"/>
                  </a:moveTo>
                  <a:lnTo>
                    <a:pt x="2080729" y="889317"/>
                  </a:lnTo>
                  <a:lnTo>
                    <a:pt x="2046782" y="889317"/>
                  </a:lnTo>
                  <a:lnTo>
                    <a:pt x="2044344" y="891755"/>
                  </a:lnTo>
                  <a:lnTo>
                    <a:pt x="2044344" y="965504"/>
                  </a:lnTo>
                  <a:lnTo>
                    <a:pt x="2046782" y="967943"/>
                  </a:lnTo>
                  <a:lnTo>
                    <a:pt x="2077720" y="967943"/>
                  </a:lnTo>
                  <a:lnTo>
                    <a:pt x="2080729" y="967943"/>
                  </a:lnTo>
                  <a:lnTo>
                    <a:pt x="2083181" y="965504"/>
                  </a:lnTo>
                  <a:lnTo>
                    <a:pt x="2083181" y="891755"/>
                  </a:lnTo>
                  <a:close/>
                </a:path>
                <a:path w="3320415" h="1173479" extrusionOk="0">
                  <a:moveTo>
                    <a:pt x="2083181" y="822337"/>
                  </a:moveTo>
                  <a:lnTo>
                    <a:pt x="2080729" y="819886"/>
                  </a:lnTo>
                  <a:lnTo>
                    <a:pt x="2046782" y="819886"/>
                  </a:lnTo>
                  <a:lnTo>
                    <a:pt x="2044344" y="822337"/>
                  </a:lnTo>
                  <a:lnTo>
                    <a:pt x="2044344" y="844321"/>
                  </a:lnTo>
                  <a:lnTo>
                    <a:pt x="2046782" y="846759"/>
                  </a:lnTo>
                  <a:lnTo>
                    <a:pt x="2077720" y="846759"/>
                  </a:lnTo>
                  <a:lnTo>
                    <a:pt x="2080729" y="846759"/>
                  </a:lnTo>
                  <a:lnTo>
                    <a:pt x="2083181" y="844321"/>
                  </a:lnTo>
                  <a:lnTo>
                    <a:pt x="2083181" y="822337"/>
                  </a:lnTo>
                  <a:close/>
                </a:path>
                <a:path w="3320415" h="1173479" extrusionOk="0">
                  <a:moveTo>
                    <a:pt x="2309482" y="1129144"/>
                  </a:moveTo>
                  <a:lnTo>
                    <a:pt x="2307031" y="1126705"/>
                  </a:lnTo>
                  <a:lnTo>
                    <a:pt x="2278888" y="1126705"/>
                  </a:lnTo>
                  <a:lnTo>
                    <a:pt x="2276437" y="1129144"/>
                  </a:lnTo>
                  <a:lnTo>
                    <a:pt x="2276437" y="1170978"/>
                  </a:lnTo>
                  <a:lnTo>
                    <a:pt x="2278888" y="1173416"/>
                  </a:lnTo>
                  <a:lnTo>
                    <a:pt x="2304021" y="1173416"/>
                  </a:lnTo>
                  <a:lnTo>
                    <a:pt x="2307031" y="1173416"/>
                  </a:lnTo>
                  <a:lnTo>
                    <a:pt x="2309482" y="1170978"/>
                  </a:lnTo>
                  <a:lnTo>
                    <a:pt x="2309482" y="1129144"/>
                  </a:lnTo>
                  <a:close/>
                </a:path>
                <a:path w="3320415" h="1173479" extrusionOk="0">
                  <a:moveTo>
                    <a:pt x="2309482" y="1033487"/>
                  </a:moveTo>
                  <a:lnTo>
                    <a:pt x="2307031" y="1031049"/>
                  </a:lnTo>
                  <a:lnTo>
                    <a:pt x="2278888" y="1031049"/>
                  </a:lnTo>
                  <a:lnTo>
                    <a:pt x="2276437" y="1033487"/>
                  </a:lnTo>
                  <a:lnTo>
                    <a:pt x="2276437" y="1098118"/>
                  </a:lnTo>
                  <a:lnTo>
                    <a:pt x="2278888" y="1100556"/>
                  </a:lnTo>
                  <a:lnTo>
                    <a:pt x="2304021" y="1100556"/>
                  </a:lnTo>
                  <a:lnTo>
                    <a:pt x="2307031" y="1100556"/>
                  </a:lnTo>
                  <a:lnTo>
                    <a:pt x="2309482" y="1098118"/>
                  </a:lnTo>
                  <a:lnTo>
                    <a:pt x="2309482" y="1033487"/>
                  </a:lnTo>
                  <a:close/>
                </a:path>
                <a:path w="3320415" h="1173479" extrusionOk="0">
                  <a:moveTo>
                    <a:pt x="2309482" y="972121"/>
                  </a:moveTo>
                  <a:lnTo>
                    <a:pt x="2307031" y="969683"/>
                  </a:lnTo>
                  <a:lnTo>
                    <a:pt x="2278888" y="969683"/>
                  </a:lnTo>
                  <a:lnTo>
                    <a:pt x="2276437" y="972121"/>
                  </a:lnTo>
                  <a:lnTo>
                    <a:pt x="2276437" y="990993"/>
                  </a:lnTo>
                  <a:lnTo>
                    <a:pt x="2278888" y="993432"/>
                  </a:lnTo>
                  <a:lnTo>
                    <a:pt x="2304021" y="993432"/>
                  </a:lnTo>
                  <a:lnTo>
                    <a:pt x="2307031" y="993432"/>
                  </a:lnTo>
                  <a:lnTo>
                    <a:pt x="2309482" y="990993"/>
                  </a:lnTo>
                  <a:lnTo>
                    <a:pt x="2309482" y="972121"/>
                  </a:lnTo>
                  <a:close/>
                </a:path>
                <a:path w="3320415" h="1173479" extrusionOk="0">
                  <a:moveTo>
                    <a:pt x="2332761" y="836739"/>
                  </a:moveTo>
                  <a:lnTo>
                    <a:pt x="2330310" y="834288"/>
                  </a:lnTo>
                  <a:lnTo>
                    <a:pt x="2313127" y="834288"/>
                  </a:lnTo>
                  <a:lnTo>
                    <a:pt x="2310688" y="836739"/>
                  </a:lnTo>
                  <a:lnTo>
                    <a:pt x="2310688" y="858723"/>
                  </a:lnTo>
                  <a:lnTo>
                    <a:pt x="2313127" y="861161"/>
                  </a:lnTo>
                  <a:lnTo>
                    <a:pt x="2327300" y="861161"/>
                  </a:lnTo>
                  <a:lnTo>
                    <a:pt x="2330310" y="861161"/>
                  </a:lnTo>
                  <a:lnTo>
                    <a:pt x="2332761" y="858723"/>
                  </a:lnTo>
                  <a:lnTo>
                    <a:pt x="2332761" y="836739"/>
                  </a:lnTo>
                  <a:close/>
                </a:path>
                <a:path w="3320415" h="1173479" extrusionOk="0">
                  <a:moveTo>
                    <a:pt x="2364752" y="836739"/>
                  </a:moveTo>
                  <a:lnTo>
                    <a:pt x="2362301" y="834288"/>
                  </a:lnTo>
                  <a:lnTo>
                    <a:pt x="2345118" y="834288"/>
                  </a:lnTo>
                  <a:lnTo>
                    <a:pt x="2342680" y="836739"/>
                  </a:lnTo>
                  <a:lnTo>
                    <a:pt x="2342680" y="858723"/>
                  </a:lnTo>
                  <a:lnTo>
                    <a:pt x="2345118" y="861161"/>
                  </a:lnTo>
                  <a:lnTo>
                    <a:pt x="2359291" y="861161"/>
                  </a:lnTo>
                  <a:lnTo>
                    <a:pt x="2362301" y="861161"/>
                  </a:lnTo>
                  <a:lnTo>
                    <a:pt x="2364752" y="858723"/>
                  </a:lnTo>
                  <a:lnTo>
                    <a:pt x="2364752" y="836739"/>
                  </a:lnTo>
                  <a:close/>
                </a:path>
                <a:path w="3320415" h="1173479" extrusionOk="0">
                  <a:moveTo>
                    <a:pt x="2388793" y="1129144"/>
                  </a:moveTo>
                  <a:lnTo>
                    <a:pt x="2386342" y="1126705"/>
                  </a:lnTo>
                  <a:lnTo>
                    <a:pt x="2358199" y="1126705"/>
                  </a:lnTo>
                  <a:lnTo>
                    <a:pt x="2355748" y="1129144"/>
                  </a:lnTo>
                  <a:lnTo>
                    <a:pt x="2355748" y="1170978"/>
                  </a:lnTo>
                  <a:lnTo>
                    <a:pt x="2358199" y="1173416"/>
                  </a:lnTo>
                  <a:lnTo>
                    <a:pt x="2383332" y="1173416"/>
                  </a:lnTo>
                  <a:lnTo>
                    <a:pt x="2386342" y="1173416"/>
                  </a:lnTo>
                  <a:lnTo>
                    <a:pt x="2388793" y="1170978"/>
                  </a:lnTo>
                  <a:lnTo>
                    <a:pt x="2388793" y="1129144"/>
                  </a:lnTo>
                  <a:close/>
                </a:path>
                <a:path w="3320415" h="1173479" extrusionOk="0">
                  <a:moveTo>
                    <a:pt x="2388793" y="1033487"/>
                  </a:moveTo>
                  <a:lnTo>
                    <a:pt x="2386342" y="1031049"/>
                  </a:lnTo>
                  <a:lnTo>
                    <a:pt x="2358199" y="1031049"/>
                  </a:lnTo>
                  <a:lnTo>
                    <a:pt x="2355748" y="1033487"/>
                  </a:lnTo>
                  <a:lnTo>
                    <a:pt x="2355748" y="1098118"/>
                  </a:lnTo>
                  <a:lnTo>
                    <a:pt x="2358199" y="1100556"/>
                  </a:lnTo>
                  <a:lnTo>
                    <a:pt x="2383332" y="1100556"/>
                  </a:lnTo>
                  <a:lnTo>
                    <a:pt x="2386342" y="1100556"/>
                  </a:lnTo>
                  <a:lnTo>
                    <a:pt x="2388793" y="1098118"/>
                  </a:lnTo>
                  <a:lnTo>
                    <a:pt x="2388793" y="1033487"/>
                  </a:lnTo>
                  <a:close/>
                </a:path>
                <a:path w="3320415" h="1173479" extrusionOk="0">
                  <a:moveTo>
                    <a:pt x="2388793" y="972121"/>
                  </a:moveTo>
                  <a:lnTo>
                    <a:pt x="2386342" y="969683"/>
                  </a:lnTo>
                  <a:lnTo>
                    <a:pt x="2358199" y="969683"/>
                  </a:lnTo>
                  <a:lnTo>
                    <a:pt x="2355748" y="972121"/>
                  </a:lnTo>
                  <a:lnTo>
                    <a:pt x="2355748" y="990993"/>
                  </a:lnTo>
                  <a:lnTo>
                    <a:pt x="2358199" y="993432"/>
                  </a:lnTo>
                  <a:lnTo>
                    <a:pt x="2383332" y="993432"/>
                  </a:lnTo>
                  <a:lnTo>
                    <a:pt x="2386342" y="993432"/>
                  </a:lnTo>
                  <a:lnTo>
                    <a:pt x="2388793" y="990993"/>
                  </a:lnTo>
                  <a:lnTo>
                    <a:pt x="2388793" y="972121"/>
                  </a:lnTo>
                  <a:close/>
                </a:path>
                <a:path w="3320415" h="1173479" extrusionOk="0">
                  <a:moveTo>
                    <a:pt x="2396756" y="836739"/>
                  </a:moveTo>
                  <a:lnTo>
                    <a:pt x="2394305" y="834288"/>
                  </a:lnTo>
                  <a:lnTo>
                    <a:pt x="2377122" y="834288"/>
                  </a:lnTo>
                  <a:lnTo>
                    <a:pt x="2374684" y="836739"/>
                  </a:lnTo>
                  <a:lnTo>
                    <a:pt x="2374684" y="858723"/>
                  </a:lnTo>
                  <a:lnTo>
                    <a:pt x="2377122" y="861161"/>
                  </a:lnTo>
                  <a:lnTo>
                    <a:pt x="2391295" y="861161"/>
                  </a:lnTo>
                  <a:lnTo>
                    <a:pt x="2394305" y="861161"/>
                  </a:lnTo>
                  <a:lnTo>
                    <a:pt x="2396756" y="858723"/>
                  </a:lnTo>
                  <a:lnTo>
                    <a:pt x="2396756" y="836739"/>
                  </a:lnTo>
                  <a:close/>
                </a:path>
                <a:path w="3320415" h="1173479" extrusionOk="0">
                  <a:moveTo>
                    <a:pt x="2428748" y="836739"/>
                  </a:moveTo>
                  <a:lnTo>
                    <a:pt x="2426297" y="834288"/>
                  </a:lnTo>
                  <a:lnTo>
                    <a:pt x="2409113" y="834288"/>
                  </a:lnTo>
                  <a:lnTo>
                    <a:pt x="2406675" y="836739"/>
                  </a:lnTo>
                  <a:lnTo>
                    <a:pt x="2406675" y="858723"/>
                  </a:lnTo>
                  <a:lnTo>
                    <a:pt x="2409113" y="861161"/>
                  </a:lnTo>
                  <a:lnTo>
                    <a:pt x="2423287" y="861161"/>
                  </a:lnTo>
                  <a:lnTo>
                    <a:pt x="2426297" y="861161"/>
                  </a:lnTo>
                  <a:lnTo>
                    <a:pt x="2428748" y="858723"/>
                  </a:lnTo>
                  <a:lnTo>
                    <a:pt x="2428748" y="836739"/>
                  </a:lnTo>
                  <a:close/>
                </a:path>
                <a:path w="3320415" h="1173479" extrusionOk="0">
                  <a:moveTo>
                    <a:pt x="2470264" y="1129144"/>
                  </a:moveTo>
                  <a:lnTo>
                    <a:pt x="2467813" y="1126705"/>
                  </a:lnTo>
                  <a:lnTo>
                    <a:pt x="2439670" y="1126705"/>
                  </a:lnTo>
                  <a:lnTo>
                    <a:pt x="2437219" y="1129144"/>
                  </a:lnTo>
                  <a:lnTo>
                    <a:pt x="2437219" y="1170978"/>
                  </a:lnTo>
                  <a:lnTo>
                    <a:pt x="2439670" y="1173416"/>
                  </a:lnTo>
                  <a:lnTo>
                    <a:pt x="2464803" y="1173416"/>
                  </a:lnTo>
                  <a:lnTo>
                    <a:pt x="2467813" y="1173416"/>
                  </a:lnTo>
                  <a:lnTo>
                    <a:pt x="2470264" y="1170978"/>
                  </a:lnTo>
                  <a:lnTo>
                    <a:pt x="2470264" y="1129144"/>
                  </a:lnTo>
                  <a:close/>
                </a:path>
                <a:path w="3320415" h="1173479" extrusionOk="0">
                  <a:moveTo>
                    <a:pt x="2470264" y="1033487"/>
                  </a:moveTo>
                  <a:lnTo>
                    <a:pt x="2467813" y="1031049"/>
                  </a:lnTo>
                  <a:lnTo>
                    <a:pt x="2439670" y="1031049"/>
                  </a:lnTo>
                  <a:lnTo>
                    <a:pt x="2437219" y="1033487"/>
                  </a:lnTo>
                  <a:lnTo>
                    <a:pt x="2437219" y="1098118"/>
                  </a:lnTo>
                  <a:lnTo>
                    <a:pt x="2439670" y="1100556"/>
                  </a:lnTo>
                  <a:lnTo>
                    <a:pt x="2464803" y="1100556"/>
                  </a:lnTo>
                  <a:lnTo>
                    <a:pt x="2467813" y="1100556"/>
                  </a:lnTo>
                  <a:lnTo>
                    <a:pt x="2470264" y="1098118"/>
                  </a:lnTo>
                  <a:lnTo>
                    <a:pt x="2470264" y="1033487"/>
                  </a:lnTo>
                  <a:close/>
                </a:path>
                <a:path w="3320415" h="1173479" extrusionOk="0">
                  <a:moveTo>
                    <a:pt x="2470264" y="972121"/>
                  </a:moveTo>
                  <a:lnTo>
                    <a:pt x="2467813" y="969683"/>
                  </a:lnTo>
                  <a:lnTo>
                    <a:pt x="2439670" y="969683"/>
                  </a:lnTo>
                  <a:lnTo>
                    <a:pt x="2437219" y="972121"/>
                  </a:lnTo>
                  <a:lnTo>
                    <a:pt x="2437219" y="990993"/>
                  </a:lnTo>
                  <a:lnTo>
                    <a:pt x="2439670" y="993432"/>
                  </a:lnTo>
                  <a:lnTo>
                    <a:pt x="2464803" y="993432"/>
                  </a:lnTo>
                  <a:lnTo>
                    <a:pt x="2467813" y="993432"/>
                  </a:lnTo>
                  <a:lnTo>
                    <a:pt x="2470264" y="990993"/>
                  </a:lnTo>
                  <a:lnTo>
                    <a:pt x="2470264" y="972121"/>
                  </a:lnTo>
                  <a:close/>
                </a:path>
                <a:path w="3320415" h="1173479" extrusionOk="0">
                  <a:moveTo>
                    <a:pt x="2556611" y="1129144"/>
                  </a:moveTo>
                  <a:lnTo>
                    <a:pt x="2554160" y="1126705"/>
                  </a:lnTo>
                  <a:lnTo>
                    <a:pt x="2526017" y="1126705"/>
                  </a:lnTo>
                  <a:lnTo>
                    <a:pt x="2523566" y="1129144"/>
                  </a:lnTo>
                  <a:lnTo>
                    <a:pt x="2523566" y="1170978"/>
                  </a:lnTo>
                  <a:lnTo>
                    <a:pt x="2526017" y="1173416"/>
                  </a:lnTo>
                  <a:lnTo>
                    <a:pt x="2551150" y="1173416"/>
                  </a:lnTo>
                  <a:lnTo>
                    <a:pt x="2554160" y="1173416"/>
                  </a:lnTo>
                  <a:lnTo>
                    <a:pt x="2556611" y="1170978"/>
                  </a:lnTo>
                  <a:lnTo>
                    <a:pt x="2556611" y="1129144"/>
                  </a:lnTo>
                  <a:close/>
                </a:path>
                <a:path w="3320415" h="1173479" extrusionOk="0">
                  <a:moveTo>
                    <a:pt x="2556611" y="1033487"/>
                  </a:moveTo>
                  <a:lnTo>
                    <a:pt x="2554160" y="1031049"/>
                  </a:lnTo>
                  <a:lnTo>
                    <a:pt x="2526017" y="1031049"/>
                  </a:lnTo>
                  <a:lnTo>
                    <a:pt x="2523566" y="1033487"/>
                  </a:lnTo>
                  <a:lnTo>
                    <a:pt x="2523566" y="1098118"/>
                  </a:lnTo>
                  <a:lnTo>
                    <a:pt x="2526017" y="1100556"/>
                  </a:lnTo>
                  <a:lnTo>
                    <a:pt x="2551150" y="1100556"/>
                  </a:lnTo>
                  <a:lnTo>
                    <a:pt x="2554160" y="1100556"/>
                  </a:lnTo>
                  <a:lnTo>
                    <a:pt x="2556611" y="1098118"/>
                  </a:lnTo>
                  <a:lnTo>
                    <a:pt x="2556611" y="1033487"/>
                  </a:lnTo>
                  <a:close/>
                </a:path>
                <a:path w="3320415" h="1173479" extrusionOk="0">
                  <a:moveTo>
                    <a:pt x="2556611" y="972121"/>
                  </a:moveTo>
                  <a:lnTo>
                    <a:pt x="2554160" y="969683"/>
                  </a:lnTo>
                  <a:lnTo>
                    <a:pt x="2526017" y="969683"/>
                  </a:lnTo>
                  <a:lnTo>
                    <a:pt x="2523566" y="972121"/>
                  </a:lnTo>
                  <a:lnTo>
                    <a:pt x="2523566" y="990993"/>
                  </a:lnTo>
                  <a:lnTo>
                    <a:pt x="2526017" y="993432"/>
                  </a:lnTo>
                  <a:lnTo>
                    <a:pt x="2551150" y="993432"/>
                  </a:lnTo>
                  <a:lnTo>
                    <a:pt x="2554160" y="993432"/>
                  </a:lnTo>
                  <a:lnTo>
                    <a:pt x="2556611" y="990993"/>
                  </a:lnTo>
                  <a:lnTo>
                    <a:pt x="2556611" y="972121"/>
                  </a:lnTo>
                  <a:close/>
                </a:path>
                <a:path w="3320415" h="1173479" extrusionOk="0">
                  <a:moveTo>
                    <a:pt x="2642959" y="1129144"/>
                  </a:moveTo>
                  <a:lnTo>
                    <a:pt x="2640507" y="1126705"/>
                  </a:lnTo>
                  <a:lnTo>
                    <a:pt x="2612364" y="1126705"/>
                  </a:lnTo>
                  <a:lnTo>
                    <a:pt x="2609913" y="1129144"/>
                  </a:lnTo>
                  <a:lnTo>
                    <a:pt x="2609913" y="1170978"/>
                  </a:lnTo>
                  <a:lnTo>
                    <a:pt x="2612364" y="1173416"/>
                  </a:lnTo>
                  <a:lnTo>
                    <a:pt x="2637498" y="1173416"/>
                  </a:lnTo>
                  <a:lnTo>
                    <a:pt x="2640507" y="1173416"/>
                  </a:lnTo>
                  <a:lnTo>
                    <a:pt x="2642959" y="1170978"/>
                  </a:lnTo>
                  <a:lnTo>
                    <a:pt x="2642959" y="1129144"/>
                  </a:lnTo>
                  <a:close/>
                </a:path>
                <a:path w="3320415" h="1173479" extrusionOk="0">
                  <a:moveTo>
                    <a:pt x="2642959" y="1033487"/>
                  </a:moveTo>
                  <a:lnTo>
                    <a:pt x="2640507" y="1031049"/>
                  </a:lnTo>
                  <a:lnTo>
                    <a:pt x="2612364" y="1031049"/>
                  </a:lnTo>
                  <a:lnTo>
                    <a:pt x="2609913" y="1033487"/>
                  </a:lnTo>
                  <a:lnTo>
                    <a:pt x="2609913" y="1098118"/>
                  </a:lnTo>
                  <a:lnTo>
                    <a:pt x="2612364" y="1100556"/>
                  </a:lnTo>
                  <a:lnTo>
                    <a:pt x="2637498" y="1100556"/>
                  </a:lnTo>
                  <a:lnTo>
                    <a:pt x="2640507" y="1100556"/>
                  </a:lnTo>
                  <a:lnTo>
                    <a:pt x="2642959" y="1098118"/>
                  </a:lnTo>
                  <a:lnTo>
                    <a:pt x="2642959" y="1033487"/>
                  </a:lnTo>
                  <a:close/>
                </a:path>
                <a:path w="3320415" h="1173479" extrusionOk="0">
                  <a:moveTo>
                    <a:pt x="2642959" y="972121"/>
                  </a:moveTo>
                  <a:lnTo>
                    <a:pt x="2640507" y="969683"/>
                  </a:lnTo>
                  <a:lnTo>
                    <a:pt x="2612364" y="969683"/>
                  </a:lnTo>
                  <a:lnTo>
                    <a:pt x="2609913" y="972121"/>
                  </a:lnTo>
                  <a:lnTo>
                    <a:pt x="2609913" y="990993"/>
                  </a:lnTo>
                  <a:lnTo>
                    <a:pt x="2612364" y="993432"/>
                  </a:lnTo>
                  <a:lnTo>
                    <a:pt x="2637498" y="993432"/>
                  </a:lnTo>
                  <a:lnTo>
                    <a:pt x="2640507" y="993432"/>
                  </a:lnTo>
                  <a:lnTo>
                    <a:pt x="2642959" y="990993"/>
                  </a:lnTo>
                  <a:lnTo>
                    <a:pt x="2642959" y="972121"/>
                  </a:lnTo>
                  <a:close/>
                </a:path>
                <a:path w="3320415" h="1173479" extrusionOk="0">
                  <a:moveTo>
                    <a:pt x="3058414" y="931367"/>
                  </a:moveTo>
                  <a:lnTo>
                    <a:pt x="3055963" y="928928"/>
                  </a:lnTo>
                  <a:lnTo>
                    <a:pt x="3035846" y="928928"/>
                  </a:lnTo>
                  <a:lnTo>
                    <a:pt x="3033407" y="931367"/>
                  </a:lnTo>
                  <a:lnTo>
                    <a:pt x="3033407" y="978281"/>
                  </a:lnTo>
                  <a:lnTo>
                    <a:pt x="3035846" y="980719"/>
                  </a:lnTo>
                  <a:lnTo>
                    <a:pt x="3052953" y="980719"/>
                  </a:lnTo>
                  <a:lnTo>
                    <a:pt x="3055963" y="980719"/>
                  </a:lnTo>
                  <a:lnTo>
                    <a:pt x="3058414" y="978281"/>
                  </a:lnTo>
                  <a:lnTo>
                    <a:pt x="3058414" y="931367"/>
                  </a:lnTo>
                  <a:close/>
                </a:path>
                <a:path w="3320415" h="1173479" extrusionOk="0">
                  <a:moveTo>
                    <a:pt x="3058414" y="865619"/>
                  </a:moveTo>
                  <a:lnTo>
                    <a:pt x="3056267" y="863473"/>
                  </a:lnTo>
                  <a:lnTo>
                    <a:pt x="3035566" y="863473"/>
                  </a:lnTo>
                  <a:lnTo>
                    <a:pt x="3033407" y="865619"/>
                  </a:lnTo>
                  <a:lnTo>
                    <a:pt x="3033407" y="879335"/>
                  </a:lnTo>
                  <a:lnTo>
                    <a:pt x="3035566" y="881481"/>
                  </a:lnTo>
                  <a:lnTo>
                    <a:pt x="3053613" y="881481"/>
                  </a:lnTo>
                  <a:lnTo>
                    <a:pt x="3056267" y="881481"/>
                  </a:lnTo>
                  <a:lnTo>
                    <a:pt x="3058414" y="879335"/>
                  </a:lnTo>
                  <a:lnTo>
                    <a:pt x="3058414" y="865619"/>
                  </a:lnTo>
                  <a:close/>
                </a:path>
                <a:path w="3320415" h="1173479" extrusionOk="0">
                  <a:moveTo>
                    <a:pt x="3123768" y="931367"/>
                  </a:moveTo>
                  <a:lnTo>
                    <a:pt x="3121317" y="928928"/>
                  </a:lnTo>
                  <a:lnTo>
                    <a:pt x="3101200" y="928928"/>
                  </a:lnTo>
                  <a:lnTo>
                    <a:pt x="3098762" y="931367"/>
                  </a:lnTo>
                  <a:lnTo>
                    <a:pt x="3098762" y="978281"/>
                  </a:lnTo>
                  <a:lnTo>
                    <a:pt x="3101200" y="980719"/>
                  </a:lnTo>
                  <a:lnTo>
                    <a:pt x="3118307" y="980719"/>
                  </a:lnTo>
                  <a:lnTo>
                    <a:pt x="3121317" y="980719"/>
                  </a:lnTo>
                  <a:lnTo>
                    <a:pt x="3123768" y="978281"/>
                  </a:lnTo>
                  <a:lnTo>
                    <a:pt x="3123768" y="931367"/>
                  </a:lnTo>
                  <a:close/>
                </a:path>
                <a:path w="3320415" h="1173479" extrusionOk="0">
                  <a:moveTo>
                    <a:pt x="3123768" y="865619"/>
                  </a:moveTo>
                  <a:lnTo>
                    <a:pt x="3121622" y="863473"/>
                  </a:lnTo>
                  <a:lnTo>
                    <a:pt x="3100921" y="863473"/>
                  </a:lnTo>
                  <a:lnTo>
                    <a:pt x="3098762" y="865619"/>
                  </a:lnTo>
                  <a:lnTo>
                    <a:pt x="3098762" y="879335"/>
                  </a:lnTo>
                  <a:lnTo>
                    <a:pt x="3100921" y="881481"/>
                  </a:lnTo>
                  <a:lnTo>
                    <a:pt x="3118967" y="881481"/>
                  </a:lnTo>
                  <a:lnTo>
                    <a:pt x="3121622" y="881481"/>
                  </a:lnTo>
                  <a:lnTo>
                    <a:pt x="3123768" y="879335"/>
                  </a:lnTo>
                  <a:lnTo>
                    <a:pt x="3123768" y="865619"/>
                  </a:lnTo>
                  <a:close/>
                </a:path>
                <a:path w="3320415" h="1173479" extrusionOk="0">
                  <a:moveTo>
                    <a:pt x="3128708" y="1029690"/>
                  </a:moveTo>
                  <a:lnTo>
                    <a:pt x="3126257" y="1027252"/>
                  </a:lnTo>
                  <a:lnTo>
                    <a:pt x="3090799" y="1027252"/>
                  </a:lnTo>
                  <a:lnTo>
                    <a:pt x="3088360" y="1029690"/>
                  </a:lnTo>
                  <a:lnTo>
                    <a:pt x="3088360" y="1113777"/>
                  </a:lnTo>
                  <a:lnTo>
                    <a:pt x="3090799" y="1116215"/>
                  </a:lnTo>
                  <a:lnTo>
                    <a:pt x="3123247" y="1116215"/>
                  </a:lnTo>
                  <a:lnTo>
                    <a:pt x="3126257" y="1116215"/>
                  </a:lnTo>
                  <a:lnTo>
                    <a:pt x="3128708" y="1113777"/>
                  </a:lnTo>
                  <a:lnTo>
                    <a:pt x="3128708" y="1029690"/>
                  </a:lnTo>
                  <a:close/>
                </a:path>
                <a:path w="3320415" h="1173479" extrusionOk="0">
                  <a:moveTo>
                    <a:pt x="3189122" y="865619"/>
                  </a:moveTo>
                  <a:lnTo>
                    <a:pt x="3186976" y="863473"/>
                  </a:lnTo>
                  <a:lnTo>
                    <a:pt x="3166275" y="863473"/>
                  </a:lnTo>
                  <a:lnTo>
                    <a:pt x="3164116" y="865619"/>
                  </a:lnTo>
                  <a:lnTo>
                    <a:pt x="3164116" y="879335"/>
                  </a:lnTo>
                  <a:lnTo>
                    <a:pt x="3166275" y="881481"/>
                  </a:lnTo>
                  <a:lnTo>
                    <a:pt x="3184321" y="881481"/>
                  </a:lnTo>
                  <a:lnTo>
                    <a:pt x="3186976" y="881481"/>
                  </a:lnTo>
                  <a:lnTo>
                    <a:pt x="3189122" y="879335"/>
                  </a:lnTo>
                  <a:lnTo>
                    <a:pt x="3189122" y="865619"/>
                  </a:lnTo>
                  <a:close/>
                </a:path>
                <a:path w="3320415" h="1173479" extrusionOk="0">
                  <a:moveTo>
                    <a:pt x="3189135" y="931367"/>
                  </a:moveTo>
                  <a:lnTo>
                    <a:pt x="3186684" y="928928"/>
                  </a:lnTo>
                  <a:lnTo>
                    <a:pt x="3166567" y="928928"/>
                  </a:lnTo>
                  <a:lnTo>
                    <a:pt x="3164128" y="931367"/>
                  </a:lnTo>
                  <a:lnTo>
                    <a:pt x="3164128" y="978281"/>
                  </a:lnTo>
                  <a:lnTo>
                    <a:pt x="3166567" y="980719"/>
                  </a:lnTo>
                  <a:lnTo>
                    <a:pt x="3183674" y="980719"/>
                  </a:lnTo>
                  <a:lnTo>
                    <a:pt x="3186684" y="980719"/>
                  </a:lnTo>
                  <a:lnTo>
                    <a:pt x="3189135" y="978281"/>
                  </a:lnTo>
                  <a:lnTo>
                    <a:pt x="3189135" y="931367"/>
                  </a:lnTo>
                  <a:close/>
                </a:path>
                <a:path w="3320415" h="1173479" extrusionOk="0">
                  <a:moveTo>
                    <a:pt x="3196806" y="1029690"/>
                  </a:moveTo>
                  <a:lnTo>
                    <a:pt x="3194354" y="1027252"/>
                  </a:lnTo>
                  <a:lnTo>
                    <a:pt x="3158896" y="1027252"/>
                  </a:lnTo>
                  <a:lnTo>
                    <a:pt x="3156458" y="1029690"/>
                  </a:lnTo>
                  <a:lnTo>
                    <a:pt x="3156458" y="1113777"/>
                  </a:lnTo>
                  <a:lnTo>
                    <a:pt x="3158896" y="1116215"/>
                  </a:lnTo>
                  <a:lnTo>
                    <a:pt x="3191345" y="1116215"/>
                  </a:lnTo>
                  <a:lnTo>
                    <a:pt x="3194354" y="1116215"/>
                  </a:lnTo>
                  <a:lnTo>
                    <a:pt x="3196806" y="1113777"/>
                  </a:lnTo>
                  <a:lnTo>
                    <a:pt x="3196806" y="1029690"/>
                  </a:lnTo>
                  <a:close/>
                </a:path>
                <a:path w="3320415" h="1173479" extrusionOk="0">
                  <a:moveTo>
                    <a:pt x="3254476" y="865619"/>
                  </a:moveTo>
                  <a:lnTo>
                    <a:pt x="3252330" y="863473"/>
                  </a:lnTo>
                  <a:lnTo>
                    <a:pt x="3231629" y="863473"/>
                  </a:lnTo>
                  <a:lnTo>
                    <a:pt x="3229470" y="865619"/>
                  </a:lnTo>
                  <a:lnTo>
                    <a:pt x="3229470" y="879335"/>
                  </a:lnTo>
                  <a:lnTo>
                    <a:pt x="3231629" y="881481"/>
                  </a:lnTo>
                  <a:lnTo>
                    <a:pt x="3249676" y="881481"/>
                  </a:lnTo>
                  <a:lnTo>
                    <a:pt x="3252330" y="881481"/>
                  </a:lnTo>
                  <a:lnTo>
                    <a:pt x="3254476" y="879335"/>
                  </a:lnTo>
                  <a:lnTo>
                    <a:pt x="3254476" y="865619"/>
                  </a:lnTo>
                  <a:close/>
                </a:path>
                <a:path w="3320415" h="1173479" extrusionOk="0">
                  <a:moveTo>
                    <a:pt x="3254489" y="931367"/>
                  </a:moveTo>
                  <a:lnTo>
                    <a:pt x="3252038" y="928928"/>
                  </a:lnTo>
                  <a:lnTo>
                    <a:pt x="3231921" y="928928"/>
                  </a:lnTo>
                  <a:lnTo>
                    <a:pt x="3229483" y="931367"/>
                  </a:lnTo>
                  <a:lnTo>
                    <a:pt x="3229483" y="978281"/>
                  </a:lnTo>
                  <a:lnTo>
                    <a:pt x="3231921" y="980719"/>
                  </a:lnTo>
                  <a:lnTo>
                    <a:pt x="3249028" y="980719"/>
                  </a:lnTo>
                  <a:lnTo>
                    <a:pt x="3252038" y="980719"/>
                  </a:lnTo>
                  <a:lnTo>
                    <a:pt x="3254489" y="978281"/>
                  </a:lnTo>
                  <a:lnTo>
                    <a:pt x="3254489" y="931367"/>
                  </a:lnTo>
                  <a:close/>
                </a:path>
                <a:path w="3320415" h="1173479" extrusionOk="0">
                  <a:moveTo>
                    <a:pt x="3264890" y="1029690"/>
                  </a:moveTo>
                  <a:lnTo>
                    <a:pt x="3262439" y="1027252"/>
                  </a:lnTo>
                  <a:lnTo>
                    <a:pt x="3226981" y="1027252"/>
                  </a:lnTo>
                  <a:lnTo>
                    <a:pt x="3224542" y="1029690"/>
                  </a:lnTo>
                  <a:lnTo>
                    <a:pt x="3224542" y="1113777"/>
                  </a:lnTo>
                  <a:lnTo>
                    <a:pt x="3226981" y="1116215"/>
                  </a:lnTo>
                  <a:lnTo>
                    <a:pt x="3259429" y="1116215"/>
                  </a:lnTo>
                  <a:lnTo>
                    <a:pt x="3262439" y="1116215"/>
                  </a:lnTo>
                  <a:lnTo>
                    <a:pt x="3264890" y="1113777"/>
                  </a:lnTo>
                  <a:lnTo>
                    <a:pt x="3264890" y="1029690"/>
                  </a:lnTo>
                  <a:close/>
                </a:path>
                <a:path w="3320415" h="1173479" extrusionOk="0">
                  <a:moveTo>
                    <a:pt x="3319830" y="865619"/>
                  </a:moveTo>
                  <a:lnTo>
                    <a:pt x="3317684" y="863473"/>
                  </a:lnTo>
                  <a:lnTo>
                    <a:pt x="3296983" y="863473"/>
                  </a:lnTo>
                  <a:lnTo>
                    <a:pt x="3294824" y="865619"/>
                  </a:lnTo>
                  <a:lnTo>
                    <a:pt x="3294824" y="879335"/>
                  </a:lnTo>
                  <a:lnTo>
                    <a:pt x="3296983" y="881481"/>
                  </a:lnTo>
                  <a:lnTo>
                    <a:pt x="3315030" y="881481"/>
                  </a:lnTo>
                  <a:lnTo>
                    <a:pt x="3317684" y="881481"/>
                  </a:lnTo>
                  <a:lnTo>
                    <a:pt x="3319830" y="879335"/>
                  </a:lnTo>
                  <a:lnTo>
                    <a:pt x="3319830" y="865619"/>
                  </a:lnTo>
                  <a:close/>
                </a:path>
                <a:path w="3320415" h="1173479" extrusionOk="0">
                  <a:moveTo>
                    <a:pt x="3319843" y="931367"/>
                  </a:moveTo>
                  <a:lnTo>
                    <a:pt x="3317392" y="928928"/>
                  </a:lnTo>
                  <a:lnTo>
                    <a:pt x="3297275" y="928928"/>
                  </a:lnTo>
                  <a:lnTo>
                    <a:pt x="3294837" y="931367"/>
                  </a:lnTo>
                  <a:lnTo>
                    <a:pt x="3294837" y="978281"/>
                  </a:lnTo>
                  <a:lnTo>
                    <a:pt x="3297275" y="980719"/>
                  </a:lnTo>
                  <a:lnTo>
                    <a:pt x="3314382" y="980719"/>
                  </a:lnTo>
                  <a:lnTo>
                    <a:pt x="3317392" y="980719"/>
                  </a:lnTo>
                  <a:lnTo>
                    <a:pt x="3319843" y="978281"/>
                  </a:lnTo>
                  <a:lnTo>
                    <a:pt x="3319843" y="93136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0" name="Google Shape;130;p4"/>
            <p:cNvSpPr/>
            <p:nvPr/>
          </p:nvSpPr>
          <p:spPr>
            <a:xfrm>
              <a:off x="3943820" y="4628032"/>
              <a:ext cx="2427605" cy="80645"/>
            </a:xfrm>
            <a:custGeom>
              <a:avLst/>
              <a:gdLst/>
              <a:ahLst/>
              <a:cxnLst/>
              <a:rect l="l" t="t" r="r" b="b"/>
              <a:pathLst>
                <a:path w="2427604" h="80645" extrusionOk="0">
                  <a:moveTo>
                    <a:pt x="23926" y="59931"/>
                  </a:moveTo>
                  <a:lnTo>
                    <a:pt x="21475" y="57492"/>
                  </a:lnTo>
                  <a:lnTo>
                    <a:pt x="2451" y="57492"/>
                  </a:lnTo>
                  <a:lnTo>
                    <a:pt x="0" y="59931"/>
                  </a:lnTo>
                  <a:lnTo>
                    <a:pt x="0" y="77965"/>
                  </a:lnTo>
                  <a:lnTo>
                    <a:pt x="2451" y="80403"/>
                  </a:lnTo>
                  <a:lnTo>
                    <a:pt x="18465" y="80403"/>
                  </a:lnTo>
                  <a:lnTo>
                    <a:pt x="21475" y="80403"/>
                  </a:lnTo>
                  <a:lnTo>
                    <a:pt x="23926" y="77965"/>
                  </a:lnTo>
                  <a:lnTo>
                    <a:pt x="23926" y="59931"/>
                  </a:lnTo>
                  <a:close/>
                </a:path>
                <a:path w="2427604" h="80645" extrusionOk="0">
                  <a:moveTo>
                    <a:pt x="23926" y="1384"/>
                  </a:moveTo>
                  <a:lnTo>
                    <a:pt x="22529" y="0"/>
                  </a:lnTo>
                  <a:lnTo>
                    <a:pt x="1397" y="0"/>
                  </a:lnTo>
                  <a:lnTo>
                    <a:pt x="0" y="1384"/>
                  </a:lnTo>
                  <a:lnTo>
                    <a:pt x="0" y="10248"/>
                  </a:lnTo>
                  <a:lnTo>
                    <a:pt x="1397" y="11645"/>
                  </a:lnTo>
                  <a:lnTo>
                    <a:pt x="20815" y="11645"/>
                  </a:lnTo>
                  <a:lnTo>
                    <a:pt x="22529" y="11645"/>
                  </a:lnTo>
                  <a:lnTo>
                    <a:pt x="23926" y="10248"/>
                  </a:lnTo>
                  <a:lnTo>
                    <a:pt x="23926" y="1384"/>
                  </a:lnTo>
                  <a:close/>
                </a:path>
                <a:path w="2427604" h="80645" extrusionOk="0">
                  <a:moveTo>
                    <a:pt x="81749" y="59931"/>
                  </a:moveTo>
                  <a:lnTo>
                    <a:pt x="79298" y="57492"/>
                  </a:lnTo>
                  <a:lnTo>
                    <a:pt x="60274" y="57492"/>
                  </a:lnTo>
                  <a:lnTo>
                    <a:pt x="57823" y="59931"/>
                  </a:lnTo>
                  <a:lnTo>
                    <a:pt x="57823" y="77965"/>
                  </a:lnTo>
                  <a:lnTo>
                    <a:pt x="60274" y="80403"/>
                  </a:lnTo>
                  <a:lnTo>
                    <a:pt x="76288" y="80403"/>
                  </a:lnTo>
                  <a:lnTo>
                    <a:pt x="79298" y="80403"/>
                  </a:lnTo>
                  <a:lnTo>
                    <a:pt x="81749" y="77965"/>
                  </a:lnTo>
                  <a:lnTo>
                    <a:pt x="81749" y="59931"/>
                  </a:lnTo>
                  <a:close/>
                </a:path>
                <a:path w="2427604" h="80645" extrusionOk="0">
                  <a:moveTo>
                    <a:pt x="81749" y="1384"/>
                  </a:moveTo>
                  <a:lnTo>
                    <a:pt x="80352" y="0"/>
                  </a:lnTo>
                  <a:lnTo>
                    <a:pt x="59220" y="0"/>
                  </a:lnTo>
                  <a:lnTo>
                    <a:pt x="57823" y="1384"/>
                  </a:lnTo>
                  <a:lnTo>
                    <a:pt x="57823" y="10248"/>
                  </a:lnTo>
                  <a:lnTo>
                    <a:pt x="59220" y="11645"/>
                  </a:lnTo>
                  <a:lnTo>
                    <a:pt x="78638" y="11645"/>
                  </a:lnTo>
                  <a:lnTo>
                    <a:pt x="80352" y="11645"/>
                  </a:lnTo>
                  <a:lnTo>
                    <a:pt x="81749" y="10248"/>
                  </a:lnTo>
                  <a:lnTo>
                    <a:pt x="81749" y="1384"/>
                  </a:lnTo>
                  <a:close/>
                </a:path>
                <a:path w="2427604" h="80645" extrusionOk="0">
                  <a:moveTo>
                    <a:pt x="139573" y="59931"/>
                  </a:moveTo>
                  <a:lnTo>
                    <a:pt x="137121" y="57492"/>
                  </a:lnTo>
                  <a:lnTo>
                    <a:pt x="118097" y="57492"/>
                  </a:lnTo>
                  <a:lnTo>
                    <a:pt x="115646" y="59931"/>
                  </a:lnTo>
                  <a:lnTo>
                    <a:pt x="115646" y="77965"/>
                  </a:lnTo>
                  <a:lnTo>
                    <a:pt x="118097" y="80403"/>
                  </a:lnTo>
                  <a:lnTo>
                    <a:pt x="134112" y="80403"/>
                  </a:lnTo>
                  <a:lnTo>
                    <a:pt x="137121" y="80403"/>
                  </a:lnTo>
                  <a:lnTo>
                    <a:pt x="139573" y="77965"/>
                  </a:lnTo>
                  <a:lnTo>
                    <a:pt x="139573" y="59931"/>
                  </a:lnTo>
                  <a:close/>
                </a:path>
                <a:path w="2427604" h="80645" extrusionOk="0">
                  <a:moveTo>
                    <a:pt x="139585" y="1384"/>
                  </a:moveTo>
                  <a:lnTo>
                    <a:pt x="138188" y="0"/>
                  </a:lnTo>
                  <a:lnTo>
                    <a:pt x="117055" y="0"/>
                  </a:lnTo>
                  <a:lnTo>
                    <a:pt x="115658" y="1384"/>
                  </a:lnTo>
                  <a:lnTo>
                    <a:pt x="115658" y="10248"/>
                  </a:lnTo>
                  <a:lnTo>
                    <a:pt x="117055" y="11645"/>
                  </a:lnTo>
                  <a:lnTo>
                    <a:pt x="136474" y="11645"/>
                  </a:lnTo>
                  <a:lnTo>
                    <a:pt x="138188" y="11645"/>
                  </a:lnTo>
                  <a:lnTo>
                    <a:pt x="139585" y="10248"/>
                  </a:lnTo>
                  <a:lnTo>
                    <a:pt x="139585" y="1384"/>
                  </a:lnTo>
                  <a:close/>
                </a:path>
                <a:path w="2427604" h="80645" extrusionOk="0">
                  <a:moveTo>
                    <a:pt x="2311781" y="59931"/>
                  </a:moveTo>
                  <a:lnTo>
                    <a:pt x="2309330" y="57492"/>
                  </a:lnTo>
                  <a:lnTo>
                    <a:pt x="2290305" y="57492"/>
                  </a:lnTo>
                  <a:lnTo>
                    <a:pt x="2287854" y="59931"/>
                  </a:lnTo>
                  <a:lnTo>
                    <a:pt x="2287854" y="77965"/>
                  </a:lnTo>
                  <a:lnTo>
                    <a:pt x="2290305" y="80403"/>
                  </a:lnTo>
                  <a:lnTo>
                    <a:pt x="2306320" y="80403"/>
                  </a:lnTo>
                  <a:lnTo>
                    <a:pt x="2309330" y="80403"/>
                  </a:lnTo>
                  <a:lnTo>
                    <a:pt x="2311781" y="77965"/>
                  </a:lnTo>
                  <a:lnTo>
                    <a:pt x="2311781" y="59931"/>
                  </a:lnTo>
                  <a:close/>
                </a:path>
                <a:path w="2427604" h="80645" extrusionOk="0">
                  <a:moveTo>
                    <a:pt x="2311781" y="1384"/>
                  </a:moveTo>
                  <a:lnTo>
                    <a:pt x="2310384" y="0"/>
                  </a:lnTo>
                  <a:lnTo>
                    <a:pt x="2289251" y="0"/>
                  </a:lnTo>
                  <a:lnTo>
                    <a:pt x="2287854" y="1384"/>
                  </a:lnTo>
                  <a:lnTo>
                    <a:pt x="2287854" y="10248"/>
                  </a:lnTo>
                  <a:lnTo>
                    <a:pt x="2289251" y="11645"/>
                  </a:lnTo>
                  <a:lnTo>
                    <a:pt x="2308669" y="11645"/>
                  </a:lnTo>
                  <a:lnTo>
                    <a:pt x="2310384" y="11645"/>
                  </a:lnTo>
                  <a:lnTo>
                    <a:pt x="2311781" y="10248"/>
                  </a:lnTo>
                  <a:lnTo>
                    <a:pt x="2311781" y="1384"/>
                  </a:lnTo>
                  <a:close/>
                </a:path>
                <a:path w="2427604" h="80645" extrusionOk="0">
                  <a:moveTo>
                    <a:pt x="2369604" y="59931"/>
                  </a:moveTo>
                  <a:lnTo>
                    <a:pt x="2367153" y="57492"/>
                  </a:lnTo>
                  <a:lnTo>
                    <a:pt x="2348128" y="57492"/>
                  </a:lnTo>
                  <a:lnTo>
                    <a:pt x="2345677" y="59931"/>
                  </a:lnTo>
                  <a:lnTo>
                    <a:pt x="2345677" y="77965"/>
                  </a:lnTo>
                  <a:lnTo>
                    <a:pt x="2348128" y="80403"/>
                  </a:lnTo>
                  <a:lnTo>
                    <a:pt x="2364143" y="80403"/>
                  </a:lnTo>
                  <a:lnTo>
                    <a:pt x="2367153" y="80403"/>
                  </a:lnTo>
                  <a:lnTo>
                    <a:pt x="2369604" y="77965"/>
                  </a:lnTo>
                  <a:lnTo>
                    <a:pt x="2369604" y="59931"/>
                  </a:lnTo>
                  <a:close/>
                </a:path>
                <a:path w="2427604" h="80645" extrusionOk="0">
                  <a:moveTo>
                    <a:pt x="2369604" y="1384"/>
                  </a:moveTo>
                  <a:lnTo>
                    <a:pt x="2368207" y="0"/>
                  </a:lnTo>
                  <a:lnTo>
                    <a:pt x="2347074" y="0"/>
                  </a:lnTo>
                  <a:lnTo>
                    <a:pt x="2345677" y="1384"/>
                  </a:lnTo>
                  <a:lnTo>
                    <a:pt x="2345677" y="10248"/>
                  </a:lnTo>
                  <a:lnTo>
                    <a:pt x="2347074" y="11645"/>
                  </a:lnTo>
                  <a:lnTo>
                    <a:pt x="2366492" y="11645"/>
                  </a:lnTo>
                  <a:lnTo>
                    <a:pt x="2368207" y="11645"/>
                  </a:lnTo>
                  <a:lnTo>
                    <a:pt x="2369604" y="10248"/>
                  </a:lnTo>
                  <a:lnTo>
                    <a:pt x="2369604" y="1384"/>
                  </a:lnTo>
                  <a:close/>
                </a:path>
                <a:path w="2427604" h="80645" extrusionOk="0">
                  <a:moveTo>
                    <a:pt x="2427427" y="59931"/>
                  </a:moveTo>
                  <a:lnTo>
                    <a:pt x="2424976" y="57492"/>
                  </a:lnTo>
                  <a:lnTo>
                    <a:pt x="2405951" y="57492"/>
                  </a:lnTo>
                  <a:lnTo>
                    <a:pt x="2403500" y="59931"/>
                  </a:lnTo>
                  <a:lnTo>
                    <a:pt x="2403500" y="77965"/>
                  </a:lnTo>
                  <a:lnTo>
                    <a:pt x="2405951" y="80403"/>
                  </a:lnTo>
                  <a:lnTo>
                    <a:pt x="2421966" y="80403"/>
                  </a:lnTo>
                  <a:lnTo>
                    <a:pt x="2424976" y="80403"/>
                  </a:lnTo>
                  <a:lnTo>
                    <a:pt x="2427427" y="77965"/>
                  </a:lnTo>
                  <a:lnTo>
                    <a:pt x="2427427" y="59931"/>
                  </a:lnTo>
                  <a:close/>
                </a:path>
                <a:path w="2427604" h="80645" extrusionOk="0">
                  <a:moveTo>
                    <a:pt x="2427427" y="1384"/>
                  </a:moveTo>
                  <a:lnTo>
                    <a:pt x="2426030" y="0"/>
                  </a:lnTo>
                  <a:lnTo>
                    <a:pt x="2404897" y="0"/>
                  </a:lnTo>
                  <a:lnTo>
                    <a:pt x="2403500" y="1384"/>
                  </a:lnTo>
                  <a:lnTo>
                    <a:pt x="2403500" y="10248"/>
                  </a:lnTo>
                  <a:lnTo>
                    <a:pt x="2404897" y="11645"/>
                  </a:lnTo>
                  <a:lnTo>
                    <a:pt x="2424315" y="11645"/>
                  </a:lnTo>
                  <a:lnTo>
                    <a:pt x="2426030" y="11645"/>
                  </a:lnTo>
                  <a:lnTo>
                    <a:pt x="2427427" y="10248"/>
                  </a:lnTo>
                  <a:lnTo>
                    <a:pt x="2427427" y="138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131" name="Google Shape;131;p4"/>
          <p:cNvGrpSpPr/>
          <p:nvPr/>
        </p:nvGrpSpPr>
        <p:grpSpPr>
          <a:xfrm>
            <a:off x="3253435" y="53039"/>
            <a:ext cx="808355" cy="808355"/>
            <a:chOff x="3253435" y="53039"/>
            <a:chExt cx="808355" cy="808355"/>
          </a:xfrm>
        </p:grpSpPr>
        <p:sp>
          <p:nvSpPr>
            <p:cNvPr id="132" name="Google Shape;132;p4"/>
            <p:cNvSpPr/>
            <p:nvPr/>
          </p:nvSpPr>
          <p:spPr>
            <a:xfrm>
              <a:off x="3256127" y="55753"/>
              <a:ext cx="803275" cy="803275"/>
            </a:xfrm>
            <a:custGeom>
              <a:avLst/>
              <a:gdLst/>
              <a:ahLst/>
              <a:cxnLst/>
              <a:rect l="l" t="t" r="r" b="b"/>
              <a:pathLst>
                <a:path w="803275" h="803275" extrusionOk="0">
                  <a:moveTo>
                    <a:pt x="401472" y="0"/>
                  </a:moveTo>
                  <a:lnTo>
                    <a:pt x="354651" y="2700"/>
                  </a:lnTo>
                  <a:lnTo>
                    <a:pt x="309417" y="10602"/>
                  </a:lnTo>
                  <a:lnTo>
                    <a:pt x="266071" y="23403"/>
                  </a:lnTo>
                  <a:lnTo>
                    <a:pt x="224914" y="40802"/>
                  </a:lnTo>
                  <a:lnTo>
                    <a:pt x="186246" y="62499"/>
                  </a:lnTo>
                  <a:lnTo>
                    <a:pt x="150370" y="88192"/>
                  </a:lnTo>
                  <a:lnTo>
                    <a:pt x="117587" y="117579"/>
                  </a:lnTo>
                  <a:lnTo>
                    <a:pt x="88198" y="150360"/>
                  </a:lnTo>
                  <a:lnTo>
                    <a:pt x="62503" y="186234"/>
                  </a:lnTo>
                  <a:lnTo>
                    <a:pt x="40805" y="224899"/>
                  </a:lnTo>
                  <a:lnTo>
                    <a:pt x="23405" y="266054"/>
                  </a:lnTo>
                  <a:lnTo>
                    <a:pt x="10603" y="309397"/>
                  </a:lnTo>
                  <a:lnTo>
                    <a:pt x="2700" y="354629"/>
                  </a:lnTo>
                  <a:lnTo>
                    <a:pt x="0" y="401447"/>
                  </a:lnTo>
                  <a:lnTo>
                    <a:pt x="2700" y="448264"/>
                  </a:lnTo>
                  <a:lnTo>
                    <a:pt x="10603" y="493496"/>
                  </a:lnTo>
                  <a:lnTo>
                    <a:pt x="23405" y="536839"/>
                  </a:lnTo>
                  <a:lnTo>
                    <a:pt x="40805" y="577994"/>
                  </a:lnTo>
                  <a:lnTo>
                    <a:pt x="62503" y="616659"/>
                  </a:lnTo>
                  <a:lnTo>
                    <a:pt x="88198" y="652533"/>
                  </a:lnTo>
                  <a:lnTo>
                    <a:pt x="117587" y="685314"/>
                  </a:lnTo>
                  <a:lnTo>
                    <a:pt x="150370" y="714701"/>
                  </a:lnTo>
                  <a:lnTo>
                    <a:pt x="186246" y="740394"/>
                  </a:lnTo>
                  <a:lnTo>
                    <a:pt x="224914" y="762091"/>
                  </a:lnTo>
                  <a:lnTo>
                    <a:pt x="266071" y="779490"/>
                  </a:lnTo>
                  <a:lnTo>
                    <a:pt x="309417" y="792291"/>
                  </a:lnTo>
                  <a:lnTo>
                    <a:pt x="354651" y="800193"/>
                  </a:lnTo>
                  <a:lnTo>
                    <a:pt x="401472" y="802894"/>
                  </a:lnTo>
                  <a:lnTo>
                    <a:pt x="448292" y="800193"/>
                  </a:lnTo>
                  <a:lnTo>
                    <a:pt x="493527" y="792291"/>
                  </a:lnTo>
                  <a:lnTo>
                    <a:pt x="536873" y="779490"/>
                  </a:lnTo>
                  <a:lnTo>
                    <a:pt x="578030" y="762091"/>
                  </a:lnTo>
                  <a:lnTo>
                    <a:pt x="616697" y="740394"/>
                  </a:lnTo>
                  <a:lnTo>
                    <a:pt x="652573" y="714701"/>
                  </a:lnTo>
                  <a:lnTo>
                    <a:pt x="685357" y="685314"/>
                  </a:lnTo>
                  <a:lnTo>
                    <a:pt x="714746" y="652533"/>
                  </a:lnTo>
                  <a:lnTo>
                    <a:pt x="740440" y="616659"/>
                  </a:lnTo>
                  <a:lnTo>
                    <a:pt x="762139" y="577994"/>
                  </a:lnTo>
                  <a:lnTo>
                    <a:pt x="779539" y="536839"/>
                  </a:lnTo>
                  <a:lnTo>
                    <a:pt x="792341" y="493496"/>
                  </a:lnTo>
                  <a:lnTo>
                    <a:pt x="800243" y="448264"/>
                  </a:lnTo>
                  <a:lnTo>
                    <a:pt x="802944" y="401447"/>
                  </a:lnTo>
                  <a:lnTo>
                    <a:pt x="800243" y="354629"/>
                  </a:lnTo>
                  <a:lnTo>
                    <a:pt x="792341" y="309397"/>
                  </a:lnTo>
                  <a:lnTo>
                    <a:pt x="779539" y="266054"/>
                  </a:lnTo>
                  <a:lnTo>
                    <a:pt x="762139" y="224899"/>
                  </a:lnTo>
                  <a:lnTo>
                    <a:pt x="740440" y="186234"/>
                  </a:lnTo>
                  <a:lnTo>
                    <a:pt x="714746" y="150360"/>
                  </a:lnTo>
                  <a:lnTo>
                    <a:pt x="685357" y="117579"/>
                  </a:lnTo>
                  <a:lnTo>
                    <a:pt x="652573" y="88192"/>
                  </a:lnTo>
                  <a:lnTo>
                    <a:pt x="616697" y="62499"/>
                  </a:lnTo>
                  <a:lnTo>
                    <a:pt x="578030" y="40802"/>
                  </a:lnTo>
                  <a:lnTo>
                    <a:pt x="536873" y="23403"/>
                  </a:lnTo>
                  <a:lnTo>
                    <a:pt x="493527" y="10602"/>
                  </a:lnTo>
                  <a:lnTo>
                    <a:pt x="448292" y="2700"/>
                  </a:lnTo>
                  <a:lnTo>
                    <a:pt x="4014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3" name="Google Shape;133;p4"/>
            <p:cNvSpPr/>
            <p:nvPr/>
          </p:nvSpPr>
          <p:spPr>
            <a:xfrm>
              <a:off x="3253435" y="53039"/>
              <a:ext cx="808355" cy="808355"/>
            </a:xfrm>
            <a:custGeom>
              <a:avLst/>
              <a:gdLst/>
              <a:ahLst/>
              <a:cxnLst/>
              <a:rect l="l" t="t" r="r" b="b"/>
              <a:pathLst>
                <a:path w="808354" h="808355" extrusionOk="0">
                  <a:moveTo>
                    <a:pt x="404164" y="0"/>
                  </a:moveTo>
                  <a:lnTo>
                    <a:pt x="350814" y="3467"/>
                  </a:lnTo>
                  <a:lnTo>
                    <a:pt x="299058" y="13725"/>
                  </a:lnTo>
                  <a:lnTo>
                    <a:pt x="249418" y="30559"/>
                  </a:lnTo>
                  <a:lnTo>
                    <a:pt x="202413" y="53753"/>
                  </a:lnTo>
                  <a:lnTo>
                    <a:pt x="158563" y="83093"/>
                  </a:lnTo>
                  <a:lnTo>
                    <a:pt x="118389" y="118363"/>
                  </a:lnTo>
                  <a:lnTo>
                    <a:pt x="83112" y="158543"/>
                  </a:lnTo>
                  <a:lnTo>
                    <a:pt x="53767" y="202397"/>
                  </a:lnTo>
                  <a:lnTo>
                    <a:pt x="30567" y="249405"/>
                  </a:lnTo>
                  <a:lnTo>
                    <a:pt x="13729" y="299049"/>
                  </a:lnTo>
                  <a:lnTo>
                    <a:pt x="3468" y="350808"/>
                  </a:lnTo>
                  <a:lnTo>
                    <a:pt x="0" y="404164"/>
                  </a:lnTo>
                  <a:lnTo>
                    <a:pt x="3468" y="457520"/>
                  </a:lnTo>
                  <a:lnTo>
                    <a:pt x="13729" y="509279"/>
                  </a:lnTo>
                  <a:lnTo>
                    <a:pt x="30567" y="558922"/>
                  </a:lnTo>
                  <a:lnTo>
                    <a:pt x="53767" y="605928"/>
                  </a:lnTo>
                  <a:lnTo>
                    <a:pt x="83112" y="649778"/>
                  </a:lnTo>
                  <a:lnTo>
                    <a:pt x="118389" y="689952"/>
                  </a:lnTo>
                  <a:lnTo>
                    <a:pt x="158563" y="725228"/>
                  </a:lnTo>
                  <a:lnTo>
                    <a:pt x="202413" y="754571"/>
                  </a:lnTo>
                  <a:lnTo>
                    <a:pt x="249418" y="777768"/>
                  </a:lnTo>
                  <a:lnTo>
                    <a:pt x="299058" y="794603"/>
                  </a:lnTo>
                  <a:lnTo>
                    <a:pt x="350814" y="804862"/>
                  </a:lnTo>
                  <a:lnTo>
                    <a:pt x="404164" y="808329"/>
                  </a:lnTo>
                  <a:lnTo>
                    <a:pt x="457515" y="804862"/>
                  </a:lnTo>
                  <a:lnTo>
                    <a:pt x="467509" y="802881"/>
                  </a:lnTo>
                  <a:lnTo>
                    <a:pt x="404164" y="802881"/>
                  </a:lnTo>
                  <a:lnTo>
                    <a:pt x="351518" y="799461"/>
                  </a:lnTo>
                  <a:lnTo>
                    <a:pt x="300449" y="789341"/>
                  </a:lnTo>
                  <a:lnTo>
                    <a:pt x="251467" y="772733"/>
                  </a:lnTo>
                  <a:lnTo>
                    <a:pt x="205087" y="749847"/>
                  </a:lnTo>
                  <a:lnTo>
                    <a:pt x="161818" y="720897"/>
                  </a:lnTo>
                  <a:lnTo>
                    <a:pt x="122174" y="686092"/>
                  </a:lnTo>
                  <a:lnTo>
                    <a:pt x="87373" y="646454"/>
                  </a:lnTo>
                  <a:lnTo>
                    <a:pt x="58423" y="603192"/>
                  </a:lnTo>
                  <a:lnTo>
                    <a:pt x="35537" y="556820"/>
                  </a:lnTo>
                  <a:lnTo>
                    <a:pt x="18927" y="507849"/>
                  </a:lnTo>
                  <a:lnTo>
                    <a:pt x="8805" y="456793"/>
                  </a:lnTo>
                  <a:lnTo>
                    <a:pt x="5384" y="404164"/>
                  </a:lnTo>
                  <a:lnTo>
                    <a:pt x="8805" y="351530"/>
                  </a:lnTo>
                  <a:lnTo>
                    <a:pt x="18927" y="300470"/>
                  </a:lnTo>
                  <a:lnTo>
                    <a:pt x="35537" y="251498"/>
                  </a:lnTo>
                  <a:lnTo>
                    <a:pt x="58423" y="205124"/>
                  </a:lnTo>
                  <a:lnTo>
                    <a:pt x="87373" y="161862"/>
                  </a:lnTo>
                  <a:lnTo>
                    <a:pt x="122174" y="122224"/>
                  </a:lnTo>
                  <a:lnTo>
                    <a:pt x="161818" y="87424"/>
                  </a:lnTo>
                  <a:lnTo>
                    <a:pt x="205087" y="58474"/>
                  </a:lnTo>
                  <a:lnTo>
                    <a:pt x="251467" y="35588"/>
                  </a:lnTo>
                  <a:lnTo>
                    <a:pt x="300449" y="18978"/>
                  </a:lnTo>
                  <a:lnTo>
                    <a:pt x="351518" y="8856"/>
                  </a:lnTo>
                  <a:lnTo>
                    <a:pt x="404164" y="5435"/>
                  </a:lnTo>
                  <a:lnTo>
                    <a:pt x="467446" y="5435"/>
                  </a:lnTo>
                  <a:lnTo>
                    <a:pt x="457515" y="3467"/>
                  </a:lnTo>
                  <a:lnTo>
                    <a:pt x="404164" y="0"/>
                  </a:lnTo>
                  <a:close/>
                </a:path>
                <a:path w="808354" h="808355" extrusionOk="0">
                  <a:moveTo>
                    <a:pt x="467446" y="5435"/>
                  </a:moveTo>
                  <a:lnTo>
                    <a:pt x="404164" y="5435"/>
                  </a:lnTo>
                  <a:lnTo>
                    <a:pt x="456810" y="8856"/>
                  </a:lnTo>
                  <a:lnTo>
                    <a:pt x="507880" y="18978"/>
                  </a:lnTo>
                  <a:lnTo>
                    <a:pt x="556861" y="35588"/>
                  </a:lnTo>
                  <a:lnTo>
                    <a:pt x="603242" y="58474"/>
                  </a:lnTo>
                  <a:lnTo>
                    <a:pt x="646511" y="87424"/>
                  </a:lnTo>
                  <a:lnTo>
                    <a:pt x="686155" y="122224"/>
                  </a:lnTo>
                  <a:lnTo>
                    <a:pt x="720956" y="161862"/>
                  </a:lnTo>
                  <a:lnTo>
                    <a:pt x="749905" y="205124"/>
                  </a:lnTo>
                  <a:lnTo>
                    <a:pt x="772791" y="251498"/>
                  </a:lnTo>
                  <a:lnTo>
                    <a:pt x="789401" y="300470"/>
                  </a:lnTo>
                  <a:lnTo>
                    <a:pt x="799523" y="351530"/>
                  </a:lnTo>
                  <a:lnTo>
                    <a:pt x="802944" y="404164"/>
                  </a:lnTo>
                  <a:lnTo>
                    <a:pt x="799523" y="456793"/>
                  </a:lnTo>
                  <a:lnTo>
                    <a:pt x="789401" y="507849"/>
                  </a:lnTo>
                  <a:lnTo>
                    <a:pt x="772791" y="556820"/>
                  </a:lnTo>
                  <a:lnTo>
                    <a:pt x="749905" y="603192"/>
                  </a:lnTo>
                  <a:lnTo>
                    <a:pt x="720956" y="646454"/>
                  </a:lnTo>
                  <a:lnTo>
                    <a:pt x="686155" y="686092"/>
                  </a:lnTo>
                  <a:lnTo>
                    <a:pt x="646511" y="720897"/>
                  </a:lnTo>
                  <a:lnTo>
                    <a:pt x="603242" y="749847"/>
                  </a:lnTo>
                  <a:lnTo>
                    <a:pt x="556861" y="772733"/>
                  </a:lnTo>
                  <a:lnTo>
                    <a:pt x="507880" y="789341"/>
                  </a:lnTo>
                  <a:lnTo>
                    <a:pt x="456810" y="799461"/>
                  </a:lnTo>
                  <a:lnTo>
                    <a:pt x="404164" y="802881"/>
                  </a:lnTo>
                  <a:lnTo>
                    <a:pt x="467509" y="802881"/>
                  </a:lnTo>
                  <a:lnTo>
                    <a:pt x="509270" y="794603"/>
                  </a:lnTo>
                  <a:lnTo>
                    <a:pt x="558911" y="777768"/>
                  </a:lnTo>
                  <a:lnTo>
                    <a:pt x="605916" y="754571"/>
                  </a:lnTo>
                  <a:lnTo>
                    <a:pt x="649765" y="725228"/>
                  </a:lnTo>
                  <a:lnTo>
                    <a:pt x="689940" y="689952"/>
                  </a:lnTo>
                  <a:lnTo>
                    <a:pt x="725216" y="649778"/>
                  </a:lnTo>
                  <a:lnTo>
                    <a:pt x="754562" y="605928"/>
                  </a:lnTo>
                  <a:lnTo>
                    <a:pt x="777762" y="558922"/>
                  </a:lnTo>
                  <a:lnTo>
                    <a:pt x="794600" y="509279"/>
                  </a:lnTo>
                  <a:lnTo>
                    <a:pt x="804861" y="457520"/>
                  </a:lnTo>
                  <a:lnTo>
                    <a:pt x="808329" y="404164"/>
                  </a:lnTo>
                  <a:lnTo>
                    <a:pt x="804861" y="350808"/>
                  </a:lnTo>
                  <a:lnTo>
                    <a:pt x="794600" y="299049"/>
                  </a:lnTo>
                  <a:lnTo>
                    <a:pt x="777762" y="249405"/>
                  </a:lnTo>
                  <a:lnTo>
                    <a:pt x="754562" y="202397"/>
                  </a:lnTo>
                  <a:lnTo>
                    <a:pt x="725216" y="158543"/>
                  </a:lnTo>
                  <a:lnTo>
                    <a:pt x="689940" y="118363"/>
                  </a:lnTo>
                  <a:lnTo>
                    <a:pt x="649765" y="83093"/>
                  </a:lnTo>
                  <a:lnTo>
                    <a:pt x="605916" y="53753"/>
                  </a:lnTo>
                  <a:lnTo>
                    <a:pt x="558911" y="30559"/>
                  </a:lnTo>
                  <a:lnTo>
                    <a:pt x="509270" y="13725"/>
                  </a:lnTo>
                  <a:lnTo>
                    <a:pt x="467446" y="5435"/>
                  </a:lnTo>
                  <a:close/>
                </a:path>
              </a:pathLst>
            </a:custGeom>
            <a:solidFill>
              <a:srgbClr val="808285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4" name="Google Shape;134;p4"/>
            <p:cNvSpPr/>
            <p:nvPr/>
          </p:nvSpPr>
          <p:spPr>
            <a:xfrm>
              <a:off x="3331540" y="131165"/>
              <a:ext cx="652145" cy="652145"/>
            </a:xfrm>
            <a:custGeom>
              <a:avLst/>
              <a:gdLst/>
              <a:ahLst/>
              <a:cxnLst/>
              <a:rect l="l" t="t" r="r" b="b"/>
              <a:pathLst>
                <a:path w="652145" h="652145" extrusionOk="0">
                  <a:moveTo>
                    <a:pt x="326059" y="0"/>
                  </a:moveTo>
                  <a:lnTo>
                    <a:pt x="277878" y="3535"/>
                  </a:lnTo>
                  <a:lnTo>
                    <a:pt x="231891" y="13804"/>
                  </a:lnTo>
                  <a:lnTo>
                    <a:pt x="188603" y="30302"/>
                  </a:lnTo>
                  <a:lnTo>
                    <a:pt x="148518" y="52526"/>
                  </a:lnTo>
                  <a:lnTo>
                    <a:pt x="112142" y="79971"/>
                  </a:lnTo>
                  <a:lnTo>
                    <a:pt x="79978" y="112133"/>
                  </a:lnTo>
                  <a:lnTo>
                    <a:pt x="52531" y="148506"/>
                  </a:lnTo>
                  <a:lnTo>
                    <a:pt x="30305" y="188587"/>
                  </a:lnTo>
                  <a:lnTo>
                    <a:pt x="13805" y="231872"/>
                  </a:lnTo>
                  <a:lnTo>
                    <a:pt x="3535" y="277856"/>
                  </a:lnTo>
                  <a:lnTo>
                    <a:pt x="0" y="326034"/>
                  </a:lnTo>
                  <a:lnTo>
                    <a:pt x="3535" y="374212"/>
                  </a:lnTo>
                  <a:lnTo>
                    <a:pt x="13805" y="420196"/>
                  </a:lnTo>
                  <a:lnTo>
                    <a:pt x="30305" y="463480"/>
                  </a:lnTo>
                  <a:lnTo>
                    <a:pt x="52531" y="503562"/>
                  </a:lnTo>
                  <a:lnTo>
                    <a:pt x="79978" y="539935"/>
                  </a:lnTo>
                  <a:lnTo>
                    <a:pt x="112142" y="572096"/>
                  </a:lnTo>
                  <a:lnTo>
                    <a:pt x="148518" y="599541"/>
                  </a:lnTo>
                  <a:lnTo>
                    <a:pt x="188603" y="621765"/>
                  </a:lnTo>
                  <a:lnTo>
                    <a:pt x="231891" y="638264"/>
                  </a:lnTo>
                  <a:lnTo>
                    <a:pt x="277878" y="648533"/>
                  </a:lnTo>
                  <a:lnTo>
                    <a:pt x="326059" y="652068"/>
                  </a:lnTo>
                  <a:lnTo>
                    <a:pt x="374241" y="648533"/>
                  </a:lnTo>
                  <a:lnTo>
                    <a:pt x="420228" y="638264"/>
                  </a:lnTo>
                  <a:lnTo>
                    <a:pt x="463516" y="621765"/>
                  </a:lnTo>
                  <a:lnTo>
                    <a:pt x="503600" y="599541"/>
                  </a:lnTo>
                  <a:lnTo>
                    <a:pt x="539977" y="572096"/>
                  </a:lnTo>
                  <a:lnTo>
                    <a:pt x="572141" y="539935"/>
                  </a:lnTo>
                  <a:lnTo>
                    <a:pt x="599588" y="503562"/>
                  </a:lnTo>
                  <a:lnTo>
                    <a:pt x="621814" y="463480"/>
                  </a:lnTo>
                  <a:lnTo>
                    <a:pt x="638314" y="420196"/>
                  </a:lnTo>
                  <a:lnTo>
                    <a:pt x="648584" y="374212"/>
                  </a:lnTo>
                  <a:lnTo>
                    <a:pt x="652119" y="326034"/>
                  </a:lnTo>
                  <a:lnTo>
                    <a:pt x="648584" y="277856"/>
                  </a:lnTo>
                  <a:lnTo>
                    <a:pt x="638314" y="231872"/>
                  </a:lnTo>
                  <a:lnTo>
                    <a:pt x="621814" y="188587"/>
                  </a:lnTo>
                  <a:lnTo>
                    <a:pt x="599588" y="148506"/>
                  </a:lnTo>
                  <a:lnTo>
                    <a:pt x="572141" y="112133"/>
                  </a:lnTo>
                  <a:lnTo>
                    <a:pt x="539977" y="79971"/>
                  </a:lnTo>
                  <a:lnTo>
                    <a:pt x="503600" y="52526"/>
                  </a:lnTo>
                  <a:lnTo>
                    <a:pt x="463516" y="30302"/>
                  </a:lnTo>
                  <a:lnTo>
                    <a:pt x="420228" y="13804"/>
                  </a:lnTo>
                  <a:lnTo>
                    <a:pt x="374241" y="3535"/>
                  </a:lnTo>
                  <a:lnTo>
                    <a:pt x="326059" y="0"/>
                  </a:lnTo>
                  <a:close/>
                </a:path>
              </a:pathLst>
            </a:custGeom>
            <a:solidFill>
              <a:srgbClr val="7A94C7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5" name="Google Shape;135;p4"/>
            <p:cNvSpPr/>
            <p:nvPr/>
          </p:nvSpPr>
          <p:spPr>
            <a:xfrm>
              <a:off x="3322561" y="122091"/>
              <a:ext cx="670560" cy="670560"/>
            </a:xfrm>
            <a:custGeom>
              <a:avLst/>
              <a:gdLst/>
              <a:ahLst/>
              <a:cxnLst/>
              <a:rect l="l" t="t" r="r" b="b"/>
              <a:pathLst>
                <a:path w="670560" h="670560" extrusionOk="0">
                  <a:moveTo>
                    <a:pt x="335038" y="0"/>
                  </a:moveTo>
                  <a:lnTo>
                    <a:pt x="285594" y="3640"/>
                  </a:lnTo>
                  <a:lnTo>
                    <a:pt x="238380" y="14212"/>
                  </a:lnTo>
                  <a:lnTo>
                    <a:pt x="193920" y="31193"/>
                  </a:lnTo>
                  <a:lnTo>
                    <a:pt x="152734" y="54062"/>
                  </a:lnTo>
                  <a:lnTo>
                    <a:pt x="115346" y="82296"/>
                  </a:lnTo>
                  <a:lnTo>
                    <a:pt x="82277" y="115372"/>
                  </a:lnTo>
                  <a:lnTo>
                    <a:pt x="54049" y="152767"/>
                  </a:lnTo>
                  <a:lnTo>
                    <a:pt x="31186" y="193961"/>
                  </a:lnTo>
                  <a:lnTo>
                    <a:pt x="14208" y="238429"/>
                  </a:lnTo>
                  <a:lnTo>
                    <a:pt x="3639" y="285650"/>
                  </a:lnTo>
                  <a:lnTo>
                    <a:pt x="0" y="335102"/>
                  </a:lnTo>
                  <a:lnTo>
                    <a:pt x="3639" y="384556"/>
                  </a:lnTo>
                  <a:lnTo>
                    <a:pt x="14208" y="431780"/>
                  </a:lnTo>
                  <a:lnTo>
                    <a:pt x="31186" y="476251"/>
                  </a:lnTo>
                  <a:lnTo>
                    <a:pt x="54049" y="517445"/>
                  </a:lnTo>
                  <a:lnTo>
                    <a:pt x="82277" y="554842"/>
                  </a:lnTo>
                  <a:lnTo>
                    <a:pt x="115346" y="587919"/>
                  </a:lnTo>
                  <a:lnTo>
                    <a:pt x="152734" y="616153"/>
                  </a:lnTo>
                  <a:lnTo>
                    <a:pt x="193920" y="639022"/>
                  </a:lnTo>
                  <a:lnTo>
                    <a:pt x="238380" y="656004"/>
                  </a:lnTo>
                  <a:lnTo>
                    <a:pt x="285594" y="666576"/>
                  </a:lnTo>
                  <a:lnTo>
                    <a:pt x="335038" y="670217"/>
                  </a:lnTo>
                  <a:lnTo>
                    <a:pt x="384482" y="666576"/>
                  </a:lnTo>
                  <a:lnTo>
                    <a:pt x="431696" y="656004"/>
                  </a:lnTo>
                  <a:lnTo>
                    <a:pt x="441968" y="652081"/>
                  </a:lnTo>
                  <a:lnTo>
                    <a:pt x="335038" y="652081"/>
                  </a:lnTo>
                  <a:lnTo>
                    <a:pt x="288245" y="648638"/>
                  </a:lnTo>
                  <a:lnTo>
                    <a:pt x="243563" y="638638"/>
                  </a:lnTo>
                  <a:lnTo>
                    <a:pt x="201485" y="622576"/>
                  </a:lnTo>
                  <a:lnTo>
                    <a:pt x="162507" y="600945"/>
                  </a:lnTo>
                  <a:lnTo>
                    <a:pt x="127123" y="574239"/>
                  </a:lnTo>
                  <a:lnTo>
                    <a:pt x="95826" y="542953"/>
                  </a:lnTo>
                  <a:lnTo>
                    <a:pt x="69111" y="507580"/>
                  </a:lnTo>
                  <a:lnTo>
                    <a:pt x="47473" y="468614"/>
                  </a:lnTo>
                  <a:lnTo>
                    <a:pt x="31405" y="426550"/>
                  </a:lnTo>
                  <a:lnTo>
                    <a:pt x="21402" y="381881"/>
                  </a:lnTo>
                  <a:lnTo>
                    <a:pt x="17957" y="335102"/>
                  </a:lnTo>
                  <a:lnTo>
                    <a:pt x="21402" y="288325"/>
                  </a:lnTo>
                  <a:lnTo>
                    <a:pt x="31405" y="243659"/>
                  </a:lnTo>
                  <a:lnTo>
                    <a:pt x="47473" y="201597"/>
                  </a:lnTo>
                  <a:lnTo>
                    <a:pt x="69111" y="162633"/>
                  </a:lnTo>
                  <a:lnTo>
                    <a:pt x="95826" y="127261"/>
                  </a:lnTo>
                  <a:lnTo>
                    <a:pt x="127123" y="95976"/>
                  </a:lnTo>
                  <a:lnTo>
                    <a:pt x="162507" y="69271"/>
                  </a:lnTo>
                  <a:lnTo>
                    <a:pt x="201485" y="47640"/>
                  </a:lnTo>
                  <a:lnTo>
                    <a:pt x="243563" y="31578"/>
                  </a:lnTo>
                  <a:lnTo>
                    <a:pt x="288245" y="21578"/>
                  </a:lnTo>
                  <a:lnTo>
                    <a:pt x="335038" y="18135"/>
                  </a:lnTo>
                  <a:lnTo>
                    <a:pt x="441968" y="18135"/>
                  </a:lnTo>
                  <a:lnTo>
                    <a:pt x="431696" y="14212"/>
                  </a:lnTo>
                  <a:lnTo>
                    <a:pt x="384482" y="3640"/>
                  </a:lnTo>
                  <a:lnTo>
                    <a:pt x="335038" y="0"/>
                  </a:lnTo>
                  <a:close/>
                </a:path>
                <a:path w="670560" h="670560" extrusionOk="0">
                  <a:moveTo>
                    <a:pt x="441968" y="18135"/>
                  </a:moveTo>
                  <a:lnTo>
                    <a:pt x="335038" y="18135"/>
                  </a:lnTo>
                  <a:lnTo>
                    <a:pt x="381831" y="21578"/>
                  </a:lnTo>
                  <a:lnTo>
                    <a:pt x="426514" y="31578"/>
                  </a:lnTo>
                  <a:lnTo>
                    <a:pt x="468591" y="47640"/>
                  </a:lnTo>
                  <a:lnTo>
                    <a:pt x="507569" y="69271"/>
                  </a:lnTo>
                  <a:lnTo>
                    <a:pt x="542954" y="95976"/>
                  </a:lnTo>
                  <a:lnTo>
                    <a:pt x="574250" y="127261"/>
                  </a:lnTo>
                  <a:lnTo>
                    <a:pt x="600965" y="162633"/>
                  </a:lnTo>
                  <a:lnTo>
                    <a:pt x="622604" y="201597"/>
                  </a:lnTo>
                  <a:lnTo>
                    <a:pt x="638672" y="243659"/>
                  </a:lnTo>
                  <a:lnTo>
                    <a:pt x="648675" y="288325"/>
                  </a:lnTo>
                  <a:lnTo>
                    <a:pt x="652119" y="335102"/>
                  </a:lnTo>
                  <a:lnTo>
                    <a:pt x="648675" y="381881"/>
                  </a:lnTo>
                  <a:lnTo>
                    <a:pt x="638672" y="426550"/>
                  </a:lnTo>
                  <a:lnTo>
                    <a:pt x="622604" y="468614"/>
                  </a:lnTo>
                  <a:lnTo>
                    <a:pt x="600965" y="507580"/>
                  </a:lnTo>
                  <a:lnTo>
                    <a:pt x="574250" y="542953"/>
                  </a:lnTo>
                  <a:lnTo>
                    <a:pt x="542954" y="574239"/>
                  </a:lnTo>
                  <a:lnTo>
                    <a:pt x="507569" y="600945"/>
                  </a:lnTo>
                  <a:lnTo>
                    <a:pt x="468591" y="622576"/>
                  </a:lnTo>
                  <a:lnTo>
                    <a:pt x="426514" y="638638"/>
                  </a:lnTo>
                  <a:lnTo>
                    <a:pt x="381831" y="648638"/>
                  </a:lnTo>
                  <a:lnTo>
                    <a:pt x="335038" y="652081"/>
                  </a:lnTo>
                  <a:lnTo>
                    <a:pt x="441968" y="652081"/>
                  </a:lnTo>
                  <a:lnTo>
                    <a:pt x="517342" y="616153"/>
                  </a:lnTo>
                  <a:lnTo>
                    <a:pt x="554731" y="587919"/>
                  </a:lnTo>
                  <a:lnTo>
                    <a:pt x="587800" y="554842"/>
                  </a:lnTo>
                  <a:lnTo>
                    <a:pt x="616027" y="517445"/>
                  </a:lnTo>
                  <a:lnTo>
                    <a:pt x="638891" y="476251"/>
                  </a:lnTo>
                  <a:lnTo>
                    <a:pt x="655868" y="431780"/>
                  </a:lnTo>
                  <a:lnTo>
                    <a:pt x="666438" y="384556"/>
                  </a:lnTo>
                  <a:lnTo>
                    <a:pt x="670077" y="335102"/>
                  </a:lnTo>
                  <a:lnTo>
                    <a:pt x="666438" y="285650"/>
                  </a:lnTo>
                  <a:lnTo>
                    <a:pt x="655868" y="238429"/>
                  </a:lnTo>
                  <a:lnTo>
                    <a:pt x="638891" y="193961"/>
                  </a:lnTo>
                  <a:lnTo>
                    <a:pt x="616027" y="152767"/>
                  </a:lnTo>
                  <a:lnTo>
                    <a:pt x="587800" y="115372"/>
                  </a:lnTo>
                  <a:lnTo>
                    <a:pt x="554731" y="82296"/>
                  </a:lnTo>
                  <a:lnTo>
                    <a:pt x="517342" y="54062"/>
                  </a:lnTo>
                  <a:lnTo>
                    <a:pt x="476157" y="31193"/>
                  </a:lnTo>
                  <a:lnTo>
                    <a:pt x="441968" y="18135"/>
                  </a:lnTo>
                  <a:close/>
                </a:path>
              </a:pathLst>
            </a:custGeom>
            <a:solidFill>
              <a:srgbClr val="C0BFB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6" name="Google Shape;136;p4"/>
            <p:cNvSpPr/>
            <p:nvPr/>
          </p:nvSpPr>
          <p:spPr>
            <a:xfrm>
              <a:off x="3438405" y="238019"/>
              <a:ext cx="438784" cy="438784"/>
            </a:xfrm>
            <a:custGeom>
              <a:avLst/>
              <a:gdLst/>
              <a:ahLst/>
              <a:cxnLst/>
              <a:rect l="l" t="t" r="r" b="b"/>
              <a:pathLst>
                <a:path w="438785" h="438784" extrusionOk="0">
                  <a:moveTo>
                    <a:pt x="438391" y="0"/>
                  </a:moveTo>
                  <a:lnTo>
                    <a:pt x="219621" y="192824"/>
                  </a:lnTo>
                  <a:lnTo>
                    <a:pt x="7023" y="7023"/>
                  </a:lnTo>
                  <a:lnTo>
                    <a:pt x="192836" y="219608"/>
                  </a:lnTo>
                  <a:lnTo>
                    <a:pt x="0" y="438365"/>
                  </a:lnTo>
                  <a:lnTo>
                    <a:pt x="218770" y="245541"/>
                  </a:lnTo>
                  <a:lnTo>
                    <a:pt x="431355" y="431330"/>
                  </a:lnTo>
                  <a:lnTo>
                    <a:pt x="245554" y="218757"/>
                  </a:lnTo>
                  <a:lnTo>
                    <a:pt x="4383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7" name="Google Shape;137;p4"/>
            <p:cNvSpPr/>
            <p:nvPr/>
          </p:nvSpPr>
          <p:spPr>
            <a:xfrm>
              <a:off x="3319844" y="119468"/>
              <a:ext cx="675640" cy="675640"/>
            </a:xfrm>
            <a:custGeom>
              <a:avLst/>
              <a:gdLst/>
              <a:ahLst/>
              <a:cxnLst/>
              <a:rect l="l" t="t" r="r" b="b"/>
              <a:pathLst>
                <a:path w="675639" h="675640" extrusionOk="0">
                  <a:moveTo>
                    <a:pt x="337756" y="0"/>
                  </a:moveTo>
                  <a:lnTo>
                    <a:pt x="317119" y="317093"/>
                  </a:lnTo>
                  <a:lnTo>
                    <a:pt x="0" y="337731"/>
                  </a:lnTo>
                  <a:lnTo>
                    <a:pt x="317119" y="358368"/>
                  </a:lnTo>
                  <a:lnTo>
                    <a:pt x="337756" y="675462"/>
                  </a:lnTo>
                  <a:lnTo>
                    <a:pt x="358394" y="358368"/>
                  </a:lnTo>
                  <a:lnTo>
                    <a:pt x="675513" y="337731"/>
                  </a:lnTo>
                  <a:lnTo>
                    <a:pt x="358394" y="317093"/>
                  </a:lnTo>
                  <a:lnTo>
                    <a:pt x="337756" y="0"/>
                  </a:lnTo>
                  <a:close/>
                </a:path>
              </a:pathLst>
            </a:custGeom>
            <a:solidFill>
              <a:srgbClr val="ED2224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pic>
          <p:nvPicPr>
            <p:cNvPr id="138" name="Google Shape;138;p4"/>
            <p:cNvPicPr preferRelativeResize="0"/>
            <p:nvPr/>
          </p:nvPicPr>
          <p:blipFill rotWithShape="1">
            <a:blip r:embed="rId8">
              <a:alphaModFix/>
            </a:blip>
            <a:srcRect/>
            <a:stretch/>
          </p:blipFill>
          <p:spPr>
            <a:xfrm>
              <a:off x="3558287" y="357887"/>
              <a:ext cx="198627" cy="19862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9" name="Google Shape;139;p4"/>
            <p:cNvSpPr/>
            <p:nvPr/>
          </p:nvSpPr>
          <p:spPr>
            <a:xfrm>
              <a:off x="3261753" y="69595"/>
              <a:ext cx="782320" cy="779145"/>
            </a:xfrm>
            <a:custGeom>
              <a:avLst/>
              <a:gdLst/>
              <a:ahLst/>
              <a:cxnLst/>
              <a:rect l="l" t="t" r="r" b="b"/>
              <a:pathLst>
                <a:path w="782320" h="779144" extrusionOk="0">
                  <a:moveTo>
                    <a:pt x="58204" y="362712"/>
                  </a:moveTo>
                  <a:lnTo>
                    <a:pt x="44615" y="362712"/>
                  </a:lnTo>
                  <a:lnTo>
                    <a:pt x="44615" y="364591"/>
                  </a:lnTo>
                  <a:lnTo>
                    <a:pt x="48082" y="364591"/>
                  </a:lnTo>
                  <a:lnTo>
                    <a:pt x="49809" y="365709"/>
                  </a:lnTo>
                  <a:lnTo>
                    <a:pt x="49707" y="369938"/>
                  </a:lnTo>
                  <a:lnTo>
                    <a:pt x="41795" y="395414"/>
                  </a:lnTo>
                  <a:lnTo>
                    <a:pt x="32626" y="367588"/>
                  </a:lnTo>
                  <a:lnTo>
                    <a:pt x="32588" y="365455"/>
                  </a:lnTo>
                  <a:lnTo>
                    <a:pt x="34124" y="364591"/>
                  </a:lnTo>
                  <a:lnTo>
                    <a:pt x="37223" y="364591"/>
                  </a:lnTo>
                  <a:lnTo>
                    <a:pt x="37223" y="362712"/>
                  </a:lnTo>
                  <a:lnTo>
                    <a:pt x="20993" y="362712"/>
                  </a:lnTo>
                  <a:lnTo>
                    <a:pt x="20993" y="364591"/>
                  </a:lnTo>
                  <a:lnTo>
                    <a:pt x="22326" y="364591"/>
                  </a:lnTo>
                  <a:lnTo>
                    <a:pt x="23355" y="364769"/>
                  </a:lnTo>
                  <a:lnTo>
                    <a:pt x="24777" y="365480"/>
                  </a:lnTo>
                  <a:lnTo>
                    <a:pt x="25247" y="366014"/>
                  </a:lnTo>
                  <a:lnTo>
                    <a:pt x="27952" y="373202"/>
                  </a:lnTo>
                  <a:lnTo>
                    <a:pt x="20497" y="395414"/>
                  </a:lnTo>
                  <a:lnTo>
                    <a:pt x="11023" y="367436"/>
                  </a:lnTo>
                  <a:lnTo>
                    <a:pt x="10972" y="366191"/>
                  </a:lnTo>
                  <a:lnTo>
                    <a:pt x="11290" y="365594"/>
                  </a:lnTo>
                  <a:lnTo>
                    <a:pt x="12585" y="364794"/>
                  </a:lnTo>
                  <a:lnTo>
                    <a:pt x="13855" y="364591"/>
                  </a:lnTo>
                  <a:lnTo>
                    <a:pt x="15735" y="364591"/>
                  </a:lnTo>
                  <a:lnTo>
                    <a:pt x="15735" y="362712"/>
                  </a:lnTo>
                  <a:lnTo>
                    <a:pt x="0" y="362712"/>
                  </a:lnTo>
                  <a:lnTo>
                    <a:pt x="0" y="364591"/>
                  </a:lnTo>
                  <a:lnTo>
                    <a:pt x="1968" y="364591"/>
                  </a:lnTo>
                  <a:lnTo>
                    <a:pt x="3556" y="365937"/>
                  </a:lnTo>
                  <a:lnTo>
                    <a:pt x="4762" y="368604"/>
                  </a:lnTo>
                  <a:lnTo>
                    <a:pt x="17919" y="405193"/>
                  </a:lnTo>
                  <a:lnTo>
                    <a:pt x="20307" y="404939"/>
                  </a:lnTo>
                  <a:lnTo>
                    <a:pt x="29133" y="377253"/>
                  </a:lnTo>
                  <a:lnTo>
                    <a:pt x="38912" y="405193"/>
                  </a:lnTo>
                  <a:lnTo>
                    <a:pt x="41287" y="404939"/>
                  </a:lnTo>
                  <a:lnTo>
                    <a:pt x="52514" y="370801"/>
                  </a:lnTo>
                  <a:lnTo>
                    <a:pt x="53759" y="366661"/>
                  </a:lnTo>
                  <a:lnTo>
                    <a:pt x="55664" y="364591"/>
                  </a:lnTo>
                  <a:lnTo>
                    <a:pt x="58204" y="364591"/>
                  </a:lnTo>
                  <a:lnTo>
                    <a:pt x="58204" y="362712"/>
                  </a:lnTo>
                  <a:close/>
                </a:path>
                <a:path w="782320" h="779144" extrusionOk="0">
                  <a:moveTo>
                    <a:pt x="410184" y="763955"/>
                  </a:moveTo>
                  <a:lnTo>
                    <a:pt x="398068" y="753618"/>
                  </a:lnTo>
                  <a:lnTo>
                    <a:pt x="395757" y="752703"/>
                  </a:lnTo>
                  <a:lnTo>
                    <a:pt x="391160" y="750735"/>
                  </a:lnTo>
                  <a:lnTo>
                    <a:pt x="389623" y="749744"/>
                  </a:lnTo>
                  <a:lnTo>
                    <a:pt x="387578" y="747534"/>
                  </a:lnTo>
                  <a:lnTo>
                    <a:pt x="387070" y="746226"/>
                  </a:lnTo>
                  <a:lnTo>
                    <a:pt x="387070" y="742810"/>
                  </a:lnTo>
                  <a:lnTo>
                    <a:pt x="387769" y="741222"/>
                  </a:lnTo>
                  <a:lnTo>
                    <a:pt x="390613" y="738708"/>
                  </a:lnTo>
                  <a:lnTo>
                    <a:pt x="392518" y="738085"/>
                  </a:lnTo>
                  <a:lnTo>
                    <a:pt x="397776" y="738085"/>
                  </a:lnTo>
                  <a:lnTo>
                    <a:pt x="400202" y="739101"/>
                  </a:lnTo>
                  <a:lnTo>
                    <a:pt x="404126" y="743153"/>
                  </a:lnTo>
                  <a:lnTo>
                    <a:pt x="405523" y="745858"/>
                  </a:lnTo>
                  <a:lnTo>
                    <a:pt x="406361" y="749236"/>
                  </a:lnTo>
                  <a:lnTo>
                    <a:pt x="408241" y="749236"/>
                  </a:lnTo>
                  <a:lnTo>
                    <a:pt x="408241" y="746734"/>
                  </a:lnTo>
                  <a:lnTo>
                    <a:pt x="408114" y="744397"/>
                  </a:lnTo>
                  <a:lnTo>
                    <a:pt x="407619" y="740105"/>
                  </a:lnTo>
                  <a:lnTo>
                    <a:pt x="407200" y="738060"/>
                  </a:lnTo>
                  <a:lnTo>
                    <a:pt x="406615" y="736142"/>
                  </a:lnTo>
                  <a:lnTo>
                    <a:pt x="405193" y="736561"/>
                  </a:lnTo>
                  <a:lnTo>
                    <a:pt x="403834" y="737298"/>
                  </a:lnTo>
                  <a:lnTo>
                    <a:pt x="402539" y="738339"/>
                  </a:lnTo>
                  <a:lnTo>
                    <a:pt x="397725" y="735965"/>
                  </a:lnTo>
                  <a:lnTo>
                    <a:pt x="396189" y="735634"/>
                  </a:lnTo>
                  <a:lnTo>
                    <a:pt x="392849" y="735634"/>
                  </a:lnTo>
                  <a:lnTo>
                    <a:pt x="382739" y="745528"/>
                  </a:lnTo>
                  <a:lnTo>
                    <a:pt x="382739" y="749693"/>
                  </a:lnTo>
                  <a:lnTo>
                    <a:pt x="402183" y="762368"/>
                  </a:lnTo>
                  <a:lnTo>
                    <a:pt x="403618" y="763358"/>
                  </a:lnTo>
                  <a:lnTo>
                    <a:pt x="405409" y="765860"/>
                  </a:lnTo>
                  <a:lnTo>
                    <a:pt x="405866" y="767308"/>
                  </a:lnTo>
                  <a:lnTo>
                    <a:pt x="405866" y="770318"/>
                  </a:lnTo>
                  <a:lnTo>
                    <a:pt x="397459" y="776617"/>
                  </a:lnTo>
                  <a:lnTo>
                    <a:pt x="395211" y="776617"/>
                  </a:lnTo>
                  <a:lnTo>
                    <a:pt x="384365" y="766051"/>
                  </a:lnTo>
                  <a:lnTo>
                    <a:pt x="384365" y="764209"/>
                  </a:lnTo>
                  <a:lnTo>
                    <a:pt x="382308" y="764209"/>
                  </a:lnTo>
                  <a:lnTo>
                    <a:pt x="382308" y="766051"/>
                  </a:lnTo>
                  <a:lnTo>
                    <a:pt x="382422" y="768184"/>
                  </a:lnTo>
                  <a:lnTo>
                    <a:pt x="382879" y="773074"/>
                  </a:lnTo>
                  <a:lnTo>
                    <a:pt x="383679" y="779056"/>
                  </a:lnTo>
                  <a:lnTo>
                    <a:pt x="384479" y="778852"/>
                  </a:lnTo>
                  <a:lnTo>
                    <a:pt x="385267" y="778510"/>
                  </a:lnTo>
                  <a:lnTo>
                    <a:pt x="386854" y="777595"/>
                  </a:lnTo>
                  <a:lnTo>
                    <a:pt x="388442" y="776490"/>
                  </a:lnTo>
                  <a:lnTo>
                    <a:pt x="389737" y="777405"/>
                  </a:lnTo>
                  <a:lnTo>
                    <a:pt x="391769" y="778281"/>
                  </a:lnTo>
                  <a:lnTo>
                    <a:pt x="392671" y="778535"/>
                  </a:lnTo>
                  <a:lnTo>
                    <a:pt x="394804" y="778954"/>
                  </a:lnTo>
                  <a:lnTo>
                    <a:pt x="396062" y="779056"/>
                  </a:lnTo>
                  <a:lnTo>
                    <a:pt x="399783" y="779056"/>
                  </a:lnTo>
                  <a:lnTo>
                    <a:pt x="410184" y="768007"/>
                  </a:lnTo>
                  <a:lnTo>
                    <a:pt x="410184" y="763955"/>
                  </a:lnTo>
                  <a:close/>
                </a:path>
                <a:path w="782320" h="779144" extrusionOk="0">
                  <a:moveTo>
                    <a:pt x="418426" y="0"/>
                  </a:moveTo>
                  <a:lnTo>
                    <a:pt x="403390" y="0"/>
                  </a:lnTo>
                  <a:lnTo>
                    <a:pt x="403390" y="1879"/>
                  </a:lnTo>
                  <a:lnTo>
                    <a:pt x="407657" y="1879"/>
                  </a:lnTo>
                  <a:lnTo>
                    <a:pt x="409778" y="4178"/>
                  </a:lnTo>
                  <a:lnTo>
                    <a:pt x="409778" y="31267"/>
                  </a:lnTo>
                  <a:lnTo>
                    <a:pt x="385279" y="0"/>
                  </a:lnTo>
                  <a:lnTo>
                    <a:pt x="373824" y="0"/>
                  </a:lnTo>
                  <a:lnTo>
                    <a:pt x="373824" y="1879"/>
                  </a:lnTo>
                  <a:lnTo>
                    <a:pt x="377952" y="1879"/>
                  </a:lnTo>
                  <a:lnTo>
                    <a:pt x="380022" y="2755"/>
                  </a:lnTo>
                  <a:lnTo>
                    <a:pt x="380022" y="37172"/>
                  </a:lnTo>
                  <a:lnTo>
                    <a:pt x="378269" y="39662"/>
                  </a:lnTo>
                  <a:lnTo>
                    <a:pt x="374764" y="39662"/>
                  </a:lnTo>
                  <a:lnTo>
                    <a:pt x="374764" y="41541"/>
                  </a:lnTo>
                  <a:lnTo>
                    <a:pt x="389801" y="41541"/>
                  </a:lnTo>
                  <a:lnTo>
                    <a:pt x="389801" y="39662"/>
                  </a:lnTo>
                  <a:lnTo>
                    <a:pt x="385495" y="39662"/>
                  </a:lnTo>
                  <a:lnTo>
                    <a:pt x="383336" y="37172"/>
                  </a:lnTo>
                  <a:lnTo>
                    <a:pt x="383336" y="6959"/>
                  </a:lnTo>
                  <a:lnTo>
                    <a:pt x="411035" y="42227"/>
                  </a:lnTo>
                  <a:lnTo>
                    <a:pt x="412661" y="41783"/>
                  </a:lnTo>
                  <a:lnTo>
                    <a:pt x="412661" y="4178"/>
                  </a:lnTo>
                  <a:lnTo>
                    <a:pt x="414578" y="1879"/>
                  </a:lnTo>
                  <a:lnTo>
                    <a:pt x="418426" y="1879"/>
                  </a:lnTo>
                  <a:lnTo>
                    <a:pt x="418426" y="0"/>
                  </a:lnTo>
                  <a:close/>
                </a:path>
                <a:path w="782320" h="779144" extrusionOk="0">
                  <a:moveTo>
                    <a:pt x="782142" y="391845"/>
                  </a:moveTo>
                  <a:lnTo>
                    <a:pt x="780440" y="391350"/>
                  </a:lnTo>
                  <a:lnTo>
                    <a:pt x="779208" y="394627"/>
                  </a:lnTo>
                  <a:lnTo>
                    <a:pt x="777989" y="397217"/>
                  </a:lnTo>
                  <a:lnTo>
                    <a:pt x="768540" y="401624"/>
                  </a:lnTo>
                  <a:lnTo>
                    <a:pt x="760628" y="401624"/>
                  </a:lnTo>
                  <a:lnTo>
                    <a:pt x="758952" y="400431"/>
                  </a:lnTo>
                  <a:lnTo>
                    <a:pt x="758952" y="384708"/>
                  </a:lnTo>
                  <a:lnTo>
                    <a:pt x="759917" y="384022"/>
                  </a:lnTo>
                  <a:lnTo>
                    <a:pt x="765048" y="384086"/>
                  </a:lnTo>
                  <a:lnTo>
                    <a:pt x="770483" y="390906"/>
                  </a:lnTo>
                  <a:lnTo>
                    <a:pt x="772807" y="390906"/>
                  </a:lnTo>
                  <a:lnTo>
                    <a:pt x="772807" y="374688"/>
                  </a:lnTo>
                  <a:lnTo>
                    <a:pt x="770483" y="374688"/>
                  </a:lnTo>
                  <a:lnTo>
                    <a:pt x="770318" y="376224"/>
                  </a:lnTo>
                  <a:lnTo>
                    <a:pt x="770013" y="377444"/>
                  </a:lnTo>
                  <a:lnTo>
                    <a:pt x="763638" y="381330"/>
                  </a:lnTo>
                  <a:lnTo>
                    <a:pt x="759460" y="381330"/>
                  </a:lnTo>
                  <a:lnTo>
                    <a:pt x="758952" y="380695"/>
                  </a:lnTo>
                  <a:lnTo>
                    <a:pt x="758952" y="366344"/>
                  </a:lnTo>
                  <a:lnTo>
                    <a:pt x="760539" y="365404"/>
                  </a:lnTo>
                  <a:lnTo>
                    <a:pt x="767105" y="365404"/>
                  </a:lnTo>
                  <a:lnTo>
                    <a:pt x="778065" y="374688"/>
                  </a:lnTo>
                  <a:lnTo>
                    <a:pt x="780008" y="374434"/>
                  </a:lnTo>
                  <a:lnTo>
                    <a:pt x="779500" y="362712"/>
                  </a:lnTo>
                  <a:lnTo>
                    <a:pt x="746544" y="362712"/>
                  </a:lnTo>
                  <a:lnTo>
                    <a:pt x="746544" y="364591"/>
                  </a:lnTo>
                  <a:lnTo>
                    <a:pt x="750684" y="364591"/>
                  </a:lnTo>
                  <a:lnTo>
                    <a:pt x="752754" y="366356"/>
                  </a:lnTo>
                  <a:lnTo>
                    <a:pt x="752754" y="401015"/>
                  </a:lnTo>
                  <a:lnTo>
                    <a:pt x="750836" y="402374"/>
                  </a:lnTo>
                  <a:lnTo>
                    <a:pt x="746988" y="402374"/>
                  </a:lnTo>
                  <a:lnTo>
                    <a:pt x="746988" y="404253"/>
                  </a:lnTo>
                  <a:lnTo>
                    <a:pt x="780440" y="404253"/>
                  </a:lnTo>
                  <a:lnTo>
                    <a:pt x="782142" y="391845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140" name="Google Shape;140;p4"/>
          <p:cNvSpPr txBox="1"/>
          <p:nvPr/>
        </p:nvSpPr>
        <p:spPr>
          <a:xfrm>
            <a:off x="2099850" y="1713538"/>
            <a:ext cx="31155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latin typeface="Trebuchet MS"/>
                <a:ea typeface="Trebuchet MS"/>
                <a:cs typeface="Trebuchet MS"/>
                <a:sym typeface="Trebuchet MS"/>
              </a:rPr>
              <a:t>Further Information</a:t>
            </a:r>
            <a:endParaRPr sz="2400" dirty="0"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41" name="Google Shape;141;p4"/>
          <p:cNvSpPr txBox="1"/>
          <p:nvPr/>
        </p:nvSpPr>
        <p:spPr>
          <a:xfrm>
            <a:off x="2180250" y="2204463"/>
            <a:ext cx="29547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 dirty="0">
                <a:latin typeface="Trebuchet MS"/>
                <a:ea typeface="Trebuchet MS"/>
                <a:cs typeface="Trebuchet MS"/>
                <a:sym typeface="Trebuchet MS"/>
              </a:rPr>
              <a:t>Jonathan Gledhill</a:t>
            </a:r>
            <a:endParaRPr sz="1800" dirty="0"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 dirty="0">
                <a:latin typeface="Trebuchet MS"/>
                <a:ea typeface="Trebuchet MS"/>
                <a:cs typeface="Trebuchet MS"/>
                <a:sym typeface="Trebuchet MS"/>
              </a:rPr>
              <a:t>Policy Navigation Group</a:t>
            </a:r>
            <a:endParaRPr sz="1800" dirty="0"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Trebuchet MS"/>
                <a:ea typeface="Trebuchet MS"/>
                <a:cs typeface="Trebuchet MS"/>
                <a:sym typeface="Trebuchet MS"/>
              </a:rPr>
              <a:t>(703) 280-0430</a:t>
            </a:r>
            <a:endParaRPr sz="1800" dirty="0"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42" name="Google Shape;142;p4"/>
          <p:cNvSpPr txBox="1"/>
          <p:nvPr/>
        </p:nvSpPr>
        <p:spPr>
          <a:xfrm>
            <a:off x="1889850" y="2941563"/>
            <a:ext cx="35355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Trebuchet MS"/>
                <a:ea typeface="Trebuchet MS"/>
                <a:cs typeface="Trebuchet MS"/>
                <a:sym typeface="Trebuchet MS"/>
              </a:rPr>
              <a:t>jgledhill@policynavigation.com</a:t>
            </a:r>
            <a:endParaRPr sz="1600" dirty="0"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Trebuchet MS"/>
                <a:ea typeface="Trebuchet MS"/>
                <a:cs typeface="Trebuchet MS"/>
                <a:sym typeface="Trebuchet MS"/>
              </a:rPr>
              <a:t>www.policynavigation.com</a:t>
            </a:r>
            <a:endParaRPr sz="1600" dirty="0"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E060E36-2D92-F6D6-1378-5EB921007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" y="219456"/>
            <a:ext cx="6583680" cy="492443"/>
          </a:xfrm>
        </p:spPr>
        <p:txBody>
          <a:bodyPr/>
          <a:lstStyle/>
          <a:p>
            <a:pPr algn="ctr"/>
            <a:r>
              <a:rPr lang="en-ZA" dirty="0"/>
              <a:t>Summary</a:t>
            </a:r>
            <a:endParaRPr lang="en-US" sz="3200" dirty="0">
              <a:latin typeface="Trebuchet MS" panose="020B0603020202020204" pitchFamily="34" charset="0"/>
            </a:endParaRP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433E56F8-A86B-5CFA-91DE-F5CED77DA3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959" y="1021226"/>
            <a:ext cx="7167282" cy="3200876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ZA" b="1" dirty="0">
                <a:latin typeface="Trebuchet MS" panose="020B0603020202020204" pitchFamily="34" charset="0"/>
              </a:rPr>
              <a:t>The U.S. is investing heavily in three sectors with large growth:</a:t>
            </a:r>
          </a:p>
          <a:p>
            <a:pPr marL="971550" lvl="1" indent="-285750">
              <a:buFont typeface="Arial" panose="020B0604020202020204" pitchFamily="34" charset="0"/>
              <a:buChar char="•"/>
            </a:pPr>
            <a:r>
              <a:rPr lang="en-ZA" dirty="0">
                <a:latin typeface="Trebuchet MS" panose="020B0603020202020204" pitchFamily="34" charset="0"/>
              </a:rPr>
              <a:t>Data Centres and AI and components</a:t>
            </a:r>
          </a:p>
          <a:p>
            <a:pPr marL="971550" lvl="1" indent="-285750">
              <a:buFont typeface="Arial" panose="020B0604020202020204" pitchFamily="34" charset="0"/>
              <a:buChar char="•"/>
            </a:pPr>
            <a:r>
              <a:rPr lang="en-ZA" dirty="0">
                <a:latin typeface="Trebuchet MS" panose="020B0603020202020204" pitchFamily="34" charset="0"/>
              </a:rPr>
              <a:t>Advanced Biologics </a:t>
            </a:r>
          </a:p>
          <a:p>
            <a:pPr marL="971550" lvl="1" indent="-285750">
              <a:buFont typeface="Arial" panose="020B0604020202020204" pitchFamily="34" charset="0"/>
              <a:buChar char="•"/>
            </a:pPr>
            <a:r>
              <a:rPr lang="en-ZA" dirty="0">
                <a:latin typeface="Trebuchet MS" panose="020B0603020202020204" pitchFamily="34" charset="0"/>
              </a:rPr>
              <a:t>Défense capacities</a:t>
            </a:r>
          </a:p>
          <a:p>
            <a:pPr>
              <a:buFont typeface="Arial" panose="020B0604020202020204" pitchFamily="34" charset="0"/>
              <a:buChar char="•"/>
            </a:pPr>
            <a:endParaRPr lang="en-ZA" dirty="0">
              <a:latin typeface="Trebuchet MS" panose="020B0603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latin typeface="Trebuchet MS" panose="020B0603020202020204" pitchFamily="34" charset="0"/>
              </a:rPr>
              <a:t>Growth is accelerating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latin typeface="Trebuchet MS" panose="020B0603020202020204" pitchFamily="34" charset="0"/>
              </a:rPr>
              <a:t>For the near-term (3 yrs), policies will support this growth</a:t>
            </a:r>
            <a:endParaRPr lang="en-US" dirty="0">
              <a:latin typeface="Trebuchet MS" panose="020B0603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sz="1600" dirty="0">
              <a:latin typeface="Trebuchet MS" panose="020B0603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latin typeface="Trebuchet MS" panose="020B0603020202020204" pitchFamily="34" charset="0"/>
              </a:rPr>
              <a:t>Other sectors growing substantially too.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600" dirty="0">
              <a:latin typeface="Trebuchet MS" panose="020B0603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1" dirty="0">
                <a:latin typeface="Trebuchet MS" panose="020B0603020202020204" pitchFamily="34" charset="0"/>
              </a:rPr>
              <a:t>The U.S. cannot achieve this growth without significant imports.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>
          <a:extLst>
            <a:ext uri="{FF2B5EF4-FFF2-40B4-BE49-F238E27FC236}">
              <a16:creationId xmlns:a16="http://schemas.microsoft.com/office/drawing/2014/main" id="{8163A1C9-8253-2F50-913A-69543B5188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4C78E7B-D306-A408-DD21-29C619A77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" y="290401"/>
            <a:ext cx="6583680" cy="492443"/>
          </a:xfrm>
        </p:spPr>
        <p:txBody>
          <a:bodyPr/>
          <a:lstStyle/>
          <a:p>
            <a:pPr algn="ctr"/>
            <a:r>
              <a:rPr lang="en-ZA" sz="3200" dirty="0">
                <a:latin typeface="Trebuchet MS" panose="020B0603020202020204" pitchFamily="34" charset="0"/>
              </a:rPr>
              <a:t>Data Centres and AI</a:t>
            </a:r>
            <a:endParaRPr lang="en-US" sz="3200" dirty="0">
              <a:latin typeface="Trebuchet MS" panose="020B0603020202020204" pitchFamily="34" charset="0"/>
            </a:endParaRP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FFC600F4-8EDB-6A6B-C734-88FAFA872C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3379" y="987629"/>
            <a:ext cx="6281738" cy="3170099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ZA" sz="1600" dirty="0">
                <a:latin typeface="Trebuchet MS" panose="020B0603020202020204" pitchFamily="34" charset="0"/>
              </a:rPr>
              <a:t>This year 6 companies will invest Austria’s GDP (600 billion $USD) into data </a:t>
            </a:r>
            <a:r>
              <a:rPr lang="en-ZA" sz="1600" dirty="0" err="1">
                <a:latin typeface="Trebuchet MS" panose="020B0603020202020204" pitchFamily="34" charset="0"/>
              </a:rPr>
              <a:t>center</a:t>
            </a:r>
            <a:r>
              <a:rPr lang="en-ZA" sz="1600" dirty="0">
                <a:latin typeface="Trebuchet MS" panose="020B0603020202020204" pitchFamily="34" charset="0"/>
              </a:rPr>
              <a:t> construction and support.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sz="1600" dirty="0">
                <a:latin typeface="Trebuchet MS" panose="020B0603020202020204" pitchFamily="34" charset="0"/>
              </a:rPr>
              <a:t>40 percent growth over 2025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sz="1600" dirty="0">
                <a:latin typeface="Trebuchet MS" panose="020B0603020202020204" pitchFamily="34" charset="0"/>
              </a:rPr>
              <a:t>70 percent of </a:t>
            </a:r>
            <a:r>
              <a:rPr lang="en-ZA" sz="1600" dirty="0" err="1">
                <a:latin typeface="Trebuchet MS" panose="020B0603020202020204" pitchFamily="34" charset="0"/>
              </a:rPr>
              <a:t>centers</a:t>
            </a:r>
            <a:r>
              <a:rPr lang="en-ZA" sz="1600" dirty="0">
                <a:latin typeface="Trebuchet MS" panose="020B0603020202020204" pitchFamily="34" charset="0"/>
              </a:rPr>
              <a:t> planned for U.S.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ZA" sz="1600" dirty="0">
              <a:latin typeface="Trebuchet MS" panose="020B0603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ZA" sz="1600" dirty="0">
                <a:latin typeface="Trebuchet MS" panose="020B0603020202020204" pitchFamily="34" charset="0"/>
              </a:rPr>
              <a:t>Other large investments by component makers and suppliers.</a:t>
            </a:r>
          </a:p>
          <a:p>
            <a:pPr>
              <a:buFont typeface="Arial" panose="020B0604020202020204" pitchFamily="34" charset="0"/>
              <a:buChar char="•"/>
            </a:pPr>
            <a:endParaRPr lang="en-ZA" sz="1600" dirty="0">
              <a:latin typeface="Trebuchet MS" panose="020B0603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ZA" sz="1600" dirty="0">
                <a:latin typeface="Trebuchet MS" panose="020B0603020202020204" pitchFamily="34" charset="0"/>
              </a:rPr>
              <a:t>Example:  electricity generation, transmission, and distribution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ZA" sz="1600" dirty="0">
              <a:latin typeface="Trebuchet MS" panose="020B0603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ZA" sz="1600" dirty="0">
              <a:latin typeface="Trebuchet MS" panose="020B0603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ZA" sz="1400" dirty="0">
              <a:latin typeface="Trebuchet MS" panose="020B0603020202020204" pitchFamily="34" charset="0"/>
            </a:endParaRPr>
          </a:p>
          <a:p>
            <a:pPr lvl="1"/>
            <a:endParaRPr lang="en-ZA" sz="16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227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EAF6F-F824-1741-D4A7-FB4AB9519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Growth in Electric Grid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56ECF-FEB2-2372-B494-7AEBE8320F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5760" y="1261872"/>
            <a:ext cx="6583680" cy="276999"/>
          </a:xfrm>
        </p:spPr>
        <p:txBody>
          <a:bodyPr/>
          <a:lstStyle/>
          <a:p>
            <a:pPr marL="22860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1FCEFC4-DBF1-B054-3886-B77AC56219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088" y="918209"/>
            <a:ext cx="6076949" cy="3646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3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4C7A6-EAEC-EC7E-C22C-B64C58C82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22" y="500444"/>
            <a:ext cx="6583680" cy="369332"/>
          </a:xfrm>
        </p:spPr>
        <p:txBody>
          <a:bodyPr/>
          <a:lstStyle/>
          <a:p>
            <a:r>
              <a:rPr lang="en-US" sz="2400" dirty="0"/>
              <a:t>Need New Supply and Efficiencies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089AC9-6640-2FAC-757D-48451C3902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5760" y="1071373"/>
            <a:ext cx="6583680" cy="461664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ZA" sz="1600" dirty="0">
                <a:latin typeface="Trebuchet MS" panose="020B0603020202020204" pitchFamily="34" charset="0"/>
              </a:rPr>
              <a:t>The U.S. must add one Austria grid every year until 2030 and then accelerate to 1.5 Austria grids annually.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sz="1600" dirty="0">
                <a:latin typeface="Trebuchet MS" panose="020B0603020202020204" pitchFamily="34" charset="0"/>
              </a:rPr>
              <a:t>Google recently purchased a major independent power company</a:t>
            </a:r>
          </a:p>
          <a:p>
            <a:pPr>
              <a:buFont typeface="Arial" panose="020B0604020202020204" pitchFamily="34" charset="0"/>
              <a:buChar char="•"/>
            </a:pPr>
            <a:endParaRPr lang="en-ZA" sz="1600" dirty="0">
              <a:latin typeface="Trebuchet MS" panose="020B0603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>
                <a:latin typeface="Trebuchet MS" panose="020B0603020202020204" pitchFamily="34" charset="0"/>
              </a:rPr>
              <a:t>Austria has more experience managing this growth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>
                <a:latin typeface="Trebuchet MS" panose="020B0603020202020204" pitchFamily="34" charset="0"/>
              </a:rPr>
              <a:t>Energy Efficiency systems, construction, retrofit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US" sz="1400" dirty="0">
              <a:latin typeface="Trebuchet MS" panose="020B0603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latin typeface="Trebuchet MS" panose="020B0603020202020204" pitchFamily="34" charset="0"/>
              </a:rPr>
              <a:t>Shift in Generation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400" dirty="0">
                <a:latin typeface="Trebuchet MS" panose="020B0603020202020204" pitchFamily="34" charset="0"/>
              </a:rPr>
              <a:t>Existing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400" dirty="0">
                <a:latin typeface="Trebuchet MS" panose="020B0603020202020204" pitchFamily="34" charset="0"/>
              </a:rPr>
              <a:t>Combustion turbines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400" dirty="0">
                <a:latin typeface="Trebuchet MS" panose="020B0603020202020204" pitchFamily="34" charset="0"/>
              </a:rPr>
              <a:t>Continued organic growth in renewables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400" dirty="0">
                <a:latin typeface="Trebuchet MS" panose="020B0603020202020204" pitchFamily="34" charset="0"/>
              </a:rPr>
              <a:t>New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400" dirty="0">
                <a:latin typeface="Trebuchet MS" panose="020B0603020202020204" pitchFamily="34" charset="0"/>
              </a:rPr>
              <a:t>Modular nuclear reactors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400" dirty="0">
                <a:latin typeface="Trebuchet MS" panose="020B0603020202020204" pitchFamily="34" charset="0"/>
              </a:rPr>
              <a:t>Energy efficiency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1400" dirty="0">
              <a:latin typeface="Trebuchet MS" panose="020B0603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sz="1400" dirty="0">
              <a:latin typeface="Trebuchet MS" panose="020B0603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sz="1400" dirty="0">
              <a:latin typeface="Trebuchet MS" panose="020B0603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1400" dirty="0">
              <a:latin typeface="Trebuchet MS" panose="020B0603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62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>
          <a:extLst>
            <a:ext uri="{FF2B5EF4-FFF2-40B4-BE49-F238E27FC236}">
              <a16:creationId xmlns:a16="http://schemas.microsoft.com/office/drawing/2014/main" id="{3BA19217-BA71-B434-BD2A-718D97603B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8B1DBDF-BEA0-5A67-9D81-53D2FED80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53" y="345580"/>
            <a:ext cx="6583680" cy="492443"/>
          </a:xfrm>
        </p:spPr>
        <p:txBody>
          <a:bodyPr/>
          <a:lstStyle/>
          <a:p>
            <a:pPr algn="ctr"/>
            <a:r>
              <a:rPr lang="en-ZA" sz="3200" dirty="0">
                <a:latin typeface="Trebuchet MS" panose="020B0603020202020204" pitchFamily="34" charset="0"/>
              </a:rPr>
              <a:t>US Needs Everything Else</a:t>
            </a:r>
            <a:endParaRPr lang="en-US" sz="3200" dirty="0">
              <a:latin typeface="Trebuchet MS" panose="020B0603020202020204" pitchFamily="34" charset="0"/>
            </a:endParaRP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88967FAA-8724-FA32-5130-5C42C7C0EE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0853" y="1268595"/>
            <a:ext cx="7039535" cy="249299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latin typeface="Trebuchet MS" panose="020B0603020202020204" pitchFamily="34" charset="0"/>
              </a:rPr>
              <a:t>10 percent of data center spend is for cables, sensors, buildings, electrical connections, HVAC, and many other non-IT parts.</a:t>
            </a:r>
          </a:p>
          <a:p>
            <a:pPr marL="9715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Trebuchet MS" panose="020B0603020202020204" pitchFamily="34" charset="0"/>
              </a:rPr>
              <a:t>Well over 60 Bil $USD incremental increase to these markets.</a:t>
            </a:r>
          </a:p>
          <a:p>
            <a:pPr marL="971550" lvl="1" indent="-285750">
              <a:buFont typeface="Arial" panose="020B0604020202020204" pitchFamily="34" charset="0"/>
              <a:buChar char="•"/>
            </a:pPr>
            <a:endParaRPr lang="en-US" sz="1600" dirty="0">
              <a:latin typeface="Trebuchet MS" panose="020B0603020202020204" pitchFamily="34" charset="0"/>
            </a:endParaRPr>
          </a:p>
          <a:p>
            <a:pPr marL="457200" indent="-285750">
              <a:buFont typeface="Arial" panose="020B0604020202020204" pitchFamily="34" charset="0"/>
              <a:buChar char="•"/>
            </a:pPr>
            <a:endParaRPr lang="en-US" sz="1600" dirty="0">
              <a:latin typeface="Trebuchet MS" panose="020B0603020202020204" pitchFamily="34" charset="0"/>
            </a:endParaRPr>
          </a:p>
          <a:p>
            <a:pPr marL="45720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Trebuchet MS" panose="020B0603020202020204" pitchFamily="34" charset="0"/>
              </a:rPr>
              <a:t>Spending by firms to use AI and to optimize corporate networks for AI</a:t>
            </a:r>
          </a:p>
          <a:p>
            <a:pPr marL="685800" lvl="1" indent="0">
              <a:buNone/>
            </a:pPr>
            <a:r>
              <a:rPr lang="en-US" sz="1600" dirty="0">
                <a:latin typeface="Trebuchet MS" panose="020B0603020202020204" pitchFamily="34" charset="0"/>
              </a:rPr>
              <a:t>&gt; 100 Bil $USD /year in 2026 </a:t>
            </a:r>
          </a:p>
          <a:p>
            <a:pPr marL="457200" indent="-285750">
              <a:buFont typeface="Arial" panose="020B0604020202020204" pitchFamily="34" charset="0"/>
              <a:buChar char="•"/>
            </a:pPr>
            <a:endParaRPr lang="en-US" sz="1600" dirty="0">
              <a:latin typeface="Trebuchet MS" panose="020B0603020202020204" pitchFamily="34" charset="0"/>
            </a:endParaRPr>
          </a:p>
          <a:p>
            <a:pPr marL="45720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Trebuchet MS" panose="020B0603020202020204" pitchFamily="34" charset="0"/>
              </a:rPr>
              <a:t>Inadequate global supplies.</a:t>
            </a:r>
            <a:endParaRPr lang="en-US" dirty="0">
              <a:latin typeface="Trebuchet MS" panose="020B0603020202020204" pitchFamily="34" charset="0"/>
            </a:endParaRPr>
          </a:p>
          <a:p>
            <a:endParaRPr lang="en-US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598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>
          <a:extLst>
            <a:ext uri="{FF2B5EF4-FFF2-40B4-BE49-F238E27FC236}">
              <a16:creationId xmlns:a16="http://schemas.microsoft.com/office/drawing/2014/main" id="{969CB0CF-4561-7E3C-73AF-3B981D2006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92B3F466-66EB-0A01-ADB5-1ED920E2F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53" y="345580"/>
            <a:ext cx="6583680" cy="492443"/>
          </a:xfrm>
        </p:spPr>
        <p:txBody>
          <a:bodyPr/>
          <a:lstStyle/>
          <a:p>
            <a:pPr algn="ctr"/>
            <a:r>
              <a:rPr lang="en-ZA" sz="3200" dirty="0">
                <a:latin typeface="Trebuchet MS" panose="020B0603020202020204" pitchFamily="34" charset="0"/>
              </a:rPr>
              <a:t>Supportive Policies</a:t>
            </a:r>
            <a:endParaRPr lang="en-US" sz="3200" dirty="0">
              <a:latin typeface="Trebuchet MS" panose="020B0603020202020204" pitchFamily="34" charset="0"/>
            </a:endParaRP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0C11D4FF-CFE0-E989-CEFE-2A5D5F8B4E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0853" y="1066890"/>
            <a:ext cx="6999194" cy="446276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latin typeface="Trebuchet MS" panose="020B0603020202020204" pitchFamily="34" charset="0"/>
              </a:rPr>
              <a:t>The Administration is highly focused on this transition.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>
                <a:latin typeface="Trebuchet MS" panose="020B0603020202020204" pitchFamily="34" charset="0"/>
              </a:rPr>
              <a:t>2 Major E.O.s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>
                <a:latin typeface="Trebuchet MS" panose="020B0603020202020204" pitchFamily="34" charset="0"/>
              </a:rPr>
              <a:t>Blocking US states from denying power, permits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>
                <a:latin typeface="Trebuchet MS" panose="020B0603020202020204" pitchFamily="34" charset="0"/>
              </a:rPr>
              <a:t>Offering federal lands to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>
                <a:latin typeface="Trebuchet MS" panose="020B0603020202020204" pitchFamily="34" charset="0"/>
              </a:rPr>
              <a:t>Data centers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>
                <a:latin typeface="Trebuchet MS" panose="020B0603020202020204" pitchFamily="34" charset="0"/>
              </a:rPr>
              <a:t>Modular Nuclear Reactors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>
                <a:latin typeface="Trebuchet MS" panose="020B0603020202020204" pitchFamily="34" charset="0"/>
              </a:rPr>
              <a:t>Uranium enrichment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latin typeface="Trebuchet MS" panose="020B0603020202020204" pitchFamily="34" charset="0"/>
              </a:rPr>
              <a:t>Changing tariffs to allow imports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latin typeface="Trebuchet MS" panose="020B0603020202020204" pitchFamily="34" charset="0"/>
              </a:rPr>
              <a:t>Pushing hyperscalers to invest in energy supplies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>
              <a:latin typeface="Trebuchet MS" panose="020B0603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rebuchet MS" panose="020B0603020202020204" pitchFamily="34" charset="0"/>
              </a:rPr>
              <a:t>Unlikely to be challenged by Congress even if Democrats have substantial gains in November.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rebuchet MS" panose="020B0603020202020204" pitchFamily="34" charset="0"/>
              </a:rPr>
              <a:t>Next President could remove this support.</a:t>
            </a:r>
            <a:endParaRPr lang="en-ZA" dirty="0">
              <a:latin typeface="Trebuchet MS" panose="020B0603020202020204" pitchFamily="34" charset="0"/>
            </a:endParaRPr>
          </a:p>
          <a:p>
            <a:pPr lvl="1"/>
            <a:endParaRPr lang="en-GB" sz="1600" dirty="0">
              <a:latin typeface="Trebuchet MS" panose="020B0603020202020204" pitchFamily="34" charset="0"/>
            </a:endParaRPr>
          </a:p>
          <a:p>
            <a:pPr lvl="1"/>
            <a:endParaRPr lang="en-GB" sz="1600" dirty="0">
              <a:latin typeface="Trebuchet MS" panose="020B0603020202020204" pitchFamily="34" charset="0"/>
            </a:endParaRPr>
          </a:p>
          <a:p>
            <a:pPr lvl="1"/>
            <a:endParaRPr lang="en-GB" sz="1600" dirty="0">
              <a:latin typeface="Trebuchet MS" panose="020B0603020202020204" pitchFamily="34" charset="0"/>
            </a:endParaRPr>
          </a:p>
          <a:p>
            <a:pPr lvl="1"/>
            <a:endParaRPr lang="en-US" sz="16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301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7B89F-9F14-6C1D-A12A-F62696BA1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Advanced Biologics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F8AE6D-1458-8E31-D350-BC08576ABA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5760" y="942707"/>
            <a:ext cx="6583680" cy="3600986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Demand growing at 40 percent a year</a:t>
            </a:r>
          </a:p>
          <a:p>
            <a:pPr marL="228600" indent="0">
              <a:buNone/>
            </a:pPr>
            <a:endParaRPr lang="en-US" dirty="0"/>
          </a:p>
          <a:p>
            <a:pPr marL="514350" indent="-285750">
              <a:buFont typeface="Arial" panose="020B0604020202020204" pitchFamily="34" charset="0"/>
              <a:buChar char="•"/>
            </a:pPr>
            <a:r>
              <a:rPr lang="en-US" dirty="0"/>
              <a:t>Examples:</a:t>
            </a:r>
          </a:p>
          <a:p>
            <a:pPr marL="1028700" lvl="1" indent="-285750">
              <a:buFont typeface="Arial" panose="020B0604020202020204" pitchFamily="34" charset="0"/>
              <a:buChar char="•"/>
            </a:pPr>
            <a:r>
              <a:rPr lang="en-US" dirty="0"/>
              <a:t>GLP-1 inhibitors</a:t>
            </a:r>
          </a:p>
          <a:p>
            <a:pPr marL="1428750" lvl="2" indent="-285750">
              <a:buFont typeface="Arial" panose="020B0604020202020204" pitchFamily="34" charset="0"/>
              <a:buChar char="•"/>
            </a:pPr>
            <a:r>
              <a:rPr lang="en-US" dirty="0"/>
              <a:t>Oral and targeted therapies</a:t>
            </a:r>
          </a:p>
          <a:p>
            <a:pPr marL="1028700" lvl="1" indent="-285750">
              <a:buFont typeface="Arial" panose="020B0604020202020204" pitchFamily="34" charset="0"/>
              <a:buChar char="•"/>
            </a:pPr>
            <a:r>
              <a:rPr lang="en-US" dirty="0"/>
              <a:t>Cell and Gene Therapies</a:t>
            </a:r>
          </a:p>
          <a:p>
            <a:pPr marL="1428750" lvl="2" indent="-285750">
              <a:buFont typeface="Arial" panose="020B0604020202020204" pitchFamily="34" charset="0"/>
              <a:buChar char="•"/>
            </a:pPr>
            <a:r>
              <a:rPr lang="en-US" dirty="0"/>
              <a:t>More than 50+ under FDA review</a:t>
            </a:r>
          </a:p>
          <a:p>
            <a:pPr marL="1028700" lvl="1" indent="-285750">
              <a:buFont typeface="Arial" panose="020B0604020202020204" pitchFamily="34" charset="0"/>
              <a:buChar char="•"/>
            </a:pPr>
            <a:r>
              <a:rPr lang="en-US" dirty="0"/>
              <a:t>New platforms for oncology and for CVD </a:t>
            </a:r>
          </a:p>
          <a:p>
            <a:pPr marL="1428750" lvl="2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514350" indent="-285750">
              <a:buFont typeface="Arial" panose="020B0604020202020204" pitchFamily="34" charset="0"/>
              <a:buChar char="•"/>
            </a:pPr>
            <a:r>
              <a:rPr lang="en-US" dirty="0"/>
              <a:t>Pharma Companies have 1 Trillion $USD globally to invest</a:t>
            </a:r>
          </a:p>
          <a:p>
            <a:pPr marL="5143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514350" indent="-285750">
              <a:buFont typeface="Arial" panose="020B0604020202020204" pitchFamily="34" charset="0"/>
              <a:buChar char="•"/>
            </a:pPr>
            <a:r>
              <a:rPr lang="en-US" dirty="0"/>
              <a:t>Companies scaling up global production</a:t>
            </a:r>
          </a:p>
          <a:p>
            <a:pPr marL="1028700" lvl="1" indent="-285750">
              <a:buFont typeface="Arial" panose="020B0604020202020204" pitchFamily="34" charset="0"/>
              <a:buChar char="•"/>
            </a:pPr>
            <a:r>
              <a:rPr lang="en-US" dirty="0"/>
              <a:t>6 Bil $USD announced last week in US</a:t>
            </a:r>
          </a:p>
        </p:txBody>
      </p:sp>
    </p:spTree>
    <p:extLst>
      <p:ext uri="{BB962C8B-B14F-4D97-AF65-F5344CB8AC3E}">
        <p14:creationId xmlns:p14="http://schemas.microsoft.com/office/powerpoint/2010/main" val="3147580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6EE5D-899E-166B-686E-B5C509910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" y="219456"/>
            <a:ext cx="6583680" cy="984885"/>
          </a:xfrm>
        </p:spPr>
        <p:txBody>
          <a:bodyPr/>
          <a:lstStyle/>
          <a:p>
            <a:r>
              <a:rPr lang="en-US" dirty="0"/>
              <a:t>Advance Biologics</a:t>
            </a:r>
            <a:br>
              <a:rPr lang="en-US" dirty="0"/>
            </a:br>
            <a:r>
              <a:rPr lang="en-US" dirty="0"/>
              <a:t>Production Needs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427471-61D5-7831-612C-AD3380548A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7660" y="1309497"/>
            <a:ext cx="6583680" cy="3323987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Everything – US Supply Chain almost completely lost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Pharma investing in production plants but local suppliers do not exist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US production will increase also due to more start ups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Pharma will buy established start ups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Founders/VC will move to next set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AI will allow more start up identify candidate compounds faster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More need for small scale equipment and supplies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8008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753</Words>
  <Application>Microsoft Office PowerPoint</Application>
  <PresentationFormat>Custom</PresentationFormat>
  <Paragraphs>154</Paragraphs>
  <Slides>15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Trebuchet MS</vt:lpstr>
      <vt:lpstr>Wingdings</vt:lpstr>
      <vt:lpstr>Office Theme</vt:lpstr>
      <vt:lpstr>PowerPoint Presentation</vt:lpstr>
      <vt:lpstr>Summary</vt:lpstr>
      <vt:lpstr>Data Centres and AI</vt:lpstr>
      <vt:lpstr>Growth in Electric Grid</vt:lpstr>
      <vt:lpstr>Need New Supply and Efficiencies </vt:lpstr>
      <vt:lpstr>US Needs Everything Else</vt:lpstr>
      <vt:lpstr>Supportive Policies</vt:lpstr>
      <vt:lpstr>Advanced Biologics</vt:lpstr>
      <vt:lpstr>Advance Biologics Production Needs</vt:lpstr>
      <vt:lpstr>Mixed Policy Support</vt:lpstr>
      <vt:lpstr>Défense Spending</vt:lpstr>
      <vt:lpstr>Recognition that Change  is Necessary</vt:lpstr>
      <vt:lpstr>Policy Environment</vt:lpstr>
      <vt:lpstr>If We Had Time….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javier Perez</dc:creator>
  <cp:lastModifiedBy>Jonathan Gledhill</cp:lastModifiedBy>
  <cp:revision>19</cp:revision>
  <cp:lastPrinted>2025-11-24T10:21:44Z</cp:lastPrinted>
  <dcterms:created xsi:type="dcterms:W3CDTF">2023-02-01T02:56:34Z</dcterms:created>
  <dcterms:modified xsi:type="dcterms:W3CDTF">2026-01-19T05:38:50Z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2023-01-31T00:00:00Z</vt:filetime>
  </property>
  <property fmtid="{D5CDD505-2E9C-101B-9397-08002B2CF9AE}" pid="3" name="Creator">
    <vt:lpwstr>Adobe Illustrator 27.2 (Macintosh)</vt:lpwstr>
  </property>
  <property fmtid="{D5CDD505-2E9C-101B-9397-08002B2CF9AE}" pid="4" name="LastSaved">
    <vt:filetime>2023-02-01T00:00:00Z</vt:filetime>
  </property>
  <property fmtid="{D5CDD505-2E9C-101B-9397-08002B2CF9AE}" pid="5" name="Producer">
    <vt:lpwstr>Adobe PDF library 17.00</vt:lpwstr>
  </property>
</Properties>
</file>