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8" r:id="rId1"/>
  </p:sldMasterIdLst>
  <p:notesMasterIdLst>
    <p:notesMasterId r:id="rId7"/>
  </p:notesMasterIdLst>
  <p:handoutMasterIdLst>
    <p:handoutMasterId r:id="rId8"/>
  </p:handoutMasterIdLst>
  <p:sldIdLst>
    <p:sldId id="270" r:id="rId2"/>
    <p:sldId id="322" r:id="rId3"/>
    <p:sldId id="323" r:id="rId4"/>
    <p:sldId id="279" r:id="rId5"/>
    <p:sldId id="324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891"/>
    <a:srgbClr val="E8F8FF"/>
    <a:srgbClr val="03578F"/>
    <a:srgbClr val="004AAD"/>
    <a:srgbClr val="E02929"/>
    <a:srgbClr val="E42828"/>
    <a:srgbClr val="CC2C36"/>
    <a:srgbClr val="035890"/>
    <a:srgbClr val="E42928"/>
    <a:srgbClr val="0E5D9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092F-D89F-4EC3-9A4A-57370BB4139C}" type="datetimeFigureOut">
              <a:rPr lang="sk-SK" smtClean="0"/>
              <a:t>10. 9. 2025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A939-E84D-4650-9416-292A2B5DD457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68886" cy="11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7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96803-C52E-4AA1-B492-5533C74C4520}" type="datetimeFigureOut">
              <a:rPr lang="sk-SK" smtClean="0"/>
              <a:t>10. 9. 2025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654B-E7E0-414F-A679-02668B267B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17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5D47-148A-4A3B-82F5-E3A034142841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17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82F0-29E9-434A-8CD4-E40ED680863C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30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5797-890F-45BE-A441-D19943EE6517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9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FC2E-E7D2-4BDB-A4CA-B7F94A84432E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47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84C-9735-40AC-94D3-A1E05D30DC95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1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1512-0506-4B94-BD98-87461A81F064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5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FC25-48F5-4773-8B2E-DB598337F01B}" type="datetime1">
              <a:rPr lang="sk-SK" smtClean="0"/>
              <a:t>10. 9. 2025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413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D21-ED04-45E9-AB99-E0BF176BA6EE}" type="datetime1">
              <a:rPr lang="sk-SK" smtClean="0"/>
              <a:t>10. 9. 2025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5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B5C-CB67-420E-AC17-F4370FC4EED5}" type="datetime1">
              <a:rPr lang="sk-SK" smtClean="0"/>
              <a:t>10. 9. 2025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37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8825-8E3D-4B23-B5DE-529BA3F9D16A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882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409B-49DF-4F6D-9829-A4BF7927F875}" type="datetime1">
              <a:rPr lang="sk-SK" smtClean="0"/>
              <a:t>10. 9. 2025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3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0A48-1FAB-477B-A820-67D43F96EA56}" type="datetime1">
              <a:rPr lang="sk-SK" smtClean="0"/>
              <a:t>10. 9. 2025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90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4B3A9-37CF-0BA3-2E5D-3FCC824E129D}"/>
              </a:ext>
            </a:extLst>
          </p:cNvPr>
          <p:cNvSpPr txBox="1"/>
          <p:nvPr/>
        </p:nvSpPr>
        <p:spPr>
          <a:xfrm>
            <a:off x="6444792" y="4866338"/>
            <a:ext cx="5245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Konuşmacının Adı ve Soyadı</a:t>
            </a:r>
            <a:endParaRPr lang="en-GB" sz="2000" b="1" dirty="0"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tr-TR" sz="2000" b="1" dirty="0">
                <a:solidFill>
                  <a:schemeClr val="accent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Bilgisi</a:t>
            </a:r>
            <a:endParaRPr lang="en-GB" sz="2000" b="1" dirty="0">
              <a:solidFill>
                <a:schemeClr val="accent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GB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Resim 5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B3B1595-B269-5D41-CBF7-4CDFE5F7CB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6971" cy="4562168"/>
          </a:xfrm>
          <a:prstGeom prst="rect">
            <a:avLst/>
          </a:prstGeom>
        </p:spPr>
      </p:pic>
      <p:pic>
        <p:nvPicPr>
          <p:cNvPr id="8" name="Resim 7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4AD95B1-14EE-CC22-C112-968B49B6D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0843"/>
            <a:ext cx="12192000" cy="9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9984F7DC-29EE-284B-C033-2135B5CAFA54}"/>
              </a:ext>
            </a:extLst>
          </p:cNvPr>
          <p:cNvGrpSpPr/>
          <p:nvPr/>
        </p:nvGrpSpPr>
        <p:grpSpPr>
          <a:xfrm>
            <a:off x="-8878" y="0"/>
            <a:ext cx="12209191" cy="6036816"/>
            <a:chOff x="-8878" y="0"/>
            <a:chExt cx="12209191" cy="6036816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A4EEC2B-FF3F-5FE3-2E10-8232A5DC6672}"/>
                </a:ext>
              </a:extLst>
            </p:cNvPr>
            <p:cNvSpPr/>
            <p:nvPr/>
          </p:nvSpPr>
          <p:spPr>
            <a:xfrm>
              <a:off x="0" y="0"/>
              <a:ext cx="12200313" cy="6036816"/>
            </a:xfrm>
            <a:prstGeom prst="rect">
              <a:avLst/>
            </a:prstGeom>
            <a:solidFill>
              <a:srgbClr val="E8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Rovná spojnica 9"/>
            <p:cNvCxnSpPr/>
            <p:nvPr/>
          </p:nvCxnSpPr>
          <p:spPr>
            <a:xfrm flipV="1">
              <a:off x="-8878" y="1315092"/>
              <a:ext cx="10814859" cy="1"/>
            </a:xfrm>
            <a:prstGeom prst="line">
              <a:avLst/>
            </a:prstGeom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Nadpis 3">
              <a:extLst>
                <a:ext uri="{FF2B5EF4-FFF2-40B4-BE49-F238E27FC236}">
                  <a16:creationId xmlns:a16="http://schemas.microsoft.com/office/drawing/2014/main" id="{4D195822-4101-3ACB-85DE-97D2BCD6069C}"/>
                </a:ext>
              </a:extLst>
            </p:cNvPr>
            <p:cNvSpPr txBox="1">
              <a:spLocks/>
            </p:cNvSpPr>
            <p:nvPr/>
          </p:nvSpPr>
          <p:spPr>
            <a:xfrm>
              <a:off x="544290" y="357333"/>
              <a:ext cx="9976658" cy="1034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Kuruluş Tanıtımı</a:t>
              </a:r>
              <a:endPara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43CA5D8A-5F7A-1054-9FE7-6FC52A13EC5A}"/>
              </a:ext>
            </a:extLst>
          </p:cNvPr>
          <p:cNvSpPr txBox="1"/>
          <p:nvPr/>
        </p:nvSpPr>
        <p:spPr>
          <a:xfrm>
            <a:off x="1079052" y="1674026"/>
            <a:ext cx="1027368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Kuruluşunuz hakkında kurumsal bilgiler</a:t>
            </a:r>
            <a:b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Becerileriniz ve uzmanlık alanlarınız</a:t>
            </a:r>
            <a:b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AB destekli projelerdeki geçmiş deneyimleriniz (varsa)</a:t>
            </a:r>
          </a:p>
          <a:p>
            <a:pPr eaLnBrk="1" hangingPunct="1"/>
            <a:endParaRPr lang="tr-TR" altLang="fr-FR" sz="2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tr-TR" sz="28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Kuruluşunuzu sunmak için metin, diyagram, fotoğraf vb. materyaller kullanabilirsiniz.</a:t>
            </a:r>
          </a:p>
          <a:p>
            <a:pPr eaLnBrk="1" hangingPunct="1"/>
            <a:endParaRPr lang="tr-TR" altLang="fr-FR" sz="2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tr-TR" sz="2800" i="1" dirty="0">
                <a:solidFill>
                  <a:srgbClr val="FF0000"/>
                </a:solidFill>
                <a:latin typeface="+mj-lt"/>
              </a:rPr>
              <a:t>Sunum süresi 5 ila 10 dakika arasında olacaktır. Süre sınırlı olduğu için lütfen kuruluş tanıtımınız için en fazla iki sayfa ekleyin.</a:t>
            </a:r>
          </a:p>
          <a:p>
            <a:pPr eaLnBrk="1" hangingPunct="1"/>
            <a:endParaRPr lang="en-US" altLang="fr-FR" sz="2800" i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Resim 4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31E35B6-CDC1-9E3D-7DB6-627B21FEDC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0843"/>
            <a:ext cx="12192000" cy="9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12C55B48-A7AD-A8FD-C252-7B3E0CB6E86F}"/>
              </a:ext>
            </a:extLst>
          </p:cNvPr>
          <p:cNvGrpSpPr/>
          <p:nvPr/>
        </p:nvGrpSpPr>
        <p:grpSpPr>
          <a:xfrm>
            <a:off x="-565" y="0"/>
            <a:ext cx="12200878" cy="6036816"/>
            <a:chOff x="-565" y="0"/>
            <a:chExt cx="12200878" cy="6036816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A4EEC2B-FF3F-5FE3-2E10-8232A5DC6672}"/>
                </a:ext>
              </a:extLst>
            </p:cNvPr>
            <p:cNvSpPr/>
            <p:nvPr/>
          </p:nvSpPr>
          <p:spPr>
            <a:xfrm>
              <a:off x="0" y="0"/>
              <a:ext cx="12200313" cy="6036816"/>
            </a:xfrm>
            <a:prstGeom prst="rect">
              <a:avLst/>
            </a:prstGeom>
            <a:solidFill>
              <a:srgbClr val="E8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Rovná spojnica 9"/>
            <p:cNvCxnSpPr/>
            <p:nvPr/>
          </p:nvCxnSpPr>
          <p:spPr>
            <a:xfrm flipV="1">
              <a:off x="-565" y="1251278"/>
              <a:ext cx="10814859" cy="1"/>
            </a:xfrm>
            <a:prstGeom prst="line">
              <a:avLst/>
            </a:prstGeom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Nadpis 3">
              <a:extLst>
                <a:ext uri="{FF2B5EF4-FFF2-40B4-BE49-F238E27FC236}">
                  <a16:creationId xmlns:a16="http://schemas.microsoft.com/office/drawing/2014/main" id="{4D195822-4101-3ACB-85DE-97D2BCD6069C}"/>
                </a:ext>
              </a:extLst>
            </p:cNvPr>
            <p:cNvSpPr txBox="1">
              <a:spLocks/>
            </p:cNvSpPr>
            <p:nvPr/>
          </p:nvSpPr>
          <p:spPr>
            <a:xfrm>
              <a:off x="464390" y="343463"/>
              <a:ext cx="9976658" cy="103459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nb-NO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Pr</a:t>
              </a:r>
              <a:r>
                <a:rPr lang="tr-TR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rPr>
                <a:t>oje fikri / Uzmanlıklar </a:t>
              </a:r>
              <a:endParaRPr lang="en-US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43CA5D8A-5F7A-1054-9FE7-6FC52A13EC5A}"/>
              </a:ext>
            </a:extLst>
          </p:cNvPr>
          <p:cNvSpPr txBox="1"/>
          <p:nvPr/>
        </p:nvSpPr>
        <p:spPr>
          <a:xfrm>
            <a:off x="1259808" y="1863135"/>
            <a:ext cx="10273684" cy="322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700" dirty="0">
                <a:solidFill>
                  <a:srgbClr val="FF0000"/>
                </a:solidFill>
                <a:cs typeface="Arial"/>
              </a:rPr>
              <a:t>İlgilendiğiniz Ufuk Avrupa &amp; Dijital Avrupa Çağrıları</a:t>
            </a:r>
          </a:p>
          <a:p>
            <a:r>
              <a:rPr lang="tr-TR" sz="1700" dirty="0">
                <a:latin typeface="+mj-lt"/>
                <a:cs typeface="Arial"/>
              </a:rPr>
              <a:t>Projede rolünüz (koordinatör / ortak)</a:t>
            </a:r>
            <a:br>
              <a:rPr lang="tr-TR" sz="1700" dirty="0">
                <a:latin typeface="+mj-lt"/>
                <a:cs typeface="Arial"/>
              </a:rPr>
            </a:br>
            <a:r>
              <a:rPr lang="tr-TR" sz="1700" dirty="0">
                <a:latin typeface="+mj-lt"/>
                <a:cs typeface="Arial"/>
              </a:rPr>
              <a:t>Proje fikrinizin tanımı (kısa ve net ifadelerle)</a:t>
            </a:r>
          </a:p>
          <a:p>
            <a:endParaRPr lang="en-GB" sz="1700" dirty="0">
              <a:latin typeface="+mj-lt"/>
              <a:cs typeface="Arial"/>
            </a:endParaRPr>
          </a:p>
          <a:p>
            <a:pPr marL="355600" indent="-342900">
              <a:buFont typeface="Arial"/>
              <a:buChar char="•"/>
              <a:tabLst>
                <a:tab pos="356235" algn="l"/>
              </a:tabLst>
            </a:pPr>
            <a:r>
              <a:rPr lang="tr-TR" sz="1700" spc="5" dirty="0">
                <a:latin typeface="+mj-lt"/>
                <a:cs typeface="Arial"/>
              </a:rPr>
              <a:t>Hedefler:</a:t>
            </a:r>
            <a:endParaRPr lang="en-US" sz="1700" spc="5" dirty="0">
              <a:latin typeface="+mj-lt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…</a:t>
            </a:r>
            <a:r>
              <a:rPr lang="tr-TR" sz="1700" dirty="0">
                <a:latin typeface="+mj-lt"/>
                <a:cs typeface="Arial"/>
              </a:rPr>
              <a:t> yapmak</a:t>
            </a:r>
            <a:endParaRPr lang="en-US" sz="1700" dirty="0">
              <a:latin typeface="+mj-lt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…</a:t>
            </a:r>
            <a:r>
              <a:rPr lang="tr-TR" sz="1700" dirty="0">
                <a:latin typeface="+mj-lt"/>
                <a:cs typeface="Arial"/>
              </a:rPr>
              <a:t> yapmak</a:t>
            </a:r>
            <a:endParaRPr lang="en-US" sz="1700" dirty="0">
              <a:latin typeface="+mj-lt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endParaRPr lang="en-US" sz="17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tr-TR" sz="1700" dirty="0">
                <a:latin typeface="+mj-lt"/>
                <a:cs typeface="Arial"/>
              </a:rPr>
              <a:t>Beklenen sonuçlar:</a:t>
            </a:r>
            <a:endParaRPr lang="en-US" sz="1700" dirty="0">
              <a:latin typeface="+mj-lt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…</a:t>
            </a:r>
            <a:r>
              <a:rPr lang="tr-TR" sz="1700" dirty="0">
                <a:latin typeface="+mj-lt"/>
                <a:cs typeface="Arial"/>
              </a:rPr>
              <a:t> elde etmek</a:t>
            </a:r>
            <a:endParaRPr lang="en-US" sz="1700" dirty="0">
              <a:latin typeface="+mj-lt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…</a:t>
            </a:r>
            <a:r>
              <a:rPr lang="tr-TR" sz="1700" dirty="0">
                <a:latin typeface="+mj-lt"/>
                <a:cs typeface="Arial"/>
              </a:rPr>
              <a:t> sağlamak</a:t>
            </a:r>
          </a:p>
        </p:txBody>
      </p:sp>
      <p:pic>
        <p:nvPicPr>
          <p:cNvPr id="5" name="Resim 4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653DEBA-A598-7AFC-02A3-C75DE2951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0843"/>
            <a:ext cx="12192000" cy="94715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341BDEB-698E-1B20-A226-885D85A95584}"/>
              </a:ext>
            </a:extLst>
          </p:cNvPr>
          <p:cNvSpPr txBox="1"/>
          <p:nvPr/>
        </p:nvSpPr>
        <p:spPr>
          <a:xfrm>
            <a:off x="4888812" y="5313852"/>
            <a:ext cx="34502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i="1" dirty="0">
                <a:latin typeface="+mj-lt"/>
                <a:cs typeface="Arial"/>
              </a:rPr>
              <a:t>Sayfa sayısını artırabilirsiniz</a:t>
            </a:r>
          </a:p>
        </p:txBody>
      </p:sp>
    </p:spTree>
    <p:extLst>
      <p:ext uri="{BB962C8B-B14F-4D97-AF65-F5344CB8AC3E}">
        <p14:creationId xmlns:p14="http://schemas.microsoft.com/office/powerpoint/2010/main" val="83581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>
            <a:extLst>
              <a:ext uri="{FF2B5EF4-FFF2-40B4-BE49-F238E27FC236}">
                <a16:creationId xmlns:a16="http://schemas.microsoft.com/office/drawing/2014/main" id="{740BBE68-7598-FA82-8EEF-D8ECC5B73485}"/>
              </a:ext>
            </a:extLst>
          </p:cNvPr>
          <p:cNvGrpSpPr/>
          <p:nvPr/>
        </p:nvGrpSpPr>
        <p:grpSpPr>
          <a:xfrm>
            <a:off x="-8313" y="0"/>
            <a:ext cx="12208626" cy="6036816"/>
            <a:chOff x="-8313" y="0"/>
            <a:chExt cx="12208626" cy="6036816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A4EEC2B-FF3F-5FE3-2E10-8232A5DC6672}"/>
                </a:ext>
              </a:extLst>
            </p:cNvPr>
            <p:cNvSpPr/>
            <p:nvPr/>
          </p:nvSpPr>
          <p:spPr>
            <a:xfrm>
              <a:off x="0" y="0"/>
              <a:ext cx="12200313" cy="6036816"/>
            </a:xfrm>
            <a:prstGeom prst="rect">
              <a:avLst/>
            </a:prstGeom>
            <a:solidFill>
              <a:srgbClr val="E8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Rovná spojnica 9"/>
            <p:cNvCxnSpPr/>
            <p:nvPr/>
          </p:nvCxnSpPr>
          <p:spPr>
            <a:xfrm flipV="1">
              <a:off x="-8313" y="1267730"/>
              <a:ext cx="10814859" cy="1"/>
            </a:xfrm>
            <a:prstGeom prst="line">
              <a:avLst/>
            </a:prstGeom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E99DDB87-DD9C-241E-33A6-C81B5B56F9B2}"/>
                </a:ext>
              </a:extLst>
            </p:cNvPr>
            <p:cNvSpPr txBox="1"/>
            <p:nvPr/>
          </p:nvSpPr>
          <p:spPr>
            <a:xfrm>
              <a:off x="707991" y="455225"/>
              <a:ext cx="8862134" cy="7017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tr-TR" sz="4400" b="1" i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İletişim Bilgileri</a:t>
              </a:r>
              <a:endParaRPr lang="en-US" sz="4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43CA5D8A-5F7A-1054-9FE7-6FC52A13EC5A}"/>
              </a:ext>
            </a:extLst>
          </p:cNvPr>
          <p:cNvSpPr txBox="1"/>
          <p:nvPr/>
        </p:nvSpPr>
        <p:spPr>
          <a:xfrm>
            <a:off x="1127833" y="2523483"/>
            <a:ext cx="102736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endParaRPr lang="en-US" sz="2400" dirty="0">
              <a:solidFill>
                <a:srgbClr val="02589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25891"/>
                </a:solidFill>
              </a:rPr>
              <a:t>İsim-</a:t>
            </a:r>
            <a:r>
              <a:rPr lang="tr-TR" sz="2400" dirty="0" err="1">
                <a:solidFill>
                  <a:srgbClr val="025891"/>
                </a:solidFill>
              </a:rPr>
              <a:t>Soyisim</a:t>
            </a:r>
            <a:r>
              <a:rPr lang="tr-TR" sz="2400" dirty="0">
                <a:solidFill>
                  <a:srgbClr val="025891"/>
                </a:solidFill>
              </a:rPr>
              <a:t>:…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25891"/>
                </a:solidFill>
              </a:rPr>
              <a:t>Kurum</a:t>
            </a:r>
            <a:r>
              <a:rPr lang="en-US" sz="2400" dirty="0">
                <a:solidFill>
                  <a:srgbClr val="025891"/>
                </a:solidFill>
              </a:rPr>
              <a:t>:</a:t>
            </a:r>
            <a:r>
              <a:rPr lang="tr-TR" sz="2400" dirty="0">
                <a:solidFill>
                  <a:srgbClr val="025891"/>
                </a:solidFill>
              </a:rPr>
              <a:t>…</a:t>
            </a:r>
            <a:endParaRPr lang="en-US" sz="2400" dirty="0">
              <a:solidFill>
                <a:srgbClr val="02589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5891"/>
                </a:solidFill>
              </a:rPr>
              <a:t>E</a:t>
            </a:r>
            <a:r>
              <a:rPr lang="tr-TR" sz="2400" dirty="0">
                <a:solidFill>
                  <a:srgbClr val="025891"/>
                </a:solidFill>
              </a:rPr>
              <a:t>-</a:t>
            </a:r>
            <a:r>
              <a:rPr lang="en-US" sz="2400" dirty="0">
                <a:solidFill>
                  <a:srgbClr val="025891"/>
                </a:solidFill>
              </a:rPr>
              <a:t>mail:</a:t>
            </a:r>
            <a:r>
              <a:rPr lang="tr-TR" sz="2400" dirty="0">
                <a:solidFill>
                  <a:srgbClr val="025891"/>
                </a:solidFill>
              </a:rPr>
              <a:t>…</a:t>
            </a:r>
            <a:endParaRPr lang="en-US" sz="2400" dirty="0">
              <a:solidFill>
                <a:srgbClr val="02589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5891"/>
                </a:solidFill>
              </a:rPr>
              <a:t>Tele</a:t>
            </a:r>
            <a:r>
              <a:rPr lang="tr-TR" sz="2400" dirty="0" err="1">
                <a:solidFill>
                  <a:srgbClr val="025891"/>
                </a:solidFill>
              </a:rPr>
              <a:t>fo</a:t>
            </a:r>
            <a:r>
              <a:rPr lang="en-US" sz="2400" dirty="0">
                <a:solidFill>
                  <a:srgbClr val="025891"/>
                </a:solidFill>
              </a:rPr>
              <a:t>n:</a:t>
            </a:r>
            <a:r>
              <a:rPr lang="tr-TR" sz="2400" dirty="0">
                <a:solidFill>
                  <a:srgbClr val="025891"/>
                </a:solidFill>
              </a:rPr>
              <a:t>…</a:t>
            </a:r>
            <a:endParaRPr lang="en-US" sz="2400" dirty="0">
              <a:solidFill>
                <a:srgbClr val="025891"/>
              </a:solidFill>
            </a:endParaRPr>
          </a:p>
          <a:p>
            <a:endParaRPr lang="en-US" sz="2000" i="1" dirty="0">
              <a:solidFill>
                <a:srgbClr val="C00000"/>
              </a:solidFill>
              <a:ea typeface="+mn-lt"/>
              <a:cs typeface="+mn-lt"/>
            </a:endParaRPr>
          </a:p>
        </p:txBody>
      </p:sp>
      <p:pic>
        <p:nvPicPr>
          <p:cNvPr id="2" name="Resim 1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8A7A010-AC42-B46E-4648-664A0B2CD1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0843"/>
            <a:ext cx="12192000" cy="9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D091894D-9273-376E-E9FD-6D02DF89BE44}"/>
              </a:ext>
            </a:extLst>
          </p:cNvPr>
          <p:cNvGrpSpPr/>
          <p:nvPr/>
        </p:nvGrpSpPr>
        <p:grpSpPr>
          <a:xfrm>
            <a:off x="-565" y="0"/>
            <a:ext cx="12200878" cy="6036816"/>
            <a:chOff x="-565" y="0"/>
            <a:chExt cx="12200878" cy="6036816"/>
          </a:xfrm>
        </p:grpSpPr>
        <p:sp>
          <p:nvSpPr>
            <p:cNvPr id="4" name="Dikdörtgen 3">
              <a:extLst>
                <a:ext uri="{FF2B5EF4-FFF2-40B4-BE49-F238E27FC236}">
                  <a16:creationId xmlns:a16="http://schemas.microsoft.com/office/drawing/2014/main" id="{EA4EEC2B-FF3F-5FE3-2E10-8232A5DC6672}"/>
                </a:ext>
              </a:extLst>
            </p:cNvPr>
            <p:cNvSpPr/>
            <p:nvPr/>
          </p:nvSpPr>
          <p:spPr>
            <a:xfrm>
              <a:off x="0" y="0"/>
              <a:ext cx="12200313" cy="6036816"/>
            </a:xfrm>
            <a:prstGeom prst="rect">
              <a:avLst/>
            </a:prstGeom>
            <a:solidFill>
              <a:srgbClr val="E8F8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0" name="Rovná spojnica 9"/>
            <p:cNvCxnSpPr/>
            <p:nvPr/>
          </p:nvCxnSpPr>
          <p:spPr>
            <a:xfrm flipV="1">
              <a:off x="-565" y="1223340"/>
              <a:ext cx="10814859" cy="1"/>
            </a:xfrm>
            <a:prstGeom prst="line">
              <a:avLst/>
            </a:prstGeom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Metin kutusu 8">
            <a:extLst>
              <a:ext uri="{FF2B5EF4-FFF2-40B4-BE49-F238E27FC236}">
                <a16:creationId xmlns:a16="http://schemas.microsoft.com/office/drawing/2014/main" id="{E99DDB87-DD9C-241E-33A6-C81B5B56F9B2}"/>
              </a:ext>
            </a:extLst>
          </p:cNvPr>
          <p:cNvSpPr txBox="1"/>
          <p:nvPr/>
        </p:nvSpPr>
        <p:spPr>
          <a:xfrm>
            <a:off x="4729578" y="4394914"/>
            <a:ext cx="600648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tr-TR" sz="44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Teşekkürler…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 descr="metin, ekran görüntüsü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DE15504-12F5-ECE3-0423-08368908BE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10843"/>
            <a:ext cx="12192000" cy="94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8340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127</Words>
  <Application>Microsoft Office PowerPoint</Application>
  <PresentationFormat>Geniş ekran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balíka Office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Krivjanska Anna</dc:creator>
  <cp:lastModifiedBy>Feyza Nur BÜYÜKNALÇACI</cp:lastModifiedBy>
  <cp:revision>49</cp:revision>
  <dcterms:created xsi:type="dcterms:W3CDTF">2022-09-22T19:55:36Z</dcterms:created>
  <dcterms:modified xsi:type="dcterms:W3CDTF">2025-09-10T12:46:46Z</dcterms:modified>
</cp:coreProperties>
</file>