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86" r:id="rId5"/>
  </p:sldMasterIdLst>
  <p:notesMasterIdLst>
    <p:notesMasterId r:id="rId23"/>
  </p:notesMasterIdLst>
  <p:handoutMasterIdLst>
    <p:handoutMasterId r:id="rId24"/>
  </p:handoutMasterIdLst>
  <p:sldIdLst>
    <p:sldId id="342" r:id="rId6"/>
    <p:sldId id="963" r:id="rId7"/>
    <p:sldId id="964" r:id="rId8"/>
    <p:sldId id="1065" r:id="rId9"/>
    <p:sldId id="966" r:id="rId10"/>
    <p:sldId id="991" r:id="rId11"/>
    <p:sldId id="992" r:id="rId12"/>
    <p:sldId id="2141411779" r:id="rId13"/>
    <p:sldId id="2141411780" r:id="rId14"/>
    <p:sldId id="280" r:id="rId15"/>
    <p:sldId id="325" r:id="rId16"/>
    <p:sldId id="331" r:id="rId17"/>
    <p:sldId id="339" r:id="rId18"/>
    <p:sldId id="340" r:id="rId19"/>
    <p:sldId id="2141411782" r:id="rId20"/>
    <p:sldId id="2141411783" r:id="rId21"/>
    <p:sldId id="2141411784" r:id="rId22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7CF110FC-35B6-A94C-B126-C856B0BE0BEF}">
          <p14:sldIdLst>
            <p14:sldId id="342"/>
            <p14:sldId id="963"/>
            <p14:sldId id="964"/>
            <p14:sldId id="1065"/>
            <p14:sldId id="966"/>
            <p14:sldId id="991"/>
            <p14:sldId id="992"/>
            <p14:sldId id="2141411779"/>
            <p14:sldId id="2141411780"/>
            <p14:sldId id="280"/>
            <p14:sldId id="325"/>
            <p14:sldId id="331"/>
            <p14:sldId id="339"/>
            <p14:sldId id="340"/>
            <p14:sldId id="2141411782"/>
            <p14:sldId id="2141411783"/>
            <p14:sldId id="21414117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BD9D51"/>
    <a:srgbClr val="73DAB2"/>
    <a:srgbClr val="ACB387"/>
    <a:srgbClr val="D8D06C"/>
    <a:srgbClr val="20ECC5"/>
    <a:srgbClr val="9E2225"/>
    <a:srgbClr val="DA4900"/>
    <a:srgbClr val="C7C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CB9C70-1069-0D45-9026-67C3737A6152}" v="150" dt="2025-05-06T20:56:38.664"/>
    <p1510:client id="{98DBDB3F-0814-4C4F-AF9E-148FB3DCE0EF}" v="5" dt="2025-05-06T20:46:34.841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6"/>
    <p:restoredTop sz="95473"/>
  </p:normalViewPr>
  <p:slideViewPr>
    <p:cSldViewPr snapToGrid="0">
      <p:cViewPr varScale="1">
        <p:scale>
          <a:sx n="73" d="100"/>
          <a:sy n="73" d="100"/>
        </p:scale>
        <p:origin x="1264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D4E21-AA1D-BE49-8829-DEA10D5CF4C8}" type="datetimeFigureOut">
              <a:rPr lang="it-IT" smtClean="0"/>
              <a:t>29/05/2025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8DF2B-E534-A049-A267-F065CD458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890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6D68F-7DBE-1C48-BC1F-E6A07B52C7E0}" type="datetimeFigureOut">
              <a:rPr lang="it-IT" smtClean="0"/>
              <a:t>29/05/2025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627C-DB68-9A4D-8B30-F0E92B6BDF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032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162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/>
              <a:t>fatta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02757-078C-4AA6-BC0C-599BA249D5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835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err="1"/>
              <a:t>fatta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02757-078C-4AA6-BC0C-599BA249D5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727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fatta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02757-078C-4AA6-BC0C-599BA249D5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36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fatta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02757-078C-4AA6-BC0C-599BA249D5B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421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fatta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02757-078C-4AA6-BC0C-599BA249D5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864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fatta</a:t>
            </a:r>
          </a:p>
          <a:p>
            <a:r>
              <a:rPr lang="it-IT"/>
              <a:t>AUTOMOTIVE</a:t>
            </a:r>
            <a:r>
              <a:rPr lang="it-IT" baseline="0"/>
              <a:t> </a:t>
            </a:r>
            <a:r>
              <a:rPr lang="it-IT" baseline="0">
                <a:sym typeface="Wingdings" panose="05000000000000000000" pitchFamily="2" charset="2"/>
              </a:rPr>
              <a:t> STELLANTIS AL POSTO DI FCA</a:t>
            </a:r>
          </a:p>
          <a:p>
            <a:r>
              <a:rPr lang="it-IT"/>
              <a:t>FINANCE </a:t>
            </a:r>
            <a:r>
              <a:rPr lang="it-IT">
                <a:sym typeface="Wingdings" panose="05000000000000000000" pitchFamily="2" charset="2"/>
              </a:rPr>
              <a:t>SCHRODERS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02757-078C-4AA6-BC0C-599BA249D5B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221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C7627C-DB68-9A4D-8B30-F0E92B6BDF8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289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18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EN%20YELLOW/%3E%20Green%20Yellow/16-9/Green-Yellow-Reply-Gradient_Green-Yellow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EN%20YELLOW/%3E%20Green%20Yellow/16-9/Green-Yellow-Reply-Gradient_Green-Yellow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EN%20YELLOW/%3E%20Green%20Yellow/16-9/Green-Yellow-Reply-Gradient_Green-Yellow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EN%20YELLOW/%3E%20Green%20Yellow/16-9/Green-Yellow-Reply-Gradient_Green-Yellow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EN%20YELLOW/%3E%20Green%20Yellow/16-9/Green-Yellow-Reply-Gradient_Green-Yellow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EN%20YELLOW/%3E%20Green%20Yellow/16-9/Green-Yellow-Reply-Gradient_Green-Yellow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EN%20YELLOW/%3E%20Green%20Yellow/16-9/Green-Yellow-Reply-Gradient_Green-Yellow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EN%20YELLOW/%3E%20Green%20Yellow/16-9/Green-Yellow-Reply-Gradient_Green-Yellow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EN%20YELLOW/%3E%20Green%20Yellow/16-9/Green-Yellow-Reply-Gradient_Green-Yellow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EN%20YELLOW/%3E%20Green%20Yellow/16-9/Green-Yellow-Reply-Gradient_Green-Yellow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79"/>
            <a:ext cx="9180512" cy="516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3852" y="799311"/>
            <a:ext cx="7585611" cy="2412171"/>
          </a:xfr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6000" i="0" u="none" kern="1200" cap="all" spc="-100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/>
              <a:t>INSERT YOUR</a:t>
            </a:r>
            <a:br>
              <a:rPr lang="it-IT"/>
            </a:br>
            <a:r>
              <a:rPr lang="it-IT"/>
              <a:t>TITLE HERE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3852" y="3375892"/>
            <a:ext cx="7585612" cy="328820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</a:t>
            </a:r>
            <a:r>
              <a:rPr lang="it-IT" err="1"/>
              <a:t>subtitle</a:t>
            </a:r>
            <a:r>
              <a:rPr lang="it-IT"/>
              <a:t> </a:t>
            </a:r>
            <a:r>
              <a:rPr lang="it-IT" err="1"/>
              <a:t>here</a:t>
            </a:r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625" y="4724534"/>
            <a:ext cx="888029" cy="27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3852" y="1437651"/>
            <a:ext cx="3815268" cy="30372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it-IT"/>
              <a:t>Basic text</a:t>
            </a:r>
          </a:p>
          <a:p>
            <a:pPr lvl="1"/>
            <a:r>
              <a:rPr lang="it-IT"/>
              <a:t>Text in CAPITAL LETTERS</a:t>
            </a:r>
          </a:p>
          <a:p>
            <a:pPr lvl="2"/>
            <a:r>
              <a:rPr lang="it-IT"/>
              <a:t>Basic green text</a:t>
            </a:r>
          </a:p>
          <a:p>
            <a:pPr lvl="3"/>
            <a:r>
              <a:rPr lang="it-IT"/>
              <a:t>First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4"/>
            <a:r>
              <a:rPr lang="it-IT"/>
              <a:t>Second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5"/>
            <a:r>
              <a:rPr lang="it-IT"/>
              <a:t>Third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6"/>
            <a:r>
              <a:rPr lang="it-IT"/>
              <a:t>First </a:t>
            </a:r>
            <a:r>
              <a:rPr lang="it-IT" err="1"/>
              <a:t>numbered</a:t>
            </a:r>
            <a:r>
              <a:rPr lang="it-IT"/>
              <a:t> text</a:t>
            </a:r>
          </a:p>
          <a:p>
            <a:pPr lvl="7"/>
            <a:r>
              <a:rPr lang="it-IT"/>
              <a:t>Second </a:t>
            </a:r>
            <a:r>
              <a:rPr lang="it-IT" err="1"/>
              <a:t>numbered</a:t>
            </a:r>
            <a:r>
              <a:rPr lang="it-IT"/>
              <a:t> text</a:t>
            </a:r>
          </a:p>
          <a:p>
            <a:pPr lvl="8"/>
            <a:r>
              <a:rPr lang="it-IT"/>
              <a:t>Third </a:t>
            </a:r>
            <a:r>
              <a:rPr lang="it-IT" err="1"/>
              <a:t>numbered</a:t>
            </a:r>
            <a:r>
              <a:rPr lang="it-IT"/>
              <a:t> text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06754" y="1437651"/>
            <a:ext cx="3835261" cy="30372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it-IT"/>
              <a:t>Basic text</a:t>
            </a:r>
          </a:p>
          <a:p>
            <a:pPr lvl="1"/>
            <a:r>
              <a:rPr lang="it-IT"/>
              <a:t>Text in CAPITAL LETTERS</a:t>
            </a:r>
          </a:p>
          <a:p>
            <a:pPr lvl="2"/>
            <a:r>
              <a:rPr lang="it-IT"/>
              <a:t>Basic green text</a:t>
            </a:r>
          </a:p>
          <a:p>
            <a:pPr lvl="3"/>
            <a:r>
              <a:rPr lang="it-IT"/>
              <a:t>First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4"/>
            <a:r>
              <a:rPr lang="it-IT"/>
              <a:t>Second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5"/>
            <a:r>
              <a:rPr lang="it-IT"/>
              <a:t>Third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6"/>
            <a:r>
              <a:rPr lang="it-IT"/>
              <a:t>First </a:t>
            </a:r>
            <a:r>
              <a:rPr lang="it-IT" err="1"/>
              <a:t>numbered</a:t>
            </a:r>
            <a:r>
              <a:rPr lang="it-IT"/>
              <a:t> text</a:t>
            </a:r>
          </a:p>
          <a:p>
            <a:pPr lvl="7"/>
            <a:r>
              <a:rPr lang="it-IT"/>
              <a:t>Second </a:t>
            </a:r>
            <a:r>
              <a:rPr lang="it-IT" err="1"/>
              <a:t>numbered</a:t>
            </a:r>
            <a:r>
              <a:rPr lang="it-IT"/>
              <a:t> text</a:t>
            </a:r>
          </a:p>
          <a:p>
            <a:pPr lvl="8"/>
            <a:r>
              <a:rPr lang="it-IT"/>
              <a:t>Third </a:t>
            </a:r>
            <a:r>
              <a:rPr lang="it-IT" err="1"/>
              <a:t>numbered</a:t>
            </a:r>
            <a:r>
              <a:rPr lang="it-IT"/>
              <a:t> text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INSERT YOUR TITLE HERE</a:t>
            </a:r>
            <a:endParaRPr lang="en-US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08" y="4807868"/>
            <a:ext cx="217532" cy="217532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</a:t>
            </a:r>
            <a:r>
              <a:rPr lang="it-IT" err="1"/>
              <a:t>subtitle</a:t>
            </a:r>
            <a:r>
              <a:rPr lang="it-IT"/>
              <a:t> </a:t>
            </a:r>
            <a:r>
              <a:rPr lang="it-IT" err="1"/>
              <a:t>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9144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INSERT YOUR TITLE HERE</a:t>
            </a:r>
            <a:endParaRPr lang="en-US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250541"/>
            <a:ext cx="9144000" cy="262909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t-IT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08" y="4807868"/>
            <a:ext cx="217532" cy="217532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</a:t>
            </a:r>
            <a:r>
              <a:rPr lang="it-IT" err="1"/>
              <a:t>subtitle</a:t>
            </a:r>
            <a:r>
              <a:rPr lang="it-IT"/>
              <a:t> </a:t>
            </a:r>
            <a:r>
              <a:rPr lang="it-IT" err="1"/>
              <a:t>here</a:t>
            </a:r>
            <a:endParaRPr lang="en-US"/>
          </a:p>
        </p:txBody>
      </p:sp>
      <p:sp>
        <p:nvSpPr>
          <p:cNvPr id="10" name="Rettangolo 7"/>
          <p:cNvSpPr/>
          <p:nvPr userDrawn="1"/>
        </p:nvSpPr>
        <p:spPr>
          <a:xfrm>
            <a:off x="0" y="3879632"/>
            <a:ext cx="9144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Bild 5" descr="runningm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08" y="4807867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21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3853" y="1437651"/>
            <a:ext cx="2994538" cy="30372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it-IT"/>
              <a:t>Basic text</a:t>
            </a:r>
          </a:p>
          <a:p>
            <a:pPr lvl="1"/>
            <a:r>
              <a:rPr lang="it-IT"/>
              <a:t>Text in CAPITAL LETTERS</a:t>
            </a:r>
          </a:p>
          <a:p>
            <a:pPr lvl="2"/>
            <a:r>
              <a:rPr lang="it-IT"/>
              <a:t>Basic green text</a:t>
            </a:r>
          </a:p>
          <a:p>
            <a:pPr lvl="3"/>
            <a:r>
              <a:rPr lang="it-IT"/>
              <a:t>First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4"/>
            <a:r>
              <a:rPr lang="it-IT"/>
              <a:t>Second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5"/>
            <a:r>
              <a:rPr lang="it-IT"/>
              <a:t>Third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6"/>
            <a:r>
              <a:rPr lang="it-IT"/>
              <a:t>First </a:t>
            </a:r>
            <a:r>
              <a:rPr lang="it-IT" err="1"/>
              <a:t>numbered</a:t>
            </a:r>
            <a:r>
              <a:rPr lang="it-IT"/>
              <a:t> text</a:t>
            </a:r>
          </a:p>
          <a:p>
            <a:pPr lvl="7"/>
            <a:r>
              <a:rPr lang="it-IT"/>
              <a:t>Second </a:t>
            </a:r>
            <a:r>
              <a:rPr lang="it-IT" err="1"/>
              <a:t>numbered</a:t>
            </a:r>
            <a:r>
              <a:rPr lang="it-IT"/>
              <a:t> text</a:t>
            </a:r>
          </a:p>
          <a:p>
            <a:pPr lvl="8"/>
            <a:r>
              <a:rPr lang="it-IT"/>
              <a:t>Third </a:t>
            </a:r>
            <a:r>
              <a:rPr lang="it-IT" err="1"/>
              <a:t>numbered</a:t>
            </a:r>
            <a:r>
              <a:rPr lang="it-IT"/>
              <a:t> text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INSERT YOUR TITLE HERE</a:t>
            </a:r>
            <a:endParaRPr lang="en-US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4025590" y="1417013"/>
            <a:ext cx="5118410" cy="303688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it-IT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08" y="4807868"/>
            <a:ext cx="217532" cy="217532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</a:t>
            </a:r>
            <a:r>
              <a:rPr lang="it-IT" err="1"/>
              <a:t>subtitle</a:t>
            </a:r>
            <a:r>
              <a:rPr lang="it-IT"/>
              <a:t> </a:t>
            </a:r>
            <a:r>
              <a:rPr lang="it-IT" err="1"/>
              <a:t>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2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3853" y="1437651"/>
            <a:ext cx="2994538" cy="30372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it-IT"/>
              <a:t>Basic text</a:t>
            </a:r>
          </a:p>
          <a:p>
            <a:pPr lvl="1"/>
            <a:r>
              <a:rPr lang="it-IT"/>
              <a:t>Text in CAPITAL </a:t>
            </a:r>
            <a:r>
              <a:rPr lang="it-IT" err="1"/>
              <a:t>LeTTERS</a:t>
            </a:r>
            <a:endParaRPr lang="it-IT"/>
          </a:p>
          <a:p>
            <a:pPr lvl="2"/>
            <a:r>
              <a:rPr lang="it-IT"/>
              <a:t>Basic green text</a:t>
            </a:r>
          </a:p>
          <a:p>
            <a:pPr lvl="3"/>
            <a:r>
              <a:rPr lang="it-IT"/>
              <a:t>First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4"/>
            <a:r>
              <a:rPr lang="it-IT"/>
              <a:t>Second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5"/>
            <a:r>
              <a:rPr lang="it-IT"/>
              <a:t>Third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6"/>
            <a:r>
              <a:rPr lang="it-IT"/>
              <a:t>First </a:t>
            </a:r>
            <a:r>
              <a:rPr lang="it-IT" err="1"/>
              <a:t>numbered</a:t>
            </a:r>
            <a:r>
              <a:rPr lang="it-IT"/>
              <a:t> text</a:t>
            </a:r>
          </a:p>
          <a:p>
            <a:pPr lvl="7"/>
            <a:r>
              <a:rPr lang="it-IT"/>
              <a:t>Second </a:t>
            </a:r>
            <a:r>
              <a:rPr lang="it-IT" err="1"/>
              <a:t>numbered</a:t>
            </a:r>
            <a:r>
              <a:rPr lang="it-IT"/>
              <a:t> text</a:t>
            </a:r>
          </a:p>
          <a:p>
            <a:pPr lvl="8"/>
            <a:r>
              <a:rPr lang="it-IT"/>
              <a:t>Third </a:t>
            </a:r>
            <a:r>
              <a:rPr lang="it-IT" err="1"/>
              <a:t>numbered</a:t>
            </a:r>
            <a:r>
              <a:rPr lang="it-IT"/>
              <a:t> text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INSERT YOUR TITLE HERE</a:t>
            </a:r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396" y="1496815"/>
            <a:ext cx="5114602" cy="287696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352740" y="2858737"/>
            <a:ext cx="4616786" cy="619319"/>
          </a:xfrm>
        </p:spPr>
        <p:txBody>
          <a:bodyPr anchor="t"/>
          <a:lstStyle>
            <a:lvl1pPr>
              <a:defRPr sz="4000" cap="all" spc="-10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4000">
                <a:latin typeface="Arial Black"/>
                <a:cs typeface="Arial Black"/>
              </a:defRPr>
            </a:lvl2pPr>
            <a:lvl3pPr>
              <a:defRPr sz="4000">
                <a:latin typeface="Arial Black"/>
                <a:cs typeface="Arial Black"/>
              </a:defRPr>
            </a:lvl3pPr>
            <a:lvl4pPr>
              <a:defRPr sz="4000">
                <a:latin typeface="Arial Black"/>
                <a:cs typeface="Arial Black"/>
              </a:defRPr>
            </a:lvl4pPr>
            <a:lvl5pPr>
              <a:defRPr sz="4000">
                <a:latin typeface="Arial Black"/>
                <a:cs typeface="Arial Black"/>
              </a:defRPr>
            </a:lvl5pPr>
            <a:lvl6pPr>
              <a:defRPr sz="4000">
                <a:latin typeface="Arial Black"/>
                <a:cs typeface="Arial Black"/>
              </a:defRPr>
            </a:lvl6pPr>
            <a:lvl7pPr>
              <a:defRPr sz="4000">
                <a:latin typeface="Arial Black"/>
                <a:cs typeface="Arial Black"/>
              </a:defRPr>
            </a:lvl7pPr>
            <a:lvl8pPr>
              <a:defRPr sz="4000">
                <a:latin typeface="Arial Black"/>
                <a:cs typeface="Arial Black"/>
              </a:defRPr>
            </a:lvl8pPr>
            <a:lvl9pPr>
              <a:defRPr sz="4000">
                <a:latin typeface="Arial Black"/>
                <a:cs typeface="Arial Black"/>
              </a:defRPr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352740" y="1903019"/>
            <a:ext cx="4616786" cy="320156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/>
              <a:t>Basic text</a:t>
            </a:r>
          </a:p>
        </p:txBody>
      </p:sp>
      <p:pic>
        <p:nvPicPr>
          <p:cNvPr id="10" name="Bild 5" descr="runningm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08" y="4807868"/>
            <a:ext cx="217532" cy="217532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</a:t>
            </a:r>
            <a:r>
              <a:rPr lang="it-IT" err="1"/>
              <a:t>subtitle</a:t>
            </a:r>
            <a:r>
              <a:rPr lang="it-IT"/>
              <a:t> </a:t>
            </a:r>
            <a:r>
              <a:rPr lang="it-IT" err="1"/>
              <a:t>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35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79"/>
            <a:ext cx="9180512" cy="516403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156023" y="2010229"/>
            <a:ext cx="7003440" cy="1321697"/>
          </a:xfrm>
        </p:spPr>
        <p:txBody>
          <a:bodyPr anchor="ctr"/>
          <a:lstStyle>
            <a:lvl1pPr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</a:t>
            </a:r>
            <a:r>
              <a:rPr lang="it-IT" err="1"/>
              <a:t>title</a:t>
            </a:r>
            <a:r>
              <a:rPr lang="it-IT"/>
              <a:t> </a:t>
            </a:r>
            <a:r>
              <a:rPr lang="it-IT" err="1"/>
              <a:t>here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6022" y="3375892"/>
            <a:ext cx="7003441" cy="328820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</a:t>
            </a:r>
            <a:r>
              <a:rPr lang="it-IT" err="1"/>
              <a:t>subtitle</a:t>
            </a:r>
            <a:r>
              <a:rPr lang="it-IT"/>
              <a:t> </a:t>
            </a:r>
            <a:r>
              <a:rPr lang="it-IT" err="1"/>
              <a:t>here</a:t>
            </a:r>
            <a:endParaRPr lang="en-US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625" y="4724534"/>
            <a:ext cx="888029" cy="27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79"/>
            <a:ext cx="9180512" cy="516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3852" y="799311"/>
            <a:ext cx="7585611" cy="2412171"/>
          </a:xfr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6000" i="0" u="none" kern="1200" cap="all" spc="-100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/>
              <a:t>INSERT YOUR</a:t>
            </a:r>
            <a:br>
              <a:rPr lang="it-IT"/>
            </a:br>
            <a:r>
              <a:rPr lang="it-IT"/>
              <a:t>TITLE HERE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3852" y="3375892"/>
            <a:ext cx="7585612" cy="328820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</a:t>
            </a:r>
            <a:r>
              <a:rPr lang="it-IT" err="1"/>
              <a:t>subtitle</a:t>
            </a:r>
            <a:r>
              <a:rPr lang="it-IT"/>
              <a:t> </a:t>
            </a:r>
            <a:r>
              <a:rPr lang="it-IT" err="1"/>
              <a:t>here</a:t>
            </a:r>
            <a:endParaRPr lang="en-US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625" y="4724534"/>
            <a:ext cx="888029" cy="27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00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tIns="0" rIns="0" anchor="t" anchorCtr="0"/>
          <a:lstStyle>
            <a:lvl1pPr>
              <a:defRPr sz="32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INSERT YOUR TITLE HERE</a:t>
            </a:r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</a:t>
            </a:r>
            <a:r>
              <a:rPr lang="it-IT" err="1"/>
              <a:t>subtitle</a:t>
            </a:r>
            <a:r>
              <a:rPr lang="it-IT"/>
              <a:t> </a:t>
            </a:r>
            <a:r>
              <a:rPr lang="it-IT" err="1"/>
              <a:t>here</a:t>
            </a:r>
            <a:endParaRPr lang="en-US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603248" y="1594892"/>
            <a:ext cx="7937501" cy="2462213"/>
          </a:xfrm>
        </p:spPr>
        <p:txBody>
          <a:bodyPr/>
          <a:lstStyle>
            <a:lvl1pPr marL="500063" indent="-500063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982663" indent="-490538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431925" indent="-450850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1600">
                <a:solidFill>
                  <a:schemeClr val="tx1"/>
                </a:solidFill>
              </a:defRPr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90" y="4806870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30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79"/>
            <a:ext cx="9180512" cy="5164038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80889" y="1371684"/>
            <a:ext cx="7582223" cy="1631422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/>
              <a:t>SECTION </a:t>
            </a:r>
            <a:br>
              <a:rPr lang="it-IT"/>
            </a:br>
            <a:r>
              <a:rPr lang="it-IT"/>
              <a:t>SLIDE</a:t>
            </a:r>
            <a:endParaRPr lang="en-US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08" y="4807868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90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79"/>
            <a:ext cx="9180512" cy="5164038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80889" y="1371684"/>
            <a:ext cx="7582223" cy="1631422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54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/>
              <a:t>STATEMENT </a:t>
            </a:r>
            <a:br>
              <a:rPr lang="de-DE"/>
            </a:br>
            <a:r>
              <a:rPr lang="de-DE"/>
              <a:t>CHART FOR IMPORTANT </a:t>
            </a:r>
            <a:br>
              <a:rPr lang="de-DE"/>
            </a:br>
            <a:r>
              <a:rPr lang="de-DE"/>
              <a:t>POINTS</a:t>
            </a:r>
            <a:endParaRPr lang="en-US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08" y="4807868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tIns="0" rIns="0" anchor="t" anchorCtr="0"/>
          <a:lstStyle>
            <a:lvl1pPr>
              <a:defRPr sz="32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INSERT YOUR TITLE HERE</a:t>
            </a:r>
            <a:endParaRPr lang="en-US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</a:t>
            </a:r>
            <a:r>
              <a:rPr lang="it-IT" err="1"/>
              <a:t>subtitle</a:t>
            </a:r>
            <a:r>
              <a:rPr lang="it-IT"/>
              <a:t> </a:t>
            </a:r>
            <a:r>
              <a:rPr lang="it-IT" err="1"/>
              <a:t>here</a:t>
            </a:r>
            <a:endParaRPr lang="en-US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08" y="4807868"/>
            <a:ext cx="217532" cy="217532"/>
          </a:xfrm>
          <a:prstGeom prst="rect">
            <a:avLst/>
          </a:prstGeom>
        </p:spPr>
      </p:pic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603248" y="1594892"/>
            <a:ext cx="7937501" cy="2462213"/>
          </a:xfrm>
        </p:spPr>
        <p:txBody>
          <a:bodyPr/>
          <a:lstStyle>
            <a:lvl1pPr marL="500063" indent="-500063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982663" indent="-490538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431925" indent="-450850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1600">
                <a:solidFill>
                  <a:schemeClr val="tx1"/>
                </a:solidFill>
              </a:defRPr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0889" y="3823821"/>
            <a:ext cx="7582223" cy="328820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INSERT YOUR SUBTITLE HERE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80889" y="1937802"/>
            <a:ext cx="7582223" cy="1267896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 </a:t>
            </a:r>
            <a:r>
              <a:rPr lang="it-IT" err="1"/>
              <a:t>here</a:t>
            </a:r>
            <a:endParaRPr lang="en-US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90" y="4806870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12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7749"/>
            <a:ext cx="9144000" cy="5174110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9144000" cy="516636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0889" y="3823821"/>
            <a:ext cx="7582223" cy="328820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INSERT YOUR SUBTITLE HERE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80889" y="1937802"/>
            <a:ext cx="7582223" cy="1267896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 </a:t>
            </a:r>
            <a:r>
              <a:rPr lang="it-IT" err="1"/>
              <a:t>here</a:t>
            </a:r>
            <a:endParaRPr lang="en-US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08" y="4807868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05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9144000" cy="5135526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9843"/>
            <a:ext cx="9144000" cy="51434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0889" y="3823821"/>
            <a:ext cx="7582223" cy="328820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INSERT YOUR SUBTITLE HERE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80889" y="1937802"/>
            <a:ext cx="7582223" cy="1267896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60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 </a:t>
            </a:r>
            <a:r>
              <a:rPr lang="it-IT" err="1"/>
              <a:t>here</a:t>
            </a:r>
            <a:endParaRPr lang="en-US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08" y="4807868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10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INSERT YOUR TITLE HERE</a:t>
            </a:r>
            <a:endParaRPr lang="en-US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</a:t>
            </a:r>
            <a:r>
              <a:rPr lang="it-IT" err="1"/>
              <a:t>subtitle</a:t>
            </a:r>
            <a:r>
              <a:rPr lang="it-IT"/>
              <a:t> </a:t>
            </a:r>
            <a:r>
              <a:rPr lang="it-IT" err="1"/>
              <a:t>here</a:t>
            </a:r>
            <a:endParaRPr lang="en-US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90" y="4806870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07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tIns="0" rIns="0" anchor="t" anchorCtr="0"/>
          <a:lstStyle>
            <a:lvl1pPr>
              <a:defRPr sz="32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INSERT YOUR TITLE HERE</a:t>
            </a:r>
            <a:endParaRPr lang="en-US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573852" y="1401951"/>
            <a:ext cx="7968163" cy="3041814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1700"/>
            </a:lvl6pPr>
            <a:lvl7pPr marL="180000" indent="-180000">
              <a:buClr>
                <a:schemeClr val="tx2"/>
              </a:buClr>
              <a:buAutoNum type="arabicPeriod"/>
              <a:defRPr lang="it-IT" sz="18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1700"/>
            </a:lvl9pPr>
          </a:lstStyle>
          <a:p>
            <a:pPr lvl="0"/>
            <a:r>
              <a:rPr lang="it-IT"/>
              <a:t>Basic text</a:t>
            </a:r>
          </a:p>
          <a:p>
            <a:pPr lvl="1"/>
            <a:r>
              <a:rPr lang="it-IT"/>
              <a:t>Text in CAPITAL </a:t>
            </a:r>
            <a:r>
              <a:rPr lang="it-IT" err="1"/>
              <a:t>LeTTERS</a:t>
            </a:r>
            <a:endParaRPr lang="it-IT"/>
          </a:p>
          <a:p>
            <a:pPr lvl="3"/>
            <a:r>
              <a:rPr lang="it-IT"/>
              <a:t>First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4"/>
            <a:r>
              <a:rPr lang="it-IT"/>
              <a:t>Second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5"/>
            <a:r>
              <a:rPr lang="it-IT"/>
              <a:t>Third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marL="514350" lvl="6" indent="-514350" algn="l" defTabSz="4572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/>
              <a:t>First </a:t>
            </a:r>
            <a:r>
              <a:rPr lang="it-IT" err="1"/>
              <a:t>numbered</a:t>
            </a:r>
            <a:r>
              <a:rPr lang="it-IT"/>
              <a:t> text</a:t>
            </a:r>
          </a:p>
          <a:p>
            <a:pPr lvl="7"/>
            <a:r>
              <a:rPr lang="it-IT"/>
              <a:t>Second </a:t>
            </a:r>
            <a:r>
              <a:rPr lang="it-IT" err="1"/>
              <a:t>numbered</a:t>
            </a:r>
            <a:r>
              <a:rPr lang="it-IT"/>
              <a:t> text</a:t>
            </a:r>
          </a:p>
          <a:p>
            <a:pPr lvl="8"/>
            <a:r>
              <a:rPr lang="it-IT"/>
              <a:t>Third </a:t>
            </a:r>
            <a:r>
              <a:rPr lang="it-IT" err="1"/>
              <a:t>numbered</a:t>
            </a:r>
            <a:r>
              <a:rPr lang="it-IT"/>
              <a:t> text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</a:t>
            </a:r>
            <a:r>
              <a:rPr lang="it-IT" err="1"/>
              <a:t>subtitle</a:t>
            </a:r>
            <a:r>
              <a:rPr lang="it-IT"/>
              <a:t> </a:t>
            </a:r>
            <a:r>
              <a:rPr lang="it-IT" err="1"/>
              <a:t>here</a:t>
            </a:r>
            <a:endParaRPr lang="en-US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90" y="4806870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51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3852" y="1437651"/>
            <a:ext cx="3815268" cy="30372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it-IT"/>
              <a:t>Basic text</a:t>
            </a:r>
          </a:p>
          <a:p>
            <a:pPr lvl="1"/>
            <a:r>
              <a:rPr lang="it-IT"/>
              <a:t>Text in CAPITAL LETTERS</a:t>
            </a:r>
          </a:p>
          <a:p>
            <a:pPr lvl="2"/>
            <a:r>
              <a:rPr lang="it-IT"/>
              <a:t>Basic green text</a:t>
            </a:r>
          </a:p>
          <a:p>
            <a:pPr lvl="3"/>
            <a:r>
              <a:rPr lang="it-IT"/>
              <a:t>First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4"/>
            <a:r>
              <a:rPr lang="it-IT"/>
              <a:t>Second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5"/>
            <a:r>
              <a:rPr lang="it-IT"/>
              <a:t>Third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6"/>
            <a:r>
              <a:rPr lang="it-IT"/>
              <a:t>First </a:t>
            </a:r>
            <a:r>
              <a:rPr lang="it-IT" err="1"/>
              <a:t>numbered</a:t>
            </a:r>
            <a:r>
              <a:rPr lang="it-IT"/>
              <a:t> text</a:t>
            </a:r>
          </a:p>
          <a:p>
            <a:pPr lvl="7"/>
            <a:r>
              <a:rPr lang="it-IT"/>
              <a:t>Second </a:t>
            </a:r>
            <a:r>
              <a:rPr lang="it-IT" err="1"/>
              <a:t>numbered</a:t>
            </a:r>
            <a:r>
              <a:rPr lang="it-IT"/>
              <a:t> text</a:t>
            </a:r>
          </a:p>
          <a:p>
            <a:pPr lvl="8"/>
            <a:r>
              <a:rPr lang="it-IT"/>
              <a:t>Third </a:t>
            </a:r>
            <a:r>
              <a:rPr lang="it-IT" err="1"/>
              <a:t>numbered</a:t>
            </a:r>
            <a:r>
              <a:rPr lang="it-IT"/>
              <a:t> text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06754" y="1437651"/>
            <a:ext cx="3835261" cy="30372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it-IT"/>
              <a:t>Basic text</a:t>
            </a:r>
          </a:p>
          <a:p>
            <a:pPr lvl="1"/>
            <a:r>
              <a:rPr lang="it-IT"/>
              <a:t>Text in CAPITAL LETTERS</a:t>
            </a:r>
          </a:p>
          <a:p>
            <a:pPr lvl="2"/>
            <a:r>
              <a:rPr lang="it-IT"/>
              <a:t>Basic green text</a:t>
            </a:r>
          </a:p>
          <a:p>
            <a:pPr lvl="3"/>
            <a:r>
              <a:rPr lang="it-IT"/>
              <a:t>First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4"/>
            <a:r>
              <a:rPr lang="it-IT"/>
              <a:t>Second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5"/>
            <a:r>
              <a:rPr lang="it-IT"/>
              <a:t>Third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6"/>
            <a:r>
              <a:rPr lang="it-IT"/>
              <a:t>First </a:t>
            </a:r>
            <a:r>
              <a:rPr lang="it-IT" err="1"/>
              <a:t>numbered</a:t>
            </a:r>
            <a:r>
              <a:rPr lang="it-IT"/>
              <a:t> text</a:t>
            </a:r>
          </a:p>
          <a:p>
            <a:pPr lvl="7"/>
            <a:r>
              <a:rPr lang="it-IT"/>
              <a:t>Second </a:t>
            </a:r>
            <a:r>
              <a:rPr lang="it-IT" err="1"/>
              <a:t>numbered</a:t>
            </a:r>
            <a:r>
              <a:rPr lang="it-IT"/>
              <a:t> text</a:t>
            </a:r>
          </a:p>
          <a:p>
            <a:pPr lvl="8"/>
            <a:r>
              <a:rPr lang="it-IT"/>
              <a:t>Third </a:t>
            </a:r>
            <a:r>
              <a:rPr lang="it-IT" err="1"/>
              <a:t>numbered</a:t>
            </a:r>
            <a:r>
              <a:rPr lang="it-IT"/>
              <a:t> text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INSERT YOUR TITLE HERE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</a:t>
            </a:r>
            <a:r>
              <a:rPr lang="it-IT" err="1"/>
              <a:t>subtitle</a:t>
            </a:r>
            <a:r>
              <a:rPr lang="it-IT"/>
              <a:t> </a:t>
            </a:r>
            <a:r>
              <a:rPr lang="it-IT" err="1"/>
              <a:t>here</a:t>
            </a:r>
            <a:endParaRPr lang="en-US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90" y="4806870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915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9144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INSERT YOUR TITLE HERE</a:t>
            </a:r>
            <a:endParaRPr lang="en-US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250541"/>
            <a:ext cx="9144000" cy="2629091"/>
          </a:xfrm>
        </p:spPr>
        <p:txBody>
          <a:bodyPr/>
          <a:lstStyle/>
          <a:p>
            <a:r>
              <a:rPr lang="it-IT"/>
              <a:t>Fare clic sull'icona per inserire un'immagine</a:t>
            </a:r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08" y="4807868"/>
            <a:ext cx="217532" cy="217532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</a:t>
            </a:r>
            <a:r>
              <a:rPr lang="it-IT" err="1"/>
              <a:t>subtitle</a:t>
            </a:r>
            <a:r>
              <a:rPr lang="it-IT"/>
              <a:t> </a:t>
            </a:r>
            <a:r>
              <a:rPr lang="it-IT" err="1"/>
              <a:t>here</a:t>
            </a:r>
            <a:endParaRPr lang="en-US"/>
          </a:p>
        </p:txBody>
      </p:sp>
      <p:sp>
        <p:nvSpPr>
          <p:cNvPr id="10" name="Rettangolo 7"/>
          <p:cNvSpPr/>
          <p:nvPr userDrawn="1"/>
        </p:nvSpPr>
        <p:spPr>
          <a:xfrm>
            <a:off x="0" y="3879632"/>
            <a:ext cx="9144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90" y="4806870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9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3853" y="1437651"/>
            <a:ext cx="2994538" cy="30372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it-IT"/>
              <a:t>Basic text</a:t>
            </a:r>
          </a:p>
          <a:p>
            <a:pPr lvl="1"/>
            <a:r>
              <a:rPr lang="it-IT"/>
              <a:t>Text in CAPITAL LETTERS</a:t>
            </a:r>
          </a:p>
          <a:p>
            <a:pPr lvl="2"/>
            <a:r>
              <a:rPr lang="it-IT"/>
              <a:t>Basic green text</a:t>
            </a:r>
          </a:p>
          <a:p>
            <a:pPr lvl="3"/>
            <a:r>
              <a:rPr lang="it-IT"/>
              <a:t>First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4"/>
            <a:r>
              <a:rPr lang="it-IT"/>
              <a:t>Second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5"/>
            <a:r>
              <a:rPr lang="it-IT"/>
              <a:t>Third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6"/>
            <a:r>
              <a:rPr lang="it-IT"/>
              <a:t>First </a:t>
            </a:r>
            <a:r>
              <a:rPr lang="it-IT" err="1"/>
              <a:t>numbered</a:t>
            </a:r>
            <a:r>
              <a:rPr lang="it-IT"/>
              <a:t> text</a:t>
            </a:r>
          </a:p>
          <a:p>
            <a:pPr lvl="7"/>
            <a:r>
              <a:rPr lang="it-IT"/>
              <a:t>Second </a:t>
            </a:r>
            <a:r>
              <a:rPr lang="it-IT" err="1"/>
              <a:t>numbered</a:t>
            </a:r>
            <a:r>
              <a:rPr lang="it-IT"/>
              <a:t> text</a:t>
            </a:r>
          </a:p>
          <a:p>
            <a:pPr lvl="8"/>
            <a:r>
              <a:rPr lang="it-IT"/>
              <a:t>Third </a:t>
            </a:r>
            <a:r>
              <a:rPr lang="it-IT" err="1"/>
              <a:t>numbered</a:t>
            </a:r>
            <a:r>
              <a:rPr lang="it-IT"/>
              <a:t> text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INSERT YOUR TITLE HERE</a:t>
            </a:r>
            <a:endParaRPr lang="en-US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4025590" y="1417013"/>
            <a:ext cx="5118410" cy="3036887"/>
          </a:xfrm>
        </p:spPr>
        <p:txBody>
          <a:bodyPr/>
          <a:lstStyle/>
          <a:p>
            <a:r>
              <a:rPr lang="it-IT"/>
              <a:t>Fare clic sull'icona per inserire un'immagine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</a:t>
            </a:r>
            <a:r>
              <a:rPr lang="it-IT" err="1"/>
              <a:t>subtitle</a:t>
            </a:r>
            <a:r>
              <a:rPr lang="it-IT"/>
              <a:t> </a:t>
            </a:r>
            <a:r>
              <a:rPr lang="it-IT" err="1"/>
              <a:t>here</a:t>
            </a:r>
            <a:endParaRPr lang="en-US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90" y="4806870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75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3853" y="1437651"/>
            <a:ext cx="2994538" cy="30372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400"/>
            </a:lvl6pPr>
            <a:lvl7pPr>
              <a:defRPr sz="16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it-IT"/>
              <a:t>Basic text</a:t>
            </a:r>
          </a:p>
          <a:p>
            <a:pPr lvl="1"/>
            <a:r>
              <a:rPr lang="it-IT"/>
              <a:t>Text in CAPITAL </a:t>
            </a:r>
            <a:r>
              <a:rPr lang="it-IT" err="1"/>
              <a:t>LeTTERS</a:t>
            </a:r>
            <a:endParaRPr lang="it-IT"/>
          </a:p>
          <a:p>
            <a:pPr lvl="2"/>
            <a:r>
              <a:rPr lang="it-IT"/>
              <a:t>Basic green text</a:t>
            </a:r>
          </a:p>
          <a:p>
            <a:pPr lvl="3"/>
            <a:r>
              <a:rPr lang="it-IT"/>
              <a:t>First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4"/>
            <a:r>
              <a:rPr lang="it-IT"/>
              <a:t>Second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5"/>
            <a:r>
              <a:rPr lang="it-IT"/>
              <a:t>Third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6"/>
            <a:r>
              <a:rPr lang="it-IT"/>
              <a:t>First </a:t>
            </a:r>
            <a:r>
              <a:rPr lang="it-IT" err="1"/>
              <a:t>numbered</a:t>
            </a:r>
            <a:r>
              <a:rPr lang="it-IT"/>
              <a:t> text</a:t>
            </a:r>
          </a:p>
          <a:p>
            <a:pPr lvl="7"/>
            <a:r>
              <a:rPr lang="it-IT"/>
              <a:t>Second </a:t>
            </a:r>
            <a:r>
              <a:rPr lang="it-IT" err="1"/>
              <a:t>numbered</a:t>
            </a:r>
            <a:r>
              <a:rPr lang="it-IT"/>
              <a:t> text</a:t>
            </a:r>
          </a:p>
          <a:p>
            <a:pPr lvl="8"/>
            <a:r>
              <a:rPr lang="it-IT"/>
              <a:t>Third </a:t>
            </a:r>
            <a:r>
              <a:rPr lang="it-IT" err="1"/>
              <a:t>numbered</a:t>
            </a:r>
            <a:r>
              <a:rPr lang="it-IT"/>
              <a:t> text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INSERT YOUR TITLE HERE</a:t>
            </a:r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395" y="1496815"/>
            <a:ext cx="5114604" cy="287696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352740" y="2858737"/>
            <a:ext cx="4616786" cy="619319"/>
          </a:xfrm>
        </p:spPr>
        <p:txBody>
          <a:bodyPr anchor="t"/>
          <a:lstStyle>
            <a:lvl1pPr>
              <a:defRPr sz="4000" cap="all" spc="-10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4000">
                <a:latin typeface="Arial Black"/>
                <a:cs typeface="Arial Black"/>
              </a:defRPr>
            </a:lvl2pPr>
            <a:lvl3pPr>
              <a:defRPr sz="4000">
                <a:latin typeface="Arial Black"/>
                <a:cs typeface="Arial Black"/>
              </a:defRPr>
            </a:lvl3pPr>
            <a:lvl4pPr>
              <a:defRPr sz="4000">
                <a:latin typeface="Arial Black"/>
                <a:cs typeface="Arial Black"/>
              </a:defRPr>
            </a:lvl4pPr>
            <a:lvl5pPr>
              <a:defRPr sz="4000">
                <a:latin typeface="Arial Black"/>
                <a:cs typeface="Arial Black"/>
              </a:defRPr>
            </a:lvl5pPr>
            <a:lvl6pPr>
              <a:defRPr sz="4000">
                <a:latin typeface="Arial Black"/>
                <a:cs typeface="Arial Black"/>
              </a:defRPr>
            </a:lvl6pPr>
            <a:lvl7pPr>
              <a:defRPr sz="4000">
                <a:latin typeface="Arial Black"/>
                <a:cs typeface="Arial Black"/>
              </a:defRPr>
            </a:lvl7pPr>
            <a:lvl8pPr>
              <a:defRPr sz="4000">
                <a:latin typeface="Arial Black"/>
                <a:cs typeface="Arial Black"/>
              </a:defRPr>
            </a:lvl8pPr>
            <a:lvl9pPr>
              <a:defRPr sz="4000">
                <a:latin typeface="Arial Black"/>
                <a:cs typeface="Arial Black"/>
              </a:defRPr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352740" y="1903019"/>
            <a:ext cx="4616786" cy="320156"/>
          </a:xfrm>
        </p:spPr>
        <p:txBody>
          <a:bodyPr/>
          <a:lstStyle>
            <a:lvl1pPr>
              <a:defRPr sz="1600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</a:t>
            </a:r>
            <a:r>
              <a:rPr lang="it-IT" err="1"/>
              <a:t>subtitle</a:t>
            </a:r>
            <a:r>
              <a:rPr lang="it-IT"/>
              <a:t> </a:t>
            </a:r>
            <a:r>
              <a:rPr lang="it-IT" err="1"/>
              <a:t>here</a:t>
            </a:r>
            <a:endParaRPr lang="en-US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90" y="4806870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09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87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79"/>
            <a:ext cx="9180512" cy="5164038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80889" y="1371684"/>
            <a:ext cx="7582223" cy="1631422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/>
              <a:t>SECTION </a:t>
            </a:r>
            <a:br>
              <a:rPr lang="it-IT"/>
            </a:br>
            <a:r>
              <a:rPr lang="it-IT"/>
              <a:t>SLIDE</a:t>
            </a:r>
            <a:endParaRPr lang="en-US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08" y="4807868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79"/>
            <a:ext cx="9180512" cy="516403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156023" y="2010229"/>
            <a:ext cx="7003440" cy="1321697"/>
          </a:xfrm>
        </p:spPr>
        <p:txBody>
          <a:bodyPr anchor="ctr"/>
          <a:lstStyle>
            <a:lvl1pPr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</a:t>
            </a:r>
            <a:r>
              <a:rPr lang="it-IT" err="1"/>
              <a:t>title</a:t>
            </a:r>
            <a:r>
              <a:rPr lang="it-IT"/>
              <a:t> </a:t>
            </a:r>
            <a:r>
              <a:rPr lang="it-IT" err="1"/>
              <a:t>here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6022" y="3375892"/>
            <a:ext cx="7003441" cy="328820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</a:t>
            </a:r>
            <a:r>
              <a:rPr lang="it-IT" err="1"/>
              <a:t>subtitle</a:t>
            </a:r>
            <a:r>
              <a:rPr lang="it-IT"/>
              <a:t> </a:t>
            </a:r>
            <a:r>
              <a:rPr lang="it-IT" err="1"/>
              <a:t>here</a:t>
            </a:r>
            <a:endParaRPr lang="en-US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625" y="4724534"/>
            <a:ext cx="888029" cy="27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4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79"/>
            <a:ext cx="9180512" cy="5164038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780889" y="1371684"/>
            <a:ext cx="7582223" cy="1631422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54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/>
              <a:t>STATEMENT </a:t>
            </a:r>
            <a:br>
              <a:rPr lang="de-DE"/>
            </a:br>
            <a:r>
              <a:rPr lang="de-DE"/>
              <a:t>CHART FOR IMPORTANT </a:t>
            </a:r>
            <a:br>
              <a:rPr lang="de-DE"/>
            </a:br>
            <a:r>
              <a:rPr lang="de-DE"/>
              <a:t>POINTS</a:t>
            </a:r>
            <a:endParaRPr lang="en-US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08" y="4807868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0889" y="3823821"/>
            <a:ext cx="7582223" cy="328820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INSERT YOUR SUBTITLE HERE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80889" y="1937802"/>
            <a:ext cx="7582223" cy="1267896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 </a:t>
            </a:r>
            <a:r>
              <a:rPr lang="it-IT" err="1"/>
              <a:t>here</a:t>
            </a:r>
            <a:endParaRPr lang="en-US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08" y="4807868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5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7749"/>
            <a:ext cx="9144000" cy="5174110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9144000" cy="516636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0889" y="3823821"/>
            <a:ext cx="7582223" cy="328820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INSERT YOUR SUBTITLE HERE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80889" y="1937802"/>
            <a:ext cx="7582223" cy="1267896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 </a:t>
            </a:r>
            <a:r>
              <a:rPr lang="it-IT" err="1"/>
              <a:t>here</a:t>
            </a:r>
            <a:endParaRPr lang="en-US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08" y="4807868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5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9144000" cy="5135526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0889" y="3823821"/>
            <a:ext cx="7582223" cy="328820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INSERT YOUR SUBTITLE HERE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780889" y="1937802"/>
            <a:ext cx="7582223" cy="1267896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60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TEXT </a:t>
            </a:r>
            <a:r>
              <a:rPr lang="it-IT" err="1"/>
              <a:t>here</a:t>
            </a:r>
            <a:endParaRPr lang="en-US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08" y="4807868"/>
            <a:ext cx="217532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4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/>
              <a:t>INSERT YOUR TITLE HERE</a:t>
            </a:r>
            <a:endParaRPr lang="en-US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08" y="4807868"/>
            <a:ext cx="217532" cy="217532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</a:t>
            </a:r>
            <a:r>
              <a:rPr lang="it-IT" err="1"/>
              <a:t>subtitle</a:t>
            </a:r>
            <a:r>
              <a:rPr lang="it-IT"/>
              <a:t> </a:t>
            </a:r>
            <a:r>
              <a:rPr lang="it-IT" err="1"/>
              <a:t>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3852" y="408191"/>
            <a:ext cx="7968163" cy="266461"/>
          </a:xfrm>
        </p:spPr>
        <p:txBody>
          <a:bodyPr tIns="0" rIns="0" anchor="t" anchorCtr="0"/>
          <a:lstStyle>
            <a:lvl1pPr>
              <a:defRPr sz="32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INSERT YOUR TITLE HERE</a:t>
            </a:r>
            <a:endParaRPr lang="en-US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573852" y="1401951"/>
            <a:ext cx="7968163" cy="3041814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1700"/>
            </a:lvl6pPr>
            <a:lvl7pPr marL="180000" indent="-180000">
              <a:buClr>
                <a:schemeClr val="tx2"/>
              </a:buClr>
              <a:buAutoNum type="arabicPeriod"/>
              <a:defRPr lang="it-IT" sz="18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1700"/>
            </a:lvl9pPr>
          </a:lstStyle>
          <a:p>
            <a:pPr lvl="0"/>
            <a:r>
              <a:rPr lang="it-IT"/>
              <a:t>Basic text</a:t>
            </a:r>
          </a:p>
          <a:p>
            <a:pPr lvl="1"/>
            <a:r>
              <a:rPr lang="it-IT"/>
              <a:t>Text in CAPITAL </a:t>
            </a:r>
            <a:r>
              <a:rPr lang="it-IT" err="1"/>
              <a:t>LeTTERS</a:t>
            </a:r>
            <a:endParaRPr lang="it-IT"/>
          </a:p>
          <a:p>
            <a:pPr lvl="3"/>
            <a:r>
              <a:rPr lang="it-IT"/>
              <a:t>First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4"/>
            <a:r>
              <a:rPr lang="it-IT"/>
              <a:t>Second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5"/>
            <a:r>
              <a:rPr lang="it-IT"/>
              <a:t>Third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marL="514350" lvl="6" indent="-514350" algn="l" defTabSz="4572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/>
              <a:t>First </a:t>
            </a:r>
            <a:r>
              <a:rPr lang="it-IT" err="1"/>
              <a:t>numbered</a:t>
            </a:r>
            <a:r>
              <a:rPr lang="it-IT"/>
              <a:t> text</a:t>
            </a:r>
          </a:p>
          <a:p>
            <a:pPr lvl="7"/>
            <a:r>
              <a:rPr lang="it-IT"/>
              <a:t>Second </a:t>
            </a:r>
            <a:r>
              <a:rPr lang="it-IT" err="1"/>
              <a:t>numbered</a:t>
            </a:r>
            <a:r>
              <a:rPr lang="it-IT"/>
              <a:t> text</a:t>
            </a:r>
          </a:p>
          <a:p>
            <a:pPr lvl="8"/>
            <a:r>
              <a:rPr lang="it-IT"/>
              <a:t>Third </a:t>
            </a:r>
            <a:r>
              <a:rPr lang="it-IT" err="1"/>
              <a:t>numbered</a:t>
            </a:r>
            <a:r>
              <a:rPr lang="it-IT"/>
              <a:t> text</a:t>
            </a:r>
            <a:endParaRPr lang="en-US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308" y="4807868"/>
            <a:ext cx="217532" cy="217532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3852" y="753750"/>
            <a:ext cx="7968163" cy="328820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err="1"/>
              <a:t>Insert</a:t>
            </a:r>
            <a:r>
              <a:rPr lang="it-IT"/>
              <a:t> </a:t>
            </a:r>
            <a:r>
              <a:rPr lang="it-IT" err="1"/>
              <a:t>your</a:t>
            </a:r>
            <a:r>
              <a:rPr lang="it-IT"/>
              <a:t> </a:t>
            </a:r>
            <a:r>
              <a:rPr lang="it-IT" err="1"/>
              <a:t>subtitle</a:t>
            </a:r>
            <a:r>
              <a:rPr lang="it-IT"/>
              <a:t> </a:t>
            </a:r>
            <a:r>
              <a:rPr lang="it-IT" err="1"/>
              <a:t>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4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/>
              <a:t>CLICK TO CHANGE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6782"/>
            <a:ext cx="8229600" cy="3394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/>
              <a:t>Basic text</a:t>
            </a:r>
          </a:p>
          <a:p>
            <a:pPr lvl="1"/>
            <a:r>
              <a:rPr lang="it-IT"/>
              <a:t>Text in CAPITAL </a:t>
            </a:r>
            <a:r>
              <a:rPr lang="it-IT" err="1"/>
              <a:t>LeTTERS</a:t>
            </a:r>
            <a:endParaRPr lang="it-IT"/>
          </a:p>
          <a:p>
            <a:pPr lvl="3"/>
            <a:r>
              <a:rPr lang="it-IT"/>
              <a:t>First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4"/>
            <a:r>
              <a:rPr lang="it-IT"/>
              <a:t>Second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5"/>
            <a:r>
              <a:rPr lang="it-IT"/>
              <a:t>Third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6"/>
            <a:r>
              <a:rPr lang="it-IT"/>
              <a:t>First </a:t>
            </a:r>
            <a:r>
              <a:rPr lang="it-IT" err="1"/>
              <a:t>numbered</a:t>
            </a:r>
            <a:r>
              <a:rPr lang="it-IT"/>
              <a:t> text</a:t>
            </a:r>
          </a:p>
          <a:p>
            <a:pPr lvl="7"/>
            <a:r>
              <a:rPr lang="it-IT"/>
              <a:t>Second </a:t>
            </a:r>
            <a:r>
              <a:rPr lang="it-IT" err="1"/>
              <a:t>numbered</a:t>
            </a:r>
            <a:r>
              <a:rPr lang="it-IT"/>
              <a:t> text</a:t>
            </a:r>
          </a:p>
          <a:p>
            <a:pPr lvl="8"/>
            <a:r>
              <a:rPr lang="it-IT"/>
              <a:t>Third </a:t>
            </a:r>
            <a:r>
              <a:rPr lang="it-IT" err="1"/>
              <a:t>numbered</a:t>
            </a:r>
            <a:r>
              <a:rPr lang="it-IT"/>
              <a:t>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1" r:id="rId4"/>
    <p:sldLayoutId id="2147483677" r:id="rId5"/>
    <p:sldLayoutId id="2147483683" r:id="rId6"/>
    <p:sldLayoutId id="2147483684" r:id="rId7"/>
    <p:sldLayoutId id="2147483666" r:id="rId8"/>
    <p:sldLayoutId id="2147483680" r:id="rId9"/>
    <p:sldLayoutId id="2147483664" r:id="rId10"/>
    <p:sldLayoutId id="2147483685" r:id="rId11"/>
    <p:sldLayoutId id="2147483678" r:id="rId12"/>
    <p:sldLayoutId id="2147483679" r:id="rId13"/>
    <p:sldLayoutId id="2147483667" r:id="rId14"/>
    <p:sldLayoutId id="2147483671" r:id="rId15"/>
  </p:sldLayoutIdLst>
  <p:hf sldNum="0"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itchFamily="34" charset="0"/>
        <a:buNone/>
        <a:defRPr sz="18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None/>
        <a:defRPr sz="14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+mj-lt"/>
        <a:buAutoNum type="arabicPeriod"/>
        <a:defRPr lang="it-IT" sz="18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/>
              <a:t>CLICK TO CHANGE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6782"/>
            <a:ext cx="8229600" cy="33944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/>
              <a:t>Basic text</a:t>
            </a:r>
          </a:p>
          <a:p>
            <a:pPr lvl="1"/>
            <a:r>
              <a:rPr lang="it-IT"/>
              <a:t>Text in CAPITAL </a:t>
            </a:r>
            <a:r>
              <a:rPr lang="it-IT" err="1"/>
              <a:t>LeTTERS</a:t>
            </a:r>
            <a:endParaRPr lang="it-IT"/>
          </a:p>
          <a:p>
            <a:pPr lvl="3"/>
            <a:r>
              <a:rPr lang="it-IT"/>
              <a:t>First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4"/>
            <a:r>
              <a:rPr lang="it-IT"/>
              <a:t>Second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5"/>
            <a:r>
              <a:rPr lang="it-IT"/>
              <a:t>Third </a:t>
            </a:r>
            <a:r>
              <a:rPr lang="it-IT" err="1"/>
              <a:t>bullet</a:t>
            </a:r>
            <a:r>
              <a:rPr lang="it-IT"/>
              <a:t> </a:t>
            </a:r>
            <a:r>
              <a:rPr lang="it-IT" err="1"/>
              <a:t>point</a:t>
            </a:r>
            <a:r>
              <a:rPr lang="it-IT"/>
              <a:t> text</a:t>
            </a:r>
          </a:p>
          <a:p>
            <a:pPr lvl="6"/>
            <a:r>
              <a:rPr lang="it-IT"/>
              <a:t>Fist </a:t>
            </a:r>
            <a:r>
              <a:rPr lang="it-IT" err="1"/>
              <a:t>numbered</a:t>
            </a:r>
            <a:r>
              <a:rPr lang="it-IT"/>
              <a:t> text</a:t>
            </a:r>
          </a:p>
          <a:p>
            <a:pPr lvl="7"/>
            <a:r>
              <a:rPr lang="it-IT"/>
              <a:t>Second </a:t>
            </a:r>
            <a:r>
              <a:rPr lang="it-IT" err="1"/>
              <a:t>numbered</a:t>
            </a:r>
            <a:r>
              <a:rPr lang="it-IT"/>
              <a:t> text</a:t>
            </a:r>
          </a:p>
          <a:p>
            <a:pPr lvl="8"/>
            <a:r>
              <a:rPr lang="it-IT"/>
              <a:t>Third </a:t>
            </a:r>
            <a:r>
              <a:rPr lang="it-IT" err="1"/>
              <a:t>numbered</a:t>
            </a:r>
            <a:r>
              <a:rPr lang="it-IT"/>
              <a:t>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02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hf sldNum="0"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itchFamily="34" charset="0"/>
        <a:buNone/>
        <a:defRPr sz="18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None/>
        <a:defRPr sz="14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+mj-lt"/>
        <a:buAutoNum type="arabicPeriod"/>
        <a:defRPr lang="it-IT" sz="18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free-icon/green-city_8266237" TargetMode="External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3.png"/><Relationship Id="rId117" Type="http://schemas.openxmlformats.org/officeDocument/2006/relationships/image" Target="../media/image131.png"/><Relationship Id="rId21" Type="http://schemas.openxmlformats.org/officeDocument/2006/relationships/image" Target="../media/image48.jpeg"/><Relationship Id="rId42" Type="http://schemas.microsoft.com/office/2007/relationships/hdphoto" Target="../media/hdphoto5.wdp"/><Relationship Id="rId47" Type="http://schemas.openxmlformats.org/officeDocument/2006/relationships/image" Target="../media/image69.png"/><Relationship Id="rId63" Type="http://schemas.openxmlformats.org/officeDocument/2006/relationships/image" Target="../media/image82.png"/><Relationship Id="rId68" Type="http://schemas.openxmlformats.org/officeDocument/2006/relationships/image" Target="../media/image87.png"/><Relationship Id="rId84" Type="http://schemas.microsoft.com/office/2007/relationships/hdphoto" Target="../media/hdphoto10.wdp"/><Relationship Id="rId89" Type="http://schemas.microsoft.com/office/2007/relationships/hdphoto" Target="../media/hdphoto11.wdp"/><Relationship Id="rId112" Type="http://schemas.openxmlformats.org/officeDocument/2006/relationships/image" Target="../media/image127.png"/><Relationship Id="rId16" Type="http://schemas.openxmlformats.org/officeDocument/2006/relationships/image" Target="../media/image44.png"/><Relationship Id="rId107" Type="http://schemas.microsoft.com/office/2007/relationships/hdphoto" Target="../media/hdphoto12.wdp"/><Relationship Id="rId11" Type="http://schemas.openxmlformats.org/officeDocument/2006/relationships/image" Target="../media/image39.jpeg"/><Relationship Id="rId32" Type="http://schemas.openxmlformats.org/officeDocument/2006/relationships/image" Target="../media/image58.png"/><Relationship Id="rId37" Type="http://schemas.openxmlformats.org/officeDocument/2006/relationships/image" Target="../media/image62.png"/><Relationship Id="rId53" Type="http://schemas.openxmlformats.org/officeDocument/2006/relationships/image" Target="../media/image74.png"/><Relationship Id="rId58" Type="http://schemas.openxmlformats.org/officeDocument/2006/relationships/image" Target="../media/image78.png"/><Relationship Id="rId74" Type="http://schemas.openxmlformats.org/officeDocument/2006/relationships/image" Target="../media/image93.png"/><Relationship Id="rId79" Type="http://schemas.openxmlformats.org/officeDocument/2006/relationships/image" Target="../media/image98.png"/><Relationship Id="rId102" Type="http://schemas.openxmlformats.org/officeDocument/2006/relationships/image" Target="../media/image119.png"/><Relationship Id="rId123" Type="http://schemas.openxmlformats.org/officeDocument/2006/relationships/image" Target="../media/image136.png"/><Relationship Id="rId5" Type="http://schemas.openxmlformats.org/officeDocument/2006/relationships/image" Target="../media/image33.png"/><Relationship Id="rId90" Type="http://schemas.openxmlformats.org/officeDocument/2006/relationships/image" Target="../media/image107.png"/><Relationship Id="rId95" Type="http://schemas.openxmlformats.org/officeDocument/2006/relationships/image" Target="../media/image112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43" Type="http://schemas.openxmlformats.org/officeDocument/2006/relationships/image" Target="../media/image66.png"/><Relationship Id="rId48" Type="http://schemas.microsoft.com/office/2007/relationships/hdphoto" Target="../media/hdphoto7.wdp"/><Relationship Id="rId64" Type="http://schemas.openxmlformats.org/officeDocument/2006/relationships/image" Target="../media/image83.png"/><Relationship Id="rId69" Type="http://schemas.openxmlformats.org/officeDocument/2006/relationships/image" Target="../media/image88.png"/><Relationship Id="rId113" Type="http://schemas.openxmlformats.org/officeDocument/2006/relationships/image" Target="../media/image128.png"/><Relationship Id="rId118" Type="http://schemas.openxmlformats.org/officeDocument/2006/relationships/image" Target="../media/image132.png"/><Relationship Id="rId80" Type="http://schemas.openxmlformats.org/officeDocument/2006/relationships/image" Target="../media/image99.png"/><Relationship Id="rId85" Type="http://schemas.openxmlformats.org/officeDocument/2006/relationships/image" Target="../media/image103.png"/><Relationship Id="rId12" Type="http://schemas.openxmlformats.org/officeDocument/2006/relationships/image" Target="../media/image40.png"/><Relationship Id="rId17" Type="http://schemas.microsoft.com/office/2007/relationships/hdphoto" Target="../media/hdphoto1.wdp"/><Relationship Id="rId33" Type="http://schemas.openxmlformats.org/officeDocument/2006/relationships/image" Target="../media/image59.png"/><Relationship Id="rId38" Type="http://schemas.openxmlformats.org/officeDocument/2006/relationships/image" Target="../media/image63.png"/><Relationship Id="rId59" Type="http://schemas.openxmlformats.org/officeDocument/2006/relationships/image" Target="../media/image79.png"/><Relationship Id="rId103" Type="http://schemas.openxmlformats.org/officeDocument/2006/relationships/image" Target="../media/image120.jpeg"/><Relationship Id="rId108" Type="http://schemas.openxmlformats.org/officeDocument/2006/relationships/image" Target="../media/image124.jpeg"/><Relationship Id="rId124" Type="http://schemas.openxmlformats.org/officeDocument/2006/relationships/image" Target="../media/image137.png"/><Relationship Id="rId54" Type="http://schemas.openxmlformats.org/officeDocument/2006/relationships/image" Target="../media/image75.png"/><Relationship Id="rId70" Type="http://schemas.openxmlformats.org/officeDocument/2006/relationships/image" Target="../media/image89.png"/><Relationship Id="rId75" Type="http://schemas.openxmlformats.org/officeDocument/2006/relationships/image" Target="../media/image94.png"/><Relationship Id="rId91" Type="http://schemas.openxmlformats.org/officeDocument/2006/relationships/image" Target="../media/image108.png"/><Relationship Id="rId96" Type="http://schemas.openxmlformats.org/officeDocument/2006/relationships/image" Target="../media/image1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23" Type="http://schemas.openxmlformats.org/officeDocument/2006/relationships/image" Target="../media/image50.jpeg"/><Relationship Id="rId28" Type="http://schemas.openxmlformats.org/officeDocument/2006/relationships/image" Target="../media/image55.png"/><Relationship Id="rId49" Type="http://schemas.openxmlformats.org/officeDocument/2006/relationships/image" Target="../media/image70.png"/><Relationship Id="rId114" Type="http://schemas.openxmlformats.org/officeDocument/2006/relationships/image" Target="../media/image129.png"/><Relationship Id="rId119" Type="http://schemas.microsoft.com/office/2007/relationships/hdphoto" Target="../media/hdphoto15.wdp"/><Relationship Id="rId44" Type="http://schemas.microsoft.com/office/2007/relationships/hdphoto" Target="../media/hdphoto6.wdp"/><Relationship Id="rId60" Type="http://schemas.microsoft.com/office/2007/relationships/hdphoto" Target="../media/hdphoto9.wdp"/><Relationship Id="rId65" Type="http://schemas.openxmlformats.org/officeDocument/2006/relationships/image" Target="../media/image84.png"/><Relationship Id="rId81" Type="http://schemas.openxmlformats.org/officeDocument/2006/relationships/image" Target="../media/image100.png"/><Relationship Id="rId86" Type="http://schemas.openxmlformats.org/officeDocument/2006/relationships/image" Target="../media/image104.png"/><Relationship Id="rId13" Type="http://schemas.openxmlformats.org/officeDocument/2006/relationships/image" Target="../media/image41.png"/><Relationship Id="rId18" Type="http://schemas.openxmlformats.org/officeDocument/2006/relationships/image" Target="../media/image45.png"/><Relationship Id="rId39" Type="http://schemas.openxmlformats.org/officeDocument/2006/relationships/image" Target="../media/image64.png"/><Relationship Id="rId109" Type="http://schemas.openxmlformats.org/officeDocument/2006/relationships/image" Target="../media/image125.png"/><Relationship Id="rId34" Type="http://schemas.openxmlformats.org/officeDocument/2006/relationships/image" Target="../media/image60.png"/><Relationship Id="rId50" Type="http://schemas.openxmlformats.org/officeDocument/2006/relationships/image" Target="../media/image71.png"/><Relationship Id="rId55" Type="http://schemas.openxmlformats.org/officeDocument/2006/relationships/image" Target="../media/image76.png"/><Relationship Id="rId76" Type="http://schemas.openxmlformats.org/officeDocument/2006/relationships/image" Target="../media/image95.png"/><Relationship Id="rId97" Type="http://schemas.openxmlformats.org/officeDocument/2006/relationships/image" Target="../media/image114.png"/><Relationship Id="rId104" Type="http://schemas.openxmlformats.org/officeDocument/2006/relationships/image" Target="../media/image121.png"/><Relationship Id="rId120" Type="http://schemas.openxmlformats.org/officeDocument/2006/relationships/image" Target="../media/image133.png"/><Relationship Id="rId125" Type="http://schemas.microsoft.com/office/2007/relationships/hdphoto" Target="../media/hdphoto16.wdp"/><Relationship Id="rId7" Type="http://schemas.openxmlformats.org/officeDocument/2006/relationships/image" Target="../media/image35.png"/><Relationship Id="rId71" Type="http://schemas.openxmlformats.org/officeDocument/2006/relationships/image" Target="../media/image90.png"/><Relationship Id="rId92" Type="http://schemas.openxmlformats.org/officeDocument/2006/relationships/image" Target="../media/image109.png"/><Relationship Id="rId2" Type="http://schemas.openxmlformats.org/officeDocument/2006/relationships/notesSlide" Target="../notesSlides/notesSlide7.xml"/><Relationship Id="rId29" Type="http://schemas.microsoft.com/office/2007/relationships/hdphoto" Target="../media/hdphoto2.wdp"/><Relationship Id="rId24" Type="http://schemas.openxmlformats.org/officeDocument/2006/relationships/image" Target="../media/image51.png"/><Relationship Id="rId40" Type="http://schemas.microsoft.com/office/2007/relationships/hdphoto" Target="../media/hdphoto4.wdp"/><Relationship Id="rId45" Type="http://schemas.openxmlformats.org/officeDocument/2006/relationships/image" Target="../media/image67.png"/><Relationship Id="rId66" Type="http://schemas.openxmlformats.org/officeDocument/2006/relationships/image" Target="../media/image85.png"/><Relationship Id="rId87" Type="http://schemas.openxmlformats.org/officeDocument/2006/relationships/image" Target="../media/image105.png"/><Relationship Id="rId110" Type="http://schemas.openxmlformats.org/officeDocument/2006/relationships/image" Target="../media/image126.png"/><Relationship Id="rId115" Type="http://schemas.openxmlformats.org/officeDocument/2006/relationships/image" Target="../media/image130.png"/><Relationship Id="rId61" Type="http://schemas.openxmlformats.org/officeDocument/2006/relationships/image" Target="../media/image80.png"/><Relationship Id="rId82" Type="http://schemas.openxmlformats.org/officeDocument/2006/relationships/image" Target="../media/image101.png"/><Relationship Id="rId19" Type="http://schemas.openxmlformats.org/officeDocument/2006/relationships/image" Target="../media/image46.png"/><Relationship Id="rId14" Type="http://schemas.openxmlformats.org/officeDocument/2006/relationships/image" Target="../media/image42.png"/><Relationship Id="rId30" Type="http://schemas.openxmlformats.org/officeDocument/2006/relationships/image" Target="../media/image56.gif"/><Relationship Id="rId35" Type="http://schemas.openxmlformats.org/officeDocument/2006/relationships/image" Target="../media/image61.png"/><Relationship Id="rId56" Type="http://schemas.microsoft.com/office/2007/relationships/hdphoto" Target="../media/hdphoto8.wdp"/><Relationship Id="rId77" Type="http://schemas.openxmlformats.org/officeDocument/2006/relationships/image" Target="../media/image96.png"/><Relationship Id="rId100" Type="http://schemas.openxmlformats.org/officeDocument/2006/relationships/image" Target="../media/image117.png"/><Relationship Id="rId105" Type="http://schemas.openxmlformats.org/officeDocument/2006/relationships/image" Target="../media/image122.png"/><Relationship Id="rId126" Type="http://schemas.openxmlformats.org/officeDocument/2006/relationships/image" Target="../media/image138.png"/><Relationship Id="rId8" Type="http://schemas.openxmlformats.org/officeDocument/2006/relationships/image" Target="../media/image36.png"/><Relationship Id="rId51" Type="http://schemas.openxmlformats.org/officeDocument/2006/relationships/image" Target="../media/image72.png"/><Relationship Id="rId72" Type="http://schemas.openxmlformats.org/officeDocument/2006/relationships/image" Target="../media/image91.png"/><Relationship Id="rId93" Type="http://schemas.openxmlformats.org/officeDocument/2006/relationships/image" Target="../media/image110.png"/><Relationship Id="rId98" Type="http://schemas.openxmlformats.org/officeDocument/2006/relationships/image" Target="../media/image115.png"/><Relationship Id="rId121" Type="http://schemas.openxmlformats.org/officeDocument/2006/relationships/image" Target="../media/image134.webp"/><Relationship Id="rId3" Type="http://schemas.openxmlformats.org/officeDocument/2006/relationships/image" Target="../media/image21.jpeg"/><Relationship Id="rId25" Type="http://schemas.openxmlformats.org/officeDocument/2006/relationships/image" Target="../media/image52.png"/><Relationship Id="rId46" Type="http://schemas.openxmlformats.org/officeDocument/2006/relationships/image" Target="../media/image68.png"/><Relationship Id="rId67" Type="http://schemas.openxmlformats.org/officeDocument/2006/relationships/image" Target="../media/image86.png"/><Relationship Id="rId116" Type="http://schemas.microsoft.com/office/2007/relationships/hdphoto" Target="../media/hdphoto14.wdp"/><Relationship Id="rId20" Type="http://schemas.openxmlformats.org/officeDocument/2006/relationships/image" Target="../media/image47.png"/><Relationship Id="rId41" Type="http://schemas.openxmlformats.org/officeDocument/2006/relationships/image" Target="../media/image65.png"/><Relationship Id="rId62" Type="http://schemas.openxmlformats.org/officeDocument/2006/relationships/image" Target="../media/image81.png"/><Relationship Id="rId83" Type="http://schemas.openxmlformats.org/officeDocument/2006/relationships/image" Target="../media/image102.png"/><Relationship Id="rId88" Type="http://schemas.openxmlformats.org/officeDocument/2006/relationships/image" Target="../media/image106.png"/><Relationship Id="rId111" Type="http://schemas.microsoft.com/office/2007/relationships/hdphoto" Target="../media/hdphoto13.wdp"/><Relationship Id="rId15" Type="http://schemas.openxmlformats.org/officeDocument/2006/relationships/image" Target="../media/image43.png"/><Relationship Id="rId36" Type="http://schemas.microsoft.com/office/2007/relationships/hdphoto" Target="../media/hdphoto3.wdp"/><Relationship Id="rId57" Type="http://schemas.openxmlformats.org/officeDocument/2006/relationships/image" Target="../media/image77.png"/><Relationship Id="rId106" Type="http://schemas.openxmlformats.org/officeDocument/2006/relationships/image" Target="../media/image123.png"/><Relationship Id="rId10" Type="http://schemas.openxmlformats.org/officeDocument/2006/relationships/image" Target="../media/image38.png"/><Relationship Id="rId31" Type="http://schemas.openxmlformats.org/officeDocument/2006/relationships/image" Target="../media/image57.png"/><Relationship Id="rId52" Type="http://schemas.openxmlformats.org/officeDocument/2006/relationships/image" Target="../media/image73.png"/><Relationship Id="rId73" Type="http://schemas.openxmlformats.org/officeDocument/2006/relationships/image" Target="../media/image92.png"/><Relationship Id="rId78" Type="http://schemas.openxmlformats.org/officeDocument/2006/relationships/image" Target="../media/image97.png"/><Relationship Id="rId94" Type="http://schemas.openxmlformats.org/officeDocument/2006/relationships/image" Target="../media/image111.png"/><Relationship Id="rId99" Type="http://schemas.openxmlformats.org/officeDocument/2006/relationships/image" Target="../media/image116.png"/><Relationship Id="rId101" Type="http://schemas.openxmlformats.org/officeDocument/2006/relationships/image" Target="../media/image118.jpeg"/><Relationship Id="rId122" Type="http://schemas.openxmlformats.org/officeDocument/2006/relationships/image" Target="../media/image135.png"/><Relationship Id="rId4" Type="http://schemas.openxmlformats.org/officeDocument/2006/relationships/image" Target="../media/image22.pn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3851" y="668682"/>
            <a:ext cx="7585611" cy="3119546"/>
          </a:xfrm>
        </p:spPr>
        <p:txBody>
          <a:bodyPr/>
          <a:lstStyle/>
          <a:p>
            <a:r>
              <a:rPr lang="it-IT" dirty="0"/>
              <a:t>Data </a:t>
            </a:r>
            <a:r>
              <a:rPr lang="it-IT" dirty="0" err="1"/>
              <a:t>reply</a:t>
            </a:r>
            <a:r>
              <a:rPr lang="it-IT" dirty="0"/>
              <a:t> for</a:t>
            </a:r>
            <a:br>
              <a:rPr lang="it-IT" dirty="0"/>
            </a:br>
            <a:r>
              <a:rPr lang="it-IT" dirty="0"/>
              <a:t>Smart Communities projects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82D3B7B-D628-25FB-FED7-329D9E6D4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851" y="4220936"/>
            <a:ext cx="8165702" cy="393008"/>
          </a:xfrm>
        </p:spPr>
        <p:txBody>
          <a:bodyPr/>
          <a:lstStyle/>
          <a:p>
            <a:r>
              <a:rPr lang="it-IT" dirty="0"/>
              <a:t>Simonetta, Bodojra</a:t>
            </a:r>
            <a:r>
              <a:rPr lang="it-IT" dirty="0">
                <a:solidFill>
                  <a:schemeClr val="tx1"/>
                </a:solidFill>
              </a:rPr>
              <a:t>	</a:t>
            </a:r>
            <a:r>
              <a:rPr lang="it-IT" dirty="0"/>
              <a:t>Senior Data Scientist	</a:t>
            </a:r>
            <a:r>
              <a:rPr lang="it-IT" dirty="0" err="1"/>
              <a:t>s.bodojra@reply.it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1810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80888" y="956843"/>
            <a:ext cx="7582223" cy="3229813"/>
          </a:xfrm>
        </p:spPr>
        <p:txBody>
          <a:bodyPr/>
          <a:lstStyle/>
          <a:p>
            <a:r>
              <a:rPr lang="it-IT" sz="6000" dirty="0"/>
              <a:t>Digital twin for urban </a:t>
            </a:r>
            <a:r>
              <a:rPr lang="it-IT" sz="6000" dirty="0" err="1"/>
              <a:t>climate</a:t>
            </a:r>
            <a:r>
              <a:rPr lang="it-IT" sz="6000" dirty="0"/>
              <a:t> </a:t>
            </a:r>
            <a:r>
              <a:rPr lang="it-IT" sz="6000" dirty="0" err="1"/>
              <a:t>adaptation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7706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1264D-B5E3-1F1D-2538-7AFD455D0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53FAF0-589F-D948-105E-434EDDD9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Proposal</a:t>
            </a:r>
            <a:r>
              <a:rPr lang="de-DE" dirty="0"/>
              <a:t> </a:t>
            </a:r>
            <a:r>
              <a:rPr lang="de-DE" dirty="0" err="1"/>
              <a:t>context</a:t>
            </a:r>
            <a:endParaRPr lang="it-IT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E38E1D9-53D6-6677-966C-6907D35424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The problem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01AAEB-6F39-424C-A48B-E2205D135975}"/>
              </a:ext>
            </a:extLst>
          </p:cNvPr>
          <p:cNvSpPr txBox="1"/>
          <p:nvPr/>
        </p:nvSpPr>
        <p:spPr>
          <a:xfrm>
            <a:off x="0" y="4928459"/>
            <a:ext cx="61398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00" i="1"/>
              <a:t>The </a:t>
            </a:r>
            <a:r>
              <a:rPr lang="it-IT" sz="700" i="1" err="1"/>
              <a:t>material</a:t>
            </a:r>
            <a:r>
              <a:rPr lang="it-IT" sz="700" i="1"/>
              <a:t> of </a:t>
            </a:r>
            <a:r>
              <a:rPr lang="it-IT" sz="700" i="1" err="1"/>
              <a:t>this</a:t>
            </a:r>
            <a:r>
              <a:rPr lang="it-IT" sz="700" i="1"/>
              <a:t> </a:t>
            </a:r>
            <a:r>
              <a:rPr lang="it-IT" sz="700" i="1" err="1"/>
              <a:t>document</a:t>
            </a:r>
            <a:r>
              <a:rPr lang="it-IT" sz="700" i="1"/>
              <a:t> must be </a:t>
            </a:r>
            <a:r>
              <a:rPr lang="it-IT" sz="700" i="1" err="1"/>
              <a:t>considered</a:t>
            </a:r>
            <a:r>
              <a:rPr lang="it-IT" sz="700" i="1"/>
              <a:t> </a:t>
            </a:r>
            <a:r>
              <a:rPr lang="it-IT" sz="700" i="1" err="1"/>
              <a:t>as</a:t>
            </a:r>
            <a:r>
              <a:rPr lang="it-IT" sz="700" i="1"/>
              <a:t> </a:t>
            </a:r>
            <a:r>
              <a:rPr lang="it-IT" sz="700" i="1" err="1"/>
              <a:t>property</a:t>
            </a:r>
            <a:r>
              <a:rPr lang="it-IT" sz="700" i="1"/>
              <a:t> of DATA </a:t>
            </a:r>
            <a:r>
              <a:rPr lang="it-IT" sz="700" i="1" err="1"/>
              <a:t>Reply</a:t>
            </a:r>
            <a:r>
              <a:rPr lang="it-IT" sz="700" i="1"/>
              <a:t> </a:t>
            </a:r>
            <a:r>
              <a:rPr lang="it-IT" sz="700" i="1" err="1"/>
              <a:t>s.r.l</a:t>
            </a:r>
            <a:r>
              <a:rPr lang="it-IT" sz="700" i="1"/>
              <a:t>, </a:t>
            </a:r>
            <a:r>
              <a:rPr lang="it-IT" sz="700" i="1" err="1"/>
              <a:t>confidential</a:t>
            </a:r>
            <a:r>
              <a:rPr lang="it-IT" sz="700" i="1"/>
              <a:t> and </a:t>
            </a:r>
            <a:r>
              <a:rPr lang="it-IT" sz="700" i="1" err="1"/>
              <a:t>not</a:t>
            </a:r>
            <a:r>
              <a:rPr lang="it-IT" sz="700" i="1"/>
              <a:t> </a:t>
            </a:r>
            <a:r>
              <a:rPr lang="it-IT" sz="700" i="1" err="1"/>
              <a:t>disclosable</a:t>
            </a:r>
            <a:r>
              <a:rPr lang="it-IT" sz="700" i="1"/>
              <a:t> to </a:t>
            </a:r>
            <a:r>
              <a:rPr lang="it-IT" sz="700" i="1" err="1"/>
              <a:t>any</a:t>
            </a:r>
            <a:r>
              <a:rPr lang="it-IT" sz="700" i="1"/>
              <a:t> </a:t>
            </a:r>
            <a:r>
              <a:rPr lang="it-IT" sz="700" i="1" err="1"/>
              <a:t>third</a:t>
            </a:r>
            <a:r>
              <a:rPr lang="it-IT" sz="700" i="1"/>
              <a:t> party</a:t>
            </a:r>
            <a:endParaRPr lang="it-IT" sz="700"/>
          </a:p>
        </p:txBody>
      </p:sp>
      <p:sp>
        <p:nvSpPr>
          <p:cNvPr id="189" name="Google Shape;2036;p35">
            <a:extLst>
              <a:ext uri="{FF2B5EF4-FFF2-40B4-BE49-F238E27FC236}">
                <a16:creationId xmlns:a16="http://schemas.microsoft.com/office/drawing/2014/main" id="{2F6CA9AF-5372-16C2-768C-F16233F35434}"/>
              </a:ext>
            </a:extLst>
          </p:cNvPr>
          <p:cNvSpPr txBox="1"/>
          <p:nvPr/>
        </p:nvSpPr>
        <p:spPr>
          <a:xfrm>
            <a:off x="577715" y="1451029"/>
            <a:ext cx="4169766" cy="3079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it-IT" sz="1200" b="0" i="0">
                <a:effectLst/>
              </a:rPr>
              <a:t>In </a:t>
            </a:r>
            <a:r>
              <a:rPr lang="it-IT" sz="1200" b="0" i="0" err="1">
                <a:effectLst/>
              </a:rPr>
              <a:t>today's</a:t>
            </a:r>
            <a:r>
              <a:rPr lang="it-IT" sz="1200" b="0" i="0">
                <a:effectLst/>
              </a:rPr>
              <a:t> </a:t>
            </a:r>
            <a:r>
              <a:rPr lang="it-IT" sz="1200" b="0" i="0" err="1">
                <a:effectLst/>
              </a:rPr>
              <a:t>rapidly</a:t>
            </a:r>
            <a:r>
              <a:rPr lang="it-IT" sz="1200" b="0" i="0">
                <a:effectLst/>
              </a:rPr>
              <a:t> </a:t>
            </a:r>
            <a:r>
              <a:rPr lang="it-IT" sz="1200" b="0" i="0" err="1">
                <a:effectLst/>
              </a:rPr>
              <a:t>changing</a:t>
            </a:r>
            <a:r>
              <a:rPr lang="it-IT" sz="1200" b="0" i="0">
                <a:effectLst/>
              </a:rPr>
              <a:t> </a:t>
            </a:r>
            <a:r>
              <a:rPr lang="it-IT" sz="1200" b="0" i="0" err="1">
                <a:effectLst/>
              </a:rPr>
              <a:t>climate</a:t>
            </a:r>
            <a:r>
              <a:rPr lang="it-IT" sz="1200" b="0" i="0">
                <a:effectLst/>
              </a:rPr>
              <a:t>, cities are </a:t>
            </a:r>
            <a:r>
              <a:rPr lang="it-IT" sz="1200" b="0" i="0" err="1">
                <a:effectLst/>
              </a:rPr>
              <a:t>facing</a:t>
            </a:r>
            <a:r>
              <a:rPr lang="it-IT" sz="1200" b="0" i="0">
                <a:effectLst/>
              </a:rPr>
              <a:t> </a:t>
            </a:r>
            <a:r>
              <a:rPr lang="it-IT" sz="1200" b="0" i="0" err="1">
                <a:effectLst/>
              </a:rPr>
              <a:t>numerous</a:t>
            </a:r>
            <a:r>
              <a:rPr lang="it-IT" sz="1200" b="0" i="0">
                <a:effectLst/>
              </a:rPr>
              <a:t> </a:t>
            </a:r>
            <a:r>
              <a:rPr lang="it-IT" sz="1200" b="0" i="0" err="1">
                <a:solidFill>
                  <a:schemeClr val="tx2"/>
                </a:solidFill>
                <a:effectLst/>
              </a:rPr>
              <a:t>climate-related</a:t>
            </a:r>
            <a:r>
              <a:rPr lang="it-IT" sz="1200" b="0" i="0">
                <a:solidFill>
                  <a:schemeClr val="tx2"/>
                </a:solidFill>
                <a:effectLst/>
              </a:rPr>
              <a:t> </a:t>
            </a:r>
            <a:r>
              <a:rPr lang="it-IT" sz="1200" b="0" i="0" err="1">
                <a:solidFill>
                  <a:schemeClr val="tx2"/>
                </a:solidFill>
                <a:effectLst/>
              </a:rPr>
              <a:t>issues</a:t>
            </a:r>
            <a:r>
              <a:rPr lang="it-IT" sz="1200" b="0" i="0">
                <a:solidFill>
                  <a:schemeClr val="tx2"/>
                </a:solidFill>
                <a:effectLst/>
              </a:rPr>
              <a:t> </a:t>
            </a:r>
            <a:r>
              <a:rPr lang="it-IT" sz="1200" b="0" i="0" err="1">
                <a:effectLst/>
              </a:rPr>
              <a:t>that</a:t>
            </a:r>
            <a:r>
              <a:rPr lang="it-IT" sz="1200" b="0" i="0">
                <a:effectLst/>
              </a:rPr>
              <a:t> demand </a:t>
            </a:r>
            <a:r>
              <a:rPr lang="it-IT" sz="1200" b="0" i="0" err="1">
                <a:effectLst/>
              </a:rPr>
              <a:t>urgent</a:t>
            </a:r>
            <a:r>
              <a:rPr lang="it-IT" sz="1200" b="0" i="0">
                <a:effectLst/>
              </a:rPr>
              <a:t> </a:t>
            </a:r>
            <a:r>
              <a:rPr lang="it-IT" sz="1200" b="0" i="0" err="1">
                <a:effectLst/>
              </a:rPr>
              <a:t>attention</a:t>
            </a:r>
            <a:r>
              <a:rPr lang="it-IT" sz="1200" b="0" i="0">
                <a:effectLst/>
              </a:rPr>
              <a:t> and innovative </a:t>
            </a:r>
            <a:r>
              <a:rPr lang="it-IT" sz="1200" b="0" i="0" err="1">
                <a:effectLst/>
              </a:rPr>
              <a:t>solutions</a:t>
            </a:r>
            <a:r>
              <a:rPr lang="it-IT" sz="1200" b="0" i="0">
                <a:effectLst/>
              </a:rPr>
              <a:t>.</a:t>
            </a:r>
          </a:p>
          <a:p>
            <a:pPr>
              <a:buNone/>
            </a:pPr>
            <a:endParaRPr lang="it-IT" sz="1200"/>
          </a:p>
          <a:p>
            <a:pPr>
              <a:buNone/>
            </a:pPr>
            <a:r>
              <a:rPr lang="it-IT" sz="1200" b="0" i="0">
                <a:effectLst/>
              </a:rPr>
              <a:t>The </a:t>
            </a:r>
            <a:r>
              <a:rPr lang="it-IT" sz="1200" b="0" i="0" err="1">
                <a:effectLst/>
              </a:rPr>
              <a:t>vast</a:t>
            </a:r>
            <a:r>
              <a:rPr lang="it-IT" sz="1200" b="0" i="0">
                <a:effectLst/>
              </a:rPr>
              <a:t> </a:t>
            </a:r>
            <a:r>
              <a:rPr lang="it-IT" sz="1200" b="0" i="0" err="1">
                <a:effectLst/>
              </a:rPr>
              <a:t>availability</a:t>
            </a:r>
            <a:r>
              <a:rPr lang="it-IT" sz="1200" b="0" i="0">
                <a:effectLst/>
              </a:rPr>
              <a:t> of data </a:t>
            </a:r>
            <a:r>
              <a:rPr lang="it-IT" sz="1200" b="0" i="0" err="1">
                <a:effectLst/>
              </a:rPr>
              <a:t>has</a:t>
            </a:r>
            <a:r>
              <a:rPr lang="it-IT" sz="1200" b="0" i="0">
                <a:effectLst/>
              </a:rPr>
              <a:t> </a:t>
            </a:r>
            <a:r>
              <a:rPr lang="it-IT" sz="1200" b="0" i="0" err="1">
                <a:effectLst/>
              </a:rPr>
              <a:t>paved</a:t>
            </a:r>
            <a:r>
              <a:rPr lang="it-IT" sz="1200" b="0" i="0">
                <a:effectLst/>
              </a:rPr>
              <a:t> the way for </a:t>
            </a:r>
            <a:r>
              <a:rPr lang="it-IT" sz="1200" b="0" i="0" err="1">
                <a:solidFill>
                  <a:schemeClr val="tx2"/>
                </a:solidFill>
                <a:effectLst/>
              </a:rPr>
              <a:t>numerous</a:t>
            </a:r>
            <a:r>
              <a:rPr lang="it-IT" sz="1200" b="0" i="0">
                <a:solidFill>
                  <a:schemeClr val="tx2"/>
                </a:solidFill>
                <a:effectLst/>
              </a:rPr>
              <a:t> innovative services</a:t>
            </a:r>
            <a:r>
              <a:rPr lang="it-IT" sz="1200" b="0" i="0">
                <a:effectLst/>
              </a:rPr>
              <a:t> and </a:t>
            </a:r>
            <a:r>
              <a:rPr lang="it-IT" sz="1200" b="0" i="0" err="1">
                <a:effectLst/>
              </a:rPr>
              <a:t>technologies</a:t>
            </a:r>
            <a:r>
              <a:rPr lang="it-IT" sz="1200" b="0" i="0">
                <a:effectLst/>
              </a:rPr>
              <a:t> </a:t>
            </a:r>
            <a:r>
              <a:rPr lang="it-IT" sz="1200" b="0" i="0" err="1">
                <a:effectLst/>
              </a:rPr>
              <a:t>aimed</a:t>
            </a:r>
            <a:r>
              <a:rPr lang="it-IT" sz="1200" b="0" i="0">
                <a:effectLst/>
              </a:rPr>
              <a:t> </a:t>
            </a:r>
            <a:r>
              <a:rPr lang="it-IT" sz="1200" b="0" i="0" err="1">
                <a:effectLst/>
              </a:rPr>
              <a:t>at</a:t>
            </a:r>
            <a:r>
              <a:rPr lang="it-IT" sz="1200" b="0" i="0">
                <a:effectLst/>
              </a:rPr>
              <a:t> </a:t>
            </a:r>
            <a:r>
              <a:rPr lang="it-IT" sz="1200" b="0" i="0" err="1">
                <a:effectLst/>
              </a:rPr>
              <a:t>addressing</a:t>
            </a:r>
            <a:r>
              <a:rPr lang="it-IT" sz="1200" b="0" i="0">
                <a:effectLst/>
              </a:rPr>
              <a:t> urban </a:t>
            </a:r>
            <a:r>
              <a:rPr lang="it-IT" sz="1200" b="0" i="0" err="1">
                <a:effectLst/>
              </a:rPr>
              <a:t>resilience</a:t>
            </a:r>
            <a:r>
              <a:rPr lang="it-IT" sz="1200" b="0" i="0">
                <a:effectLst/>
              </a:rPr>
              <a:t> challenges.</a:t>
            </a:r>
          </a:p>
          <a:p>
            <a:endParaRPr lang="it-IT" sz="1200" b="0" i="0">
              <a:effectLst/>
            </a:endParaRPr>
          </a:p>
          <a:p>
            <a:endParaRPr lang="it-IT" sz="1200"/>
          </a:p>
          <a:p>
            <a:r>
              <a:rPr lang="it-IT" sz="1200" b="0" i="0" err="1">
                <a:effectLst/>
              </a:rPr>
              <a:t>It</a:t>
            </a:r>
            <a:r>
              <a:rPr lang="it-IT" sz="1200" b="0" i="0">
                <a:effectLst/>
              </a:rPr>
              <a:t> </a:t>
            </a:r>
            <a:r>
              <a:rPr lang="it-IT" sz="1200" b="0" i="0" err="1">
                <a:effectLst/>
              </a:rPr>
              <a:t>is</a:t>
            </a:r>
            <a:r>
              <a:rPr lang="it-IT" sz="1200" b="0" i="0">
                <a:effectLst/>
              </a:rPr>
              <a:t> </a:t>
            </a:r>
            <a:r>
              <a:rPr lang="it-IT" sz="1200" b="0" i="0" err="1">
                <a:effectLst/>
              </a:rPr>
              <a:t>essential</a:t>
            </a:r>
            <a:r>
              <a:rPr lang="it-IT" sz="1200" b="0" i="0">
                <a:effectLst/>
              </a:rPr>
              <a:t> to leverage </a:t>
            </a:r>
            <a:r>
              <a:rPr lang="it-IT" sz="1200" b="0" i="0" err="1">
                <a:effectLst/>
              </a:rPr>
              <a:t>all</a:t>
            </a:r>
            <a:r>
              <a:rPr lang="it-IT" sz="1200" b="0" i="0">
                <a:effectLst/>
              </a:rPr>
              <a:t> </a:t>
            </a:r>
            <a:r>
              <a:rPr lang="it-IT" sz="1200" b="0" i="0" err="1">
                <a:effectLst/>
              </a:rPr>
              <a:t>our</a:t>
            </a:r>
            <a:r>
              <a:rPr lang="it-IT" sz="1200" b="0" i="0">
                <a:effectLst/>
              </a:rPr>
              <a:t> capabilities, data </a:t>
            </a:r>
            <a:r>
              <a:rPr lang="it-IT" sz="1200" b="0" i="0" err="1">
                <a:effectLst/>
              </a:rPr>
              <a:t>technologies</a:t>
            </a:r>
            <a:r>
              <a:rPr lang="it-IT" sz="1200" b="0" i="0">
                <a:effectLst/>
              </a:rPr>
              <a:t>, and use </a:t>
            </a:r>
            <a:r>
              <a:rPr lang="it-IT" sz="1200" b="0" i="0" err="1">
                <a:effectLst/>
              </a:rPr>
              <a:t>cases</a:t>
            </a:r>
            <a:r>
              <a:rPr lang="it-IT" sz="1200" b="0" i="0">
                <a:effectLst/>
              </a:rPr>
              <a:t>, </a:t>
            </a:r>
            <a:r>
              <a:rPr lang="it-IT" sz="1200" b="0" i="0" err="1">
                <a:effectLst/>
              </a:rPr>
              <a:t>integrating</a:t>
            </a:r>
            <a:r>
              <a:rPr lang="it-IT" sz="1200" b="0" i="0">
                <a:effectLst/>
              </a:rPr>
              <a:t> </a:t>
            </a:r>
            <a:r>
              <a:rPr lang="it-IT" sz="1200" b="0" i="0" err="1">
                <a:effectLst/>
              </a:rPr>
              <a:t>them</a:t>
            </a:r>
            <a:r>
              <a:rPr lang="it-IT" sz="1200" b="0" i="0">
                <a:effectLst/>
              </a:rPr>
              <a:t> to </a:t>
            </a:r>
            <a:r>
              <a:rPr lang="it-IT" sz="1200" b="0" i="0" err="1">
                <a:effectLst/>
              </a:rPr>
              <a:t>extract</a:t>
            </a:r>
            <a:r>
              <a:rPr lang="it-IT" sz="1200" b="0" i="0">
                <a:effectLst/>
              </a:rPr>
              <a:t> </a:t>
            </a:r>
            <a:r>
              <a:rPr lang="it-IT" sz="1200" b="0" i="0" err="1">
                <a:effectLst/>
              </a:rPr>
              <a:t>truly</a:t>
            </a:r>
            <a:r>
              <a:rPr lang="it-IT" sz="1200" b="0" i="0">
                <a:effectLst/>
              </a:rPr>
              <a:t> </a:t>
            </a:r>
            <a:r>
              <a:rPr lang="it-IT" sz="1200" b="0" i="0" err="1">
                <a:solidFill>
                  <a:schemeClr val="tx2"/>
                </a:solidFill>
                <a:effectLst/>
              </a:rPr>
              <a:t>actionable</a:t>
            </a:r>
            <a:r>
              <a:rPr lang="it-IT" sz="1200" b="0" i="0">
                <a:solidFill>
                  <a:schemeClr val="tx2"/>
                </a:solidFill>
                <a:effectLst/>
              </a:rPr>
              <a:t> insights</a:t>
            </a:r>
            <a:r>
              <a:rPr lang="it-IT" sz="1200" b="0" i="0">
                <a:effectLst/>
              </a:rPr>
              <a:t>. </a:t>
            </a:r>
          </a:p>
          <a:p>
            <a:endParaRPr lang="it-IT" sz="1200"/>
          </a:p>
          <a:p>
            <a:r>
              <a:rPr lang="it-IT" sz="1200" b="0" i="0" err="1">
                <a:effectLst/>
              </a:rPr>
              <a:t>This</a:t>
            </a:r>
            <a:r>
              <a:rPr lang="it-IT" sz="1200" b="0" i="0">
                <a:effectLst/>
              </a:rPr>
              <a:t> </a:t>
            </a:r>
            <a:r>
              <a:rPr lang="it-IT" sz="1200" b="0" i="0" err="1">
                <a:effectLst/>
              </a:rPr>
              <a:t>approach</a:t>
            </a:r>
            <a:r>
              <a:rPr lang="it-IT" sz="1200" b="0" i="0">
                <a:effectLst/>
              </a:rPr>
              <a:t> </a:t>
            </a:r>
            <a:r>
              <a:rPr lang="it-IT" sz="1200" b="0" i="0" err="1">
                <a:effectLst/>
              </a:rPr>
              <a:t>will</a:t>
            </a:r>
            <a:r>
              <a:rPr lang="it-IT" sz="1200" b="0" i="0">
                <a:effectLst/>
              </a:rPr>
              <a:t> </a:t>
            </a:r>
            <a:r>
              <a:rPr lang="it-IT" sz="1200" b="0" i="0" err="1">
                <a:effectLst/>
              </a:rPr>
              <a:t>enable</a:t>
            </a:r>
            <a:r>
              <a:rPr lang="it-IT" sz="1200" b="0" i="0">
                <a:effectLst/>
              </a:rPr>
              <a:t> the </a:t>
            </a:r>
            <a:r>
              <a:rPr lang="it-IT" sz="1200" b="0" i="0" err="1">
                <a:effectLst/>
              </a:rPr>
              <a:t>development</a:t>
            </a:r>
            <a:r>
              <a:rPr lang="it-IT" sz="1200" b="0" i="0">
                <a:effectLst/>
              </a:rPr>
              <a:t> of </a:t>
            </a:r>
            <a:r>
              <a:rPr lang="it-IT" sz="1200" b="0" i="0" err="1">
                <a:solidFill>
                  <a:schemeClr val="tx2"/>
                </a:solidFill>
                <a:effectLst/>
              </a:rPr>
              <a:t>explainable</a:t>
            </a:r>
            <a:r>
              <a:rPr lang="it-IT" sz="1200" b="0" i="0">
                <a:solidFill>
                  <a:schemeClr val="tx2"/>
                </a:solidFill>
                <a:effectLst/>
              </a:rPr>
              <a:t> tools</a:t>
            </a:r>
            <a:r>
              <a:rPr lang="it-IT" sz="1200" b="0" i="0">
                <a:effectLst/>
              </a:rPr>
              <a:t> </a:t>
            </a:r>
            <a:r>
              <a:rPr lang="it-IT" sz="1200" b="0" i="0" err="1">
                <a:effectLst/>
              </a:rPr>
              <a:t>that</a:t>
            </a:r>
            <a:r>
              <a:rPr lang="it-IT" sz="1200" b="0" i="0">
                <a:effectLst/>
              </a:rPr>
              <a:t> policymakers can use to make </a:t>
            </a:r>
            <a:r>
              <a:rPr lang="it-IT" sz="1200" b="0" i="0" err="1">
                <a:effectLst/>
              </a:rPr>
              <a:t>informed</a:t>
            </a:r>
            <a:r>
              <a:rPr lang="it-IT" sz="1200" b="0" i="0">
                <a:effectLst/>
              </a:rPr>
              <a:t> </a:t>
            </a:r>
            <a:r>
              <a:rPr lang="it-IT" sz="1200" b="0" i="0" err="1">
                <a:effectLst/>
              </a:rPr>
              <a:t>decisions</a:t>
            </a:r>
            <a:r>
              <a:rPr lang="it-IT" sz="1200" b="0" i="0">
                <a:effectLst/>
              </a:rPr>
              <a:t>.</a:t>
            </a:r>
          </a:p>
        </p:txBody>
      </p:sp>
      <p:grpSp>
        <p:nvGrpSpPr>
          <p:cNvPr id="205" name="Gruppo 204">
            <a:extLst>
              <a:ext uri="{FF2B5EF4-FFF2-40B4-BE49-F238E27FC236}">
                <a16:creationId xmlns:a16="http://schemas.microsoft.com/office/drawing/2014/main" id="{0A2256D1-4459-08BF-A38E-83BE393409E4}"/>
              </a:ext>
            </a:extLst>
          </p:cNvPr>
          <p:cNvGrpSpPr/>
          <p:nvPr/>
        </p:nvGrpSpPr>
        <p:grpSpPr>
          <a:xfrm>
            <a:off x="5225672" y="1364370"/>
            <a:ext cx="3316343" cy="3156171"/>
            <a:chOff x="632688" y="1422883"/>
            <a:chExt cx="3316343" cy="3156171"/>
          </a:xfrm>
        </p:grpSpPr>
        <p:grpSp>
          <p:nvGrpSpPr>
            <p:cNvPr id="194" name="Gruppo 193">
              <a:extLst>
                <a:ext uri="{FF2B5EF4-FFF2-40B4-BE49-F238E27FC236}">
                  <a16:creationId xmlns:a16="http://schemas.microsoft.com/office/drawing/2014/main" id="{0A2268A7-0458-B276-B1EF-BEA6C57F795C}"/>
                </a:ext>
              </a:extLst>
            </p:cNvPr>
            <p:cNvGrpSpPr/>
            <p:nvPr/>
          </p:nvGrpSpPr>
          <p:grpSpPr>
            <a:xfrm>
              <a:off x="632688" y="1424394"/>
              <a:ext cx="701552" cy="3154660"/>
              <a:chOff x="632688" y="1424394"/>
              <a:chExt cx="701552" cy="3154660"/>
            </a:xfrm>
          </p:grpSpPr>
          <p:sp>
            <p:nvSpPr>
              <p:cNvPr id="183" name="Freccia giù 182">
                <a:extLst>
                  <a:ext uri="{FF2B5EF4-FFF2-40B4-BE49-F238E27FC236}">
                    <a16:creationId xmlns:a16="http://schemas.microsoft.com/office/drawing/2014/main" id="{7415EAC8-E0EE-9C59-DE2F-7884EB4399F6}"/>
                  </a:ext>
                </a:extLst>
              </p:cNvPr>
              <p:cNvSpPr/>
              <p:nvPr/>
            </p:nvSpPr>
            <p:spPr>
              <a:xfrm rot="10800000">
                <a:off x="632688" y="1424394"/>
                <a:ext cx="701552" cy="3154660"/>
              </a:xfrm>
              <a:prstGeom prst="downArrow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59" name="Google Shape;2037;p35">
                <a:extLst>
                  <a:ext uri="{FF2B5EF4-FFF2-40B4-BE49-F238E27FC236}">
                    <a16:creationId xmlns:a16="http://schemas.microsoft.com/office/drawing/2014/main" id="{1B106F7F-7008-8161-B173-27500D14ADC9}"/>
                  </a:ext>
                </a:extLst>
              </p:cNvPr>
              <p:cNvSpPr txBox="1"/>
              <p:nvPr/>
            </p:nvSpPr>
            <p:spPr>
              <a:xfrm rot="16200000">
                <a:off x="-154695" y="2918605"/>
                <a:ext cx="2276318" cy="39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algn="ctr" defTabSz="914400">
                  <a:buClr>
                    <a:srgbClr val="000000"/>
                  </a:buClr>
                  <a:buFont typeface="Arial"/>
                  <a:buNone/>
                </a:pPr>
                <a:r>
                  <a:rPr lang="en" sz="1600" kern="0">
                    <a:latin typeface="Montserrat SemiBold"/>
                    <a:ea typeface="Montserrat SemiBold"/>
                    <a:cs typeface="Montserrat SemiBold"/>
                    <a:sym typeface="Montserrat SemiBold"/>
                  </a:rPr>
                  <a:t>Maturity Level</a:t>
                </a:r>
                <a:endParaRPr sz="1600" kern="0">
                  <a:latin typeface="Montserrat SemiBold"/>
                  <a:ea typeface="Montserrat SemiBold"/>
                  <a:cs typeface="Montserrat SemiBold"/>
                  <a:sym typeface="Montserrat SemiBold"/>
                </a:endParaRPr>
              </a:p>
            </p:txBody>
          </p:sp>
        </p:grpSp>
        <p:sp>
          <p:nvSpPr>
            <p:cNvPr id="95" name="Google Shape;1973;p35">
              <a:extLst>
                <a:ext uri="{FF2B5EF4-FFF2-40B4-BE49-F238E27FC236}">
                  <a16:creationId xmlns:a16="http://schemas.microsoft.com/office/drawing/2014/main" id="{DF950D97-39FF-0B79-4683-DCCB08EBCD42}"/>
                </a:ext>
              </a:extLst>
            </p:cNvPr>
            <p:cNvSpPr/>
            <p:nvPr/>
          </p:nvSpPr>
          <p:spPr>
            <a:xfrm>
              <a:off x="1384552" y="3864436"/>
              <a:ext cx="2564479" cy="713107"/>
            </a:xfrm>
            <a:custGeom>
              <a:avLst/>
              <a:gdLst/>
              <a:ahLst/>
              <a:cxnLst/>
              <a:rect l="l" t="t" r="r" b="b"/>
              <a:pathLst>
                <a:path w="2315557" h="643889" extrusionOk="0">
                  <a:moveTo>
                    <a:pt x="2309828" y="497205"/>
                  </a:moveTo>
                  <a:lnTo>
                    <a:pt x="2168858" y="76200"/>
                  </a:lnTo>
                  <a:cubicBezTo>
                    <a:pt x="2153618" y="30480"/>
                    <a:pt x="2110755" y="0"/>
                    <a:pt x="2063130" y="0"/>
                  </a:cubicBezTo>
                  <a:lnTo>
                    <a:pt x="252427" y="0"/>
                  </a:lnTo>
                  <a:cubicBezTo>
                    <a:pt x="204802" y="0"/>
                    <a:pt x="161940" y="30480"/>
                    <a:pt x="146700" y="76200"/>
                  </a:cubicBezTo>
                  <a:lnTo>
                    <a:pt x="5730" y="497205"/>
                  </a:lnTo>
                  <a:cubicBezTo>
                    <a:pt x="-18083" y="569595"/>
                    <a:pt x="35257" y="643890"/>
                    <a:pt x="111457" y="643890"/>
                  </a:cubicBezTo>
                  <a:lnTo>
                    <a:pt x="2204100" y="643890"/>
                  </a:lnTo>
                  <a:cubicBezTo>
                    <a:pt x="2280300" y="643890"/>
                    <a:pt x="2333640" y="569595"/>
                    <a:pt x="2309828" y="497205"/>
                  </a:cubicBezTo>
                  <a:close/>
                </a:path>
              </a:pathLst>
            </a:cu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975;p35">
              <a:extLst>
                <a:ext uri="{FF2B5EF4-FFF2-40B4-BE49-F238E27FC236}">
                  <a16:creationId xmlns:a16="http://schemas.microsoft.com/office/drawing/2014/main" id="{BAA40A7C-187F-7AEF-EBF1-B463CB7F3ED7}"/>
                </a:ext>
              </a:extLst>
            </p:cNvPr>
            <p:cNvSpPr/>
            <p:nvPr/>
          </p:nvSpPr>
          <p:spPr>
            <a:xfrm>
              <a:off x="1673414" y="3049256"/>
              <a:ext cx="1986766" cy="713107"/>
            </a:xfrm>
            <a:custGeom>
              <a:avLst/>
              <a:gdLst/>
              <a:ahLst/>
              <a:cxnLst/>
              <a:rect l="l" t="t" r="r" b="b"/>
              <a:pathLst>
                <a:path w="1793920" h="643889" extrusionOk="0">
                  <a:moveTo>
                    <a:pt x="1787858" y="497205"/>
                  </a:moveTo>
                  <a:lnTo>
                    <a:pt x="1646888" y="76200"/>
                  </a:lnTo>
                  <a:cubicBezTo>
                    <a:pt x="1631647" y="30480"/>
                    <a:pt x="1588785" y="0"/>
                    <a:pt x="1541160" y="0"/>
                  </a:cubicBezTo>
                  <a:lnTo>
                    <a:pt x="251475" y="0"/>
                  </a:lnTo>
                  <a:cubicBezTo>
                    <a:pt x="203850" y="0"/>
                    <a:pt x="160987" y="30480"/>
                    <a:pt x="145747" y="76200"/>
                  </a:cubicBezTo>
                  <a:lnTo>
                    <a:pt x="5730" y="497205"/>
                  </a:lnTo>
                  <a:cubicBezTo>
                    <a:pt x="-18083" y="569595"/>
                    <a:pt x="35257" y="643890"/>
                    <a:pt x="111457" y="643890"/>
                  </a:cubicBezTo>
                  <a:lnTo>
                    <a:pt x="1683083" y="643890"/>
                  </a:lnTo>
                  <a:cubicBezTo>
                    <a:pt x="1758330" y="643890"/>
                    <a:pt x="1812622" y="569595"/>
                    <a:pt x="1787858" y="497205"/>
                  </a:cubicBezTo>
                  <a:close/>
                </a:path>
              </a:pathLst>
            </a:cu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974;p35">
              <a:extLst>
                <a:ext uri="{FF2B5EF4-FFF2-40B4-BE49-F238E27FC236}">
                  <a16:creationId xmlns:a16="http://schemas.microsoft.com/office/drawing/2014/main" id="{EAAD48BC-821A-349F-0D00-46D06C4D26C3}"/>
                </a:ext>
              </a:extLst>
            </p:cNvPr>
            <p:cNvSpPr/>
            <p:nvPr/>
          </p:nvSpPr>
          <p:spPr>
            <a:xfrm>
              <a:off x="1961584" y="2237020"/>
              <a:ext cx="1410426" cy="713108"/>
            </a:xfrm>
            <a:custGeom>
              <a:avLst/>
              <a:gdLst/>
              <a:ahLst/>
              <a:cxnLst/>
              <a:rect l="l" t="t" r="r" b="b"/>
              <a:pathLst>
                <a:path w="1273522" h="643890" extrusionOk="0">
                  <a:moveTo>
                    <a:pt x="1267793" y="497205"/>
                  </a:moveTo>
                  <a:lnTo>
                    <a:pt x="1126823" y="76200"/>
                  </a:lnTo>
                  <a:cubicBezTo>
                    <a:pt x="1111582" y="30480"/>
                    <a:pt x="1068720" y="0"/>
                    <a:pt x="1021095" y="0"/>
                  </a:cubicBezTo>
                  <a:lnTo>
                    <a:pt x="252427" y="0"/>
                  </a:lnTo>
                  <a:cubicBezTo>
                    <a:pt x="204802" y="0"/>
                    <a:pt x="161940" y="30480"/>
                    <a:pt x="146700" y="76200"/>
                  </a:cubicBezTo>
                  <a:lnTo>
                    <a:pt x="5730" y="497205"/>
                  </a:lnTo>
                  <a:cubicBezTo>
                    <a:pt x="-18083" y="569595"/>
                    <a:pt x="35257" y="643890"/>
                    <a:pt x="111457" y="643890"/>
                  </a:cubicBezTo>
                  <a:lnTo>
                    <a:pt x="1162065" y="643890"/>
                  </a:lnTo>
                  <a:cubicBezTo>
                    <a:pt x="1238265" y="643890"/>
                    <a:pt x="1291605" y="569595"/>
                    <a:pt x="1267793" y="497205"/>
                  </a:cubicBezTo>
                  <a:close/>
                </a:path>
              </a:pathLst>
            </a:cu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976;p35">
              <a:extLst>
                <a:ext uri="{FF2B5EF4-FFF2-40B4-BE49-F238E27FC236}">
                  <a16:creationId xmlns:a16="http://schemas.microsoft.com/office/drawing/2014/main" id="{84922CCE-5E94-37DD-0FD1-20616B6EB08F}"/>
                </a:ext>
              </a:extLst>
            </p:cNvPr>
            <p:cNvSpPr/>
            <p:nvPr/>
          </p:nvSpPr>
          <p:spPr>
            <a:xfrm>
              <a:off x="2233272" y="1422883"/>
              <a:ext cx="867038" cy="712064"/>
            </a:xfrm>
            <a:custGeom>
              <a:avLst/>
              <a:gdLst/>
              <a:ahLst/>
              <a:cxnLst/>
              <a:rect l="l" t="t" r="r" b="b"/>
              <a:pathLst>
                <a:path w="782879" h="642947" extrusionOk="0">
                  <a:moveTo>
                    <a:pt x="780552" y="509588"/>
                  </a:moveTo>
                  <a:lnTo>
                    <a:pt x="693875" y="88583"/>
                  </a:lnTo>
                  <a:cubicBezTo>
                    <a:pt x="683397" y="37148"/>
                    <a:pt x="637677" y="0"/>
                    <a:pt x="585290" y="0"/>
                  </a:cubicBezTo>
                  <a:lnTo>
                    <a:pt x="197622" y="0"/>
                  </a:lnTo>
                  <a:cubicBezTo>
                    <a:pt x="145235" y="0"/>
                    <a:pt x="99515" y="37148"/>
                    <a:pt x="89037" y="88583"/>
                  </a:cubicBezTo>
                  <a:lnTo>
                    <a:pt x="2360" y="509588"/>
                  </a:lnTo>
                  <a:cubicBezTo>
                    <a:pt x="-11928" y="578168"/>
                    <a:pt x="40460" y="642938"/>
                    <a:pt x="110945" y="642938"/>
                  </a:cubicBezTo>
                  <a:lnTo>
                    <a:pt x="671015" y="642938"/>
                  </a:lnTo>
                  <a:cubicBezTo>
                    <a:pt x="741500" y="643890"/>
                    <a:pt x="794840" y="579120"/>
                    <a:pt x="780552" y="509588"/>
                  </a:cubicBezTo>
                  <a:close/>
                </a:path>
              </a:pathLst>
            </a:custGeom>
            <a:noFill/>
            <a:ln w="12700"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5" name="Immagine 194">
              <a:extLst>
                <a:ext uri="{FF2B5EF4-FFF2-40B4-BE49-F238E27FC236}">
                  <a16:creationId xmlns:a16="http://schemas.microsoft.com/office/drawing/2014/main" id="{1EF3CE9A-29C6-0B28-07E6-5704436A8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6756" y="3940189"/>
              <a:ext cx="559044" cy="559044"/>
            </a:xfrm>
            <a:prstGeom prst="rect">
              <a:avLst/>
            </a:prstGeom>
          </p:spPr>
        </p:pic>
        <p:sp>
          <p:nvSpPr>
            <p:cNvPr id="196" name="Google Shape;2036;p35">
              <a:extLst>
                <a:ext uri="{FF2B5EF4-FFF2-40B4-BE49-F238E27FC236}">
                  <a16:creationId xmlns:a16="http://schemas.microsoft.com/office/drawing/2014/main" id="{12D9C3A2-B68F-3125-65D6-F0F961F35BA2}"/>
                </a:ext>
              </a:extLst>
            </p:cNvPr>
            <p:cNvSpPr txBox="1"/>
            <p:nvPr/>
          </p:nvSpPr>
          <p:spPr>
            <a:xfrm>
              <a:off x="2233272" y="3940189"/>
              <a:ext cx="1535462" cy="56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en" sz="1200" b="1" kern="0">
                  <a:latin typeface="+mj-lt"/>
                  <a:ea typeface="Montserrat Medium"/>
                  <a:cs typeface="Montserrat Medium"/>
                  <a:sym typeface="Montserrat Medium"/>
                </a:rPr>
                <a:t>Global Coverage Earth Data</a:t>
              </a:r>
              <a:endParaRPr sz="1200" b="1" kern="0">
                <a:latin typeface="+mj-lt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97" name="Google Shape;2036;p35">
              <a:extLst>
                <a:ext uri="{FF2B5EF4-FFF2-40B4-BE49-F238E27FC236}">
                  <a16:creationId xmlns:a16="http://schemas.microsoft.com/office/drawing/2014/main" id="{614AB64A-0636-6B87-3E72-F029E3D98202}"/>
                </a:ext>
              </a:extLst>
            </p:cNvPr>
            <p:cNvSpPr txBox="1"/>
            <p:nvPr/>
          </p:nvSpPr>
          <p:spPr>
            <a:xfrm>
              <a:off x="2441749" y="3215744"/>
              <a:ext cx="1118508" cy="322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en" sz="1200" b="1" kern="0">
                  <a:latin typeface="+mj-lt"/>
                  <a:ea typeface="Montserrat Medium"/>
                  <a:cs typeface="Montserrat Medium"/>
                  <a:sym typeface="Montserrat Medium"/>
                </a:rPr>
                <a:t>Technology</a:t>
              </a:r>
              <a:endParaRPr sz="1200" b="1" kern="0">
                <a:latin typeface="+mj-lt"/>
                <a:ea typeface="Montserrat Medium"/>
                <a:cs typeface="Montserrat Medium"/>
                <a:sym typeface="Montserrat Medium"/>
              </a:endParaRPr>
            </a:p>
          </p:txBody>
        </p:sp>
        <p:pic>
          <p:nvPicPr>
            <p:cNvPr id="198" name="Immagine 197">
              <a:extLst>
                <a:ext uri="{FF2B5EF4-FFF2-40B4-BE49-F238E27FC236}">
                  <a16:creationId xmlns:a16="http://schemas.microsoft.com/office/drawing/2014/main" id="{20AF1157-06E9-B41F-35A2-A80016767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4975" y="3158479"/>
              <a:ext cx="451143" cy="451143"/>
            </a:xfrm>
            <a:prstGeom prst="rect">
              <a:avLst/>
            </a:prstGeom>
          </p:spPr>
        </p:pic>
        <p:sp>
          <p:nvSpPr>
            <p:cNvPr id="199" name="Google Shape;2036;p35">
              <a:extLst>
                <a:ext uri="{FF2B5EF4-FFF2-40B4-BE49-F238E27FC236}">
                  <a16:creationId xmlns:a16="http://schemas.microsoft.com/office/drawing/2014/main" id="{DB03B5BD-14C2-2241-5F22-948CC1AF555A}"/>
                </a:ext>
              </a:extLst>
            </p:cNvPr>
            <p:cNvSpPr txBox="1"/>
            <p:nvPr/>
          </p:nvSpPr>
          <p:spPr>
            <a:xfrm>
              <a:off x="2522559" y="2311409"/>
              <a:ext cx="758622" cy="5698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en" sz="1200" b="1" kern="0">
                  <a:latin typeface="+mj-lt"/>
                  <a:ea typeface="Montserrat Medium"/>
                  <a:cs typeface="Montserrat Medium"/>
                  <a:sym typeface="Montserrat Medium"/>
                </a:rPr>
                <a:t>Use Cases</a:t>
              </a:r>
              <a:endParaRPr sz="1200" b="1" kern="0">
                <a:latin typeface="+mj-lt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00" name="Google Shape;2036;p35">
              <a:extLst>
                <a:ext uri="{FF2B5EF4-FFF2-40B4-BE49-F238E27FC236}">
                  <a16:creationId xmlns:a16="http://schemas.microsoft.com/office/drawing/2014/main" id="{CAACCFA5-1509-CB58-4418-40AA1E67F50B}"/>
                </a:ext>
              </a:extLst>
            </p:cNvPr>
            <p:cNvSpPr txBox="1"/>
            <p:nvPr/>
          </p:nvSpPr>
          <p:spPr>
            <a:xfrm>
              <a:off x="2259536" y="1753972"/>
              <a:ext cx="814510" cy="3288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 defTabSz="914400">
                <a:buClr>
                  <a:srgbClr val="000000"/>
                </a:buClr>
                <a:buFont typeface="Arial"/>
                <a:buNone/>
              </a:pPr>
              <a:r>
                <a:rPr lang="en" sz="1200" b="1" kern="0">
                  <a:latin typeface="+mj-lt"/>
                  <a:ea typeface="Montserrat Medium"/>
                  <a:cs typeface="Montserrat Medium"/>
                  <a:sym typeface="Montserrat Medium"/>
                </a:rPr>
                <a:t>Insights</a:t>
              </a:r>
              <a:endParaRPr sz="1200" b="1" kern="0">
                <a:latin typeface="+mj-lt"/>
                <a:ea typeface="Montserrat Medium"/>
                <a:cs typeface="Montserrat Medium"/>
                <a:sym typeface="Montserrat Medium"/>
              </a:endParaRPr>
            </a:p>
          </p:txBody>
        </p:sp>
        <p:pic>
          <p:nvPicPr>
            <p:cNvPr id="203" name="Immagine 202">
              <a:extLst>
                <a:ext uri="{FF2B5EF4-FFF2-40B4-BE49-F238E27FC236}">
                  <a16:creationId xmlns:a16="http://schemas.microsoft.com/office/drawing/2014/main" id="{1F649171-0D8D-4F1B-933C-B4B1BD1A3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5961" y="1480456"/>
              <a:ext cx="321659" cy="321659"/>
            </a:xfrm>
            <a:prstGeom prst="rect">
              <a:avLst/>
            </a:prstGeom>
          </p:spPr>
        </p:pic>
        <p:pic>
          <p:nvPicPr>
            <p:cNvPr id="204" name="Immagine 203">
              <a:extLst>
                <a:ext uri="{FF2B5EF4-FFF2-40B4-BE49-F238E27FC236}">
                  <a16:creationId xmlns:a16="http://schemas.microsoft.com/office/drawing/2014/main" id="{D1BC2569-FA7B-87DB-A462-55E98D2D5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8150" y="2377795"/>
              <a:ext cx="439602" cy="439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6437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DC25B-5A92-3071-7EA7-8F5D177FA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1590;p32">
            <a:extLst>
              <a:ext uri="{FF2B5EF4-FFF2-40B4-BE49-F238E27FC236}">
                <a16:creationId xmlns:a16="http://schemas.microsoft.com/office/drawing/2014/main" id="{B8462F5D-8A37-0FAB-AE1E-E56B06A7F721}"/>
              </a:ext>
            </a:extLst>
          </p:cNvPr>
          <p:cNvSpPr/>
          <p:nvPr/>
        </p:nvSpPr>
        <p:spPr>
          <a:xfrm>
            <a:off x="2772434" y="1375022"/>
            <a:ext cx="599700" cy="59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9" name="Google Shape;1590;p32">
            <a:extLst>
              <a:ext uri="{FF2B5EF4-FFF2-40B4-BE49-F238E27FC236}">
                <a16:creationId xmlns:a16="http://schemas.microsoft.com/office/drawing/2014/main" id="{3525825E-93E2-9BEA-7DBA-D4D5D009AFB9}"/>
              </a:ext>
            </a:extLst>
          </p:cNvPr>
          <p:cNvSpPr/>
          <p:nvPr/>
        </p:nvSpPr>
        <p:spPr>
          <a:xfrm>
            <a:off x="2770092" y="2606529"/>
            <a:ext cx="599700" cy="59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0" name="Google Shape;1590;p32">
            <a:extLst>
              <a:ext uri="{FF2B5EF4-FFF2-40B4-BE49-F238E27FC236}">
                <a16:creationId xmlns:a16="http://schemas.microsoft.com/office/drawing/2014/main" id="{EF70C087-800B-2BBA-8FB1-078BAD695EB2}"/>
              </a:ext>
            </a:extLst>
          </p:cNvPr>
          <p:cNvSpPr/>
          <p:nvPr/>
        </p:nvSpPr>
        <p:spPr>
          <a:xfrm>
            <a:off x="2774067" y="3938773"/>
            <a:ext cx="599700" cy="59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5F5EA5-FCF4-F86C-1822-15324B46E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Proposal</a:t>
            </a:r>
            <a:r>
              <a:rPr lang="de-DE" dirty="0"/>
              <a:t> </a:t>
            </a:r>
            <a:r>
              <a:rPr lang="de-DE" dirty="0" err="1"/>
              <a:t>context</a:t>
            </a:r>
            <a:endParaRPr lang="it-IT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383AA04-7734-CACA-0FC4-8733B22C7D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 possible solution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1974EAF-029F-37AA-D19B-53A24AB3D5DF}"/>
              </a:ext>
            </a:extLst>
          </p:cNvPr>
          <p:cNvSpPr txBox="1"/>
          <p:nvPr/>
        </p:nvSpPr>
        <p:spPr>
          <a:xfrm>
            <a:off x="0" y="4928459"/>
            <a:ext cx="61398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00" i="1"/>
              <a:t>The </a:t>
            </a:r>
            <a:r>
              <a:rPr lang="it-IT" sz="700" i="1" err="1"/>
              <a:t>material</a:t>
            </a:r>
            <a:r>
              <a:rPr lang="it-IT" sz="700" i="1"/>
              <a:t> of </a:t>
            </a:r>
            <a:r>
              <a:rPr lang="it-IT" sz="700" i="1" err="1"/>
              <a:t>this</a:t>
            </a:r>
            <a:r>
              <a:rPr lang="it-IT" sz="700" i="1"/>
              <a:t> </a:t>
            </a:r>
            <a:r>
              <a:rPr lang="it-IT" sz="700" i="1" err="1"/>
              <a:t>document</a:t>
            </a:r>
            <a:r>
              <a:rPr lang="it-IT" sz="700" i="1"/>
              <a:t> must be </a:t>
            </a:r>
            <a:r>
              <a:rPr lang="it-IT" sz="700" i="1" err="1"/>
              <a:t>considered</a:t>
            </a:r>
            <a:r>
              <a:rPr lang="it-IT" sz="700" i="1"/>
              <a:t> </a:t>
            </a:r>
            <a:r>
              <a:rPr lang="it-IT" sz="700" i="1" err="1"/>
              <a:t>as</a:t>
            </a:r>
            <a:r>
              <a:rPr lang="it-IT" sz="700" i="1"/>
              <a:t> </a:t>
            </a:r>
            <a:r>
              <a:rPr lang="it-IT" sz="700" i="1" err="1"/>
              <a:t>property</a:t>
            </a:r>
            <a:r>
              <a:rPr lang="it-IT" sz="700" i="1"/>
              <a:t> of DATA </a:t>
            </a:r>
            <a:r>
              <a:rPr lang="it-IT" sz="700" i="1" err="1"/>
              <a:t>Reply</a:t>
            </a:r>
            <a:r>
              <a:rPr lang="it-IT" sz="700" i="1"/>
              <a:t> </a:t>
            </a:r>
            <a:r>
              <a:rPr lang="it-IT" sz="700" i="1" err="1"/>
              <a:t>s.r.l</a:t>
            </a:r>
            <a:r>
              <a:rPr lang="it-IT" sz="700" i="1"/>
              <a:t>, </a:t>
            </a:r>
            <a:r>
              <a:rPr lang="it-IT" sz="700" i="1" err="1"/>
              <a:t>confidential</a:t>
            </a:r>
            <a:r>
              <a:rPr lang="it-IT" sz="700" i="1"/>
              <a:t> and </a:t>
            </a:r>
            <a:r>
              <a:rPr lang="it-IT" sz="700" i="1" err="1"/>
              <a:t>not</a:t>
            </a:r>
            <a:r>
              <a:rPr lang="it-IT" sz="700" i="1"/>
              <a:t> </a:t>
            </a:r>
            <a:r>
              <a:rPr lang="it-IT" sz="700" i="1" err="1"/>
              <a:t>disclosable</a:t>
            </a:r>
            <a:r>
              <a:rPr lang="it-IT" sz="700" i="1"/>
              <a:t> to </a:t>
            </a:r>
            <a:r>
              <a:rPr lang="it-IT" sz="700" i="1" err="1"/>
              <a:t>any</a:t>
            </a:r>
            <a:r>
              <a:rPr lang="it-IT" sz="700" i="1"/>
              <a:t> </a:t>
            </a:r>
            <a:r>
              <a:rPr lang="it-IT" sz="700" i="1" err="1"/>
              <a:t>third</a:t>
            </a:r>
            <a:r>
              <a:rPr lang="it-IT" sz="700" i="1"/>
              <a:t> party</a:t>
            </a:r>
            <a:endParaRPr lang="it-IT" sz="700"/>
          </a:p>
        </p:txBody>
      </p:sp>
      <p:sp>
        <p:nvSpPr>
          <p:cNvPr id="139" name="Google Shape;1589;p32">
            <a:extLst>
              <a:ext uri="{FF2B5EF4-FFF2-40B4-BE49-F238E27FC236}">
                <a16:creationId xmlns:a16="http://schemas.microsoft.com/office/drawing/2014/main" id="{B9165330-156D-CA5E-124E-B7CBDF0A4A2D}"/>
              </a:ext>
            </a:extLst>
          </p:cNvPr>
          <p:cNvSpPr/>
          <p:nvPr/>
        </p:nvSpPr>
        <p:spPr>
          <a:xfrm>
            <a:off x="682635" y="2153749"/>
            <a:ext cx="1506000" cy="150750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0" name="Google Shape;1590;p32">
            <a:extLst>
              <a:ext uri="{FF2B5EF4-FFF2-40B4-BE49-F238E27FC236}">
                <a16:creationId xmlns:a16="http://schemas.microsoft.com/office/drawing/2014/main" id="{13E2FCA3-E1FF-E220-35FA-E9AEA04B83A4}"/>
              </a:ext>
            </a:extLst>
          </p:cNvPr>
          <p:cNvSpPr/>
          <p:nvPr/>
        </p:nvSpPr>
        <p:spPr>
          <a:xfrm>
            <a:off x="1093096" y="2243891"/>
            <a:ext cx="688149" cy="68814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2" name="Google Shape;1592;p32">
            <a:extLst>
              <a:ext uri="{FF2B5EF4-FFF2-40B4-BE49-F238E27FC236}">
                <a16:creationId xmlns:a16="http://schemas.microsoft.com/office/drawing/2014/main" id="{17D9BDE4-79FC-E4BC-9C42-264DA7D45AE9}"/>
              </a:ext>
            </a:extLst>
          </p:cNvPr>
          <p:cNvSpPr txBox="1"/>
          <p:nvPr/>
        </p:nvSpPr>
        <p:spPr>
          <a:xfrm>
            <a:off x="3568756" y="1450265"/>
            <a:ext cx="1169802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 dirty="0" err="1">
                <a:ea typeface="Montserrat SemiBold"/>
                <a:cs typeface="Montserrat SemiBold"/>
                <a:sym typeface="Montserrat SemiBold"/>
              </a:rPr>
              <a:t>Liveable</a:t>
            </a:r>
            <a:r>
              <a:rPr lang="en" sz="1400" dirty="0">
                <a:ea typeface="Montserrat SemiBold"/>
                <a:cs typeface="Montserrat SemiBold"/>
                <a:sym typeface="Montserrat SemiBold"/>
              </a:rPr>
              <a:t> Cities</a:t>
            </a:r>
            <a:endParaRPr sz="1400" dirty="0"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5" name="Google Shape;1595;p32">
            <a:extLst>
              <a:ext uri="{FF2B5EF4-FFF2-40B4-BE49-F238E27FC236}">
                <a16:creationId xmlns:a16="http://schemas.microsoft.com/office/drawing/2014/main" id="{BA9955D1-B227-6D4E-E495-5735014CC908}"/>
              </a:ext>
            </a:extLst>
          </p:cNvPr>
          <p:cNvSpPr txBox="1"/>
          <p:nvPr/>
        </p:nvSpPr>
        <p:spPr>
          <a:xfrm>
            <a:off x="3481366" y="4025813"/>
            <a:ext cx="1344583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>
                <a:ea typeface="Montserrat SemiBold"/>
                <a:cs typeface="Montserrat SemiBold"/>
                <a:sym typeface="Montserrat SemiBold"/>
              </a:rPr>
              <a:t>Connected Cities</a:t>
            </a:r>
            <a:endParaRPr sz="1400"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86" name="Google Shape;1634;p32">
            <a:extLst>
              <a:ext uri="{FF2B5EF4-FFF2-40B4-BE49-F238E27FC236}">
                <a16:creationId xmlns:a16="http://schemas.microsoft.com/office/drawing/2014/main" id="{913F0020-444C-A53F-A542-1B8B91158A8C}"/>
              </a:ext>
            </a:extLst>
          </p:cNvPr>
          <p:cNvSpPr/>
          <p:nvPr/>
        </p:nvSpPr>
        <p:spPr>
          <a:xfrm>
            <a:off x="2619042" y="1571297"/>
            <a:ext cx="219000" cy="219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7" name="Google Shape;1635;p32">
            <a:extLst>
              <a:ext uri="{FF2B5EF4-FFF2-40B4-BE49-F238E27FC236}">
                <a16:creationId xmlns:a16="http://schemas.microsoft.com/office/drawing/2014/main" id="{622A370F-7937-7FA3-2E0B-3CF373EC4B80}"/>
              </a:ext>
            </a:extLst>
          </p:cNvPr>
          <p:cNvSpPr/>
          <p:nvPr/>
        </p:nvSpPr>
        <p:spPr>
          <a:xfrm>
            <a:off x="2619042" y="4024709"/>
            <a:ext cx="219000" cy="219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188" name="Google Shape;1636;p32">
            <a:extLst>
              <a:ext uri="{FF2B5EF4-FFF2-40B4-BE49-F238E27FC236}">
                <a16:creationId xmlns:a16="http://schemas.microsoft.com/office/drawing/2014/main" id="{A38B33E8-A09A-850F-A575-6C458BD4672F}"/>
              </a:ext>
            </a:extLst>
          </p:cNvPr>
          <p:cNvCxnSpPr>
            <a:stCxn id="139" idx="2"/>
            <a:endCxn id="187" idx="2"/>
          </p:cNvCxnSpPr>
          <p:nvPr/>
        </p:nvCxnSpPr>
        <p:spPr>
          <a:xfrm rot="-5400000" flipH="1">
            <a:off x="1790835" y="3306049"/>
            <a:ext cx="473100" cy="1183500"/>
          </a:xfrm>
          <a:prstGeom prst="bentConnector2">
            <a:avLst/>
          </a:prstGeom>
          <a:noFill/>
          <a:ln w="9525" cap="flat" cmpd="sng">
            <a:solidFill>
              <a:schemeClr val="tx2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190" name="Google Shape;1637;p32">
            <a:extLst>
              <a:ext uri="{FF2B5EF4-FFF2-40B4-BE49-F238E27FC236}">
                <a16:creationId xmlns:a16="http://schemas.microsoft.com/office/drawing/2014/main" id="{F8312D2C-6D81-AA89-B980-3DC892ECEBF5}"/>
              </a:ext>
            </a:extLst>
          </p:cNvPr>
          <p:cNvCxnSpPr>
            <a:stCxn id="139" idx="0"/>
            <a:endCxn id="186" idx="2"/>
          </p:cNvCxnSpPr>
          <p:nvPr/>
        </p:nvCxnSpPr>
        <p:spPr>
          <a:xfrm rot="-5400000">
            <a:off x="1790835" y="1325449"/>
            <a:ext cx="473100" cy="1183500"/>
          </a:xfrm>
          <a:prstGeom prst="bentConnector2">
            <a:avLst/>
          </a:prstGeom>
          <a:noFill/>
          <a:ln w="9525" cap="flat" cmpd="sng">
            <a:solidFill>
              <a:schemeClr val="tx2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193" name="Google Shape;1640;p32">
            <a:extLst>
              <a:ext uri="{FF2B5EF4-FFF2-40B4-BE49-F238E27FC236}">
                <a16:creationId xmlns:a16="http://schemas.microsoft.com/office/drawing/2014/main" id="{A39626FD-B559-B166-9C3A-04EE43B0DF09}"/>
              </a:ext>
            </a:extLst>
          </p:cNvPr>
          <p:cNvSpPr txBox="1"/>
          <p:nvPr/>
        </p:nvSpPr>
        <p:spPr>
          <a:xfrm>
            <a:off x="5801850" y="1109350"/>
            <a:ext cx="26595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it-IT" sz="1200" i="0">
                <a:effectLst/>
              </a:rPr>
              <a:t>How can </a:t>
            </a:r>
            <a:r>
              <a:rPr lang="it-IT" sz="1200" i="0" err="1">
                <a:effectLst/>
              </a:rPr>
              <a:t>we</a:t>
            </a:r>
            <a:r>
              <a:rPr lang="it-IT" sz="1200" i="0">
                <a:effectLst/>
              </a:rPr>
              <a:t> </a:t>
            </a:r>
            <a:r>
              <a:rPr lang="it-IT" sz="1200" i="0" err="1">
                <a:effectLst/>
              </a:rPr>
              <a:t>measure</a:t>
            </a:r>
            <a:r>
              <a:rPr lang="it-IT" sz="1200" i="0">
                <a:effectLst/>
              </a:rPr>
              <a:t> the impact of green </a:t>
            </a:r>
            <a:r>
              <a:rPr lang="it-IT" sz="1200" i="0" err="1">
                <a:effectLst/>
              </a:rPr>
              <a:t>spaces</a:t>
            </a:r>
            <a:r>
              <a:rPr lang="it-IT" sz="1200" i="0">
                <a:effectLst/>
              </a:rPr>
              <a:t> on air </a:t>
            </a:r>
            <a:r>
              <a:rPr lang="it-IT" sz="1200" i="0" err="1">
                <a:effectLst/>
              </a:rPr>
              <a:t>quality</a:t>
            </a:r>
            <a:r>
              <a:rPr lang="it-IT" sz="1200" i="0">
                <a:effectLst/>
              </a:rPr>
              <a:t>?</a:t>
            </a:r>
          </a:p>
        </p:txBody>
      </p:sp>
      <p:sp>
        <p:nvSpPr>
          <p:cNvPr id="201" name="Google Shape;1641;p32">
            <a:extLst>
              <a:ext uri="{FF2B5EF4-FFF2-40B4-BE49-F238E27FC236}">
                <a16:creationId xmlns:a16="http://schemas.microsoft.com/office/drawing/2014/main" id="{E75DC78B-2328-21D8-E115-8EB490085D2A}"/>
              </a:ext>
            </a:extLst>
          </p:cNvPr>
          <p:cNvSpPr txBox="1"/>
          <p:nvPr/>
        </p:nvSpPr>
        <p:spPr>
          <a:xfrm>
            <a:off x="5801850" y="1762700"/>
            <a:ext cx="26595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it-IT" sz="1200" i="0" err="1">
                <a:effectLst/>
              </a:rPr>
              <a:t>What</a:t>
            </a:r>
            <a:r>
              <a:rPr lang="it-IT" sz="1200" i="0">
                <a:effectLst/>
              </a:rPr>
              <a:t> key </a:t>
            </a:r>
            <a:r>
              <a:rPr lang="it-IT" sz="1200" i="0" err="1">
                <a:effectLst/>
              </a:rPr>
              <a:t>adaptive</a:t>
            </a:r>
            <a:r>
              <a:rPr lang="it-IT" sz="1200" i="0">
                <a:effectLst/>
              </a:rPr>
              <a:t> </a:t>
            </a:r>
            <a:r>
              <a:rPr lang="it-IT" sz="1200" i="0" err="1">
                <a:effectLst/>
              </a:rPr>
              <a:t>measures</a:t>
            </a:r>
            <a:r>
              <a:rPr lang="it-IT" sz="1200" i="0">
                <a:effectLst/>
              </a:rPr>
              <a:t> are </a:t>
            </a:r>
            <a:r>
              <a:rPr lang="it-IT" sz="1200" i="0" err="1">
                <a:effectLst/>
              </a:rPr>
              <a:t>needed</a:t>
            </a:r>
            <a:r>
              <a:rPr lang="it-IT" sz="1200" i="0">
                <a:effectLst/>
              </a:rPr>
              <a:t> for </a:t>
            </a:r>
            <a:r>
              <a:rPr lang="it-IT" sz="1200" i="0" err="1">
                <a:effectLst/>
              </a:rPr>
              <a:t>resilient</a:t>
            </a:r>
            <a:r>
              <a:rPr lang="it-IT" sz="1200" i="0">
                <a:effectLst/>
              </a:rPr>
              <a:t> urban planning?</a:t>
            </a:r>
          </a:p>
        </p:txBody>
      </p:sp>
      <p:sp>
        <p:nvSpPr>
          <p:cNvPr id="202" name="Google Shape;1642;p32">
            <a:extLst>
              <a:ext uri="{FF2B5EF4-FFF2-40B4-BE49-F238E27FC236}">
                <a16:creationId xmlns:a16="http://schemas.microsoft.com/office/drawing/2014/main" id="{FF27BF7D-1D2C-FE9D-BF96-1AC9668A002C}"/>
              </a:ext>
            </a:extLst>
          </p:cNvPr>
          <p:cNvSpPr txBox="1"/>
          <p:nvPr/>
        </p:nvSpPr>
        <p:spPr>
          <a:xfrm>
            <a:off x="5801850" y="3490663"/>
            <a:ext cx="26595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it-IT" sz="1200" i="0" err="1">
                <a:effectLst/>
              </a:rPr>
              <a:t>Where</a:t>
            </a:r>
            <a:r>
              <a:rPr lang="it-IT" sz="1200" i="0">
                <a:effectLst/>
              </a:rPr>
              <a:t> are the high-risk </a:t>
            </a:r>
            <a:r>
              <a:rPr lang="it-IT" sz="1200" i="0" err="1">
                <a:effectLst/>
              </a:rPr>
              <a:t>areas</a:t>
            </a:r>
            <a:r>
              <a:rPr lang="it-IT" sz="1200" i="0">
                <a:effectLst/>
              </a:rPr>
              <a:t> in urban </a:t>
            </a:r>
            <a:r>
              <a:rPr lang="it-IT" sz="1200" i="0" err="1">
                <a:effectLst/>
              </a:rPr>
              <a:t>mobility</a:t>
            </a:r>
            <a:r>
              <a:rPr lang="it-IT" sz="1200" i="0">
                <a:effectLst/>
              </a:rPr>
              <a:t>?</a:t>
            </a:r>
          </a:p>
        </p:txBody>
      </p:sp>
      <p:sp>
        <p:nvSpPr>
          <p:cNvPr id="206" name="Google Shape;1643;p32">
            <a:extLst>
              <a:ext uri="{FF2B5EF4-FFF2-40B4-BE49-F238E27FC236}">
                <a16:creationId xmlns:a16="http://schemas.microsoft.com/office/drawing/2014/main" id="{46E5815C-ADBA-1D04-6AA9-074CF7083CC3}"/>
              </a:ext>
            </a:extLst>
          </p:cNvPr>
          <p:cNvSpPr txBox="1"/>
          <p:nvPr/>
        </p:nvSpPr>
        <p:spPr>
          <a:xfrm>
            <a:off x="5801850" y="4143763"/>
            <a:ext cx="26595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it-IT" sz="1200" i="0" err="1">
                <a:effectLst/>
              </a:rPr>
              <a:t>What</a:t>
            </a:r>
            <a:r>
              <a:rPr lang="it-IT" sz="1200" i="0">
                <a:effectLst/>
              </a:rPr>
              <a:t> </a:t>
            </a:r>
            <a:r>
              <a:rPr lang="it-IT" sz="1200" i="0" err="1">
                <a:effectLst/>
              </a:rPr>
              <a:t>adaptive</a:t>
            </a:r>
            <a:r>
              <a:rPr lang="it-IT" sz="1200" i="0">
                <a:effectLst/>
              </a:rPr>
              <a:t> </a:t>
            </a:r>
            <a:r>
              <a:rPr lang="it-IT" sz="1200" i="0" err="1">
                <a:effectLst/>
              </a:rPr>
              <a:t>measures</a:t>
            </a:r>
            <a:r>
              <a:rPr lang="it-IT" sz="1200" i="0">
                <a:effectLst/>
              </a:rPr>
              <a:t> can </a:t>
            </a:r>
            <a:r>
              <a:rPr lang="it-IT" sz="1200" i="0" err="1">
                <a:effectLst/>
              </a:rPr>
              <a:t>enhance</a:t>
            </a:r>
            <a:r>
              <a:rPr lang="it-IT" sz="1200" i="0">
                <a:effectLst/>
              </a:rPr>
              <a:t> the </a:t>
            </a:r>
            <a:r>
              <a:rPr lang="it-IT" sz="1200" i="0" err="1">
                <a:effectLst/>
              </a:rPr>
              <a:t>resilience</a:t>
            </a:r>
            <a:r>
              <a:rPr lang="it-IT" sz="1200" i="0">
                <a:effectLst/>
              </a:rPr>
              <a:t> of urban </a:t>
            </a:r>
            <a:r>
              <a:rPr lang="it-IT" sz="1200" i="0" err="1">
                <a:effectLst/>
              </a:rPr>
              <a:t>transport</a:t>
            </a:r>
            <a:r>
              <a:rPr lang="it-IT" sz="1200" i="0">
                <a:effectLst/>
              </a:rPr>
              <a:t> systems?</a:t>
            </a:r>
          </a:p>
        </p:txBody>
      </p:sp>
      <p:cxnSp>
        <p:nvCxnSpPr>
          <p:cNvPr id="207" name="Google Shape;1644;p32">
            <a:extLst>
              <a:ext uri="{FF2B5EF4-FFF2-40B4-BE49-F238E27FC236}">
                <a16:creationId xmlns:a16="http://schemas.microsoft.com/office/drawing/2014/main" id="{878B7C8E-9B60-695B-B431-A0DB0A54C265}"/>
              </a:ext>
            </a:extLst>
          </p:cNvPr>
          <p:cNvCxnSpPr>
            <a:cxnSpLocks/>
          </p:cNvCxnSpPr>
          <p:nvPr/>
        </p:nvCxnSpPr>
        <p:spPr>
          <a:xfrm rot="10800000" flipH="1">
            <a:off x="4844399" y="3785785"/>
            <a:ext cx="599700" cy="3627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chemeClr val="tx2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208" name="Google Shape;1645;p32">
            <a:extLst>
              <a:ext uri="{FF2B5EF4-FFF2-40B4-BE49-F238E27FC236}">
                <a16:creationId xmlns:a16="http://schemas.microsoft.com/office/drawing/2014/main" id="{EA5155B1-DF9E-D892-F19F-08314B95309A}"/>
              </a:ext>
            </a:extLst>
          </p:cNvPr>
          <p:cNvCxnSpPr>
            <a:cxnSpLocks/>
          </p:cNvCxnSpPr>
          <p:nvPr/>
        </p:nvCxnSpPr>
        <p:spPr>
          <a:xfrm>
            <a:off x="4844399" y="4148485"/>
            <a:ext cx="599700" cy="2904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chemeClr val="tx2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209" name="Google Shape;1646;p32">
            <a:extLst>
              <a:ext uri="{FF2B5EF4-FFF2-40B4-BE49-F238E27FC236}">
                <a16:creationId xmlns:a16="http://schemas.microsoft.com/office/drawing/2014/main" id="{184CEC08-D5DB-C804-4282-C0F14614E2B3}"/>
              </a:ext>
            </a:extLst>
          </p:cNvPr>
          <p:cNvCxnSpPr>
            <a:cxnSpLocks/>
          </p:cNvCxnSpPr>
          <p:nvPr/>
        </p:nvCxnSpPr>
        <p:spPr>
          <a:xfrm rot="10800000" flipH="1">
            <a:off x="4844399" y="1404373"/>
            <a:ext cx="599700" cy="2907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chemeClr val="tx2"/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210" name="Google Shape;1647;p32">
            <a:extLst>
              <a:ext uri="{FF2B5EF4-FFF2-40B4-BE49-F238E27FC236}">
                <a16:creationId xmlns:a16="http://schemas.microsoft.com/office/drawing/2014/main" id="{6973B2C8-902A-9394-C7A7-9469AB6AB37D}"/>
              </a:ext>
            </a:extLst>
          </p:cNvPr>
          <p:cNvCxnSpPr>
            <a:cxnSpLocks/>
          </p:cNvCxnSpPr>
          <p:nvPr/>
        </p:nvCxnSpPr>
        <p:spPr>
          <a:xfrm>
            <a:off x="4844399" y="1695073"/>
            <a:ext cx="599700" cy="362700"/>
          </a:xfrm>
          <a:prstGeom prst="bentConnector3">
            <a:avLst>
              <a:gd name="adj1" fmla="val 49992"/>
            </a:avLst>
          </a:prstGeom>
          <a:noFill/>
          <a:ln w="9525" cap="flat" cmpd="sng">
            <a:solidFill>
              <a:schemeClr val="tx2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211" name="Google Shape;1648;p32">
            <a:extLst>
              <a:ext uri="{FF2B5EF4-FFF2-40B4-BE49-F238E27FC236}">
                <a16:creationId xmlns:a16="http://schemas.microsoft.com/office/drawing/2014/main" id="{45404ECC-90EE-DDE9-20B0-3496199BB4CB}"/>
              </a:ext>
            </a:extLst>
          </p:cNvPr>
          <p:cNvSpPr txBox="1"/>
          <p:nvPr/>
        </p:nvSpPr>
        <p:spPr>
          <a:xfrm>
            <a:off x="3385995" y="2709807"/>
            <a:ext cx="1535324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00">
                <a:ea typeface="Montserrat SemiBold"/>
                <a:cs typeface="Montserrat SemiBold"/>
                <a:sym typeface="Montserrat SemiBold"/>
              </a:rPr>
              <a:t>Sustainable Cities</a:t>
            </a:r>
            <a:endParaRPr sz="1400"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2" name="Google Shape;1669;p32">
            <a:extLst>
              <a:ext uri="{FF2B5EF4-FFF2-40B4-BE49-F238E27FC236}">
                <a16:creationId xmlns:a16="http://schemas.microsoft.com/office/drawing/2014/main" id="{2A6497D7-D042-8091-A58B-9ED9C50D5391}"/>
              </a:ext>
            </a:extLst>
          </p:cNvPr>
          <p:cNvSpPr/>
          <p:nvPr/>
        </p:nvSpPr>
        <p:spPr>
          <a:xfrm>
            <a:off x="2619042" y="2797984"/>
            <a:ext cx="219000" cy="219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33" name="Google Shape;1670;p32">
            <a:extLst>
              <a:ext uri="{FF2B5EF4-FFF2-40B4-BE49-F238E27FC236}">
                <a16:creationId xmlns:a16="http://schemas.microsoft.com/office/drawing/2014/main" id="{A8965660-FF0C-833C-5847-54D07EE5DA01}"/>
              </a:ext>
            </a:extLst>
          </p:cNvPr>
          <p:cNvCxnSpPr>
            <a:stCxn id="139" idx="3"/>
            <a:endCxn id="232" idx="2"/>
          </p:cNvCxnSpPr>
          <p:nvPr/>
        </p:nvCxnSpPr>
        <p:spPr>
          <a:xfrm>
            <a:off x="2188635" y="2907499"/>
            <a:ext cx="4305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235" name="Google Shape;1672;p32">
            <a:extLst>
              <a:ext uri="{FF2B5EF4-FFF2-40B4-BE49-F238E27FC236}">
                <a16:creationId xmlns:a16="http://schemas.microsoft.com/office/drawing/2014/main" id="{EA7512D8-3598-4249-D24A-EF4705A2343B}"/>
              </a:ext>
            </a:extLst>
          </p:cNvPr>
          <p:cNvSpPr txBox="1"/>
          <p:nvPr/>
        </p:nvSpPr>
        <p:spPr>
          <a:xfrm>
            <a:off x="5801850" y="2626697"/>
            <a:ext cx="2659500" cy="5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it-IT" sz="1200" i="0" err="1">
                <a:effectLst/>
              </a:rPr>
              <a:t>What</a:t>
            </a:r>
            <a:r>
              <a:rPr lang="it-IT" sz="1200" i="0">
                <a:effectLst/>
              </a:rPr>
              <a:t> are the trends in urban </a:t>
            </a:r>
            <a:r>
              <a:rPr lang="it-IT" sz="1200" i="0" err="1">
                <a:effectLst/>
              </a:rPr>
              <a:t>population</a:t>
            </a:r>
            <a:r>
              <a:rPr lang="it-IT" sz="1200" i="0">
                <a:effectLst/>
              </a:rPr>
              <a:t> </a:t>
            </a:r>
            <a:r>
              <a:rPr lang="it-IT" sz="1200" i="0" err="1">
                <a:effectLst/>
              </a:rPr>
              <a:t>growth</a:t>
            </a:r>
            <a:r>
              <a:rPr lang="it-IT" sz="1200" i="0">
                <a:effectLst/>
              </a:rPr>
              <a:t> and </a:t>
            </a:r>
            <a:r>
              <a:rPr lang="it-IT" sz="1200" i="0" err="1">
                <a:effectLst/>
              </a:rPr>
              <a:t>their</a:t>
            </a:r>
            <a:r>
              <a:rPr lang="it-IT" sz="1200" i="0">
                <a:effectLst/>
              </a:rPr>
              <a:t> impact on housing demand?</a:t>
            </a:r>
          </a:p>
        </p:txBody>
      </p:sp>
      <p:cxnSp>
        <p:nvCxnSpPr>
          <p:cNvPr id="236" name="Google Shape;1673;p32">
            <a:extLst>
              <a:ext uri="{FF2B5EF4-FFF2-40B4-BE49-F238E27FC236}">
                <a16:creationId xmlns:a16="http://schemas.microsoft.com/office/drawing/2014/main" id="{3DE8221C-9A4E-8E93-0212-8CF5423AA3A5}"/>
              </a:ext>
            </a:extLst>
          </p:cNvPr>
          <p:cNvCxnSpPr>
            <a:cxnSpLocks/>
          </p:cNvCxnSpPr>
          <p:nvPr/>
        </p:nvCxnSpPr>
        <p:spPr>
          <a:xfrm>
            <a:off x="4844399" y="2921760"/>
            <a:ext cx="599700" cy="0"/>
          </a:xfrm>
          <a:prstGeom prst="straightConnector1">
            <a:avLst/>
          </a:prstGeom>
          <a:noFill/>
          <a:ln w="9525" cap="flat" cmpd="sng">
            <a:solidFill>
              <a:schemeClr val="tx2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237" name="Google Shape;1674;p32">
            <a:extLst>
              <a:ext uri="{FF2B5EF4-FFF2-40B4-BE49-F238E27FC236}">
                <a16:creationId xmlns:a16="http://schemas.microsoft.com/office/drawing/2014/main" id="{D1CCA242-8E60-6EFA-ADC6-922216C92B2E}"/>
              </a:ext>
            </a:extLst>
          </p:cNvPr>
          <p:cNvSpPr txBox="1"/>
          <p:nvPr/>
        </p:nvSpPr>
        <p:spPr>
          <a:xfrm>
            <a:off x="682635" y="3024097"/>
            <a:ext cx="1506000" cy="48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ea typeface="Montserrat SemiBold"/>
                <a:cs typeface="Montserrat SemiBold"/>
                <a:sym typeface="Montserrat SemiBold"/>
              </a:rPr>
              <a:t>Information Factory</a:t>
            </a:r>
            <a:endParaRPr sz="1600"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41" name="Immagine 240">
            <a:extLst>
              <a:ext uri="{FF2B5EF4-FFF2-40B4-BE49-F238E27FC236}">
                <a16:creationId xmlns:a16="http://schemas.microsoft.com/office/drawing/2014/main" id="{68064F21-BF68-45EE-D457-76DAE05C9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402" y="4055512"/>
            <a:ext cx="392748" cy="392748"/>
          </a:xfrm>
          <a:prstGeom prst="rect">
            <a:avLst/>
          </a:prstGeom>
        </p:spPr>
      </p:pic>
      <p:pic>
        <p:nvPicPr>
          <p:cNvPr id="1026" name="Picture 2" descr="Green city ">
            <a:hlinkClick r:id="rId3" tooltip="Green city"/>
            <a:extLst>
              <a:ext uri="{FF2B5EF4-FFF2-40B4-BE49-F238E27FC236}">
                <a16:creationId xmlns:a16="http://schemas.microsoft.com/office/drawing/2014/main" id="{E8AB2F7E-28F0-261D-F542-238ADE6E6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263" y="2665280"/>
            <a:ext cx="412378" cy="41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Immagine 242">
            <a:extLst>
              <a:ext uri="{FF2B5EF4-FFF2-40B4-BE49-F238E27FC236}">
                <a16:creationId xmlns:a16="http://schemas.microsoft.com/office/drawing/2014/main" id="{0662F1A2-FBFB-DFA0-8080-4D8E57F84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361" y="1479510"/>
            <a:ext cx="404682" cy="404682"/>
          </a:xfrm>
          <a:prstGeom prst="rect">
            <a:avLst/>
          </a:prstGeom>
        </p:spPr>
      </p:pic>
      <p:pic>
        <p:nvPicPr>
          <p:cNvPr id="246" name="Immagine 245">
            <a:extLst>
              <a:ext uri="{FF2B5EF4-FFF2-40B4-BE49-F238E27FC236}">
                <a16:creationId xmlns:a16="http://schemas.microsoft.com/office/drawing/2014/main" id="{5BC5E9ED-AD9A-A88E-D47C-E2F998BAB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913" y="2349780"/>
            <a:ext cx="485442" cy="4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24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C34EC-B083-EB41-3C95-94710AAD9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9B6B8E-124C-AA75-1616-C92573341C3C}"/>
              </a:ext>
            </a:extLst>
          </p:cNvPr>
          <p:cNvSpPr txBox="1"/>
          <p:nvPr/>
        </p:nvSpPr>
        <p:spPr>
          <a:xfrm>
            <a:off x="0" y="4928459"/>
            <a:ext cx="61398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00" i="1"/>
              <a:t>The </a:t>
            </a:r>
            <a:r>
              <a:rPr lang="it-IT" sz="700" i="1" err="1"/>
              <a:t>material</a:t>
            </a:r>
            <a:r>
              <a:rPr lang="it-IT" sz="700" i="1"/>
              <a:t> of </a:t>
            </a:r>
            <a:r>
              <a:rPr lang="it-IT" sz="700" i="1" err="1"/>
              <a:t>this</a:t>
            </a:r>
            <a:r>
              <a:rPr lang="it-IT" sz="700" i="1"/>
              <a:t> </a:t>
            </a:r>
            <a:r>
              <a:rPr lang="it-IT" sz="700" i="1" err="1"/>
              <a:t>document</a:t>
            </a:r>
            <a:r>
              <a:rPr lang="it-IT" sz="700" i="1"/>
              <a:t> must be </a:t>
            </a:r>
            <a:r>
              <a:rPr lang="it-IT" sz="700" i="1" err="1"/>
              <a:t>considered</a:t>
            </a:r>
            <a:r>
              <a:rPr lang="it-IT" sz="700" i="1"/>
              <a:t> </a:t>
            </a:r>
            <a:r>
              <a:rPr lang="it-IT" sz="700" i="1" err="1"/>
              <a:t>as</a:t>
            </a:r>
            <a:r>
              <a:rPr lang="it-IT" sz="700" i="1"/>
              <a:t> </a:t>
            </a:r>
            <a:r>
              <a:rPr lang="it-IT" sz="700" i="1" err="1"/>
              <a:t>property</a:t>
            </a:r>
            <a:r>
              <a:rPr lang="it-IT" sz="700" i="1"/>
              <a:t> of DATA </a:t>
            </a:r>
            <a:r>
              <a:rPr lang="it-IT" sz="700" i="1" err="1"/>
              <a:t>Reply</a:t>
            </a:r>
            <a:r>
              <a:rPr lang="it-IT" sz="700" i="1"/>
              <a:t> </a:t>
            </a:r>
            <a:r>
              <a:rPr lang="it-IT" sz="700" i="1" err="1"/>
              <a:t>s.r.l</a:t>
            </a:r>
            <a:r>
              <a:rPr lang="it-IT" sz="700" i="1"/>
              <a:t>, </a:t>
            </a:r>
            <a:r>
              <a:rPr lang="it-IT" sz="700" i="1" err="1"/>
              <a:t>confidential</a:t>
            </a:r>
            <a:r>
              <a:rPr lang="it-IT" sz="700" i="1"/>
              <a:t> and </a:t>
            </a:r>
            <a:r>
              <a:rPr lang="it-IT" sz="700" i="1" err="1"/>
              <a:t>not</a:t>
            </a:r>
            <a:r>
              <a:rPr lang="it-IT" sz="700" i="1"/>
              <a:t> </a:t>
            </a:r>
            <a:r>
              <a:rPr lang="it-IT" sz="700" i="1" err="1"/>
              <a:t>disclosable</a:t>
            </a:r>
            <a:r>
              <a:rPr lang="it-IT" sz="700" i="1"/>
              <a:t> to </a:t>
            </a:r>
            <a:r>
              <a:rPr lang="it-IT" sz="700" i="1" err="1"/>
              <a:t>any</a:t>
            </a:r>
            <a:r>
              <a:rPr lang="it-IT" sz="700" i="1"/>
              <a:t> </a:t>
            </a:r>
            <a:r>
              <a:rPr lang="it-IT" sz="700" i="1" err="1"/>
              <a:t>third</a:t>
            </a:r>
            <a:r>
              <a:rPr lang="it-IT" sz="700" i="1"/>
              <a:t> party</a:t>
            </a:r>
            <a:endParaRPr lang="it-IT" sz="70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35937193-E5DC-E7C4-42F6-F2017C820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52" y="408191"/>
            <a:ext cx="7968163" cy="266461"/>
          </a:xfrm>
        </p:spPr>
        <p:txBody>
          <a:bodyPr/>
          <a:lstStyle/>
          <a:p>
            <a:r>
              <a:rPr lang="de-DE" dirty="0" err="1"/>
              <a:t>Proposal</a:t>
            </a:r>
            <a:r>
              <a:rPr lang="de-DE" dirty="0"/>
              <a:t> </a:t>
            </a:r>
            <a:r>
              <a:rPr lang="de-DE" dirty="0" err="1"/>
              <a:t>context</a:t>
            </a:r>
            <a:endParaRPr lang="it-IT" dirty="0"/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C1F1F694-1DF3-3A79-EC03-4A4120418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852" y="753750"/>
            <a:ext cx="7968163" cy="328820"/>
          </a:xfrm>
        </p:spPr>
        <p:txBody>
          <a:bodyPr/>
          <a:lstStyle/>
          <a:p>
            <a:r>
              <a:rPr lang="en-US"/>
              <a:t>Development framework</a:t>
            </a:r>
          </a:p>
        </p:txBody>
      </p:sp>
      <p:cxnSp>
        <p:nvCxnSpPr>
          <p:cNvPr id="61" name="Google Shape;1404;p40">
            <a:extLst>
              <a:ext uri="{FF2B5EF4-FFF2-40B4-BE49-F238E27FC236}">
                <a16:creationId xmlns:a16="http://schemas.microsoft.com/office/drawing/2014/main" id="{7372802B-8A2D-787E-CAFB-AA5D336DC6F3}"/>
              </a:ext>
            </a:extLst>
          </p:cNvPr>
          <p:cNvCxnSpPr>
            <a:cxnSpLocks/>
          </p:cNvCxnSpPr>
          <p:nvPr/>
        </p:nvCxnSpPr>
        <p:spPr>
          <a:xfrm>
            <a:off x="3480128" y="2571750"/>
            <a:ext cx="302700" cy="2526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Google Shape;1406;p40">
            <a:extLst>
              <a:ext uri="{FF2B5EF4-FFF2-40B4-BE49-F238E27FC236}">
                <a16:creationId xmlns:a16="http://schemas.microsoft.com/office/drawing/2014/main" id="{A9043494-9055-190C-2288-4A5DFD92B49E}"/>
              </a:ext>
            </a:extLst>
          </p:cNvPr>
          <p:cNvCxnSpPr>
            <a:endCxn id="135" idx="3"/>
          </p:cNvCxnSpPr>
          <p:nvPr/>
        </p:nvCxnSpPr>
        <p:spPr>
          <a:xfrm rot="10800000" flipH="1">
            <a:off x="5140721" y="2332343"/>
            <a:ext cx="204000" cy="2754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1408;p40">
            <a:extLst>
              <a:ext uri="{FF2B5EF4-FFF2-40B4-BE49-F238E27FC236}">
                <a16:creationId xmlns:a16="http://schemas.microsoft.com/office/drawing/2014/main" id="{02CCD6D7-682C-6C09-0EB0-0C1D563FACBE}"/>
              </a:ext>
            </a:extLst>
          </p:cNvPr>
          <p:cNvCxnSpPr>
            <a:endCxn id="138" idx="1"/>
          </p:cNvCxnSpPr>
          <p:nvPr/>
        </p:nvCxnSpPr>
        <p:spPr>
          <a:xfrm>
            <a:off x="6092144" y="2446443"/>
            <a:ext cx="487500" cy="540300"/>
          </a:xfrm>
          <a:prstGeom prst="straightConnector1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1" name="Google Shape;1413;p40">
            <a:extLst>
              <a:ext uri="{FF2B5EF4-FFF2-40B4-BE49-F238E27FC236}">
                <a16:creationId xmlns:a16="http://schemas.microsoft.com/office/drawing/2014/main" id="{D045605D-C38F-83E6-DD78-E45E3FFB8549}"/>
              </a:ext>
            </a:extLst>
          </p:cNvPr>
          <p:cNvGrpSpPr/>
          <p:nvPr/>
        </p:nvGrpSpPr>
        <p:grpSpPr>
          <a:xfrm>
            <a:off x="3574447" y="2455042"/>
            <a:ext cx="2025300" cy="2025300"/>
            <a:chOff x="3335300" y="2443225"/>
            <a:chExt cx="2025300" cy="2025300"/>
          </a:xfrm>
        </p:grpSpPr>
        <p:sp>
          <p:nvSpPr>
            <p:cNvPr id="132" name="Google Shape;1414;p40">
              <a:extLst>
                <a:ext uri="{FF2B5EF4-FFF2-40B4-BE49-F238E27FC236}">
                  <a16:creationId xmlns:a16="http://schemas.microsoft.com/office/drawing/2014/main" id="{B5A30EE7-26E5-4A98-8A24-97F1A2A8E8DF}"/>
                </a:ext>
              </a:extLst>
            </p:cNvPr>
            <p:cNvSpPr/>
            <p:nvPr/>
          </p:nvSpPr>
          <p:spPr>
            <a:xfrm>
              <a:off x="3335300" y="2443225"/>
              <a:ext cx="2025300" cy="2025300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415;p40">
              <a:extLst>
                <a:ext uri="{FF2B5EF4-FFF2-40B4-BE49-F238E27FC236}">
                  <a16:creationId xmlns:a16="http://schemas.microsoft.com/office/drawing/2014/main" id="{FC9AFE82-64DF-5BA6-0A03-F8AFBF8761DA}"/>
                </a:ext>
              </a:extLst>
            </p:cNvPr>
            <p:cNvSpPr/>
            <p:nvPr/>
          </p:nvSpPr>
          <p:spPr>
            <a:xfrm>
              <a:off x="3518698" y="2622601"/>
              <a:ext cx="1670700" cy="16707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416;p40">
            <a:extLst>
              <a:ext uri="{FF2B5EF4-FFF2-40B4-BE49-F238E27FC236}">
                <a16:creationId xmlns:a16="http://schemas.microsoft.com/office/drawing/2014/main" id="{0A6B249D-4D0B-5848-9B3D-DCF7D9F393ED}"/>
              </a:ext>
            </a:extLst>
          </p:cNvPr>
          <p:cNvGrpSpPr/>
          <p:nvPr/>
        </p:nvGrpSpPr>
        <p:grpSpPr>
          <a:xfrm>
            <a:off x="5165822" y="1289642"/>
            <a:ext cx="1221600" cy="1221600"/>
            <a:chOff x="4926675" y="1277825"/>
            <a:chExt cx="1221600" cy="1221600"/>
          </a:xfrm>
        </p:grpSpPr>
        <p:sp>
          <p:nvSpPr>
            <p:cNvPr id="135" name="Google Shape;1407;p40">
              <a:extLst>
                <a:ext uri="{FF2B5EF4-FFF2-40B4-BE49-F238E27FC236}">
                  <a16:creationId xmlns:a16="http://schemas.microsoft.com/office/drawing/2014/main" id="{EBF359D3-1FFB-3451-D0D9-24B528E33DF2}"/>
                </a:ext>
              </a:extLst>
            </p:cNvPr>
            <p:cNvSpPr/>
            <p:nvPr/>
          </p:nvSpPr>
          <p:spPr>
            <a:xfrm>
              <a:off x="4926675" y="1277825"/>
              <a:ext cx="1221600" cy="1221600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417;p40">
              <a:extLst>
                <a:ext uri="{FF2B5EF4-FFF2-40B4-BE49-F238E27FC236}">
                  <a16:creationId xmlns:a16="http://schemas.microsoft.com/office/drawing/2014/main" id="{9348CC16-351A-A446-2442-951CF5F70461}"/>
                </a:ext>
              </a:extLst>
            </p:cNvPr>
            <p:cNvSpPr/>
            <p:nvPr/>
          </p:nvSpPr>
          <p:spPr>
            <a:xfrm>
              <a:off x="5020092" y="1371786"/>
              <a:ext cx="1034766" cy="103476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3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418;p40">
            <a:extLst>
              <a:ext uri="{FF2B5EF4-FFF2-40B4-BE49-F238E27FC236}">
                <a16:creationId xmlns:a16="http://schemas.microsoft.com/office/drawing/2014/main" id="{8A6D5D2A-A096-6BA9-0892-D6904B80F397}"/>
              </a:ext>
            </a:extLst>
          </p:cNvPr>
          <p:cNvGrpSpPr/>
          <p:nvPr/>
        </p:nvGrpSpPr>
        <p:grpSpPr>
          <a:xfrm>
            <a:off x="6443668" y="2850767"/>
            <a:ext cx="928500" cy="928500"/>
            <a:chOff x="6035750" y="2838950"/>
            <a:chExt cx="928500" cy="928500"/>
          </a:xfrm>
        </p:grpSpPr>
        <p:sp>
          <p:nvSpPr>
            <p:cNvPr id="138" name="Google Shape;1409;p40">
              <a:extLst>
                <a:ext uri="{FF2B5EF4-FFF2-40B4-BE49-F238E27FC236}">
                  <a16:creationId xmlns:a16="http://schemas.microsoft.com/office/drawing/2014/main" id="{4A85AE75-74DD-7D3D-AFD0-2ADAC6AFCF46}"/>
                </a:ext>
              </a:extLst>
            </p:cNvPr>
            <p:cNvSpPr/>
            <p:nvPr/>
          </p:nvSpPr>
          <p:spPr>
            <a:xfrm>
              <a:off x="6035750" y="2838950"/>
              <a:ext cx="928500" cy="92850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419;p40">
              <a:extLst>
                <a:ext uri="{FF2B5EF4-FFF2-40B4-BE49-F238E27FC236}">
                  <a16:creationId xmlns:a16="http://schemas.microsoft.com/office/drawing/2014/main" id="{C4DC43BF-38ED-18A2-1C76-66F8E8964659}"/>
                </a:ext>
              </a:extLst>
            </p:cNvPr>
            <p:cNvSpPr/>
            <p:nvPr/>
          </p:nvSpPr>
          <p:spPr>
            <a:xfrm>
              <a:off x="6108200" y="2917206"/>
              <a:ext cx="771987" cy="77198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2;p40">
            <a:extLst>
              <a:ext uri="{FF2B5EF4-FFF2-40B4-BE49-F238E27FC236}">
                <a16:creationId xmlns:a16="http://schemas.microsoft.com/office/drawing/2014/main" id="{3249EE80-0D93-D294-51F9-439C4B58E520}"/>
              </a:ext>
            </a:extLst>
          </p:cNvPr>
          <p:cNvSpPr txBox="1"/>
          <p:nvPr/>
        </p:nvSpPr>
        <p:spPr>
          <a:xfrm>
            <a:off x="2280493" y="4142850"/>
            <a:ext cx="388112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1"/>
                </a:solidFill>
                <a:ea typeface="Fira Sans Extra Condensed SemiBold"/>
                <a:cs typeface="Fira Sans Extra Condensed SemiBold"/>
                <a:sym typeface="Fira Sans Extra Condensed SemiBold"/>
              </a:rPr>
              <a:t>AI</a:t>
            </a:r>
            <a:endParaRPr sz="1400">
              <a:solidFill>
                <a:schemeClr val="accent1"/>
              </a:solidFill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45" name="Google Shape;1425;p40">
            <a:extLst>
              <a:ext uri="{FF2B5EF4-FFF2-40B4-BE49-F238E27FC236}">
                <a16:creationId xmlns:a16="http://schemas.microsoft.com/office/drawing/2014/main" id="{15110FA6-7D29-368B-F6DE-9D6CC3C0F589}"/>
              </a:ext>
            </a:extLst>
          </p:cNvPr>
          <p:cNvSpPr txBox="1"/>
          <p:nvPr/>
        </p:nvSpPr>
        <p:spPr>
          <a:xfrm>
            <a:off x="737357" y="1048092"/>
            <a:ext cx="947872" cy="625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2"/>
                </a:solidFill>
                <a:ea typeface="Fira Sans Extra Condensed SemiBold"/>
                <a:cs typeface="Fira Sans Extra Condensed SemiBold"/>
                <a:sym typeface="Fira Sans Extra Condensed SemiBold"/>
              </a:rPr>
              <a:t>Satellite </a:t>
            </a:r>
            <a:r>
              <a:rPr lang="en" sz="1400">
                <a:solidFill>
                  <a:schemeClr val="accent2"/>
                </a:solidFill>
                <a:ea typeface="Fira Sans Extra Condensed SemiBold"/>
                <a:cs typeface="Fira Sans Extra Condensed SemiBold"/>
                <a:sym typeface="Fira Sans Extra Condensed SemiBold"/>
              </a:rPr>
              <a:t>Tech</a:t>
            </a:r>
            <a:endParaRPr sz="1400">
              <a:solidFill>
                <a:schemeClr val="accent2"/>
              </a:solidFill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48" name="Google Shape;1428;p40">
            <a:extLst>
              <a:ext uri="{FF2B5EF4-FFF2-40B4-BE49-F238E27FC236}">
                <a16:creationId xmlns:a16="http://schemas.microsoft.com/office/drawing/2014/main" id="{D8DD6B84-D94F-3D2E-BBBB-2B92E02A53CD}"/>
              </a:ext>
            </a:extLst>
          </p:cNvPr>
          <p:cNvSpPr txBox="1"/>
          <p:nvPr/>
        </p:nvSpPr>
        <p:spPr>
          <a:xfrm>
            <a:off x="7627887" y="4052608"/>
            <a:ext cx="1098414" cy="266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  <a:ea typeface="Fira Sans Extra Condensed SemiBold"/>
                <a:cs typeface="Fira Sans Extra Condensed SemiBold"/>
                <a:sym typeface="Fira Sans Extra Condensed SemiBold"/>
              </a:rPr>
              <a:t>Generative</a:t>
            </a:r>
            <a:endParaRPr sz="1400">
              <a:solidFill>
                <a:schemeClr val="accent2"/>
              </a:solidFill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51" name="Google Shape;1431;p40">
            <a:extLst>
              <a:ext uri="{FF2B5EF4-FFF2-40B4-BE49-F238E27FC236}">
                <a16:creationId xmlns:a16="http://schemas.microsoft.com/office/drawing/2014/main" id="{DC5B2508-7F80-ABBD-8E70-413454C14180}"/>
              </a:ext>
            </a:extLst>
          </p:cNvPr>
          <p:cNvSpPr txBox="1"/>
          <p:nvPr/>
        </p:nvSpPr>
        <p:spPr>
          <a:xfrm>
            <a:off x="7342125" y="1156597"/>
            <a:ext cx="862684" cy="6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accent3"/>
                </a:solidFill>
                <a:ea typeface="Fira Sans Extra Condensed SemiBold"/>
                <a:cs typeface="Fira Sans Extra Condensed SemiBold"/>
                <a:sym typeface="Fira Sans Extra Condensed SemiBold"/>
              </a:rPr>
              <a:t>Digital Twin and IoT</a:t>
            </a:r>
            <a:endParaRPr sz="1400" dirty="0">
              <a:solidFill>
                <a:schemeClr val="accent3"/>
              </a:solidFill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cxnSp>
        <p:nvCxnSpPr>
          <p:cNvPr id="152" name="Google Shape;1432;p40">
            <a:extLst>
              <a:ext uri="{FF2B5EF4-FFF2-40B4-BE49-F238E27FC236}">
                <a16:creationId xmlns:a16="http://schemas.microsoft.com/office/drawing/2014/main" id="{C953A728-D6EE-B7E4-1C92-D53971B500C4}"/>
              </a:ext>
            </a:extLst>
          </p:cNvPr>
          <p:cNvCxnSpPr>
            <a:cxnSpLocks/>
          </p:cNvCxnSpPr>
          <p:nvPr/>
        </p:nvCxnSpPr>
        <p:spPr>
          <a:xfrm rot="16200000" flipV="1">
            <a:off x="1597253" y="1567837"/>
            <a:ext cx="662831" cy="460991"/>
          </a:xfrm>
          <a:prstGeom prst="bentConnector3">
            <a:avLst>
              <a:gd name="adj1" fmla="val 784"/>
            </a:avLst>
          </a:prstGeom>
          <a:noFill/>
          <a:ln w="9525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3" name="Google Shape;1433;p40">
            <a:extLst>
              <a:ext uri="{FF2B5EF4-FFF2-40B4-BE49-F238E27FC236}">
                <a16:creationId xmlns:a16="http://schemas.microsoft.com/office/drawing/2014/main" id="{D19BB320-658B-585C-5FEF-297A83A8E12E}"/>
              </a:ext>
            </a:extLst>
          </p:cNvPr>
          <p:cNvCxnSpPr>
            <a:cxnSpLocks/>
            <a:stCxn id="132" idx="2"/>
          </p:cNvCxnSpPr>
          <p:nvPr/>
        </p:nvCxnSpPr>
        <p:spPr>
          <a:xfrm flipH="1">
            <a:off x="2657947" y="3467692"/>
            <a:ext cx="916500" cy="794400"/>
          </a:xfrm>
          <a:prstGeom prst="bentConnector3">
            <a:avLst>
              <a:gd name="adj1" fmla="val 49993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434;p40">
            <a:extLst>
              <a:ext uri="{FF2B5EF4-FFF2-40B4-BE49-F238E27FC236}">
                <a16:creationId xmlns:a16="http://schemas.microsoft.com/office/drawing/2014/main" id="{FB7AA694-67CF-A503-74C9-7DE9854BBF81}"/>
              </a:ext>
            </a:extLst>
          </p:cNvPr>
          <p:cNvCxnSpPr>
            <a:cxnSpLocks/>
            <a:stCxn id="135" idx="6"/>
          </p:cNvCxnSpPr>
          <p:nvPr/>
        </p:nvCxnSpPr>
        <p:spPr>
          <a:xfrm rot="10800000" flipH="1">
            <a:off x="6387422" y="1466342"/>
            <a:ext cx="928500" cy="434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435;p40">
            <a:extLst>
              <a:ext uri="{FF2B5EF4-FFF2-40B4-BE49-F238E27FC236}">
                <a16:creationId xmlns:a16="http://schemas.microsoft.com/office/drawing/2014/main" id="{D117C453-DCC5-31F0-4736-8078D535290D}"/>
              </a:ext>
            </a:extLst>
          </p:cNvPr>
          <p:cNvCxnSpPr>
            <a:cxnSpLocks/>
            <a:stCxn id="138" idx="6"/>
            <a:endCxn id="228" idx="1"/>
          </p:cNvCxnSpPr>
          <p:nvPr/>
        </p:nvCxnSpPr>
        <p:spPr>
          <a:xfrm>
            <a:off x="7372168" y="3315017"/>
            <a:ext cx="832640" cy="1082721"/>
          </a:xfrm>
          <a:prstGeom prst="bentConnector3">
            <a:avLst>
              <a:gd name="adj1" fmla="val 28182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1" name="Immagine 210">
            <a:extLst>
              <a:ext uri="{FF2B5EF4-FFF2-40B4-BE49-F238E27FC236}">
                <a16:creationId xmlns:a16="http://schemas.microsoft.com/office/drawing/2014/main" id="{33724C20-D1EB-3218-1D6E-5DBD8372A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169" y="1503129"/>
            <a:ext cx="1246037" cy="1246037"/>
          </a:xfrm>
          <a:prstGeom prst="ellipse">
            <a:avLst/>
          </a:prstGeom>
        </p:spPr>
      </p:pic>
      <p:sp>
        <p:nvSpPr>
          <p:cNvPr id="217" name="Google Shape;852;p27">
            <a:extLst>
              <a:ext uri="{FF2B5EF4-FFF2-40B4-BE49-F238E27FC236}">
                <a16:creationId xmlns:a16="http://schemas.microsoft.com/office/drawing/2014/main" id="{A8DF6A01-E46E-9BC1-E549-A2C4E535647C}"/>
              </a:ext>
            </a:extLst>
          </p:cNvPr>
          <p:cNvSpPr/>
          <p:nvPr/>
        </p:nvSpPr>
        <p:spPr>
          <a:xfrm>
            <a:off x="2159163" y="1384429"/>
            <a:ext cx="1472315" cy="1472315"/>
          </a:xfrm>
          <a:custGeom>
            <a:avLst/>
            <a:gdLst/>
            <a:ahLst/>
            <a:cxnLst/>
            <a:rect l="l" t="t" r="r" b="b"/>
            <a:pathLst>
              <a:path w="1129013" h="1129013" extrusionOk="0">
                <a:moveTo>
                  <a:pt x="1129013" y="564507"/>
                </a:moveTo>
                <a:cubicBezTo>
                  <a:pt x="1129013" y="876275"/>
                  <a:pt x="876275" y="1129013"/>
                  <a:pt x="564507" y="1129013"/>
                </a:cubicBezTo>
                <a:cubicBezTo>
                  <a:pt x="252738" y="1129013"/>
                  <a:pt x="0" y="876275"/>
                  <a:pt x="0" y="564507"/>
                </a:cubicBezTo>
                <a:cubicBezTo>
                  <a:pt x="0" y="252738"/>
                  <a:pt x="252738" y="0"/>
                  <a:pt x="564507" y="0"/>
                </a:cubicBezTo>
                <a:cubicBezTo>
                  <a:pt x="876275" y="0"/>
                  <a:pt x="1129013" y="252738"/>
                  <a:pt x="1129013" y="564507"/>
                </a:cubicBez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1640;p32">
            <a:extLst>
              <a:ext uri="{FF2B5EF4-FFF2-40B4-BE49-F238E27FC236}">
                <a16:creationId xmlns:a16="http://schemas.microsoft.com/office/drawing/2014/main" id="{97B45977-5034-686F-7C7A-C271E9E4D3F8}"/>
              </a:ext>
            </a:extLst>
          </p:cNvPr>
          <p:cNvSpPr txBox="1"/>
          <p:nvPr/>
        </p:nvSpPr>
        <p:spPr>
          <a:xfrm>
            <a:off x="419718" y="2770149"/>
            <a:ext cx="2125932" cy="1748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sz="1600"/>
              <a:t>Data </a:t>
            </a:r>
            <a:r>
              <a:rPr lang="it-IT" sz="1600" err="1"/>
              <a:t>will</a:t>
            </a:r>
            <a:r>
              <a:rPr lang="it-IT" sz="1600"/>
              <a:t> be </a:t>
            </a:r>
            <a:r>
              <a:rPr lang="it-IT" sz="1600" err="1"/>
              <a:t>complemented</a:t>
            </a:r>
            <a:r>
              <a:rPr lang="it-IT" sz="1600"/>
              <a:t> with </a:t>
            </a:r>
            <a:r>
              <a:rPr lang="it-IT" sz="1600">
                <a:solidFill>
                  <a:schemeClr val="tx2"/>
                </a:solidFill>
              </a:rPr>
              <a:t>cutting-</a:t>
            </a:r>
            <a:r>
              <a:rPr lang="it-IT" sz="1600" err="1">
                <a:solidFill>
                  <a:schemeClr val="tx2"/>
                </a:solidFill>
              </a:rPr>
              <a:t>edge</a:t>
            </a:r>
            <a:r>
              <a:rPr lang="it-IT" sz="1600">
                <a:solidFill>
                  <a:schemeClr val="tx2"/>
                </a:solidFill>
              </a:rPr>
              <a:t> </a:t>
            </a:r>
            <a:r>
              <a:rPr lang="it-IT" sz="1600" err="1">
                <a:solidFill>
                  <a:schemeClr val="tx2"/>
                </a:solidFill>
              </a:rPr>
              <a:t>technologies</a:t>
            </a:r>
            <a:r>
              <a:rPr lang="it-IT" sz="1600">
                <a:solidFill>
                  <a:schemeClr val="tx2"/>
                </a:solidFill>
              </a:rPr>
              <a:t> </a:t>
            </a:r>
            <a:r>
              <a:rPr lang="it-IT" sz="1600"/>
              <a:t>to </a:t>
            </a:r>
            <a:r>
              <a:rPr lang="it-IT" sz="1600" err="1"/>
              <a:t>extract</a:t>
            </a:r>
            <a:r>
              <a:rPr lang="it-IT" sz="1600"/>
              <a:t> </a:t>
            </a:r>
            <a:r>
              <a:rPr lang="it-IT" sz="1600" err="1"/>
              <a:t>meaningful</a:t>
            </a:r>
            <a:r>
              <a:rPr lang="it-IT" sz="1600"/>
              <a:t> insights.</a:t>
            </a:r>
            <a:endParaRPr lang="it-IT" sz="1600" i="0">
              <a:effectLst/>
            </a:endParaRPr>
          </a:p>
        </p:txBody>
      </p:sp>
      <p:sp>
        <p:nvSpPr>
          <p:cNvPr id="228" name="Google Shape;1428;p40">
            <a:extLst>
              <a:ext uri="{FF2B5EF4-FFF2-40B4-BE49-F238E27FC236}">
                <a16:creationId xmlns:a16="http://schemas.microsoft.com/office/drawing/2014/main" id="{A7B83D5C-6B7E-8983-6F8B-3B83CE091058}"/>
              </a:ext>
            </a:extLst>
          </p:cNvPr>
          <p:cNvSpPr txBox="1"/>
          <p:nvPr/>
        </p:nvSpPr>
        <p:spPr>
          <a:xfrm>
            <a:off x="8204808" y="4264507"/>
            <a:ext cx="549207" cy="266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accent2"/>
                </a:solidFill>
                <a:ea typeface="Fira Sans Extra Condensed SemiBold"/>
                <a:cs typeface="Fira Sans Extra Condensed SemiBold"/>
                <a:sym typeface="Fira Sans Extra Condensed SemiBold"/>
              </a:rPr>
              <a:t>AI</a:t>
            </a:r>
            <a:endParaRPr sz="1400">
              <a:solidFill>
                <a:schemeClr val="accent2"/>
              </a:solidFill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pic>
        <p:nvPicPr>
          <p:cNvPr id="232" name="Immagine 231">
            <a:extLst>
              <a:ext uri="{FF2B5EF4-FFF2-40B4-BE49-F238E27FC236}">
                <a16:creationId xmlns:a16="http://schemas.microsoft.com/office/drawing/2014/main" id="{A30251E5-0F53-F372-C0BF-977D225CC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180" y="2730443"/>
            <a:ext cx="1472315" cy="1472315"/>
          </a:xfrm>
          <a:prstGeom prst="rect">
            <a:avLst/>
          </a:prstGeom>
        </p:spPr>
      </p:pic>
      <p:pic>
        <p:nvPicPr>
          <p:cNvPr id="234" name="Immagine 233">
            <a:extLst>
              <a:ext uri="{FF2B5EF4-FFF2-40B4-BE49-F238E27FC236}">
                <a16:creationId xmlns:a16="http://schemas.microsoft.com/office/drawing/2014/main" id="{33C8E255-909B-07D1-20C0-0D566CD18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922" y="1540457"/>
            <a:ext cx="724866" cy="724866"/>
          </a:xfrm>
          <a:prstGeom prst="rect">
            <a:avLst/>
          </a:prstGeom>
        </p:spPr>
      </p:pic>
      <p:pic>
        <p:nvPicPr>
          <p:cNvPr id="235" name="Immagine 234">
            <a:extLst>
              <a:ext uri="{FF2B5EF4-FFF2-40B4-BE49-F238E27FC236}">
                <a16:creationId xmlns:a16="http://schemas.microsoft.com/office/drawing/2014/main" id="{5FDA8A0A-8929-71D3-B154-917A42268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0959" y="3010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86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0896D-7525-E9EE-7A58-0E376520C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7532B3-283B-EF0B-D608-84C5E3580053}"/>
              </a:ext>
            </a:extLst>
          </p:cNvPr>
          <p:cNvSpPr txBox="1"/>
          <p:nvPr/>
        </p:nvSpPr>
        <p:spPr>
          <a:xfrm>
            <a:off x="0" y="4928459"/>
            <a:ext cx="61398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00" i="1"/>
              <a:t>The </a:t>
            </a:r>
            <a:r>
              <a:rPr lang="it-IT" sz="700" i="1" err="1"/>
              <a:t>material</a:t>
            </a:r>
            <a:r>
              <a:rPr lang="it-IT" sz="700" i="1"/>
              <a:t> of </a:t>
            </a:r>
            <a:r>
              <a:rPr lang="it-IT" sz="700" i="1" err="1"/>
              <a:t>this</a:t>
            </a:r>
            <a:r>
              <a:rPr lang="it-IT" sz="700" i="1"/>
              <a:t> </a:t>
            </a:r>
            <a:r>
              <a:rPr lang="it-IT" sz="700" i="1" err="1"/>
              <a:t>document</a:t>
            </a:r>
            <a:r>
              <a:rPr lang="it-IT" sz="700" i="1"/>
              <a:t> must be </a:t>
            </a:r>
            <a:r>
              <a:rPr lang="it-IT" sz="700" i="1" err="1"/>
              <a:t>considered</a:t>
            </a:r>
            <a:r>
              <a:rPr lang="it-IT" sz="700" i="1"/>
              <a:t> </a:t>
            </a:r>
            <a:r>
              <a:rPr lang="it-IT" sz="700" i="1" err="1"/>
              <a:t>as</a:t>
            </a:r>
            <a:r>
              <a:rPr lang="it-IT" sz="700" i="1"/>
              <a:t> </a:t>
            </a:r>
            <a:r>
              <a:rPr lang="it-IT" sz="700" i="1" err="1"/>
              <a:t>property</a:t>
            </a:r>
            <a:r>
              <a:rPr lang="it-IT" sz="700" i="1"/>
              <a:t> of DATA </a:t>
            </a:r>
            <a:r>
              <a:rPr lang="it-IT" sz="700" i="1" err="1"/>
              <a:t>Reply</a:t>
            </a:r>
            <a:r>
              <a:rPr lang="it-IT" sz="700" i="1"/>
              <a:t> </a:t>
            </a:r>
            <a:r>
              <a:rPr lang="it-IT" sz="700" i="1" err="1"/>
              <a:t>s.r.l</a:t>
            </a:r>
            <a:r>
              <a:rPr lang="it-IT" sz="700" i="1"/>
              <a:t>, </a:t>
            </a:r>
            <a:r>
              <a:rPr lang="it-IT" sz="700" i="1" err="1"/>
              <a:t>confidential</a:t>
            </a:r>
            <a:r>
              <a:rPr lang="it-IT" sz="700" i="1"/>
              <a:t> and </a:t>
            </a:r>
            <a:r>
              <a:rPr lang="it-IT" sz="700" i="1" err="1"/>
              <a:t>not</a:t>
            </a:r>
            <a:r>
              <a:rPr lang="it-IT" sz="700" i="1"/>
              <a:t> </a:t>
            </a:r>
            <a:r>
              <a:rPr lang="it-IT" sz="700" i="1" err="1"/>
              <a:t>disclosable</a:t>
            </a:r>
            <a:r>
              <a:rPr lang="it-IT" sz="700" i="1"/>
              <a:t> to </a:t>
            </a:r>
            <a:r>
              <a:rPr lang="it-IT" sz="700" i="1" err="1"/>
              <a:t>any</a:t>
            </a:r>
            <a:r>
              <a:rPr lang="it-IT" sz="700" i="1"/>
              <a:t> </a:t>
            </a:r>
            <a:r>
              <a:rPr lang="it-IT" sz="700" i="1" err="1"/>
              <a:t>third</a:t>
            </a:r>
            <a:r>
              <a:rPr lang="it-IT" sz="700" i="1"/>
              <a:t> party</a:t>
            </a:r>
            <a:endParaRPr lang="it-IT" sz="70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4A8A31EB-CF9C-1F65-1E47-DE94F41A9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52" y="408191"/>
            <a:ext cx="7968163" cy="266461"/>
          </a:xfrm>
        </p:spPr>
        <p:txBody>
          <a:bodyPr/>
          <a:lstStyle/>
          <a:p>
            <a:r>
              <a:rPr lang="de-DE" dirty="0" err="1"/>
              <a:t>Proposal</a:t>
            </a:r>
            <a:r>
              <a:rPr lang="de-DE" dirty="0"/>
              <a:t> </a:t>
            </a:r>
            <a:r>
              <a:rPr lang="de-DE" dirty="0" err="1"/>
              <a:t>context</a:t>
            </a:r>
            <a:endParaRPr lang="it-IT" dirty="0"/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E9C3DA84-A38E-6FC3-8C64-70E3032DA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852" y="753750"/>
            <a:ext cx="7968163" cy="328820"/>
          </a:xfrm>
        </p:spPr>
        <p:txBody>
          <a:bodyPr/>
          <a:lstStyle/>
          <a:p>
            <a:r>
              <a:rPr lang="en-US" dirty="0"/>
              <a:t>Satellite data</a:t>
            </a:r>
          </a:p>
        </p:txBody>
      </p: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C013DFCD-E768-9785-3E15-6E7BC7E57D87}"/>
              </a:ext>
            </a:extLst>
          </p:cNvPr>
          <p:cNvGrpSpPr/>
          <p:nvPr/>
        </p:nvGrpSpPr>
        <p:grpSpPr>
          <a:xfrm>
            <a:off x="326394" y="1384429"/>
            <a:ext cx="5485092" cy="3236954"/>
            <a:chOff x="89001" y="1372612"/>
            <a:chExt cx="5485092" cy="3236954"/>
          </a:xfrm>
        </p:grpSpPr>
        <p:sp>
          <p:nvSpPr>
            <p:cNvPr id="5" name="Google Shape;836;p27">
              <a:extLst>
                <a:ext uri="{FF2B5EF4-FFF2-40B4-BE49-F238E27FC236}">
                  <a16:creationId xmlns:a16="http://schemas.microsoft.com/office/drawing/2014/main" id="{16D9F51D-ED4C-ACF7-B288-C9EFFF15DB6F}"/>
                </a:ext>
              </a:extLst>
            </p:cNvPr>
            <p:cNvSpPr/>
            <p:nvPr/>
          </p:nvSpPr>
          <p:spPr>
            <a:xfrm>
              <a:off x="3235923" y="2024481"/>
              <a:ext cx="1375350" cy="949435"/>
            </a:xfrm>
            <a:custGeom>
              <a:avLst/>
              <a:gdLst/>
              <a:ahLst/>
              <a:cxnLst/>
              <a:rect l="l" t="t" r="r" b="b"/>
              <a:pathLst>
                <a:path w="1047886" h="723379" extrusionOk="0">
                  <a:moveTo>
                    <a:pt x="912675" y="246760"/>
                  </a:moveTo>
                  <a:lnTo>
                    <a:pt x="155493" y="0"/>
                  </a:lnTo>
                  <a:cubicBezTo>
                    <a:pt x="165634" y="84507"/>
                    <a:pt x="158873" y="172394"/>
                    <a:pt x="131831" y="256901"/>
                  </a:cubicBezTo>
                  <a:lnTo>
                    <a:pt x="131831" y="256901"/>
                  </a:lnTo>
                  <a:cubicBezTo>
                    <a:pt x="104789" y="341408"/>
                    <a:pt x="57465" y="415774"/>
                    <a:pt x="0" y="480000"/>
                  </a:cubicBezTo>
                  <a:lnTo>
                    <a:pt x="757183" y="723380"/>
                  </a:lnTo>
                  <a:lnTo>
                    <a:pt x="1047887" y="554366"/>
                  </a:lnTo>
                  <a:lnTo>
                    <a:pt x="912675" y="246760"/>
                  </a:lnTo>
                  <a:close/>
                </a:path>
              </a:pathLst>
            </a:custGeom>
            <a:noFill/>
            <a:ln w="12700">
              <a:solidFill>
                <a:schemeClr val="tx2">
                  <a:lumMod val="20000"/>
                  <a:lumOff val="80000"/>
                </a:schemeClr>
              </a:solidFill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837;p27">
              <a:extLst>
                <a:ext uri="{FF2B5EF4-FFF2-40B4-BE49-F238E27FC236}">
                  <a16:creationId xmlns:a16="http://schemas.microsoft.com/office/drawing/2014/main" id="{8F9512B3-4472-DC2A-F2CF-D052440BCD4F}"/>
                </a:ext>
              </a:extLst>
            </p:cNvPr>
            <p:cNvSpPr/>
            <p:nvPr/>
          </p:nvSpPr>
          <p:spPr>
            <a:xfrm>
              <a:off x="698078" y="2024481"/>
              <a:ext cx="1237815" cy="949435"/>
            </a:xfrm>
            <a:custGeom>
              <a:avLst/>
              <a:gdLst/>
              <a:ahLst/>
              <a:cxnLst/>
              <a:rect l="l" t="t" r="r" b="b"/>
              <a:pathLst>
                <a:path w="943097" h="723379" extrusionOk="0">
                  <a:moveTo>
                    <a:pt x="919436" y="256901"/>
                  </a:moveTo>
                  <a:lnTo>
                    <a:pt x="919436" y="256901"/>
                  </a:lnTo>
                  <a:cubicBezTo>
                    <a:pt x="892394" y="172394"/>
                    <a:pt x="885633" y="84507"/>
                    <a:pt x="895774" y="0"/>
                  </a:cubicBezTo>
                  <a:lnTo>
                    <a:pt x="135211" y="246760"/>
                  </a:lnTo>
                  <a:lnTo>
                    <a:pt x="0" y="554366"/>
                  </a:lnTo>
                  <a:lnTo>
                    <a:pt x="290704" y="723380"/>
                  </a:lnTo>
                  <a:lnTo>
                    <a:pt x="767324" y="567887"/>
                  </a:lnTo>
                  <a:lnTo>
                    <a:pt x="943098" y="324507"/>
                  </a:lnTo>
                  <a:cubicBezTo>
                    <a:pt x="936337" y="304225"/>
                    <a:pt x="926197" y="280563"/>
                    <a:pt x="919436" y="256901"/>
                  </a:cubicBezTo>
                  <a:close/>
                </a:path>
              </a:pathLst>
            </a:custGeom>
            <a:noFill/>
            <a:ln w="12700">
              <a:solidFill>
                <a:schemeClr val="tx2">
                  <a:lumMod val="50000"/>
                </a:schemeClr>
              </a:solidFill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838;p27">
              <a:extLst>
                <a:ext uri="{FF2B5EF4-FFF2-40B4-BE49-F238E27FC236}">
                  <a16:creationId xmlns:a16="http://schemas.microsoft.com/office/drawing/2014/main" id="{412FC920-A6FD-FBEC-2C51-BFD3057EFF81}"/>
                </a:ext>
              </a:extLst>
            </p:cNvPr>
            <p:cNvSpPr/>
            <p:nvPr/>
          </p:nvSpPr>
          <p:spPr>
            <a:xfrm>
              <a:off x="1350287" y="2503658"/>
              <a:ext cx="922816" cy="1273309"/>
            </a:xfrm>
            <a:custGeom>
              <a:avLst/>
              <a:gdLst/>
              <a:ahLst/>
              <a:cxnLst/>
              <a:rect l="l" t="t" r="r" b="b"/>
              <a:pathLst>
                <a:path w="703098" h="970140" extrusionOk="0">
                  <a:moveTo>
                    <a:pt x="703098" y="233239"/>
                  </a:moveTo>
                  <a:cubicBezTo>
                    <a:pt x="682817" y="219718"/>
                    <a:pt x="659155" y="209577"/>
                    <a:pt x="638873" y="192676"/>
                  </a:cubicBezTo>
                  <a:lnTo>
                    <a:pt x="638873" y="192676"/>
                  </a:lnTo>
                  <a:cubicBezTo>
                    <a:pt x="567887" y="138591"/>
                    <a:pt x="510422" y="74366"/>
                    <a:pt x="466479" y="0"/>
                  </a:cubicBezTo>
                  <a:lnTo>
                    <a:pt x="0" y="642253"/>
                  </a:lnTo>
                  <a:lnTo>
                    <a:pt x="70986" y="970140"/>
                  </a:lnTo>
                  <a:lnTo>
                    <a:pt x="405634" y="936337"/>
                  </a:lnTo>
                  <a:lnTo>
                    <a:pt x="699718" y="530704"/>
                  </a:lnTo>
                  <a:lnTo>
                    <a:pt x="703098" y="233239"/>
                  </a:lnTo>
                  <a:close/>
                </a:path>
              </a:pathLst>
            </a:custGeom>
            <a:noFill/>
            <a:ln w="12700">
              <a:solidFill>
                <a:schemeClr val="tx2">
                  <a:lumMod val="75000"/>
                </a:schemeClr>
              </a:solidFill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839;p27">
              <a:extLst>
                <a:ext uri="{FF2B5EF4-FFF2-40B4-BE49-F238E27FC236}">
                  <a16:creationId xmlns:a16="http://schemas.microsoft.com/office/drawing/2014/main" id="{2AC6CCC2-B094-C0AA-D2BB-B6A5800D328A}"/>
                </a:ext>
              </a:extLst>
            </p:cNvPr>
            <p:cNvSpPr/>
            <p:nvPr/>
          </p:nvSpPr>
          <p:spPr>
            <a:xfrm>
              <a:off x="2326381" y="2831984"/>
              <a:ext cx="656619" cy="1339858"/>
            </a:xfrm>
            <a:custGeom>
              <a:avLst/>
              <a:gdLst/>
              <a:ahLst/>
              <a:cxnLst/>
              <a:rect l="l" t="t" r="r" b="b"/>
              <a:pathLst>
                <a:path w="500281" h="1020844" extrusionOk="0">
                  <a:moveTo>
                    <a:pt x="324507" y="50704"/>
                  </a:moveTo>
                  <a:cubicBezTo>
                    <a:pt x="300845" y="54085"/>
                    <a:pt x="273803" y="54085"/>
                    <a:pt x="250141" y="54085"/>
                  </a:cubicBezTo>
                  <a:cubicBezTo>
                    <a:pt x="158873" y="54085"/>
                    <a:pt x="74366" y="33803"/>
                    <a:pt x="0" y="0"/>
                  </a:cubicBezTo>
                  <a:lnTo>
                    <a:pt x="0" y="797746"/>
                  </a:lnTo>
                  <a:lnTo>
                    <a:pt x="250141" y="1020844"/>
                  </a:lnTo>
                  <a:lnTo>
                    <a:pt x="500281" y="797746"/>
                  </a:lnTo>
                  <a:lnTo>
                    <a:pt x="500281" y="294084"/>
                  </a:lnTo>
                  <a:lnTo>
                    <a:pt x="324507" y="50704"/>
                  </a:lnTo>
                  <a:close/>
                </a:path>
              </a:pathLst>
            </a:cu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40;p27">
              <a:extLst>
                <a:ext uri="{FF2B5EF4-FFF2-40B4-BE49-F238E27FC236}">
                  <a16:creationId xmlns:a16="http://schemas.microsoft.com/office/drawing/2014/main" id="{7C40BDB7-95F5-8CE2-E6BA-82B91F7EA33A}"/>
                </a:ext>
              </a:extLst>
            </p:cNvPr>
            <p:cNvSpPr/>
            <p:nvPr/>
          </p:nvSpPr>
          <p:spPr>
            <a:xfrm>
              <a:off x="2809992" y="2690006"/>
              <a:ext cx="1149083" cy="1091407"/>
            </a:xfrm>
            <a:custGeom>
              <a:avLst/>
              <a:gdLst/>
              <a:ahLst/>
              <a:cxnLst/>
              <a:rect l="l" t="t" r="r" b="b"/>
              <a:pathLst>
                <a:path w="875492" h="831548" extrusionOk="0">
                  <a:moveTo>
                    <a:pt x="581408" y="94648"/>
                  </a:moveTo>
                  <a:lnTo>
                    <a:pt x="294084" y="0"/>
                  </a:lnTo>
                  <a:cubicBezTo>
                    <a:pt x="277183" y="16901"/>
                    <a:pt x="256901" y="33803"/>
                    <a:pt x="236620" y="47324"/>
                  </a:cubicBezTo>
                  <a:cubicBezTo>
                    <a:pt x="165634" y="101408"/>
                    <a:pt x="84507" y="135211"/>
                    <a:pt x="0" y="152113"/>
                  </a:cubicBezTo>
                  <a:lnTo>
                    <a:pt x="469859" y="797746"/>
                  </a:lnTo>
                  <a:lnTo>
                    <a:pt x="804507" y="831549"/>
                  </a:lnTo>
                  <a:lnTo>
                    <a:pt x="804507" y="831549"/>
                  </a:lnTo>
                  <a:lnTo>
                    <a:pt x="875492" y="503662"/>
                  </a:lnTo>
                  <a:lnTo>
                    <a:pt x="581408" y="94648"/>
                  </a:lnTo>
                  <a:close/>
                </a:path>
              </a:pathLst>
            </a:cu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43;p27">
              <a:extLst>
                <a:ext uri="{FF2B5EF4-FFF2-40B4-BE49-F238E27FC236}">
                  <a16:creationId xmlns:a16="http://schemas.microsoft.com/office/drawing/2014/main" id="{F50E5AD7-1C77-A8C6-7C30-4FDEB3753835}"/>
                </a:ext>
              </a:extLst>
            </p:cNvPr>
            <p:cNvSpPr txBox="1"/>
            <p:nvPr/>
          </p:nvSpPr>
          <p:spPr>
            <a:xfrm>
              <a:off x="1656590" y="4233966"/>
              <a:ext cx="1996200" cy="37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ea typeface="Montserrat SemiBold"/>
                  <a:cs typeface="Montserrat SemiBold"/>
                  <a:sym typeface="Montserrat SemiBold"/>
                </a:rPr>
                <a:t>Air Quality</a:t>
              </a:r>
              <a:endParaRPr sz="1600"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3" name="Google Shape;845;p27">
              <a:extLst>
                <a:ext uri="{FF2B5EF4-FFF2-40B4-BE49-F238E27FC236}">
                  <a16:creationId xmlns:a16="http://schemas.microsoft.com/office/drawing/2014/main" id="{F440C111-6773-9A96-957C-9AF823EE9943}"/>
                </a:ext>
              </a:extLst>
            </p:cNvPr>
            <p:cNvSpPr txBox="1"/>
            <p:nvPr/>
          </p:nvSpPr>
          <p:spPr>
            <a:xfrm>
              <a:off x="341699" y="3904196"/>
              <a:ext cx="1554121" cy="597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ea typeface="Montserrat SemiBold"/>
                  <a:cs typeface="Montserrat SemiBold"/>
                  <a:sym typeface="Montserrat SemiBold"/>
                </a:rPr>
                <a:t>Vegetation Status</a:t>
              </a:r>
              <a:endParaRPr sz="1600"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4" name="Google Shape;847;p27">
              <a:extLst>
                <a:ext uri="{FF2B5EF4-FFF2-40B4-BE49-F238E27FC236}">
                  <a16:creationId xmlns:a16="http://schemas.microsoft.com/office/drawing/2014/main" id="{5290C049-E661-3EE6-1C1A-231AAA00A6E6}"/>
                </a:ext>
              </a:extLst>
            </p:cNvPr>
            <p:cNvSpPr txBox="1"/>
            <p:nvPr/>
          </p:nvSpPr>
          <p:spPr>
            <a:xfrm>
              <a:off x="89001" y="2999839"/>
              <a:ext cx="976060" cy="37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ea typeface="Montserrat SemiBold"/>
                  <a:cs typeface="Montserrat SemiBold"/>
                  <a:sym typeface="Montserrat SemiBold"/>
                </a:rPr>
                <a:t>Weather Data</a:t>
              </a:r>
              <a:endParaRPr sz="1600"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5" name="Google Shape;849;p27">
              <a:extLst>
                <a:ext uri="{FF2B5EF4-FFF2-40B4-BE49-F238E27FC236}">
                  <a16:creationId xmlns:a16="http://schemas.microsoft.com/office/drawing/2014/main" id="{468D46C6-A642-9A68-D5E8-77C481FBC894}"/>
                </a:ext>
              </a:extLst>
            </p:cNvPr>
            <p:cNvSpPr txBox="1"/>
            <p:nvPr/>
          </p:nvSpPr>
          <p:spPr>
            <a:xfrm>
              <a:off x="3570488" y="3776962"/>
              <a:ext cx="1996200" cy="669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ea typeface="Montserrat SemiBold"/>
                  <a:cs typeface="Montserrat SemiBold"/>
                  <a:sym typeface="Montserrat SemiBold"/>
                </a:rPr>
                <a:t>Land Surface Temperature</a:t>
              </a:r>
              <a:endParaRPr sz="1600"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6" name="Google Shape;851;p27">
              <a:extLst>
                <a:ext uri="{FF2B5EF4-FFF2-40B4-BE49-F238E27FC236}">
                  <a16:creationId xmlns:a16="http://schemas.microsoft.com/office/drawing/2014/main" id="{31095AC8-0298-05F5-4938-50F8D3364CC7}"/>
                </a:ext>
              </a:extLst>
            </p:cNvPr>
            <p:cNvSpPr txBox="1"/>
            <p:nvPr/>
          </p:nvSpPr>
          <p:spPr>
            <a:xfrm>
              <a:off x="4674157" y="2719905"/>
              <a:ext cx="899936" cy="5342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ea typeface="Montserrat SemiBold"/>
                  <a:cs typeface="Montserrat SemiBold"/>
                  <a:sym typeface="Montserrat SemiBold"/>
                </a:rPr>
                <a:t>Water Quality</a:t>
              </a:r>
              <a:endParaRPr sz="1600">
                <a:ea typeface="Montserrat SemiBold"/>
                <a:cs typeface="Montserrat SemiBold"/>
                <a:sym typeface="Montserrat SemiBold"/>
              </a:endParaRPr>
            </a:p>
          </p:txBody>
        </p:sp>
        <p:sp>
          <p:nvSpPr>
            <p:cNvPr id="17" name="Google Shape;852;p27">
              <a:extLst>
                <a:ext uri="{FF2B5EF4-FFF2-40B4-BE49-F238E27FC236}">
                  <a16:creationId xmlns:a16="http://schemas.microsoft.com/office/drawing/2014/main" id="{2976AA82-B7A0-37CB-3854-AC23471EB237}"/>
                </a:ext>
              </a:extLst>
            </p:cNvPr>
            <p:cNvSpPr/>
            <p:nvPr/>
          </p:nvSpPr>
          <p:spPr>
            <a:xfrm>
              <a:off x="1920016" y="1372612"/>
              <a:ext cx="1472315" cy="1472315"/>
            </a:xfrm>
            <a:custGeom>
              <a:avLst/>
              <a:gdLst/>
              <a:ahLst/>
              <a:cxnLst/>
              <a:rect l="l" t="t" r="r" b="b"/>
              <a:pathLst>
                <a:path w="1129013" h="1129013" extrusionOk="0">
                  <a:moveTo>
                    <a:pt x="1129013" y="564507"/>
                  </a:moveTo>
                  <a:cubicBezTo>
                    <a:pt x="1129013" y="876275"/>
                    <a:pt x="876275" y="1129013"/>
                    <a:pt x="564507" y="1129013"/>
                  </a:cubicBezTo>
                  <a:cubicBezTo>
                    <a:pt x="252738" y="1129013"/>
                    <a:pt x="0" y="876275"/>
                    <a:pt x="0" y="564507"/>
                  </a:cubicBezTo>
                  <a:cubicBezTo>
                    <a:pt x="0" y="252738"/>
                    <a:pt x="252738" y="0"/>
                    <a:pt x="564507" y="0"/>
                  </a:cubicBezTo>
                  <a:cubicBezTo>
                    <a:pt x="876275" y="0"/>
                    <a:pt x="1129013" y="252738"/>
                    <a:pt x="1129013" y="564507"/>
                  </a:cubicBezTo>
                  <a:close/>
                </a:path>
              </a:pathLst>
            </a:custGeom>
            <a:noFill/>
            <a:ln>
              <a:solidFill>
                <a:schemeClr val="tx2"/>
              </a:solidFill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853;p27">
              <a:extLst>
                <a:ext uri="{FF2B5EF4-FFF2-40B4-BE49-F238E27FC236}">
                  <a16:creationId xmlns:a16="http://schemas.microsoft.com/office/drawing/2014/main" id="{3367FB60-C8EA-A8FA-CFB3-6DD1F5D364A5}"/>
                </a:ext>
              </a:extLst>
            </p:cNvPr>
            <p:cNvSpPr/>
            <p:nvPr/>
          </p:nvSpPr>
          <p:spPr>
            <a:xfrm>
              <a:off x="2432485" y="3336824"/>
              <a:ext cx="444600" cy="44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9" name="Google Shape;854;p27">
              <a:extLst>
                <a:ext uri="{FF2B5EF4-FFF2-40B4-BE49-F238E27FC236}">
                  <a16:creationId xmlns:a16="http://schemas.microsoft.com/office/drawing/2014/main" id="{7676F293-B306-9C04-343A-6E1A8CDE8890}"/>
                </a:ext>
              </a:extLst>
            </p:cNvPr>
            <p:cNvSpPr/>
            <p:nvPr/>
          </p:nvSpPr>
          <p:spPr>
            <a:xfrm>
              <a:off x="1577260" y="3061499"/>
              <a:ext cx="444600" cy="44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0" name="Google Shape;855;p27">
              <a:extLst>
                <a:ext uri="{FF2B5EF4-FFF2-40B4-BE49-F238E27FC236}">
                  <a16:creationId xmlns:a16="http://schemas.microsoft.com/office/drawing/2014/main" id="{D238B291-2109-7B63-CBD1-CEBC58E287D0}"/>
                </a:ext>
              </a:extLst>
            </p:cNvPr>
            <p:cNvSpPr/>
            <p:nvPr/>
          </p:nvSpPr>
          <p:spPr>
            <a:xfrm>
              <a:off x="3287485" y="3061499"/>
              <a:ext cx="444600" cy="44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1" name="Google Shape;856;p27">
              <a:extLst>
                <a:ext uri="{FF2B5EF4-FFF2-40B4-BE49-F238E27FC236}">
                  <a16:creationId xmlns:a16="http://schemas.microsoft.com/office/drawing/2014/main" id="{87633DE0-4822-712C-0D6F-19A15BDCFBCA}"/>
                </a:ext>
              </a:extLst>
            </p:cNvPr>
            <p:cNvSpPr/>
            <p:nvPr/>
          </p:nvSpPr>
          <p:spPr>
            <a:xfrm>
              <a:off x="1049485" y="2339899"/>
              <a:ext cx="444600" cy="44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22" name="Google Shape;857;p27">
              <a:extLst>
                <a:ext uri="{FF2B5EF4-FFF2-40B4-BE49-F238E27FC236}">
                  <a16:creationId xmlns:a16="http://schemas.microsoft.com/office/drawing/2014/main" id="{E789117E-3014-B870-EB77-F2274DC3F00E}"/>
                </a:ext>
              </a:extLst>
            </p:cNvPr>
            <p:cNvSpPr/>
            <p:nvPr/>
          </p:nvSpPr>
          <p:spPr>
            <a:xfrm>
              <a:off x="3815260" y="2339899"/>
              <a:ext cx="444600" cy="4446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27D132CC-476A-42A8-DB82-A7968FCF7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1022" y="1491312"/>
              <a:ext cx="1246037" cy="1246037"/>
            </a:xfrm>
            <a:prstGeom prst="ellipse">
              <a:avLst/>
            </a:prstGeom>
          </p:spPr>
        </p:pic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2089D089-7B68-DD5E-14F8-39A1B75FD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8760" y="2403635"/>
              <a:ext cx="298086" cy="298086"/>
            </a:xfrm>
            <a:prstGeom prst="rect">
              <a:avLst/>
            </a:prstGeom>
          </p:spPr>
        </p:pic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27E1A412-93CD-5BB2-F9A9-6F03C3710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56590" y="3148298"/>
              <a:ext cx="278171" cy="278171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04007D69-32EE-DF41-AA00-B3448D747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11374" y="3409815"/>
              <a:ext cx="298618" cy="298618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29EAF3EA-12B1-323C-33D3-84136383A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92331" y="3151628"/>
              <a:ext cx="274841" cy="274841"/>
            </a:xfrm>
            <a:prstGeom prst="rect">
              <a:avLst/>
            </a:prstGeom>
          </p:spPr>
        </p:pic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E8DB6388-CB9F-3E43-C009-402AC8790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04905" y="2425588"/>
              <a:ext cx="285837" cy="285837"/>
            </a:xfrm>
            <a:prstGeom prst="rect">
              <a:avLst/>
            </a:prstGeom>
          </p:spPr>
        </p:pic>
      </p:grpSp>
      <p:sp>
        <p:nvSpPr>
          <p:cNvPr id="32" name="Google Shape;1640;p32">
            <a:extLst>
              <a:ext uri="{FF2B5EF4-FFF2-40B4-BE49-F238E27FC236}">
                <a16:creationId xmlns:a16="http://schemas.microsoft.com/office/drawing/2014/main" id="{C54DF8D5-49E2-3F18-CA60-56C54C400C9F}"/>
              </a:ext>
            </a:extLst>
          </p:cNvPr>
          <p:cNvSpPr txBox="1"/>
          <p:nvPr/>
        </p:nvSpPr>
        <p:spPr>
          <a:xfrm>
            <a:off x="6235978" y="2415452"/>
            <a:ext cx="2306037" cy="1100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it-IT" sz="1600" b="0" i="0" dirty="0">
                <a:effectLst/>
              </a:rPr>
              <a:t>A </a:t>
            </a:r>
            <a:r>
              <a:rPr lang="it-IT" sz="1600" b="0" i="0" dirty="0" err="1">
                <a:effectLst/>
              </a:rPr>
              <a:t>solution</a:t>
            </a:r>
            <a:r>
              <a:rPr lang="it-IT" sz="1600" b="0" i="0" dirty="0">
                <a:effectLst/>
              </a:rPr>
              <a:t> </a:t>
            </a:r>
            <a:r>
              <a:rPr lang="it-IT" sz="1600" b="0" i="0" dirty="0" err="1">
                <a:effectLst/>
              </a:rPr>
              <a:t>will</a:t>
            </a:r>
            <a:r>
              <a:rPr lang="it-IT" sz="1600" b="0" i="0" dirty="0">
                <a:effectLst/>
              </a:rPr>
              <a:t> be </a:t>
            </a:r>
            <a:r>
              <a:rPr lang="it-IT" sz="1600" b="0" i="0" dirty="0" err="1">
                <a:effectLst/>
              </a:rPr>
              <a:t>developed</a:t>
            </a:r>
            <a:r>
              <a:rPr lang="it-IT" sz="1600" b="0" i="0" dirty="0">
                <a:effectLst/>
              </a:rPr>
              <a:t> </a:t>
            </a:r>
            <a:r>
              <a:rPr lang="it-IT" sz="1600" b="0" i="0" dirty="0" err="1">
                <a:effectLst/>
              </a:rPr>
              <a:t>using</a:t>
            </a:r>
            <a:r>
              <a:rPr lang="it-IT" sz="1600" b="0" i="0" dirty="0">
                <a:effectLst/>
              </a:rPr>
              <a:t> </a:t>
            </a:r>
            <a:r>
              <a:rPr lang="it-IT" sz="1600" dirty="0">
                <a:solidFill>
                  <a:schemeClr val="tx2"/>
                </a:solidFill>
              </a:rPr>
              <a:t>Earth </a:t>
            </a:r>
            <a:r>
              <a:rPr lang="it-IT" sz="1600" dirty="0" err="1">
                <a:solidFill>
                  <a:schemeClr val="tx2"/>
                </a:solidFill>
              </a:rPr>
              <a:t>Observation</a:t>
            </a:r>
            <a:r>
              <a:rPr lang="it-IT" sz="1600" dirty="0">
                <a:solidFill>
                  <a:schemeClr val="tx2"/>
                </a:solidFill>
              </a:rPr>
              <a:t> Satellite</a:t>
            </a:r>
            <a:r>
              <a:rPr lang="it-IT" sz="1600" b="0" i="0" dirty="0">
                <a:solidFill>
                  <a:schemeClr val="tx2"/>
                </a:solidFill>
                <a:effectLst/>
              </a:rPr>
              <a:t> </a:t>
            </a:r>
            <a:r>
              <a:rPr lang="it-IT" sz="1600" dirty="0">
                <a:solidFill>
                  <a:schemeClr val="tx2"/>
                </a:solidFill>
              </a:rPr>
              <a:t>D</a:t>
            </a:r>
            <a:r>
              <a:rPr lang="it-IT" sz="1600" b="0" i="0" dirty="0">
                <a:solidFill>
                  <a:schemeClr val="tx2"/>
                </a:solidFill>
                <a:effectLst/>
              </a:rPr>
              <a:t>ata</a:t>
            </a:r>
            <a:r>
              <a:rPr lang="it-IT" sz="1600" b="0" i="0" dirty="0">
                <a:effectLst/>
              </a:rPr>
              <a:t> </a:t>
            </a:r>
            <a:r>
              <a:rPr lang="it-IT" sz="1600" b="0" i="0" dirty="0" err="1">
                <a:effectLst/>
              </a:rPr>
              <a:t>as</a:t>
            </a:r>
            <a:r>
              <a:rPr lang="it-IT" sz="1600" b="0" i="0" dirty="0">
                <a:effectLst/>
              </a:rPr>
              <a:t> input.</a:t>
            </a:r>
            <a:endParaRPr lang="it-IT" sz="160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2868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110FB-8AFA-C68B-7F0A-316D839A9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9DEA785-D3CF-1F10-B893-056323C4E343}"/>
              </a:ext>
            </a:extLst>
          </p:cNvPr>
          <p:cNvSpPr txBox="1"/>
          <p:nvPr/>
        </p:nvSpPr>
        <p:spPr>
          <a:xfrm>
            <a:off x="0" y="4928459"/>
            <a:ext cx="61398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00" i="1"/>
              <a:t>The </a:t>
            </a:r>
            <a:r>
              <a:rPr lang="it-IT" sz="700" i="1" err="1"/>
              <a:t>material</a:t>
            </a:r>
            <a:r>
              <a:rPr lang="it-IT" sz="700" i="1"/>
              <a:t> of </a:t>
            </a:r>
            <a:r>
              <a:rPr lang="it-IT" sz="700" i="1" err="1"/>
              <a:t>this</a:t>
            </a:r>
            <a:r>
              <a:rPr lang="it-IT" sz="700" i="1"/>
              <a:t> </a:t>
            </a:r>
            <a:r>
              <a:rPr lang="it-IT" sz="700" i="1" err="1"/>
              <a:t>document</a:t>
            </a:r>
            <a:r>
              <a:rPr lang="it-IT" sz="700" i="1"/>
              <a:t> must be </a:t>
            </a:r>
            <a:r>
              <a:rPr lang="it-IT" sz="700" i="1" err="1"/>
              <a:t>considered</a:t>
            </a:r>
            <a:r>
              <a:rPr lang="it-IT" sz="700" i="1"/>
              <a:t> </a:t>
            </a:r>
            <a:r>
              <a:rPr lang="it-IT" sz="700" i="1" err="1"/>
              <a:t>as</a:t>
            </a:r>
            <a:r>
              <a:rPr lang="it-IT" sz="700" i="1"/>
              <a:t> </a:t>
            </a:r>
            <a:r>
              <a:rPr lang="it-IT" sz="700" i="1" err="1"/>
              <a:t>property</a:t>
            </a:r>
            <a:r>
              <a:rPr lang="it-IT" sz="700" i="1"/>
              <a:t> of DATA </a:t>
            </a:r>
            <a:r>
              <a:rPr lang="it-IT" sz="700" i="1" err="1"/>
              <a:t>Reply</a:t>
            </a:r>
            <a:r>
              <a:rPr lang="it-IT" sz="700" i="1"/>
              <a:t> </a:t>
            </a:r>
            <a:r>
              <a:rPr lang="it-IT" sz="700" i="1" err="1"/>
              <a:t>s.r.l</a:t>
            </a:r>
            <a:r>
              <a:rPr lang="it-IT" sz="700" i="1"/>
              <a:t>, </a:t>
            </a:r>
            <a:r>
              <a:rPr lang="it-IT" sz="700" i="1" err="1"/>
              <a:t>confidential</a:t>
            </a:r>
            <a:r>
              <a:rPr lang="it-IT" sz="700" i="1"/>
              <a:t> and </a:t>
            </a:r>
            <a:r>
              <a:rPr lang="it-IT" sz="700" i="1" err="1"/>
              <a:t>not</a:t>
            </a:r>
            <a:r>
              <a:rPr lang="it-IT" sz="700" i="1"/>
              <a:t> </a:t>
            </a:r>
            <a:r>
              <a:rPr lang="it-IT" sz="700" i="1" err="1"/>
              <a:t>disclosable</a:t>
            </a:r>
            <a:r>
              <a:rPr lang="it-IT" sz="700" i="1"/>
              <a:t> to </a:t>
            </a:r>
            <a:r>
              <a:rPr lang="it-IT" sz="700" i="1" err="1"/>
              <a:t>any</a:t>
            </a:r>
            <a:r>
              <a:rPr lang="it-IT" sz="700" i="1"/>
              <a:t> </a:t>
            </a:r>
            <a:r>
              <a:rPr lang="it-IT" sz="700" i="1" err="1"/>
              <a:t>third</a:t>
            </a:r>
            <a:r>
              <a:rPr lang="it-IT" sz="700" i="1"/>
              <a:t> party</a:t>
            </a:r>
            <a:endParaRPr lang="it-IT" sz="70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C1D6529C-A2F3-1F61-7BB3-A3A00AAEB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52" y="408191"/>
            <a:ext cx="7968163" cy="266461"/>
          </a:xfrm>
        </p:spPr>
        <p:txBody>
          <a:bodyPr/>
          <a:lstStyle/>
          <a:p>
            <a:r>
              <a:rPr lang="de-DE"/>
              <a:t>Possible Use-</a:t>
            </a:r>
            <a:r>
              <a:rPr lang="de-DE" err="1"/>
              <a:t>cases</a:t>
            </a:r>
            <a:endParaRPr lang="it-IT"/>
          </a:p>
        </p:txBody>
      </p:sp>
      <p:sp>
        <p:nvSpPr>
          <p:cNvPr id="27" name="Google Shape;678;p28">
            <a:extLst>
              <a:ext uri="{FF2B5EF4-FFF2-40B4-BE49-F238E27FC236}">
                <a16:creationId xmlns:a16="http://schemas.microsoft.com/office/drawing/2014/main" id="{583E698B-EFBC-4368-2540-B3DA8C07B9E4}"/>
              </a:ext>
            </a:extLst>
          </p:cNvPr>
          <p:cNvSpPr/>
          <p:nvPr/>
        </p:nvSpPr>
        <p:spPr>
          <a:xfrm>
            <a:off x="4891615" y="1746936"/>
            <a:ext cx="1685808" cy="2178124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679;p28">
            <a:extLst>
              <a:ext uri="{FF2B5EF4-FFF2-40B4-BE49-F238E27FC236}">
                <a16:creationId xmlns:a16="http://schemas.microsoft.com/office/drawing/2014/main" id="{FACD33EF-296C-C0B8-81A4-5BD5BC26271C}"/>
              </a:ext>
            </a:extLst>
          </p:cNvPr>
          <p:cNvSpPr/>
          <p:nvPr/>
        </p:nvSpPr>
        <p:spPr>
          <a:xfrm>
            <a:off x="5241986" y="1254051"/>
            <a:ext cx="998100" cy="9981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680;p28">
            <a:extLst>
              <a:ext uri="{FF2B5EF4-FFF2-40B4-BE49-F238E27FC236}">
                <a16:creationId xmlns:a16="http://schemas.microsoft.com/office/drawing/2014/main" id="{22721EBB-C124-7A6E-55B0-136D96FAE5FA}"/>
              </a:ext>
            </a:extLst>
          </p:cNvPr>
          <p:cNvSpPr/>
          <p:nvPr/>
        </p:nvSpPr>
        <p:spPr>
          <a:xfrm>
            <a:off x="5338586" y="1350651"/>
            <a:ext cx="804900" cy="804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685;p28">
            <a:extLst>
              <a:ext uri="{FF2B5EF4-FFF2-40B4-BE49-F238E27FC236}">
                <a16:creationId xmlns:a16="http://schemas.microsoft.com/office/drawing/2014/main" id="{3B122933-2A45-F1FB-BFC6-33902229EDA0}"/>
              </a:ext>
            </a:extLst>
          </p:cNvPr>
          <p:cNvSpPr/>
          <p:nvPr/>
        </p:nvSpPr>
        <p:spPr>
          <a:xfrm>
            <a:off x="2756390" y="1771090"/>
            <a:ext cx="1685808" cy="2178124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686;p28">
            <a:extLst>
              <a:ext uri="{FF2B5EF4-FFF2-40B4-BE49-F238E27FC236}">
                <a16:creationId xmlns:a16="http://schemas.microsoft.com/office/drawing/2014/main" id="{49E0A4B9-0E4B-EDC6-74EC-A5E0E0582D81}"/>
              </a:ext>
            </a:extLst>
          </p:cNvPr>
          <p:cNvSpPr/>
          <p:nvPr/>
        </p:nvSpPr>
        <p:spPr>
          <a:xfrm>
            <a:off x="3106761" y="1278205"/>
            <a:ext cx="998100" cy="9981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687;p28">
            <a:extLst>
              <a:ext uri="{FF2B5EF4-FFF2-40B4-BE49-F238E27FC236}">
                <a16:creationId xmlns:a16="http://schemas.microsoft.com/office/drawing/2014/main" id="{8E2C4756-E78C-C935-1992-C490CE4CC808}"/>
              </a:ext>
            </a:extLst>
          </p:cNvPr>
          <p:cNvSpPr/>
          <p:nvPr/>
        </p:nvSpPr>
        <p:spPr>
          <a:xfrm>
            <a:off x="3203361" y="1374805"/>
            <a:ext cx="804900" cy="804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691;p28">
            <a:extLst>
              <a:ext uri="{FF2B5EF4-FFF2-40B4-BE49-F238E27FC236}">
                <a16:creationId xmlns:a16="http://schemas.microsoft.com/office/drawing/2014/main" id="{5D25E690-9EBE-E7C0-244C-29906CD3D45F}"/>
              </a:ext>
            </a:extLst>
          </p:cNvPr>
          <p:cNvSpPr/>
          <p:nvPr/>
        </p:nvSpPr>
        <p:spPr>
          <a:xfrm>
            <a:off x="621165" y="1776929"/>
            <a:ext cx="1685808" cy="2178124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693;p28">
            <a:extLst>
              <a:ext uri="{FF2B5EF4-FFF2-40B4-BE49-F238E27FC236}">
                <a16:creationId xmlns:a16="http://schemas.microsoft.com/office/drawing/2014/main" id="{A1C6C513-F1B2-7B0E-B980-5AE79E7F5F14}"/>
              </a:ext>
            </a:extLst>
          </p:cNvPr>
          <p:cNvSpPr/>
          <p:nvPr/>
        </p:nvSpPr>
        <p:spPr>
          <a:xfrm>
            <a:off x="971586" y="1284044"/>
            <a:ext cx="998100" cy="9981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694;p28">
            <a:extLst>
              <a:ext uri="{FF2B5EF4-FFF2-40B4-BE49-F238E27FC236}">
                <a16:creationId xmlns:a16="http://schemas.microsoft.com/office/drawing/2014/main" id="{F0B065C9-DDDC-B039-0EFD-2A88AF0F4241}"/>
              </a:ext>
            </a:extLst>
          </p:cNvPr>
          <p:cNvSpPr/>
          <p:nvPr/>
        </p:nvSpPr>
        <p:spPr>
          <a:xfrm>
            <a:off x="1068186" y="1380644"/>
            <a:ext cx="804900" cy="804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698;p28">
            <a:extLst>
              <a:ext uri="{FF2B5EF4-FFF2-40B4-BE49-F238E27FC236}">
                <a16:creationId xmlns:a16="http://schemas.microsoft.com/office/drawing/2014/main" id="{241AA1F7-E337-D95E-901E-6AB0CFD176B6}"/>
              </a:ext>
            </a:extLst>
          </p:cNvPr>
          <p:cNvGrpSpPr/>
          <p:nvPr/>
        </p:nvGrpSpPr>
        <p:grpSpPr>
          <a:xfrm>
            <a:off x="666636" y="2472050"/>
            <a:ext cx="1608000" cy="1387406"/>
            <a:chOff x="1341950" y="2467856"/>
            <a:chExt cx="1608000" cy="721839"/>
          </a:xfrm>
        </p:grpSpPr>
        <p:sp>
          <p:nvSpPr>
            <p:cNvPr id="47" name="Google Shape;699;p28">
              <a:extLst>
                <a:ext uri="{FF2B5EF4-FFF2-40B4-BE49-F238E27FC236}">
                  <a16:creationId xmlns:a16="http://schemas.microsoft.com/office/drawing/2014/main" id="{AABAE982-582A-087C-B4F2-8CEF76469254}"/>
                </a:ext>
              </a:extLst>
            </p:cNvPr>
            <p:cNvSpPr txBox="1"/>
            <p:nvPr/>
          </p:nvSpPr>
          <p:spPr>
            <a:xfrm>
              <a:off x="1341950" y="2753195"/>
              <a:ext cx="16080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ea typeface="Roboto"/>
                  <a:cs typeface="Roboto"/>
                  <a:sym typeface="Roboto"/>
                </a:rPr>
                <a:t>Actions on urban mobility</a:t>
              </a:r>
              <a:endParaRPr sz="1400">
                <a:ea typeface="Roboto"/>
                <a:cs typeface="Roboto"/>
                <a:sym typeface="Roboto"/>
              </a:endParaRPr>
            </a:p>
          </p:txBody>
        </p:sp>
        <p:sp>
          <p:nvSpPr>
            <p:cNvPr id="48" name="Google Shape;700;p28">
              <a:extLst>
                <a:ext uri="{FF2B5EF4-FFF2-40B4-BE49-F238E27FC236}">
                  <a16:creationId xmlns:a16="http://schemas.microsoft.com/office/drawing/2014/main" id="{A744C287-5BE7-9560-6F47-9EB296CA449D}"/>
                </a:ext>
              </a:extLst>
            </p:cNvPr>
            <p:cNvSpPr txBox="1"/>
            <p:nvPr/>
          </p:nvSpPr>
          <p:spPr>
            <a:xfrm>
              <a:off x="1341950" y="2467856"/>
              <a:ext cx="16080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ea typeface="Fira Sans Extra Condensed SemiBold"/>
                  <a:cs typeface="Fira Sans Extra Condensed SemiBold"/>
                  <a:sym typeface="Fira Sans Extra Condensed SemiBold"/>
                </a:rPr>
                <a:t>Air Pollution</a:t>
              </a:r>
              <a:endParaRPr sz="1800"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50" name="Google Shape;703;p28">
            <a:extLst>
              <a:ext uri="{FF2B5EF4-FFF2-40B4-BE49-F238E27FC236}">
                <a16:creationId xmlns:a16="http://schemas.microsoft.com/office/drawing/2014/main" id="{A49D4D14-61B2-AF00-93DB-C7B807249B6C}"/>
              </a:ext>
            </a:extLst>
          </p:cNvPr>
          <p:cNvGrpSpPr/>
          <p:nvPr/>
        </p:nvGrpSpPr>
        <p:grpSpPr>
          <a:xfrm>
            <a:off x="2801799" y="2466611"/>
            <a:ext cx="1608000" cy="1392845"/>
            <a:chOff x="3767988" y="2468256"/>
            <a:chExt cx="1608000" cy="721078"/>
          </a:xfrm>
        </p:grpSpPr>
        <p:sp>
          <p:nvSpPr>
            <p:cNvPr id="52" name="Google Shape;704;p28">
              <a:extLst>
                <a:ext uri="{FF2B5EF4-FFF2-40B4-BE49-F238E27FC236}">
                  <a16:creationId xmlns:a16="http://schemas.microsoft.com/office/drawing/2014/main" id="{3C3CD8B1-1CBA-FB4A-6CDE-E5896A490BEF}"/>
                </a:ext>
              </a:extLst>
            </p:cNvPr>
            <p:cNvSpPr txBox="1"/>
            <p:nvPr/>
          </p:nvSpPr>
          <p:spPr>
            <a:xfrm>
              <a:off x="3767988" y="2752835"/>
              <a:ext cx="16080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/>
                <a:t>A</a:t>
              </a:r>
              <a:r>
                <a:rPr lang="it-IT" sz="1400" b="0" i="0">
                  <a:effectLst/>
                </a:rPr>
                <a:t>ctions to reduce </a:t>
              </a:r>
              <a:r>
                <a:rPr lang="it-IT" sz="1400" b="0" i="0" err="1">
                  <a:effectLst/>
                </a:rPr>
                <a:t>heat</a:t>
              </a:r>
              <a:r>
                <a:rPr lang="it-IT" sz="1400" b="0" i="0">
                  <a:effectLst/>
                </a:rPr>
                <a:t> </a:t>
              </a:r>
              <a:r>
                <a:rPr lang="it-IT" sz="1400" b="0" i="0" err="1">
                  <a:effectLst/>
                </a:rPr>
                <a:t>islands</a:t>
              </a:r>
              <a:r>
                <a:rPr lang="it-IT" sz="1400" b="0" i="0">
                  <a:effectLst/>
                </a:rPr>
                <a:t> </a:t>
              </a:r>
              <a:endParaRPr sz="1400">
                <a:ea typeface="Roboto"/>
                <a:cs typeface="Roboto"/>
                <a:sym typeface="Roboto"/>
              </a:endParaRPr>
            </a:p>
          </p:txBody>
        </p:sp>
        <p:sp>
          <p:nvSpPr>
            <p:cNvPr id="53" name="Google Shape;705;p28">
              <a:extLst>
                <a:ext uri="{FF2B5EF4-FFF2-40B4-BE49-F238E27FC236}">
                  <a16:creationId xmlns:a16="http://schemas.microsoft.com/office/drawing/2014/main" id="{5F48C261-2C17-C76C-CAD1-F0B731B9215D}"/>
                </a:ext>
              </a:extLst>
            </p:cNvPr>
            <p:cNvSpPr txBox="1"/>
            <p:nvPr/>
          </p:nvSpPr>
          <p:spPr>
            <a:xfrm>
              <a:off x="3767988" y="2468256"/>
              <a:ext cx="16080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ea typeface="Fira Sans Extra Condensed SemiBold"/>
                  <a:cs typeface="Fira Sans Extra Condensed SemiBold"/>
                  <a:sym typeface="Fira Sans Extra Condensed SemiBold"/>
                </a:rPr>
                <a:t>Nature-based Solutions</a:t>
              </a:r>
              <a:endParaRPr sz="1800"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55" name="Google Shape;708;p28">
            <a:extLst>
              <a:ext uri="{FF2B5EF4-FFF2-40B4-BE49-F238E27FC236}">
                <a16:creationId xmlns:a16="http://schemas.microsoft.com/office/drawing/2014/main" id="{B578E4F8-785B-0CE7-85C2-0FF0134DBE15}"/>
              </a:ext>
            </a:extLst>
          </p:cNvPr>
          <p:cNvGrpSpPr/>
          <p:nvPr/>
        </p:nvGrpSpPr>
        <p:grpSpPr>
          <a:xfrm>
            <a:off x="4937036" y="2442381"/>
            <a:ext cx="1608000" cy="1417075"/>
            <a:chOff x="6194050" y="2468181"/>
            <a:chExt cx="1608000" cy="721278"/>
          </a:xfrm>
        </p:grpSpPr>
        <p:sp>
          <p:nvSpPr>
            <p:cNvPr id="57" name="Google Shape;709;p28">
              <a:extLst>
                <a:ext uri="{FF2B5EF4-FFF2-40B4-BE49-F238E27FC236}">
                  <a16:creationId xmlns:a16="http://schemas.microsoft.com/office/drawing/2014/main" id="{895C8F70-14FD-4326-6C51-7DAB24708312}"/>
                </a:ext>
              </a:extLst>
            </p:cNvPr>
            <p:cNvSpPr txBox="1"/>
            <p:nvPr/>
          </p:nvSpPr>
          <p:spPr>
            <a:xfrm>
              <a:off x="6194050" y="2752960"/>
              <a:ext cx="16080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i="0">
                  <a:effectLst/>
                </a:rPr>
                <a:t>Buildings </a:t>
              </a:r>
              <a:r>
                <a:rPr lang="it-IT" sz="1400"/>
                <a:t>e</a:t>
              </a:r>
              <a:r>
                <a:rPr lang="it-IT" sz="1400" b="0" i="0">
                  <a:effectLst/>
                </a:rPr>
                <a:t>nergy </a:t>
              </a:r>
              <a:r>
                <a:rPr lang="it-IT" sz="1400" b="0" i="0" err="1">
                  <a:effectLst/>
                </a:rPr>
                <a:t>efficiency</a:t>
              </a:r>
              <a:r>
                <a:rPr lang="it-IT" sz="1400" b="0" i="0">
                  <a:effectLst/>
                </a:rPr>
                <a:t> actions</a:t>
              </a:r>
              <a:endParaRPr sz="1400">
                <a:ea typeface="Roboto"/>
                <a:cs typeface="Roboto"/>
                <a:sym typeface="Roboto"/>
              </a:endParaRPr>
            </a:p>
          </p:txBody>
        </p:sp>
        <p:sp>
          <p:nvSpPr>
            <p:cNvPr id="58" name="Google Shape;710;p28">
              <a:extLst>
                <a:ext uri="{FF2B5EF4-FFF2-40B4-BE49-F238E27FC236}">
                  <a16:creationId xmlns:a16="http://schemas.microsoft.com/office/drawing/2014/main" id="{E43A06A2-2047-A842-C87E-96C083564C9D}"/>
                </a:ext>
              </a:extLst>
            </p:cNvPr>
            <p:cNvSpPr txBox="1"/>
            <p:nvPr/>
          </p:nvSpPr>
          <p:spPr>
            <a:xfrm>
              <a:off x="6194050" y="2468181"/>
              <a:ext cx="1604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ea typeface="Fira Sans Extra Condensed SemiBold"/>
                  <a:cs typeface="Fira Sans Extra Condensed SemiBold"/>
                  <a:sym typeface="Fira Sans Extra Condensed SemiBold"/>
                </a:rPr>
                <a:t>Energy</a:t>
              </a:r>
              <a:endParaRPr sz="1800"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pic>
        <p:nvPicPr>
          <p:cNvPr id="66" name="Immagine 65">
            <a:extLst>
              <a:ext uri="{FF2B5EF4-FFF2-40B4-BE49-F238E27FC236}">
                <a16:creationId xmlns:a16="http://schemas.microsoft.com/office/drawing/2014/main" id="{B46340EF-B8F3-FDFB-D3F5-22F7ACD1E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111" y="1401983"/>
            <a:ext cx="604550" cy="604550"/>
          </a:xfrm>
          <a:prstGeom prst="rect">
            <a:avLst/>
          </a:prstGeom>
        </p:spPr>
      </p:pic>
      <p:pic>
        <p:nvPicPr>
          <p:cNvPr id="67" name="Immagine 66">
            <a:extLst>
              <a:ext uri="{FF2B5EF4-FFF2-40B4-BE49-F238E27FC236}">
                <a16:creationId xmlns:a16="http://schemas.microsoft.com/office/drawing/2014/main" id="{10C4C6C8-3508-2697-E5CE-EA667B9B5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043" y="1499161"/>
            <a:ext cx="555535" cy="555535"/>
          </a:xfrm>
          <a:prstGeom prst="rect">
            <a:avLst/>
          </a:prstGeom>
        </p:spPr>
      </p:pic>
      <p:pic>
        <p:nvPicPr>
          <p:cNvPr id="68" name="Immagine 67">
            <a:extLst>
              <a:ext uri="{FF2B5EF4-FFF2-40B4-BE49-F238E27FC236}">
                <a16:creationId xmlns:a16="http://schemas.microsoft.com/office/drawing/2014/main" id="{CEE79FBA-5E38-6A4C-BE48-45752188A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011" y="1478481"/>
            <a:ext cx="593075" cy="593075"/>
          </a:xfrm>
          <a:prstGeom prst="rect">
            <a:avLst/>
          </a:prstGeom>
        </p:spPr>
      </p:pic>
      <p:sp>
        <p:nvSpPr>
          <p:cNvPr id="70" name="Google Shape;678;p28">
            <a:extLst>
              <a:ext uri="{FF2B5EF4-FFF2-40B4-BE49-F238E27FC236}">
                <a16:creationId xmlns:a16="http://schemas.microsoft.com/office/drawing/2014/main" id="{5A3ED7D1-C251-9179-AA8B-75D80FA2DC0A}"/>
              </a:ext>
            </a:extLst>
          </p:cNvPr>
          <p:cNvSpPr/>
          <p:nvPr/>
        </p:nvSpPr>
        <p:spPr>
          <a:xfrm>
            <a:off x="7026840" y="1771090"/>
            <a:ext cx="1685808" cy="2178124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679;p28">
            <a:extLst>
              <a:ext uri="{FF2B5EF4-FFF2-40B4-BE49-F238E27FC236}">
                <a16:creationId xmlns:a16="http://schemas.microsoft.com/office/drawing/2014/main" id="{E6CEC362-C70A-C486-DE5A-415A6C2FD802}"/>
              </a:ext>
            </a:extLst>
          </p:cNvPr>
          <p:cNvSpPr/>
          <p:nvPr/>
        </p:nvSpPr>
        <p:spPr>
          <a:xfrm>
            <a:off x="7377211" y="1278205"/>
            <a:ext cx="998100" cy="998100"/>
          </a:xfrm>
          <a:prstGeom prst="ellipse">
            <a:avLst/>
          </a:prstGeom>
          <a:noFill/>
          <a:ln w="28575" cap="flat" cmpd="sng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680;p28">
            <a:extLst>
              <a:ext uri="{FF2B5EF4-FFF2-40B4-BE49-F238E27FC236}">
                <a16:creationId xmlns:a16="http://schemas.microsoft.com/office/drawing/2014/main" id="{FFF73A7E-4387-9DAC-7BFD-91745B35C74D}"/>
              </a:ext>
            </a:extLst>
          </p:cNvPr>
          <p:cNvSpPr/>
          <p:nvPr/>
        </p:nvSpPr>
        <p:spPr>
          <a:xfrm>
            <a:off x="7473811" y="1374805"/>
            <a:ext cx="804900" cy="8049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703;p28">
            <a:extLst>
              <a:ext uri="{FF2B5EF4-FFF2-40B4-BE49-F238E27FC236}">
                <a16:creationId xmlns:a16="http://schemas.microsoft.com/office/drawing/2014/main" id="{4394E6C2-8FFF-BB24-1E7F-80F031546FE8}"/>
              </a:ext>
            </a:extLst>
          </p:cNvPr>
          <p:cNvGrpSpPr/>
          <p:nvPr/>
        </p:nvGrpSpPr>
        <p:grpSpPr>
          <a:xfrm>
            <a:off x="7065743" y="2471834"/>
            <a:ext cx="1608000" cy="1387622"/>
            <a:chOff x="3767988" y="2468256"/>
            <a:chExt cx="1608000" cy="721078"/>
          </a:xfrm>
        </p:grpSpPr>
        <p:sp>
          <p:nvSpPr>
            <p:cNvPr id="5" name="Google Shape;704;p28">
              <a:extLst>
                <a:ext uri="{FF2B5EF4-FFF2-40B4-BE49-F238E27FC236}">
                  <a16:creationId xmlns:a16="http://schemas.microsoft.com/office/drawing/2014/main" id="{F97DF241-2FF1-CD84-1708-97D0FDD81E95}"/>
                </a:ext>
              </a:extLst>
            </p:cNvPr>
            <p:cNvSpPr txBox="1"/>
            <p:nvPr/>
          </p:nvSpPr>
          <p:spPr>
            <a:xfrm>
              <a:off x="3767988" y="2752835"/>
              <a:ext cx="1608000" cy="43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None/>
              </a:pPr>
              <a:r>
                <a:rPr lang="en-US" sz="1400" noProof="0"/>
                <a:t>A</a:t>
              </a:r>
              <a:r>
                <a:rPr lang="en-US" sz="1400" b="0" i="0" noProof="0">
                  <a:effectLst/>
                </a:rPr>
                <a:t>ctions </a:t>
              </a:r>
              <a:r>
                <a:rPr lang="en-US" sz="1400" noProof="0"/>
                <a:t>for</a:t>
              </a:r>
              <a:r>
                <a:rPr lang="en-US" sz="1400" b="0" i="0" noProof="0">
                  <a:effectLst/>
                </a:rPr>
                <a:t> requalification of abandoned areas</a:t>
              </a:r>
              <a:endParaRPr lang="en-US" sz="1400" noProof="0">
                <a:ea typeface="Roboto"/>
                <a:cs typeface="Roboto"/>
                <a:sym typeface="Roboto"/>
              </a:endParaRPr>
            </a:p>
          </p:txBody>
        </p:sp>
        <p:sp>
          <p:nvSpPr>
            <p:cNvPr id="6" name="Google Shape;705;p28">
              <a:extLst>
                <a:ext uri="{FF2B5EF4-FFF2-40B4-BE49-F238E27FC236}">
                  <a16:creationId xmlns:a16="http://schemas.microsoft.com/office/drawing/2014/main" id="{3755B089-FC82-2D7D-D17A-05B90992BF7F}"/>
                </a:ext>
              </a:extLst>
            </p:cNvPr>
            <p:cNvSpPr txBox="1"/>
            <p:nvPr/>
          </p:nvSpPr>
          <p:spPr>
            <a:xfrm>
              <a:off x="3767988" y="2468256"/>
              <a:ext cx="16080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ea typeface="Fira Sans Extra Condensed SemiBold"/>
                  <a:cs typeface="Fira Sans Extra Condensed SemiBold"/>
                  <a:sym typeface="Fira Sans Extra Condensed SemiBold"/>
                </a:rPr>
                <a:t>Urban Sprawl</a:t>
              </a:r>
              <a:endParaRPr sz="1800"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7" name="Google Shape;685;p28">
            <a:extLst>
              <a:ext uri="{FF2B5EF4-FFF2-40B4-BE49-F238E27FC236}">
                <a16:creationId xmlns:a16="http://schemas.microsoft.com/office/drawing/2014/main" id="{02FF8D4E-73DF-56DF-31B3-9E8D7CC46D62}"/>
              </a:ext>
            </a:extLst>
          </p:cNvPr>
          <p:cNvSpPr/>
          <p:nvPr/>
        </p:nvSpPr>
        <p:spPr>
          <a:xfrm>
            <a:off x="2578781" y="4163276"/>
            <a:ext cx="4154511" cy="550856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80;p28">
            <a:extLst>
              <a:ext uri="{FF2B5EF4-FFF2-40B4-BE49-F238E27FC236}">
                <a16:creationId xmlns:a16="http://schemas.microsoft.com/office/drawing/2014/main" id="{A623074E-882A-9058-9984-0444E4058056}"/>
              </a:ext>
            </a:extLst>
          </p:cNvPr>
          <p:cNvSpPr/>
          <p:nvPr/>
        </p:nvSpPr>
        <p:spPr>
          <a:xfrm>
            <a:off x="2743689" y="4209281"/>
            <a:ext cx="446815" cy="44681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60512DC-6D45-5D67-2E5D-D34BCF88C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0688" y="4261335"/>
            <a:ext cx="361528" cy="361528"/>
          </a:xfrm>
          <a:prstGeom prst="rect">
            <a:avLst/>
          </a:prstGeom>
        </p:spPr>
      </p:pic>
      <p:sp>
        <p:nvSpPr>
          <p:cNvPr id="12" name="Google Shape;705;p28">
            <a:extLst>
              <a:ext uri="{FF2B5EF4-FFF2-40B4-BE49-F238E27FC236}">
                <a16:creationId xmlns:a16="http://schemas.microsoft.com/office/drawing/2014/main" id="{F98AD271-90A6-657C-49E9-CF4565755498}"/>
              </a:ext>
            </a:extLst>
          </p:cNvPr>
          <p:cNvSpPr txBox="1"/>
          <p:nvPr/>
        </p:nvSpPr>
        <p:spPr>
          <a:xfrm>
            <a:off x="3203361" y="4203641"/>
            <a:ext cx="3529931" cy="476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ea typeface="Fira Sans Extra Condensed SemiBold"/>
                <a:cs typeface="Fira Sans Extra Condensed SemiBold"/>
                <a:sym typeface="Fira Sans Extra Condensed SemiBold"/>
              </a:rPr>
              <a:t>Additional ideas are welcome!</a:t>
            </a:r>
            <a:endParaRPr sz="1800"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1C6D9A9-A700-4CC7-1678-4D66789A9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7097" y="1484125"/>
            <a:ext cx="548668" cy="54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25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3645B-1FD7-0258-7C94-1FC28D31D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FFE944D-37B6-8748-BCCB-6BDBFE037EA4}"/>
              </a:ext>
            </a:extLst>
          </p:cNvPr>
          <p:cNvSpPr txBox="1"/>
          <p:nvPr/>
        </p:nvSpPr>
        <p:spPr>
          <a:xfrm>
            <a:off x="0" y="4928459"/>
            <a:ext cx="613988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700" i="1"/>
              <a:t>The </a:t>
            </a:r>
            <a:r>
              <a:rPr lang="it-IT" sz="700" i="1" err="1"/>
              <a:t>material</a:t>
            </a:r>
            <a:r>
              <a:rPr lang="it-IT" sz="700" i="1"/>
              <a:t> of </a:t>
            </a:r>
            <a:r>
              <a:rPr lang="it-IT" sz="700" i="1" err="1"/>
              <a:t>this</a:t>
            </a:r>
            <a:r>
              <a:rPr lang="it-IT" sz="700" i="1"/>
              <a:t> </a:t>
            </a:r>
            <a:r>
              <a:rPr lang="it-IT" sz="700" i="1" err="1"/>
              <a:t>document</a:t>
            </a:r>
            <a:r>
              <a:rPr lang="it-IT" sz="700" i="1"/>
              <a:t> must be </a:t>
            </a:r>
            <a:r>
              <a:rPr lang="it-IT" sz="700" i="1" err="1"/>
              <a:t>considered</a:t>
            </a:r>
            <a:r>
              <a:rPr lang="it-IT" sz="700" i="1"/>
              <a:t> </a:t>
            </a:r>
            <a:r>
              <a:rPr lang="it-IT" sz="700" i="1" err="1"/>
              <a:t>as</a:t>
            </a:r>
            <a:r>
              <a:rPr lang="it-IT" sz="700" i="1"/>
              <a:t> </a:t>
            </a:r>
            <a:r>
              <a:rPr lang="it-IT" sz="700" i="1" err="1"/>
              <a:t>property</a:t>
            </a:r>
            <a:r>
              <a:rPr lang="it-IT" sz="700" i="1"/>
              <a:t> of DATA </a:t>
            </a:r>
            <a:r>
              <a:rPr lang="it-IT" sz="700" i="1" err="1"/>
              <a:t>Reply</a:t>
            </a:r>
            <a:r>
              <a:rPr lang="it-IT" sz="700" i="1"/>
              <a:t> </a:t>
            </a:r>
            <a:r>
              <a:rPr lang="it-IT" sz="700" i="1" err="1"/>
              <a:t>s.r.l</a:t>
            </a:r>
            <a:r>
              <a:rPr lang="it-IT" sz="700" i="1"/>
              <a:t>, </a:t>
            </a:r>
            <a:r>
              <a:rPr lang="it-IT" sz="700" i="1" err="1"/>
              <a:t>confidential</a:t>
            </a:r>
            <a:r>
              <a:rPr lang="it-IT" sz="700" i="1"/>
              <a:t> and </a:t>
            </a:r>
            <a:r>
              <a:rPr lang="it-IT" sz="700" i="1" err="1"/>
              <a:t>not</a:t>
            </a:r>
            <a:r>
              <a:rPr lang="it-IT" sz="700" i="1"/>
              <a:t> </a:t>
            </a:r>
            <a:r>
              <a:rPr lang="it-IT" sz="700" i="1" err="1"/>
              <a:t>disclosable</a:t>
            </a:r>
            <a:r>
              <a:rPr lang="it-IT" sz="700" i="1"/>
              <a:t> to </a:t>
            </a:r>
            <a:r>
              <a:rPr lang="it-IT" sz="700" i="1" err="1"/>
              <a:t>any</a:t>
            </a:r>
            <a:r>
              <a:rPr lang="it-IT" sz="700" i="1"/>
              <a:t> </a:t>
            </a:r>
            <a:r>
              <a:rPr lang="it-IT" sz="700" i="1" err="1"/>
              <a:t>third</a:t>
            </a:r>
            <a:r>
              <a:rPr lang="it-IT" sz="700" i="1"/>
              <a:t> party</a:t>
            </a:r>
            <a:endParaRPr lang="it-IT" sz="70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13936F3-BF84-3CBB-34F9-5EC6AA7BD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52" y="408191"/>
            <a:ext cx="7968163" cy="266461"/>
          </a:xfrm>
        </p:spPr>
        <p:txBody>
          <a:bodyPr/>
          <a:lstStyle/>
          <a:p>
            <a:r>
              <a:rPr lang="de-DE" dirty="0" err="1"/>
              <a:t>Proposal</a:t>
            </a:r>
            <a:r>
              <a:rPr lang="de-DE" dirty="0"/>
              <a:t> CONTEXT</a:t>
            </a:r>
            <a:endParaRPr lang="it-IT" dirty="0"/>
          </a:p>
        </p:txBody>
      </p:sp>
      <p:sp>
        <p:nvSpPr>
          <p:cNvPr id="90" name="Google Shape;305;p21">
            <a:extLst>
              <a:ext uri="{FF2B5EF4-FFF2-40B4-BE49-F238E27FC236}">
                <a16:creationId xmlns:a16="http://schemas.microsoft.com/office/drawing/2014/main" id="{8997DC23-1667-5885-6FD3-A29F7FCAD9D4}"/>
              </a:ext>
            </a:extLst>
          </p:cNvPr>
          <p:cNvSpPr/>
          <p:nvPr/>
        </p:nvSpPr>
        <p:spPr>
          <a:xfrm>
            <a:off x="3337409" y="4061934"/>
            <a:ext cx="4704760" cy="48720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306;p21">
            <a:extLst>
              <a:ext uri="{FF2B5EF4-FFF2-40B4-BE49-F238E27FC236}">
                <a16:creationId xmlns:a16="http://schemas.microsoft.com/office/drawing/2014/main" id="{15EEA807-3329-1256-92E3-1049D9BB4C57}"/>
              </a:ext>
            </a:extLst>
          </p:cNvPr>
          <p:cNvSpPr/>
          <p:nvPr/>
        </p:nvSpPr>
        <p:spPr>
          <a:xfrm>
            <a:off x="3800433" y="2827184"/>
            <a:ext cx="5097075" cy="48720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307;p21">
            <a:extLst>
              <a:ext uri="{FF2B5EF4-FFF2-40B4-BE49-F238E27FC236}">
                <a16:creationId xmlns:a16="http://schemas.microsoft.com/office/drawing/2014/main" id="{0E79EA1A-0EC3-E1CE-C7B6-834E6F112D25}"/>
              </a:ext>
            </a:extLst>
          </p:cNvPr>
          <p:cNvSpPr/>
          <p:nvPr/>
        </p:nvSpPr>
        <p:spPr>
          <a:xfrm>
            <a:off x="3337409" y="1592446"/>
            <a:ext cx="4389300" cy="48720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308;p21">
            <a:extLst>
              <a:ext uri="{FF2B5EF4-FFF2-40B4-BE49-F238E27FC236}">
                <a16:creationId xmlns:a16="http://schemas.microsoft.com/office/drawing/2014/main" id="{AFAAD9A5-23D9-6D5D-1C45-7240594FA47D}"/>
              </a:ext>
            </a:extLst>
          </p:cNvPr>
          <p:cNvSpPr/>
          <p:nvPr/>
        </p:nvSpPr>
        <p:spPr>
          <a:xfrm>
            <a:off x="1065580" y="1909830"/>
            <a:ext cx="2321700" cy="2322000"/>
          </a:xfrm>
          <a:prstGeom prst="pie">
            <a:avLst>
              <a:gd name="adj1" fmla="val 1977407"/>
              <a:gd name="adj2" fmla="val 8260061"/>
            </a:avLst>
          </a:prstGeom>
          <a:noFill/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309;p21">
            <a:extLst>
              <a:ext uri="{FF2B5EF4-FFF2-40B4-BE49-F238E27FC236}">
                <a16:creationId xmlns:a16="http://schemas.microsoft.com/office/drawing/2014/main" id="{0FD08621-7D12-62FC-6DE9-09CF9AB9B4AF}"/>
              </a:ext>
            </a:extLst>
          </p:cNvPr>
          <p:cNvSpPr/>
          <p:nvPr/>
        </p:nvSpPr>
        <p:spPr>
          <a:xfrm>
            <a:off x="1065580" y="1909830"/>
            <a:ext cx="2321700" cy="2322000"/>
          </a:xfrm>
          <a:prstGeom prst="pie">
            <a:avLst>
              <a:gd name="adj1" fmla="val 18432310"/>
              <a:gd name="adj2" fmla="val 2154571"/>
            </a:avLst>
          </a:prstGeom>
          <a:noFill/>
          <a:ln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310;p21">
            <a:extLst>
              <a:ext uri="{FF2B5EF4-FFF2-40B4-BE49-F238E27FC236}">
                <a16:creationId xmlns:a16="http://schemas.microsoft.com/office/drawing/2014/main" id="{6277B0E4-4C1C-D557-C55D-D4D29BB1CE7F}"/>
              </a:ext>
            </a:extLst>
          </p:cNvPr>
          <p:cNvSpPr/>
          <p:nvPr/>
        </p:nvSpPr>
        <p:spPr>
          <a:xfrm>
            <a:off x="1065580" y="1909830"/>
            <a:ext cx="2321700" cy="2322000"/>
          </a:xfrm>
          <a:prstGeom prst="pie">
            <a:avLst>
              <a:gd name="adj1" fmla="val 12921028"/>
              <a:gd name="adj2" fmla="val 18455765"/>
            </a:avLst>
          </a:prstGeom>
          <a:noFill/>
          <a:ln>
            <a:solidFill>
              <a:schemeClr val="accent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312;p21">
            <a:extLst>
              <a:ext uri="{FF2B5EF4-FFF2-40B4-BE49-F238E27FC236}">
                <a16:creationId xmlns:a16="http://schemas.microsoft.com/office/drawing/2014/main" id="{C2B776AB-681C-C612-1732-8A4C71AA0573}"/>
              </a:ext>
            </a:extLst>
          </p:cNvPr>
          <p:cNvSpPr/>
          <p:nvPr/>
        </p:nvSpPr>
        <p:spPr>
          <a:xfrm>
            <a:off x="1377897" y="2223884"/>
            <a:ext cx="1697400" cy="16974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128588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313;p21">
            <a:extLst>
              <a:ext uri="{FF2B5EF4-FFF2-40B4-BE49-F238E27FC236}">
                <a16:creationId xmlns:a16="http://schemas.microsoft.com/office/drawing/2014/main" id="{4FCCC404-2B2F-86D3-1FDB-D66CF96DBEB6}"/>
              </a:ext>
            </a:extLst>
          </p:cNvPr>
          <p:cNvSpPr/>
          <p:nvPr/>
        </p:nvSpPr>
        <p:spPr>
          <a:xfrm rot="-2700000" flipH="1">
            <a:off x="3367174" y="2594144"/>
            <a:ext cx="953321" cy="953321"/>
          </a:xfrm>
          <a:prstGeom prst="teardrop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71438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314;p21">
            <a:extLst>
              <a:ext uri="{FF2B5EF4-FFF2-40B4-BE49-F238E27FC236}">
                <a16:creationId xmlns:a16="http://schemas.microsoft.com/office/drawing/2014/main" id="{7B9A480C-8E95-9468-BCB1-434453AB5DC2}"/>
              </a:ext>
            </a:extLst>
          </p:cNvPr>
          <p:cNvSpPr/>
          <p:nvPr/>
        </p:nvSpPr>
        <p:spPr>
          <a:xfrm>
            <a:off x="3462468" y="2689510"/>
            <a:ext cx="762600" cy="762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315;p21">
            <a:extLst>
              <a:ext uri="{FF2B5EF4-FFF2-40B4-BE49-F238E27FC236}">
                <a16:creationId xmlns:a16="http://schemas.microsoft.com/office/drawing/2014/main" id="{FBFAC3BC-DAFC-15B1-07A5-8A3E48BF4319}"/>
              </a:ext>
            </a:extLst>
          </p:cNvPr>
          <p:cNvSpPr/>
          <p:nvPr/>
        </p:nvSpPr>
        <p:spPr>
          <a:xfrm rot="-10128404">
            <a:off x="2715045" y="1359706"/>
            <a:ext cx="953538" cy="953538"/>
          </a:xfrm>
          <a:prstGeom prst="teardrop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accent3"/>
            </a:solidFill>
          </a:ln>
          <a:effectLst>
            <a:outerShdw blurRad="71438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316;p21">
            <a:extLst>
              <a:ext uri="{FF2B5EF4-FFF2-40B4-BE49-F238E27FC236}">
                <a16:creationId xmlns:a16="http://schemas.microsoft.com/office/drawing/2014/main" id="{19B769D0-186B-BCF7-F5EF-ECA9DCC0F544}"/>
              </a:ext>
            </a:extLst>
          </p:cNvPr>
          <p:cNvSpPr/>
          <p:nvPr/>
        </p:nvSpPr>
        <p:spPr>
          <a:xfrm rot="-671596" flipH="1">
            <a:off x="2715045" y="3836782"/>
            <a:ext cx="953538" cy="953538"/>
          </a:xfrm>
          <a:prstGeom prst="teardrop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71438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317;p21">
            <a:extLst>
              <a:ext uri="{FF2B5EF4-FFF2-40B4-BE49-F238E27FC236}">
                <a16:creationId xmlns:a16="http://schemas.microsoft.com/office/drawing/2014/main" id="{B8CBA451-1B90-51F7-EF05-89604C6628C0}"/>
              </a:ext>
            </a:extLst>
          </p:cNvPr>
          <p:cNvSpPr/>
          <p:nvPr/>
        </p:nvSpPr>
        <p:spPr>
          <a:xfrm>
            <a:off x="2810539" y="1454990"/>
            <a:ext cx="762600" cy="762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318;p21">
            <a:extLst>
              <a:ext uri="{FF2B5EF4-FFF2-40B4-BE49-F238E27FC236}">
                <a16:creationId xmlns:a16="http://schemas.microsoft.com/office/drawing/2014/main" id="{38546F50-242F-25DE-1928-852518C29E41}"/>
              </a:ext>
            </a:extLst>
          </p:cNvPr>
          <p:cNvSpPr/>
          <p:nvPr/>
        </p:nvSpPr>
        <p:spPr>
          <a:xfrm>
            <a:off x="2810539" y="3928644"/>
            <a:ext cx="762600" cy="762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336;p21">
            <a:extLst>
              <a:ext uri="{FF2B5EF4-FFF2-40B4-BE49-F238E27FC236}">
                <a16:creationId xmlns:a16="http://schemas.microsoft.com/office/drawing/2014/main" id="{CE555870-E1EC-3993-ED92-9854770178C7}"/>
              </a:ext>
            </a:extLst>
          </p:cNvPr>
          <p:cNvSpPr txBox="1"/>
          <p:nvPr/>
        </p:nvSpPr>
        <p:spPr>
          <a:xfrm>
            <a:off x="6510988" y="1641846"/>
            <a:ext cx="10824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Jupiter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2" name="Google Shape;338;p21">
            <a:extLst>
              <a:ext uri="{FF2B5EF4-FFF2-40B4-BE49-F238E27FC236}">
                <a16:creationId xmlns:a16="http://schemas.microsoft.com/office/drawing/2014/main" id="{9E5096F3-FE69-4295-4BAD-5025865BBD91}"/>
              </a:ext>
            </a:extLst>
          </p:cNvPr>
          <p:cNvSpPr txBox="1"/>
          <p:nvPr/>
        </p:nvSpPr>
        <p:spPr>
          <a:xfrm>
            <a:off x="7107338" y="2876398"/>
            <a:ext cx="10824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Saturn</a:t>
            </a:r>
            <a:endParaRPr sz="200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125" name="Subtitle 5">
            <a:extLst>
              <a:ext uri="{FF2B5EF4-FFF2-40B4-BE49-F238E27FC236}">
                <a16:creationId xmlns:a16="http://schemas.microsoft.com/office/drawing/2014/main" id="{0EE7F7EB-E493-C550-7743-3DB8CE14D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852" y="753750"/>
            <a:ext cx="7968163" cy="328820"/>
          </a:xfrm>
        </p:spPr>
        <p:txBody>
          <a:bodyPr/>
          <a:lstStyle/>
          <a:p>
            <a:r>
              <a:rPr lang="en-US" dirty="0"/>
              <a:t>Needed Competences</a:t>
            </a:r>
          </a:p>
        </p:txBody>
      </p:sp>
      <p:sp>
        <p:nvSpPr>
          <p:cNvPr id="126" name="Google Shape;1674;p32">
            <a:extLst>
              <a:ext uri="{FF2B5EF4-FFF2-40B4-BE49-F238E27FC236}">
                <a16:creationId xmlns:a16="http://schemas.microsoft.com/office/drawing/2014/main" id="{BEB106AF-758A-C31B-3765-5EBFAE33FCBE}"/>
              </a:ext>
            </a:extLst>
          </p:cNvPr>
          <p:cNvSpPr txBox="1"/>
          <p:nvPr/>
        </p:nvSpPr>
        <p:spPr>
          <a:xfrm>
            <a:off x="1473430" y="3056672"/>
            <a:ext cx="1506000" cy="48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0" i="0" dirty="0">
                <a:solidFill>
                  <a:schemeClr val="bg1"/>
                </a:solidFill>
                <a:effectLst/>
              </a:rPr>
              <a:t>Technical Partner</a:t>
            </a:r>
            <a:endParaRPr sz="1600" dirty="0">
              <a:solidFill>
                <a:schemeClr val="bg1"/>
              </a:solidFill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" name="Google Shape;1592;p32">
            <a:extLst>
              <a:ext uri="{FF2B5EF4-FFF2-40B4-BE49-F238E27FC236}">
                <a16:creationId xmlns:a16="http://schemas.microsoft.com/office/drawing/2014/main" id="{1FAD8008-59E0-51DF-C808-C852736F3D4F}"/>
              </a:ext>
            </a:extLst>
          </p:cNvPr>
          <p:cNvSpPr txBox="1"/>
          <p:nvPr/>
        </p:nvSpPr>
        <p:spPr>
          <a:xfrm>
            <a:off x="3687893" y="1632840"/>
            <a:ext cx="3988575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it-IT" sz="1000" b="1" i="0" dirty="0">
                <a:effectLst/>
              </a:rPr>
              <a:t>Public </a:t>
            </a:r>
            <a:r>
              <a:rPr lang="it-IT" sz="1000" b="1" i="0" dirty="0" err="1">
                <a:effectLst/>
              </a:rPr>
              <a:t>Authorities</a:t>
            </a:r>
            <a:r>
              <a:rPr lang="it-IT" sz="1000" b="1" i="0" dirty="0">
                <a:effectLst/>
              </a:rPr>
              <a:t> and Local </a:t>
            </a:r>
            <a:r>
              <a:rPr lang="it-IT" sz="1000" b="1" i="0" dirty="0" err="1">
                <a:effectLst/>
              </a:rPr>
              <a:t>Administrations</a:t>
            </a:r>
            <a:r>
              <a:rPr lang="it-IT" sz="1000" b="1" i="0" dirty="0">
                <a:effectLst/>
              </a:rPr>
              <a:t> </a:t>
            </a:r>
            <a:r>
              <a:rPr lang="it-IT" sz="1000" dirty="0"/>
              <a:t>to </a:t>
            </a:r>
            <a:r>
              <a:rPr lang="it-IT" sz="1000" dirty="0" err="1"/>
              <a:t>p</a:t>
            </a:r>
            <a:r>
              <a:rPr lang="it-IT" sz="1000" b="0" i="0" dirty="0" err="1">
                <a:effectLst/>
              </a:rPr>
              <a:t>rovide</a:t>
            </a:r>
            <a:r>
              <a:rPr lang="it-IT" sz="1000" b="0" i="0" dirty="0">
                <a:effectLst/>
              </a:rPr>
              <a:t> pilot </a:t>
            </a:r>
            <a:r>
              <a:rPr lang="it-IT" sz="1000" b="0" i="0" dirty="0" err="1">
                <a:effectLst/>
              </a:rPr>
              <a:t>cases</a:t>
            </a:r>
            <a:r>
              <a:rPr lang="it-IT" sz="1000" b="0" i="0" dirty="0">
                <a:effectLst/>
              </a:rPr>
              <a:t>, facilitate </a:t>
            </a:r>
            <a:r>
              <a:rPr lang="it-IT" sz="1000" b="0" i="0" dirty="0" err="1">
                <a:effectLst/>
              </a:rPr>
              <a:t>solution</a:t>
            </a:r>
            <a:r>
              <a:rPr lang="it-IT" sz="1000" b="0" i="0" dirty="0">
                <a:effectLst/>
              </a:rPr>
              <a:t> deployment, </a:t>
            </a:r>
            <a:r>
              <a:rPr lang="it-IT" sz="1000" b="0" i="0" dirty="0" err="1">
                <a:effectLst/>
              </a:rPr>
              <a:t>ensure</a:t>
            </a:r>
            <a:r>
              <a:rPr lang="it-IT" sz="1000" b="0" i="0" dirty="0">
                <a:effectLst/>
              </a:rPr>
              <a:t> </a:t>
            </a:r>
            <a:r>
              <a:rPr lang="it-IT" sz="1000" b="0" i="0" dirty="0" err="1">
                <a:effectLst/>
              </a:rPr>
              <a:t>real</a:t>
            </a:r>
            <a:r>
              <a:rPr lang="it-IT" sz="1000" b="0" i="0" dirty="0">
                <a:effectLst/>
              </a:rPr>
              <a:t> </a:t>
            </a:r>
            <a:r>
              <a:rPr lang="it-IT" sz="1000" b="0" i="0" dirty="0" err="1">
                <a:effectLst/>
              </a:rPr>
              <a:t>territorial</a:t>
            </a:r>
            <a:r>
              <a:rPr lang="it-IT" sz="1000" b="0" i="0" dirty="0">
                <a:effectLst/>
              </a:rPr>
              <a:t> impact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55F491-8656-F0CF-38AB-33D3479F4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5" b="25333"/>
          <a:stretch/>
        </p:blipFill>
        <p:spPr bwMode="auto">
          <a:xfrm>
            <a:off x="1728557" y="2424218"/>
            <a:ext cx="959780" cy="5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5C98D07-92F2-0741-58EB-598C39621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022" y="1569475"/>
            <a:ext cx="523360" cy="52336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D33CC29-4CF6-EE58-A2DD-3BCB2E839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3243" y="2760926"/>
            <a:ext cx="621050" cy="62105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FD488EA-A5DE-F9AC-F1A9-41F39FA288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876" y="4121115"/>
            <a:ext cx="481716" cy="481716"/>
          </a:xfrm>
          <a:prstGeom prst="rect">
            <a:avLst/>
          </a:prstGeom>
        </p:spPr>
      </p:pic>
      <p:grpSp>
        <p:nvGrpSpPr>
          <p:cNvPr id="16" name="Gruppo 15">
            <a:extLst>
              <a:ext uri="{FF2B5EF4-FFF2-40B4-BE49-F238E27FC236}">
                <a16:creationId xmlns:a16="http://schemas.microsoft.com/office/drawing/2014/main" id="{5AD97A4C-3AEF-5D21-0DFB-8232FACA94C6}"/>
              </a:ext>
            </a:extLst>
          </p:cNvPr>
          <p:cNvGrpSpPr/>
          <p:nvPr/>
        </p:nvGrpSpPr>
        <p:grpSpPr>
          <a:xfrm>
            <a:off x="374511" y="1064871"/>
            <a:ext cx="1553047" cy="557734"/>
            <a:chOff x="6660190" y="4452173"/>
            <a:chExt cx="1553047" cy="557734"/>
          </a:xfrm>
        </p:grpSpPr>
        <p:sp>
          <p:nvSpPr>
            <p:cNvPr id="12" name="Rettangolo con angoli arrotondati 11">
              <a:extLst>
                <a:ext uri="{FF2B5EF4-FFF2-40B4-BE49-F238E27FC236}">
                  <a16:creationId xmlns:a16="http://schemas.microsoft.com/office/drawing/2014/main" id="{DF4FD0AF-DF37-6344-FE30-7283DF65DF78}"/>
                </a:ext>
              </a:extLst>
            </p:cNvPr>
            <p:cNvSpPr/>
            <p:nvPr/>
          </p:nvSpPr>
          <p:spPr>
            <a:xfrm>
              <a:off x="6660190" y="4452173"/>
              <a:ext cx="1473885" cy="549197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FDAB2B6F-25E5-E337-47D5-70156B817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27849" y="4573394"/>
              <a:ext cx="323830" cy="323830"/>
            </a:xfrm>
            <a:prstGeom prst="rect">
              <a:avLst/>
            </a:prstGeom>
          </p:spPr>
        </p:pic>
        <p:sp>
          <p:nvSpPr>
            <p:cNvPr id="11" name="Google Shape;1592;p32">
              <a:extLst>
                <a:ext uri="{FF2B5EF4-FFF2-40B4-BE49-F238E27FC236}">
                  <a16:creationId xmlns:a16="http://schemas.microsoft.com/office/drawing/2014/main" id="{F921BBE8-418F-D712-2535-C2E35CBE6262}"/>
                </a:ext>
              </a:extLst>
            </p:cNvPr>
            <p:cNvSpPr txBox="1"/>
            <p:nvPr/>
          </p:nvSpPr>
          <p:spPr>
            <a:xfrm>
              <a:off x="7198501" y="4460710"/>
              <a:ext cx="1014736" cy="5491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l"/>
              <a:r>
                <a:rPr lang="it-IT" sz="1000" b="1" i="0" dirty="0">
                  <a:solidFill>
                    <a:schemeClr val="bg1"/>
                  </a:solidFill>
                  <a:effectLst/>
                </a:rPr>
                <a:t>Project Coordinator </a:t>
              </a:r>
              <a:r>
                <a:rPr lang="it-IT" sz="1000" b="1" i="0" dirty="0" err="1">
                  <a:solidFill>
                    <a:schemeClr val="bg1"/>
                  </a:solidFill>
                  <a:effectLst/>
                </a:rPr>
                <a:t>needed</a:t>
              </a:r>
              <a:endParaRPr lang="it-IT" sz="1000" b="0" i="0" dirty="0"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14" name="Google Shape;1592;p32">
            <a:extLst>
              <a:ext uri="{FF2B5EF4-FFF2-40B4-BE49-F238E27FC236}">
                <a16:creationId xmlns:a16="http://schemas.microsoft.com/office/drawing/2014/main" id="{639A88A8-EC70-BAD3-2103-4A84D7497431}"/>
              </a:ext>
            </a:extLst>
          </p:cNvPr>
          <p:cNvSpPr txBox="1"/>
          <p:nvPr/>
        </p:nvSpPr>
        <p:spPr>
          <a:xfrm>
            <a:off x="4280213" y="2786592"/>
            <a:ext cx="4704761" cy="55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it-IT" sz="1000" b="1" dirty="0" err="1"/>
              <a:t>R</a:t>
            </a:r>
            <a:r>
              <a:rPr lang="it-IT" sz="1000" b="1" i="0" dirty="0" err="1">
                <a:effectLst/>
              </a:rPr>
              <a:t>esearch</a:t>
            </a:r>
            <a:r>
              <a:rPr lang="it-IT" sz="1000" b="1" i="0" dirty="0">
                <a:effectLst/>
              </a:rPr>
              <a:t> centers, and </a:t>
            </a:r>
            <a:r>
              <a:rPr lang="it-IT" sz="1000" b="1" i="0" dirty="0" err="1">
                <a:effectLst/>
              </a:rPr>
              <a:t>climate</a:t>
            </a:r>
            <a:r>
              <a:rPr lang="it-IT" sz="1000" b="1" i="0" dirty="0">
                <a:effectLst/>
              </a:rPr>
              <a:t> </a:t>
            </a:r>
            <a:r>
              <a:rPr lang="it-IT" sz="1000" b="1" i="0" dirty="0" err="1">
                <a:effectLst/>
              </a:rPr>
              <a:t>experts</a:t>
            </a:r>
            <a:r>
              <a:rPr lang="it-IT" sz="1000" b="1" i="0" dirty="0">
                <a:effectLst/>
              </a:rPr>
              <a:t> </a:t>
            </a:r>
            <a:r>
              <a:rPr lang="it-IT" sz="1000" b="0" i="0" dirty="0">
                <a:effectLst/>
              </a:rPr>
              <a:t>with </a:t>
            </a:r>
            <a:r>
              <a:rPr lang="it-IT" sz="1000" b="0" i="0" dirty="0" err="1">
                <a:effectLst/>
              </a:rPr>
              <a:t>experience</a:t>
            </a:r>
            <a:r>
              <a:rPr lang="it-IT" sz="1000" b="0" i="0" dirty="0">
                <a:effectLst/>
              </a:rPr>
              <a:t> in </a:t>
            </a:r>
            <a:r>
              <a:rPr lang="it-IT" sz="1000" b="0" i="0" dirty="0" err="1">
                <a:effectLst/>
              </a:rPr>
              <a:t>climate</a:t>
            </a:r>
            <a:r>
              <a:rPr lang="it-IT" sz="1000" b="0" i="0" dirty="0">
                <a:effectLst/>
              </a:rPr>
              <a:t> </a:t>
            </a:r>
            <a:r>
              <a:rPr lang="it-IT" sz="1000" b="0" i="0" dirty="0" err="1">
                <a:effectLst/>
              </a:rPr>
              <a:t>adaptation</a:t>
            </a:r>
            <a:r>
              <a:rPr lang="it-IT" sz="1000" b="0" i="0" dirty="0">
                <a:effectLst/>
              </a:rPr>
              <a:t>, risk </a:t>
            </a:r>
            <a:r>
              <a:rPr lang="it-IT" sz="1000" b="0" i="0" dirty="0" err="1">
                <a:effectLst/>
              </a:rPr>
              <a:t>assessment</a:t>
            </a:r>
            <a:r>
              <a:rPr lang="it-IT" sz="1000" b="0" i="0" dirty="0">
                <a:effectLst/>
              </a:rPr>
              <a:t>, and urban </a:t>
            </a:r>
            <a:r>
              <a:rPr lang="it-IT" sz="1000" b="0" i="0" dirty="0" err="1">
                <a:effectLst/>
              </a:rPr>
              <a:t>resilience</a:t>
            </a:r>
            <a:r>
              <a:rPr lang="it-IT" sz="1000" b="0" i="0" dirty="0">
                <a:effectLst/>
              </a:rPr>
              <a:t>, for </a:t>
            </a:r>
            <a:r>
              <a:rPr lang="it-IT" sz="1000" b="0" i="0" dirty="0" err="1">
                <a:effectLst/>
              </a:rPr>
              <a:t>technology</a:t>
            </a:r>
            <a:r>
              <a:rPr lang="it-IT" sz="1000" b="0" i="0" dirty="0">
                <a:effectLst/>
              </a:rPr>
              <a:t> </a:t>
            </a:r>
            <a:r>
              <a:rPr lang="it-IT" sz="1000" b="0" i="0" dirty="0" err="1">
                <a:effectLst/>
              </a:rPr>
              <a:t>validation</a:t>
            </a:r>
            <a:r>
              <a:rPr lang="it-IT" sz="1000" b="0" i="0" dirty="0">
                <a:effectLst/>
              </a:rPr>
              <a:t>, </a:t>
            </a:r>
            <a:r>
              <a:rPr lang="it-IT" sz="1000" b="0" i="0" dirty="0" err="1">
                <a:effectLst/>
              </a:rPr>
              <a:t>climate</a:t>
            </a:r>
            <a:r>
              <a:rPr lang="it-IT" sz="1000" b="0" i="0" dirty="0">
                <a:effectLst/>
              </a:rPr>
              <a:t> risk and impact </a:t>
            </a:r>
            <a:r>
              <a:rPr lang="it-IT" sz="1000" b="0" i="0" dirty="0" err="1">
                <a:effectLst/>
              </a:rPr>
              <a:t>assessment</a:t>
            </a:r>
            <a:endParaRPr lang="it-IT" sz="1000" b="0" i="0" dirty="0">
              <a:effectLst/>
            </a:endParaRPr>
          </a:p>
        </p:txBody>
      </p:sp>
      <p:sp>
        <p:nvSpPr>
          <p:cNvPr id="15" name="Google Shape;1592;p32">
            <a:extLst>
              <a:ext uri="{FF2B5EF4-FFF2-40B4-BE49-F238E27FC236}">
                <a16:creationId xmlns:a16="http://schemas.microsoft.com/office/drawing/2014/main" id="{A69670F2-CEA2-D923-BF0A-CD0417C69053}"/>
              </a:ext>
            </a:extLst>
          </p:cNvPr>
          <p:cNvSpPr txBox="1"/>
          <p:nvPr/>
        </p:nvSpPr>
        <p:spPr>
          <a:xfrm>
            <a:off x="3687893" y="4088922"/>
            <a:ext cx="4290105" cy="3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it-IT" sz="1000" b="1" i="0" dirty="0" err="1">
                <a:effectLst/>
              </a:rPr>
              <a:t>NGOs</a:t>
            </a:r>
            <a:r>
              <a:rPr lang="it-IT" sz="1000" b="1" i="0" dirty="0">
                <a:effectLst/>
              </a:rPr>
              <a:t>, </a:t>
            </a:r>
            <a:r>
              <a:rPr lang="it-IT" sz="1000" b="1" i="0" dirty="0" err="1">
                <a:effectLst/>
              </a:rPr>
              <a:t>citizen</a:t>
            </a:r>
            <a:r>
              <a:rPr lang="it-IT" sz="1000" b="1" i="0" dirty="0">
                <a:effectLst/>
              </a:rPr>
              <a:t> </a:t>
            </a:r>
            <a:r>
              <a:rPr lang="it-IT" sz="1000" b="1" i="0" dirty="0" err="1">
                <a:effectLst/>
              </a:rPr>
              <a:t>associations</a:t>
            </a:r>
            <a:r>
              <a:rPr lang="it-IT" sz="1000" b="1" i="0" dirty="0">
                <a:effectLst/>
              </a:rPr>
              <a:t>, training providers</a:t>
            </a:r>
            <a:r>
              <a:rPr lang="it-IT" sz="1000" b="0" i="0" dirty="0">
                <a:effectLst/>
              </a:rPr>
              <a:t>, and </a:t>
            </a:r>
            <a:r>
              <a:rPr lang="it-IT" sz="1000" b="0" i="0" dirty="0" err="1">
                <a:effectLst/>
              </a:rPr>
              <a:t>dissemination</a:t>
            </a:r>
            <a:r>
              <a:rPr lang="it-IT" sz="1000" b="0" i="0" dirty="0">
                <a:effectLst/>
              </a:rPr>
              <a:t> </a:t>
            </a:r>
            <a:r>
              <a:rPr lang="it-IT" sz="1000" b="0" i="0" dirty="0" err="1">
                <a:effectLst/>
              </a:rPr>
              <a:t>experts</a:t>
            </a:r>
            <a:r>
              <a:rPr lang="it-IT" sz="1000" b="0" i="0" dirty="0">
                <a:effectLst/>
              </a:rPr>
              <a:t> </a:t>
            </a:r>
            <a:r>
              <a:rPr lang="it-IT" sz="1000" b="0" i="0" dirty="0" err="1">
                <a:effectLst/>
              </a:rPr>
              <a:t>focused</a:t>
            </a:r>
            <a:r>
              <a:rPr lang="it-IT" sz="1000" b="0" i="0" dirty="0">
                <a:effectLst/>
              </a:rPr>
              <a:t> on community engagement, co-</a:t>
            </a:r>
            <a:r>
              <a:rPr lang="it-IT" sz="1000" b="0" i="0" dirty="0" err="1">
                <a:effectLst/>
              </a:rPr>
              <a:t>creation</a:t>
            </a:r>
            <a:r>
              <a:rPr lang="it-IT" sz="1000" b="0" i="0" dirty="0">
                <a:effectLst/>
              </a:rPr>
              <a:t>, training, </a:t>
            </a:r>
            <a:r>
              <a:rPr lang="it-IT" sz="1000" b="0" i="0" dirty="0" err="1">
                <a:effectLst/>
              </a:rPr>
              <a:t>dissemination</a:t>
            </a:r>
            <a:r>
              <a:rPr lang="it-IT" sz="1000" b="0" i="0" dirty="0">
                <a:effectLst/>
              </a:rPr>
              <a:t> of </a:t>
            </a:r>
            <a:r>
              <a:rPr lang="it-IT" sz="1000" b="0" i="0" dirty="0" err="1">
                <a:effectLst/>
              </a:rPr>
              <a:t>results</a:t>
            </a:r>
            <a:r>
              <a:rPr lang="it-IT" sz="1000" b="0" i="0" dirty="0">
                <a:effectLst/>
              </a:rPr>
              <a:t>, and monitoring of social impact.</a:t>
            </a:r>
          </a:p>
        </p:txBody>
      </p:sp>
    </p:spTree>
    <p:extLst>
      <p:ext uri="{BB962C8B-B14F-4D97-AF65-F5344CB8AC3E}">
        <p14:creationId xmlns:p14="http://schemas.microsoft.com/office/powerpoint/2010/main" val="3579905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A7710-1A1E-068B-5AA7-94EBF68F3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9344F6-90A4-F703-6980-A6B91DA0B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888" y="2145571"/>
            <a:ext cx="7582223" cy="852357"/>
          </a:xfrm>
        </p:spPr>
        <p:txBody>
          <a:bodyPr/>
          <a:lstStyle/>
          <a:p>
            <a:r>
              <a:rPr lang="it-IT" sz="6000" dirty="0"/>
              <a:t>THANK YOU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7713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271E68E-5870-46F7-93B3-42E6BC5B5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255" y="2562126"/>
            <a:ext cx="5389502" cy="237581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425" y="110362"/>
            <a:ext cx="2943929" cy="12778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F02CD3-F554-B242-9749-7EA3345DECD3}"/>
              </a:ext>
            </a:extLst>
          </p:cNvPr>
          <p:cNvSpPr txBox="1"/>
          <p:nvPr/>
        </p:nvSpPr>
        <p:spPr>
          <a:xfrm>
            <a:off x="165539" y="3630668"/>
            <a:ext cx="30207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55">
              <a:defRPr/>
            </a:pPr>
            <a:r>
              <a:rPr lang="it-IT" sz="1000" b="1">
                <a:solidFill>
                  <a:prstClr val="white"/>
                </a:solidFill>
                <a:latin typeface="Arial"/>
              </a:rPr>
              <a:t>Reply</a:t>
            </a:r>
            <a:r>
              <a:rPr lang="it-IT" sz="1000">
                <a:solidFill>
                  <a:prstClr val="white"/>
                </a:solidFill>
                <a:latin typeface="Arial"/>
              </a:rPr>
              <a:t> </a:t>
            </a:r>
            <a:r>
              <a:rPr lang="it-IT" sz="1000" err="1">
                <a:solidFill>
                  <a:prstClr val="white"/>
                </a:solidFill>
                <a:latin typeface="Arial"/>
              </a:rPr>
              <a:t>is</a:t>
            </a:r>
            <a:r>
              <a:rPr lang="it-IT" sz="1000">
                <a:solidFill>
                  <a:prstClr val="white"/>
                </a:solidFill>
                <a:latin typeface="Arial"/>
              </a:rPr>
              <a:t> a network of companies </a:t>
            </a:r>
            <a:r>
              <a:rPr lang="it-IT" sz="1000" err="1">
                <a:solidFill>
                  <a:prstClr val="white"/>
                </a:solidFill>
                <a:latin typeface="Arial"/>
              </a:rPr>
              <a:t>highly</a:t>
            </a:r>
            <a:r>
              <a:rPr lang="it-IT" sz="1000">
                <a:solidFill>
                  <a:prstClr val="white"/>
                </a:solidFill>
                <a:latin typeface="Arial"/>
              </a:rPr>
              <a:t> </a:t>
            </a:r>
            <a:r>
              <a:rPr lang="it-IT" sz="1000" err="1">
                <a:solidFill>
                  <a:prstClr val="white"/>
                </a:solidFill>
                <a:latin typeface="Arial"/>
              </a:rPr>
              <a:t>specialized</a:t>
            </a:r>
            <a:r>
              <a:rPr lang="it-IT" sz="1000">
                <a:solidFill>
                  <a:prstClr val="white"/>
                </a:solidFill>
                <a:latin typeface="Arial"/>
              </a:rPr>
              <a:t> in </a:t>
            </a:r>
            <a:r>
              <a:rPr lang="it-IT" sz="1000" err="1">
                <a:solidFill>
                  <a:prstClr val="white"/>
                </a:solidFill>
                <a:latin typeface="Arial"/>
              </a:rPr>
              <a:t>technologies</a:t>
            </a:r>
            <a:r>
              <a:rPr lang="it-IT" sz="1000">
                <a:solidFill>
                  <a:prstClr val="white"/>
                </a:solidFill>
                <a:latin typeface="Arial"/>
              </a:rPr>
              <a:t> and </a:t>
            </a:r>
            <a:r>
              <a:rPr lang="it-IT" sz="1000" err="1">
                <a:solidFill>
                  <a:prstClr val="white"/>
                </a:solidFill>
                <a:latin typeface="Arial"/>
              </a:rPr>
              <a:t>industry</a:t>
            </a:r>
            <a:r>
              <a:rPr lang="it-IT" sz="1000">
                <a:solidFill>
                  <a:prstClr val="white"/>
                </a:solidFill>
                <a:latin typeface="Arial"/>
              </a:rPr>
              <a:t> </a:t>
            </a:r>
            <a:r>
              <a:rPr lang="it-IT" sz="1000" err="1">
                <a:solidFill>
                  <a:prstClr val="white"/>
                </a:solidFill>
                <a:latin typeface="Arial"/>
              </a:rPr>
              <a:t>sectors</a:t>
            </a:r>
            <a:r>
              <a:rPr lang="it-IT" sz="1000">
                <a:solidFill>
                  <a:prstClr val="white"/>
                </a:solidFill>
                <a:latin typeface="Arial"/>
              </a:rPr>
              <a:t>.</a:t>
            </a:r>
          </a:p>
          <a:p>
            <a:pPr defTabSz="914355">
              <a:defRPr/>
            </a:pPr>
            <a:r>
              <a:rPr lang="en-GB" sz="1000">
                <a:solidFill>
                  <a:prstClr val="white"/>
                </a:solidFill>
                <a:latin typeface="Arial"/>
              </a:rPr>
              <a:t>Our services include </a:t>
            </a:r>
            <a:r>
              <a:rPr lang="en-GB" sz="1000" b="1">
                <a:solidFill>
                  <a:prstClr val="white"/>
                </a:solidFill>
                <a:latin typeface="Arial"/>
              </a:rPr>
              <a:t>Consulting</a:t>
            </a:r>
            <a:r>
              <a:rPr lang="en-GB" sz="1000">
                <a:solidFill>
                  <a:prstClr val="white"/>
                </a:solidFill>
                <a:latin typeface="Arial"/>
              </a:rPr>
              <a:t>, </a:t>
            </a:r>
            <a:r>
              <a:rPr lang="en-GB" sz="1000" b="1">
                <a:solidFill>
                  <a:prstClr val="white"/>
                </a:solidFill>
                <a:latin typeface="Arial"/>
              </a:rPr>
              <a:t>System</a:t>
            </a:r>
            <a:r>
              <a:rPr lang="en-GB" sz="1000">
                <a:solidFill>
                  <a:prstClr val="white"/>
                </a:solidFill>
                <a:latin typeface="Arial"/>
              </a:rPr>
              <a:t> </a:t>
            </a:r>
            <a:r>
              <a:rPr lang="en-GB" sz="1000" b="1">
                <a:solidFill>
                  <a:prstClr val="white"/>
                </a:solidFill>
                <a:latin typeface="Arial"/>
              </a:rPr>
              <a:t>Integration</a:t>
            </a:r>
            <a:r>
              <a:rPr lang="en-GB" sz="1000">
                <a:solidFill>
                  <a:prstClr val="white"/>
                </a:solidFill>
                <a:latin typeface="Arial"/>
              </a:rPr>
              <a:t> and </a:t>
            </a:r>
            <a:r>
              <a:rPr lang="en-GB" sz="1000" b="1">
                <a:solidFill>
                  <a:prstClr val="white"/>
                </a:solidFill>
                <a:latin typeface="Arial"/>
              </a:rPr>
              <a:t>Digital</a:t>
            </a:r>
            <a:r>
              <a:rPr lang="en-GB" sz="1000">
                <a:solidFill>
                  <a:prstClr val="white"/>
                </a:solidFill>
                <a:latin typeface="Arial"/>
              </a:rPr>
              <a:t> </a:t>
            </a:r>
            <a:r>
              <a:rPr lang="en-GB" sz="1000" b="1">
                <a:solidFill>
                  <a:prstClr val="white"/>
                </a:solidFill>
                <a:latin typeface="Arial"/>
              </a:rPr>
              <a:t>Services</a:t>
            </a:r>
            <a:r>
              <a:rPr lang="en-GB" sz="1000">
                <a:solidFill>
                  <a:prstClr val="white"/>
                </a:solidFill>
                <a:latin typeface="Arial"/>
              </a:rPr>
              <a:t>, and we cover three main areas of competence: </a:t>
            </a:r>
            <a:br>
              <a:rPr lang="en-GB" sz="1000">
                <a:solidFill>
                  <a:prstClr val="white"/>
                </a:solidFill>
                <a:latin typeface="Arial"/>
              </a:rPr>
            </a:br>
            <a:r>
              <a:rPr lang="en-GB" sz="1000" b="1">
                <a:solidFill>
                  <a:prstClr val="white"/>
                </a:solidFill>
                <a:latin typeface="Arial"/>
              </a:rPr>
              <a:t>Processes</a:t>
            </a:r>
            <a:r>
              <a:rPr lang="en-GB" sz="1000">
                <a:solidFill>
                  <a:prstClr val="white"/>
                </a:solidFill>
                <a:latin typeface="Arial"/>
              </a:rPr>
              <a:t>, </a:t>
            </a:r>
            <a:r>
              <a:rPr lang="en-GB" sz="1000" b="1">
                <a:solidFill>
                  <a:prstClr val="white"/>
                </a:solidFill>
                <a:latin typeface="Arial"/>
              </a:rPr>
              <a:t>Applications</a:t>
            </a:r>
            <a:r>
              <a:rPr lang="en-GB" sz="1000">
                <a:solidFill>
                  <a:prstClr val="white"/>
                </a:solidFill>
                <a:latin typeface="Arial"/>
              </a:rPr>
              <a:t> and </a:t>
            </a:r>
            <a:r>
              <a:rPr lang="en-GB" sz="1000" b="1">
                <a:solidFill>
                  <a:prstClr val="white"/>
                </a:solidFill>
                <a:latin typeface="Arial"/>
              </a:rPr>
              <a:t>Technologies</a:t>
            </a:r>
            <a:r>
              <a:rPr lang="en-GB" sz="1000">
                <a:solidFill>
                  <a:prstClr val="white"/>
                </a:solidFill>
                <a:latin typeface="Arial"/>
              </a:rPr>
              <a:t>.</a:t>
            </a:r>
            <a:endParaRPr lang="it-IT" sz="100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2555" y="1936401"/>
            <a:ext cx="3009111" cy="39439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568560" y="4802981"/>
            <a:ext cx="575441" cy="340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it-IT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D53BD03-6AF4-1637-19BA-59B1A06ED3AB}"/>
              </a:ext>
            </a:extLst>
          </p:cNvPr>
          <p:cNvSpPr/>
          <p:nvPr/>
        </p:nvSpPr>
        <p:spPr>
          <a:xfrm>
            <a:off x="7041060" y="4802980"/>
            <a:ext cx="1582782" cy="319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67E8FDE-5784-46F9-AE3A-AF0705870239}"/>
              </a:ext>
            </a:extLst>
          </p:cNvPr>
          <p:cNvSpPr/>
          <p:nvPr/>
        </p:nvSpPr>
        <p:spPr>
          <a:xfrm>
            <a:off x="8775155" y="4437912"/>
            <a:ext cx="368845" cy="6840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5" name="Bild 5" descr="runningman.png">
            <a:extLst>
              <a:ext uri="{FF2B5EF4-FFF2-40B4-BE49-F238E27FC236}">
                <a16:creationId xmlns:a16="http://schemas.microsoft.com/office/drawing/2014/main" id="{8443A37E-3298-4187-49AA-C58CCCCFDE8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156" y="4845778"/>
            <a:ext cx="217532" cy="21753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3E26CBB-5452-4E53-8BD9-E165189CC3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61" y="363876"/>
            <a:ext cx="4897226" cy="305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49182" y="4397461"/>
            <a:ext cx="1682063" cy="6658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47" y="0"/>
            <a:ext cx="9152847" cy="4793135"/>
          </a:xfrm>
          <a:prstGeom prst="rect">
            <a:avLst/>
          </a:prstGeom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1737669" y="1274291"/>
            <a:ext cx="1788641" cy="968461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/>
              <a:t>@simo verificare se disponibile nuovo file</a:t>
            </a:r>
          </a:p>
        </p:txBody>
      </p:sp>
      <p:pic>
        <p:nvPicPr>
          <p:cNvPr id="8" name="Immagine 7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6A271F36-F46E-D32B-8A40-49162EC53B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846" y="-6501"/>
            <a:ext cx="9152847" cy="5150001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0857D7CD-5122-44BE-A406-88F165A9A304}"/>
              </a:ext>
            </a:extLst>
          </p:cNvPr>
          <p:cNvSpPr/>
          <p:nvPr/>
        </p:nvSpPr>
        <p:spPr>
          <a:xfrm>
            <a:off x="8377368" y="4759033"/>
            <a:ext cx="704745" cy="2701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1" name="Rectangle 21">
            <a:extLst>
              <a:ext uri="{FF2B5EF4-FFF2-40B4-BE49-F238E27FC236}">
                <a16:creationId xmlns:a16="http://schemas.microsoft.com/office/drawing/2014/main" id="{E77ECE34-D742-67BF-3D77-DA646D252DC0}"/>
              </a:ext>
            </a:extLst>
          </p:cNvPr>
          <p:cNvSpPr/>
          <p:nvPr/>
        </p:nvSpPr>
        <p:spPr>
          <a:xfrm>
            <a:off x="8568560" y="4802981"/>
            <a:ext cx="575441" cy="340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it-IT" sz="135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5" name="Bild 5" descr="runningman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156" y="4845778"/>
            <a:ext cx="217532" cy="21753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A92AA9F-8A52-4BC0-80A5-DC87693B75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179"/>
            <a:ext cx="9144000" cy="510314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E8EFFBB-D457-4F40-AE99-5F41536FC9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231" y="-1"/>
            <a:ext cx="9186461" cy="514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2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AE186F-6601-0112-BC3C-38124379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2EA4C87-360E-ADFD-72CF-314C2D9D28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204193D8-88CA-2C50-84A4-9E0342FBFB4B}"/>
              </a:ext>
            </a:extLst>
          </p:cNvPr>
          <p:cNvSpPr/>
          <p:nvPr/>
        </p:nvSpPr>
        <p:spPr>
          <a:xfrm>
            <a:off x="3125884" y="2096578"/>
            <a:ext cx="3046316" cy="126172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350"/>
              <a:t>Some customer</a:t>
            </a:r>
          </a:p>
        </p:txBody>
      </p:sp>
      <p:pic>
        <p:nvPicPr>
          <p:cNvPr id="6" name="Immagine 5" descr="Immagine che contiene schermata, testo&#10;&#10;Descrizione generata automaticamente">
            <a:extLst>
              <a:ext uri="{FF2B5EF4-FFF2-40B4-BE49-F238E27FC236}">
                <a16:creationId xmlns:a16="http://schemas.microsoft.com/office/drawing/2014/main" id="{FDD37129-2094-DEA3-0E77-625D4E8000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9141292" cy="51435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91FCD5F-BB49-D648-0A15-D8A9DBC04180}"/>
              </a:ext>
            </a:extLst>
          </p:cNvPr>
          <p:cNvSpPr/>
          <p:nvPr/>
        </p:nvSpPr>
        <p:spPr>
          <a:xfrm>
            <a:off x="8312957" y="4683143"/>
            <a:ext cx="769157" cy="4205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8" name="Bild 5" descr="runningman.png">
            <a:extLst>
              <a:ext uri="{FF2B5EF4-FFF2-40B4-BE49-F238E27FC236}">
                <a16:creationId xmlns:a16="http://schemas.microsoft.com/office/drawing/2014/main" id="{DBB7DE0C-E7A3-0589-BB0F-B5BA11FA2D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156" y="4845778"/>
            <a:ext cx="217532" cy="217532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F05C55D-7CB5-4144-BEE5-A33F8314B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312"/>
            <a:ext cx="9144000" cy="510087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43C1E20-0A7C-4238-9CA3-52A246340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1" y="1"/>
            <a:ext cx="9128197" cy="512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5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2911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63813" y="-82296"/>
            <a:ext cx="9280965" cy="5445252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it-IT" sz="135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4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150" y="829750"/>
            <a:ext cx="2902897" cy="1260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-63813" y="1895813"/>
            <a:ext cx="9136455" cy="1463586"/>
            <a:chOff x="47326" y="2760966"/>
            <a:chExt cx="12181940" cy="1951448"/>
          </a:xfrm>
        </p:grpSpPr>
        <p:sp>
          <p:nvSpPr>
            <p:cNvPr id="24" name="Rectangle 23"/>
            <p:cNvSpPr/>
            <p:nvPr/>
          </p:nvSpPr>
          <p:spPr>
            <a:xfrm>
              <a:off x="47326" y="2773422"/>
              <a:ext cx="12181940" cy="1938992"/>
            </a:xfrm>
            <a:prstGeom prst="rect">
              <a:avLst/>
            </a:prstGeom>
          </p:spPr>
          <p:txBody>
            <a:bodyPr wrap="square" lIns="68580" tIns="34290" rIns="68580" bIns="34290" anchor="t">
              <a:spAutoFit/>
            </a:bodyPr>
            <a:lstStyle/>
            <a:p>
              <a:pPr algn="ctr" defTabSz="685800">
                <a:defRPr/>
              </a:pPr>
              <a:endParaRPr lang="en-US" sz="1350" b="1">
                <a:solidFill>
                  <a:prstClr val="white"/>
                </a:solidFill>
                <a:latin typeface="Arial"/>
              </a:endParaRPr>
            </a:p>
            <a:p>
              <a:pPr algn="ctr" defTabSz="685800">
                <a:defRPr/>
              </a:pPr>
              <a:endParaRPr lang="en-US" sz="1350" b="1">
                <a:solidFill>
                  <a:prstClr val="white"/>
                </a:solidFill>
                <a:latin typeface="Arial"/>
              </a:endParaRPr>
            </a:p>
            <a:p>
              <a:pPr algn="ctr" defTabSz="685800">
                <a:defRPr/>
              </a:pPr>
              <a:endParaRPr lang="en-US" sz="1350" b="1">
                <a:solidFill>
                  <a:prstClr val="white"/>
                </a:solidFill>
                <a:latin typeface="Arial"/>
              </a:endParaRPr>
            </a:p>
            <a:p>
              <a:pPr algn="ctr" defTabSz="685800">
                <a:defRPr/>
              </a:pPr>
              <a:endParaRPr lang="en-US" sz="1350" b="1">
                <a:solidFill>
                  <a:prstClr val="white"/>
                </a:solidFill>
                <a:latin typeface="Arial"/>
              </a:endParaRPr>
            </a:p>
            <a:p>
              <a:pPr algn="ctr" defTabSz="685800">
                <a:defRPr/>
              </a:pPr>
              <a:r>
                <a:rPr lang="en-GB">
                  <a:solidFill>
                    <a:prstClr val="white"/>
                  </a:solidFill>
                  <a:latin typeface="Arial"/>
                </a:rPr>
                <a:t>In all industries and all business functions.</a:t>
              </a:r>
            </a:p>
            <a:p>
              <a:pPr algn="ctr" defTabSz="685800">
                <a:defRPr/>
              </a:pPr>
              <a:r>
                <a:rPr lang="en-GB">
                  <a:solidFill>
                    <a:prstClr val="white"/>
                  </a:solidFill>
                  <a:latin typeface="Arial"/>
                </a:rPr>
                <a:t>With more than 120 projects already delivered in production.</a:t>
              </a:r>
              <a:endParaRPr lang="en-GB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77586" y="2760966"/>
              <a:ext cx="8983485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defRPr/>
              </a:pPr>
              <a:r>
                <a:rPr lang="en-GB" b="1">
                  <a:solidFill>
                    <a:srgbClr val="D1E420"/>
                  </a:solidFill>
                  <a:latin typeface="Arial Black" panose="020B0A04020102020204" pitchFamily="34" charset="0"/>
                </a:rPr>
                <a:t>BIG DATA </a:t>
              </a:r>
              <a:r>
                <a:rPr lang="en-GB" sz="2700" b="1">
                  <a:solidFill>
                    <a:prstClr val="white"/>
                  </a:solidFill>
                  <a:latin typeface="Arial Black" panose="020B0A04020102020204" pitchFamily="34" charset="0"/>
                </a:rPr>
                <a:t>|</a:t>
              </a:r>
              <a:r>
                <a:rPr lang="en-GB" b="1">
                  <a:solidFill>
                    <a:srgbClr val="D1E420"/>
                  </a:solidFill>
                  <a:latin typeface="Arial Black" panose="020B0A04020102020204" pitchFamily="34" charset="0"/>
                </a:rPr>
                <a:t> ARTIFICIAL INTELLIGENCE </a:t>
              </a:r>
              <a:r>
                <a:rPr lang="en-GB" sz="2700" b="1">
                  <a:solidFill>
                    <a:prstClr val="white"/>
                  </a:solidFill>
                  <a:latin typeface="Arial Black" panose="020B0A04020102020204" pitchFamily="34" charset="0"/>
                </a:rPr>
                <a:t>|</a:t>
              </a:r>
              <a:r>
                <a:rPr lang="en-GB" b="1">
                  <a:solidFill>
                    <a:srgbClr val="D1E420"/>
                  </a:solidFill>
                  <a:latin typeface="Arial Black" panose="020B0A04020102020204" pitchFamily="34" charset="0"/>
                </a:rPr>
                <a:t> QUANTUM </a:t>
              </a:r>
              <a:endParaRPr lang="it-IT" b="1">
                <a:solidFill>
                  <a:srgbClr val="D1E42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60070" y="1725135"/>
            <a:ext cx="8023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br>
              <a:rPr lang="en-GB" b="1">
                <a:solidFill>
                  <a:prstClr val="white"/>
                </a:solidFill>
                <a:latin typeface="Arial"/>
              </a:rPr>
            </a:br>
            <a:br>
              <a:rPr lang="en-GB" b="1">
                <a:solidFill>
                  <a:prstClr val="white"/>
                </a:solidFill>
                <a:latin typeface="Arial"/>
              </a:rPr>
            </a:br>
            <a:r>
              <a:rPr lang="en-GB" b="1">
                <a:solidFill>
                  <a:prstClr val="white"/>
                </a:solidFill>
                <a:latin typeface="Arial"/>
              </a:rPr>
              <a:t>WE SUPPORT C-LEVELS TO EXTRACT VALUE FROM  DATA</a:t>
            </a:r>
          </a:p>
        </p:txBody>
      </p:sp>
      <p:sp>
        <p:nvSpPr>
          <p:cNvPr id="11" name="CasellaDiTesto 3">
            <a:extLst>
              <a:ext uri="{FF2B5EF4-FFF2-40B4-BE49-F238E27FC236}">
                <a16:creationId xmlns:a16="http://schemas.microsoft.com/office/drawing/2014/main" id="{6CC474B2-8189-4D03-89A9-47036710201C}"/>
              </a:ext>
            </a:extLst>
          </p:cNvPr>
          <p:cNvSpPr txBox="1"/>
          <p:nvPr/>
        </p:nvSpPr>
        <p:spPr>
          <a:xfrm>
            <a:off x="68818" y="4827119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>
              <a:defRPr/>
            </a:pPr>
            <a:r>
              <a:rPr lang="en-US" sz="900" i="1">
                <a:solidFill>
                  <a:prstClr val="white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8002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-43775"/>
            <a:ext cx="9144000" cy="5663525"/>
          </a:xfrm>
          <a:prstGeom prst="rect">
            <a:avLst/>
          </a:prstGeom>
        </p:spPr>
      </p:pic>
      <p:sp>
        <p:nvSpPr>
          <p:cNvPr id="67" name="Parallelogram 66"/>
          <p:cNvSpPr/>
          <p:nvPr/>
        </p:nvSpPr>
        <p:spPr>
          <a:xfrm>
            <a:off x="143087" y="769945"/>
            <a:ext cx="2151856" cy="1947341"/>
          </a:xfrm>
          <a:prstGeom prst="parallelogram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6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709781" y="3789409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>
              <a:solidFill>
                <a:prstClr val="white"/>
              </a:solidFill>
              <a:latin typeface="Arial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730550" y="374787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>
              <a:solidFill>
                <a:prstClr val="white"/>
              </a:solidFill>
              <a:latin typeface="Arial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078576" y="52045"/>
            <a:ext cx="42108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2100">
                <a:solidFill>
                  <a:prstClr val="white"/>
                </a:solidFill>
                <a:latin typeface="Arial Black" panose="020B0A04020102020204" pitchFamily="34" charset="0"/>
              </a:rPr>
              <a:t>INDUSTRIES</a:t>
            </a:r>
            <a:endParaRPr lang="en-GB" sz="240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630" y="-15873"/>
            <a:ext cx="1333996" cy="579020"/>
          </a:xfrm>
          <a:prstGeom prst="rect">
            <a:avLst/>
          </a:prstGeom>
        </p:spPr>
      </p:pic>
      <p:sp>
        <p:nvSpPr>
          <p:cNvPr id="82" name="Parallelogram 81"/>
          <p:cNvSpPr/>
          <p:nvPr/>
        </p:nvSpPr>
        <p:spPr>
          <a:xfrm>
            <a:off x="56225" y="4712023"/>
            <a:ext cx="1717021" cy="197717"/>
          </a:xfrm>
          <a:prstGeom prst="parallelogram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83" name="Parallelogram 82"/>
          <p:cNvSpPr/>
          <p:nvPr/>
        </p:nvSpPr>
        <p:spPr>
          <a:xfrm>
            <a:off x="1741854" y="4712023"/>
            <a:ext cx="1717021" cy="197717"/>
          </a:xfrm>
          <a:prstGeom prst="parallelogram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84" name="Parallelogram 83"/>
          <p:cNvSpPr/>
          <p:nvPr/>
        </p:nvSpPr>
        <p:spPr>
          <a:xfrm>
            <a:off x="3426603" y="4712023"/>
            <a:ext cx="1717021" cy="197717"/>
          </a:xfrm>
          <a:prstGeom prst="parallelogram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85" name="Parallelogram 84"/>
          <p:cNvSpPr/>
          <p:nvPr/>
        </p:nvSpPr>
        <p:spPr>
          <a:xfrm>
            <a:off x="5117422" y="4712023"/>
            <a:ext cx="1699466" cy="197717"/>
          </a:xfrm>
          <a:prstGeom prst="parallelogram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86" name="Parallelogram 85"/>
          <p:cNvSpPr/>
          <p:nvPr/>
        </p:nvSpPr>
        <p:spPr>
          <a:xfrm>
            <a:off x="6795266" y="4712023"/>
            <a:ext cx="1717021" cy="197717"/>
          </a:xfrm>
          <a:prstGeom prst="parallelogram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87" name="Parallelogram 86"/>
          <p:cNvSpPr/>
          <p:nvPr/>
        </p:nvSpPr>
        <p:spPr>
          <a:xfrm>
            <a:off x="2319894" y="540528"/>
            <a:ext cx="1697983" cy="197717"/>
          </a:xfrm>
          <a:prstGeom prst="parallelogram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88" name="Parallelogram 87"/>
          <p:cNvSpPr/>
          <p:nvPr/>
        </p:nvSpPr>
        <p:spPr>
          <a:xfrm>
            <a:off x="3997240" y="540528"/>
            <a:ext cx="1699889" cy="197717"/>
          </a:xfrm>
          <a:prstGeom prst="parallelogram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89" name="Parallelogram 88"/>
          <p:cNvSpPr/>
          <p:nvPr/>
        </p:nvSpPr>
        <p:spPr>
          <a:xfrm>
            <a:off x="5668752" y="540528"/>
            <a:ext cx="1717021" cy="197717"/>
          </a:xfrm>
          <a:prstGeom prst="parallelogram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90" name="Parallelogram 89"/>
          <p:cNvSpPr/>
          <p:nvPr/>
        </p:nvSpPr>
        <p:spPr>
          <a:xfrm>
            <a:off x="7365398" y="540528"/>
            <a:ext cx="1717021" cy="197717"/>
          </a:xfrm>
          <a:prstGeom prst="parallelogram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91" name="Parallelogram 90"/>
          <p:cNvSpPr/>
          <p:nvPr/>
        </p:nvSpPr>
        <p:spPr>
          <a:xfrm>
            <a:off x="619572" y="540528"/>
            <a:ext cx="1717021" cy="197717"/>
          </a:xfrm>
          <a:prstGeom prst="parallelogram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92" name="Parallelogram 91"/>
          <p:cNvSpPr/>
          <p:nvPr/>
        </p:nvSpPr>
        <p:spPr>
          <a:xfrm>
            <a:off x="285177" y="132400"/>
            <a:ext cx="2389160" cy="2162090"/>
          </a:xfrm>
          <a:prstGeom prst="parallelogram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en-GB" sz="1200" b="1">
                <a:solidFill>
                  <a:srgbClr val="000000"/>
                </a:solidFill>
                <a:latin typeface="Arial"/>
              </a:rPr>
              <a:t>Automotive</a:t>
            </a:r>
          </a:p>
        </p:txBody>
      </p:sp>
      <p:sp>
        <p:nvSpPr>
          <p:cNvPr id="93" name="Parallelogram 92"/>
          <p:cNvSpPr/>
          <p:nvPr/>
        </p:nvSpPr>
        <p:spPr>
          <a:xfrm>
            <a:off x="1721326" y="162194"/>
            <a:ext cx="2853116" cy="2162090"/>
          </a:xfrm>
          <a:prstGeom prst="parallelogram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en-GB" sz="1200" b="1">
                <a:solidFill>
                  <a:srgbClr val="000000"/>
                </a:solidFill>
                <a:latin typeface="Arial"/>
              </a:rPr>
              <a:t>Travel &amp; Logistics </a:t>
            </a:r>
          </a:p>
        </p:txBody>
      </p:sp>
      <p:sp>
        <p:nvSpPr>
          <p:cNvPr id="94" name="Parallelogram 93"/>
          <p:cNvSpPr/>
          <p:nvPr/>
        </p:nvSpPr>
        <p:spPr>
          <a:xfrm>
            <a:off x="3643823" y="132400"/>
            <a:ext cx="2389160" cy="2162090"/>
          </a:xfrm>
          <a:prstGeom prst="parallelogram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en-GB" sz="1200" b="1">
                <a:solidFill>
                  <a:srgbClr val="000000"/>
                </a:solidFill>
                <a:latin typeface="Arial"/>
              </a:rPr>
              <a:t>Finance</a:t>
            </a:r>
          </a:p>
        </p:txBody>
      </p:sp>
      <p:sp>
        <p:nvSpPr>
          <p:cNvPr id="95" name="Parallelogram 94"/>
          <p:cNvSpPr/>
          <p:nvPr/>
        </p:nvSpPr>
        <p:spPr>
          <a:xfrm>
            <a:off x="1487803" y="4308259"/>
            <a:ext cx="2389160" cy="2162090"/>
          </a:xfrm>
          <a:prstGeom prst="parallelogram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en-GB" sz="1200" b="1">
                <a:solidFill>
                  <a:srgbClr val="000000"/>
                </a:solidFill>
                <a:latin typeface="Arial"/>
              </a:rPr>
              <a:t>Utilities</a:t>
            </a:r>
          </a:p>
        </p:txBody>
      </p:sp>
      <p:sp>
        <p:nvSpPr>
          <p:cNvPr id="96" name="Parallelogram 95"/>
          <p:cNvSpPr/>
          <p:nvPr/>
        </p:nvSpPr>
        <p:spPr>
          <a:xfrm>
            <a:off x="-490883" y="4332072"/>
            <a:ext cx="2882741" cy="2162090"/>
          </a:xfrm>
          <a:prstGeom prst="parallelogram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en-GB" sz="1200" b="1">
                <a:solidFill>
                  <a:srgbClr val="000000"/>
                </a:solidFill>
                <a:latin typeface="Arial"/>
              </a:rPr>
              <a:t>Manufacturing</a:t>
            </a:r>
          </a:p>
        </p:txBody>
      </p:sp>
      <p:sp>
        <p:nvSpPr>
          <p:cNvPr id="97" name="Parallelogram 96"/>
          <p:cNvSpPr/>
          <p:nvPr/>
        </p:nvSpPr>
        <p:spPr>
          <a:xfrm>
            <a:off x="3164764" y="4308259"/>
            <a:ext cx="2389160" cy="2162090"/>
          </a:xfrm>
          <a:prstGeom prst="parallelogram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en-GB" sz="1050" b="1">
                <a:solidFill>
                  <a:srgbClr val="000000"/>
                </a:solidFill>
                <a:latin typeface="Arial"/>
              </a:rPr>
              <a:t>Telco/Media/Publisher</a:t>
            </a:r>
          </a:p>
        </p:txBody>
      </p:sp>
      <p:sp>
        <p:nvSpPr>
          <p:cNvPr id="98" name="Parallelogram 97"/>
          <p:cNvSpPr/>
          <p:nvPr/>
        </p:nvSpPr>
        <p:spPr>
          <a:xfrm>
            <a:off x="4815670" y="4308259"/>
            <a:ext cx="2389160" cy="2162090"/>
          </a:xfrm>
          <a:prstGeom prst="parallelogram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en-GB" sz="1200" b="1">
                <a:solidFill>
                  <a:srgbClr val="000000"/>
                </a:solidFill>
                <a:latin typeface="Arial"/>
              </a:rPr>
              <a:t>Pharma</a:t>
            </a:r>
          </a:p>
        </p:txBody>
      </p:sp>
      <p:sp>
        <p:nvSpPr>
          <p:cNvPr id="99" name="Parallelogram 98"/>
          <p:cNvSpPr/>
          <p:nvPr/>
        </p:nvSpPr>
        <p:spPr>
          <a:xfrm>
            <a:off x="7007600" y="132400"/>
            <a:ext cx="2389160" cy="2162090"/>
          </a:xfrm>
          <a:prstGeom prst="parallelogram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en-GB" sz="1200" b="1">
                <a:solidFill>
                  <a:srgbClr val="000000"/>
                </a:solidFill>
                <a:latin typeface="Arial"/>
              </a:rPr>
              <a:t>Retail &amp; CPG</a:t>
            </a:r>
          </a:p>
        </p:txBody>
      </p:sp>
      <p:sp>
        <p:nvSpPr>
          <p:cNvPr id="100" name="Parallelogram 99"/>
          <p:cNvSpPr/>
          <p:nvPr/>
        </p:nvSpPr>
        <p:spPr>
          <a:xfrm>
            <a:off x="6477778" y="4308259"/>
            <a:ext cx="2389160" cy="2162090"/>
          </a:xfrm>
          <a:prstGeom prst="parallelogram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en-GB" sz="1200" b="1">
                <a:solidFill>
                  <a:srgbClr val="000000"/>
                </a:solidFill>
                <a:latin typeface="Arial"/>
              </a:rPr>
              <a:t>Others</a:t>
            </a:r>
          </a:p>
        </p:txBody>
      </p:sp>
      <p:sp>
        <p:nvSpPr>
          <p:cNvPr id="101" name="Parallelogram 100"/>
          <p:cNvSpPr/>
          <p:nvPr/>
        </p:nvSpPr>
        <p:spPr>
          <a:xfrm>
            <a:off x="5299414" y="132400"/>
            <a:ext cx="2389160" cy="2162090"/>
          </a:xfrm>
          <a:prstGeom prst="parallelogram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en-GB" sz="1200" b="1">
                <a:solidFill>
                  <a:srgbClr val="000000"/>
                </a:solidFill>
                <a:latin typeface="Arial"/>
              </a:rPr>
              <a:t>Insurance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20" y="762057"/>
            <a:ext cx="2153599" cy="1947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901" y="762057"/>
            <a:ext cx="2149026" cy="1947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6043" y="762057"/>
            <a:ext cx="2153599" cy="1947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5295" y="762057"/>
            <a:ext cx="2153599" cy="1947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3008" y="2736091"/>
            <a:ext cx="2171888" cy="19661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1087" y="2736090"/>
            <a:ext cx="2149026" cy="19478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0903" y="2736090"/>
            <a:ext cx="2153599" cy="19478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9127" y="2736090"/>
            <a:ext cx="2149026" cy="194784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2912" y="752912"/>
            <a:ext cx="2153599" cy="1956986"/>
          </a:xfrm>
          <a:prstGeom prst="rect">
            <a:avLst/>
          </a:prstGeom>
        </p:spPr>
      </p:pic>
      <p:pic>
        <p:nvPicPr>
          <p:cNvPr id="39" name="Immagine 4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77395" y="2726741"/>
            <a:ext cx="2152337" cy="1973187"/>
          </a:xfrm>
          <a:custGeom>
            <a:avLst/>
            <a:gdLst>
              <a:gd name="connsiteX0" fmla="*/ 657729 w 2869782"/>
              <a:gd name="connsiteY0" fmla="*/ 0 h 2630916"/>
              <a:gd name="connsiteX1" fmla="*/ 2869782 w 2869782"/>
              <a:gd name="connsiteY1" fmla="*/ 0 h 2630916"/>
              <a:gd name="connsiteX2" fmla="*/ 2212053 w 2869782"/>
              <a:gd name="connsiteY2" fmla="*/ 2630916 h 2630916"/>
              <a:gd name="connsiteX3" fmla="*/ 0 w 2869782"/>
              <a:gd name="connsiteY3" fmla="*/ 2630916 h 263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9782" h="2630916">
                <a:moveTo>
                  <a:pt x="657729" y="0"/>
                </a:moveTo>
                <a:lnTo>
                  <a:pt x="2869782" y="0"/>
                </a:lnTo>
                <a:lnTo>
                  <a:pt x="2212053" y="2630916"/>
                </a:lnTo>
                <a:lnTo>
                  <a:pt x="0" y="2630916"/>
                </a:lnTo>
                <a:close/>
              </a:path>
            </a:pathLst>
          </a:custGeom>
        </p:spPr>
      </p:pic>
      <p:sp>
        <p:nvSpPr>
          <p:cNvPr id="41" name="CasellaDiTesto 3">
            <a:extLst>
              <a:ext uri="{FF2B5EF4-FFF2-40B4-BE49-F238E27FC236}">
                <a16:creationId xmlns:a16="http://schemas.microsoft.com/office/drawing/2014/main" id="{90A7AA67-39AB-4CDB-984A-52B927A5B69C}"/>
              </a:ext>
            </a:extLst>
          </p:cNvPr>
          <p:cNvSpPr txBox="1"/>
          <p:nvPr/>
        </p:nvSpPr>
        <p:spPr>
          <a:xfrm>
            <a:off x="68818" y="4827119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>
              <a:defRPr/>
            </a:pPr>
            <a:r>
              <a:rPr lang="en-US" sz="900" i="1">
                <a:solidFill>
                  <a:prstClr val="white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6010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0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-43775"/>
            <a:ext cx="9144000" cy="5663525"/>
          </a:xfrm>
          <a:prstGeom prst="rect">
            <a:avLst/>
          </a:prstGeom>
        </p:spPr>
      </p:pic>
      <p:sp>
        <p:nvSpPr>
          <p:cNvPr id="207" name="TextBox 206"/>
          <p:cNvSpPr txBox="1"/>
          <p:nvPr/>
        </p:nvSpPr>
        <p:spPr>
          <a:xfrm>
            <a:off x="3535375" y="52045"/>
            <a:ext cx="421089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2100">
                <a:solidFill>
                  <a:prstClr val="white"/>
                </a:solidFill>
                <a:latin typeface="Arial Black" panose="020B0A04020102020204" pitchFamily="34" charset="0"/>
              </a:rPr>
              <a:t>MAIN CUSTOMERS</a:t>
            </a:r>
            <a:endParaRPr lang="en-GB" sz="240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208" name="Picture 20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630" y="-15873"/>
            <a:ext cx="1333996" cy="579020"/>
          </a:xfrm>
          <a:prstGeom prst="rect">
            <a:avLst/>
          </a:prstGeom>
        </p:spPr>
      </p:pic>
      <p:sp>
        <p:nvSpPr>
          <p:cNvPr id="67" name="Parallelogram 66"/>
          <p:cNvSpPr/>
          <p:nvPr/>
        </p:nvSpPr>
        <p:spPr>
          <a:xfrm>
            <a:off x="143087" y="769945"/>
            <a:ext cx="2151856" cy="1947341"/>
          </a:xfrm>
          <a:prstGeom prst="parallelogram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600">
              <a:solidFill>
                <a:prstClr val="white"/>
              </a:solidFill>
              <a:latin typeface="Arial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709781" y="3789409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>
              <a:solidFill>
                <a:prstClr val="white"/>
              </a:solidFill>
              <a:latin typeface="Arial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730550" y="3747872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>
              <a:solidFill>
                <a:prstClr val="white"/>
              </a:solidFill>
              <a:latin typeface="Arial"/>
            </a:endParaRPr>
          </a:p>
        </p:txBody>
      </p:sp>
      <p:sp>
        <p:nvSpPr>
          <p:cNvPr id="82" name="Parallelogram 81"/>
          <p:cNvSpPr/>
          <p:nvPr/>
        </p:nvSpPr>
        <p:spPr>
          <a:xfrm>
            <a:off x="56225" y="4712023"/>
            <a:ext cx="1717021" cy="197717"/>
          </a:xfrm>
          <a:prstGeom prst="parallelogram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83" name="Parallelogram 82"/>
          <p:cNvSpPr/>
          <p:nvPr/>
        </p:nvSpPr>
        <p:spPr>
          <a:xfrm>
            <a:off x="1741854" y="4712023"/>
            <a:ext cx="1717021" cy="197717"/>
          </a:xfrm>
          <a:prstGeom prst="parallelogram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84" name="Parallelogram 83"/>
          <p:cNvSpPr/>
          <p:nvPr/>
        </p:nvSpPr>
        <p:spPr>
          <a:xfrm>
            <a:off x="3426603" y="4712023"/>
            <a:ext cx="1717021" cy="197717"/>
          </a:xfrm>
          <a:prstGeom prst="parallelogram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85" name="Parallelogram 84"/>
          <p:cNvSpPr/>
          <p:nvPr/>
        </p:nvSpPr>
        <p:spPr>
          <a:xfrm>
            <a:off x="5117422" y="4712023"/>
            <a:ext cx="1699466" cy="197717"/>
          </a:xfrm>
          <a:prstGeom prst="parallelogram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86" name="Parallelogram 85"/>
          <p:cNvSpPr/>
          <p:nvPr/>
        </p:nvSpPr>
        <p:spPr>
          <a:xfrm>
            <a:off x="6795266" y="4712023"/>
            <a:ext cx="1717021" cy="197717"/>
          </a:xfrm>
          <a:prstGeom prst="parallelogram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87" name="Parallelogram 86"/>
          <p:cNvSpPr/>
          <p:nvPr/>
        </p:nvSpPr>
        <p:spPr>
          <a:xfrm>
            <a:off x="2319894" y="540528"/>
            <a:ext cx="1697983" cy="197717"/>
          </a:xfrm>
          <a:prstGeom prst="parallelogram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88" name="Parallelogram 87"/>
          <p:cNvSpPr/>
          <p:nvPr/>
        </p:nvSpPr>
        <p:spPr>
          <a:xfrm>
            <a:off x="3997240" y="540528"/>
            <a:ext cx="1699889" cy="197717"/>
          </a:xfrm>
          <a:prstGeom prst="parallelogram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89" name="Parallelogram 88"/>
          <p:cNvSpPr/>
          <p:nvPr/>
        </p:nvSpPr>
        <p:spPr>
          <a:xfrm>
            <a:off x="5668752" y="540528"/>
            <a:ext cx="1717021" cy="197717"/>
          </a:xfrm>
          <a:prstGeom prst="parallelogram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90" name="Parallelogram 89"/>
          <p:cNvSpPr/>
          <p:nvPr/>
        </p:nvSpPr>
        <p:spPr>
          <a:xfrm>
            <a:off x="7365398" y="540528"/>
            <a:ext cx="1717021" cy="197717"/>
          </a:xfrm>
          <a:prstGeom prst="parallelogram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91" name="Parallelogram 90"/>
          <p:cNvSpPr/>
          <p:nvPr/>
        </p:nvSpPr>
        <p:spPr>
          <a:xfrm>
            <a:off x="619572" y="540528"/>
            <a:ext cx="1717021" cy="197717"/>
          </a:xfrm>
          <a:prstGeom prst="parallelogram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92" name="Parallelogram 91"/>
          <p:cNvSpPr/>
          <p:nvPr/>
        </p:nvSpPr>
        <p:spPr>
          <a:xfrm>
            <a:off x="285177" y="132400"/>
            <a:ext cx="2389160" cy="2162090"/>
          </a:xfrm>
          <a:prstGeom prst="parallelogram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en-GB" sz="1200" b="1">
                <a:solidFill>
                  <a:srgbClr val="000000"/>
                </a:solidFill>
                <a:latin typeface="Arial"/>
              </a:rPr>
              <a:t>Automotive</a:t>
            </a:r>
          </a:p>
        </p:txBody>
      </p:sp>
      <p:sp>
        <p:nvSpPr>
          <p:cNvPr id="93" name="Parallelogram 92"/>
          <p:cNvSpPr/>
          <p:nvPr/>
        </p:nvSpPr>
        <p:spPr>
          <a:xfrm>
            <a:off x="1721326" y="162194"/>
            <a:ext cx="2853116" cy="2162090"/>
          </a:xfrm>
          <a:prstGeom prst="parallelogram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en-GB" sz="1200" b="1">
                <a:solidFill>
                  <a:srgbClr val="000000"/>
                </a:solidFill>
                <a:latin typeface="Arial"/>
              </a:rPr>
              <a:t>Travel &amp; Logistics </a:t>
            </a:r>
          </a:p>
        </p:txBody>
      </p:sp>
      <p:sp>
        <p:nvSpPr>
          <p:cNvPr id="94" name="Parallelogram 93"/>
          <p:cNvSpPr/>
          <p:nvPr/>
        </p:nvSpPr>
        <p:spPr>
          <a:xfrm>
            <a:off x="3643823" y="132400"/>
            <a:ext cx="2389160" cy="2162090"/>
          </a:xfrm>
          <a:prstGeom prst="parallelogram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en-GB" sz="1200" b="1">
                <a:solidFill>
                  <a:srgbClr val="000000"/>
                </a:solidFill>
                <a:latin typeface="Arial"/>
              </a:rPr>
              <a:t>Finance</a:t>
            </a:r>
          </a:p>
        </p:txBody>
      </p:sp>
      <p:sp>
        <p:nvSpPr>
          <p:cNvPr id="95" name="Parallelogram 94"/>
          <p:cNvSpPr/>
          <p:nvPr/>
        </p:nvSpPr>
        <p:spPr>
          <a:xfrm>
            <a:off x="1487803" y="4308259"/>
            <a:ext cx="2389160" cy="2162090"/>
          </a:xfrm>
          <a:prstGeom prst="parallelogram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en-GB" sz="1200" b="1">
                <a:solidFill>
                  <a:srgbClr val="000000"/>
                </a:solidFill>
                <a:latin typeface="Arial"/>
              </a:rPr>
              <a:t>Utilities</a:t>
            </a:r>
          </a:p>
        </p:txBody>
      </p:sp>
      <p:sp>
        <p:nvSpPr>
          <p:cNvPr id="96" name="Parallelogram 95"/>
          <p:cNvSpPr/>
          <p:nvPr/>
        </p:nvSpPr>
        <p:spPr>
          <a:xfrm>
            <a:off x="-490883" y="4332072"/>
            <a:ext cx="2882741" cy="2162090"/>
          </a:xfrm>
          <a:prstGeom prst="parallelogram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en-GB" sz="1200" b="1">
                <a:solidFill>
                  <a:srgbClr val="000000"/>
                </a:solidFill>
                <a:latin typeface="Arial"/>
              </a:rPr>
              <a:t>Manufacturing</a:t>
            </a:r>
          </a:p>
        </p:txBody>
      </p:sp>
      <p:sp>
        <p:nvSpPr>
          <p:cNvPr id="97" name="Parallelogram 96"/>
          <p:cNvSpPr/>
          <p:nvPr/>
        </p:nvSpPr>
        <p:spPr>
          <a:xfrm>
            <a:off x="3164764" y="4308259"/>
            <a:ext cx="2389160" cy="2162090"/>
          </a:xfrm>
          <a:prstGeom prst="parallelogram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GB" sz="1050" b="1">
                <a:solidFill>
                  <a:srgbClr val="000000"/>
                </a:solidFill>
              </a:rPr>
              <a:t>Telco/Media/Publisher</a:t>
            </a:r>
          </a:p>
        </p:txBody>
      </p:sp>
      <p:sp>
        <p:nvSpPr>
          <p:cNvPr id="98" name="Parallelogram 97"/>
          <p:cNvSpPr/>
          <p:nvPr/>
        </p:nvSpPr>
        <p:spPr>
          <a:xfrm>
            <a:off x="4815670" y="4308259"/>
            <a:ext cx="2389160" cy="2162090"/>
          </a:xfrm>
          <a:prstGeom prst="parallelogram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en-GB" sz="1200" b="1">
                <a:solidFill>
                  <a:srgbClr val="000000"/>
                </a:solidFill>
                <a:latin typeface="Arial"/>
              </a:rPr>
              <a:t>Health/Pharma</a:t>
            </a:r>
          </a:p>
        </p:txBody>
      </p:sp>
      <p:sp>
        <p:nvSpPr>
          <p:cNvPr id="99" name="Parallelogram 98"/>
          <p:cNvSpPr/>
          <p:nvPr/>
        </p:nvSpPr>
        <p:spPr>
          <a:xfrm>
            <a:off x="7007600" y="163573"/>
            <a:ext cx="2389160" cy="2162090"/>
          </a:xfrm>
          <a:prstGeom prst="parallelogram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en-GB" sz="900" b="1" err="1">
                <a:solidFill>
                  <a:srgbClr val="000000"/>
                </a:solidFill>
                <a:latin typeface="Arial"/>
              </a:rPr>
              <a:t>Retail,Fashion</a:t>
            </a:r>
            <a:r>
              <a:rPr lang="en-GB" sz="900" b="1">
                <a:solidFill>
                  <a:srgbClr val="000000"/>
                </a:solidFill>
                <a:latin typeface="Arial"/>
              </a:rPr>
              <a:t> &amp; CPG</a:t>
            </a:r>
            <a:endParaRPr lang="en-GB" sz="12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arallelogram 99"/>
          <p:cNvSpPr/>
          <p:nvPr/>
        </p:nvSpPr>
        <p:spPr>
          <a:xfrm>
            <a:off x="6477778" y="4308259"/>
            <a:ext cx="2389160" cy="2162090"/>
          </a:xfrm>
          <a:prstGeom prst="parallelogram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en-GB" sz="1200" b="1">
                <a:solidFill>
                  <a:srgbClr val="000000"/>
                </a:solidFill>
                <a:latin typeface="Arial"/>
              </a:rPr>
              <a:t>Others</a:t>
            </a:r>
          </a:p>
        </p:txBody>
      </p:sp>
      <p:sp>
        <p:nvSpPr>
          <p:cNvPr id="50" name="Parallelogram 49"/>
          <p:cNvSpPr/>
          <p:nvPr/>
        </p:nvSpPr>
        <p:spPr>
          <a:xfrm>
            <a:off x="3489677" y="758034"/>
            <a:ext cx="2146660" cy="1951864"/>
          </a:xfrm>
          <a:prstGeom prst="parallelogram">
            <a:avLst/>
          </a:prstGeom>
          <a:solidFill>
            <a:schemeClr val="bg1"/>
          </a:solidFill>
          <a:ln w="6350">
            <a:solidFill>
              <a:schemeClr val="tx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1" name="Parallelogram 50"/>
          <p:cNvSpPr/>
          <p:nvPr/>
        </p:nvSpPr>
        <p:spPr>
          <a:xfrm>
            <a:off x="1812912" y="758034"/>
            <a:ext cx="2135632" cy="1951864"/>
          </a:xfrm>
          <a:prstGeom prst="parallelogram">
            <a:avLst/>
          </a:prstGeom>
          <a:solidFill>
            <a:schemeClr val="bg1"/>
          </a:solidFill>
          <a:ln w="6350">
            <a:solidFill>
              <a:schemeClr val="tx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2" name="Parallelogram 51"/>
          <p:cNvSpPr/>
          <p:nvPr/>
        </p:nvSpPr>
        <p:spPr>
          <a:xfrm>
            <a:off x="129272" y="758034"/>
            <a:ext cx="2131027" cy="1951864"/>
          </a:xfrm>
          <a:prstGeom prst="parallelogram">
            <a:avLst/>
          </a:prstGeom>
          <a:solidFill>
            <a:schemeClr val="bg1"/>
          </a:solidFill>
          <a:ln w="6350">
            <a:solidFill>
              <a:schemeClr val="tx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3" name="Parallelogram 52"/>
          <p:cNvSpPr/>
          <p:nvPr/>
        </p:nvSpPr>
        <p:spPr>
          <a:xfrm>
            <a:off x="5177329" y="758034"/>
            <a:ext cx="2150456" cy="1951864"/>
          </a:xfrm>
          <a:prstGeom prst="parallelogram">
            <a:avLst/>
          </a:prstGeom>
          <a:solidFill>
            <a:schemeClr val="bg1"/>
          </a:solidFill>
          <a:ln w="6350">
            <a:solidFill>
              <a:schemeClr val="tx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4" name="Parallelogram 53"/>
          <p:cNvSpPr/>
          <p:nvPr/>
        </p:nvSpPr>
        <p:spPr>
          <a:xfrm>
            <a:off x="6873438" y="760121"/>
            <a:ext cx="2131027" cy="1951864"/>
          </a:xfrm>
          <a:prstGeom prst="parallelogram">
            <a:avLst/>
          </a:prstGeom>
          <a:solidFill>
            <a:schemeClr val="bg1"/>
          </a:solidFill>
          <a:ln w="6350">
            <a:solidFill>
              <a:schemeClr val="tx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5" name="Parallelogram 54"/>
          <p:cNvSpPr/>
          <p:nvPr/>
        </p:nvSpPr>
        <p:spPr>
          <a:xfrm>
            <a:off x="3489677" y="2728209"/>
            <a:ext cx="2146660" cy="1951864"/>
          </a:xfrm>
          <a:prstGeom prst="parallelogram">
            <a:avLst/>
          </a:prstGeom>
          <a:solidFill>
            <a:schemeClr val="bg1"/>
          </a:solidFill>
          <a:ln w="6350">
            <a:solidFill>
              <a:schemeClr val="tx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6" name="Parallelogram 55"/>
          <p:cNvSpPr/>
          <p:nvPr/>
        </p:nvSpPr>
        <p:spPr>
          <a:xfrm>
            <a:off x="1768313" y="2728061"/>
            <a:ext cx="2135632" cy="1951864"/>
          </a:xfrm>
          <a:prstGeom prst="parallelogram">
            <a:avLst/>
          </a:prstGeom>
          <a:solidFill>
            <a:schemeClr val="bg1"/>
          </a:solidFill>
          <a:ln w="6350">
            <a:solidFill>
              <a:schemeClr val="tx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7" name="Parallelogram 56"/>
          <p:cNvSpPr/>
          <p:nvPr/>
        </p:nvSpPr>
        <p:spPr>
          <a:xfrm>
            <a:off x="119036" y="2728209"/>
            <a:ext cx="2131027" cy="1951864"/>
          </a:xfrm>
          <a:prstGeom prst="parallelogram">
            <a:avLst/>
          </a:prstGeom>
          <a:solidFill>
            <a:schemeClr val="bg1"/>
          </a:solidFill>
          <a:ln w="6350">
            <a:solidFill>
              <a:schemeClr val="tx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8" name="Parallelogram 57"/>
          <p:cNvSpPr/>
          <p:nvPr/>
        </p:nvSpPr>
        <p:spPr>
          <a:xfrm>
            <a:off x="5177329" y="2728209"/>
            <a:ext cx="2150456" cy="1951864"/>
          </a:xfrm>
          <a:prstGeom prst="parallelogram">
            <a:avLst/>
          </a:prstGeom>
          <a:solidFill>
            <a:schemeClr val="bg1"/>
          </a:solidFill>
          <a:ln w="6350">
            <a:solidFill>
              <a:schemeClr val="tx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59" name="Parallelogram 58"/>
          <p:cNvSpPr/>
          <p:nvPr/>
        </p:nvSpPr>
        <p:spPr>
          <a:xfrm>
            <a:off x="6873438" y="2728209"/>
            <a:ext cx="2131027" cy="1951864"/>
          </a:xfrm>
          <a:prstGeom prst="parallelogram">
            <a:avLst/>
          </a:prstGeom>
          <a:solidFill>
            <a:schemeClr val="bg1"/>
          </a:solidFill>
          <a:ln w="6350">
            <a:solidFill>
              <a:schemeClr val="tx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60" name="Parallelogram 59"/>
          <p:cNvSpPr/>
          <p:nvPr/>
        </p:nvSpPr>
        <p:spPr>
          <a:xfrm>
            <a:off x="134090" y="722795"/>
            <a:ext cx="2151856" cy="1947341"/>
          </a:xfrm>
          <a:prstGeom prst="parallelogram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600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Rettangolo 3" hidden="1">
            <a:extLst>
              <a:ext uri="{FF2B5EF4-FFF2-40B4-BE49-F238E27FC236}">
                <a16:creationId xmlns:a16="http://schemas.microsoft.com/office/drawing/2014/main" id="{2C3E9F0B-4072-BFD8-67AD-77DA2AA285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2143" y="2255459"/>
            <a:ext cx="9168245" cy="340396"/>
          </a:xfrm>
          <a:prstGeom prst="rect">
            <a:avLst/>
          </a:prstGeom>
          <a:solidFill>
            <a:schemeClr val="tx2">
              <a:alpha val="5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0" name="Rettangolo 9" hidden="1">
            <a:extLst>
              <a:ext uri="{FF2B5EF4-FFF2-40B4-BE49-F238E27FC236}">
                <a16:creationId xmlns:a16="http://schemas.microsoft.com/office/drawing/2014/main" id="{92831D91-27F5-92B9-933F-BD4FE7B3BE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04" y="1909587"/>
            <a:ext cx="9168245" cy="340396"/>
          </a:xfrm>
          <a:prstGeom prst="rect">
            <a:avLst/>
          </a:prstGeom>
          <a:solidFill>
            <a:srgbClr val="00B050">
              <a:alpha val="5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1" name="Rettangolo 10" hidden="1">
            <a:extLst>
              <a:ext uri="{FF2B5EF4-FFF2-40B4-BE49-F238E27FC236}">
                <a16:creationId xmlns:a16="http://schemas.microsoft.com/office/drawing/2014/main" id="{C49D0353-7287-7D1E-C0EA-AAE27066B1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481" y="1563713"/>
            <a:ext cx="9168245" cy="340396"/>
          </a:xfrm>
          <a:prstGeom prst="rect">
            <a:avLst/>
          </a:prstGeom>
          <a:solidFill>
            <a:srgbClr val="C7D60B">
              <a:alpha val="5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3" name="Rettangolo 12" hidden="1">
            <a:extLst>
              <a:ext uri="{FF2B5EF4-FFF2-40B4-BE49-F238E27FC236}">
                <a16:creationId xmlns:a16="http://schemas.microsoft.com/office/drawing/2014/main" id="{6E9E5A20-F29E-4D49-6914-23F379A24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6673" y="1217839"/>
            <a:ext cx="9168245" cy="340396"/>
          </a:xfrm>
          <a:prstGeom prst="rect">
            <a:avLst/>
          </a:prstGeom>
          <a:solidFill>
            <a:srgbClr val="3DEE78">
              <a:alpha val="5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1" name="Rettangolo 20" hidden="1">
            <a:extLst>
              <a:ext uri="{FF2B5EF4-FFF2-40B4-BE49-F238E27FC236}">
                <a16:creationId xmlns:a16="http://schemas.microsoft.com/office/drawing/2014/main" id="{F411278A-D9E4-4D94-227A-84417867CA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1481" y="871965"/>
            <a:ext cx="9168245" cy="340396"/>
          </a:xfrm>
          <a:prstGeom prst="rect">
            <a:avLst/>
          </a:prstGeom>
          <a:solidFill>
            <a:srgbClr val="C7D60B">
              <a:alpha val="5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61" name="Freeform 60"/>
          <p:cNvSpPr/>
          <p:nvPr/>
        </p:nvSpPr>
        <p:spPr>
          <a:xfrm>
            <a:off x="700784" y="3742259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>
              <a:solidFill>
                <a:prstClr val="white"/>
              </a:solidFill>
              <a:latin typeface="Arial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721553" y="370072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>
              <a:solidFill>
                <a:prstClr val="white"/>
              </a:solidFill>
              <a:latin typeface="Arial"/>
            </a:endParaRPr>
          </a:p>
        </p:txBody>
      </p:sp>
      <p:pic>
        <p:nvPicPr>
          <p:cNvPr id="63" name="Immagine 15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285" y="939185"/>
            <a:ext cx="284520" cy="284520"/>
          </a:xfrm>
          <a:prstGeom prst="rect">
            <a:avLst/>
          </a:prstGeom>
        </p:spPr>
      </p:pic>
      <p:pic>
        <p:nvPicPr>
          <p:cNvPr id="66" name="Immagine 60">
            <a:extLst>
              <a:ext uri="{FF2B5EF4-FFF2-40B4-BE49-F238E27FC236}">
                <a16:creationId xmlns:a16="http://schemas.microsoft.com/office/drawing/2014/main" id="{4CE55681-D302-480C-B8DE-960F99163F9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601" y="2432731"/>
            <a:ext cx="719414" cy="185807"/>
          </a:xfrm>
          <a:prstGeom prst="rect">
            <a:avLst/>
          </a:prstGeom>
        </p:spPr>
      </p:pic>
      <p:pic>
        <p:nvPicPr>
          <p:cNvPr id="70" name="Immagine 3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337" r="22880"/>
          <a:stretch/>
        </p:blipFill>
        <p:spPr>
          <a:xfrm>
            <a:off x="3669607" y="2305247"/>
            <a:ext cx="336992" cy="313290"/>
          </a:xfrm>
          <a:prstGeom prst="rect">
            <a:avLst/>
          </a:prstGeom>
        </p:spPr>
      </p:pic>
      <p:pic>
        <p:nvPicPr>
          <p:cNvPr id="71" name="Immagine 56">
            <a:extLst>
              <a:ext uri="{FF2B5EF4-FFF2-40B4-BE49-F238E27FC236}">
                <a16:creationId xmlns:a16="http://schemas.microsoft.com/office/drawing/2014/main" id="{F766F34D-E112-4545-9232-CA463533D2D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927" y="2370759"/>
            <a:ext cx="356039" cy="154483"/>
          </a:xfrm>
          <a:prstGeom prst="rect">
            <a:avLst/>
          </a:prstGeom>
        </p:spPr>
      </p:pic>
      <p:pic>
        <p:nvPicPr>
          <p:cNvPr id="74" name="Immagine 62">
            <a:extLst>
              <a:ext uri="{FF2B5EF4-FFF2-40B4-BE49-F238E27FC236}">
                <a16:creationId xmlns:a16="http://schemas.microsoft.com/office/drawing/2014/main" id="{426ED7FA-235C-4EFA-8C45-5B44E47A05A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938" y="809729"/>
            <a:ext cx="553733" cy="135001"/>
          </a:xfrm>
          <a:prstGeom prst="rect">
            <a:avLst/>
          </a:prstGeom>
        </p:spPr>
      </p:pic>
      <p:pic>
        <p:nvPicPr>
          <p:cNvPr id="102" name="Immagine 70">
            <a:extLst>
              <a:ext uri="{FF2B5EF4-FFF2-40B4-BE49-F238E27FC236}">
                <a16:creationId xmlns:a16="http://schemas.microsoft.com/office/drawing/2014/main" id="{07C083DC-BCE2-4B75-8B9E-85D83AA81D9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710" y="4296408"/>
            <a:ext cx="411878" cy="230855"/>
          </a:xfrm>
          <a:prstGeom prst="rect">
            <a:avLst/>
          </a:prstGeom>
        </p:spPr>
      </p:pic>
      <p:pic>
        <p:nvPicPr>
          <p:cNvPr id="103" name="Immagine 72">
            <a:extLst>
              <a:ext uri="{FF2B5EF4-FFF2-40B4-BE49-F238E27FC236}">
                <a16:creationId xmlns:a16="http://schemas.microsoft.com/office/drawing/2014/main" id="{DAC73507-6FF4-403D-96EC-36A07E1A4AE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906" y="4257560"/>
            <a:ext cx="279963" cy="277076"/>
          </a:xfrm>
          <a:prstGeom prst="rect">
            <a:avLst/>
          </a:prstGeom>
        </p:spPr>
      </p:pic>
      <p:pic>
        <p:nvPicPr>
          <p:cNvPr id="104" name="Immagine 1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500" y="2834082"/>
            <a:ext cx="341277" cy="412708"/>
          </a:xfrm>
          <a:prstGeom prst="rect">
            <a:avLst/>
          </a:prstGeom>
        </p:spPr>
      </p:pic>
      <p:pic>
        <p:nvPicPr>
          <p:cNvPr id="105" name="Immagine 118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670" y="3890588"/>
            <a:ext cx="551156" cy="20002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4" name="Picture 1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78" y="4120851"/>
            <a:ext cx="621887" cy="162624"/>
          </a:xfrm>
          <a:prstGeom prst="rect">
            <a:avLst/>
          </a:prstGeom>
        </p:spPr>
      </p:pic>
      <p:pic>
        <p:nvPicPr>
          <p:cNvPr id="125" name="Immagine 91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435" y="4386397"/>
            <a:ext cx="684067" cy="215482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6" cstate="screen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459" y="2516257"/>
            <a:ext cx="283854" cy="86576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869" y="1662424"/>
            <a:ext cx="615311" cy="159407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493" y="2105574"/>
            <a:ext cx="967772" cy="131812"/>
          </a:xfrm>
          <a:prstGeom prst="rect">
            <a:avLst/>
          </a:prstGeom>
        </p:spPr>
      </p:pic>
      <p:grpSp>
        <p:nvGrpSpPr>
          <p:cNvPr id="151" name="Group 150"/>
          <p:cNvGrpSpPr/>
          <p:nvPr/>
        </p:nvGrpSpPr>
        <p:grpSpPr>
          <a:xfrm>
            <a:off x="6212622" y="2396216"/>
            <a:ext cx="558841" cy="222321"/>
            <a:chOff x="8605230" y="695325"/>
            <a:chExt cx="1038416" cy="413108"/>
          </a:xfrm>
        </p:grpSpPr>
        <p:sp>
          <p:nvSpPr>
            <p:cNvPr id="152" name="Rectangle 151"/>
            <p:cNvSpPr/>
            <p:nvPr/>
          </p:nvSpPr>
          <p:spPr>
            <a:xfrm>
              <a:off x="8605230" y="695325"/>
              <a:ext cx="1038416" cy="413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6109" y="733594"/>
              <a:ext cx="827358" cy="334230"/>
            </a:xfrm>
            <a:prstGeom prst="rect">
              <a:avLst/>
            </a:prstGeom>
          </p:spPr>
        </p:pic>
      </p:grpSp>
      <p:pic>
        <p:nvPicPr>
          <p:cNvPr id="163" name="Picture 162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0708" y="3766821"/>
            <a:ext cx="612301" cy="200025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273" y="2889414"/>
            <a:ext cx="319178" cy="379606"/>
          </a:xfrm>
          <a:prstGeom prst="rect">
            <a:avLst/>
          </a:prstGeom>
        </p:spPr>
      </p:pic>
      <p:pic>
        <p:nvPicPr>
          <p:cNvPr id="166" name="Picture 165"/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3244" y="2853054"/>
            <a:ext cx="412782" cy="412782"/>
          </a:xfrm>
          <a:prstGeom prst="ellipse">
            <a:avLst/>
          </a:prstGeom>
        </p:spPr>
      </p:pic>
      <p:pic>
        <p:nvPicPr>
          <p:cNvPr id="106" name="Immagine 90">
            <a:extLst>
              <a:ext uri="{FF2B5EF4-FFF2-40B4-BE49-F238E27FC236}">
                <a16:creationId xmlns:a16="http://schemas.microsoft.com/office/drawing/2014/main" id="{43DBB17E-90D3-4F6D-8E22-BDFCCFD0C9F0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clrChange>
              <a:clrFrom>
                <a:srgbClr val="CE0E0E">
                  <a:alpha val="81569"/>
                </a:srgbClr>
              </a:clrFrom>
              <a:clrTo>
                <a:srgbClr val="CE0E0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092" y="2914726"/>
            <a:ext cx="473650" cy="125927"/>
          </a:xfrm>
          <a:prstGeom prst="rect">
            <a:avLst/>
          </a:prstGeom>
        </p:spPr>
      </p:pic>
      <p:pic>
        <p:nvPicPr>
          <p:cNvPr id="110" name="Immagine 86">
            <a:extLst>
              <a:ext uri="{FF2B5EF4-FFF2-40B4-BE49-F238E27FC236}">
                <a16:creationId xmlns:a16="http://schemas.microsoft.com/office/drawing/2014/main" id="{A7C4D9A0-05DC-49B4-A731-E248249A0E7B}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clrChange>
              <a:clrFrom>
                <a:srgbClr val="CE0E0E">
                  <a:alpha val="81569"/>
                </a:srgbClr>
              </a:clrFrom>
              <a:clrTo>
                <a:srgbClr val="CE0E0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622" y="3272516"/>
            <a:ext cx="308183" cy="191588"/>
          </a:xfrm>
          <a:prstGeom prst="rect">
            <a:avLst/>
          </a:prstGeom>
        </p:spPr>
      </p:pic>
      <p:pic>
        <p:nvPicPr>
          <p:cNvPr id="114" name="Immagine 94">
            <a:extLst>
              <a:ext uri="{FF2B5EF4-FFF2-40B4-BE49-F238E27FC236}">
                <a16:creationId xmlns:a16="http://schemas.microsoft.com/office/drawing/2014/main" id="{6D2EDAFF-4ECB-4B6A-8B71-C73D1A84DF67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387" y="3224429"/>
            <a:ext cx="464579" cy="287762"/>
          </a:xfrm>
          <a:prstGeom prst="rect">
            <a:avLst/>
          </a:prstGeom>
        </p:spPr>
      </p:pic>
      <p:pic>
        <p:nvPicPr>
          <p:cNvPr id="115" name="Immagine 192">
            <a:extLst>
              <a:ext uri="{FF2B5EF4-FFF2-40B4-BE49-F238E27FC236}">
                <a16:creationId xmlns:a16="http://schemas.microsoft.com/office/drawing/2014/main" id="{064550D0-D562-4363-8242-9D373F53352F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366" y="3697701"/>
            <a:ext cx="894286" cy="177799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28" cstate="screen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3945" y1="87841" x2="4682" y2="91894"/>
                        <a14:foregroundMark x1="16728" y1="85777" x2="15992" y2="88578"/>
                        <a14:foregroundMark x1="30931" y1="84746" x2="30405" y2="86367"/>
                        <a14:foregroundMark x1="46712" y1="83346" x2="47975" y2="84304"/>
                        <a14:foregroundMark x1="56602" y1="83125" x2="57338" y2="86662"/>
                        <a14:foregroundMark x1="66544" y1="83861" x2="64282" y2="84967"/>
                        <a14:foregroundMark x1="76276" y1="84230" x2="76749" y2="85704"/>
                        <a14:foregroundMark x1="91373" y1="85999" x2="91794" y2="83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387" y="2832129"/>
            <a:ext cx="357812" cy="255520"/>
          </a:xfrm>
          <a:prstGeom prst="rect">
            <a:avLst/>
          </a:prstGeom>
        </p:spPr>
      </p:pic>
      <p:grpSp>
        <p:nvGrpSpPr>
          <p:cNvPr id="169" name="Group 168"/>
          <p:cNvGrpSpPr/>
          <p:nvPr/>
        </p:nvGrpSpPr>
        <p:grpSpPr>
          <a:xfrm>
            <a:off x="3696361" y="4401438"/>
            <a:ext cx="733750" cy="184190"/>
            <a:chOff x="5598253" y="5157622"/>
            <a:chExt cx="1449955" cy="400373"/>
          </a:xfrm>
        </p:grpSpPr>
        <p:sp>
          <p:nvSpPr>
            <p:cNvPr id="170" name="Rectangle 169"/>
            <p:cNvSpPr/>
            <p:nvPr/>
          </p:nvSpPr>
          <p:spPr>
            <a:xfrm>
              <a:off x="5598253" y="5157622"/>
              <a:ext cx="1449955" cy="4003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6817" y="5204216"/>
              <a:ext cx="1358179" cy="314526"/>
            </a:xfrm>
            <a:prstGeom prst="rect">
              <a:avLst/>
            </a:prstGeom>
          </p:spPr>
        </p:pic>
      </p:grpSp>
      <p:pic>
        <p:nvPicPr>
          <p:cNvPr id="129" name="Immagine 19">
            <a:extLst>
              <a:ext uri="{FF2B5EF4-FFF2-40B4-BE49-F238E27FC236}">
                <a16:creationId xmlns:a16="http://schemas.microsoft.com/office/drawing/2014/main" id="{08277F08-DEDE-40C0-82C1-039E3C6AC8AF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43" y="871642"/>
            <a:ext cx="250766" cy="250244"/>
          </a:xfrm>
          <a:prstGeom prst="rect">
            <a:avLst/>
          </a:prstGeom>
        </p:spPr>
      </p:pic>
      <p:pic>
        <p:nvPicPr>
          <p:cNvPr id="130" name="Immagine 21">
            <a:extLst>
              <a:ext uri="{FF2B5EF4-FFF2-40B4-BE49-F238E27FC236}">
                <a16:creationId xmlns:a16="http://schemas.microsoft.com/office/drawing/2014/main" id="{ABADF2D4-967A-480B-B973-29BB7BE75203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790" y="1584342"/>
            <a:ext cx="303919" cy="303919"/>
          </a:xfrm>
          <a:prstGeom prst="rect">
            <a:avLst/>
          </a:prstGeom>
        </p:spPr>
      </p:pic>
      <p:pic>
        <p:nvPicPr>
          <p:cNvPr id="131" name="Immagine 26">
            <a:extLst>
              <a:ext uri="{FF2B5EF4-FFF2-40B4-BE49-F238E27FC236}">
                <a16:creationId xmlns:a16="http://schemas.microsoft.com/office/drawing/2014/main" id="{B9D0DF09-9E49-43A5-9866-010BE2933CC8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38" y="1199437"/>
            <a:ext cx="367394" cy="228602"/>
          </a:xfrm>
          <a:prstGeom prst="rect">
            <a:avLst/>
          </a:prstGeom>
        </p:spPr>
      </p:pic>
      <p:pic>
        <p:nvPicPr>
          <p:cNvPr id="132" name="Immagine 17">
            <a:extLst>
              <a:ext uri="{FF2B5EF4-FFF2-40B4-BE49-F238E27FC236}">
                <a16:creationId xmlns:a16="http://schemas.microsoft.com/office/drawing/2014/main" id="{A6E4D778-54A2-4F6C-9709-3790BF87A509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038" y="2413501"/>
            <a:ext cx="369642" cy="205037"/>
          </a:xfrm>
          <a:prstGeom prst="rect">
            <a:avLst/>
          </a:prstGeom>
        </p:spPr>
      </p:pic>
      <p:pic>
        <p:nvPicPr>
          <p:cNvPr id="133" name="Immagine 110"/>
          <p:cNvPicPr>
            <a:picLocks noChangeAspect="1"/>
          </p:cNvPicPr>
          <p:nvPr/>
        </p:nvPicPr>
        <p:blipFill>
          <a:blip r:embed="rId35" cstate="screen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9" y="813542"/>
            <a:ext cx="911629" cy="325582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634" y="1588115"/>
            <a:ext cx="267802" cy="284844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827" y="4357236"/>
            <a:ext cx="438120" cy="159580"/>
          </a:xfrm>
          <a:prstGeom prst="rect">
            <a:avLst/>
          </a:prstGeom>
        </p:spPr>
      </p:pic>
      <p:pic>
        <p:nvPicPr>
          <p:cNvPr id="123" name="Immagine 115"/>
          <p:cNvPicPr>
            <a:picLocks noChangeAspect="1"/>
          </p:cNvPicPr>
          <p:nvPr/>
        </p:nvPicPr>
        <p:blipFill>
          <a:blip r:embed="rId39" cstate="screen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998" y="3684133"/>
            <a:ext cx="668380" cy="194588"/>
          </a:xfrm>
          <a:prstGeom prst="rect">
            <a:avLst/>
          </a:prstGeom>
        </p:spPr>
      </p:pic>
      <p:pic>
        <p:nvPicPr>
          <p:cNvPr id="187" name="Picture 186"/>
          <p:cNvPicPr>
            <a:picLocks noChangeAspect="1"/>
          </p:cNvPicPr>
          <p:nvPr/>
        </p:nvPicPr>
        <p:blipFill>
          <a:blip r:embed="rId41" cstate="screen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33" y="2793790"/>
            <a:ext cx="425248" cy="425249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43" cstate="screen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88000" l="0" r="100000">
                        <a14:foregroundMark x1="10596" y1="54667" x2="87417" y2="20000"/>
                        <a14:foregroundMark x1="69536" y1="58667" x2="82119" y2="29333"/>
                        <a14:foregroundMark x1="57616" y1="62667" x2="83444" y2="3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753" y="1768025"/>
            <a:ext cx="441809" cy="219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33" y="3620250"/>
            <a:ext cx="322354" cy="322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633" y="1911867"/>
            <a:ext cx="649675" cy="1379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7" cstate="screen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100000">
                        <a14:foregroundMark x1="5010" y1="18382" x2="5010" y2="18382"/>
                        <a14:foregroundMark x1="29259" y1="54412" x2="29259" y2="54412"/>
                        <a14:foregroundMark x1="35872" y1="44853" x2="35872" y2="44853"/>
                        <a14:foregroundMark x1="47094" y1="48529" x2="47094" y2="48529"/>
                        <a14:foregroundMark x1="66132" y1="40441" x2="66132" y2="40441"/>
                        <a14:foregroundMark x1="76553" y1="40441" x2="76553" y2="40441"/>
                        <a14:foregroundMark x1="87375" y1="38971" x2="87375" y2="38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65" y="4380832"/>
            <a:ext cx="746312" cy="20340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852" y="1913869"/>
            <a:ext cx="641032" cy="132091"/>
          </a:xfrm>
          <a:prstGeom prst="rect">
            <a:avLst/>
          </a:prstGeom>
        </p:spPr>
      </p:pic>
      <p:pic>
        <p:nvPicPr>
          <p:cNvPr id="65" name="Immagine 102">
            <a:extLst>
              <a:ext uri="{FF2B5EF4-FFF2-40B4-BE49-F238E27FC236}">
                <a16:creationId xmlns:a16="http://schemas.microsoft.com/office/drawing/2014/main" id="{D9362789-6329-41C2-9B35-20F062498386}"/>
              </a:ext>
            </a:extLst>
          </p:cNvPr>
          <p:cNvPicPr>
            <a:picLocks noChangeAspect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800" y="1013932"/>
            <a:ext cx="488213" cy="1258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573" y="2106922"/>
            <a:ext cx="385071" cy="146849"/>
          </a:xfrm>
          <a:prstGeom prst="rect">
            <a:avLst/>
          </a:prstGeom>
        </p:spPr>
      </p:pic>
      <p:grpSp>
        <p:nvGrpSpPr>
          <p:cNvPr id="154" name="Group 153"/>
          <p:cNvGrpSpPr/>
          <p:nvPr/>
        </p:nvGrpSpPr>
        <p:grpSpPr>
          <a:xfrm>
            <a:off x="6521205" y="1451334"/>
            <a:ext cx="419636" cy="299638"/>
            <a:chOff x="8235434" y="1554934"/>
            <a:chExt cx="699683" cy="499604"/>
          </a:xfrm>
        </p:grpSpPr>
        <p:sp>
          <p:nvSpPr>
            <p:cNvPr id="155" name="Rectangle 154"/>
            <p:cNvSpPr/>
            <p:nvPr/>
          </p:nvSpPr>
          <p:spPr>
            <a:xfrm>
              <a:off x="8235434" y="1554934"/>
              <a:ext cx="699683" cy="4996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156" name="Picture 155"/>
            <p:cNvPicPr>
              <a:picLocks noChangeAspect="1"/>
            </p:cNvPicPr>
            <p:nvPr/>
          </p:nvPicPr>
          <p:blipFill>
            <a:blip r:embed="rId5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3550" y="1601671"/>
              <a:ext cx="627475" cy="392172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4526" y="968312"/>
            <a:ext cx="525314" cy="2262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6902" y="1917718"/>
            <a:ext cx="1192940" cy="207179"/>
          </a:xfrm>
          <a:prstGeom prst="rect">
            <a:avLst/>
          </a:prstGeom>
        </p:spPr>
      </p:pic>
      <p:pic>
        <p:nvPicPr>
          <p:cNvPr id="192" name="Picture 191"/>
          <p:cNvPicPr>
            <a:picLocks noChangeAspect="1"/>
          </p:cNvPicPr>
          <p:nvPr/>
        </p:nvPicPr>
        <p:blipFill>
          <a:blip r:embed="rId55" cstate="screen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1163" y="1667713"/>
            <a:ext cx="903496" cy="2021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116" y="900613"/>
            <a:ext cx="752573" cy="216740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 rotWithShape="1">
          <a:blip r:embed="rId5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73" t="18063" r="9773" b="18063"/>
          <a:stretch/>
        </p:blipFill>
        <p:spPr>
          <a:xfrm>
            <a:off x="2308251" y="1974164"/>
            <a:ext cx="891575" cy="34728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9" cstate="screen">
            <a:extLst>
              <a:ext uri="{BEBA8EAE-BF5A-486C-A8C5-ECC9F3942E4B}">
                <a14:imgProps xmlns:a14="http://schemas.microsoft.com/office/drawing/2010/main">
                  <a14:imgLayer r:embed="rId60">
                    <a14:imgEffect>
                      <a14:backgroundRemoval t="0" b="100000" l="0" r="100000">
                        <a14:foregroundMark x1="46629" y1="16522" x2="52247" y2="13913"/>
                        <a14:foregroundMark x1="11798" y1="51304" x2="89326" y2="45217"/>
                        <a14:foregroundMark x1="31461" y1="67826" x2="69663" y2="68696"/>
                        <a14:foregroundMark x1="47753" y1="88696" x2="54494" y2="82609"/>
                        <a14:foregroundMark x1="43820" y1="85217" x2="54494" y2="93043"/>
                        <a14:foregroundMark x1="48315" y1="98261" x2="46629" y2="76522"/>
                        <a14:foregroundMark x1="48876" y1="78261" x2="53371" y2="79130"/>
                        <a14:backgroundMark x1="54494" y1="74783" x2="49438" y2="72174"/>
                        <a14:backgroundMark x1="46067" y1="95652" x2="51685" y2="98261"/>
                        <a14:backgroundMark x1="43258" y1="79130" x2="47191" y2="74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6978" y="1261087"/>
            <a:ext cx="498457" cy="31990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280" y="4206332"/>
            <a:ext cx="373796" cy="38557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057" b="37057"/>
          <a:stretch/>
        </p:blipFill>
        <p:spPr>
          <a:xfrm>
            <a:off x="7313259" y="3798401"/>
            <a:ext cx="1141428" cy="2954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270" y="2907559"/>
            <a:ext cx="837263" cy="2752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206" y="3337267"/>
            <a:ext cx="1105070" cy="349847"/>
          </a:xfrm>
          <a:prstGeom prst="rect">
            <a:avLst/>
          </a:prstGeom>
        </p:spPr>
      </p:pic>
      <p:pic>
        <p:nvPicPr>
          <p:cNvPr id="205" name="Immagine 54">
            <a:extLst>
              <a:ext uri="{FF2B5EF4-FFF2-40B4-BE49-F238E27FC236}">
                <a16:creationId xmlns:a16="http://schemas.microsoft.com/office/drawing/2014/main" id="{172E0FB5-D8F2-4F42-84A7-3992DB4B65B0}"/>
              </a:ext>
            </a:extLst>
          </p:cNvPr>
          <p:cNvPicPr>
            <a:picLocks noChangeAspect="1"/>
          </p:cNvPicPr>
          <p:nvPr/>
        </p:nvPicPr>
        <p:blipFill rotWithShape="1">
          <a:blip r:embed="rId6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930" y="1213299"/>
            <a:ext cx="725483" cy="140041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5712410" y="3460594"/>
            <a:ext cx="1202188" cy="239770"/>
            <a:chOff x="7998690" y="4547859"/>
            <a:chExt cx="1536091" cy="306365"/>
          </a:xfrm>
        </p:grpSpPr>
        <p:pic>
          <p:nvPicPr>
            <p:cNvPr id="119" name="Immagine 150"/>
            <p:cNvPicPr>
              <a:picLocks noChangeAspect="1"/>
            </p:cNvPicPr>
            <p:nvPr/>
          </p:nvPicPr>
          <p:blipFill rotWithShape="1">
            <a:blip r:embed="rId6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98690" y="4547862"/>
              <a:ext cx="520318" cy="30636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6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567" t="21173" r="6567" b="29467"/>
            <a:stretch/>
          </p:blipFill>
          <p:spPr>
            <a:xfrm>
              <a:off x="8627860" y="4547859"/>
              <a:ext cx="906921" cy="30636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09" name="Parallelogram 208"/>
          <p:cNvSpPr/>
          <p:nvPr/>
        </p:nvSpPr>
        <p:spPr>
          <a:xfrm>
            <a:off x="5299414" y="132400"/>
            <a:ext cx="2389160" cy="2162090"/>
          </a:xfrm>
          <a:prstGeom prst="parallelogram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85800">
              <a:defRPr/>
            </a:pPr>
            <a:r>
              <a:rPr lang="en-GB" sz="1200" b="1">
                <a:solidFill>
                  <a:srgbClr val="000000"/>
                </a:solidFill>
                <a:latin typeface="Arial"/>
              </a:rPr>
              <a:t>Insurance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9055" y="1014307"/>
            <a:ext cx="696622" cy="125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414" y="1466476"/>
            <a:ext cx="799807" cy="269351"/>
          </a:xfrm>
          <a:prstGeom prst="rect">
            <a:avLst/>
          </a:prstGeom>
        </p:spPr>
      </p:pic>
      <p:grpSp>
        <p:nvGrpSpPr>
          <p:cNvPr id="138" name="Group 137"/>
          <p:cNvGrpSpPr/>
          <p:nvPr/>
        </p:nvGrpSpPr>
        <p:grpSpPr>
          <a:xfrm>
            <a:off x="8083265" y="1771663"/>
            <a:ext cx="530480" cy="185068"/>
            <a:chOff x="9038492" y="2944642"/>
            <a:chExt cx="908097" cy="316806"/>
          </a:xfrm>
          <a:solidFill>
            <a:schemeClr val="bg1"/>
          </a:solidFill>
        </p:grpSpPr>
        <p:pic>
          <p:nvPicPr>
            <p:cNvPr id="139" name="Immagine 32">
              <a:extLst>
                <a:ext uri="{FF2B5EF4-FFF2-40B4-BE49-F238E27FC236}">
                  <a16:creationId xmlns:a16="http://schemas.microsoft.com/office/drawing/2014/main" id="{13BEC00F-197D-4FD8-9CB6-E4DFF9E47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38492" y="2944642"/>
              <a:ext cx="908097" cy="194105"/>
            </a:xfrm>
            <a:prstGeom prst="rect">
              <a:avLst/>
            </a:prstGeom>
            <a:grpFill/>
          </p:spPr>
        </p:pic>
        <p:pic>
          <p:nvPicPr>
            <p:cNvPr id="140" name="Immagine 34">
              <a:extLst>
                <a:ext uri="{FF2B5EF4-FFF2-40B4-BE49-F238E27FC236}">
                  <a16:creationId xmlns:a16="http://schemas.microsoft.com/office/drawing/2014/main" id="{A765CC4B-9B4C-4DF5-A2F7-BC036929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74300" y="3185895"/>
              <a:ext cx="836481" cy="75553"/>
            </a:xfrm>
            <a:prstGeom prst="rect">
              <a:avLst/>
            </a:prstGeom>
            <a:grpFill/>
          </p:spPr>
        </p:pic>
      </p:grpSp>
      <p:pic>
        <p:nvPicPr>
          <p:cNvPr id="141" name="Immagine 36">
            <a:extLst>
              <a:ext uri="{FF2B5EF4-FFF2-40B4-BE49-F238E27FC236}">
                <a16:creationId xmlns:a16="http://schemas.microsoft.com/office/drawing/2014/main" id="{798C4596-815F-4AA7-8B05-D9EC5AD3901E}"/>
              </a:ext>
            </a:extLst>
          </p:cNvPr>
          <p:cNvPicPr>
            <a:picLocks noChangeAspect="1"/>
          </p:cNvPicPr>
          <p:nvPr/>
        </p:nvPicPr>
        <p:blipFill rotWithShape="1">
          <a:blip r:embed="rId7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72" b="14169"/>
          <a:stretch/>
        </p:blipFill>
        <p:spPr>
          <a:xfrm>
            <a:off x="7330675" y="1277904"/>
            <a:ext cx="721841" cy="128497"/>
          </a:xfrm>
          <a:prstGeom prst="rect">
            <a:avLst/>
          </a:prstGeom>
        </p:spPr>
      </p:pic>
      <p:pic>
        <p:nvPicPr>
          <p:cNvPr id="142" name="Immagine 45"/>
          <p:cNvPicPr>
            <a:picLocks noChangeAspect="1"/>
          </p:cNvPicPr>
          <p:nvPr/>
        </p:nvPicPr>
        <p:blipFill rotWithShape="1">
          <a:blip r:embed="rId7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18" b="12873"/>
          <a:stretch/>
        </p:blipFill>
        <p:spPr>
          <a:xfrm>
            <a:off x="7667864" y="2006644"/>
            <a:ext cx="381312" cy="283730"/>
          </a:xfrm>
          <a:prstGeom prst="rect">
            <a:avLst/>
          </a:prstGeom>
        </p:spPr>
      </p:pic>
      <p:pic>
        <p:nvPicPr>
          <p:cNvPr id="144" name="Immagine 155"/>
          <p:cNvPicPr>
            <a:picLocks noChangeAspect="1"/>
          </p:cNvPicPr>
          <p:nvPr/>
        </p:nvPicPr>
        <p:blipFill rotWithShape="1">
          <a:blip r:embed="rId7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5257" y="1038908"/>
            <a:ext cx="564029" cy="136986"/>
          </a:xfrm>
          <a:prstGeom prst="rect">
            <a:avLst/>
          </a:prstGeom>
        </p:spPr>
      </p:pic>
      <p:pic>
        <p:nvPicPr>
          <p:cNvPr id="158" name="Immagine 46">
            <a:extLst>
              <a:ext uri="{FF2B5EF4-FFF2-40B4-BE49-F238E27FC236}">
                <a16:creationId xmlns:a16="http://schemas.microsoft.com/office/drawing/2014/main" id="{A267B6B4-D9A5-424F-89C8-E113177C1B4C}"/>
              </a:ext>
            </a:extLst>
          </p:cNvPr>
          <p:cNvPicPr>
            <a:picLocks noChangeAspect="1"/>
          </p:cNvPicPr>
          <p:nvPr/>
        </p:nvPicPr>
        <p:blipFill>
          <a:blip r:embed="rId7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119" y="2017822"/>
            <a:ext cx="497472" cy="296569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 rotWithShape="1">
          <a:blip r:embed="rId7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9" t="3356" r="3157" b="3159"/>
          <a:stretch/>
        </p:blipFill>
        <p:spPr>
          <a:xfrm>
            <a:off x="8316821" y="1481672"/>
            <a:ext cx="214495" cy="213084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 rotWithShape="1">
          <a:blip r:embed="rId7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487" b="29446"/>
          <a:stretch/>
        </p:blipFill>
        <p:spPr>
          <a:xfrm>
            <a:off x="7851952" y="2472610"/>
            <a:ext cx="636185" cy="145928"/>
          </a:xfrm>
          <a:prstGeom prst="rect">
            <a:avLst/>
          </a:prstGeom>
        </p:spPr>
      </p:pic>
      <p:pic>
        <p:nvPicPr>
          <p:cNvPr id="143" name="Immagine 121"/>
          <p:cNvPicPr>
            <a:picLocks noChangeAspect="1"/>
          </p:cNvPicPr>
          <p:nvPr/>
        </p:nvPicPr>
        <p:blipFill>
          <a:blip r:embed="rId7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224" y="1051725"/>
            <a:ext cx="519647" cy="119918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7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355" y="1476856"/>
            <a:ext cx="407372" cy="242062"/>
          </a:xfrm>
          <a:prstGeom prst="rect">
            <a:avLst/>
          </a:prstGeom>
        </p:spPr>
      </p:pic>
      <p:pic>
        <p:nvPicPr>
          <p:cNvPr id="159" name="Picture 158"/>
          <p:cNvPicPr>
            <a:picLocks noChangeAspect="1"/>
          </p:cNvPicPr>
          <p:nvPr/>
        </p:nvPicPr>
        <p:blipFill rotWithShape="1">
          <a:blip r:embed="rId8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28" b="8982"/>
          <a:stretch/>
        </p:blipFill>
        <p:spPr>
          <a:xfrm>
            <a:off x="7702169" y="1497615"/>
            <a:ext cx="245943" cy="204600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 rotWithShape="1">
          <a:blip r:embed="rId8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9" t="42702" r="10609" b="42855"/>
          <a:stretch/>
        </p:blipFill>
        <p:spPr>
          <a:xfrm>
            <a:off x="8222162" y="809729"/>
            <a:ext cx="492130" cy="90224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8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021" y="1184727"/>
            <a:ext cx="468494" cy="226335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83" cstate="screen">
            <a:extLst>
              <a:ext uri="{BEBA8EAE-BF5A-486C-A8C5-ECC9F3942E4B}">
                <a14:imgProps xmlns:a14="http://schemas.microsoft.com/office/drawing/2010/main">
                  <a14:imgLayer r:embed="rId84">
                    <a14:imgEffect>
                      <a14:backgroundRemoval t="0" b="100000" l="0" r="100000">
                        <a14:foregroundMark x1="10084" y1="63830" x2="10084" y2="63830"/>
                        <a14:foregroundMark x1="24370" y1="63830" x2="24370" y2="63830"/>
                        <a14:foregroundMark x1="25210" y1="36170" x2="25210" y2="36170"/>
                        <a14:foregroundMark x1="15126" y1="29787" x2="15126" y2="29787"/>
                        <a14:foregroundMark x1="49580" y1="29787" x2="49580" y2="29787"/>
                        <a14:foregroundMark x1="57983" y1="29787" x2="57983" y2="29787"/>
                        <a14:foregroundMark x1="49580" y1="74468" x2="49580" y2="74468"/>
                        <a14:foregroundMark x1="60504" y1="74468" x2="60504" y2="74468"/>
                        <a14:foregroundMark x1="79832" y1="70213" x2="79832" y2="70213"/>
                        <a14:foregroundMark x1="79832" y1="29787" x2="79832" y2="29787"/>
                        <a14:foregroundMark x1="90756" y1="25532" x2="90756" y2="255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909" y="1788574"/>
            <a:ext cx="380301" cy="1502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4186" y="2416858"/>
            <a:ext cx="408694" cy="2016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741" y="1487689"/>
            <a:ext cx="208001" cy="208001"/>
          </a:xfrm>
          <a:prstGeom prst="rect">
            <a:avLst/>
          </a:prstGeom>
        </p:spPr>
      </p:pic>
      <p:pic>
        <p:nvPicPr>
          <p:cNvPr id="194" name="Picture 193"/>
          <p:cNvPicPr>
            <a:picLocks noChangeAspect="1"/>
          </p:cNvPicPr>
          <p:nvPr/>
        </p:nvPicPr>
        <p:blipFill rotWithShape="1">
          <a:blip r:embed="rId8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3569" y="2367212"/>
            <a:ext cx="343919" cy="251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8" cstate="screen">
            <a:extLst>
              <a:ext uri="{BEBA8EAE-BF5A-486C-A8C5-ECC9F3942E4B}">
                <a14:imgProps xmlns:a14="http://schemas.microsoft.com/office/drawing/2010/main">
                  <a14:imgLayer r:embed="rId8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478" y="3315182"/>
            <a:ext cx="563103" cy="4944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295" y="4349902"/>
            <a:ext cx="546851" cy="2156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392" y="4349614"/>
            <a:ext cx="657994" cy="2172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5020" y="2940916"/>
            <a:ext cx="760114" cy="3249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00" y="3318670"/>
            <a:ext cx="595664" cy="9927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883" y="3674855"/>
            <a:ext cx="378521" cy="2329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380" y="4063046"/>
            <a:ext cx="664279" cy="17417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551" y="3890250"/>
            <a:ext cx="896492" cy="2711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9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5137" y="3371783"/>
            <a:ext cx="783806" cy="22440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9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611" y="3311494"/>
            <a:ext cx="1131621" cy="18773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572" y="2869686"/>
            <a:ext cx="370048" cy="20722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10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2734" y="1209939"/>
            <a:ext cx="719122" cy="146761"/>
          </a:xfrm>
          <a:prstGeom prst="rect">
            <a:avLst/>
          </a:prstGeom>
        </p:spPr>
      </p:pic>
      <p:grpSp>
        <p:nvGrpSpPr>
          <p:cNvPr id="116" name="Group 115"/>
          <p:cNvGrpSpPr/>
          <p:nvPr/>
        </p:nvGrpSpPr>
        <p:grpSpPr>
          <a:xfrm>
            <a:off x="3904459" y="1412260"/>
            <a:ext cx="1427564" cy="163214"/>
            <a:chOff x="4852870" y="2977278"/>
            <a:chExt cx="1963109" cy="224443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10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52870" y="2977278"/>
              <a:ext cx="1189338" cy="224443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0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7459" y="2996440"/>
              <a:ext cx="708520" cy="180964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0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437" y="1673934"/>
            <a:ext cx="582713" cy="143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273" y="2429170"/>
            <a:ext cx="830459" cy="189368"/>
          </a:xfrm>
          <a:prstGeom prst="rect">
            <a:avLst/>
          </a:prstGeom>
        </p:spPr>
      </p:pic>
      <p:sp>
        <p:nvSpPr>
          <p:cNvPr id="147" name="CasellaDiTesto 3">
            <a:extLst>
              <a:ext uri="{FF2B5EF4-FFF2-40B4-BE49-F238E27FC236}">
                <a16:creationId xmlns:a16="http://schemas.microsoft.com/office/drawing/2014/main" id="{6CC474B2-8189-4D03-89A9-47036710201C}"/>
              </a:ext>
            </a:extLst>
          </p:cNvPr>
          <p:cNvSpPr txBox="1"/>
          <p:nvPr/>
        </p:nvSpPr>
        <p:spPr>
          <a:xfrm>
            <a:off x="68818" y="4882535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>
              <a:defRPr/>
            </a:pPr>
            <a:r>
              <a:rPr lang="en-US" sz="900" i="1">
                <a:solidFill>
                  <a:prstClr val="white"/>
                </a:solidFill>
                <a:latin typeface="Arial"/>
              </a:rPr>
              <a:t>Confidential</a:t>
            </a:r>
          </a:p>
        </p:txBody>
      </p:sp>
      <p:pic>
        <p:nvPicPr>
          <p:cNvPr id="12" name="Immagine 11" descr="Immagine che contiene cavallo, emblema, simbolo&#10;&#10;Descrizione generata automaticamente">
            <a:extLst>
              <a:ext uri="{FF2B5EF4-FFF2-40B4-BE49-F238E27FC236}">
                <a16:creationId xmlns:a16="http://schemas.microsoft.com/office/drawing/2014/main" id="{BEDB5BAE-9624-B7D4-2169-8B0D91FAA959}"/>
              </a:ext>
            </a:extLst>
          </p:cNvPr>
          <p:cNvPicPr>
            <a:picLocks noChangeAspect="1"/>
          </p:cNvPicPr>
          <p:nvPr/>
        </p:nvPicPr>
        <p:blipFill>
          <a:blip r:embed="rId10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61" y="1587662"/>
            <a:ext cx="214474" cy="28954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465C6941-2C8E-1F9C-65C1-7EF18B8025AF}"/>
              </a:ext>
            </a:extLst>
          </p:cNvPr>
          <p:cNvPicPr>
            <a:picLocks noChangeAspect="1"/>
          </p:cNvPicPr>
          <p:nvPr/>
        </p:nvPicPr>
        <p:blipFill>
          <a:blip r:embed="rId106" cstate="screen">
            <a:extLst>
              <a:ext uri="{BEBA8EAE-BF5A-486C-A8C5-ECC9F3942E4B}">
                <a14:imgProps xmlns:a14="http://schemas.microsoft.com/office/drawing/2010/main">
                  <a14:imgLayer r:embed="rId107">
                    <a14:imgEffect>
                      <a14:brightnessContrast brigh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309" y="1274396"/>
            <a:ext cx="777215" cy="91080"/>
          </a:xfrm>
          <a:prstGeom prst="rect">
            <a:avLst/>
          </a:prstGeom>
        </p:spPr>
      </p:pic>
      <p:pic>
        <p:nvPicPr>
          <p:cNvPr id="24" name="Immagine 23" descr="Immagine che contiene Carattere, logo, testo, Elementi grafici&#10;&#10;Descrizione generata automaticamente">
            <a:extLst>
              <a:ext uri="{FF2B5EF4-FFF2-40B4-BE49-F238E27FC236}">
                <a16:creationId xmlns:a16="http://schemas.microsoft.com/office/drawing/2014/main" id="{90DD5C83-5F20-3761-69E7-17ADAD082571}"/>
              </a:ext>
            </a:extLst>
          </p:cNvPr>
          <p:cNvPicPr>
            <a:picLocks noChangeAspect="1"/>
          </p:cNvPicPr>
          <p:nvPr/>
        </p:nvPicPr>
        <p:blipFill>
          <a:blip r:embed="rId10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633" y="4055562"/>
            <a:ext cx="664928" cy="249348"/>
          </a:xfrm>
          <a:prstGeom prst="rect">
            <a:avLst/>
          </a:prstGeom>
        </p:spPr>
      </p:pic>
      <p:pic>
        <p:nvPicPr>
          <p:cNvPr id="42" name="Immagine 41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0449B19B-D0E9-BA6F-7543-E4067DB3DDF6}"/>
              </a:ext>
            </a:extLst>
          </p:cNvPr>
          <p:cNvPicPr>
            <a:picLocks noChangeAspect="1"/>
          </p:cNvPicPr>
          <p:nvPr/>
        </p:nvPicPr>
        <p:blipFill>
          <a:blip r:embed="rId10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787" y="3878889"/>
            <a:ext cx="415397" cy="313657"/>
          </a:xfrm>
          <a:prstGeom prst="rect">
            <a:avLst/>
          </a:prstGeom>
        </p:spPr>
      </p:pic>
      <p:pic>
        <p:nvPicPr>
          <p:cNvPr id="45" name="Immagine 44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49FECEEF-83E7-DAB3-5206-7557C74F7ADB}"/>
              </a:ext>
            </a:extLst>
          </p:cNvPr>
          <p:cNvPicPr>
            <a:picLocks noChangeAspect="1"/>
          </p:cNvPicPr>
          <p:nvPr/>
        </p:nvPicPr>
        <p:blipFill>
          <a:blip r:embed="rId110" cstate="screen">
            <a:extLst>
              <a:ext uri="{BEBA8EAE-BF5A-486C-A8C5-ECC9F3942E4B}">
                <a14:imgProps xmlns:a14="http://schemas.microsoft.com/office/drawing/2010/main">
                  <a14:imgLayer r:embed="rId111">
                    <a14:imgEffect>
                      <a14:brightnessContrast brigh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29" y="2079363"/>
            <a:ext cx="565873" cy="123785"/>
          </a:xfrm>
          <a:prstGeom prst="rect">
            <a:avLst/>
          </a:prstGeom>
        </p:spPr>
      </p:pic>
      <p:pic>
        <p:nvPicPr>
          <p:cNvPr id="49" name="Immagine 48" descr="Immagine che contiene cerchio, Elementi grafici, Carattere, simbolo&#10;&#10;Descrizione generata automaticamente">
            <a:extLst>
              <a:ext uri="{FF2B5EF4-FFF2-40B4-BE49-F238E27FC236}">
                <a16:creationId xmlns:a16="http://schemas.microsoft.com/office/drawing/2014/main" id="{DF57670F-6757-A596-4757-A0A6D14C5C42}"/>
              </a:ext>
            </a:extLst>
          </p:cNvPr>
          <p:cNvPicPr>
            <a:picLocks noChangeAspect="1"/>
          </p:cNvPicPr>
          <p:nvPr/>
        </p:nvPicPr>
        <p:blipFill>
          <a:blip r:embed="rId1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5773" y="2916656"/>
            <a:ext cx="386677" cy="386677"/>
          </a:xfrm>
          <a:prstGeom prst="rect">
            <a:avLst/>
          </a:prstGeom>
        </p:spPr>
      </p:pic>
      <p:pic>
        <p:nvPicPr>
          <p:cNvPr id="77" name="Immagine 76" descr="Immagine che contiene Elementi grafici, logo, grafica, simbolo&#10;&#10;Descrizione generata automaticamente">
            <a:extLst>
              <a:ext uri="{FF2B5EF4-FFF2-40B4-BE49-F238E27FC236}">
                <a16:creationId xmlns:a16="http://schemas.microsoft.com/office/drawing/2014/main" id="{AD953385-E606-0AC2-5684-DD7F7005E343}"/>
              </a:ext>
            </a:extLst>
          </p:cNvPr>
          <p:cNvPicPr>
            <a:picLocks noChangeAspect="1"/>
          </p:cNvPicPr>
          <p:nvPr/>
        </p:nvPicPr>
        <p:blipFill>
          <a:blip r:embed="rId1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387" y="4364260"/>
            <a:ext cx="509238" cy="22938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79" name="Immagine 78" descr="Immagine che contiene Elementi grafici, Carattere, logo, schermata&#10;&#10;Descrizione generata automaticamente">
            <a:extLst>
              <a:ext uri="{FF2B5EF4-FFF2-40B4-BE49-F238E27FC236}">
                <a16:creationId xmlns:a16="http://schemas.microsoft.com/office/drawing/2014/main" id="{3EBE22A9-3DFC-A687-FD05-8069FDDD2696}"/>
              </a:ext>
            </a:extLst>
          </p:cNvPr>
          <p:cNvPicPr>
            <a:picLocks noChangeAspect="1"/>
          </p:cNvPicPr>
          <p:nvPr/>
        </p:nvPicPr>
        <p:blipFill rotWithShape="1">
          <a:blip r:embed="rId1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66" b="19867"/>
          <a:stretch/>
        </p:blipFill>
        <p:spPr>
          <a:xfrm>
            <a:off x="4701699" y="2354254"/>
            <a:ext cx="435769" cy="262625"/>
          </a:xfrm>
          <a:prstGeom prst="rect">
            <a:avLst/>
          </a:prstGeom>
        </p:spPr>
      </p:pic>
      <p:pic>
        <p:nvPicPr>
          <p:cNvPr id="107" name="Immagine 106" descr="Immagine che contiene Carattere, Elementi grafici, grafica, testo&#10;&#10;Descrizione generata automaticamente">
            <a:extLst>
              <a:ext uri="{FF2B5EF4-FFF2-40B4-BE49-F238E27FC236}">
                <a16:creationId xmlns:a16="http://schemas.microsoft.com/office/drawing/2014/main" id="{94E0F451-1CCF-E5CF-63DC-ED3FBD8FFDD1}"/>
              </a:ext>
            </a:extLst>
          </p:cNvPr>
          <p:cNvPicPr>
            <a:picLocks noChangeAspect="1"/>
          </p:cNvPicPr>
          <p:nvPr/>
        </p:nvPicPr>
        <p:blipFill>
          <a:blip r:embed="rId115" cstate="screen">
            <a:extLst>
              <a:ext uri="{BEBA8EAE-BF5A-486C-A8C5-ECC9F3942E4B}">
                <a14:imgProps xmlns:a14="http://schemas.microsoft.com/office/drawing/2010/main">
                  <a14:imgLayer r:embed="rId11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176" y="4037736"/>
            <a:ext cx="464704" cy="143587"/>
          </a:xfrm>
          <a:prstGeom prst="rect">
            <a:avLst/>
          </a:prstGeom>
        </p:spPr>
      </p:pic>
      <p:pic>
        <p:nvPicPr>
          <p:cNvPr id="109" name="Immagine 108" descr="Immagine che contiene Elementi grafici, logo, simbolo, cerchio&#10;&#10;Descrizione generata automaticamente">
            <a:extLst>
              <a:ext uri="{FF2B5EF4-FFF2-40B4-BE49-F238E27FC236}">
                <a16:creationId xmlns:a16="http://schemas.microsoft.com/office/drawing/2014/main" id="{30741996-B36A-55EA-5C33-F3C37822A535}"/>
              </a:ext>
            </a:extLst>
          </p:cNvPr>
          <p:cNvPicPr>
            <a:picLocks noChangeAspect="1"/>
          </p:cNvPicPr>
          <p:nvPr/>
        </p:nvPicPr>
        <p:blipFill rotWithShape="1">
          <a:blip r:embed="rId1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95" b="8736"/>
          <a:stretch/>
        </p:blipFill>
        <p:spPr>
          <a:xfrm>
            <a:off x="4893134" y="809729"/>
            <a:ext cx="488667" cy="12676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2" name="Immagine 111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EAC154A6-D280-B57E-8517-6BBCFFD65A35}"/>
              </a:ext>
            </a:extLst>
          </p:cNvPr>
          <p:cNvPicPr>
            <a:picLocks noChangeAspect="1"/>
          </p:cNvPicPr>
          <p:nvPr/>
        </p:nvPicPr>
        <p:blipFill rotWithShape="1">
          <a:blip r:embed="rId118" cstate="screen">
            <a:extLst>
              <a:ext uri="{BEBA8EAE-BF5A-486C-A8C5-ECC9F3942E4B}">
                <a14:imgProps xmlns:a14="http://schemas.microsoft.com/office/drawing/2010/main">
                  <a14:imgLayer r:embed="rId1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9471" y="809729"/>
            <a:ext cx="491315" cy="111549"/>
          </a:xfrm>
          <a:prstGeom prst="rect">
            <a:avLst/>
          </a:prstGeom>
          <a:noFill/>
        </p:spPr>
      </p:pic>
      <p:pic>
        <p:nvPicPr>
          <p:cNvPr id="117" name="Immagine 116" descr="Immagine che contiene Carattere, Elementi grafici, grafica, logo&#10;&#10;Descrizione generata automaticamente">
            <a:extLst>
              <a:ext uri="{FF2B5EF4-FFF2-40B4-BE49-F238E27FC236}">
                <a16:creationId xmlns:a16="http://schemas.microsoft.com/office/drawing/2014/main" id="{616D3D1D-32F8-786B-EA5B-5E1BB0141EA3}"/>
              </a:ext>
            </a:extLst>
          </p:cNvPr>
          <p:cNvPicPr>
            <a:picLocks noChangeAspect="1"/>
          </p:cNvPicPr>
          <p:nvPr/>
        </p:nvPicPr>
        <p:blipFill>
          <a:blip r:embed="rId1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351" y="4077769"/>
            <a:ext cx="609362" cy="144724"/>
          </a:xfrm>
          <a:prstGeom prst="rect">
            <a:avLst/>
          </a:prstGeom>
        </p:spPr>
      </p:pic>
      <p:pic>
        <p:nvPicPr>
          <p:cNvPr id="120" name="Immagine 119" descr="Immagine che contiene testo, schermata, Carattere, Elementi grafici&#10;&#10;Descrizione generata automaticamente">
            <a:extLst>
              <a:ext uri="{FF2B5EF4-FFF2-40B4-BE49-F238E27FC236}">
                <a16:creationId xmlns:a16="http://schemas.microsoft.com/office/drawing/2014/main" id="{317B8AD4-BBF3-9CD5-21E3-25F937C12BF9}"/>
              </a:ext>
            </a:extLst>
          </p:cNvPr>
          <p:cNvPicPr>
            <a:picLocks noChangeAspect="1"/>
          </p:cNvPicPr>
          <p:nvPr/>
        </p:nvPicPr>
        <p:blipFill rotWithShape="1">
          <a:blip r:embed="rId1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682" b="19145"/>
          <a:stretch/>
        </p:blipFill>
        <p:spPr>
          <a:xfrm>
            <a:off x="7775797" y="4296408"/>
            <a:ext cx="599567" cy="296782"/>
          </a:xfrm>
          <a:prstGeom prst="rect">
            <a:avLst/>
          </a:prstGeom>
        </p:spPr>
      </p:pic>
      <p:pic>
        <p:nvPicPr>
          <p:cNvPr id="122" name="Immagine 121" descr="Immagine che contiene Carattere, giallo, Elementi grafici, logo&#10;&#10;Descrizione generata automaticamente">
            <a:extLst>
              <a:ext uri="{FF2B5EF4-FFF2-40B4-BE49-F238E27FC236}">
                <a16:creationId xmlns:a16="http://schemas.microsoft.com/office/drawing/2014/main" id="{2E8CE10B-A065-87BA-2E1D-DDC00873F179}"/>
              </a:ext>
            </a:extLst>
          </p:cNvPr>
          <p:cNvPicPr>
            <a:picLocks noChangeAspect="1"/>
          </p:cNvPicPr>
          <p:nvPr/>
        </p:nvPicPr>
        <p:blipFill>
          <a:blip r:embed="rId1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573" y="2418097"/>
            <a:ext cx="835712" cy="200441"/>
          </a:xfrm>
          <a:prstGeom prst="rect">
            <a:avLst/>
          </a:prstGeom>
        </p:spPr>
      </p:pic>
      <p:grpSp>
        <p:nvGrpSpPr>
          <p:cNvPr id="127" name="Gruppo 126">
            <a:extLst>
              <a:ext uri="{FF2B5EF4-FFF2-40B4-BE49-F238E27FC236}">
                <a16:creationId xmlns:a16="http://schemas.microsoft.com/office/drawing/2014/main" id="{97CFB268-9F1A-AAC1-78D0-73530D3EDD05}"/>
              </a:ext>
            </a:extLst>
          </p:cNvPr>
          <p:cNvGrpSpPr/>
          <p:nvPr/>
        </p:nvGrpSpPr>
        <p:grpSpPr>
          <a:xfrm>
            <a:off x="8028653" y="1952141"/>
            <a:ext cx="576335" cy="384224"/>
            <a:chOff x="10627039" y="3171367"/>
            <a:chExt cx="614731" cy="409821"/>
          </a:xfrm>
        </p:grpSpPr>
        <p:pic>
          <p:nvPicPr>
            <p:cNvPr id="30" name="Immagine 29" descr="Immagine che contiene testo, design&#10;&#10;Descrizione generata automaticamente">
              <a:extLst>
                <a:ext uri="{FF2B5EF4-FFF2-40B4-BE49-F238E27FC236}">
                  <a16:creationId xmlns:a16="http://schemas.microsoft.com/office/drawing/2014/main" id="{E4CC984B-708C-1274-7B6F-0EFE46E5F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27039" y="3171367"/>
              <a:ext cx="614731" cy="409821"/>
            </a:xfrm>
            <a:prstGeom prst="rect">
              <a:avLst/>
            </a:prstGeom>
            <a:noFill/>
          </p:spPr>
        </p:pic>
        <p:pic>
          <p:nvPicPr>
            <p:cNvPr id="126" name="Immagine 125" descr="Immagine che contiene testo, design&#10;&#10;Descrizione generata automaticamente">
              <a:extLst>
                <a:ext uri="{FF2B5EF4-FFF2-40B4-BE49-F238E27FC236}">
                  <a16:creationId xmlns:a16="http://schemas.microsoft.com/office/drawing/2014/main" id="{BA7648A8-8486-7805-8B68-F501DBE980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4" cstate="screen">
              <a:extLst>
                <a:ext uri="{BEBA8EAE-BF5A-486C-A8C5-ECC9F3942E4B}">
                  <a14:imgProps xmlns:a14="http://schemas.microsoft.com/office/drawing/2010/main">
                    <a14:imgLayer r:embed="rId12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27039" y="3406199"/>
              <a:ext cx="614731" cy="174989"/>
            </a:xfrm>
            <a:prstGeom prst="rect">
              <a:avLst/>
            </a:prstGeom>
            <a:noFill/>
          </p:spPr>
        </p:pic>
      </p:grpSp>
      <p:pic>
        <p:nvPicPr>
          <p:cNvPr id="134" name="Immagine 133" descr="Immagine che contiene Carattere, Elementi grafici, logo, testo&#10;&#10;Descrizione generata automaticamente">
            <a:extLst>
              <a:ext uri="{FF2B5EF4-FFF2-40B4-BE49-F238E27FC236}">
                <a16:creationId xmlns:a16="http://schemas.microsoft.com/office/drawing/2014/main" id="{D8A788D1-0E7C-C2ED-3ADE-53519D9ABF9D}"/>
              </a:ext>
            </a:extLst>
          </p:cNvPr>
          <p:cNvPicPr>
            <a:picLocks noChangeAspect="1"/>
          </p:cNvPicPr>
          <p:nvPr/>
        </p:nvPicPr>
        <p:blipFill>
          <a:blip r:embed="rId1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10" y="2029364"/>
            <a:ext cx="597685" cy="23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92FDFF-3C75-4C37-9742-03562540DA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63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1" name="Rechteck 6">
            <a:extLst>
              <a:ext uri="{FF2B5EF4-FFF2-40B4-BE49-F238E27FC236}">
                <a16:creationId xmlns:a16="http://schemas.microsoft.com/office/drawing/2014/main" id="{3DBC7109-BFA6-4879-A6F5-15639BB866AB}"/>
              </a:ext>
            </a:extLst>
          </p:cNvPr>
          <p:cNvSpPr/>
          <p:nvPr/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tx1">
              <a:alpha val="2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6C52F2E4-8870-4521-971C-B81B77E12685}"/>
              </a:ext>
            </a:extLst>
          </p:cNvPr>
          <p:cNvSpPr txBox="1">
            <a:spLocks/>
          </p:cNvSpPr>
          <p:nvPr/>
        </p:nvSpPr>
        <p:spPr>
          <a:xfrm>
            <a:off x="780888" y="2039945"/>
            <a:ext cx="7582223" cy="16314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ctr" defTabSz="12191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267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35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all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Earth observation</a:t>
            </a:r>
          </a:p>
          <a:p>
            <a:pPr marL="0" marR="0" lvl="0" indent="0" algn="ctr" defTabSz="914355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all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Intelligence</a:t>
            </a:r>
          </a:p>
        </p:txBody>
      </p:sp>
      <p:pic>
        <p:nvPicPr>
          <p:cNvPr id="5" name="Bild 5" descr="runningman.png">
            <a:extLst>
              <a:ext uri="{FF2B5EF4-FFF2-40B4-BE49-F238E27FC236}">
                <a16:creationId xmlns:a16="http://schemas.microsoft.com/office/drawing/2014/main" id="{5E52B56B-AA1C-4C70-AD4E-65934121E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156" y="4845778"/>
            <a:ext cx="217532" cy="217532"/>
          </a:xfrm>
          <a:prstGeom prst="rect">
            <a:avLst/>
          </a:prstGeom>
        </p:spPr>
      </p:pic>
      <p:sp>
        <p:nvSpPr>
          <p:cNvPr id="3" name="CasellaDiTesto 3">
            <a:extLst>
              <a:ext uri="{FF2B5EF4-FFF2-40B4-BE49-F238E27FC236}">
                <a16:creationId xmlns:a16="http://schemas.microsoft.com/office/drawing/2014/main" id="{00E67963-F30B-D14B-2BCA-2E406AAF2771}"/>
              </a:ext>
            </a:extLst>
          </p:cNvPr>
          <p:cNvSpPr txBox="1"/>
          <p:nvPr/>
        </p:nvSpPr>
        <p:spPr>
          <a:xfrm>
            <a:off x="68818" y="4882535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>
              <a:defRPr/>
            </a:pPr>
            <a:r>
              <a:rPr lang="en-US" sz="900" i="1">
                <a:solidFill>
                  <a:prstClr val="white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82055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1C412E-12EA-4FFB-976A-F1A0820EF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63"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9" name="Rechteck 6">
            <a:extLst>
              <a:ext uri="{FF2B5EF4-FFF2-40B4-BE49-F238E27FC236}">
                <a16:creationId xmlns:a16="http://schemas.microsoft.com/office/drawing/2014/main" id="{5F6057F2-799B-429C-AF3C-F0C273FCCB92}"/>
              </a:ext>
            </a:extLst>
          </p:cNvPr>
          <p:cNvSpPr/>
          <p:nvPr/>
        </p:nvSpPr>
        <p:spPr>
          <a:xfrm>
            <a:off x="2009" y="0"/>
            <a:ext cx="9111848" cy="5148354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Earth </a:t>
            </a:r>
            <a:r>
              <a:rPr lang="de-DE" err="1">
                <a:solidFill>
                  <a:schemeClr val="bg1"/>
                </a:solidFill>
              </a:rPr>
              <a:t>observation</a:t>
            </a:r>
            <a:r>
              <a:rPr lang="de-DE">
                <a:solidFill>
                  <a:schemeClr val="bg1"/>
                </a:solidFill>
              </a:rPr>
              <a:t> </a:t>
            </a:r>
            <a:r>
              <a:rPr lang="de-DE" err="1">
                <a:solidFill>
                  <a:schemeClr val="bg1"/>
                </a:solidFill>
              </a:rPr>
              <a:t>intelligence</a:t>
            </a:r>
            <a:endParaRPr lang="it-IT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F4DF21-05F1-488A-8664-CBBF2993B4C5}"/>
              </a:ext>
            </a:extLst>
          </p:cNvPr>
          <p:cNvGrpSpPr/>
          <p:nvPr/>
        </p:nvGrpSpPr>
        <p:grpSpPr>
          <a:xfrm>
            <a:off x="573854" y="1351188"/>
            <a:ext cx="8060596" cy="2993146"/>
            <a:chOff x="6389518" y="1203102"/>
            <a:chExt cx="2286169" cy="3078457"/>
          </a:xfrm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7191DD93-C475-4A64-9045-83329204EF5F}"/>
                </a:ext>
              </a:extLst>
            </p:cNvPr>
            <p:cNvSpPr/>
            <p:nvPr/>
          </p:nvSpPr>
          <p:spPr>
            <a:xfrm>
              <a:off x="6389518" y="1211491"/>
              <a:ext cx="2286169" cy="3070067"/>
            </a:xfrm>
            <a:prstGeom prst="rect">
              <a:avLst/>
            </a:prstGeom>
            <a:solidFill>
              <a:srgbClr val="FAFAFA">
                <a:lumMod val="90000"/>
                <a:alpha val="20000"/>
              </a:srgbClr>
            </a:solidFill>
            <a:ln w="254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251999" tIns="144000" rIns="251999" bIns="135000" numCol="1" spcCol="38100" rtlCol="0" anchor="ctr" anchorCtr="1"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AFAFA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cxnSp>
          <p:nvCxnSpPr>
            <p:cNvPr id="11" name="Straight Connector 75">
              <a:extLst>
                <a:ext uri="{FF2B5EF4-FFF2-40B4-BE49-F238E27FC236}">
                  <a16:creationId xmlns:a16="http://schemas.microsoft.com/office/drawing/2014/main" id="{097E4579-72AE-4355-9351-782743B292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3916" y="1211491"/>
              <a:ext cx="0" cy="3070068"/>
            </a:xfrm>
            <a:prstGeom prst="line">
              <a:avLst/>
            </a:prstGeom>
            <a:noFill/>
            <a:ln w="38100" cap="flat">
              <a:solidFill>
                <a:srgbClr val="CBD300"/>
              </a:solidFill>
              <a:prstDash val="solid"/>
              <a:round/>
            </a:ln>
            <a:effectLst/>
            <a:sp3d/>
          </p:spPr>
        </p:cxnSp>
        <p:cxnSp>
          <p:nvCxnSpPr>
            <p:cNvPr id="12" name="Straight Connector 75">
              <a:extLst>
                <a:ext uri="{FF2B5EF4-FFF2-40B4-BE49-F238E27FC236}">
                  <a16:creationId xmlns:a16="http://schemas.microsoft.com/office/drawing/2014/main" id="{02128887-01F9-4585-AB05-B7D2E1C6C1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97277" y="1203102"/>
              <a:ext cx="0" cy="3070068"/>
            </a:xfrm>
            <a:prstGeom prst="line">
              <a:avLst/>
            </a:prstGeom>
            <a:noFill/>
            <a:ln w="38100" cap="flat">
              <a:solidFill>
                <a:srgbClr val="CBD300"/>
              </a:solidFill>
              <a:prstDash val="solid"/>
              <a:round/>
            </a:ln>
            <a:effectLst/>
            <a:sp3d/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C592161-F4CE-496A-AEEE-D109D40559E7}"/>
              </a:ext>
            </a:extLst>
          </p:cNvPr>
          <p:cNvSpPr txBox="1"/>
          <p:nvPr/>
        </p:nvSpPr>
        <p:spPr>
          <a:xfrm>
            <a:off x="1832265" y="1922746"/>
            <a:ext cx="549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53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Advanced Analytics Solutions, ML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567717-9BE1-4A0D-9296-8874B225A3BF}"/>
              </a:ext>
            </a:extLst>
          </p:cNvPr>
          <p:cNvSpPr/>
          <p:nvPr/>
        </p:nvSpPr>
        <p:spPr>
          <a:xfrm>
            <a:off x="2639099" y="1531769"/>
            <a:ext cx="3876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Data Science &amp; BDA</a:t>
            </a:r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id="{8D468F86-7D01-43E5-89AC-108216CF4274}"/>
              </a:ext>
            </a:extLst>
          </p:cNvPr>
          <p:cNvSpPr/>
          <p:nvPr/>
        </p:nvSpPr>
        <p:spPr>
          <a:xfrm>
            <a:off x="4372626" y="2566896"/>
            <a:ext cx="409775" cy="416984"/>
          </a:xfrm>
          <a:prstGeom prst="plus">
            <a:avLst>
              <a:gd name="adj" fmla="val 418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82891D-D976-42B6-8A98-AF4D455E8753}"/>
              </a:ext>
            </a:extLst>
          </p:cNvPr>
          <p:cNvSpPr txBox="1"/>
          <p:nvPr/>
        </p:nvSpPr>
        <p:spPr>
          <a:xfrm>
            <a:off x="1832265" y="3655925"/>
            <a:ext cx="549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53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Earth </a:t>
            </a:r>
            <a:r>
              <a:rPr kumimoji="0" lang="it-IT" sz="1867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Observation</a:t>
            </a:r>
            <a:r>
              <a:rPr kumimoji="0" lang="it-IT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Weather Services, 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C7004B-31D7-4ABA-86D2-93781ADE80AD}"/>
              </a:ext>
            </a:extLst>
          </p:cNvPr>
          <p:cNvSpPr/>
          <p:nvPr/>
        </p:nvSpPr>
        <p:spPr>
          <a:xfrm>
            <a:off x="2920813" y="3174204"/>
            <a:ext cx="3313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Satellite techs</a:t>
            </a:r>
          </a:p>
        </p:txBody>
      </p:sp>
      <p:pic>
        <p:nvPicPr>
          <p:cNvPr id="18" name="Bild 5" descr="runningman.png">
            <a:extLst>
              <a:ext uri="{FF2B5EF4-FFF2-40B4-BE49-F238E27FC236}">
                <a16:creationId xmlns:a16="http://schemas.microsoft.com/office/drawing/2014/main" id="{062F8023-FA0B-4429-A54C-6A64151101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156" y="4845778"/>
            <a:ext cx="217532" cy="21753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0BA9FE-A8BC-B05B-C7AC-03E6100FCB86}"/>
              </a:ext>
            </a:extLst>
          </p:cNvPr>
          <p:cNvSpPr txBox="1"/>
          <p:nvPr/>
        </p:nvSpPr>
        <p:spPr>
          <a:xfrm>
            <a:off x="68818" y="4882535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3">
              <a:defRPr/>
            </a:pPr>
            <a:r>
              <a:rPr lang="en-US" sz="900" i="1">
                <a:solidFill>
                  <a:prstClr val="white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30388966"/>
      </p:ext>
    </p:extLst>
  </p:cSld>
  <p:clrMapOvr>
    <a:masterClrMapping/>
  </p:clrMapOvr>
</p:sld>
</file>

<file path=ppt/theme/theme1.xml><?xml version="1.0" encoding="utf-8"?>
<a:theme xmlns:a="http://schemas.openxmlformats.org/drawingml/2006/main" name="Reply">
  <a:themeElements>
    <a:clrScheme name="Impostazioni personalizzate 144">
      <a:dk1>
        <a:srgbClr val="000000"/>
      </a:dk1>
      <a:lt1>
        <a:sysClr val="window" lastClr="FFFFFF"/>
      </a:lt1>
      <a:dk2>
        <a:srgbClr val="053238"/>
      </a:dk2>
      <a:lt2>
        <a:srgbClr val="81CD03"/>
      </a:lt2>
      <a:accent1>
        <a:srgbClr val="D1E420"/>
      </a:accent1>
      <a:accent2>
        <a:srgbClr val="81CD03"/>
      </a:accent2>
      <a:accent3>
        <a:srgbClr val="23B140"/>
      </a:accent3>
      <a:accent4>
        <a:srgbClr val="940758"/>
      </a:accent4>
      <a:accent5>
        <a:srgbClr val="FA51A3"/>
      </a:accent5>
      <a:accent6>
        <a:srgbClr val="42BCFC"/>
      </a:accent6>
      <a:hlink>
        <a:srgbClr val="FFFE50"/>
      </a:hlink>
      <a:folHlink>
        <a:srgbClr val="FFDB04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2.xml><?xml version="1.0" encoding="utf-8"?>
<a:theme xmlns:a="http://schemas.openxmlformats.org/drawingml/2006/main" name="1_Reply">
  <a:themeElements>
    <a:clrScheme name="Impostazioni personalizzate 145">
      <a:dk1>
        <a:srgbClr val="FFFFFF"/>
      </a:dk1>
      <a:lt1>
        <a:srgbClr val="000000"/>
      </a:lt1>
      <a:dk2>
        <a:srgbClr val="053238"/>
      </a:dk2>
      <a:lt2>
        <a:srgbClr val="81CD03"/>
      </a:lt2>
      <a:accent1>
        <a:srgbClr val="D1E420"/>
      </a:accent1>
      <a:accent2>
        <a:srgbClr val="81CD03"/>
      </a:accent2>
      <a:accent3>
        <a:srgbClr val="23B140"/>
      </a:accent3>
      <a:accent4>
        <a:srgbClr val="940758"/>
      </a:accent4>
      <a:accent5>
        <a:srgbClr val="FA51A3"/>
      </a:accent5>
      <a:accent6>
        <a:srgbClr val="42BCFC"/>
      </a:accent6>
      <a:hlink>
        <a:srgbClr val="FE9601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90d10a-2854-4a24-8b67-752211dea59c">
      <Terms xmlns="http://schemas.microsoft.com/office/infopath/2007/PartnerControls"/>
    </lcf76f155ced4ddcb4097134ff3c332f>
    <TaxCatchAll xmlns="797522e7-1fc2-4e6c-9386-c50d684fb12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81BDB835700FC4EA69E4F7D5C71287D" ma:contentTypeVersion="15" ma:contentTypeDescription="Creare un nuovo documento." ma:contentTypeScope="" ma:versionID="ac85fd4db76548938f00c189c5dfb22c">
  <xsd:schema xmlns:xsd="http://www.w3.org/2001/XMLSchema" xmlns:xs="http://www.w3.org/2001/XMLSchema" xmlns:p="http://schemas.microsoft.com/office/2006/metadata/properties" xmlns:ns2="797522e7-1fc2-4e6c-9386-c50d684fb12b" xmlns:ns3="9d90d10a-2854-4a24-8b67-752211dea59c" targetNamespace="http://schemas.microsoft.com/office/2006/metadata/properties" ma:root="true" ma:fieldsID="2a96f139742fc6b4dbb7a7e0debd214f" ns2:_="" ns3:_="">
    <xsd:import namespace="797522e7-1fc2-4e6c-9386-c50d684fb12b"/>
    <xsd:import namespace="9d90d10a-2854-4a24-8b67-752211dea59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7522e7-1fc2-4e6c-9386-c50d684fb1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38add78-fdf1-4ab9-808d-43a70e5b6aff}" ma:internalName="TaxCatchAll" ma:showField="CatchAllData" ma:web="797522e7-1fc2-4e6c-9386-c50d684fb1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0d10a-2854-4a24-8b67-752211dea5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Tag immagine" ma:readOnly="false" ma:fieldId="{5cf76f15-5ced-4ddc-b409-7134ff3c332f}" ma:taxonomyMulti="true" ma:sspId="502f2c28-4bbe-4c63-81d8-62e66c07bb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9733AF-A3C6-4670-AC4D-56498C04E603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9b76b80-cfed-4e12-a107-51804abf42f2"/>
    <ds:schemaRef ds:uri="http://purl.org/dc/dcmitype/"/>
    <ds:schemaRef ds:uri="9d90d10a-2854-4a24-8b67-752211dea59c"/>
    <ds:schemaRef ds:uri="797522e7-1fc2-4e6c-9386-c50d684fb12b"/>
  </ds:schemaRefs>
</ds:datastoreItem>
</file>

<file path=customXml/itemProps2.xml><?xml version="1.0" encoding="utf-8"?>
<ds:datastoreItem xmlns:ds="http://schemas.openxmlformats.org/officeDocument/2006/customXml" ds:itemID="{B61DCCD2-55F4-468F-B4C2-79A52768B7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6084D7-C8F6-49FE-AC3D-AF33B7F0F5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7522e7-1fc2-4e6c-9386-c50d684fb12b"/>
    <ds:schemaRef ds:uri="9d90d10a-2854-4a24-8b67-752211dea5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DataReplyTemplate</Template>
  <TotalTime>31</TotalTime>
  <Words>718</Words>
  <Application>Microsoft Office PowerPoint</Application>
  <PresentationFormat>Presentazione su schermo (16:9)</PresentationFormat>
  <Paragraphs>136</Paragraphs>
  <Slides>17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Calibri</vt:lpstr>
      <vt:lpstr>Fira Sans Extra Condensed SemiBold</vt:lpstr>
      <vt:lpstr>Montserrat Medium</vt:lpstr>
      <vt:lpstr>Montserrat SemiBold</vt:lpstr>
      <vt:lpstr>Roboto</vt:lpstr>
      <vt:lpstr>Wingdings</vt:lpstr>
      <vt:lpstr>Reply</vt:lpstr>
      <vt:lpstr>1_Reply</vt:lpstr>
      <vt:lpstr>Data reply for Smart Communities projects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Earth observation intelligence</vt:lpstr>
      <vt:lpstr>Digital twin for urban climate adaptation</vt:lpstr>
      <vt:lpstr>Proposal context</vt:lpstr>
      <vt:lpstr>Proposal context</vt:lpstr>
      <vt:lpstr>Proposal context</vt:lpstr>
      <vt:lpstr>Proposal context</vt:lpstr>
      <vt:lpstr>Possible Use-cases</vt:lpstr>
      <vt:lpstr>Proposal CONTEXT</vt:lpstr>
      <vt:lpstr>THANK YOU</vt:lpstr>
    </vt:vector>
  </TitlesOfParts>
  <Manager/>
  <Company>Data Reply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OF YOUR PRESENTATION</dc:title>
  <dc:subject/>
  <dc:creator>Fabio Limardo</dc:creator>
  <cp:keywords/>
  <dc:description/>
  <cp:lastModifiedBy>Maria Montarsolo</cp:lastModifiedBy>
  <cp:revision>8</cp:revision>
  <dcterms:created xsi:type="dcterms:W3CDTF">2023-09-04T10:08:14Z</dcterms:created>
  <dcterms:modified xsi:type="dcterms:W3CDTF">2025-05-29T11:06:55Z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0x010100C81BDB835700FC4EA69E4F7D5C71287D</vt:lpwstr>
  </property>
  <property fmtid="{D5CDD505-2E9C-101B-9397-08002B2CF9AE}" pid="3" name="MediaServiceImageTags">
    <vt:lpwstr/>
  </property>
</Properties>
</file>