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6A78"/>
    <a:srgbClr val="8397A1"/>
    <a:srgbClr val="71BD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37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ttler Martin" userId="98f27e2e-f563-4cb4-b8ed-e2f7f5546ee7" providerId="ADAL" clId="{AC107BE4-B206-4E78-883E-386C51FBD521}"/>
    <pc:docChg chg="custSel modSld">
      <pc:chgData name="Zottler Martin" userId="98f27e2e-f563-4cb4-b8ed-e2f7f5546ee7" providerId="ADAL" clId="{AC107BE4-B206-4E78-883E-386C51FBD521}" dt="2024-05-13T13:22:41.911" v="2" actId="478"/>
      <pc:docMkLst>
        <pc:docMk/>
      </pc:docMkLst>
      <pc:sldChg chg="delSp mod">
        <pc:chgData name="Zottler Martin" userId="98f27e2e-f563-4cb4-b8ed-e2f7f5546ee7" providerId="ADAL" clId="{AC107BE4-B206-4E78-883E-386C51FBD521}" dt="2024-05-13T13:22:41.911" v="2" actId="478"/>
        <pc:sldMkLst>
          <pc:docMk/>
          <pc:sldMk cId="3564624790" sldId="257"/>
        </pc:sldMkLst>
        <pc:picChg chg="del">
          <ac:chgData name="Zottler Martin" userId="98f27e2e-f563-4cb4-b8ed-e2f7f5546ee7" providerId="ADAL" clId="{AC107BE4-B206-4E78-883E-386C51FBD521}" dt="2024-05-13T13:22:41.911" v="2" actId="478"/>
          <ac:picMkLst>
            <pc:docMk/>
            <pc:sldMk cId="3564624790" sldId="257"/>
            <ac:picMk id="4" creationId="{00000000-0000-0000-0000-000000000000}"/>
          </ac:picMkLst>
        </pc:picChg>
      </pc:sldChg>
      <pc:sldChg chg="delSp mod">
        <pc:chgData name="Zottler Martin" userId="98f27e2e-f563-4cb4-b8ed-e2f7f5546ee7" providerId="ADAL" clId="{AC107BE4-B206-4E78-883E-386C51FBD521}" dt="2024-05-13T13:22:38.700" v="0" actId="478"/>
        <pc:sldMkLst>
          <pc:docMk/>
          <pc:sldMk cId="1419072573" sldId="258"/>
        </pc:sldMkLst>
        <pc:picChg chg="del">
          <ac:chgData name="Zottler Martin" userId="98f27e2e-f563-4cb4-b8ed-e2f7f5546ee7" providerId="ADAL" clId="{AC107BE4-B206-4E78-883E-386C51FBD521}" dt="2024-05-13T13:22:38.700" v="0" actId="478"/>
          <ac:picMkLst>
            <pc:docMk/>
            <pc:sldMk cId="1419072573" sldId="258"/>
            <ac:picMk id="10" creationId="{00000000-0000-0000-0000-000000000000}"/>
          </ac:picMkLst>
        </pc:picChg>
      </pc:sldChg>
      <pc:sldChg chg="delSp mod">
        <pc:chgData name="Zottler Martin" userId="98f27e2e-f563-4cb4-b8ed-e2f7f5546ee7" providerId="ADAL" clId="{AC107BE4-B206-4E78-883E-386C51FBD521}" dt="2024-05-13T13:22:40.399" v="1" actId="478"/>
        <pc:sldMkLst>
          <pc:docMk/>
          <pc:sldMk cId="1762040665" sldId="260"/>
        </pc:sldMkLst>
        <pc:picChg chg="del">
          <ac:chgData name="Zottler Martin" userId="98f27e2e-f563-4cb4-b8ed-e2f7f5546ee7" providerId="ADAL" clId="{AC107BE4-B206-4E78-883E-386C51FBD521}" dt="2024-05-13T13:22:40.399" v="1" actId="478"/>
          <ac:picMkLst>
            <pc:docMk/>
            <pc:sldMk cId="1762040665" sldId="260"/>
            <ac:picMk id="7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2F7-4967-4B1B-A8BF-316BED71EF62}" type="datetimeFigureOut">
              <a:rPr lang="de-AT" smtClean="0"/>
              <a:t>30.04.2026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9A1E1-D227-45CD-9FE1-B02702B0836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72771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2F7-4967-4B1B-A8BF-316BED71EF62}" type="datetimeFigureOut">
              <a:rPr lang="de-AT" smtClean="0"/>
              <a:t>30.04.2026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9A1E1-D227-45CD-9FE1-B02702B0836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66958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2F7-4967-4B1B-A8BF-316BED71EF62}" type="datetimeFigureOut">
              <a:rPr lang="de-AT" smtClean="0"/>
              <a:t>30.04.2026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9A1E1-D227-45CD-9FE1-B02702B0836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09976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3-spaltig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7DF7CC-F382-4471-9D61-DBC23EED25BB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90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8" name="Inhaltsplatzhalter 6">
            <a:extLst>
              <a:ext uri="{FF2B5EF4-FFF2-40B4-BE49-F238E27FC236}">
                <a16:creationId xmlns:a16="http://schemas.microsoft.com/office/drawing/2014/main" id="{AEF20BDA-801A-4F94-A2C2-F42AAF511AB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 bwMode="gray">
          <a:xfrm>
            <a:off x="540070" y="2707050"/>
            <a:ext cx="3341235" cy="2671200"/>
          </a:xfrm>
          <a:solidFill>
            <a:schemeClr val="bg1"/>
          </a:solidFill>
        </p:spPr>
        <p:txBody>
          <a:bodyPr lIns="288000" tIns="432000" rIns="432000" bIns="360000" anchor="b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de-DE"/>
              <a:t>Mastertextformat </a:t>
            </a:r>
            <a:br>
              <a:rPr lang="de-DE"/>
            </a:br>
            <a:r>
              <a:rPr lang="de-DE"/>
              <a:t>bearbeiten</a:t>
            </a:r>
          </a:p>
        </p:txBody>
      </p:sp>
      <p:sp>
        <p:nvSpPr>
          <p:cNvPr id="9" name="Inhaltsplatzhalter 6">
            <a:extLst>
              <a:ext uri="{FF2B5EF4-FFF2-40B4-BE49-F238E27FC236}">
                <a16:creationId xmlns:a16="http://schemas.microsoft.com/office/drawing/2014/main" id="{91C613A1-5B06-4143-B579-3E3EF1189CE5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 bwMode="gray">
          <a:xfrm>
            <a:off x="4424976" y="2707050"/>
            <a:ext cx="3341235" cy="2671200"/>
          </a:xfrm>
          <a:solidFill>
            <a:schemeClr val="bg1"/>
          </a:solidFill>
        </p:spPr>
        <p:txBody>
          <a:bodyPr lIns="288000" tIns="432000" rIns="432000" bIns="360000" anchor="b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de-DE"/>
              <a:t>Mastertextformat </a:t>
            </a:r>
            <a:br>
              <a:rPr lang="de-DE"/>
            </a:br>
            <a:r>
              <a:rPr lang="de-DE"/>
              <a:t>bearbeiten</a:t>
            </a:r>
          </a:p>
        </p:txBody>
      </p:sp>
      <p:sp>
        <p:nvSpPr>
          <p:cNvPr id="10" name="Inhaltsplatzhalter 6">
            <a:extLst>
              <a:ext uri="{FF2B5EF4-FFF2-40B4-BE49-F238E27FC236}">
                <a16:creationId xmlns:a16="http://schemas.microsoft.com/office/drawing/2014/main" id="{BA1E4C39-5992-45A6-BE5B-6336060FCDF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 bwMode="gray">
          <a:xfrm>
            <a:off x="8309882" y="2707050"/>
            <a:ext cx="3341235" cy="2671200"/>
          </a:xfrm>
          <a:solidFill>
            <a:schemeClr val="bg1"/>
          </a:solidFill>
        </p:spPr>
        <p:txBody>
          <a:bodyPr lIns="288000" tIns="432000" rIns="432000" bIns="360000" anchor="b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de-DE"/>
              <a:t>Mastertextformat </a:t>
            </a:r>
            <a:br>
              <a:rPr lang="de-DE"/>
            </a:br>
            <a:r>
              <a:rPr lang="de-DE"/>
              <a:t>bearbeiten</a:t>
            </a:r>
          </a:p>
        </p:txBody>
      </p:sp>
      <p:sp>
        <p:nvSpPr>
          <p:cNvPr id="17" name="Textplatzhalter 11">
            <a:extLst>
              <a:ext uri="{FF2B5EF4-FFF2-40B4-BE49-F238E27FC236}">
                <a16:creationId xmlns:a16="http://schemas.microsoft.com/office/drawing/2014/main" id="{BB85E633-23D4-4FF6-BC18-F5B37AB2FF0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 bwMode="gray">
          <a:xfrm>
            <a:off x="684089" y="2509050"/>
            <a:ext cx="2664347" cy="396000"/>
          </a:xfrm>
          <a:solidFill>
            <a:schemeClr val="accent2"/>
          </a:solidFill>
        </p:spPr>
        <p:txBody>
          <a:bodyPr lIns="144000" tIns="36000" rIns="144000" bIns="36000" anchor="ctr"/>
          <a:lstStyle>
            <a:lvl1pPr marL="0" indent="0"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8" name="Textplatzhalter 11">
            <a:extLst>
              <a:ext uri="{FF2B5EF4-FFF2-40B4-BE49-F238E27FC236}">
                <a16:creationId xmlns:a16="http://schemas.microsoft.com/office/drawing/2014/main" id="{564319EB-CEA6-45C7-8318-47B366BF49C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 bwMode="gray">
          <a:xfrm>
            <a:off x="4568995" y="2509050"/>
            <a:ext cx="2664347" cy="396000"/>
          </a:xfrm>
          <a:solidFill>
            <a:schemeClr val="accent2"/>
          </a:solidFill>
        </p:spPr>
        <p:txBody>
          <a:bodyPr lIns="144000" tIns="36000" rIns="144000" bIns="36000" anchor="ctr"/>
          <a:lstStyle>
            <a:lvl1pPr marL="0" indent="0"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9" name="Textplatzhalter 11">
            <a:extLst>
              <a:ext uri="{FF2B5EF4-FFF2-40B4-BE49-F238E27FC236}">
                <a16:creationId xmlns:a16="http://schemas.microsoft.com/office/drawing/2014/main" id="{16D8EB6E-4E7A-4B09-B197-932D44586CE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 bwMode="gray">
          <a:xfrm>
            <a:off x="8453900" y="2509050"/>
            <a:ext cx="2664347" cy="396000"/>
          </a:xfrm>
          <a:solidFill>
            <a:schemeClr val="accent2"/>
          </a:solidFill>
        </p:spPr>
        <p:txBody>
          <a:bodyPr lIns="144000" tIns="36000" rIns="144000" bIns="36000" anchor="ctr"/>
          <a:lstStyle>
            <a:lvl1pPr marL="0" indent="0"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Foliennummer">
            <a:extLst>
              <a:ext uri="{FF2B5EF4-FFF2-40B4-BE49-F238E27FC236}">
                <a16:creationId xmlns:a16="http://schemas.microsoft.com/office/drawing/2014/main" id="{0A81C7A3-2C43-4FB5-9715-1F540FA33D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1463668" y="6415413"/>
            <a:ext cx="187448" cy="180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 b="1">
                <a:solidFill>
                  <a:srgbClr val="7DA9BF"/>
                </a:solidFill>
              </a:defRPr>
            </a:lvl1pPr>
          </a:lstStyle>
          <a:p>
            <a:fld id="{02CEFE82-39F2-4F47-8A0C-D5AB3496FA5C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1283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2F7-4967-4B1B-A8BF-316BED71EF62}" type="datetimeFigureOut">
              <a:rPr lang="de-AT" smtClean="0"/>
              <a:t>30.04.2026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9A1E1-D227-45CD-9FE1-B02702B0836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96412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2F7-4967-4B1B-A8BF-316BED71EF62}" type="datetimeFigureOut">
              <a:rPr lang="de-AT" smtClean="0"/>
              <a:t>30.04.2026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9A1E1-D227-45CD-9FE1-B02702B0836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14231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2F7-4967-4B1B-A8BF-316BED71EF62}" type="datetimeFigureOut">
              <a:rPr lang="de-AT" smtClean="0"/>
              <a:t>30.04.2026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9A1E1-D227-45CD-9FE1-B02702B0836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64675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2F7-4967-4B1B-A8BF-316BED71EF62}" type="datetimeFigureOut">
              <a:rPr lang="de-AT" smtClean="0"/>
              <a:t>30.04.2026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9A1E1-D227-45CD-9FE1-B02702B0836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49261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2F7-4967-4B1B-A8BF-316BED71EF62}" type="datetimeFigureOut">
              <a:rPr lang="de-AT" smtClean="0"/>
              <a:t>30.04.2026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9A1E1-D227-45CD-9FE1-B02702B0836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05755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2F7-4967-4B1B-A8BF-316BED71EF62}" type="datetimeFigureOut">
              <a:rPr lang="de-AT" smtClean="0"/>
              <a:t>30.04.2026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9A1E1-D227-45CD-9FE1-B02702B0836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42102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2F7-4967-4B1B-A8BF-316BED71EF62}" type="datetimeFigureOut">
              <a:rPr lang="de-AT" smtClean="0"/>
              <a:t>30.04.2026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9A1E1-D227-45CD-9FE1-B02702B0836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98293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2F7-4967-4B1B-A8BF-316BED71EF62}" type="datetimeFigureOut">
              <a:rPr lang="de-AT" smtClean="0"/>
              <a:t>30.04.2026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9A1E1-D227-45CD-9FE1-B02702B0836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10372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6B2F7-4967-4B1B-A8BF-316BED71EF62}" type="datetimeFigureOut">
              <a:rPr lang="de-AT" smtClean="0"/>
              <a:t>30.04.2026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9A1E1-D227-45CD-9FE1-B02702B0836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90853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C880E5FC-22E9-436C-9E85-96C29340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>
                <a:solidFill>
                  <a:srgbClr val="4E6A78"/>
                </a:solidFill>
              </a:rPr>
              <a:t>Project </a:t>
            </a:r>
            <a:r>
              <a:rPr lang="de-DE" dirty="0" err="1">
                <a:solidFill>
                  <a:srgbClr val="4E6A78"/>
                </a:solidFill>
              </a:rPr>
              <a:t>idea</a:t>
            </a:r>
            <a:r>
              <a:rPr lang="de-DE" dirty="0">
                <a:solidFill>
                  <a:srgbClr val="4E6A78"/>
                </a:solidFill>
              </a:rPr>
              <a:t>: XXX</a:t>
            </a:r>
            <a:br>
              <a:rPr lang="de-DE" dirty="0">
                <a:solidFill>
                  <a:srgbClr val="4E6A78"/>
                </a:solidFill>
              </a:rPr>
            </a:br>
            <a:r>
              <a:rPr lang="de-DE" dirty="0">
                <a:solidFill>
                  <a:srgbClr val="4E6A78"/>
                </a:solidFill>
              </a:rPr>
              <a:t>Call </a:t>
            </a:r>
            <a:r>
              <a:rPr lang="de-DE" dirty="0" err="1">
                <a:solidFill>
                  <a:srgbClr val="4E6A78"/>
                </a:solidFill>
              </a:rPr>
              <a:t>area</a:t>
            </a:r>
            <a:r>
              <a:rPr lang="de-DE" dirty="0">
                <a:solidFill>
                  <a:srgbClr val="4E6A78"/>
                </a:solidFill>
              </a:rPr>
              <a:t>: XXX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8E9AD316-7F51-4808-A320-A9962CE6331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gray">
          <a:xfrm>
            <a:off x="11282970" y="6415413"/>
            <a:ext cx="187424" cy="180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2CEFE82-39F2-4F47-8A0C-D5AB3496FA5C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24" name="Inhaltsplatzhalter 17">
            <a:extLst>
              <a:ext uri="{FF2B5EF4-FFF2-40B4-BE49-F238E27FC236}">
                <a16:creationId xmlns:a16="http://schemas.microsoft.com/office/drawing/2014/main" id="{4DA171C8-099E-4B8B-8154-AE3DFEA9333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40794" y="3519238"/>
            <a:ext cx="4806000" cy="2340000"/>
          </a:xfrm>
          <a:ln w="6350">
            <a:solidFill>
              <a:srgbClr val="71BD54"/>
            </a:solidFill>
            <a:prstDash val="solid"/>
          </a:ln>
        </p:spPr>
        <p:txBody>
          <a:bodyPr anchor="t" anchorCtr="0"/>
          <a:lstStyle/>
          <a:p>
            <a:r>
              <a:rPr lang="en-US" dirty="0">
                <a:solidFill>
                  <a:srgbClr val="4E6A78"/>
                </a:solidFill>
              </a:rPr>
              <a:t>Summarize the project approach: what you will do, how you will do it, and what makes it relevant. Keep it clear and accessible.</a:t>
            </a:r>
          </a:p>
        </p:txBody>
      </p:sp>
      <p:sp>
        <p:nvSpPr>
          <p:cNvPr id="25" name="Inhaltsplatzhalter 18">
            <a:extLst>
              <a:ext uri="{FF2B5EF4-FFF2-40B4-BE49-F238E27FC236}">
                <a16:creationId xmlns:a16="http://schemas.microsoft.com/office/drawing/2014/main" id="{84E5194B-AB16-492A-9E5E-54CD2D69F867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475936" y="3519238"/>
            <a:ext cx="4807034" cy="2340000"/>
          </a:xfrm>
          <a:ln w="6350">
            <a:solidFill>
              <a:srgbClr val="71BD54"/>
            </a:solidFill>
            <a:prstDash val="solid"/>
          </a:ln>
        </p:spPr>
        <p:txBody>
          <a:bodyPr anchor="t" anchorCtr="0"/>
          <a:lstStyle/>
          <a:p>
            <a:r>
              <a:rPr lang="en-US" dirty="0">
                <a:solidFill>
                  <a:srgbClr val="4E6A78"/>
                </a:solidFill>
              </a:rPr>
              <a:t>Briefly describe what the project aims to achieve. Focus on concrete goals and expected outcomes (technical, economic, or societal).</a:t>
            </a:r>
            <a:endParaRPr lang="de-DE" dirty="0">
              <a:solidFill>
                <a:srgbClr val="4E6A78"/>
              </a:solidFill>
            </a:endParaRPr>
          </a:p>
        </p:txBody>
      </p:sp>
      <p:sp>
        <p:nvSpPr>
          <p:cNvPr id="26" name="Textplatzhalter 21">
            <a:extLst>
              <a:ext uri="{FF2B5EF4-FFF2-40B4-BE49-F238E27FC236}">
                <a16:creationId xmlns:a16="http://schemas.microsoft.com/office/drawing/2014/main" id="{EE6C4DE2-02B4-4EAC-9899-A25CE101D121}"/>
              </a:ext>
            </a:extLst>
          </p:cNvPr>
          <p:cNvSpPr txBox="1">
            <a:spLocks/>
          </p:cNvSpPr>
          <p:nvPr/>
        </p:nvSpPr>
        <p:spPr bwMode="gray">
          <a:xfrm>
            <a:off x="6619936" y="3321240"/>
            <a:ext cx="2664000" cy="360000"/>
          </a:xfrm>
          <a:prstGeom prst="rect">
            <a:avLst/>
          </a:prstGeom>
          <a:solidFill>
            <a:srgbClr val="71BD54"/>
          </a:solidFill>
        </p:spPr>
        <p:txBody>
          <a:bodyPr vert="horz" lIns="144000" tIns="36000" rIns="144000" bIns="36000" rtlCol="0" anchor="ctr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6B095"/>
              </a:buClr>
              <a:buSzPct val="100000"/>
              <a:buFont typeface="Wingdings" panose="05000000000000000000" pitchFamily="2" charset="2"/>
              <a:buNone/>
              <a:defRPr sz="14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2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6B095"/>
              </a:buClr>
              <a:buFont typeface="Wingdings" panose="05000000000000000000" pitchFamily="2" charset="2"/>
              <a:buChar char="v"/>
              <a:defRPr sz="1400" kern="1200">
                <a:solidFill>
                  <a:srgbClr val="4D6A78"/>
                </a:solidFill>
                <a:latin typeface="+mn-lt"/>
                <a:ea typeface="+mn-ea"/>
                <a:cs typeface="+mn-cs"/>
              </a:defRPr>
            </a:lvl2pPr>
            <a:lvl3pPr marL="108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6B095"/>
              </a:buClr>
              <a:buFont typeface="Wingdings" panose="05000000000000000000" pitchFamily="2" charset="2"/>
              <a:buChar char="v"/>
              <a:defRPr sz="1200" kern="1200">
                <a:solidFill>
                  <a:srgbClr val="4D6A78"/>
                </a:solidFill>
                <a:latin typeface="+mn-lt"/>
                <a:ea typeface="+mn-ea"/>
                <a:cs typeface="+mn-cs"/>
              </a:defRPr>
            </a:lvl3pPr>
            <a:lvl4pPr marL="144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6B095"/>
              </a:buClr>
              <a:buFont typeface="Wingdings" panose="05000000000000000000" pitchFamily="2" charset="2"/>
              <a:buChar char="v"/>
              <a:defRPr sz="1200" kern="1200">
                <a:solidFill>
                  <a:srgbClr val="4D6A78"/>
                </a:solidFill>
                <a:latin typeface="+mn-lt"/>
                <a:ea typeface="+mn-ea"/>
                <a:cs typeface="+mn-cs"/>
              </a:defRPr>
            </a:lvl4pPr>
            <a:lvl5pPr marL="180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6B095"/>
              </a:buClr>
              <a:buFont typeface="Wingdings" panose="05000000000000000000" pitchFamily="2" charset="2"/>
              <a:buChar char="v"/>
              <a:defRPr sz="1000" kern="1200">
                <a:solidFill>
                  <a:srgbClr val="4D6A78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 dirty="0"/>
              <a:t>Project </a:t>
            </a:r>
            <a:r>
              <a:rPr lang="de-DE" b="1" dirty="0" err="1"/>
              <a:t>Objectives</a:t>
            </a:r>
            <a:endParaRPr lang="de-DE" b="1" dirty="0"/>
          </a:p>
        </p:txBody>
      </p:sp>
      <p:sp>
        <p:nvSpPr>
          <p:cNvPr id="27" name="Textplatzhalter 20">
            <a:extLst>
              <a:ext uri="{FF2B5EF4-FFF2-40B4-BE49-F238E27FC236}">
                <a16:creationId xmlns:a16="http://schemas.microsoft.com/office/drawing/2014/main" id="{AF39A608-10ED-4609-B70C-98E124E510D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84794" y="3321240"/>
            <a:ext cx="2664000" cy="360000"/>
          </a:xfrm>
          <a:solidFill>
            <a:srgbClr val="71BD54"/>
          </a:solidFill>
        </p:spPr>
        <p:txBody>
          <a:bodyPr/>
          <a:lstStyle/>
          <a:p>
            <a:r>
              <a:rPr lang="de-DE" b="1" dirty="0"/>
              <a:t>Project Description</a:t>
            </a:r>
          </a:p>
        </p:txBody>
      </p:sp>
      <p:sp>
        <p:nvSpPr>
          <p:cNvPr id="28" name="Inhaltsplatzhalter 18">
            <a:extLst>
              <a:ext uri="{FF2B5EF4-FFF2-40B4-BE49-F238E27FC236}">
                <a16:creationId xmlns:a16="http://schemas.microsoft.com/office/drawing/2014/main" id="{3021DDCC-FAD2-4102-A60B-3BCC42B2BF70}"/>
              </a:ext>
            </a:extLst>
          </p:cNvPr>
          <p:cNvSpPr txBox="1">
            <a:spLocks/>
          </p:cNvSpPr>
          <p:nvPr/>
        </p:nvSpPr>
        <p:spPr bwMode="gray">
          <a:xfrm>
            <a:off x="540794" y="1839600"/>
            <a:ext cx="10742176" cy="1320120"/>
          </a:xfrm>
          <a:prstGeom prst="rect">
            <a:avLst/>
          </a:prstGeom>
          <a:solidFill>
            <a:schemeClr val="bg1"/>
          </a:solidFill>
          <a:ln w="6350">
            <a:solidFill>
              <a:srgbClr val="71BD54"/>
            </a:solidFill>
            <a:prstDash val="solid"/>
          </a:ln>
        </p:spPr>
        <p:txBody>
          <a:bodyPr vert="horz" lIns="288000" tIns="432000" rIns="432000" bIns="144000" numCol="1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SzPct val="100000"/>
              <a:buFont typeface="Wingdings" panose="05000000000000000000" pitchFamily="2" charset="2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2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8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44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0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–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 dirty="0">
                <a:solidFill>
                  <a:srgbClr val="4E6A78"/>
                </a:solidFill>
              </a:rPr>
              <a:t>Company/Institute: 			</a:t>
            </a:r>
            <a:r>
              <a:rPr lang="de-DE" dirty="0">
                <a:solidFill>
                  <a:srgbClr val="4E6A78"/>
                </a:solidFill>
              </a:rPr>
              <a:t>xxx</a:t>
            </a:r>
            <a:br>
              <a:rPr lang="de-DE" dirty="0">
                <a:solidFill>
                  <a:srgbClr val="4E6A78"/>
                </a:solidFill>
              </a:rPr>
            </a:br>
            <a:r>
              <a:rPr lang="de-DE" b="1" dirty="0">
                <a:solidFill>
                  <a:srgbClr val="4E6A78"/>
                </a:solidFill>
              </a:rPr>
              <a:t>Contact </a:t>
            </a:r>
            <a:r>
              <a:rPr lang="de-DE" b="1" dirty="0" err="1">
                <a:solidFill>
                  <a:srgbClr val="4E6A78"/>
                </a:solidFill>
              </a:rPr>
              <a:t>person</a:t>
            </a:r>
            <a:r>
              <a:rPr lang="de-DE" b="1" dirty="0">
                <a:solidFill>
                  <a:srgbClr val="4E6A78"/>
                </a:solidFill>
              </a:rPr>
              <a:t> (Name &amp; </a:t>
            </a:r>
            <a:r>
              <a:rPr lang="de-DE" b="1" dirty="0" err="1">
                <a:solidFill>
                  <a:srgbClr val="4E6A78"/>
                </a:solidFill>
              </a:rPr>
              <a:t>Function</a:t>
            </a:r>
            <a:r>
              <a:rPr lang="de-DE" b="1" dirty="0">
                <a:solidFill>
                  <a:srgbClr val="4E6A78"/>
                </a:solidFill>
              </a:rPr>
              <a:t>): 		</a:t>
            </a:r>
            <a:r>
              <a:rPr lang="de-DE" dirty="0">
                <a:solidFill>
                  <a:srgbClr val="4E6A78"/>
                </a:solidFill>
              </a:rPr>
              <a:t>xxx</a:t>
            </a:r>
            <a:br>
              <a:rPr lang="de-DE" dirty="0">
                <a:solidFill>
                  <a:srgbClr val="4E6A78"/>
                </a:solidFill>
              </a:rPr>
            </a:br>
            <a:r>
              <a:rPr lang="de-DE" b="1" dirty="0">
                <a:solidFill>
                  <a:srgbClr val="4E6A78"/>
                </a:solidFill>
              </a:rPr>
              <a:t>E-Mail: 				</a:t>
            </a:r>
            <a:r>
              <a:rPr lang="de-DE" dirty="0">
                <a:solidFill>
                  <a:srgbClr val="4E6A78"/>
                </a:solidFill>
              </a:rPr>
              <a:t>xxx</a:t>
            </a:r>
            <a:br>
              <a:rPr lang="de-DE" dirty="0">
                <a:solidFill>
                  <a:srgbClr val="4E6A78"/>
                </a:solidFill>
              </a:rPr>
            </a:br>
            <a:r>
              <a:rPr lang="de-DE" b="1" dirty="0" err="1">
                <a:solidFill>
                  <a:srgbClr val="4E6A78"/>
                </a:solidFill>
              </a:rPr>
              <a:t>Telephone</a:t>
            </a:r>
            <a:r>
              <a:rPr lang="de-DE" b="1" dirty="0">
                <a:solidFill>
                  <a:srgbClr val="4E6A78"/>
                </a:solidFill>
              </a:rPr>
              <a:t> </a:t>
            </a:r>
            <a:r>
              <a:rPr lang="de-DE" b="1" dirty="0" err="1">
                <a:solidFill>
                  <a:srgbClr val="4E6A78"/>
                </a:solidFill>
              </a:rPr>
              <a:t>Number</a:t>
            </a:r>
            <a:r>
              <a:rPr lang="de-DE" b="1" dirty="0">
                <a:solidFill>
                  <a:srgbClr val="4E6A78"/>
                </a:solidFill>
              </a:rPr>
              <a:t>: </a:t>
            </a:r>
            <a:r>
              <a:rPr lang="de-DE" dirty="0">
                <a:solidFill>
                  <a:srgbClr val="4E6A78"/>
                </a:solidFill>
              </a:rPr>
              <a:t>			xxx</a:t>
            </a:r>
          </a:p>
        </p:txBody>
      </p:sp>
      <p:sp>
        <p:nvSpPr>
          <p:cNvPr id="29" name="Textplatzhalter 21">
            <a:extLst>
              <a:ext uri="{FF2B5EF4-FFF2-40B4-BE49-F238E27FC236}">
                <a16:creationId xmlns:a16="http://schemas.microsoft.com/office/drawing/2014/main" id="{6789E229-1D67-4E0D-ACDA-25EA1B426529}"/>
              </a:ext>
            </a:extLst>
          </p:cNvPr>
          <p:cNvSpPr txBox="1">
            <a:spLocks/>
          </p:cNvSpPr>
          <p:nvPr/>
        </p:nvSpPr>
        <p:spPr bwMode="gray">
          <a:xfrm>
            <a:off x="684794" y="1641600"/>
            <a:ext cx="2664000" cy="360000"/>
          </a:xfrm>
          <a:prstGeom prst="rect">
            <a:avLst/>
          </a:prstGeom>
          <a:solidFill>
            <a:srgbClr val="71BD54"/>
          </a:solidFill>
        </p:spPr>
        <p:txBody>
          <a:bodyPr vert="horz" lIns="144000" tIns="36000" rIns="144000" bIns="36000" rtlCol="0" anchor="ctr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SzPct val="100000"/>
              <a:buFont typeface="Wingdings" panose="05000000000000000000" pitchFamily="2" charset="2"/>
              <a:buNone/>
              <a:defRPr sz="14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2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8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44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0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–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 dirty="0"/>
              <a:t>Contact</a:t>
            </a:r>
          </a:p>
        </p:txBody>
      </p:sp>
    </p:spTree>
    <p:extLst>
      <p:ext uri="{BB962C8B-B14F-4D97-AF65-F5344CB8AC3E}">
        <p14:creationId xmlns:p14="http://schemas.microsoft.com/office/powerpoint/2010/main" val="3564624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C880E5FC-22E9-436C-9E85-96C29340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>
                <a:solidFill>
                  <a:srgbClr val="4E6A78"/>
                </a:solidFill>
              </a:rPr>
              <a:t>Project </a:t>
            </a:r>
            <a:r>
              <a:rPr lang="de-DE" dirty="0" err="1">
                <a:solidFill>
                  <a:srgbClr val="4E6A78"/>
                </a:solidFill>
              </a:rPr>
              <a:t>idea</a:t>
            </a:r>
            <a:r>
              <a:rPr lang="de-DE" dirty="0">
                <a:solidFill>
                  <a:srgbClr val="4E6A78"/>
                </a:solidFill>
              </a:rPr>
              <a:t>: XXX</a:t>
            </a:r>
            <a:br>
              <a:rPr lang="de-DE" dirty="0">
                <a:solidFill>
                  <a:srgbClr val="4E6A78"/>
                </a:solidFill>
              </a:rPr>
            </a:br>
            <a:r>
              <a:rPr lang="de-DE" dirty="0">
                <a:solidFill>
                  <a:srgbClr val="4E6A78"/>
                </a:solidFill>
              </a:rPr>
              <a:t>Call </a:t>
            </a:r>
            <a:r>
              <a:rPr lang="de-DE" dirty="0" err="1">
                <a:solidFill>
                  <a:srgbClr val="4E6A78"/>
                </a:solidFill>
              </a:rPr>
              <a:t>area</a:t>
            </a:r>
            <a:r>
              <a:rPr lang="de-DE" dirty="0">
                <a:solidFill>
                  <a:srgbClr val="4E6A78"/>
                </a:solidFill>
              </a:rPr>
              <a:t>: XXX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8E9AD316-7F51-4808-A320-A9962CE6331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gray">
          <a:xfrm>
            <a:off x="11282970" y="6415413"/>
            <a:ext cx="187424" cy="180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2CEFE82-39F2-4F47-8A0C-D5AB3496FA5C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28" name="Inhaltsplatzhalter 18">
            <a:extLst>
              <a:ext uri="{FF2B5EF4-FFF2-40B4-BE49-F238E27FC236}">
                <a16:creationId xmlns:a16="http://schemas.microsoft.com/office/drawing/2014/main" id="{3021DDCC-FAD2-4102-A60B-3BCC42B2BF70}"/>
              </a:ext>
            </a:extLst>
          </p:cNvPr>
          <p:cNvSpPr txBox="1">
            <a:spLocks/>
          </p:cNvSpPr>
          <p:nvPr/>
        </p:nvSpPr>
        <p:spPr bwMode="gray">
          <a:xfrm>
            <a:off x="540794" y="1839600"/>
            <a:ext cx="10742176" cy="4229486"/>
          </a:xfrm>
          <a:prstGeom prst="rect">
            <a:avLst/>
          </a:prstGeom>
          <a:solidFill>
            <a:schemeClr val="bg1"/>
          </a:solidFill>
          <a:ln w="6350">
            <a:solidFill>
              <a:srgbClr val="71BD54"/>
            </a:solidFill>
            <a:prstDash val="solid"/>
          </a:ln>
        </p:spPr>
        <p:txBody>
          <a:bodyPr vert="horz" lIns="288000" tIns="432000" rIns="432000" bIns="144000" numCol="1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SzPct val="100000"/>
              <a:buFont typeface="Wingdings" panose="05000000000000000000" pitchFamily="2" charset="2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2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8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44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0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–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Explain the problem you address, what currently exists (state of the art), and how your solution improves upon it. Highlight the innovation and market impact clearly. </a:t>
            </a:r>
            <a:r>
              <a:rPr lang="en-US" dirty="0">
                <a:solidFill>
                  <a:srgbClr val="4E6A78"/>
                </a:solidFill>
              </a:rPr>
              <a:t>Sometimes pictures can help to communicate an idea.</a:t>
            </a:r>
          </a:p>
          <a:p>
            <a:endParaRPr lang="de-DE" dirty="0">
              <a:solidFill>
                <a:srgbClr val="4E6A78"/>
              </a:solidFill>
            </a:endParaRPr>
          </a:p>
        </p:txBody>
      </p:sp>
      <p:sp>
        <p:nvSpPr>
          <p:cNvPr id="29" name="Textplatzhalter 21">
            <a:extLst>
              <a:ext uri="{FF2B5EF4-FFF2-40B4-BE49-F238E27FC236}">
                <a16:creationId xmlns:a16="http://schemas.microsoft.com/office/drawing/2014/main" id="{6789E229-1D67-4E0D-ACDA-25EA1B426529}"/>
              </a:ext>
            </a:extLst>
          </p:cNvPr>
          <p:cNvSpPr txBox="1">
            <a:spLocks/>
          </p:cNvSpPr>
          <p:nvPr/>
        </p:nvSpPr>
        <p:spPr bwMode="gray">
          <a:xfrm>
            <a:off x="684794" y="1641600"/>
            <a:ext cx="4001506" cy="360000"/>
          </a:xfrm>
          <a:prstGeom prst="rect">
            <a:avLst/>
          </a:prstGeom>
          <a:solidFill>
            <a:srgbClr val="71BD54"/>
          </a:solidFill>
        </p:spPr>
        <p:txBody>
          <a:bodyPr vert="horz" lIns="144000" tIns="36000" rIns="144000" bIns="36000" rtlCol="0" anchor="ctr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SzPct val="100000"/>
              <a:buFont typeface="Wingdings" panose="05000000000000000000" pitchFamily="2" charset="2"/>
              <a:buNone/>
              <a:defRPr sz="14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2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8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44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0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–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Problem, State of the Art, and Envisioned Solution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1762040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C880E5FC-22E9-436C-9E85-96C29340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>
                <a:solidFill>
                  <a:srgbClr val="4E6A78"/>
                </a:solidFill>
              </a:rPr>
              <a:t>Project </a:t>
            </a:r>
            <a:r>
              <a:rPr lang="de-DE" dirty="0" err="1">
                <a:solidFill>
                  <a:srgbClr val="4E6A78"/>
                </a:solidFill>
              </a:rPr>
              <a:t>idea</a:t>
            </a:r>
            <a:r>
              <a:rPr lang="de-DE" dirty="0">
                <a:solidFill>
                  <a:srgbClr val="4E6A78"/>
                </a:solidFill>
              </a:rPr>
              <a:t>: XXX</a:t>
            </a:r>
            <a:br>
              <a:rPr lang="de-DE" dirty="0">
                <a:solidFill>
                  <a:srgbClr val="4E6A78"/>
                </a:solidFill>
              </a:rPr>
            </a:br>
            <a:r>
              <a:rPr lang="de-DE" dirty="0">
                <a:solidFill>
                  <a:srgbClr val="4E6A78"/>
                </a:solidFill>
              </a:rPr>
              <a:t>Call </a:t>
            </a:r>
            <a:r>
              <a:rPr lang="de-DE" dirty="0" err="1">
                <a:solidFill>
                  <a:srgbClr val="4E6A78"/>
                </a:solidFill>
              </a:rPr>
              <a:t>area</a:t>
            </a:r>
            <a:r>
              <a:rPr lang="de-DE" dirty="0">
                <a:solidFill>
                  <a:srgbClr val="4E6A78"/>
                </a:solidFill>
              </a:rPr>
              <a:t>: XXX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8E9AD316-7F51-4808-A320-A9962CE6331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gray">
          <a:xfrm>
            <a:off x="11282970" y="6415413"/>
            <a:ext cx="187424" cy="180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2CEFE82-39F2-4F47-8A0C-D5AB3496FA5C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16" name="Inhaltsplatzhalter 17">
            <a:extLst>
              <a:ext uri="{FF2B5EF4-FFF2-40B4-BE49-F238E27FC236}">
                <a16:creationId xmlns:a16="http://schemas.microsoft.com/office/drawing/2014/main" id="{9135FBFF-83FB-451F-9C1B-126D26145E8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40794" y="1838910"/>
            <a:ext cx="4806000" cy="4020715"/>
          </a:xfrm>
          <a:ln w="6350">
            <a:solidFill>
              <a:srgbClr val="9DA9B1"/>
            </a:solidFill>
            <a:prstDash val="solid"/>
          </a:ln>
        </p:spPr>
        <p:txBody>
          <a:bodyPr anchor="t" anchorCtr="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E6A78"/>
                </a:solidFill>
              </a:rPr>
              <a:t>Specify the type of partners you need (e.g. expertise, technology, country, role in project). Be as concrete as possible.</a:t>
            </a:r>
            <a:endParaRPr lang="de-DE" dirty="0"/>
          </a:p>
          <a:p>
            <a:endParaRPr lang="de-DE" dirty="0"/>
          </a:p>
        </p:txBody>
      </p:sp>
      <p:sp>
        <p:nvSpPr>
          <p:cNvPr id="17" name="Inhaltsplatzhalter 18">
            <a:extLst>
              <a:ext uri="{FF2B5EF4-FFF2-40B4-BE49-F238E27FC236}">
                <a16:creationId xmlns:a16="http://schemas.microsoft.com/office/drawing/2014/main" id="{3EF7ADB7-A638-4E54-9519-D5AB57E3D587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475936" y="1838910"/>
            <a:ext cx="4807034" cy="4020715"/>
          </a:xfrm>
          <a:ln w="6350">
            <a:solidFill>
              <a:srgbClr val="9DA9B1"/>
            </a:solidFill>
            <a:prstDash val="solid"/>
          </a:ln>
        </p:spPr>
        <p:txBody>
          <a:bodyPr anchor="t" anchorCtr="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E6A78"/>
                </a:solidFill>
              </a:rPr>
              <a:t>Describe your current consortium and key competencies. Highlight strengths, experience, and what you bring to the project.</a:t>
            </a:r>
            <a:endParaRPr lang="de-DE" dirty="0">
              <a:solidFill>
                <a:srgbClr val="4E6A78"/>
              </a:solidFill>
            </a:endParaRPr>
          </a:p>
        </p:txBody>
      </p:sp>
      <p:sp>
        <p:nvSpPr>
          <p:cNvPr id="18" name="Textplatzhalter 21">
            <a:extLst>
              <a:ext uri="{FF2B5EF4-FFF2-40B4-BE49-F238E27FC236}">
                <a16:creationId xmlns:a16="http://schemas.microsoft.com/office/drawing/2014/main" id="{0F7081CC-C79A-4FFB-86B8-0FCB50AEECF3}"/>
              </a:ext>
            </a:extLst>
          </p:cNvPr>
          <p:cNvSpPr txBox="1">
            <a:spLocks/>
          </p:cNvSpPr>
          <p:nvPr/>
        </p:nvSpPr>
        <p:spPr bwMode="gray">
          <a:xfrm>
            <a:off x="6619936" y="1640910"/>
            <a:ext cx="2664000" cy="360000"/>
          </a:xfrm>
          <a:prstGeom prst="rect">
            <a:avLst/>
          </a:prstGeom>
          <a:solidFill>
            <a:srgbClr val="71BD54"/>
          </a:solidFill>
        </p:spPr>
        <p:txBody>
          <a:bodyPr vert="horz" lIns="144000" tIns="36000" rIns="144000" bIns="36000" rtlCol="0" anchor="ctr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6B095"/>
              </a:buClr>
              <a:buSzPct val="100000"/>
              <a:buFont typeface="Wingdings" panose="05000000000000000000" pitchFamily="2" charset="2"/>
              <a:buNone/>
              <a:defRPr sz="14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2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6B095"/>
              </a:buClr>
              <a:buFont typeface="Wingdings" panose="05000000000000000000" pitchFamily="2" charset="2"/>
              <a:buChar char="v"/>
              <a:defRPr sz="1400" kern="1200">
                <a:solidFill>
                  <a:srgbClr val="4D6A78"/>
                </a:solidFill>
                <a:latin typeface="+mn-lt"/>
                <a:ea typeface="+mn-ea"/>
                <a:cs typeface="+mn-cs"/>
              </a:defRPr>
            </a:lvl2pPr>
            <a:lvl3pPr marL="108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6B095"/>
              </a:buClr>
              <a:buFont typeface="Wingdings" panose="05000000000000000000" pitchFamily="2" charset="2"/>
              <a:buChar char="v"/>
              <a:defRPr sz="1200" kern="1200">
                <a:solidFill>
                  <a:srgbClr val="4D6A78"/>
                </a:solidFill>
                <a:latin typeface="+mn-lt"/>
                <a:ea typeface="+mn-ea"/>
                <a:cs typeface="+mn-cs"/>
              </a:defRPr>
            </a:lvl3pPr>
            <a:lvl4pPr marL="144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6B095"/>
              </a:buClr>
              <a:buFont typeface="Wingdings" panose="05000000000000000000" pitchFamily="2" charset="2"/>
              <a:buChar char="v"/>
              <a:defRPr sz="1200" kern="1200">
                <a:solidFill>
                  <a:srgbClr val="4D6A78"/>
                </a:solidFill>
                <a:latin typeface="+mn-lt"/>
                <a:ea typeface="+mn-ea"/>
                <a:cs typeface="+mn-cs"/>
              </a:defRPr>
            </a:lvl4pPr>
            <a:lvl5pPr marL="1800000" indent="-27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6B095"/>
              </a:buClr>
              <a:buFont typeface="Wingdings" panose="05000000000000000000" pitchFamily="2" charset="2"/>
              <a:buChar char="v"/>
              <a:defRPr sz="1000" kern="1200">
                <a:solidFill>
                  <a:srgbClr val="4D6A78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 dirty="0" err="1"/>
              <a:t>We</a:t>
            </a:r>
            <a:r>
              <a:rPr lang="de-DE" b="1" dirty="0"/>
              <a:t> </a:t>
            </a:r>
            <a:r>
              <a:rPr lang="de-DE" b="1" dirty="0" err="1"/>
              <a:t>are</a:t>
            </a:r>
            <a:r>
              <a:rPr lang="de-DE" b="1" dirty="0"/>
              <a:t> </a:t>
            </a:r>
            <a:r>
              <a:rPr lang="de-DE" b="1" dirty="0" err="1"/>
              <a:t>looking</a:t>
            </a:r>
            <a:r>
              <a:rPr lang="de-DE" b="1" dirty="0"/>
              <a:t> for… </a:t>
            </a:r>
          </a:p>
        </p:txBody>
      </p:sp>
      <p:sp>
        <p:nvSpPr>
          <p:cNvPr id="19" name="Textplatzhalter 20">
            <a:extLst>
              <a:ext uri="{FF2B5EF4-FFF2-40B4-BE49-F238E27FC236}">
                <a16:creationId xmlns:a16="http://schemas.microsoft.com/office/drawing/2014/main" id="{94A2D825-7992-4FE9-9184-28D627C34F6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84794" y="1640910"/>
            <a:ext cx="2664000" cy="360000"/>
          </a:xfrm>
          <a:solidFill>
            <a:srgbClr val="71BD54"/>
          </a:solidFill>
        </p:spPr>
        <p:txBody>
          <a:bodyPr/>
          <a:lstStyle/>
          <a:p>
            <a:r>
              <a:rPr lang="de-DE" b="1" dirty="0" err="1"/>
              <a:t>Our</a:t>
            </a:r>
            <a:r>
              <a:rPr lang="de-DE" b="1" dirty="0"/>
              <a:t> Partners, </a:t>
            </a:r>
            <a:r>
              <a:rPr lang="de-DE" b="1" dirty="0" err="1"/>
              <a:t>Our</a:t>
            </a:r>
            <a:r>
              <a:rPr lang="de-DE" b="1" dirty="0"/>
              <a:t> </a:t>
            </a:r>
            <a:r>
              <a:rPr lang="de-DE" b="1" dirty="0" err="1"/>
              <a:t>Know-How</a:t>
            </a:r>
            <a:r>
              <a:rPr lang="de-DE" b="1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41907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Office PowerPoint</Application>
  <PresentationFormat>Breitbild</PresentationFormat>
  <Paragraphs>18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Project idea: XXX Call area: XXX</vt:lpstr>
      <vt:lpstr>Project idea: XXX Call area: XXX</vt:lpstr>
      <vt:lpstr>Project idea: XXX Call area: XXX</vt:lpstr>
    </vt:vector>
  </TitlesOfParts>
  <Company>FFG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idea: XXX Call area: XXX</dc:title>
  <dc:creator>Michael Walch</dc:creator>
  <cp:lastModifiedBy>Michael Walch</cp:lastModifiedBy>
  <cp:revision>4</cp:revision>
  <dcterms:created xsi:type="dcterms:W3CDTF">2023-01-13T14:39:12Z</dcterms:created>
  <dcterms:modified xsi:type="dcterms:W3CDTF">2026-04-30T14:06:08Z</dcterms:modified>
</cp:coreProperties>
</file>