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handoutMasterIdLst>
    <p:handoutMasterId r:id="rId15"/>
  </p:handoutMasterIdLst>
  <p:sldIdLst>
    <p:sldId id="257" r:id="rId5"/>
    <p:sldId id="286" r:id="rId6"/>
    <p:sldId id="296" r:id="rId7"/>
    <p:sldId id="287" r:id="rId8"/>
    <p:sldId id="289" r:id="rId9"/>
    <p:sldId id="292" r:id="rId10"/>
    <p:sldId id="301" r:id="rId11"/>
    <p:sldId id="290" r:id="rId12"/>
    <p:sldId id="300"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0FEA6F-E149-65DE-27DC-8882743C275C}" name="Sultan Kırkan" initials="SK" userId="S::sultan.kirkan@ardgrup.com.tr::7b5a79bf-8bf4-4c05-b3dd-83b362e1f5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333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4F3BCE-50DB-D04B-9ADB-A63755AAF6E9}" v="52" dt="2025-03-20T14:05:59.44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0" autoAdjust="0"/>
  </p:normalViewPr>
  <p:slideViewPr>
    <p:cSldViewPr snapToGrid="0">
      <p:cViewPr varScale="1">
        <p:scale>
          <a:sx n="53" d="100"/>
          <a:sy n="53" d="100"/>
        </p:scale>
        <p:origin x="834" y="96"/>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çin OZANIRK" userId="e6095174-6207-433b-b885-d668ff9a6cd4" providerId="ADAL" clId="{EEF9966A-ECF6-483C-9CE2-AE0DE0C077A5}"/>
    <pc:docChg chg="delSld">
      <pc:chgData name="Gülçin OZANIRK" userId="e6095174-6207-433b-b885-d668ff9a6cd4" providerId="ADAL" clId="{EEF9966A-ECF6-483C-9CE2-AE0DE0C077A5}" dt="2025-03-20T14:08:06.983" v="1" actId="2696"/>
      <pc:docMkLst>
        <pc:docMk/>
      </pc:docMkLst>
      <pc:sldChg chg="del">
        <pc:chgData name="Gülçin OZANIRK" userId="e6095174-6207-433b-b885-d668ff9a6cd4" providerId="ADAL" clId="{EEF9966A-ECF6-483C-9CE2-AE0DE0C077A5}" dt="2025-03-20T14:08:06.983" v="1" actId="2696"/>
        <pc:sldMkLst>
          <pc:docMk/>
          <pc:sldMk cId="3448403091" sldId="298"/>
        </pc:sldMkLst>
      </pc:sldChg>
      <pc:sldChg chg="del">
        <pc:chgData name="Gülçin OZANIRK" userId="e6095174-6207-433b-b885-d668ff9a6cd4" providerId="ADAL" clId="{EEF9966A-ECF6-483C-9CE2-AE0DE0C077A5}" dt="2025-03-20T14:07:51.758" v="0" actId="2696"/>
        <pc:sldMkLst>
          <pc:docMk/>
          <pc:sldMk cId="4135465314" sldId="3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9ECB7E-C821-0963-D6BE-D59502D1CB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a:extLst>
              <a:ext uri="{FF2B5EF4-FFF2-40B4-BE49-F238E27FC236}">
                <a16:creationId xmlns:a16="http://schemas.microsoft.com/office/drawing/2014/main" id="{3DC5771F-49A1-E40A-9CE4-02FA5F4110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15E91A-F6B7-40BB-9302-4135B58911EA}" type="datetimeFigureOut">
              <a:rPr lang="tr-TR" smtClean="0"/>
              <a:t>20.03.2025</a:t>
            </a:fld>
            <a:endParaRPr lang="tr-TR"/>
          </a:p>
        </p:txBody>
      </p:sp>
      <p:sp>
        <p:nvSpPr>
          <p:cNvPr id="4" name="Footer Placeholder 3">
            <a:extLst>
              <a:ext uri="{FF2B5EF4-FFF2-40B4-BE49-F238E27FC236}">
                <a16:creationId xmlns:a16="http://schemas.microsoft.com/office/drawing/2014/main" id="{C85DAB26-8367-430C-4BF6-40EBBC21E0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a:extLst>
              <a:ext uri="{FF2B5EF4-FFF2-40B4-BE49-F238E27FC236}">
                <a16:creationId xmlns:a16="http://schemas.microsoft.com/office/drawing/2014/main" id="{2C336180-41E5-480A-121F-CE97DC75E7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2A81EA-45F9-4A50-AD6E-53040046F01C}" type="slidenum">
              <a:rPr lang="tr-TR" smtClean="0"/>
              <a:t>‹#›</a:t>
            </a:fld>
            <a:endParaRPr lang="tr-TR"/>
          </a:p>
        </p:txBody>
      </p:sp>
    </p:spTree>
    <p:extLst>
      <p:ext uri="{BB962C8B-B14F-4D97-AF65-F5344CB8AC3E}">
        <p14:creationId xmlns:p14="http://schemas.microsoft.com/office/powerpoint/2010/main" val="574202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39275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Kapak">
    <p:spTree>
      <p:nvGrpSpPr>
        <p:cNvPr id="1" name=""/>
        <p:cNvGrpSpPr/>
        <p:nvPr/>
      </p:nvGrpSpPr>
      <p:grpSpPr>
        <a:xfrm>
          <a:off x="0" y="0"/>
          <a:ext cx="0" cy="0"/>
          <a:chOff x="0" y="0"/>
          <a:chExt cx="0" cy="0"/>
        </a:xfrm>
      </p:grpSpPr>
      <p:sp>
        <p:nvSpPr>
          <p:cNvPr id="1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ç Sayf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layt Numarası"/>
          <p:cNvSpPr txBox="1">
            <a:spLocks noGrp="1"/>
          </p:cNvSpPr>
          <p:nvPr>
            <p:ph type="sldNum" sz="quarter" idx="2"/>
          </p:nvPr>
        </p:nvSpPr>
        <p:spPr>
          <a:xfrm>
            <a:off x="10452711" y="12351360"/>
            <a:ext cx="3478578" cy="520701"/>
          </a:xfrm>
          <a:prstGeom prst="rect">
            <a:avLst/>
          </a:prstGeom>
        </p:spPr>
        <p:txBody>
          <a:bodyPr wrap="square"/>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1778000" y="4533900"/>
            <a:ext cx="208280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Başlık Metni</a:t>
            </a:r>
          </a:p>
        </p:txBody>
      </p:sp>
      <p:sp>
        <p:nvSpPr>
          <p:cNvPr id="3" name="Gövde Düzeyi Bir…"/>
          <p:cNvSpPr txBox="1">
            <a:spLocks noGrp="1"/>
          </p:cNvSpPr>
          <p:nvPr>
            <p:ph type="body" idx="1"/>
          </p:nvPr>
        </p:nvSpPr>
        <p:spPr>
          <a:xfrm>
            <a:off x="1778000" y="7924800"/>
            <a:ext cx="20828000" cy="158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11948058" y="13081000"/>
            <a:ext cx="475184" cy="520700"/>
          </a:xfrm>
          <a:prstGeom prst="rect">
            <a:avLst/>
          </a:prstGeom>
          <a:ln w="12700">
            <a:miter lim="400000"/>
          </a:ln>
        </p:spPr>
        <p:txBody>
          <a:bodyPr wrap="none" lIns="50800" tIns="50800" rIns="50800" bIns="50800">
            <a:spAutoFit/>
          </a:bodyPr>
          <a:lstStyle>
            <a:lvl1pPr>
              <a:defRPr sz="2400" b="0">
                <a:latin typeface="Avenir Heavy"/>
                <a:ea typeface="Avenir Heavy"/>
                <a:cs typeface="Avenir Heavy"/>
                <a:sym typeface="Avenir Heavy"/>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0" marR="0" indent="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1pPr>
      <a:lvl2pPr marL="0" marR="0" indent="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2pPr>
      <a:lvl3pPr marL="0" marR="0" indent="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3pPr>
      <a:lvl4pPr marL="0" marR="0" indent="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4pPr>
      <a:lvl5pPr marL="0" marR="0" indent="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5pPr>
      <a:lvl6pPr marL="0" marR="0" indent="35560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6pPr>
      <a:lvl7pPr marL="0" marR="0" indent="71120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7pPr>
      <a:lvl8pPr marL="0" marR="0" indent="106680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8pPr>
      <a:lvl9pPr marL="0" marR="0" indent="1422400" algn="ctr" defTabSz="82550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Heav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6EB6D37-69E3-424B-93EB-61C4FD998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35BC0E3-6FE4-4491-BA19-C0126066A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943160" y="2506598"/>
            <a:ext cx="771210" cy="771210"/>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c 31">
            <a:extLst>
              <a:ext uri="{FF2B5EF4-FFF2-40B4-BE49-F238E27FC236}">
                <a16:creationId xmlns:a16="http://schemas.microsoft.com/office/drawing/2014/main" id="{DCD36EB2-CC93-4C1B-A9D7-1A2F45F56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238505">
            <a:off x="11917710" y="3617826"/>
            <a:ext cx="8166866" cy="8166866"/>
          </a:xfrm>
          <a:prstGeom prst="arc">
            <a:avLst>
              <a:gd name="adj1" fmla="val 17345061"/>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Ana Başlık…">
            <a:extLst>
              <a:ext uri="{FF2B5EF4-FFF2-40B4-BE49-F238E27FC236}">
                <a16:creationId xmlns:a16="http://schemas.microsoft.com/office/drawing/2014/main" id="{179FDF95-2AAB-D6E7-B428-DA3F5E4C7052}"/>
              </a:ext>
            </a:extLst>
          </p:cNvPr>
          <p:cNvSpPr txBox="1"/>
          <p:nvPr/>
        </p:nvSpPr>
        <p:spPr>
          <a:xfrm>
            <a:off x="1286932" y="1507252"/>
            <a:ext cx="10669860" cy="60082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p>
            <a:pPr defTabSz="914400" hangingPunct="1">
              <a:lnSpc>
                <a:spcPct val="90000"/>
              </a:lnSpc>
              <a:spcBef>
                <a:spcPct val="0"/>
              </a:spcBef>
              <a:spcAft>
                <a:spcPts val="600"/>
              </a:spcAft>
              <a:defRPr sz="11500">
                <a:solidFill>
                  <a:srgbClr val="FFFFFF"/>
                </a:solidFill>
                <a:latin typeface="Campton Book"/>
                <a:ea typeface="Campton Book"/>
                <a:cs typeface="Campton Book"/>
                <a:sym typeface="Campton Book"/>
              </a:defRPr>
            </a:pPr>
            <a:r>
              <a:rPr lang="en-US" sz="6000" kern="1200" dirty="0">
                <a:solidFill>
                  <a:schemeClr val="tx1"/>
                </a:solidFill>
                <a:latin typeface="+mj-lt"/>
                <a:ea typeface="+mj-ea"/>
                <a:cs typeface="+mj-cs"/>
              </a:rPr>
              <a:t>ARD GRUP BİLİŞİM TEKNOLOJİLERİ A.Ş.</a:t>
            </a:r>
          </a:p>
          <a:p>
            <a:pPr defTabSz="914400" hangingPunct="1">
              <a:lnSpc>
                <a:spcPct val="90000"/>
              </a:lnSpc>
              <a:spcBef>
                <a:spcPct val="0"/>
              </a:spcBef>
              <a:spcAft>
                <a:spcPts val="600"/>
              </a:spcAft>
              <a:defRPr sz="11500" b="0">
                <a:solidFill>
                  <a:srgbClr val="FFFFFF"/>
                </a:solidFill>
                <a:latin typeface="Campton Light"/>
                <a:ea typeface="Campton Light"/>
                <a:cs typeface="Campton Light"/>
                <a:sym typeface="Campton Light"/>
              </a:defRPr>
            </a:pPr>
            <a:r>
              <a:rPr lang="en-US" sz="6000" kern="1200" dirty="0">
                <a:solidFill>
                  <a:schemeClr val="tx1"/>
                </a:solidFill>
                <a:latin typeface="+mj-lt"/>
                <a:ea typeface="+mj-ea"/>
                <a:cs typeface="+mj-cs"/>
              </a:rPr>
              <a:t>www.ardbilisim.com.tr</a:t>
            </a:r>
          </a:p>
        </p:txBody>
      </p:sp>
      <p:pic>
        <p:nvPicPr>
          <p:cNvPr id="8" name="Picture 7">
            <a:extLst>
              <a:ext uri="{FF2B5EF4-FFF2-40B4-BE49-F238E27FC236}">
                <a16:creationId xmlns:a16="http://schemas.microsoft.com/office/drawing/2014/main" id="{E5727DC5-F5B9-64B0-C09B-DD43AC83337B}"/>
              </a:ext>
            </a:extLst>
          </p:cNvPr>
          <p:cNvPicPr>
            <a:picLocks noChangeAspect="1"/>
          </p:cNvPicPr>
          <p:nvPr/>
        </p:nvPicPr>
        <p:blipFill rotWithShape="1">
          <a:blip r:embed="rId2"/>
          <a:srcRect t="5651" r="4" b="5071"/>
          <a:stretch/>
        </p:blipFill>
        <p:spPr>
          <a:xfrm>
            <a:off x="18477428" y="-8190"/>
            <a:ext cx="4758602" cy="3409458"/>
          </a:xfrm>
          <a:custGeom>
            <a:avLst/>
            <a:gdLst/>
            <a:ahLst/>
            <a:cxnLst/>
            <a:rect l="l" t="t" r="r" b="b"/>
            <a:pathLst>
              <a:path w="2379301" h="1704729">
                <a:moveTo>
                  <a:pt x="118544" y="0"/>
                </a:moveTo>
                <a:lnTo>
                  <a:pt x="2260757" y="0"/>
                </a:lnTo>
                <a:lnTo>
                  <a:pt x="2285812" y="52013"/>
                </a:lnTo>
                <a:cubicBezTo>
                  <a:pt x="2346012" y="194340"/>
                  <a:pt x="2379301" y="350822"/>
                  <a:pt x="2379301" y="515079"/>
                </a:cubicBezTo>
                <a:cubicBezTo>
                  <a:pt x="2379301" y="1172105"/>
                  <a:pt x="1846677" y="1704729"/>
                  <a:pt x="1189650" y="1704729"/>
                </a:cubicBezTo>
                <a:cubicBezTo>
                  <a:pt x="532624" y="1704729"/>
                  <a:pt x="0" y="1172105"/>
                  <a:pt x="0" y="515079"/>
                </a:cubicBezTo>
                <a:cubicBezTo>
                  <a:pt x="0" y="350822"/>
                  <a:pt x="33289" y="194340"/>
                  <a:pt x="93489" y="52013"/>
                </a:cubicBezTo>
                <a:close/>
              </a:path>
            </a:pathLst>
          </a:custGeom>
        </p:spPr>
      </p:pic>
      <p:pic>
        <p:nvPicPr>
          <p:cNvPr id="9" name="Picture 8">
            <a:extLst>
              <a:ext uri="{FF2B5EF4-FFF2-40B4-BE49-F238E27FC236}">
                <a16:creationId xmlns:a16="http://schemas.microsoft.com/office/drawing/2014/main" id="{28514405-CB0F-98E3-AB85-97BBAF19673E}"/>
              </a:ext>
            </a:extLst>
          </p:cNvPr>
          <p:cNvPicPr>
            <a:picLocks noChangeAspect="1"/>
          </p:cNvPicPr>
          <p:nvPr/>
        </p:nvPicPr>
        <p:blipFill rotWithShape="1">
          <a:blip r:embed="rId3"/>
          <a:srcRect t="9662" r="-1" b="7743"/>
          <a:stretch/>
        </p:blipFill>
        <p:spPr>
          <a:xfrm>
            <a:off x="18341954" y="9499112"/>
            <a:ext cx="6042046" cy="4216888"/>
          </a:xfrm>
          <a:custGeom>
            <a:avLst/>
            <a:gdLst/>
            <a:ahLst/>
            <a:cxnLst/>
            <a:rect l="l" t="t" r="r" b="b"/>
            <a:pathLst>
              <a:path w="3021023" h="2108444">
                <a:moveTo>
                  <a:pt x="1601846" y="0"/>
                </a:moveTo>
                <a:cubicBezTo>
                  <a:pt x="2210059" y="0"/>
                  <a:pt x="2739102" y="338976"/>
                  <a:pt x="3010358" y="838312"/>
                </a:cubicBezTo>
                <a:lnTo>
                  <a:pt x="3021023" y="860451"/>
                </a:lnTo>
                <a:lnTo>
                  <a:pt x="3021023" y="2108444"/>
                </a:lnTo>
                <a:lnTo>
                  <a:pt x="83091" y="2108444"/>
                </a:lnTo>
                <a:lnTo>
                  <a:pt x="72017" y="2078187"/>
                </a:lnTo>
                <a:cubicBezTo>
                  <a:pt x="25213" y="1927711"/>
                  <a:pt x="0" y="1767724"/>
                  <a:pt x="0" y="1601847"/>
                </a:cubicBezTo>
                <a:cubicBezTo>
                  <a:pt x="0" y="717173"/>
                  <a:pt x="717172" y="0"/>
                  <a:pt x="1601846" y="0"/>
                </a:cubicBezTo>
                <a:close/>
              </a:path>
            </a:pathLst>
          </a:custGeom>
        </p:spPr>
      </p:pic>
      <p:pic>
        <p:nvPicPr>
          <p:cNvPr id="10" name="Picture 9">
            <a:extLst>
              <a:ext uri="{FF2B5EF4-FFF2-40B4-BE49-F238E27FC236}">
                <a16:creationId xmlns:a16="http://schemas.microsoft.com/office/drawing/2014/main" id="{F6EE1D14-60ED-7E37-3087-60119940C3CF}"/>
              </a:ext>
            </a:extLst>
          </p:cNvPr>
          <p:cNvPicPr>
            <a:picLocks noChangeAspect="1"/>
          </p:cNvPicPr>
          <p:nvPr/>
        </p:nvPicPr>
        <p:blipFill>
          <a:blip r:embed="rId4"/>
          <a:stretch>
            <a:fillRect/>
          </a:stretch>
        </p:blipFill>
        <p:spPr>
          <a:xfrm>
            <a:off x="12752258" y="4714380"/>
            <a:ext cx="7146500" cy="6458305"/>
          </a:xfrm>
          <a:prstGeom prst="flowChartConnector">
            <a:avLst/>
          </a:prstGeom>
        </p:spPr>
      </p:pic>
      <p:pic>
        <p:nvPicPr>
          <p:cNvPr id="11" name="Picture 10">
            <a:extLst>
              <a:ext uri="{FF2B5EF4-FFF2-40B4-BE49-F238E27FC236}">
                <a16:creationId xmlns:a16="http://schemas.microsoft.com/office/drawing/2014/main" id="{88FC97EF-5221-55C6-BED8-3000D1EB83C7}"/>
              </a:ext>
            </a:extLst>
          </p:cNvPr>
          <p:cNvPicPr>
            <a:picLocks noChangeAspect="1"/>
          </p:cNvPicPr>
          <p:nvPr/>
        </p:nvPicPr>
        <p:blipFill rotWithShape="1">
          <a:blip r:embed="rId5"/>
          <a:srcRect l="11490" r="7759" b="-2"/>
          <a:stretch/>
        </p:blipFill>
        <p:spPr>
          <a:xfrm>
            <a:off x="20035932" y="3418851"/>
            <a:ext cx="4758602" cy="475860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2A91BC-BA35-C8C7-4930-B7DBED22E4FA}"/>
              </a:ext>
            </a:extLst>
          </p:cNvPr>
          <p:cNvSpPr txBox="1"/>
          <p:nvPr/>
        </p:nvSpPr>
        <p:spPr>
          <a:xfrm>
            <a:off x="1121415" y="3487963"/>
            <a:ext cx="17386041" cy="7581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50000"/>
              </a:lnSpc>
            </a:pPr>
            <a:r>
              <a:rPr lang="en-US" sz="3600" b="0" dirty="0">
                <a:solidFill>
                  <a:schemeClr val="tx1">
                    <a:lumMod val="85000"/>
                    <a:lumOff val="15000"/>
                  </a:schemeClr>
                </a:solidFill>
              </a:rPr>
              <a:t>2011 </a:t>
            </a:r>
            <a:r>
              <a:rPr lang="en-US" sz="3600" b="0" dirty="0" err="1">
                <a:solidFill>
                  <a:schemeClr val="tx1">
                    <a:lumMod val="85000"/>
                    <a:lumOff val="15000"/>
                  </a:schemeClr>
                </a:solidFill>
              </a:rPr>
              <a:t>yılında</a:t>
            </a:r>
            <a:r>
              <a:rPr lang="en-US" sz="3600" b="0" dirty="0">
                <a:solidFill>
                  <a:schemeClr val="tx1">
                    <a:lumMod val="85000"/>
                    <a:lumOff val="15000"/>
                  </a:schemeClr>
                </a:solidFill>
              </a:rPr>
              <a:t> </a:t>
            </a:r>
            <a:r>
              <a:rPr lang="en-US" sz="3600" b="0" dirty="0" err="1">
                <a:solidFill>
                  <a:schemeClr val="tx1">
                    <a:lumMod val="85000"/>
                    <a:lumOff val="15000"/>
                  </a:schemeClr>
                </a:solidFill>
              </a:rPr>
              <a:t>kurulan</a:t>
            </a:r>
            <a:r>
              <a:rPr lang="en-US" sz="3600" b="0" dirty="0">
                <a:solidFill>
                  <a:schemeClr val="tx1">
                    <a:lumMod val="85000"/>
                    <a:lumOff val="15000"/>
                  </a:schemeClr>
                </a:solidFill>
              </a:rPr>
              <a:t> ARD </a:t>
            </a:r>
            <a:r>
              <a:rPr lang="en-US" sz="3600" b="0" dirty="0" err="1">
                <a:solidFill>
                  <a:schemeClr val="tx1">
                    <a:lumMod val="85000"/>
                    <a:lumOff val="15000"/>
                  </a:schemeClr>
                </a:solidFill>
              </a:rPr>
              <a:t>Bilişim</a:t>
            </a:r>
            <a:r>
              <a:rPr lang="en-US" sz="3600" b="0" dirty="0">
                <a:solidFill>
                  <a:schemeClr val="tx1">
                    <a:lumMod val="85000"/>
                    <a:lumOff val="15000"/>
                  </a:schemeClr>
                </a:solidFill>
              </a:rPr>
              <a:t>, Ankara, Türkiye </a:t>
            </a:r>
            <a:r>
              <a:rPr lang="en-US" sz="3600" b="0" dirty="0" err="1">
                <a:solidFill>
                  <a:schemeClr val="tx1">
                    <a:lumMod val="85000"/>
                    <a:lumOff val="15000"/>
                  </a:schemeClr>
                </a:solidFill>
              </a:rPr>
              <a:t>merkezli</a:t>
            </a:r>
            <a:r>
              <a:rPr lang="en-US" sz="3600" b="0" dirty="0">
                <a:solidFill>
                  <a:schemeClr val="tx1">
                    <a:lumMod val="85000"/>
                    <a:lumOff val="15000"/>
                  </a:schemeClr>
                </a:solidFill>
              </a:rPr>
              <a:t> </a:t>
            </a:r>
            <a:r>
              <a:rPr lang="en-US" sz="3600" b="0" dirty="0" err="1">
                <a:solidFill>
                  <a:schemeClr val="tx1">
                    <a:lumMod val="85000"/>
                    <a:lumOff val="15000"/>
                  </a:schemeClr>
                </a:solidFill>
              </a:rPr>
              <a:t>lider</a:t>
            </a:r>
            <a:r>
              <a:rPr lang="en-US" sz="3600" b="0" dirty="0">
                <a:solidFill>
                  <a:schemeClr val="tx1">
                    <a:lumMod val="85000"/>
                    <a:lumOff val="15000"/>
                  </a:schemeClr>
                </a:solidFill>
              </a:rPr>
              <a:t> </a:t>
            </a:r>
            <a:r>
              <a:rPr lang="en-US" sz="3600" b="0" dirty="0" err="1">
                <a:solidFill>
                  <a:schemeClr val="tx1">
                    <a:lumMod val="85000"/>
                    <a:lumOff val="15000"/>
                  </a:schemeClr>
                </a:solidFill>
              </a:rPr>
              <a:t>bir</a:t>
            </a:r>
            <a:r>
              <a:rPr lang="en-US" sz="3600" b="0" dirty="0">
                <a:solidFill>
                  <a:schemeClr val="tx1">
                    <a:lumMod val="85000"/>
                    <a:lumOff val="15000"/>
                  </a:schemeClr>
                </a:solidFill>
              </a:rPr>
              <a:t> </a:t>
            </a:r>
            <a:r>
              <a:rPr lang="en-US" sz="3600" b="0" dirty="0" err="1">
                <a:solidFill>
                  <a:schemeClr val="tx1">
                    <a:lumMod val="85000"/>
                    <a:lumOff val="15000"/>
                  </a:schemeClr>
                </a:solidFill>
              </a:rPr>
              <a:t>teknoloji</a:t>
            </a:r>
            <a:r>
              <a:rPr lang="en-US" sz="3600" b="0" dirty="0">
                <a:solidFill>
                  <a:schemeClr val="tx1">
                    <a:lumMod val="85000"/>
                    <a:lumOff val="15000"/>
                  </a:schemeClr>
                </a:solidFill>
              </a:rPr>
              <a:t> </a:t>
            </a:r>
            <a:r>
              <a:rPr lang="en-US" sz="3600" b="0" dirty="0" err="1">
                <a:solidFill>
                  <a:schemeClr val="tx1">
                    <a:lumMod val="85000"/>
                    <a:lumOff val="15000"/>
                  </a:schemeClr>
                </a:solidFill>
              </a:rPr>
              <a:t>şirketidir</a:t>
            </a:r>
            <a:r>
              <a:rPr lang="en-US" sz="3600" b="0" dirty="0">
                <a:solidFill>
                  <a:schemeClr val="tx1">
                    <a:lumMod val="85000"/>
                    <a:lumOff val="15000"/>
                  </a:schemeClr>
                </a:solidFill>
              </a:rPr>
              <a:t>. </a:t>
            </a:r>
            <a:r>
              <a:rPr lang="en-US" sz="3600" b="0" dirty="0" err="1">
                <a:solidFill>
                  <a:schemeClr val="tx1">
                    <a:lumMod val="85000"/>
                    <a:lumOff val="15000"/>
                  </a:schemeClr>
                </a:solidFill>
              </a:rPr>
              <a:t>Şirket</a:t>
            </a:r>
            <a:r>
              <a:rPr lang="en-US" sz="3600" b="0" dirty="0">
                <a:solidFill>
                  <a:schemeClr val="tx1">
                    <a:lumMod val="85000"/>
                    <a:lumOff val="15000"/>
                  </a:schemeClr>
                </a:solidFill>
              </a:rPr>
              <a:t>, Amerika </a:t>
            </a:r>
            <a:r>
              <a:rPr lang="en-US" sz="3600" b="0" dirty="0" err="1">
                <a:solidFill>
                  <a:schemeClr val="tx1">
                    <a:lumMod val="85000"/>
                    <a:lumOff val="15000"/>
                  </a:schemeClr>
                </a:solidFill>
              </a:rPr>
              <a:t>Birleşik</a:t>
            </a:r>
            <a:r>
              <a:rPr lang="en-US" sz="3600" b="0" dirty="0">
                <a:solidFill>
                  <a:schemeClr val="tx1">
                    <a:lumMod val="85000"/>
                    <a:lumOff val="15000"/>
                  </a:schemeClr>
                </a:solidFill>
              </a:rPr>
              <a:t> </a:t>
            </a:r>
            <a:r>
              <a:rPr lang="en-US" sz="3600" b="0" dirty="0" err="1">
                <a:solidFill>
                  <a:schemeClr val="tx1">
                    <a:lumMod val="85000"/>
                    <a:lumOff val="15000"/>
                  </a:schemeClr>
                </a:solidFill>
              </a:rPr>
              <a:t>Devletleri</a:t>
            </a:r>
            <a:r>
              <a:rPr lang="en-US" sz="3600" b="0" dirty="0">
                <a:solidFill>
                  <a:schemeClr val="tx1">
                    <a:lumMod val="85000"/>
                    <a:lumOff val="15000"/>
                  </a:schemeClr>
                </a:solidFill>
              </a:rPr>
              <a:t>, </a:t>
            </a:r>
            <a:r>
              <a:rPr lang="tr-TR" sz="3600" b="0" dirty="0">
                <a:solidFill>
                  <a:schemeClr val="tx1">
                    <a:lumMod val="85000"/>
                    <a:lumOff val="15000"/>
                  </a:schemeClr>
                </a:solidFill>
              </a:rPr>
              <a:t>İngiltere</a:t>
            </a:r>
            <a:r>
              <a:rPr lang="en-US" sz="3600" b="0" dirty="0">
                <a:solidFill>
                  <a:schemeClr val="tx1">
                    <a:lumMod val="85000"/>
                    <a:lumOff val="15000"/>
                  </a:schemeClr>
                </a:solidFill>
              </a:rPr>
              <a:t>, </a:t>
            </a:r>
            <a:r>
              <a:rPr lang="en-US" sz="3600" b="0" dirty="0" err="1">
                <a:solidFill>
                  <a:schemeClr val="tx1">
                    <a:lumMod val="85000"/>
                    <a:lumOff val="15000"/>
                  </a:schemeClr>
                </a:solidFill>
              </a:rPr>
              <a:t>Birleşik</a:t>
            </a:r>
            <a:r>
              <a:rPr lang="en-US" sz="3600" b="0" dirty="0">
                <a:solidFill>
                  <a:schemeClr val="tx1">
                    <a:lumMod val="85000"/>
                    <a:lumOff val="15000"/>
                  </a:schemeClr>
                </a:solidFill>
              </a:rPr>
              <a:t> Arap </a:t>
            </a:r>
            <a:r>
              <a:rPr lang="en-US" sz="3600" b="0" dirty="0" err="1">
                <a:solidFill>
                  <a:schemeClr val="tx1">
                    <a:lumMod val="85000"/>
                    <a:lumOff val="15000"/>
                  </a:schemeClr>
                </a:solidFill>
              </a:rPr>
              <a:t>Emirlikleri</a:t>
            </a:r>
            <a:r>
              <a:rPr lang="en-US" sz="3600" b="0" dirty="0">
                <a:solidFill>
                  <a:schemeClr val="tx1">
                    <a:lumMod val="85000"/>
                    <a:lumOff val="15000"/>
                  </a:schemeClr>
                </a:solidFill>
              </a:rPr>
              <a:t>, </a:t>
            </a:r>
            <a:r>
              <a:rPr lang="en-US" sz="3600" b="0" dirty="0" err="1">
                <a:solidFill>
                  <a:schemeClr val="tx1">
                    <a:lumMod val="85000"/>
                    <a:lumOff val="15000"/>
                  </a:schemeClr>
                </a:solidFill>
              </a:rPr>
              <a:t>Bahreyn</a:t>
            </a:r>
            <a:r>
              <a:rPr lang="en-US" sz="3600" b="0" dirty="0">
                <a:solidFill>
                  <a:schemeClr val="tx1">
                    <a:lumMod val="85000"/>
                    <a:lumOff val="15000"/>
                  </a:schemeClr>
                </a:solidFill>
              </a:rPr>
              <a:t> </a:t>
            </a:r>
            <a:r>
              <a:rPr lang="en-US" sz="3600" b="0" dirty="0" err="1">
                <a:solidFill>
                  <a:schemeClr val="tx1">
                    <a:lumMod val="85000"/>
                    <a:lumOff val="15000"/>
                  </a:schemeClr>
                </a:solidFill>
              </a:rPr>
              <a:t>ve</a:t>
            </a:r>
            <a:r>
              <a:rPr lang="en-US" sz="3600" b="0" dirty="0">
                <a:solidFill>
                  <a:schemeClr val="tx1">
                    <a:lumMod val="85000"/>
                    <a:lumOff val="15000"/>
                  </a:schemeClr>
                </a:solidFill>
              </a:rPr>
              <a:t> </a:t>
            </a:r>
            <a:r>
              <a:rPr lang="en-US" sz="3600" b="0" dirty="0" err="1">
                <a:solidFill>
                  <a:schemeClr val="tx1">
                    <a:lumMod val="85000"/>
                    <a:lumOff val="15000"/>
                  </a:schemeClr>
                </a:solidFill>
              </a:rPr>
              <a:t>Özbekistan'da</a:t>
            </a:r>
            <a:r>
              <a:rPr lang="en-US" sz="3600" b="0" dirty="0">
                <a:solidFill>
                  <a:schemeClr val="tx1">
                    <a:lumMod val="85000"/>
                    <a:lumOff val="15000"/>
                  </a:schemeClr>
                </a:solidFill>
              </a:rPr>
              <a:t> </a:t>
            </a:r>
            <a:r>
              <a:rPr lang="en-US" sz="3600" b="0" dirty="0" err="1">
                <a:solidFill>
                  <a:schemeClr val="tx1">
                    <a:lumMod val="85000"/>
                    <a:lumOff val="15000"/>
                  </a:schemeClr>
                </a:solidFill>
              </a:rPr>
              <a:t>ofisleri</a:t>
            </a:r>
            <a:r>
              <a:rPr lang="en-US" sz="3600" b="0" dirty="0">
                <a:solidFill>
                  <a:schemeClr val="tx1">
                    <a:lumMod val="85000"/>
                    <a:lumOff val="15000"/>
                  </a:schemeClr>
                </a:solidFill>
              </a:rPr>
              <a:t> </a:t>
            </a:r>
            <a:r>
              <a:rPr lang="en-US" sz="3600" b="0" dirty="0" err="1">
                <a:solidFill>
                  <a:schemeClr val="tx1">
                    <a:lumMod val="85000"/>
                    <a:lumOff val="15000"/>
                  </a:schemeClr>
                </a:solidFill>
              </a:rPr>
              <a:t>ile</a:t>
            </a:r>
            <a:r>
              <a:rPr lang="en-US" sz="3600" b="0" dirty="0">
                <a:solidFill>
                  <a:schemeClr val="tx1">
                    <a:lumMod val="85000"/>
                    <a:lumOff val="15000"/>
                  </a:schemeClr>
                </a:solidFill>
              </a:rPr>
              <a:t> </a:t>
            </a:r>
            <a:r>
              <a:rPr lang="en-US" sz="3600" b="0" dirty="0" err="1">
                <a:solidFill>
                  <a:schemeClr val="tx1">
                    <a:lumMod val="85000"/>
                    <a:lumOff val="15000"/>
                  </a:schemeClr>
                </a:solidFill>
              </a:rPr>
              <a:t>küresel</a:t>
            </a:r>
            <a:r>
              <a:rPr lang="en-US" sz="3600" b="0" dirty="0">
                <a:solidFill>
                  <a:schemeClr val="tx1">
                    <a:lumMod val="85000"/>
                    <a:lumOff val="15000"/>
                  </a:schemeClr>
                </a:solidFill>
              </a:rPr>
              <a:t> </a:t>
            </a:r>
            <a:r>
              <a:rPr lang="en-US" sz="3600" b="0" dirty="0" err="1">
                <a:solidFill>
                  <a:schemeClr val="tx1">
                    <a:lumMod val="85000"/>
                    <a:lumOff val="15000"/>
                  </a:schemeClr>
                </a:solidFill>
              </a:rPr>
              <a:t>çapta</a:t>
            </a:r>
            <a:r>
              <a:rPr lang="en-US" sz="3600" b="0" dirty="0">
                <a:solidFill>
                  <a:schemeClr val="tx1">
                    <a:lumMod val="85000"/>
                    <a:lumOff val="15000"/>
                  </a:schemeClr>
                </a:solidFill>
              </a:rPr>
              <a:t> </a:t>
            </a:r>
            <a:r>
              <a:rPr lang="en-US" sz="3600" b="0" dirty="0" err="1">
                <a:solidFill>
                  <a:schemeClr val="tx1">
                    <a:lumMod val="85000"/>
                    <a:lumOff val="15000"/>
                  </a:schemeClr>
                </a:solidFill>
              </a:rPr>
              <a:t>faaliyet</a:t>
            </a:r>
            <a:r>
              <a:rPr lang="en-US" sz="3600" b="0" dirty="0">
                <a:solidFill>
                  <a:schemeClr val="tx1">
                    <a:lumMod val="85000"/>
                    <a:lumOff val="15000"/>
                  </a:schemeClr>
                </a:solidFill>
              </a:rPr>
              <a:t> </a:t>
            </a:r>
            <a:r>
              <a:rPr lang="en-US" sz="3600" b="0" dirty="0" err="1">
                <a:solidFill>
                  <a:schemeClr val="tx1">
                    <a:lumMod val="85000"/>
                    <a:lumOff val="15000"/>
                  </a:schemeClr>
                </a:solidFill>
              </a:rPr>
              <a:t>göstermektedir</a:t>
            </a:r>
            <a:r>
              <a:rPr lang="en-US" sz="3600" b="0" dirty="0">
                <a:solidFill>
                  <a:schemeClr val="tx1">
                    <a:lumMod val="85000"/>
                    <a:lumOff val="15000"/>
                  </a:schemeClr>
                </a:solidFill>
              </a:rPr>
              <a:t>. ARD </a:t>
            </a:r>
            <a:r>
              <a:rPr lang="en-US" sz="3600" b="0" dirty="0" err="1">
                <a:solidFill>
                  <a:schemeClr val="tx1">
                    <a:lumMod val="85000"/>
                    <a:lumOff val="15000"/>
                  </a:schemeClr>
                </a:solidFill>
              </a:rPr>
              <a:t>Bilişim</a:t>
            </a:r>
            <a:r>
              <a:rPr lang="en-US" sz="3600" b="0" dirty="0">
                <a:solidFill>
                  <a:schemeClr val="tx1">
                    <a:lumMod val="85000"/>
                    <a:lumOff val="15000"/>
                  </a:schemeClr>
                </a:solidFill>
              </a:rPr>
              <a:t>, </a:t>
            </a:r>
            <a:r>
              <a:rPr lang="en-US" sz="3600" b="0" dirty="0" err="1">
                <a:solidFill>
                  <a:schemeClr val="tx1">
                    <a:lumMod val="85000"/>
                    <a:lumOff val="15000"/>
                  </a:schemeClr>
                </a:solidFill>
              </a:rPr>
              <a:t>Şubat</a:t>
            </a:r>
            <a:r>
              <a:rPr lang="en-US" sz="3600" b="0" dirty="0">
                <a:solidFill>
                  <a:schemeClr val="tx1">
                    <a:lumMod val="85000"/>
                    <a:lumOff val="15000"/>
                  </a:schemeClr>
                </a:solidFill>
              </a:rPr>
              <a:t> 2020'den </a:t>
            </a:r>
            <a:r>
              <a:rPr lang="en-US" sz="3600" b="0" dirty="0" err="1">
                <a:solidFill>
                  <a:schemeClr val="tx1">
                    <a:lumMod val="85000"/>
                    <a:lumOff val="15000"/>
                  </a:schemeClr>
                </a:solidFill>
              </a:rPr>
              <a:t>bu</a:t>
            </a:r>
            <a:r>
              <a:rPr lang="en-US" sz="3600" b="0" dirty="0">
                <a:solidFill>
                  <a:schemeClr val="tx1">
                    <a:lumMod val="85000"/>
                    <a:lumOff val="15000"/>
                  </a:schemeClr>
                </a:solidFill>
              </a:rPr>
              <a:t> </a:t>
            </a:r>
            <a:r>
              <a:rPr lang="en-US" sz="3600" b="0" dirty="0" err="1">
                <a:solidFill>
                  <a:schemeClr val="tx1">
                    <a:lumMod val="85000"/>
                    <a:lumOff val="15000"/>
                  </a:schemeClr>
                </a:solidFill>
              </a:rPr>
              <a:t>yana</a:t>
            </a:r>
            <a:r>
              <a:rPr lang="en-US" sz="3600" b="0" dirty="0">
                <a:solidFill>
                  <a:schemeClr val="tx1">
                    <a:lumMod val="85000"/>
                    <a:lumOff val="15000"/>
                  </a:schemeClr>
                </a:solidFill>
              </a:rPr>
              <a:t> </a:t>
            </a:r>
            <a:r>
              <a:rPr lang="en-US" sz="3600" b="0" dirty="0" err="1">
                <a:solidFill>
                  <a:schemeClr val="tx1">
                    <a:lumMod val="85000"/>
                    <a:lumOff val="15000"/>
                  </a:schemeClr>
                </a:solidFill>
              </a:rPr>
              <a:t>Borsa</a:t>
            </a:r>
            <a:r>
              <a:rPr lang="en-US" sz="3600" b="0" dirty="0">
                <a:solidFill>
                  <a:schemeClr val="tx1">
                    <a:lumMod val="85000"/>
                    <a:lumOff val="15000"/>
                  </a:schemeClr>
                </a:solidFill>
              </a:rPr>
              <a:t> </a:t>
            </a:r>
            <a:r>
              <a:rPr lang="en-US" sz="3600" b="0" dirty="0" err="1">
                <a:solidFill>
                  <a:schemeClr val="tx1">
                    <a:lumMod val="85000"/>
                    <a:lumOff val="15000"/>
                  </a:schemeClr>
                </a:solidFill>
              </a:rPr>
              <a:t>İstanbul'da</a:t>
            </a:r>
            <a:r>
              <a:rPr lang="en-US" sz="3600" b="0" dirty="0">
                <a:solidFill>
                  <a:schemeClr val="tx1">
                    <a:lumMod val="85000"/>
                    <a:lumOff val="15000"/>
                  </a:schemeClr>
                </a:solidFill>
              </a:rPr>
              <a:t> (ARDYZ) </a:t>
            </a:r>
            <a:r>
              <a:rPr lang="en-US" sz="3600" b="0" dirty="0" err="1">
                <a:solidFill>
                  <a:schemeClr val="tx1">
                    <a:lumMod val="85000"/>
                    <a:lumOff val="15000"/>
                  </a:schemeClr>
                </a:solidFill>
              </a:rPr>
              <a:t>halka</a:t>
            </a:r>
            <a:r>
              <a:rPr lang="en-US" sz="3600" b="0" dirty="0">
                <a:solidFill>
                  <a:schemeClr val="tx1">
                    <a:lumMod val="85000"/>
                    <a:lumOff val="15000"/>
                  </a:schemeClr>
                </a:solidFill>
              </a:rPr>
              <a:t> </a:t>
            </a:r>
            <a:r>
              <a:rPr lang="en-US" sz="3600" b="0" dirty="0" err="1">
                <a:solidFill>
                  <a:schemeClr val="tx1">
                    <a:lumMod val="85000"/>
                    <a:lumOff val="15000"/>
                  </a:schemeClr>
                </a:solidFill>
              </a:rPr>
              <a:t>arz</a:t>
            </a:r>
            <a:r>
              <a:rPr lang="en-US" sz="3600" b="0" dirty="0">
                <a:solidFill>
                  <a:schemeClr val="tx1">
                    <a:lumMod val="85000"/>
                    <a:lumOff val="15000"/>
                  </a:schemeClr>
                </a:solidFill>
              </a:rPr>
              <a:t> </a:t>
            </a:r>
            <a:r>
              <a:rPr lang="en-US" sz="3600" b="0" dirty="0" err="1">
                <a:solidFill>
                  <a:schemeClr val="tx1">
                    <a:lumMod val="85000"/>
                    <a:lumOff val="15000"/>
                  </a:schemeClr>
                </a:solidFill>
              </a:rPr>
              <a:t>edilmiş</a:t>
            </a:r>
            <a:r>
              <a:rPr lang="en-US" sz="3600" b="0" dirty="0">
                <a:solidFill>
                  <a:schemeClr val="tx1">
                    <a:lumMod val="85000"/>
                    <a:lumOff val="15000"/>
                  </a:schemeClr>
                </a:solidFill>
              </a:rPr>
              <a:t> </a:t>
            </a:r>
            <a:r>
              <a:rPr lang="en-US" sz="3600" b="0" dirty="0" err="1">
                <a:solidFill>
                  <a:schemeClr val="tx1">
                    <a:lumMod val="85000"/>
                    <a:lumOff val="15000"/>
                  </a:schemeClr>
                </a:solidFill>
              </a:rPr>
              <a:t>ve</a:t>
            </a:r>
            <a:r>
              <a:rPr lang="en-US" sz="3600" b="0" dirty="0">
                <a:solidFill>
                  <a:schemeClr val="tx1">
                    <a:lumMod val="85000"/>
                    <a:lumOff val="15000"/>
                  </a:schemeClr>
                </a:solidFill>
              </a:rPr>
              <a:t> </a:t>
            </a:r>
            <a:r>
              <a:rPr lang="en-US" sz="3600" b="0" dirty="0" err="1">
                <a:solidFill>
                  <a:schemeClr val="tx1">
                    <a:lumMod val="85000"/>
                    <a:lumOff val="15000"/>
                  </a:schemeClr>
                </a:solidFill>
              </a:rPr>
              <a:t>yüksek</a:t>
            </a:r>
            <a:r>
              <a:rPr lang="en-US" sz="3600" b="0" dirty="0">
                <a:solidFill>
                  <a:schemeClr val="tx1">
                    <a:lumMod val="85000"/>
                    <a:lumOff val="15000"/>
                  </a:schemeClr>
                </a:solidFill>
              </a:rPr>
              <a:t> </a:t>
            </a:r>
            <a:r>
              <a:rPr lang="en-US" sz="3600" b="0" dirty="0" err="1">
                <a:solidFill>
                  <a:schemeClr val="tx1">
                    <a:lumMod val="85000"/>
                    <a:lumOff val="15000"/>
                  </a:schemeClr>
                </a:solidFill>
              </a:rPr>
              <a:t>yatırımcı</a:t>
            </a:r>
            <a:r>
              <a:rPr lang="en-US" sz="3600" b="0" dirty="0">
                <a:solidFill>
                  <a:schemeClr val="tx1">
                    <a:lumMod val="85000"/>
                    <a:lumOff val="15000"/>
                  </a:schemeClr>
                </a:solidFill>
              </a:rPr>
              <a:t> </a:t>
            </a:r>
            <a:r>
              <a:rPr lang="en-US" sz="3600" b="0" dirty="0" err="1">
                <a:solidFill>
                  <a:schemeClr val="tx1">
                    <a:lumMod val="85000"/>
                    <a:lumOff val="15000"/>
                  </a:schemeClr>
                </a:solidFill>
              </a:rPr>
              <a:t>güveni</a:t>
            </a:r>
            <a:r>
              <a:rPr lang="en-US" sz="3600" b="0" dirty="0">
                <a:solidFill>
                  <a:schemeClr val="tx1">
                    <a:lumMod val="85000"/>
                    <a:lumOff val="15000"/>
                  </a:schemeClr>
                </a:solidFill>
              </a:rPr>
              <a:t> </a:t>
            </a:r>
            <a:r>
              <a:rPr lang="en-US" sz="3600" b="0" dirty="0" err="1">
                <a:solidFill>
                  <a:schemeClr val="tx1">
                    <a:lumMod val="85000"/>
                    <a:lumOff val="15000"/>
                  </a:schemeClr>
                </a:solidFill>
              </a:rPr>
              <a:t>sayesinde</a:t>
            </a:r>
            <a:r>
              <a:rPr lang="en-US" sz="3600" b="0" dirty="0">
                <a:solidFill>
                  <a:schemeClr val="tx1">
                    <a:lumMod val="85000"/>
                    <a:lumOff val="15000"/>
                  </a:schemeClr>
                </a:solidFill>
              </a:rPr>
              <a:t> </a:t>
            </a:r>
            <a:r>
              <a:rPr lang="en-US" sz="3600" b="0" dirty="0" err="1">
                <a:solidFill>
                  <a:schemeClr val="tx1">
                    <a:lumMod val="85000"/>
                    <a:lumOff val="15000"/>
                  </a:schemeClr>
                </a:solidFill>
              </a:rPr>
              <a:t>kısa</a:t>
            </a:r>
            <a:r>
              <a:rPr lang="en-US" sz="3600" b="0" dirty="0">
                <a:solidFill>
                  <a:schemeClr val="tx1">
                    <a:lumMod val="85000"/>
                    <a:lumOff val="15000"/>
                  </a:schemeClr>
                </a:solidFill>
              </a:rPr>
              <a:t> </a:t>
            </a:r>
            <a:r>
              <a:rPr lang="en-US" sz="3600" b="0" dirty="0" err="1">
                <a:solidFill>
                  <a:schemeClr val="tx1">
                    <a:lumMod val="85000"/>
                    <a:lumOff val="15000"/>
                  </a:schemeClr>
                </a:solidFill>
              </a:rPr>
              <a:t>sürede</a:t>
            </a:r>
            <a:r>
              <a:rPr lang="en-US" sz="3600" b="0" dirty="0">
                <a:solidFill>
                  <a:schemeClr val="tx1">
                    <a:lumMod val="85000"/>
                    <a:lumOff val="15000"/>
                  </a:schemeClr>
                </a:solidFill>
              </a:rPr>
              <a:t> BİST 100 </a:t>
            </a:r>
            <a:r>
              <a:rPr lang="en-US" sz="3600" b="0" dirty="0" err="1">
                <a:solidFill>
                  <a:schemeClr val="tx1">
                    <a:lumMod val="85000"/>
                    <a:lumOff val="15000"/>
                  </a:schemeClr>
                </a:solidFill>
              </a:rPr>
              <a:t>listesine</a:t>
            </a:r>
            <a:r>
              <a:rPr lang="en-US" sz="3600" b="0" dirty="0">
                <a:solidFill>
                  <a:schemeClr val="tx1">
                    <a:lumMod val="85000"/>
                    <a:lumOff val="15000"/>
                  </a:schemeClr>
                </a:solidFill>
              </a:rPr>
              <a:t> </a:t>
            </a:r>
            <a:r>
              <a:rPr lang="en-US" sz="3600" b="0" dirty="0" err="1">
                <a:solidFill>
                  <a:schemeClr val="tx1">
                    <a:lumMod val="85000"/>
                    <a:lumOff val="15000"/>
                  </a:schemeClr>
                </a:solidFill>
              </a:rPr>
              <a:t>girmiştir</a:t>
            </a:r>
            <a:r>
              <a:rPr lang="en-US" sz="3600" b="0" dirty="0">
                <a:solidFill>
                  <a:schemeClr val="tx1">
                    <a:lumMod val="85000"/>
                    <a:lumOff val="15000"/>
                  </a:schemeClr>
                </a:solidFill>
              </a:rPr>
              <a:t>.</a:t>
            </a:r>
            <a:endParaRPr lang="tr-TR" sz="3600" b="0" dirty="0">
              <a:solidFill>
                <a:schemeClr val="tx1">
                  <a:lumMod val="85000"/>
                  <a:lumOff val="15000"/>
                </a:schemeClr>
              </a:solidFill>
            </a:endParaRPr>
          </a:p>
          <a:p>
            <a:pPr algn="l">
              <a:lnSpc>
                <a:spcPct val="150000"/>
              </a:lnSpc>
            </a:pPr>
            <a:endParaRPr lang="tr-TR" sz="3600" b="0" dirty="0">
              <a:solidFill>
                <a:schemeClr val="tx1">
                  <a:lumMod val="85000"/>
                  <a:lumOff val="15000"/>
                </a:schemeClr>
              </a:solidFill>
            </a:endParaRPr>
          </a:p>
          <a:p>
            <a:pPr algn="l">
              <a:lnSpc>
                <a:spcPct val="150000"/>
              </a:lnSpc>
            </a:pPr>
            <a:r>
              <a:rPr lang="en-US" sz="3600" b="0" dirty="0">
                <a:solidFill>
                  <a:schemeClr val="tx1">
                    <a:lumMod val="85000"/>
                    <a:lumOff val="15000"/>
                  </a:schemeClr>
                </a:solidFill>
              </a:rPr>
              <a:t>ARD </a:t>
            </a:r>
            <a:r>
              <a:rPr lang="en-US" sz="3600" b="0" dirty="0" err="1">
                <a:solidFill>
                  <a:schemeClr val="tx1">
                    <a:lumMod val="85000"/>
                    <a:lumOff val="15000"/>
                  </a:schemeClr>
                </a:solidFill>
              </a:rPr>
              <a:t>Bilişim</a:t>
            </a:r>
            <a:r>
              <a:rPr lang="en-US" sz="3600" b="0" dirty="0">
                <a:solidFill>
                  <a:schemeClr val="tx1">
                    <a:lumMod val="85000"/>
                    <a:lumOff val="15000"/>
                  </a:schemeClr>
                </a:solidFill>
              </a:rPr>
              <a:t>, </a:t>
            </a:r>
            <a:r>
              <a:rPr lang="en-US" sz="3600" b="0" dirty="0" err="1">
                <a:solidFill>
                  <a:schemeClr val="tx1">
                    <a:lumMod val="85000"/>
                    <a:lumOff val="15000"/>
                  </a:schemeClr>
                </a:solidFill>
              </a:rPr>
              <a:t>küresel</a:t>
            </a:r>
            <a:r>
              <a:rPr lang="en-US" sz="3600" b="0" dirty="0">
                <a:solidFill>
                  <a:schemeClr val="tx1">
                    <a:lumMod val="85000"/>
                    <a:lumOff val="15000"/>
                  </a:schemeClr>
                </a:solidFill>
              </a:rPr>
              <a:t> </a:t>
            </a:r>
            <a:r>
              <a:rPr lang="en-US" sz="3600" b="0" dirty="0" err="1">
                <a:solidFill>
                  <a:schemeClr val="tx1">
                    <a:lumMod val="85000"/>
                    <a:lumOff val="15000"/>
                  </a:schemeClr>
                </a:solidFill>
              </a:rPr>
              <a:t>teknoloji</a:t>
            </a:r>
            <a:r>
              <a:rPr lang="en-US" sz="3600" b="0" dirty="0">
                <a:solidFill>
                  <a:schemeClr val="tx1">
                    <a:lumMod val="85000"/>
                    <a:lumOff val="15000"/>
                  </a:schemeClr>
                </a:solidFill>
              </a:rPr>
              <a:t> </a:t>
            </a:r>
            <a:r>
              <a:rPr lang="en-US" sz="3600" b="0" dirty="0" err="1">
                <a:solidFill>
                  <a:schemeClr val="tx1">
                    <a:lumMod val="85000"/>
                    <a:lumOff val="15000"/>
                  </a:schemeClr>
                </a:solidFill>
              </a:rPr>
              <a:t>trendlerini</a:t>
            </a:r>
            <a:r>
              <a:rPr lang="en-US" sz="3600" b="0" dirty="0">
                <a:solidFill>
                  <a:schemeClr val="tx1">
                    <a:lumMod val="85000"/>
                    <a:lumOff val="15000"/>
                  </a:schemeClr>
                </a:solidFill>
              </a:rPr>
              <a:t>, </a:t>
            </a:r>
            <a:r>
              <a:rPr lang="en-US" sz="3600" b="0" dirty="0" err="1">
                <a:solidFill>
                  <a:schemeClr val="tx1">
                    <a:lumMod val="85000"/>
                    <a:lumOff val="15000"/>
                  </a:schemeClr>
                </a:solidFill>
              </a:rPr>
              <a:t>organizasyonların</a:t>
            </a:r>
            <a:r>
              <a:rPr lang="en-US" sz="3600" b="0" dirty="0">
                <a:solidFill>
                  <a:schemeClr val="tx1">
                    <a:lumMod val="85000"/>
                    <a:lumOff val="15000"/>
                  </a:schemeClr>
                </a:solidFill>
              </a:rPr>
              <a:t> </a:t>
            </a:r>
            <a:r>
              <a:rPr lang="en-US" sz="3600" b="0" dirty="0" err="1">
                <a:solidFill>
                  <a:schemeClr val="tx1">
                    <a:lumMod val="85000"/>
                    <a:lumOff val="15000"/>
                  </a:schemeClr>
                </a:solidFill>
              </a:rPr>
              <a:t>ve</a:t>
            </a:r>
            <a:r>
              <a:rPr lang="en-US" sz="3600" b="0" dirty="0">
                <a:solidFill>
                  <a:schemeClr val="tx1">
                    <a:lumMod val="85000"/>
                    <a:lumOff val="15000"/>
                  </a:schemeClr>
                </a:solidFill>
              </a:rPr>
              <a:t> </a:t>
            </a:r>
            <a:r>
              <a:rPr lang="en-US" sz="3600" b="0" dirty="0" err="1">
                <a:solidFill>
                  <a:schemeClr val="tx1">
                    <a:lumMod val="85000"/>
                    <a:lumOff val="15000"/>
                  </a:schemeClr>
                </a:solidFill>
              </a:rPr>
              <a:t>şirketlerin</a:t>
            </a:r>
            <a:r>
              <a:rPr lang="en-US" sz="3600" b="0" dirty="0">
                <a:solidFill>
                  <a:schemeClr val="tx1">
                    <a:lumMod val="85000"/>
                    <a:lumOff val="15000"/>
                  </a:schemeClr>
                </a:solidFill>
              </a:rPr>
              <a:t> </a:t>
            </a:r>
            <a:r>
              <a:rPr lang="en-US" sz="3600" b="0" dirty="0" err="1">
                <a:solidFill>
                  <a:schemeClr val="tx1">
                    <a:lumMod val="85000"/>
                    <a:lumOff val="15000"/>
                  </a:schemeClr>
                </a:solidFill>
              </a:rPr>
              <a:t>belirli</a:t>
            </a:r>
            <a:r>
              <a:rPr lang="en-US" sz="3600" b="0" dirty="0">
                <a:solidFill>
                  <a:schemeClr val="tx1">
                    <a:lumMod val="85000"/>
                    <a:lumOff val="15000"/>
                  </a:schemeClr>
                </a:solidFill>
              </a:rPr>
              <a:t> </a:t>
            </a:r>
            <a:r>
              <a:rPr lang="en-US" sz="3600" b="0" dirty="0" err="1">
                <a:solidFill>
                  <a:schemeClr val="tx1">
                    <a:lumMod val="85000"/>
                    <a:lumOff val="15000"/>
                  </a:schemeClr>
                </a:solidFill>
              </a:rPr>
              <a:t>ihtiyaçlarını</a:t>
            </a:r>
            <a:r>
              <a:rPr lang="en-US" sz="3600" b="0" dirty="0">
                <a:solidFill>
                  <a:schemeClr val="tx1">
                    <a:lumMod val="85000"/>
                    <a:lumOff val="15000"/>
                  </a:schemeClr>
                </a:solidFill>
              </a:rPr>
              <a:t> </a:t>
            </a:r>
            <a:r>
              <a:rPr lang="en-US" sz="3600" b="0" dirty="0" err="1">
                <a:solidFill>
                  <a:schemeClr val="tx1">
                    <a:lumMod val="85000"/>
                    <a:lumOff val="15000"/>
                  </a:schemeClr>
                </a:solidFill>
              </a:rPr>
              <a:t>karşılayan</a:t>
            </a:r>
            <a:r>
              <a:rPr lang="en-US" sz="3600" b="0" dirty="0">
                <a:solidFill>
                  <a:schemeClr val="tx1">
                    <a:lumMod val="85000"/>
                    <a:lumOff val="15000"/>
                  </a:schemeClr>
                </a:solidFill>
              </a:rPr>
              <a:t> </a:t>
            </a:r>
            <a:r>
              <a:rPr lang="en-US" sz="3600" b="0" dirty="0" err="1">
                <a:solidFill>
                  <a:schemeClr val="tx1">
                    <a:lumMod val="85000"/>
                    <a:lumOff val="15000"/>
                  </a:schemeClr>
                </a:solidFill>
              </a:rPr>
              <a:t>yazılım</a:t>
            </a:r>
            <a:r>
              <a:rPr lang="en-US" sz="3600" b="0" dirty="0">
                <a:solidFill>
                  <a:schemeClr val="tx1">
                    <a:lumMod val="85000"/>
                    <a:lumOff val="15000"/>
                  </a:schemeClr>
                </a:solidFill>
              </a:rPr>
              <a:t> </a:t>
            </a:r>
            <a:r>
              <a:rPr lang="en-US" sz="3600" b="0" dirty="0" err="1">
                <a:solidFill>
                  <a:schemeClr val="tx1">
                    <a:lumMod val="85000"/>
                    <a:lumOff val="15000"/>
                  </a:schemeClr>
                </a:solidFill>
              </a:rPr>
              <a:t>çözümlerine</a:t>
            </a:r>
            <a:r>
              <a:rPr lang="en-US" sz="3600" b="0" dirty="0">
                <a:solidFill>
                  <a:schemeClr val="tx1">
                    <a:lumMod val="85000"/>
                    <a:lumOff val="15000"/>
                  </a:schemeClr>
                </a:solidFill>
              </a:rPr>
              <a:t> </a:t>
            </a:r>
            <a:r>
              <a:rPr lang="en-US" sz="3600" b="0" dirty="0" err="1">
                <a:solidFill>
                  <a:schemeClr val="tx1">
                    <a:lumMod val="85000"/>
                    <a:lumOff val="15000"/>
                  </a:schemeClr>
                </a:solidFill>
              </a:rPr>
              <a:t>dönüştürerek</a:t>
            </a:r>
            <a:r>
              <a:rPr lang="en-US" sz="3600" b="0" dirty="0">
                <a:solidFill>
                  <a:schemeClr val="tx1">
                    <a:lumMod val="85000"/>
                    <a:lumOff val="15000"/>
                  </a:schemeClr>
                </a:solidFill>
              </a:rPr>
              <a:t> </a:t>
            </a:r>
            <a:r>
              <a:rPr lang="en-US" sz="3600" b="0" dirty="0" err="1">
                <a:solidFill>
                  <a:schemeClr val="tx1">
                    <a:lumMod val="85000"/>
                    <a:lumOff val="15000"/>
                  </a:schemeClr>
                </a:solidFill>
              </a:rPr>
              <a:t>dijital</a:t>
            </a:r>
            <a:r>
              <a:rPr lang="en-US" sz="3600" b="0" dirty="0">
                <a:solidFill>
                  <a:schemeClr val="tx1">
                    <a:lumMod val="85000"/>
                    <a:lumOff val="15000"/>
                  </a:schemeClr>
                </a:solidFill>
              </a:rPr>
              <a:t> </a:t>
            </a:r>
            <a:r>
              <a:rPr lang="en-US" sz="3600" b="0" dirty="0" err="1">
                <a:solidFill>
                  <a:schemeClr val="tx1">
                    <a:lumMod val="85000"/>
                    <a:lumOff val="15000"/>
                  </a:schemeClr>
                </a:solidFill>
              </a:rPr>
              <a:t>dönüşüm</a:t>
            </a:r>
            <a:r>
              <a:rPr lang="en-US" sz="3600" b="0" dirty="0">
                <a:solidFill>
                  <a:schemeClr val="tx1">
                    <a:lumMod val="85000"/>
                    <a:lumOff val="15000"/>
                  </a:schemeClr>
                </a:solidFill>
              </a:rPr>
              <a:t> </a:t>
            </a:r>
            <a:r>
              <a:rPr lang="en-US" sz="3600" b="0" dirty="0" err="1">
                <a:solidFill>
                  <a:schemeClr val="tx1">
                    <a:lumMod val="85000"/>
                    <a:lumOff val="15000"/>
                  </a:schemeClr>
                </a:solidFill>
              </a:rPr>
              <a:t>süreçlerini</a:t>
            </a:r>
            <a:r>
              <a:rPr lang="en-US" sz="3600" b="0" dirty="0">
                <a:solidFill>
                  <a:schemeClr val="tx1">
                    <a:lumMod val="85000"/>
                    <a:lumOff val="15000"/>
                  </a:schemeClr>
                </a:solidFill>
              </a:rPr>
              <a:t> </a:t>
            </a:r>
            <a:r>
              <a:rPr lang="en-US" sz="3600" b="0" dirty="0" err="1">
                <a:solidFill>
                  <a:schemeClr val="tx1">
                    <a:lumMod val="85000"/>
                    <a:lumOff val="15000"/>
                  </a:schemeClr>
                </a:solidFill>
              </a:rPr>
              <a:t>destekleme</a:t>
            </a:r>
            <a:r>
              <a:rPr lang="tr-TR" sz="3600" b="0" dirty="0" err="1">
                <a:solidFill>
                  <a:schemeClr val="tx1">
                    <a:lumMod val="85000"/>
                    <a:lumOff val="15000"/>
                  </a:schemeClr>
                </a:solidFill>
              </a:rPr>
              <a:t>yi</a:t>
            </a:r>
            <a:r>
              <a:rPr lang="tr-TR" sz="3600" b="0" dirty="0">
                <a:solidFill>
                  <a:schemeClr val="tx1">
                    <a:lumMod val="85000"/>
                    <a:lumOff val="15000"/>
                  </a:schemeClr>
                </a:solidFill>
              </a:rPr>
              <a:t> görev edinmiştir.</a:t>
            </a:r>
            <a:endParaRPr kumimoji="0" lang="tr-TR" sz="4000" b="0"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4" name="TextBox 3">
            <a:extLst>
              <a:ext uri="{FF2B5EF4-FFF2-40B4-BE49-F238E27FC236}">
                <a16:creationId xmlns:a16="http://schemas.microsoft.com/office/drawing/2014/main" id="{FE79D81C-63FA-E189-587F-4B43F2F0F23D}"/>
              </a:ext>
            </a:extLst>
          </p:cNvPr>
          <p:cNvSpPr txBox="1"/>
          <p:nvPr/>
        </p:nvSpPr>
        <p:spPr>
          <a:xfrm>
            <a:off x="1121415" y="1535065"/>
            <a:ext cx="11552169"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tr-TR" sz="4800" dirty="0">
                <a:solidFill>
                  <a:schemeClr val="tx1">
                    <a:lumMod val="85000"/>
                    <a:lumOff val="15000"/>
                  </a:schemeClr>
                </a:solidFill>
              </a:rPr>
              <a:t>ŞİRKET PROFİLİ</a:t>
            </a:r>
          </a:p>
        </p:txBody>
      </p:sp>
      <p:pic>
        <p:nvPicPr>
          <p:cNvPr id="13" name="Picture 12">
            <a:extLst>
              <a:ext uri="{FF2B5EF4-FFF2-40B4-BE49-F238E27FC236}">
                <a16:creationId xmlns:a16="http://schemas.microsoft.com/office/drawing/2014/main" id="{4C22582D-D0A9-1FF2-0135-FE5354E2571F}"/>
              </a:ext>
            </a:extLst>
          </p:cNvPr>
          <p:cNvPicPr>
            <a:picLocks noChangeAspect="1"/>
          </p:cNvPicPr>
          <p:nvPr/>
        </p:nvPicPr>
        <p:blipFill>
          <a:blip r:embed="rId2"/>
          <a:stretch>
            <a:fillRect/>
          </a:stretch>
        </p:blipFill>
        <p:spPr>
          <a:xfrm>
            <a:off x="18663376" y="2366062"/>
            <a:ext cx="4602010" cy="1249117"/>
          </a:xfrm>
          <a:prstGeom prst="rect">
            <a:avLst/>
          </a:prstGeom>
        </p:spPr>
      </p:pic>
      <p:pic>
        <p:nvPicPr>
          <p:cNvPr id="17" name="Picture 16">
            <a:extLst>
              <a:ext uri="{FF2B5EF4-FFF2-40B4-BE49-F238E27FC236}">
                <a16:creationId xmlns:a16="http://schemas.microsoft.com/office/drawing/2014/main" id="{AF45207B-A802-FD98-6696-3985B3927978}"/>
              </a:ext>
            </a:extLst>
          </p:cNvPr>
          <p:cNvPicPr>
            <a:picLocks noChangeAspect="1"/>
          </p:cNvPicPr>
          <p:nvPr/>
        </p:nvPicPr>
        <p:blipFill>
          <a:blip r:embed="rId3"/>
          <a:stretch>
            <a:fillRect/>
          </a:stretch>
        </p:blipFill>
        <p:spPr>
          <a:xfrm>
            <a:off x="18663376" y="3803364"/>
            <a:ext cx="4580092" cy="1249116"/>
          </a:xfrm>
          <a:prstGeom prst="rect">
            <a:avLst/>
          </a:prstGeom>
        </p:spPr>
      </p:pic>
      <p:pic>
        <p:nvPicPr>
          <p:cNvPr id="19" name="Picture 18">
            <a:extLst>
              <a:ext uri="{FF2B5EF4-FFF2-40B4-BE49-F238E27FC236}">
                <a16:creationId xmlns:a16="http://schemas.microsoft.com/office/drawing/2014/main" id="{935C0B43-ADBA-2EB8-2817-781F083E75DE}"/>
              </a:ext>
            </a:extLst>
          </p:cNvPr>
          <p:cNvPicPr>
            <a:picLocks noChangeAspect="1"/>
          </p:cNvPicPr>
          <p:nvPr/>
        </p:nvPicPr>
        <p:blipFill>
          <a:blip r:embed="rId4"/>
          <a:stretch>
            <a:fillRect/>
          </a:stretch>
        </p:blipFill>
        <p:spPr>
          <a:xfrm>
            <a:off x="18663376" y="5239642"/>
            <a:ext cx="4567080" cy="1249116"/>
          </a:xfrm>
          <a:prstGeom prst="rect">
            <a:avLst/>
          </a:prstGeom>
        </p:spPr>
      </p:pic>
      <p:pic>
        <p:nvPicPr>
          <p:cNvPr id="21" name="Picture 20">
            <a:extLst>
              <a:ext uri="{FF2B5EF4-FFF2-40B4-BE49-F238E27FC236}">
                <a16:creationId xmlns:a16="http://schemas.microsoft.com/office/drawing/2014/main" id="{68F90765-936B-D7FD-0B8C-B3FB90164F3E}"/>
              </a:ext>
            </a:extLst>
          </p:cNvPr>
          <p:cNvPicPr>
            <a:picLocks noChangeAspect="1"/>
          </p:cNvPicPr>
          <p:nvPr/>
        </p:nvPicPr>
        <p:blipFill>
          <a:blip r:embed="rId5"/>
          <a:stretch>
            <a:fillRect/>
          </a:stretch>
        </p:blipFill>
        <p:spPr>
          <a:xfrm>
            <a:off x="18663376" y="6675920"/>
            <a:ext cx="4541057" cy="1249116"/>
          </a:xfrm>
          <a:prstGeom prst="rect">
            <a:avLst/>
          </a:prstGeom>
        </p:spPr>
      </p:pic>
      <p:pic>
        <p:nvPicPr>
          <p:cNvPr id="23" name="Picture 22">
            <a:extLst>
              <a:ext uri="{FF2B5EF4-FFF2-40B4-BE49-F238E27FC236}">
                <a16:creationId xmlns:a16="http://schemas.microsoft.com/office/drawing/2014/main" id="{E92DECBF-CB20-5DA9-69CB-E6512F8ED9DF}"/>
              </a:ext>
            </a:extLst>
          </p:cNvPr>
          <p:cNvPicPr>
            <a:picLocks noChangeAspect="1"/>
          </p:cNvPicPr>
          <p:nvPr/>
        </p:nvPicPr>
        <p:blipFill>
          <a:blip r:embed="rId6"/>
          <a:stretch>
            <a:fillRect/>
          </a:stretch>
        </p:blipFill>
        <p:spPr>
          <a:xfrm>
            <a:off x="18663376" y="8112198"/>
            <a:ext cx="4541057" cy="1232573"/>
          </a:xfrm>
          <a:prstGeom prst="rect">
            <a:avLst/>
          </a:prstGeom>
        </p:spPr>
      </p:pic>
      <p:pic>
        <p:nvPicPr>
          <p:cNvPr id="25" name="Picture 24">
            <a:extLst>
              <a:ext uri="{FF2B5EF4-FFF2-40B4-BE49-F238E27FC236}">
                <a16:creationId xmlns:a16="http://schemas.microsoft.com/office/drawing/2014/main" id="{C7813D56-FFB4-23E5-FACC-9F298864C976}"/>
              </a:ext>
            </a:extLst>
          </p:cNvPr>
          <p:cNvPicPr>
            <a:picLocks noChangeAspect="1"/>
          </p:cNvPicPr>
          <p:nvPr/>
        </p:nvPicPr>
        <p:blipFill>
          <a:blip r:embed="rId7"/>
          <a:stretch>
            <a:fillRect/>
          </a:stretch>
        </p:blipFill>
        <p:spPr>
          <a:xfrm>
            <a:off x="18663376" y="9531933"/>
            <a:ext cx="4515110" cy="1232573"/>
          </a:xfrm>
          <a:prstGeom prst="rect">
            <a:avLst/>
          </a:prstGeom>
        </p:spPr>
      </p:pic>
    </p:spTree>
    <p:extLst>
      <p:ext uri="{BB962C8B-B14F-4D97-AF65-F5344CB8AC3E}">
        <p14:creationId xmlns:p14="http://schemas.microsoft.com/office/powerpoint/2010/main" val="31465027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2">
            <a:extLst>
              <a:ext uri="{FF2B5EF4-FFF2-40B4-BE49-F238E27FC236}">
                <a16:creationId xmlns:a16="http://schemas.microsoft.com/office/drawing/2014/main" id="{E76399DD-C5B3-1A96-829E-1A482BD3E175}"/>
              </a:ext>
            </a:extLst>
          </p:cNvPr>
          <p:cNvSpPr/>
          <p:nvPr/>
        </p:nvSpPr>
        <p:spPr>
          <a:xfrm>
            <a:off x="1741192" y="1174748"/>
            <a:ext cx="9080103" cy="1029493"/>
          </a:xfrm>
          <a:prstGeom prst="rect">
            <a:avLst/>
          </a:prstGeom>
          <a:noFill/>
          <a:ln/>
        </p:spPr>
        <p:txBody>
          <a:bodyPr wrap="none" rtlCol="0" anchor="t"/>
          <a:lstStyle/>
          <a:p>
            <a:pPr>
              <a:lnSpc>
                <a:spcPts val="8107"/>
              </a:lnSpc>
            </a:pPr>
            <a:r>
              <a:rPr lang="tr-TR" sz="6485" dirty="0">
                <a:solidFill>
                  <a:schemeClr val="tx1">
                    <a:lumMod val="85000"/>
                    <a:lumOff val="15000"/>
                  </a:schemeClr>
                </a:solidFill>
                <a:ea typeface="Unbounded" pitchFamily="34" charset="-122"/>
                <a:cs typeface="Unbounded" pitchFamily="34" charset="-120"/>
              </a:rPr>
              <a:t>ŞİRKET TARİHÇESİ</a:t>
            </a:r>
            <a:endParaRPr lang="en-US" sz="6485" dirty="0">
              <a:solidFill>
                <a:schemeClr val="tx1">
                  <a:lumMod val="85000"/>
                  <a:lumOff val="15000"/>
                </a:schemeClr>
              </a:solidFill>
            </a:endParaRPr>
          </a:p>
        </p:txBody>
      </p:sp>
      <p:sp>
        <p:nvSpPr>
          <p:cNvPr id="5" name="Shape 3">
            <a:extLst>
              <a:ext uri="{FF2B5EF4-FFF2-40B4-BE49-F238E27FC236}">
                <a16:creationId xmlns:a16="http://schemas.microsoft.com/office/drawing/2014/main" id="{3E57A03F-F102-E4F9-A962-B94DDA91D47B}"/>
              </a:ext>
            </a:extLst>
          </p:cNvPr>
          <p:cNvSpPr/>
          <p:nvPr/>
        </p:nvSpPr>
        <p:spPr>
          <a:xfrm>
            <a:off x="6526412" y="2595958"/>
            <a:ext cx="65882" cy="10212587"/>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7" name="Shape 4">
            <a:extLst>
              <a:ext uri="{FF2B5EF4-FFF2-40B4-BE49-F238E27FC236}">
                <a16:creationId xmlns:a16="http://schemas.microsoft.com/office/drawing/2014/main" id="{CC4827DD-3F2F-5561-0ED6-D02C9CB72F6A}"/>
              </a:ext>
            </a:extLst>
          </p:cNvPr>
          <p:cNvSpPr/>
          <p:nvPr/>
        </p:nvSpPr>
        <p:spPr>
          <a:xfrm>
            <a:off x="5035849" y="3303983"/>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9" name="Shape 5">
            <a:extLst>
              <a:ext uri="{FF2B5EF4-FFF2-40B4-BE49-F238E27FC236}">
                <a16:creationId xmlns:a16="http://schemas.microsoft.com/office/drawing/2014/main" id="{4BCA2909-B294-429C-87F1-9D5C81A66F27}"/>
              </a:ext>
            </a:extLst>
          </p:cNvPr>
          <p:cNvSpPr/>
          <p:nvPr/>
        </p:nvSpPr>
        <p:spPr>
          <a:xfrm>
            <a:off x="6188770" y="2966440"/>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11" name="Text 7">
            <a:extLst>
              <a:ext uri="{FF2B5EF4-FFF2-40B4-BE49-F238E27FC236}">
                <a16:creationId xmlns:a16="http://schemas.microsoft.com/office/drawing/2014/main" id="{719B2073-E776-3DAC-3B93-47B674F13E3F}"/>
              </a:ext>
            </a:extLst>
          </p:cNvPr>
          <p:cNvSpPr/>
          <p:nvPr/>
        </p:nvSpPr>
        <p:spPr>
          <a:xfrm>
            <a:off x="629245" y="3026964"/>
            <a:ext cx="4118173" cy="514548"/>
          </a:xfrm>
          <a:prstGeom prst="rect">
            <a:avLst/>
          </a:prstGeom>
          <a:noFill/>
          <a:ln/>
        </p:spPr>
        <p:txBody>
          <a:bodyPr wrap="none" rtlCol="0" anchor="t"/>
          <a:lstStyle/>
          <a:p>
            <a:pPr algn="r">
              <a:lnSpc>
                <a:spcPts val="4053"/>
              </a:lnSpc>
            </a:pPr>
            <a:r>
              <a:rPr lang="en-US" sz="3243" dirty="0">
                <a:solidFill>
                  <a:schemeClr val="tx1">
                    <a:lumMod val="85000"/>
                    <a:lumOff val="15000"/>
                  </a:schemeClr>
                </a:solidFill>
                <a:ea typeface="Unbounded" pitchFamily="34" charset="-122"/>
                <a:cs typeface="Unbounded" pitchFamily="34" charset="-120"/>
              </a:rPr>
              <a:t>2011</a:t>
            </a:r>
            <a:endParaRPr lang="en-US" sz="3243" dirty="0">
              <a:solidFill>
                <a:schemeClr val="tx1">
                  <a:lumMod val="85000"/>
                  <a:lumOff val="15000"/>
                </a:schemeClr>
              </a:solidFill>
            </a:endParaRPr>
          </a:p>
        </p:txBody>
      </p:sp>
      <p:sp>
        <p:nvSpPr>
          <p:cNvPr id="13" name="Text 8">
            <a:extLst>
              <a:ext uri="{FF2B5EF4-FFF2-40B4-BE49-F238E27FC236}">
                <a16:creationId xmlns:a16="http://schemas.microsoft.com/office/drawing/2014/main" id="{DD3DF81F-BC5A-D2B4-85AB-7FD957225B53}"/>
              </a:ext>
            </a:extLst>
          </p:cNvPr>
          <p:cNvSpPr/>
          <p:nvPr/>
        </p:nvSpPr>
        <p:spPr>
          <a:xfrm>
            <a:off x="-1265037" y="3637556"/>
            <a:ext cx="6012458" cy="494110"/>
          </a:xfrm>
          <a:prstGeom prst="rect">
            <a:avLst/>
          </a:prstGeom>
          <a:noFill/>
          <a:ln/>
        </p:spPr>
        <p:txBody>
          <a:bodyPr wrap="none" rtlCol="0" anchor="t"/>
          <a:lstStyle/>
          <a:p>
            <a:pPr algn="r">
              <a:lnSpc>
                <a:spcPts val="3892"/>
              </a:lnSpc>
            </a:pPr>
            <a:r>
              <a:rPr lang="en-US" sz="2593" b="0" dirty="0">
                <a:solidFill>
                  <a:schemeClr val="tx1">
                    <a:lumMod val="85000"/>
                    <a:lumOff val="15000"/>
                  </a:schemeClr>
                </a:solidFill>
                <a:ea typeface="Open Sans" pitchFamily="34" charset="-122"/>
                <a:cs typeface="Open Sans" pitchFamily="34" charset="-120"/>
              </a:rPr>
              <a:t>ARD </a:t>
            </a:r>
            <a:r>
              <a:rPr lang="tr-TR" sz="2593" b="0" dirty="0">
                <a:solidFill>
                  <a:schemeClr val="tx1">
                    <a:lumMod val="85000"/>
                    <a:lumOff val="15000"/>
                  </a:schemeClr>
                </a:solidFill>
                <a:ea typeface="Open Sans" pitchFamily="34" charset="-122"/>
                <a:cs typeface="Open Sans" pitchFamily="34" charset="-120"/>
              </a:rPr>
              <a:t>Bilişim Kuruluşu</a:t>
            </a:r>
            <a:endParaRPr lang="en-US" sz="2593" b="0" dirty="0">
              <a:solidFill>
                <a:schemeClr val="tx1">
                  <a:lumMod val="85000"/>
                  <a:lumOff val="15000"/>
                </a:schemeClr>
              </a:solidFill>
            </a:endParaRPr>
          </a:p>
        </p:txBody>
      </p:sp>
      <p:sp>
        <p:nvSpPr>
          <p:cNvPr id="15" name="Shape 9">
            <a:extLst>
              <a:ext uri="{FF2B5EF4-FFF2-40B4-BE49-F238E27FC236}">
                <a16:creationId xmlns:a16="http://schemas.microsoft.com/office/drawing/2014/main" id="{7BC5193C-53E2-7B55-1255-55EBDEA8722B}"/>
              </a:ext>
            </a:extLst>
          </p:cNvPr>
          <p:cNvSpPr/>
          <p:nvPr/>
        </p:nvSpPr>
        <p:spPr>
          <a:xfrm>
            <a:off x="6929934" y="4951013"/>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17" name="Shape 10">
            <a:extLst>
              <a:ext uri="{FF2B5EF4-FFF2-40B4-BE49-F238E27FC236}">
                <a16:creationId xmlns:a16="http://schemas.microsoft.com/office/drawing/2014/main" id="{A9BA4D8D-06B4-1E40-5806-B956A1251728}"/>
              </a:ext>
            </a:extLst>
          </p:cNvPr>
          <p:cNvSpPr/>
          <p:nvPr/>
        </p:nvSpPr>
        <p:spPr>
          <a:xfrm>
            <a:off x="6188770" y="4613471"/>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18" name="Text 12">
            <a:extLst>
              <a:ext uri="{FF2B5EF4-FFF2-40B4-BE49-F238E27FC236}">
                <a16:creationId xmlns:a16="http://schemas.microsoft.com/office/drawing/2014/main" id="{0C60EB77-BCD5-5BCA-7583-A576B9901443}"/>
              </a:ext>
            </a:extLst>
          </p:cNvPr>
          <p:cNvSpPr/>
          <p:nvPr/>
        </p:nvSpPr>
        <p:spPr>
          <a:xfrm>
            <a:off x="8371285" y="4673995"/>
            <a:ext cx="4118173" cy="514548"/>
          </a:xfrm>
          <a:prstGeom prst="rect">
            <a:avLst/>
          </a:prstGeom>
          <a:noFill/>
          <a:ln/>
        </p:spPr>
        <p:txBody>
          <a:bodyPr wrap="none" rtlCol="0" anchor="t"/>
          <a:lstStyle/>
          <a:p>
            <a:pPr algn="l">
              <a:lnSpc>
                <a:spcPts val="4053"/>
              </a:lnSpc>
            </a:pPr>
            <a:r>
              <a:rPr lang="en-US" sz="3243" dirty="0">
                <a:solidFill>
                  <a:schemeClr val="tx1">
                    <a:lumMod val="85000"/>
                    <a:lumOff val="15000"/>
                  </a:schemeClr>
                </a:solidFill>
                <a:ea typeface="Unbounded" pitchFamily="34" charset="-122"/>
                <a:cs typeface="Unbounded" pitchFamily="34" charset="-120"/>
              </a:rPr>
              <a:t>2015</a:t>
            </a:r>
            <a:endParaRPr lang="en-US" sz="3243" dirty="0">
              <a:solidFill>
                <a:schemeClr val="tx1">
                  <a:lumMod val="85000"/>
                  <a:lumOff val="15000"/>
                </a:schemeClr>
              </a:solidFill>
            </a:endParaRPr>
          </a:p>
        </p:txBody>
      </p:sp>
      <p:sp>
        <p:nvSpPr>
          <p:cNvPr id="19" name="Text 13">
            <a:extLst>
              <a:ext uri="{FF2B5EF4-FFF2-40B4-BE49-F238E27FC236}">
                <a16:creationId xmlns:a16="http://schemas.microsoft.com/office/drawing/2014/main" id="{0FF5B372-A534-5529-0DB1-B1425847029D}"/>
              </a:ext>
            </a:extLst>
          </p:cNvPr>
          <p:cNvSpPr/>
          <p:nvPr/>
        </p:nvSpPr>
        <p:spPr>
          <a:xfrm>
            <a:off x="8371285" y="5284586"/>
            <a:ext cx="6012657" cy="494110"/>
          </a:xfrm>
          <a:prstGeom prst="rect">
            <a:avLst/>
          </a:prstGeom>
          <a:noFill/>
          <a:ln/>
        </p:spPr>
        <p:txBody>
          <a:bodyPr wrap="none" rtlCol="0" anchor="t"/>
          <a:lstStyle/>
          <a:p>
            <a:pPr algn="l">
              <a:lnSpc>
                <a:spcPts val="3892"/>
              </a:lnSpc>
            </a:pPr>
            <a:r>
              <a:rPr lang="en-US" sz="2593" b="0" dirty="0">
                <a:solidFill>
                  <a:schemeClr val="tx1">
                    <a:lumMod val="85000"/>
                    <a:lumOff val="15000"/>
                  </a:schemeClr>
                </a:solidFill>
                <a:ea typeface="Open Sans" pitchFamily="34" charset="-122"/>
                <a:cs typeface="Open Sans" pitchFamily="34" charset="-120"/>
              </a:rPr>
              <a:t>ARD </a:t>
            </a:r>
            <a:r>
              <a:rPr lang="tr-TR" sz="2593" b="0" dirty="0">
                <a:solidFill>
                  <a:schemeClr val="tx1">
                    <a:lumMod val="85000"/>
                    <a:lumOff val="15000"/>
                  </a:schemeClr>
                </a:solidFill>
                <a:ea typeface="Open Sans" pitchFamily="34" charset="-122"/>
                <a:cs typeface="Open Sans" pitchFamily="34" charset="-120"/>
              </a:rPr>
              <a:t>Savunma</a:t>
            </a:r>
          </a:p>
          <a:p>
            <a:pPr algn="l">
              <a:lnSpc>
                <a:spcPts val="3892"/>
              </a:lnSpc>
            </a:pPr>
            <a:r>
              <a:rPr lang="tr-TR" sz="2593" b="0" dirty="0">
                <a:solidFill>
                  <a:schemeClr val="tx1">
                    <a:lumMod val="85000"/>
                    <a:lumOff val="15000"/>
                  </a:schemeClr>
                </a:solidFill>
                <a:ea typeface="Open Sans" pitchFamily="34" charset="-122"/>
                <a:cs typeface="Open Sans" pitchFamily="34" charset="-120"/>
              </a:rPr>
              <a:t>ARD Sağlık</a:t>
            </a:r>
          </a:p>
        </p:txBody>
      </p:sp>
      <p:sp>
        <p:nvSpPr>
          <p:cNvPr id="20" name="Shape 14">
            <a:extLst>
              <a:ext uri="{FF2B5EF4-FFF2-40B4-BE49-F238E27FC236}">
                <a16:creationId xmlns:a16="http://schemas.microsoft.com/office/drawing/2014/main" id="{31CA1F98-E2CD-523A-6AFE-6172337309D7}"/>
              </a:ext>
            </a:extLst>
          </p:cNvPr>
          <p:cNvSpPr/>
          <p:nvPr/>
        </p:nvSpPr>
        <p:spPr>
          <a:xfrm>
            <a:off x="5035849" y="6433342"/>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21" name="Shape 15">
            <a:extLst>
              <a:ext uri="{FF2B5EF4-FFF2-40B4-BE49-F238E27FC236}">
                <a16:creationId xmlns:a16="http://schemas.microsoft.com/office/drawing/2014/main" id="{D6D7CB38-E6F5-C25E-FA8F-3193508F20C7}"/>
              </a:ext>
            </a:extLst>
          </p:cNvPr>
          <p:cNvSpPr/>
          <p:nvPr/>
        </p:nvSpPr>
        <p:spPr>
          <a:xfrm>
            <a:off x="6188770" y="6095800"/>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22" name="Text 17">
            <a:extLst>
              <a:ext uri="{FF2B5EF4-FFF2-40B4-BE49-F238E27FC236}">
                <a16:creationId xmlns:a16="http://schemas.microsoft.com/office/drawing/2014/main" id="{A61BF807-B514-80AB-3CCB-69ABBE323FC9}"/>
              </a:ext>
            </a:extLst>
          </p:cNvPr>
          <p:cNvSpPr/>
          <p:nvPr/>
        </p:nvSpPr>
        <p:spPr>
          <a:xfrm>
            <a:off x="629245" y="6130924"/>
            <a:ext cx="4118173" cy="514548"/>
          </a:xfrm>
          <a:prstGeom prst="rect">
            <a:avLst/>
          </a:prstGeom>
          <a:noFill/>
          <a:ln/>
        </p:spPr>
        <p:txBody>
          <a:bodyPr wrap="none" rtlCol="0" anchor="t"/>
          <a:lstStyle/>
          <a:p>
            <a:pPr algn="r">
              <a:lnSpc>
                <a:spcPts val="4053"/>
              </a:lnSpc>
            </a:pPr>
            <a:r>
              <a:rPr lang="en-US" sz="3243" dirty="0">
                <a:solidFill>
                  <a:schemeClr val="tx1">
                    <a:lumMod val="85000"/>
                    <a:lumOff val="15000"/>
                  </a:schemeClr>
                </a:solidFill>
                <a:ea typeface="Unbounded" pitchFamily="34" charset="-122"/>
                <a:cs typeface="Unbounded" pitchFamily="34" charset="-120"/>
              </a:rPr>
              <a:t>2016</a:t>
            </a:r>
            <a:endParaRPr lang="en-US" sz="3243" dirty="0">
              <a:solidFill>
                <a:schemeClr val="tx1">
                  <a:lumMod val="85000"/>
                  <a:lumOff val="15000"/>
                </a:schemeClr>
              </a:solidFill>
            </a:endParaRPr>
          </a:p>
        </p:txBody>
      </p:sp>
      <p:sp>
        <p:nvSpPr>
          <p:cNvPr id="23" name="Text 18">
            <a:extLst>
              <a:ext uri="{FF2B5EF4-FFF2-40B4-BE49-F238E27FC236}">
                <a16:creationId xmlns:a16="http://schemas.microsoft.com/office/drawing/2014/main" id="{2DBF90B7-F319-571E-10C5-4FF4C5D93F31}"/>
              </a:ext>
            </a:extLst>
          </p:cNvPr>
          <p:cNvSpPr/>
          <p:nvPr/>
        </p:nvSpPr>
        <p:spPr>
          <a:xfrm>
            <a:off x="1590913" y="6766914"/>
            <a:ext cx="3156508" cy="1338828"/>
          </a:xfrm>
          <a:prstGeom prst="rect">
            <a:avLst/>
          </a:prstGeom>
          <a:noFill/>
          <a:ln/>
        </p:spPr>
        <p:txBody>
          <a:bodyPr wrap="none" rtlCol="0" anchor="t"/>
          <a:lstStyle/>
          <a:p>
            <a:pPr marL="0" marR="0" indent="0" algn="r" defTabSz="825500" rtl="0" fontAlgn="auto" latinLnBrk="0" hangingPunct="0">
              <a:lnSpc>
                <a:spcPct val="100000"/>
              </a:lnSpc>
              <a:spcBef>
                <a:spcPts val="0"/>
              </a:spcBef>
              <a:spcAft>
                <a:spcPts val="0"/>
              </a:spcAft>
              <a:buClrTx/>
              <a:buSzTx/>
              <a:buFontTx/>
              <a:buNone/>
              <a:tabLst/>
            </a:pPr>
            <a:r>
              <a:rPr lang="tr-TR" sz="2593" b="0" dirty="0">
                <a:solidFill>
                  <a:schemeClr val="tx1">
                    <a:lumMod val="85000"/>
                    <a:lumOff val="15000"/>
                  </a:schemeClr>
                </a:solidFill>
                <a:ea typeface="Open Sans" pitchFamily="34" charset="-122"/>
                <a:cs typeface="Open Sans" pitchFamily="34" charset="-120"/>
              </a:rPr>
              <a:t>ARD Enerji</a:t>
            </a:r>
          </a:p>
          <a:p>
            <a:pPr marL="0" marR="0" indent="0" algn="r" defTabSz="825500" rtl="0" fontAlgn="auto" latinLnBrk="0" hangingPunct="0">
              <a:lnSpc>
                <a:spcPct val="100000"/>
              </a:lnSpc>
              <a:spcBef>
                <a:spcPts val="0"/>
              </a:spcBef>
              <a:spcAft>
                <a:spcPts val="0"/>
              </a:spcAft>
              <a:buClrTx/>
              <a:buSzTx/>
              <a:buFontTx/>
              <a:buNone/>
              <a:tabLst/>
            </a:pPr>
            <a:r>
              <a:rPr lang="tr-TR" sz="2593" b="0" dirty="0">
                <a:solidFill>
                  <a:schemeClr val="tx1">
                    <a:lumMod val="85000"/>
                    <a:lumOff val="15000"/>
                  </a:schemeClr>
                </a:solidFill>
                <a:ea typeface="Open Sans" pitchFamily="34" charset="-122"/>
                <a:cs typeface="Open Sans" pitchFamily="34" charset="-120"/>
              </a:rPr>
              <a:t>ARD İnşaat</a:t>
            </a:r>
          </a:p>
          <a:p>
            <a:pPr marL="0" marR="0" indent="0" algn="r" defTabSz="825500" rtl="0" fontAlgn="auto" latinLnBrk="0" hangingPunct="0">
              <a:lnSpc>
                <a:spcPct val="100000"/>
              </a:lnSpc>
              <a:spcBef>
                <a:spcPts val="0"/>
              </a:spcBef>
              <a:spcAft>
                <a:spcPts val="0"/>
              </a:spcAft>
              <a:buClrTx/>
              <a:buSzTx/>
              <a:buFontTx/>
              <a:buNone/>
              <a:tabLst/>
            </a:pPr>
            <a:r>
              <a:rPr lang="tr-TR" sz="2593" b="0" dirty="0">
                <a:solidFill>
                  <a:schemeClr val="tx1">
                    <a:lumMod val="85000"/>
                    <a:lumOff val="15000"/>
                  </a:schemeClr>
                </a:solidFill>
                <a:ea typeface="Open Sans" pitchFamily="34" charset="-122"/>
                <a:cs typeface="Open Sans" pitchFamily="34" charset="-120"/>
              </a:rPr>
              <a:t>ARD Danışmanlık</a:t>
            </a:r>
          </a:p>
          <a:p>
            <a:pPr algn="r">
              <a:lnSpc>
                <a:spcPts val="3892"/>
              </a:lnSpc>
            </a:pPr>
            <a:endParaRPr lang="en-US" sz="2593" b="0" dirty="0">
              <a:solidFill>
                <a:schemeClr val="tx1">
                  <a:lumMod val="85000"/>
                  <a:lumOff val="15000"/>
                </a:schemeClr>
              </a:solidFill>
            </a:endParaRPr>
          </a:p>
        </p:txBody>
      </p:sp>
      <p:sp>
        <p:nvSpPr>
          <p:cNvPr id="24" name="Shape 19">
            <a:extLst>
              <a:ext uri="{FF2B5EF4-FFF2-40B4-BE49-F238E27FC236}">
                <a16:creationId xmlns:a16="http://schemas.microsoft.com/office/drawing/2014/main" id="{C7C20F0F-94FD-15A4-449B-A738E2C3400E}"/>
              </a:ext>
            </a:extLst>
          </p:cNvPr>
          <p:cNvSpPr/>
          <p:nvPr/>
        </p:nvSpPr>
        <p:spPr>
          <a:xfrm>
            <a:off x="6929934" y="7915868"/>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25" name="Shape 20">
            <a:extLst>
              <a:ext uri="{FF2B5EF4-FFF2-40B4-BE49-F238E27FC236}">
                <a16:creationId xmlns:a16="http://schemas.microsoft.com/office/drawing/2014/main" id="{98C3A59B-AD16-6896-6E12-4D6A71A51E54}"/>
              </a:ext>
            </a:extLst>
          </p:cNvPr>
          <p:cNvSpPr/>
          <p:nvPr/>
        </p:nvSpPr>
        <p:spPr>
          <a:xfrm>
            <a:off x="6188770" y="7578326"/>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26" name="Text 22">
            <a:extLst>
              <a:ext uri="{FF2B5EF4-FFF2-40B4-BE49-F238E27FC236}">
                <a16:creationId xmlns:a16="http://schemas.microsoft.com/office/drawing/2014/main" id="{19C70169-8770-0F57-D65D-1DF7878475F2}"/>
              </a:ext>
            </a:extLst>
          </p:cNvPr>
          <p:cNvSpPr/>
          <p:nvPr/>
        </p:nvSpPr>
        <p:spPr>
          <a:xfrm>
            <a:off x="8371285" y="7613450"/>
            <a:ext cx="4118173" cy="514548"/>
          </a:xfrm>
          <a:prstGeom prst="rect">
            <a:avLst/>
          </a:prstGeom>
          <a:noFill/>
          <a:ln/>
        </p:spPr>
        <p:txBody>
          <a:bodyPr wrap="none" rtlCol="0" anchor="t"/>
          <a:lstStyle/>
          <a:p>
            <a:pPr algn="l">
              <a:lnSpc>
                <a:spcPts val="4053"/>
              </a:lnSpc>
            </a:pPr>
            <a:r>
              <a:rPr lang="en-US" sz="3243" dirty="0">
                <a:solidFill>
                  <a:schemeClr val="tx1">
                    <a:lumMod val="85000"/>
                    <a:lumOff val="15000"/>
                  </a:schemeClr>
                </a:solidFill>
                <a:ea typeface="Unbounded" pitchFamily="34" charset="-122"/>
                <a:cs typeface="Unbounded" pitchFamily="34" charset="-120"/>
              </a:rPr>
              <a:t>2018</a:t>
            </a:r>
            <a:endParaRPr lang="en-US" sz="3243" dirty="0">
              <a:solidFill>
                <a:schemeClr val="tx1">
                  <a:lumMod val="85000"/>
                  <a:lumOff val="15000"/>
                </a:schemeClr>
              </a:solidFill>
            </a:endParaRPr>
          </a:p>
        </p:txBody>
      </p:sp>
      <p:sp>
        <p:nvSpPr>
          <p:cNvPr id="27" name="Text 23">
            <a:extLst>
              <a:ext uri="{FF2B5EF4-FFF2-40B4-BE49-F238E27FC236}">
                <a16:creationId xmlns:a16="http://schemas.microsoft.com/office/drawing/2014/main" id="{3C2E332E-659F-75D4-0B47-6A2CF5C517FE}"/>
              </a:ext>
            </a:extLst>
          </p:cNvPr>
          <p:cNvSpPr/>
          <p:nvPr/>
        </p:nvSpPr>
        <p:spPr>
          <a:xfrm>
            <a:off x="8371285" y="8249441"/>
            <a:ext cx="6012657" cy="494110"/>
          </a:xfrm>
          <a:prstGeom prst="rect">
            <a:avLst/>
          </a:prstGeom>
          <a:noFill/>
          <a:ln/>
        </p:spPr>
        <p:txBody>
          <a:bodyPr wrap="none" rtlCol="0" anchor="t"/>
          <a:lstStyle/>
          <a:p>
            <a:pPr algn="l">
              <a:lnSpc>
                <a:spcPts val="3892"/>
              </a:lnSpc>
            </a:pPr>
            <a:r>
              <a:rPr lang="en-US" sz="2593" b="0" dirty="0">
                <a:solidFill>
                  <a:schemeClr val="tx1">
                    <a:lumMod val="85000"/>
                    <a:lumOff val="15000"/>
                  </a:schemeClr>
                </a:solidFill>
                <a:ea typeface="Open Sans" pitchFamily="34" charset="-122"/>
                <a:cs typeface="Open Sans" pitchFamily="34" charset="-120"/>
              </a:rPr>
              <a:t>ARD </a:t>
            </a:r>
            <a:r>
              <a:rPr lang="tr-TR" sz="2593" b="0" dirty="0">
                <a:solidFill>
                  <a:schemeClr val="tx1">
                    <a:lumMod val="85000"/>
                    <a:lumOff val="15000"/>
                  </a:schemeClr>
                </a:solidFill>
                <a:ea typeface="Open Sans" pitchFamily="34" charset="-122"/>
                <a:cs typeface="Open Sans" pitchFamily="34" charset="-120"/>
              </a:rPr>
              <a:t>Bilişim</a:t>
            </a:r>
            <a:endParaRPr lang="en-US" sz="2593" b="0" dirty="0">
              <a:solidFill>
                <a:schemeClr val="tx1">
                  <a:lumMod val="85000"/>
                  <a:lumOff val="15000"/>
                </a:schemeClr>
              </a:solidFill>
              <a:ea typeface="Open Sans" pitchFamily="34" charset="-122"/>
              <a:cs typeface="Open Sans" pitchFamily="34" charset="-120"/>
            </a:endParaRPr>
          </a:p>
          <a:p>
            <a:pPr algn="l">
              <a:lnSpc>
                <a:spcPts val="3892"/>
              </a:lnSpc>
            </a:pPr>
            <a:r>
              <a:rPr lang="en-US" sz="2593" b="0" dirty="0" err="1">
                <a:solidFill>
                  <a:schemeClr val="tx1">
                    <a:lumMod val="85000"/>
                    <a:lumOff val="15000"/>
                  </a:schemeClr>
                </a:solidFill>
                <a:ea typeface="Open Sans" pitchFamily="34" charset="-122"/>
                <a:cs typeface="Open Sans" pitchFamily="34" charset="-120"/>
              </a:rPr>
              <a:t>Londra</a:t>
            </a:r>
            <a:r>
              <a:rPr lang="en-US" sz="2593" b="0" dirty="0">
                <a:solidFill>
                  <a:schemeClr val="tx1">
                    <a:lumMod val="85000"/>
                    <a:lumOff val="15000"/>
                  </a:schemeClr>
                </a:solidFill>
                <a:ea typeface="Open Sans" pitchFamily="34" charset="-122"/>
                <a:cs typeface="Open Sans" pitchFamily="34" charset="-120"/>
              </a:rPr>
              <a:t>, Dubai</a:t>
            </a:r>
          </a:p>
        </p:txBody>
      </p:sp>
      <p:sp>
        <p:nvSpPr>
          <p:cNvPr id="28" name="Shape 24">
            <a:extLst>
              <a:ext uri="{FF2B5EF4-FFF2-40B4-BE49-F238E27FC236}">
                <a16:creationId xmlns:a16="http://schemas.microsoft.com/office/drawing/2014/main" id="{3D2DD9E8-94F9-9A15-C550-05953EE0EDB8}"/>
              </a:ext>
            </a:extLst>
          </p:cNvPr>
          <p:cNvSpPr/>
          <p:nvPr/>
        </p:nvSpPr>
        <p:spPr>
          <a:xfrm>
            <a:off x="5035849" y="9398395"/>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29" name="Shape 25">
            <a:extLst>
              <a:ext uri="{FF2B5EF4-FFF2-40B4-BE49-F238E27FC236}">
                <a16:creationId xmlns:a16="http://schemas.microsoft.com/office/drawing/2014/main" id="{DD6150B1-26F5-9C42-FDBB-63955E32B467}"/>
              </a:ext>
            </a:extLst>
          </p:cNvPr>
          <p:cNvSpPr/>
          <p:nvPr/>
        </p:nvSpPr>
        <p:spPr>
          <a:xfrm>
            <a:off x="6188770" y="9060853"/>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30" name="Text 27">
            <a:extLst>
              <a:ext uri="{FF2B5EF4-FFF2-40B4-BE49-F238E27FC236}">
                <a16:creationId xmlns:a16="http://schemas.microsoft.com/office/drawing/2014/main" id="{729960FF-9782-3478-0FEC-525CFE021679}"/>
              </a:ext>
            </a:extLst>
          </p:cNvPr>
          <p:cNvSpPr/>
          <p:nvPr/>
        </p:nvSpPr>
        <p:spPr>
          <a:xfrm>
            <a:off x="629245" y="9095977"/>
            <a:ext cx="4118173" cy="514548"/>
          </a:xfrm>
          <a:prstGeom prst="rect">
            <a:avLst/>
          </a:prstGeom>
          <a:noFill/>
          <a:ln/>
        </p:spPr>
        <p:txBody>
          <a:bodyPr wrap="none" rtlCol="0" anchor="t"/>
          <a:lstStyle/>
          <a:p>
            <a:pPr algn="r">
              <a:lnSpc>
                <a:spcPts val="4053"/>
              </a:lnSpc>
            </a:pPr>
            <a:r>
              <a:rPr lang="en-US" sz="3243" dirty="0">
                <a:solidFill>
                  <a:schemeClr val="tx1">
                    <a:lumMod val="85000"/>
                    <a:lumOff val="15000"/>
                  </a:schemeClr>
                </a:solidFill>
                <a:ea typeface="Unbounded" pitchFamily="34" charset="-122"/>
                <a:cs typeface="Unbounded" pitchFamily="34" charset="-120"/>
              </a:rPr>
              <a:t>2019</a:t>
            </a:r>
            <a:endParaRPr lang="en-US" sz="3243" dirty="0">
              <a:solidFill>
                <a:schemeClr val="tx1">
                  <a:lumMod val="85000"/>
                  <a:lumOff val="15000"/>
                </a:schemeClr>
              </a:solidFill>
            </a:endParaRPr>
          </a:p>
        </p:txBody>
      </p:sp>
      <p:sp>
        <p:nvSpPr>
          <p:cNvPr id="31" name="Text 28">
            <a:extLst>
              <a:ext uri="{FF2B5EF4-FFF2-40B4-BE49-F238E27FC236}">
                <a16:creationId xmlns:a16="http://schemas.microsoft.com/office/drawing/2014/main" id="{2BB2BB73-FCA3-1958-E180-345F53D5C055}"/>
              </a:ext>
            </a:extLst>
          </p:cNvPr>
          <p:cNvSpPr/>
          <p:nvPr/>
        </p:nvSpPr>
        <p:spPr>
          <a:xfrm>
            <a:off x="811113" y="9731968"/>
            <a:ext cx="3936307" cy="1338828"/>
          </a:xfrm>
          <a:prstGeom prst="rect">
            <a:avLst/>
          </a:prstGeom>
          <a:noFill/>
          <a:ln/>
        </p:spPr>
        <p:txBody>
          <a:bodyPr wrap="none" rtlCol="0" anchor="t"/>
          <a:lstStyle/>
          <a:p>
            <a:pPr algn="r">
              <a:lnSpc>
                <a:spcPts val="3892"/>
              </a:lnSpc>
            </a:pPr>
            <a:r>
              <a:rPr lang="en-US" sz="2593" b="0" dirty="0">
                <a:solidFill>
                  <a:schemeClr val="tx1">
                    <a:lumMod val="85000"/>
                    <a:lumOff val="15000"/>
                  </a:schemeClr>
                </a:solidFill>
                <a:ea typeface="Open Sans" pitchFamily="34" charset="-122"/>
                <a:cs typeface="Open Sans" pitchFamily="34" charset="-120"/>
              </a:rPr>
              <a:t>ARD </a:t>
            </a:r>
            <a:r>
              <a:rPr lang="tr-TR" sz="2593" b="0" dirty="0">
                <a:solidFill>
                  <a:schemeClr val="tx1">
                    <a:lumMod val="85000"/>
                    <a:lumOff val="15000"/>
                  </a:schemeClr>
                </a:solidFill>
                <a:ea typeface="Open Sans" pitchFamily="34" charset="-122"/>
                <a:cs typeface="Open Sans" pitchFamily="34" charset="-120"/>
              </a:rPr>
              <a:t>Bilişim</a:t>
            </a:r>
            <a:endParaRPr lang="en-US" sz="2593" b="0" dirty="0">
              <a:solidFill>
                <a:schemeClr val="tx1">
                  <a:lumMod val="85000"/>
                  <a:lumOff val="15000"/>
                </a:schemeClr>
              </a:solidFill>
              <a:ea typeface="Open Sans" pitchFamily="34" charset="-122"/>
              <a:cs typeface="Open Sans" pitchFamily="34" charset="-120"/>
            </a:endParaRPr>
          </a:p>
          <a:p>
            <a:pPr algn="r">
              <a:lnSpc>
                <a:spcPts val="3892"/>
              </a:lnSpc>
            </a:pPr>
            <a:r>
              <a:rPr lang="en-US" sz="2593" b="0" dirty="0">
                <a:solidFill>
                  <a:schemeClr val="tx1">
                    <a:lumMod val="85000"/>
                    <a:lumOff val="15000"/>
                  </a:schemeClr>
                </a:solidFill>
                <a:ea typeface="Open Sans" pitchFamily="34" charset="-122"/>
                <a:cs typeface="Open Sans" pitchFamily="34" charset="-120"/>
              </a:rPr>
              <a:t>San Fran</a:t>
            </a:r>
            <a:r>
              <a:rPr lang="tr-TR" sz="2593" b="0" dirty="0">
                <a:solidFill>
                  <a:schemeClr val="tx1">
                    <a:lumMod val="85000"/>
                    <a:lumOff val="15000"/>
                  </a:schemeClr>
                </a:solidFill>
                <a:ea typeface="Open Sans" pitchFamily="34" charset="-122"/>
                <a:cs typeface="Open Sans" pitchFamily="34" charset="-120"/>
              </a:rPr>
              <a:t>c</a:t>
            </a:r>
            <a:r>
              <a:rPr lang="en-US" sz="2593" b="0" dirty="0" err="1">
                <a:solidFill>
                  <a:schemeClr val="tx1">
                    <a:lumMod val="85000"/>
                    <a:lumOff val="15000"/>
                  </a:schemeClr>
                </a:solidFill>
                <a:ea typeface="Open Sans" pitchFamily="34" charset="-122"/>
                <a:cs typeface="Open Sans" pitchFamily="34" charset="-120"/>
              </a:rPr>
              <a:t>i</a:t>
            </a:r>
            <a:r>
              <a:rPr lang="tr-TR" sz="2593" b="0" dirty="0">
                <a:solidFill>
                  <a:schemeClr val="tx1">
                    <a:lumMod val="85000"/>
                    <a:lumOff val="15000"/>
                  </a:schemeClr>
                </a:solidFill>
                <a:ea typeface="Open Sans" pitchFamily="34" charset="-122"/>
                <a:cs typeface="Open Sans" pitchFamily="34" charset="-120"/>
              </a:rPr>
              <a:t>s</a:t>
            </a:r>
            <a:r>
              <a:rPr lang="en-US" sz="2593" b="0" dirty="0">
                <a:solidFill>
                  <a:schemeClr val="tx1">
                    <a:lumMod val="85000"/>
                    <a:lumOff val="15000"/>
                  </a:schemeClr>
                </a:solidFill>
                <a:ea typeface="Open Sans" pitchFamily="34" charset="-122"/>
                <a:cs typeface="Open Sans" pitchFamily="34" charset="-120"/>
              </a:rPr>
              <a:t>co, </a:t>
            </a:r>
            <a:r>
              <a:rPr lang="en-US" sz="2593" b="0" dirty="0" err="1">
                <a:solidFill>
                  <a:schemeClr val="tx1">
                    <a:lumMod val="85000"/>
                    <a:lumOff val="15000"/>
                  </a:schemeClr>
                </a:solidFill>
                <a:ea typeface="Open Sans" pitchFamily="34" charset="-122"/>
                <a:cs typeface="Open Sans" pitchFamily="34" charset="-120"/>
              </a:rPr>
              <a:t>Bahreyn</a:t>
            </a:r>
            <a:endParaRPr lang="en-US" sz="2593" b="0" dirty="0">
              <a:solidFill>
                <a:schemeClr val="tx1">
                  <a:lumMod val="85000"/>
                  <a:lumOff val="15000"/>
                </a:schemeClr>
              </a:solidFill>
              <a:ea typeface="Open Sans" pitchFamily="34" charset="-122"/>
              <a:cs typeface="Open Sans" pitchFamily="34" charset="-120"/>
            </a:endParaRPr>
          </a:p>
        </p:txBody>
      </p:sp>
      <p:sp>
        <p:nvSpPr>
          <p:cNvPr id="32" name="Shape 29">
            <a:extLst>
              <a:ext uri="{FF2B5EF4-FFF2-40B4-BE49-F238E27FC236}">
                <a16:creationId xmlns:a16="http://schemas.microsoft.com/office/drawing/2014/main" id="{28AF741F-E171-F491-A3BE-63FE6FCDF06F}"/>
              </a:ext>
            </a:extLst>
          </p:cNvPr>
          <p:cNvSpPr/>
          <p:nvPr/>
        </p:nvSpPr>
        <p:spPr>
          <a:xfrm>
            <a:off x="6929934" y="10880922"/>
            <a:ext cx="1152922" cy="65882"/>
          </a:xfrm>
          <a:prstGeom prst="roundRect">
            <a:avLst>
              <a:gd name="adj" fmla="val 225032"/>
            </a:avLst>
          </a:prstGeom>
          <a:solidFill>
            <a:srgbClr val="BCDBD4"/>
          </a:solidFill>
          <a:ln/>
        </p:spPr>
        <p:txBody>
          <a:bodyPr/>
          <a:lstStyle/>
          <a:p>
            <a:endParaRPr lang="tr-TR" sz="5000" b="0">
              <a:solidFill>
                <a:schemeClr val="tx1">
                  <a:lumMod val="85000"/>
                  <a:lumOff val="15000"/>
                </a:schemeClr>
              </a:solidFill>
            </a:endParaRPr>
          </a:p>
        </p:txBody>
      </p:sp>
      <p:sp>
        <p:nvSpPr>
          <p:cNvPr id="33" name="Shape 30">
            <a:extLst>
              <a:ext uri="{FF2B5EF4-FFF2-40B4-BE49-F238E27FC236}">
                <a16:creationId xmlns:a16="http://schemas.microsoft.com/office/drawing/2014/main" id="{A621BBB2-041B-6FD9-D226-9C038248AD2E}"/>
              </a:ext>
            </a:extLst>
          </p:cNvPr>
          <p:cNvSpPr/>
          <p:nvPr/>
        </p:nvSpPr>
        <p:spPr>
          <a:xfrm>
            <a:off x="6188770" y="10543380"/>
            <a:ext cx="741163" cy="741163"/>
          </a:xfrm>
          <a:prstGeom prst="roundRect">
            <a:avLst>
              <a:gd name="adj" fmla="val 20003"/>
            </a:avLst>
          </a:prstGeom>
          <a:solidFill>
            <a:srgbClr val="D6F5EE"/>
          </a:solidFill>
          <a:ln w="7620">
            <a:solidFill>
              <a:srgbClr val="BCDBD4"/>
            </a:solidFill>
            <a:prstDash val="solid"/>
          </a:ln>
        </p:spPr>
        <p:txBody>
          <a:bodyPr/>
          <a:lstStyle/>
          <a:p>
            <a:endParaRPr lang="tr-TR" sz="5000" b="0">
              <a:solidFill>
                <a:schemeClr val="tx1">
                  <a:lumMod val="85000"/>
                  <a:lumOff val="15000"/>
                </a:schemeClr>
              </a:solidFill>
            </a:endParaRPr>
          </a:p>
        </p:txBody>
      </p:sp>
      <p:sp>
        <p:nvSpPr>
          <p:cNvPr id="34" name="Text 32">
            <a:extLst>
              <a:ext uri="{FF2B5EF4-FFF2-40B4-BE49-F238E27FC236}">
                <a16:creationId xmlns:a16="http://schemas.microsoft.com/office/drawing/2014/main" id="{C2155642-2063-5B80-4E09-37068F5F3AA6}"/>
              </a:ext>
            </a:extLst>
          </p:cNvPr>
          <p:cNvSpPr/>
          <p:nvPr/>
        </p:nvSpPr>
        <p:spPr>
          <a:xfrm>
            <a:off x="8371285" y="10578504"/>
            <a:ext cx="4118173" cy="514548"/>
          </a:xfrm>
          <a:prstGeom prst="rect">
            <a:avLst/>
          </a:prstGeom>
          <a:noFill/>
          <a:ln/>
        </p:spPr>
        <p:txBody>
          <a:bodyPr wrap="none" rtlCol="0" anchor="t"/>
          <a:lstStyle/>
          <a:p>
            <a:pPr algn="l">
              <a:lnSpc>
                <a:spcPts val="4053"/>
              </a:lnSpc>
            </a:pPr>
            <a:r>
              <a:rPr lang="en-US" sz="3243" dirty="0">
                <a:solidFill>
                  <a:schemeClr val="tx1">
                    <a:lumMod val="85000"/>
                    <a:lumOff val="15000"/>
                  </a:schemeClr>
                </a:solidFill>
                <a:ea typeface="Unbounded" pitchFamily="34" charset="-122"/>
                <a:cs typeface="Unbounded" pitchFamily="34" charset="-120"/>
              </a:rPr>
              <a:t>2022</a:t>
            </a:r>
            <a:endParaRPr lang="en-US" sz="3243" dirty="0">
              <a:solidFill>
                <a:schemeClr val="tx1">
                  <a:lumMod val="85000"/>
                  <a:lumOff val="15000"/>
                </a:schemeClr>
              </a:solidFill>
            </a:endParaRPr>
          </a:p>
        </p:txBody>
      </p:sp>
      <p:sp>
        <p:nvSpPr>
          <p:cNvPr id="35" name="Text 33">
            <a:extLst>
              <a:ext uri="{FF2B5EF4-FFF2-40B4-BE49-F238E27FC236}">
                <a16:creationId xmlns:a16="http://schemas.microsoft.com/office/drawing/2014/main" id="{2D100A8B-7740-A228-B46C-7B5FB6FEDF77}"/>
              </a:ext>
            </a:extLst>
          </p:cNvPr>
          <p:cNvSpPr/>
          <p:nvPr/>
        </p:nvSpPr>
        <p:spPr>
          <a:xfrm>
            <a:off x="8371285" y="11214494"/>
            <a:ext cx="6012657" cy="494110"/>
          </a:xfrm>
          <a:prstGeom prst="rect">
            <a:avLst/>
          </a:prstGeom>
          <a:noFill/>
          <a:ln/>
        </p:spPr>
        <p:txBody>
          <a:bodyPr wrap="none" rtlCol="0" anchor="t"/>
          <a:lstStyle/>
          <a:p>
            <a:pPr algn="l">
              <a:lnSpc>
                <a:spcPts val="3892"/>
              </a:lnSpc>
            </a:pPr>
            <a:r>
              <a:rPr lang="pt-BR" sz="2593" b="0" dirty="0">
                <a:solidFill>
                  <a:schemeClr val="tx1">
                    <a:lumMod val="85000"/>
                    <a:lumOff val="15000"/>
                  </a:schemeClr>
                </a:solidFill>
                <a:ea typeface="Open Sans" pitchFamily="34" charset="-122"/>
                <a:cs typeface="Open Sans" pitchFamily="34" charset="-120"/>
              </a:rPr>
              <a:t>ARD </a:t>
            </a:r>
            <a:r>
              <a:rPr lang="tr-TR" sz="2593" b="0" dirty="0">
                <a:solidFill>
                  <a:schemeClr val="tx1">
                    <a:lumMod val="85000"/>
                    <a:lumOff val="15000"/>
                  </a:schemeClr>
                </a:solidFill>
                <a:ea typeface="Open Sans" pitchFamily="34" charset="-122"/>
                <a:cs typeface="Open Sans" pitchFamily="34" charset="-120"/>
              </a:rPr>
              <a:t>Bilişim Ar-</a:t>
            </a:r>
            <a:r>
              <a:rPr lang="tr-TR" sz="2593" b="0" dirty="0" err="1">
                <a:solidFill>
                  <a:schemeClr val="tx1">
                    <a:lumMod val="85000"/>
                    <a:lumOff val="15000"/>
                  </a:schemeClr>
                </a:solidFill>
                <a:ea typeface="Open Sans" pitchFamily="34" charset="-122"/>
                <a:cs typeface="Open Sans" pitchFamily="34" charset="-120"/>
              </a:rPr>
              <a:t>Ge</a:t>
            </a:r>
            <a:r>
              <a:rPr lang="tr-TR" sz="2593" b="0" dirty="0">
                <a:solidFill>
                  <a:schemeClr val="tx1">
                    <a:lumMod val="85000"/>
                    <a:lumOff val="15000"/>
                  </a:schemeClr>
                </a:solidFill>
                <a:ea typeface="Open Sans" pitchFamily="34" charset="-122"/>
                <a:cs typeface="Open Sans" pitchFamily="34" charset="-120"/>
              </a:rPr>
              <a:t> Merkezi</a:t>
            </a:r>
            <a:endParaRPr lang="pt-BR" sz="2593" b="0" dirty="0">
              <a:solidFill>
                <a:schemeClr val="tx1">
                  <a:lumMod val="85000"/>
                  <a:lumOff val="15000"/>
                </a:schemeClr>
              </a:solidFill>
              <a:ea typeface="Open Sans" pitchFamily="34" charset="-122"/>
              <a:cs typeface="Open Sans" pitchFamily="34" charset="-120"/>
            </a:endParaRPr>
          </a:p>
        </p:txBody>
      </p:sp>
      <p:pic>
        <p:nvPicPr>
          <p:cNvPr id="36" name="Picture 4" descr="World Map PNG, World Map Transparent Background - FreeIconsPNG">
            <a:extLst>
              <a:ext uri="{FF2B5EF4-FFF2-40B4-BE49-F238E27FC236}">
                <a16:creationId xmlns:a16="http://schemas.microsoft.com/office/drawing/2014/main" id="{EFEDB553-FC15-C961-F075-1C2EF3782F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9842" y="5778696"/>
            <a:ext cx="13914158" cy="5783072"/>
          </a:xfrm>
          <a:prstGeom prst="rect">
            <a:avLst/>
          </a:prstGeom>
          <a:noFill/>
          <a:extLst>
            <a:ext uri="{909E8E84-426E-40DD-AFC4-6F175D3DCCD1}">
              <a14:hiddenFill xmlns:a14="http://schemas.microsoft.com/office/drawing/2010/main">
                <a:solidFill>
                  <a:srgbClr val="FFFFFF"/>
                </a:solidFill>
              </a14:hiddenFill>
            </a:ext>
          </a:extLst>
        </p:spPr>
      </p:pic>
      <p:pic>
        <p:nvPicPr>
          <p:cNvPr id="37" name="Graphic 36" descr="Marker with solid fill">
            <a:extLst>
              <a:ext uri="{FF2B5EF4-FFF2-40B4-BE49-F238E27FC236}">
                <a16:creationId xmlns:a16="http://schemas.microsoft.com/office/drawing/2014/main" id="{D50A2F0E-3D53-200E-4039-18FD7D764C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60404" y="7114975"/>
            <a:ext cx="914400" cy="914400"/>
          </a:xfrm>
          <a:prstGeom prst="rect">
            <a:avLst/>
          </a:prstGeom>
        </p:spPr>
      </p:pic>
      <p:pic>
        <p:nvPicPr>
          <p:cNvPr id="38" name="Graphic 37" descr="Marker with solid fill">
            <a:extLst>
              <a:ext uri="{FF2B5EF4-FFF2-40B4-BE49-F238E27FC236}">
                <a16:creationId xmlns:a16="http://schemas.microsoft.com/office/drawing/2014/main" id="{0212AF88-A9E8-6F98-2297-864FE356C0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74298" y="6555888"/>
            <a:ext cx="914400" cy="914400"/>
          </a:xfrm>
          <a:prstGeom prst="rect">
            <a:avLst/>
          </a:prstGeom>
        </p:spPr>
      </p:pic>
      <p:pic>
        <p:nvPicPr>
          <p:cNvPr id="39" name="Graphic 38" descr="Marker with solid fill">
            <a:extLst>
              <a:ext uri="{FF2B5EF4-FFF2-40B4-BE49-F238E27FC236}">
                <a16:creationId xmlns:a16="http://schemas.microsoft.com/office/drawing/2014/main" id="{DBB139D4-505E-6478-4F4A-FFE5DE4667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13292" y="7169156"/>
            <a:ext cx="914400" cy="914400"/>
          </a:xfrm>
          <a:prstGeom prst="rect">
            <a:avLst/>
          </a:prstGeom>
        </p:spPr>
      </p:pic>
      <p:pic>
        <p:nvPicPr>
          <p:cNvPr id="40" name="Graphic 39" descr="Marker with solid fill">
            <a:extLst>
              <a:ext uri="{FF2B5EF4-FFF2-40B4-BE49-F238E27FC236}">
                <a16:creationId xmlns:a16="http://schemas.microsoft.com/office/drawing/2014/main" id="{ABBC6335-AE93-8F34-C29D-056379D764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79545" y="7169156"/>
            <a:ext cx="914400" cy="914400"/>
          </a:xfrm>
          <a:prstGeom prst="rect">
            <a:avLst/>
          </a:prstGeom>
        </p:spPr>
      </p:pic>
      <p:pic>
        <p:nvPicPr>
          <p:cNvPr id="41" name="Graphic 40" descr="Marker with solid fill">
            <a:extLst>
              <a:ext uri="{FF2B5EF4-FFF2-40B4-BE49-F238E27FC236}">
                <a16:creationId xmlns:a16="http://schemas.microsoft.com/office/drawing/2014/main" id="{224924F9-80F1-1596-2FCE-7A1DBF7906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6041" y="7527541"/>
            <a:ext cx="914400" cy="914400"/>
          </a:xfrm>
          <a:prstGeom prst="rect">
            <a:avLst/>
          </a:prstGeom>
        </p:spPr>
      </p:pic>
      <p:pic>
        <p:nvPicPr>
          <p:cNvPr id="42" name="Graphic 41" descr="Marker with solid fill">
            <a:extLst>
              <a:ext uri="{FF2B5EF4-FFF2-40B4-BE49-F238E27FC236}">
                <a16:creationId xmlns:a16="http://schemas.microsoft.com/office/drawing/2014/main" id="{DF5C99DE-F7DF-C4C8-53B3-C69162C69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3245" y="7679941"/>
            <a:ext cx="914400" cy="914400"/>
          </a:xfrm>
          <a:prstGeom prst="rect">
            <a:avLst/>
          </a:prstGeom>
        </p:spPr>
      </p:pic>
      <p:sp>
        <p:nvSpPr>
          <p:cNvPr id="43" name="Text 2">
            <a:extLst>
              <a:ext uri="{FF2B5EF4-FFF2-40B4-BE49-F238E27FC236}">
                <a16:creationId xmlns:a16="http://schemas.microsoft.com/office/drawing/2014/main" id="{8609CCD3-11E4-2432-DD5F-A12BD044E5BB}"/>
              </a:ext>
            </a:extLst>
          </p:cNvPr>
          <p:cNvSpPr>
            <a:spLocks/>
          </p:cNvSpPr>
          <p:nvPr/>
        </p:nvSpPr>
        <p:spPr>
          <a:xfrm>
            <a:off x="12307592" y="4171947"/>
            <a:ext cx="9080103" cy="1029493"/>
          </a:xfrm>
          <a:prstGeom prst="rect">
            <a:avLst/>
          </a:prstGeom>
          <a:noFill/>
          <a:ln/>
        </p:spPr>
        <p:txBody>
          <a:bodyPr wrap="none" rtlCol="0" anchor="t"/>
          <a:lstStyle/>
          <a:p>
            <a:pPr>
              <a:lnSpc>
                <a:spcPts val="8107"/>
              </a:lnSpc>
            </a:pPr>
            <a:r>
              <a:rPr lang="tr-TR" sz="6485" dirty="0">
                <a:solidFill>
                  <a:schemeClr val="tx1">
                    <a:lumMod val="85000"/>
                    <a:lumOff val="15000"/>
                  </a:schemeClr>
                </a:solidFill>
                <a:ea typeface="Unbounded" pitchFamily="34" charset="-122"/>
                <a:cs typeface="Unbounded" pitchFamily="34" charset="-120"/>
              </a:rPr>
              <a:t>OFİSLERİMİZ</a:t>
            </a:r>
            <a:endParaRPr lang="en-US" sz="6485" dirty="0">
              <a:solidFill>
                <a:schemeClr val="tx1">
                  <a:lumMod val="85000"/>
                  <a:lumOff val="15000"/>
                </a:schemeClr>
              </a:solidFill>
            </a:endParaRPr>
          </a:p>
        </p:txBody>
      </p:sp>
      <p:sp>
        <p:nvSpPr>
          <p:cNvPr id="44" name="TextBox 43">
            <a:extLst>
              <a:ext uri="{FF2B5EF4-FFF2-40B4-BE49-F238E27FC236}">
                <a16:creationId xmlns:a16="http://schemas.microsoft.com/office/drawing/2014/main" id="{64898730-A2C9-A280-C1DE-0D4B4940BCDF}"/>
              </a:ext>
            </a:extLst>
          </p:cNvPr>
          <p:cNvSpPr txBox="1">
            <a:spLocks/>
          </p:cNvSpPr>
          <p:nvPr/>
        </p:nvSpPr>
        <p:spPr>
          <a:xfrm>
            <a:off x="12605054" y="7180971"/>
            <a:ext cx="266037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Amerika Birleşik Devletleri</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2" name="TextBox 1">
            <a:extLst>
              <a:ext uri="{FF2B5EF4-FFF2-40B4-BE49-F238E27FC236}">
                <a16:creationId xmlns:a16="http://schemas.microsoft.com/office/drawing/2014/main" id="{083DF80A-6448-D42B-5A32-67C81E218E1B}"/>
              </a:ext>
            </a:extLst>
          </p:cNvPr>
          <p:cNvSpPr txBox="1">
            <a:spLocks/>
          </p:cNvSpPr>
          <p:nvPr/>
        </p:nvSpPr>
        <p:spPr>
          <a:xfrm>
            <a:off x="17338518" y="6628540"/>
            <a:ext cx="187813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İngiltere</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4BB66161-1026-263B-450F-6641A22CF778}"/>
              </a:ext>
            </a:extLst>
          </p:cNvPr>
          <p:cNvSpPr txBox="1">
            <a:spLocks/>
          </p:cNvSpPr>
          <p:nvPr/>
        </p:nvSpPr>
        <p:spPr>
          <a:xfrm>
            <a:off x="16968578" y="7261024"/>
            <a:ext cx="187813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Türkiye</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890FB9D0-1739-24A2-FDD2-7C1CDE8B9A33}"/>
              </a:ext>
            </a:extLst>
          </p:cNvPr>
          <p:cNvSpPr txBox="1">
            <a:spLocks/>
          </p:cNvSpPr>
          <p:nvPr/>
        </p:nvSpPr>
        <p:spPr>
          <a:xfrm>
            <a:off x="17604425" y="7827536"/>
            <a:ext cx="187813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Bahreyn</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10" name="TextBox 9">
            <a:extLst>
              <a:ext uri="{FF2B5EF4-FFF2-40B4-BE49-F238E27FC236}">
                <a16:creationId xmlns:a16="http://schemas.microsoft.com/office/drawing/2014/main" id="{F941C070-78FD-F9CC-86BE-8325CDAD7731}"/>
              </a:ext>
            </a:extLst>
          </p:cNvPr>
          <p:cNvSpPr txBox="1">
            <a:spLocks/>
          </p:cNvSpPr>
          <p:nvPr/>
        </p:nvSpPr>
        <p:spPr>
          <a:xfrm>
            <a:off x="19354549" y="8105742"/>
            <a:ext cx="386244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Birleşi</a:t>
            </a:r>
            <a:r>
              <a:rPr lang="tr-TR" sz="2400" dirty="0">
                <a:solidFill>
                  <a:schemeClr val="tx1">
                    <a:lumMod val="85000"/>
                    <a:lumOff val="15000"/>
                  </a:schemeClr>
                </a:solidFill>
              </a:rPr>
              <a:t>k Arap Emirlikleri</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
        <p:nvSpPr>
          <p:cNvPr id="12" name="TextBox 11">
            <a:extLst>
              <a:ext uri="{FF2B5EF4-FFF2-40B4-BE49-F238E27FC236}">
                <a16:creationId xmlns:a16="http://schemas.microsoft.com/office/drawing/2014/main" id="{DDE0DF66-05B8-0000-7C33-2E174D6AFB6C}"/>
              </a:ext>
            </a:extLst>
          </p:cNvPr>
          <p:cNvSpPr txBox="1">
            <a:spLocks/>
          </p:cNvSpPr>
          <p:nvPr/>
        </p:nvSpPr>
        <p:spPr>
          <a:xfrm>
            <a:off x="19820818" y="7412266"/>
            <a:ext cx="286003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tr-TR" sz="2400" dirty="0">
                <a:solidFill>
                  <a:schemeClr val="tx1">
                    <a:lumMod val="85000"/>
                    <a:lumOff val="15000"/>
                  </a:schemeClr>
                </a:solidFill>
              </a:rPr>
              <a:t>Ö</a:t>
            </a:r>
            <a:r>
              <a:rPr kumimoji="0" lang="tr-TR" sz="24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rPr>
              <a:t>zbekistan</a:t>
            </a:r>
            <a:endParaRPr kumimoji="0" lang="tr-TR" sz="2800" b="1" i="0" u="none" strike="noStrike" cap="none" spc="0" normalizeH="0" baseline="0" dirty="0">
              <a:ln>
                <a:noFill/>
              </a:ln>
              <a:solidFill>
                <a:schemeClr val="tx1">
                  <a:lumMod val="85000"/>
                  <a:lumOff val="15000"/>
                </a:schemeClr>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0352479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540E5921-21DA-8C1A-EBDA-A51CAEC876FE}"/>
              </a:ext>
            </a:extLst>
          </p:cNvPr>
          <p:cNvSpPr txBox="1"/>
          <p:nvPr/>
        </p:nvSpPr>
        <p:spPr>
          <a:xfrm>
            <a:off x="1225295" y="0"/>
            <a:ext cx="12537540" cy="3072384"/>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tr-TR" sz="9600" dirty="0">
                <a:solidFill>
                  <a:schemeClr val="tx1">
                    <a:lumMod val="85000"/>
                    <a:lumOff val="15000"/>
                  </a:schemeClr>
                </a:solidFill>
              </a:rPr>
              <a:t>Ar-</a:t>
            </a:r>
            <a:r>
              <a:rPr lang="tr-TR" sz="9600" dirty="0" err="1">
                <a:solidFill>
                  <a:schemeClr val="tx1">
                    <a:lumMod val="85000"/>
                    <a:lumOff val="15000"/>
                  </a:schemeClr>
                </a:solidFill>
              </a:rPr>
              <a:t>Ge</a:t>
            </a:r>
            <a:r>
              <a:rPr lang="tr-TR" sz="9600" dirty="0">
                <a:solidFill>
                  <a:schemeClr val="tx1">
                    <a:lumMod val="85000"/>
                    <a:lumOff val="15000"/>
                  </a:schemeClr>
                </a:solidFill>
              </a:rPr>
              <a:t> Projeleri </a:t>
            </a:r>
            <a:endParaRPr lang="en-US" sz="9600" dirty="0">
              <a:solidFill>
                <a:schemeClr val="tx1">
                  <a:lumMod val="85000"/>
                  <a:lumOff val="15000"/>
                </a:schemeClr>
              </a:solidFill>
            </a:endParaRPr>
          </a:p>
        </p:txBody>
      </p:sp>
      <p:sp>
        <p:nvSpPr>
          <p:cNvPr id="37" name="TextBox 36">
            <a:extLst>
              <a:ext uri="{FF2B5EF4-FFF2-40B4-BE49-F238E27FC236}">
                <a16:creationId xmlns:a16="http://schemas.microsoft.com/office/drawing/2014/main" id="{73606687-A463-BB79-538F-8A585801A2B4}"/>
              </a:ext>
            </a:extLst>
          </p:cNvPr>
          <p:cNvSpPr txBox="1"/>
          <p:nvPr/>
        </p:nvSpPr>
        <p:spPr>
          <a:xfrm>
            <a:off x="1225295" y="3782930"/>
            <a:ext cx="13621673" cy="8013031"/>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ormAutofit lnSpcReduction="10000"/>
          </a:bodyPr>
          <a:lstStyle/>
          <a:p>
            <a:pPr algn="l" defTabSz="914400" hangingPunct="1">
              <a:lnSpc>
                <a:spcPct val="150000"/>
              </a:lnSpc>
              <a:spcAft>
                <a:spcPts val="600"/>
              </a:spcAft>
            </a:pPr>
            <a:r>
              <a:rPr lang="tr-TR" sz="3200" b="0" dirty="0">
                <a:solidFill>
                  <a:schemeClr val="tx1">
                    <a:lumMod val="85000"/>
                    <a:lumOff val="15000"/>
                  </a:schemeClr>
                </a:solidFill>
              </a:rPr>
              <a:t>ARD GROUP INFORMATICS, Ar-</a:t>
            </a:r>
            <a:r>
              <a:rPr lang="tr-TR" sz="3200" b="0" dirty="0" err="1">
                <a:solidFill>
                  <a:schemeClr val="tx1">
                    <a:lumMod val="85000"/>
                    <a:lumOff val="15000"/>
                  </a:schemeClr>
                </a:solidFill>
              </a:rPr>
              <a:t>Ge</a:t>
            </a:r>
            <a:r>
              <a:rPr lang="tr-TR" sz="3200" b="0" dirty="0">
                <a:solidFill>
                  <a:schemeClr val="tx1">
                    <a:lumMod val="85000"/>
                    <a:lumOff val="15000"/>
                  </a:schemeClr>
                </a:solidFill>
              </a:rPr>
              <a:t> çalışmaları ile teknolojik inovasyon için önemli bir rol oynamaktadır.</a:t>
            </a:r>
          </a:p>
          <a:p>
            <a:pPr algn="l" defTabSz="914400" hangingPunct="1">
              <a:lnSpc>
                <a:spcPct val="150000"/>
              </a:lnSpc>
              <a:spcAft>
                <a:spcPts val="600"/>
              </a:spcAft>
            </a:pPr>
            <a:r>
              <a:rPr lang="tr-TR" sz="3200" b="0" dirty="0">
                <a:solidFill>
                  <a:schemeClr val="tx1">
                    <a:lumMod val="85000"/>
                    <a:lumOff val="15000"/>
                  </a:schemeClr>
                </a:solidFill>
              </a:rPr>
              <a:t>ARD, dünya çapında teknoloji ortaklarıyla işbirliği yapmaktan ve ITEA ve EUREKA AI gibi saygın uluslararası konsorsiyumlara aktif olarak katılım sağlamaktadır. </a:t>
            </a:r>
            <a:r>
              <a:rPr lang="tr-TR" sz="3200" b="0" dirty="0" err="1">
                <a:solidFill>
                  <a:schemeClr val="tx1">
                    <a:lumMod val="85000"/>
                    <a:lumOff val="15000"/>
                  </a:schemeClr>
                </a:solidFill>
              </a:rPr>
              <a:t>ARD’nin</a:t>
            </a:r>
            <a:r>
              <a:rPr lang="tr-TR" sz="3200" b="0" dirty="0">
                <a:solidFill>
                  <a:schemeClr val="tx1">
                    <a:lumMod val="85000"/>
                    <a:lumOff val="15000"/>
                  </a:schemeClr>
                </a:solidFill>
              </a:rPr>
              <a:t> projeleri, gerçek dünyadaki sorunları ele alıp çözmek için son teknolojilerden yararlanmaya odaklanmaktadır. ITEA Kümelenmesinde ARD, Akıllı Sağlık, Akıllı Şehirler ve Akıllı Endüstri gibi önemli alanlarda gelişim sağlamak konusunda oldukça kararlıdır. ARD, bu yenilikçi Ar-</a:t>
            </a:r>
            <a:r>
              <a:rPr lang="tr-TR" sz="3200" b="0" dirty="0" err="1">
                <a:solidFill>
                  <a:schemeClr val="tx1">
                    <a:lumMod val="85000"/>
                    <a:lumOff val="15000"/>
                  </a:schemeClr>
                </a:solidFill>
              </a:rPr>
              <a:t>Ge</a:t>
            </a:r>
            <a:r>
              <a:rPr lang="tr-TR" sz="3200" b="0" dirty="0">
                <a:solidFill>
                  <a:schemeClr val="tx1">
                    <a:lumMod val="85000"/>
                    <a:lumOff val="15000"/>
                  </a:schemeClr>
                </a:solidFill>
              </a:rPr>
              <a:t> çalışmaları sayesinde sadece teknolojik yeteneklerini geliştirmekle kalmayıp, aynı zamanda dijital dönüşümün dinamik arenasındaki lider konumunu da pekiştirmektedir.</a:t>
            </a:r>
          </a:p>
        </p:txBody>
      </p:sp>
      <p:pic>
        <p:nvPicPr>
          <p:cNvPr id="43" name="Picture 42">
            <a:extLst>
              <a:ext uri="{FF2B5EF4-FFF2-40B4-BE49-F238E27FC236}">
                <a16:creationId xmlns:a16="http://schemas.microsoft.com/office/drawing/2014/main" id="{BB850AC8-5888-B5CC-9979-CE090C675787}"/>
              </a:ext>
            </a:extLst>
          </p:cNvPr>
          <p:cNvPicPr>
            <a:picLocks noChangeAspect="1"/>
          </p:cNvPicPr>
          <p:nvPr/>
        </p:nvPicPr>
        <p:blipFill rotWithShape="1">
          <a:blip r:embed="rId2"/>
          <a:srcRect r="780"/>
          <a:stretch/>
        </p:blipFill>
        <p:spPr>
          <a:xfrm>
            <a:off x="15519400" y="-20059"/>
            <a:ext cx="8864600" cy="13485687"/>
          </a:xfrm>
          <a:prstGeom prst="rect">
            <a:avLst/>
          </a:prstGeom>
        </p:spPr>
      </p:pic>
    </p:spTree>
    <p:extLst>
      <p:ext uri="{BB962C8B-B14F-4D97-AF65-F5344CB8AC3E}">
        <p14:creationId xmlns:p14="http://schemas.microsoft.com/office/powerpoint/2010/main" val="26326626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83DD9B-098A-55C5-EAA9-376AE97A40EB}"/>
              </a:ext>
            </a:extLst>
          </p:cNvPr>
          <p:cNvPicPr>
            <a:picLocks noChangeAspect="1"/>
          </p:cNvPicPr>
          <p:nvPr/>
        </p:nvPicPr>
        <p:blipFill>
          <a:blip r:embed="rId2"/>
          <a:stretch>
            <a:fillRect/>
          </a:stretch>
        </p:blipFill>
        <p:spPr>
          <a:xfrm>
            <a:off x="10735971" y="1105482"/>
            <a:ext cx="5935810" cy="6688238"/>
          </a:xfrm>
          <a:prstGeom prst="rect">
            <a:avLst/>
          </a:prstGeom>
        </p:spPr>
      </p:pic>
      <p:pic>
        <p:nvPicPr>
          <p:cNvPr id="3" name="Picture 2">
            <a:extLst>
              <a:ext uri="{FF2B5EF4-FFF2-40B4-BE49-F238E27FC236}">
                <a16:creationId xmlns:a16="http://schemas.microsoft.com/office/drawing/2014/main" id="{7201BCC8-6B46-2FF7-E0F8-1994C9D48CFD}"/>
              </a:ext>
            </a:extLst>
          </p:cNvPr>
          <p:cNvPicPr>
            <a:picLocks noChangeAspect="1"/>
          </p:cNvPicPr>
          <p:nvPr/>
        </p:nvPicPr>
        <p:blipFill>
          <a:blip r:embed="rId3"/>
          <a:stretch>
            <a:fillRect/>
          </a:stretch>
        </p:blipFill>
        <p:spPr>
          <a:xfrm>
            <a:off x="17630797" y="1105482"/>
            <a:ext cx="6153178" cy="6688238"/>
          </a:xfrm>
          <a:prstGeom prst="rect">
            <a:avLst/>
          </a:prstGeom>
        </p:spPr>
      </p:pic>
      <p:pic>
        <p:nvPicPr>
          <p:cNvPr id="4" name="Picture 3">
            <a:extLst>
              <a:ext uri="{FF2B5EF4-FFF2-40B4-BE49-F238E27FC236}">
                <a16:creationId xmlns:a16="http://schemas.microsoft.com/office/drawing/2014/main" id="{C3477FAD-E18F-5A45-1048-7E854A6C7C50}"/>
              </a:ext>
            </a:extLst>
          </p:cNvPr>
          <p:cNvPicPr>
            <a:picLocks noChangeAspect="1"/>
          </p:cNvPicPr>
          <p:nvPr/>
        </p:nvPicPr>
        <p:blipFill>
          <a:blip r:embed="rId4"/>
          <a:stretch>
            <a:fillRect/>
          </a:stretch>
        </p:blipFill>
        <p:spPr>
          <a:xfrm>
            <a:off x="10643707" y="8142232"/>
            <a:ext cx="3787555" cy="4455948"/>
          </a:xfrm>
          <a:prstGeom prst="rect">
            <a:avLst/>
          </a:prstGeom>
        </p:spPr>
      </p:pic>
      <p:pic>
        <p:nvPicPr>
          <p:cNvPr id="5" name="Picture 4">
            <a:extLst>
              <a:ext uri="{FF2B5EF4-FFF2-40B4-BE49-F238E27FC236}">
                <a16:creationId xmlns:a16="http://schemas.microsoft.com/office/drawing/2014/main" id="{A9B36F8C-885E-349D-BF26-7956CE9DD452}"/>
              </a:ext>
            </a:extLst>
          </p:cNvPr>
          <p:cNvPicPr>
            <a:picLocks noChangeAspect="1"/>
          </p:cNvPicPr>
          <p:nvPr/>
        </p:nvPicPr>
        <p:blipFill>
          <a:blip r:embed="rId5"/>
          <a:stretch>
            <a:fillRect/>
          </a:stretch>
        </p:blipFill>
        <p:spPr>
          <a:xfrm>
            <a:off x="15280943" y="8137990"/>
            <a:ext cx="3809835" cy="4455948"/>
          </a:xfrm>
          <a:prstGeom prst="rect">
            <a:avLst/>
          </a:prstGeom>
        </p:spPr>
      </p:pic>
      <p:pic>
        <p:nvPicPr>
          <p:cNvPr id="6" name="Picture 5">
            <a:extLst>
              <a:ext uri="{FF2B5EF4-FFF2-40B4-BE49-F238E27FC236}">
                <a16:creationId xmlns:a16="http://schemas.microsoft.com/office/drawing/2014/main" id="{F62C5CEE-44EA-A96C-D130-C30C2132EE39}"/>
              </a:ext>
            </a:extLst>
          </p:cNvPr>
          <p:cNvPicPr>
            <a:picLocks noChangeAspect="1"/>
          </p:cNvPicPr>
          <p:nvPr/>
        </p:nvPicPr>
        <p:blipFill>
          <a:blip r:embed="rId6"/>
          <a:stretch>
            <a:fillRect/>
          </a:stretch>
        </p:blipFill>
        <p:spPr>
          <a:xfrm>
            <a:off x="19856912" y="8133722"/>
            <a:ext cx="3954653" cy="4455948"/>
          </a:xfrm>
          <a:prstGeom prst="rect">
            <a:avLst/>
          </a:prstGeom>
        </p:spPr>
      </p:pic>
      <p:sp>
        <p:nvSpPr>
          <p:cNvPr id="7" name="TextBox 6">
            <a:extLst>
              <a:ext uri="{FF2B5EF4-FFF2-40B4-BE49-F238E27FC236}">
                <a16:creationId xmlns:a16="http://schemas.microsoft.com/office/drawing/2014/main" id="{7BB70346-51DF-4F42-5414-5CDDE240231C}"/>
              </a:ext>
            </a:extLst>
          </p:cNvPr>
          <p:cNvSpPr txBox="1"/>
          <p:nvPr/>
        </p:nvSpPr>
        <p:spPr>
          <a:xfrm>
            <a:off x="352931" y="4739950"/>
            <a:ext cx="10018296" cy="3062573"/>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tr-TR" sz="10400" kern="1200" dirty="0">
                <a:solidFill>
                  <a:schemeClr val="tx1">
                    <a:lumMod val="85000"/>
                    <a:lumOff val="15000"/>
                  </a:schemeClr>
                </a:solidFill>
                <a:latin typeface="+mj-lt"/>
                <a:ea typeface="+mj-ea"/>
                <a:cs typeface="+mj-cs"/>
              </a:rPr>
              <a:t>TAMAMLANAN PROJELER</a:t>
            </a:r>
            <a:endParaRPr lang="en-US" sz="10400" kern="1200" dirty="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50781278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BBC24-83EC-6E09-06F9-467329A6476C}"/>
              </a:ext>
            </a:extLst>
          </p:cNvPr>
          <p:cNvPicPr>
            <a:picLocks noChangeAspect="1"/>
          </p:cNvPicPr>
          <p:nvPr/>
        </p:nvPicPr>
        <p:blipFill>
          <a:blip r:embed="rId2"/>
          <a:stretch>
            <a:fillRect/>
          </a:stretch>
        </p:blipFill>
        <p:spPr>
          <a:xfrm>
            <a:off x="9365666" y="1033929"/>
            <a:ext cx="4694498" cy="5724997"/>
          </a:xfrm>
          <a:prstGeom prst="rect">
            <a:avLst/>
          </a:prstGeom>
        </p:spPr>
      </p:pic>
      <p:pic>
        <p:nvPicPr>
          <p:cNvPr id="4" name="Picture 3">
            <a:extLst>
              <a:ext uri="{FF2B5EF4-FFF2-40B4-BE49-F238E27FC236}">
                <a16:creationId xmlns:a16="http://schemas.microsoft.com/office/drawing/2014/main" id="{3C0E8B89-A750-12BA-DDEF-ACC6AD91036D}"/>
              </a:ext>
            </a:extLst>
          </p:cNvPr>
          <p:cNvPicPr>
            <a:picLocks noChangeAspect="1"/>
          </p:cNvPicPr>
          <p:nvPr/>
        </p:nvPicPr>
        <p:blipFill>
          <a:blip r:embed="rId3"/>
          <a:stretch>
            <a:fillRect/>
          </a:stretch>
        </p:blipFill>
        <p:spPr>
          <a:xfrm>
            <a:off x="14257676" y="1033929"/>
            <a:ext cx="4931721" cy="5734559"/>
          </a:xfrm>
          <a:prstGeom prst="rect">
            <a:avLst/>
          </a:prstGeom>
        </p:spPr>
      </p:pic>
      <p:pic>
        <p:nvPicPr>
          <p:cNvPr id="5" name="Picture 4">
            <a:extLst>
              <a:ext uri="{FF2B5EF4-FFF2-40B4-BE49-F238E27FC236}">
                <a16:creationId xmlns:a16="http://schemas.microsoft.com/office/drawing/2014/main" id="{A9476E43-1FEB-1993-F21E-05249852FB08}"/>
              </a:ext>
            </a:extLst>
          </p:cNvPr>
          <p:cNvPicPr>
            <a:picLocks noChangeAspect="1"/>
          </p:cNvPicPr>
          <p:nvPr/>
        </p:nvPicPr>
        <p:blipFill>
          <a:blip r:embed="rId4"/>
          <a:stretch>
            <a:fillRect/>
          </a:stretch>
        </p:blipFill>
        <p:spPr>
          <a:xfrm>
            <a:off x="19386909" y="1024367"/>
            <a:ext cx="4989068" cy="5734559"/>
          </a:xfrm>
          <a:prstGeom prst="rect">
            <a:avLst/>
          </a:prstGeom>
        </p:spPr>
      </p:pic>
      <p:pic>
        <p:nvPicPr>
          <p:cNvPr id="6" name="Picture 5">
            <a:extLst>
              <a:ext uri="{FF2B5EF4-FFF2-40B4-BE49-F238E27FC236}">
                <a16:creationId xmlns:a16="http://schemas.microsoft.com/office/drawing/2014/main" id="{A080B4A0-1AA0-50F4-89D3-8B01C423B1C3}"/>
              </a:ext>
            </a:extLst>
          </p:cNvPr>
          <p:cNvPicPr>
            <a:picLocks noChangeAspect="1"/>
          </p:cNvPicPr>
          <p:nvPr/>
        </p:nvPicPr>
        <p:blipFill>
          <a:blip r:embed="rId5"/>
          <a:stretch>
            <a:fillRect/>
          </a:stretch>
        </p:blipFill>
        <p:spPr>
          <a:xfrm>
            <a:off x="9451140" y="7028502"/>
            <a:ext cx="4769611" cy="5450983"/>
          </a:xfrm>
          <a:prstGeom prst="rect">
            <a:avLst/>
          </a:prstGeom>
        </p:spPr>
      </p:pic>
      <p:pic>
        <p:nvPicPr>
          <p:cNvPr id="7" name="Picture 6">
            <a:extLst>
              <a:ext uri="{FF2B5EF4-FFF2-40B4-BE49-F238E27FC236}">
                <a16:creationId xmlns:a16="http://schemas.microsoft.com/office/drawing/2014/main" id="{237374A2-1EE4-6600-5E20-D55C71FA4B9E}"/>
              </a:ext>
            </a:extLst>
          </p:cNvPr>
          <p:cNvPicPr>
            <a:picLocks noChangeAspect="1"/>
          </p:cNvPicPr>
          <p:nvPr/>
        </p:nvPicPr>
        <p:blipFill>
          <a:blip r:embed="rId6"/>
          <a:stretch>
            <a:fillRect/>
          </a:stretch>
        </p:blipFill>
        <p:spPr>
          <a:xfrm>
            <a:off x="14331916" y="7028502"/>
            <a:ext cx="4783239" cy="5450983"/>
          </a:xfrm>
          <a:prstGeom prst="rect">
            <a:avLst/>
          </a:prstGeom>
        </p:spPr>
      </p:pic>
      <p:pic>
        <p:nvPicPr>
          <p:cNvPr id="8" name="Picture 7">
            <a:extLst>
              <a:ext uri="{FF2B5EF4-FFF2-40B4-BE49-F238E27FC236}">
                <a16:creationId xmlns:a16="http://schemas.microsoft.com/office/drawing/2014/main" id="{51B36BD6-BE38-4847-5F21-6E6D5F281F2A}"/>
              </a:ext>
            </a:extLst>
          </p:cNvPr>
          <p:cNvPicPr>
            <a:picLocks noChangeAspect="1"/>
          </p:cNvPicPr>
          <p:nvPr/>
        </p:nvPicPr>
        <p:blipFill>
          <a:blip r:embed="rId7"/>
          <a:stretch>
            <a:fillRect/>
          </a:stretch>
        </p:blipFill>
        <p:spPr>
          <a:xfrm>
            <a:off x="19386909" y="7028502"/>
            <a:ext cx="4989068" cy="5621485"/>
          </a:xfrm>
          <a:prstGeom prst="rect">
            <a:avLst/>
          </a:prstGeom>
        </p:spPr>
      </p:pic>
      <p:sp>
        <p:nvSpPr>
          <p:cNvPr id="2" name="TextBox 1">
            <a:extLst>
              <a:ext uri="{FF2B5EF4-FFF2-40B4-BE49-F238E27FC236}">
                <a16:creationId xmlns:a16="http://schemas.microsoft.com/office/drawing/2014/main" id="{8F4C7710-975E-1B55-D1A9-8A2F33194EBD}"/>
              </a:ext>
            </a:extLst>
          </p:cNvPr>
          <p:cNvSpPr txBox="1"/>
          <p:nvPr/>
        </p:nvSpPr>
        <p:spPr>
          <a:xfrm>
            <a:off x="352931" y="4739950"/>
            <a:ext cx="10018296" cy="3062573"/>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tr-TR" sz="10400" kern="1200" dirty="0">
                <a:solidFill>
                  <a:schemeClr val="tx1">
                    <a:lumMod val="85000"/>
                    <a:lumOff val="15000"/>
                  </a:schemeClr>
                </a:solidFill>
                <a:latin typeface="+mj-lt"/>
                <a:ea typeface="+mj-ea"/>
                <a:cs typeface="+mj-cs"/>
              </a:rPr>
              <a:t>DEVAM EDEN PROJELER</a:t>
            </a:r>
            <a:endParaRPr lang="en-US" sz="10400" kern="1200" dirty="0">
              <a:solidFill>
                <a:schemeClr val="tx1">
                  <a:lumMod val="85000"/>
                  <a:lumOff val="15000"/>
                </a:schemeClr>
              </a:solidFill>
              <a:latin typeface="+mj-lt"/>
              <a:ea typeface="+mj-ea"/>
              <a:cs typeface="+mj-cs"/>
            </a:endParaRPr>
          </a:p>
        </p:txBody>
      </p:sp>
    </p:spTree>
    <p:extLst>
      <p:ext uri="{BB962C8B-B14F-4D97-AF65-F5344CB8AC3E}">
        <p14:creationId xmlns:p14="http://schemas.microsoft.com/office/powerpoint/2010/main" val="30509399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8A3FA-F1C0-8576-7C54-E56361E6D9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C5251B5-9064-9684-9AEC-DCCABC74C6D9}"/>
              </a:ext>
            </a:extLst>
          </p:cNvPr>
          <p:cNvSpPr txBox="1"/>
          <p:nvPr/>
        </p:nvSpPr>
        <p:spPr>
          <a:xfrm>
            <a:off x="352931" y="4739950"/>
            <a:ext cx="10018296" cy="3062573"/>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tr-TR" sz="10400" kern="1200" dirty="0">
                <a:solidFill>
                  <a:schemeClr val="tx1">
                    <a:lumMod val="85000"/>
                    <a:lumOff val="15000"/>
                  </a:schemeClr>
                </a:solidFill>
                <a:latin typeface="+mj-lt"/>
                <a:ea typeface="+mj-ea"/>
                <a:cs typeface="+mj-cs"/>
              </a:rPr>
              <a:t>DEVAM EDEN PROJELER</a:t>
            </a:r>
            <a:endParaRPr lang="en-US" sz="10400" kern="1200" dirty="0">
              <a:solidFill>
                <a:schemeClr val="tx1">
                  <a:lumMod val="85000"/>
                  <a:lumOff val="15000"/>
                </a:schemeClr>
              </a:solidFill>
              <a:latin typeface="+mj-lt"/>
              <a:ea typeface="+mj-ea"/>
              <a:cs typeface="+mj-cs"/>
            </a:endParaRPr>
          </a:p>
        </p:txBody>
      </p:sp>
      <p:pic>
        <p:nvPicPr>
          <p:cNvPr id="9" name="Picture 8">
            <a:extLst>
              <a:ext uri="{FF2B5EF4-FFF2-40B4-BE49-F238E27FC236}">
                <a16:creationId xmlns:a16="http://schemas.microsoft.com/office/drawing/2014/main" id="{C7916D47-6B11-855A-C7D4-B353B62BE82B}"/>
              </a:ext>
            </a:extLst>
          </p:cNvPr>
          <p:cNvPicPr>
            <a:picLocks noChangeAspect="1"/>
          </p:cNvPicPr>
          <p:nvPr/>
        </p:nvPicPr>
        <p:blipFill>
          <a:blip r:embed="rId2"/>
          <a:stretch>
            <a:fillRect/>
          </a:stretch>
        </p:blipFill>
        <p:spPr>
          <a:xfrm>
            <a:off x="10371227" y="2566474"/>
            <a:ext cx="5841008" cy="6811672"/>
          </a:xfrm>
          <a:prstGeom prst="rect">
            <a:avLst/>
          </a:prstGeom>
        </p:spPr>
      </p:pic>
      <p:pic>
        <p:nvPicPr>
          <p:cNvPr id="10" name="Picture 9">
            <a:extLst>
              <a:ext uri="{FF2B5EF4-FFF2-40B4-BE49-F238E27FC236}">
                <a16:creationId xmlns:a16="http://schemas.microsoft.com/office/drawing/2014/main" id="{7B122AE1-4474-772B-B037-E8320544A8D6}"/>
              </a:ext>
            </a:extLst>
          </p:cNvPr>
          <p:cNvPicPr>
            <a:picLocks noChangeAspect="1"/>
          </p:cNvPicPr>
          <p:nvPr/>
        </p:nvPicPr>
        <p:blipFill>
          <a:blip r:embed="rId3"/>
          <a:stretch>
            <a:fillRect/>
          </a:stretch>
        </p:blipFill>
        <p:spPr>
          <a:xfrm>
            <a:off x="17364697" y="2566474"/>
            <a:ext cx="5841008" cy="6811672"/>
          </a:xfrm>
          <a:prstGeom prst="rect">
            <a:avLst/>
          </a:prstGeom>
        </p:spPr>
      </p:pic>
    </p:spTree>
    <p:extLst>
      <p:ext uri="{BB962C8B-B14F-4D97-AF65-F5344CB8AC3E}">
        <p14:creationId xmlns:p14="http://schemas.microsoft.com/office/powerpoint/2010/main" val="37938665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CB6CEFF-C5A2-49BF-8CCE-709AC92254E4}"/>
              </a:ext>
            </a:extLst>
          </p:cNvPr>
          <p:cNvPicPr>
            <a:picLocks noChangeAspect="1"/>
          </p:cNvPicPr>
          <p:nvPr/>
        </p:nvPicPr>
        <p:blipFill>
          <a:blip r:embed="rId2"/>
          <a:stretch>
            <a:fillRect/>
          </a:stretch>
        </p:blipFill>
        <p:spPr>
          <a:xfrm>
            <a:off x="7776186" y="3012374"/>
            <a:ext cx="5589045" cy="6556066"/>
          </a:xfrm>
          <a:prstGeom prst="rect">
            <a:avLst/>
          </a:prstGeom>
        </p:spPr>
      </p:pic>
      <p:pic>
        <p:nvPicPr>
          <p:cNvPr id="27" name="Picture 26">
            <a:extLst>
              <a:ext uri="{FF2B5EF4-FFF2-40B4-BE49-F238E27FC236}">
                <a16:creationId xmlns:a16="http://schemas.microsoft.com/office/drawing/2014/main" id="{693F382F-0AB8-AD8C-A7B9-F306E49A9B2A}"/>
              </a:ext>
            </a:extLst>
          </p:cNvPr>
          <p:cNvPicPr>
            <a:picLocks noChangeAspect="1"/>
          </p:cNvPicPr>
          <p:nvPr/>
        </p:nvPicPr>
        <p:blipFill>
          <a:blip r:embed="rId3"/>
          <a:stretch>
            <a:fillRect/>
          </a:stretch>
        </p:blipFill>
        <p:spPr>
          <a:xfrm>
            <a:off x="13365231" y="3012374"/>
            <a:ext cx="5589045" cy="6536895"/>
          </a:xfrm>
          <a:prstGeom prst="rect">
            <a:avLst/>
          </a:prstGeom>
        </p:spPr>
      </p:pic>
      <p:sp>
        <p:nvSpPr>
          <p:cNvPr id="5" name="TextBox 4">
            <a:extLst>
              <a:ext uri="{FF2B5EF4-FFF2-40B4-BE49-F238E27FC236}">
                <a16:creationId xmlns:a16="http://schemas.microsoft.com/office/drawing/2014/main" id="{0449EE4C-BCC3-A1A0-EFAE-3955F6F6FA37}"/>
              </a:ext>
            </a:extLst>
          </p:cNvPr>
          <p:cNvSpPr txBox="1"/>
          <p:nvPr/>
        </p:nvSpPr>
        <p:spPr>
          <a:xfrm>
            <a:off x="352931" y="4739950"/>
            <a:ext cx="8301865" cy="3062573"/>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tr-TR" sz="10400" kern="1200" dirty="0">
                <a:solidFill>
                  <a:schemeClr val="tx1">
                    <a:lumMod val="85000"/>
                    <a:lumOff val="15000"/>
                  </a:schemeClr>
                </a:solidFill>
                <a:latin typeface="+mj-lt"/>
                <a:ea typeface="+mj-ea"/>
                <a:cs typeface="+mj-cs"/>
              </a:rPr>
              <a:t>BEKLEYEN</a:t>
            </a:r>
          </a:p>
          <a:p>
            <a:pPr algn="l" defTabSz="914400" hangingPunct="1">
              <a:lnSpc>
                <a:spcPct val="90000"/>
              </a:lnSpc>
              <a:spcBef>
                <a:spcPct val="0"/>
              </a:spcBef>
              <a:spcAft>
                <a:spcPts val="600"/>
              </a:spcAft>
            </a:pPr>
            <a:r>
              <a:rPr lang="tr-TR" sz="10400" kern="1200" dirty="0">
                <a:solidFill>
                  <a:schemeClr val="tx1">
                    <a:lumMod val="85000"/>
                    <a:lumOff val="15000"/>
                  </a:schemeClr>
                </a:solidFill>
                <a:latin typeface="+mj-lt"/>
                <a:ea typeface="+mj-ea"/>
                <a:cs typeface="+mj-cs"/>
              </a:rPr>
              <a:t>PROJELER</a:t>
            </a:r>
            <a:endParaRPr lang="en-US" sz="10400" kern="1200" dirty="0">
              <a:solidFill>
                <a:schemeClr val="tx1">
                  <a:lumMod val="85000"/>
                  <a:lumOff val="15000"/>
                </a:schemeClr>
              </a:solidFill>
              <a:latin typeface="+mj-lt"/>
              <a:ea typeface="+mj-ea"/>
              <a:cs typeface="+mj-cs"/>
            </a:endParaRPr>
          </a:p>
        </p:txBody>
      </p:sp>
      <p:pic>
        <p:nvPicPr>
          <p:cNvPr id="2" name="Picture 1">
            <a:extLst>
              <a:ext uri="{FF2B5EF4-FFF2-40B4-BE49-F238E27FC236}">
                <a16:creationId xmlns:a16="http://schemas.microsoft.com/office/drawing/2014/main" id="{BB44562A-6381-4137-383B-355217EAF413}"/>
              </a:ext>
            </a:extLst>
          </p:cNvPr>
          <p:cNvPicPr>
            <a:picLocks noChangeAspect="1"/>
          </p:cNvPicPr>
          <p:nvPr/>
        </p:nvPicPr>
        <p:blipFill>
          <a:blip r:embed="rId4"/>
          <a:stretch>
            <a:fillRect/>
          </a:stretch>
        </p:blipFill>
        <p:spPr>
          <a:xfrm>
            <a:off x="18954276" y="3012374"/>
            <a:ext cx="5638215" cy="6556066"/>
          </a:xfrm>
          <a:prstGeom prst="rect">
            <a:avLst/>
          </a:prstGeom>
        </p:spPr>
      </p:pic>
    </p:spTree>
    <p:extLst>
      <p:ext uri="{BB962C8B-B14F-4D97-AF65-F5344CB8AC3E}">
        <p14:creationId xmlns:p14="http://schemas.microsoft.com/office/powerpoint/2010/main" val="41792947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9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AF652A-117D-7274-F420-8FEB4019B3DE}"/>
              </a:ext>
            </a:extLst>
          </p:cNvPr>
          <p:cNvSpPr txBox="1"/>
          <p:nvPr/>
        </p:nvSpPr>
        <p:spPr>
          <a:xfrm>
            <a:off x="1280159" y="650738"/>
            <a:ext cx="9307629" cy="3913682"/>
          </a:xfrm>
          <a:prstGeom prst="rect">
            <a:avLst/>
          </a:prstGeom>
        </p:spPr>
        <p:style>
          <a:lnRef idx="0">
            <a:scrgbClr r="0" g="0" b="0"/>
          </a:lnRef>
          <a:fillRef idx="0">
            <a:scrgbClr r="0" g="0" b="0"/>
          </a:fillRef>
          <a:effectRef idx="0">
            <a:scrgbClr r="0" g="0" b="0"/>
          </a:effectRef>
          <a:fontRef idx="none"/>
        </p:style>
        <p:txBody>
          <a:bodyPr vert="horz" lIns="91440" tIns="45720" rIns="91440" bIns="45720" rtlCol="0" anchor="b">
            <a:normAutofit/>
          </a:bodyPr>
          <a:lstStyle/>
          <a:p>
            <a:pPr algn="l" defTabSz="914400" hangingPunct="1">
              <a:lnSpc>
                <a:spcPct val="90000"/>
              </a:lnSpc>
              <a:spcBef>
                <a:spcPct val="0"/>
              </a:spcBef>
              <a:spcAft>
                <a:spcPts val="600"/>
              </a:spcAft>
            </a:pPr>
            <a:r>
              <a:rPr lang="tr-TR" sz="10800" kern="1200" dirty="0">
                <a:solidFill>
                  <a:schemeClr val="tx1">
                    <a:lumMod val="85000"/>
                    <a:lumOff val="15000"/>
                  </a:schemeClr>
                </a:solidFill>
                <a:latin typeface="+mj-lt"/>
                <a:ea typeface="+mj-ea"/>
                <a:cs typeface="+mj-cs"/>
              </a:rPr>
              <a:t>Teşekkürler</a:t>
            </a:r>
            <a:r>
              <a:rPr lang="en-US" sz="10800" kern="1200" dirty="0">
                <a:solidFill>
                  <a:schemeClr val="tx1">
                    <a:lumMod val="85000"/>
                    <a:lumOff val="15000"/>
                  </a:schemeClr>
                </a:solidFill>
                <a:latin typeface="+mj-lt"/>
                <a:ea typeface="+mj-ea"/>
                <a:cs typeface="+mj-cs"/>
              </a:rPr>
              <a:t>!</a:t>
            </a:r>
          </a:p>
        </p:txBody>
      </p:sp>
      <p:sp>
        <p:nvSpPr>
          <p:cNvPr id="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0160" y="5173988"/>
            <a:ext cx="6949440" cy="36576"/>
          </a:xfrm>
          <a:custGeom>
            <a:avLst/>
            <a:gdLst>
              <a:gd name="connsiteX0" fmla="*/ 0 w 6949440"/>
              <a:gd name="connsiteY0" fmla="*/ 0 h 36576"/>
              <a:gd name="connsiteX1" fmla="*/ 625450 w 6949440"/>
              <a:gd name="connsiteY1" fmla="*/ 0 h 36576"/>
              <a:gd name="connsiteX2" fmla="*/ 1181405 w 6949440"/>
              <a:gd name="connsiteY2" fmla="*/ 0 h 36576"/>
              <a:gd name="connsiteX3" fmla="*/ 1945843 w 6949440"/>
              <a:gd name="connsiteY3" fmla="*/ 0 h 36576"/>
              <a:gd name="connsiteX4" fmla="*/ 2710282 w 6949440"/>
              <a:gd name="connsiteY4" fmla="*/ 0 h 36576"/>
              <a:gd name="connsiteX5" fmla="*/ 3405226 w 6949440"/>
              <a:gd name="connsiteY5" fmla="*/ 0 h 36576"/>
              <a:gd name="connsiteX6" fmla="*/ 3891686 w 6949440"/>
              <a:gd name="connsiteY6" fmla="*/ 0 h 36576"/>
              <a:gd name="connsiteX7" fmla="*/ 4656125 w 6949440"/>
              <a:gd name="connsiteY7" fmla="*/ 0 h 36576"/>
              <a:gd name="connsiteX8" fmla="*/ 5142586 w 6949440"/>
              <a:gd name="connsiteY8" fmla="*/ 0 h 36576"/>
              <a:gd name="connsiteX9" fmla="*/ 5629046 w 6949440"/>
              <a:gd name="connsiteY9" fmla="*/ 0 h 36576"/>
              <a:gd name="connsiteX10" fmla="*/ 6949440 w 6949440"/>
              <a:gd name="connsiteY10" fmla="*/ 0 h 36576"/>
              <a:gd name="connsiteX11" fmla="*/ 6949440 w 6949440"/>
              <a:gd name="connsiteY11" fmla="*/ 36576 h 36576"/>
              <a:gd name="connsiteX12" fmla="*/ 6115507 w 6949440"/>
              <a:gd name="connsiteY12" fmla="*/ 36576 h 36576"/>
              <a:gd name="connsiteX13" fmla="*/ 5420563 w 6949440"/>
              <a:gd name="connsiteY13" fmla="*/ 36576 h 36576"/>
              <a:gd name="connsiteX14" fmla="*/ 4586630 w 6949440"/>
              <a:gd name="connsiteY14" fmla="*/ 36576 h 36576"/>
              <a:gd name="connsiteX15" fmla="*/ 4030675 w 6949440"/>
              <a:gd name="connsiteY15" fmla="*/ 36576 h 36576"/>
              <a:gd name="connsiteX16" fmla="*/ 3335731 w 6949440"/>
              <a:gd name="connsiteY16" fmla="*/ 36576 h 36576"/>
              <a:gd name="connsiteX17" fmla="*/ 2501798 w 6949440"/>
              <a:gd name="connsiteY17" fmla="*/ 36576 h 36576"/>
              <a:gd name="connsiteX18" fmla="*/ 1876349 w 6949440"/>
              <a:gd name="connsiteY18" fmla="*/ 36576 h 36576"/>
              <a:gd name="connsiteX19" fmla="*/ 1042416 w 6949440"/>
              <a:gd name="connsiteY19" fmla="*/ 36576 h 36576"/>
              <a:gd name="connsiteX20" fmla="*/ 0 w 6949440"/>
              <a:gd name="connsiteY20" fmla="*/ 36576 h 36576"/>
              <a:gd name="connsiteX21" fmla="*/ 0 w 6949440"/>
              <a:gd name="connsiteY21" fmla="*/ 0 h 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49440" h="36576" fill="none" extrusionOk="0">
                <a:moveTo>
                  <a:pt x="0" y="0"/>
                </a:moveTo>
                <a:cubicBezTo>
                  <a:pt x="258497" y="9297"/>
                  <a:pt x="407807" y="-18405"/>
                  <a:pt x="625450" y="0"/>
                </a:cubicBezTo>
                <a:cubicBezTo>
                  <a:pt x="843093" y="18405"/>
                  <a:pt x="999015" y="-26184"/>
                  <a:pt x="1181405" y="0"/>
                </a:cubicBezTo>
                <a:cubicBezTo>
                  <a:pt x="1363796" y="26184"/>
                  <a:pt x="1683622" y="-2693"/>
                  <a:pt x="1945843" y="0"/>
                </a:cubicBezTo>
                <a:cubicBezTo>
                  <a:pt x="2208064" y="2693"/>
                  <a:pt x="2441799" y="25043"/>
                  <a:pt x="2710282" y="0"/>
                </a:cubicBezTo>
                <a:cubicBezTo>
                  <a:pt x="2978765" y="-25043"/>
                  <a:pt x="3067236" y="31163"/>
                  <a:pt x="3405226" y="0"/>
                </a:cubicBezTo>
                <a:cubicBezTo>
                  <a:pt x="3743216" y="-31163"/>
                  <a:pt x="3709212" y="-10243"/>
                  <a:pt x="3891686" y="0"/>
                </a:cubicBezTo>
                <a:cubicBezTo>
                  <a:pt x="4074160" y="10243"/>
                  <a:pt x="4289131" y="-21245"/>
                  <a:pt x="4656125" y="0"/>
                </a:cubicBezTo>
                <a:cubicBezTo>
                  <a:pt x="5023119" y="21245"/>
                  <a:pt x="4974341" y="-6180"/>
                  <a:pt x="5142586" y="0"/>
                </a:cubicBezTo>
                <a:cubicBezTo>
                  <a:pt x="5310831" y="6180"/>
                  <a:pt x="5410735" y="-3376"/>
                  <a:pt x="5629046" y="0"/>
                </a:cubicBezTo>
                <a:cubicBezTo>
                  <a:pt x="5847357" y="3376"/>
                  <a:pt x="6462655" y="40363"/>
                  <a:pt x="6949440" y="0"/>
                </a:cubicBezTo>
                <a:cubicBezTo>
                  <a:pt x="6950776" y="14036"/>
                  <a:pt x="6948002" y="18623"/>
                  <a:pt x="6949440" y="36576"/>
                </a:cubicBezTo>
                <a:cubicBezTo>
                  <a:pt x="6623462" y="17455"/>
                  <a:pt x="6369711" y="22107"/>
                  <a:pt x="6115507" y="36576"/>
                </a:cubicBezTo>
                <a:cubicBezTo>
                  <a:pt x="5861303" y="51045"/>
                  <a:pt x="5644171" y="52892"/>
                  <a:pt x="5420563" y="36576"/>
                </a:cubicBezTo>
                <a:cubicBezTo>
                  <a:pt x="5196955" y="20260"/>
                  <a:pt x="4970928" y="63872"/>
                  <a:pt x="4586630" y="36576"/>
                </a:cubicBezTo>
                <a:cubicBezTo>
                  <a:pt x="4202332" y="9280"/>
                  <a:pt x="4230352" y="42653"/>
                  <a:pt x="4030675" y="36576"/>
                </a:cubicBezTo>
                <a:cubicBezTo>
                  <a:pt x="3830999" y="30499"/>
                  <a:pt x="3610423" y="31125"/>
                  <a:pt x="3335731" y="36576"/>
                </a:cubicBezTo>
                <a:cubicBezTo>
                  <a:pt x="3061039" y="42027"/>
                  <a:pt x="2792562" y="38173"/>
                  <a:pt x="2501798" y="36576"/>
                </a:cubicBezTo>
                <a:cubicBezTo>
                  <a:pt x="2211034" y="34979"/>
                  <a:pt x="2068435" y="6707"/>
                  <a:pt x="1876349" y="36576"/>
                </a:cubicBezTo>
                <a:cubicBezTo>
                  <a:pt x="1684263" y="66445"/>
                  <a:pt x="1257330" y="29560"/>
                  <a:pt x="1042416" y="36576"/>
                </a:cubicBezTo>
                <a:cubicBezTo>
                  <a:pt x="827502" y="43592"/>
                  <a:pt x="333456" y="17904"/>
                  <a:pt x="0" y="36576"/>
                </a:cubicBezTo>
                <a:cubicBezTo>
                  <a:pt x="-44" y="24172"/>
                  <a:pt x="86" y="11981"/>
                  <a:pt x="0" y="0"/>
                </a:cubicBezTo>
                <a:close/>
              </a:path>
              <a:path w="6949440" h="36576" stroke="0" extrusionOk="0">
                <a:moveTo>
                  <a:pt x="0" y="0"/>
                </a:moveTo>
                <a:cubicBezTo>
                  <a:pt x="271875" y="-23518"/>
                  <a:pt x="381428" y="6804"/>
                  <a:pt x="555955" y="0"/>
                </a:cubicBezTo>
                <a:cubicBezTo>
                  <a:pt x="730483" y="-6804"/>
                  <a:pt x="978239" y="33438"/>
                  <a:pt x="1389888" y="0"/>
                </a:cubicBezTo>
                <a:cubicBezTo>
                  <a:pt x="1801537" y="-33438"/>
                  <a:pt x="1682936" y="6451"/>
                  <a:pt x="1876349" y="0"/>
                </a:cubicBezTo>
                <a:cubicBezTo>
                  <a:pt x="2069762" y="-6451"/>
                  <a:pt x="2227570" y="5351"/>
                  <a:pt x="2362810" y="0"/>
                </a:cubicBezTo>
                <a:cubicBezTo>
                  <a:pt x="2498050" y="-5351"/>
                  <a:pt x="2790947" y="32618"/>
                  <a:pt x="3057754" y="0"/>
                </a:cubicBezTo>
                <a:cubicBezTo>
                  <a:pt x="3324561" y="-32618"/>
                  <a:pt x="3460403" y="24807"/>
                  <a:pt x="3683203" y="0"/>
                </a:cubicBezTo>
                <a:cubicBezTo>
                  <a:pt x="3906003" y="-24807"/>
                  <a:pt x="4090944" y="3705"/>
                  <a:pt x="4447642" y="0"/>
                </a:cubicBezTo>
                <a:cubicBezTo>
                  <a:pt x="4804340" y="-3705"/>
                  <a:pt x="4787235" y="-26993"/>
                  <a:pt x="5003597" y="0"/>
                </a:cubicBezTo>
                <a:cubicBezTo>
                  <a:pt x="5219959" y="26993"/>
                  <a:pt x="5645855" y="23373"/>
                  <a:pt x="5837530" y="0"/>
                </a:cubicBezTo>
                <a:cubicBezTo>
                  <a:pt x="6029205" y="-23373"/>
                  <a:pt x="6619805" y="47868"/>
                  <a:pt x="6949440" y="0"/>
                </a:cubicBezTo>
                <a:cubicBezTo>
                  <a:pt x="6949742" y="16774"/>
                  <a:pt x="6948869" y="27779"/>
                  <a:pt x="6949440" y="36576"/>
                </a:cubicBezTo>
                <a:cubicBezTo>
                  <a:pt x="6803300" y="52771"/>
                  <a:pt x="6582007" y="36693"/>
                  <a:pt x="6393485" y="36576"/>
                </a:cubicBezTo>
                <a:cubicBezTo>
                  <a:pt x="6204963" y="36459"/>
                  <a:pt x="6002492" y="17516"/>
                  <a:pt x="5837530" y="36576"/>
                </a:cubicBezTo>
                <a:cubicBezTo>
                  <a:pt x="5672568" y="55636"/>
                  <a:pt x="5520546" y="27893"/>
                  <a:pt x="5212080" y="36576"/>
                </a:cubicBezTo>
                <a:cubicBezTo>
                  <a:pt x="4903614" y="45260"/>
                  <a:pt x="4838281" y="36158"/>
                  <a:pt x="4725619" y="36576"/>
                </a:cubicBezTo>
                <a:cubicBezTo>
                  <a:pt x="4612957" y="36994"/>
                  <a:pt x="4351697" y="27448"/>
                  <a:pt x="4100170" y="36576"/>
                </a:cubicBezTo>
                <a:cubicBezTo>
                  <a:pt x="3848643" y="45704"/>
                  <a:pt x="3746852" y="38176"/>
                  <a:pt x="3544214" y="36576"/>
                </a:cubicBezTo>
                <a:cubicBezTo>
                  <a:pt x="3341576" y="34976"/>
                  <a:pt x="2981167" y="39701"/>
                  <a:pt x="2710282" y="36576"/>
                </a:cubicBezTo>
                <a:cubicBezTo>
                  <a:pt x="2439397" y="33451"/>
                  <a:pt x="2228375" y="14959"/>
                  <a:pt x="1945843" y="36576"/>
                </a:cubicBezTo>
                <a:cubicBezTo>
                  <a:pt x="1663311" y="58193"/>
                  <a:pt x="1580554" y="16658"/>
                  <a:pt x="1459382" y="36576"/>
                </a:cubicBezTo>
                <a:cubicBezTo>
                  <a:pt x="1338210" y="56494"/>
                  <a:pt x="1010083" y="48133"/>
                  <a:pt x="764438" y="36576"/>
                </a:cubicBezTo>
                <a:cubicBezTo>
                  <a:pt x="518793" y="25019"/>
                  <a:pt x="340449" y="41120"/>
                  <a:pt x="0" y="36576"/>
                </a:cubicBezTo>
                <a:cubicBezTo>
                  <a:pt x="566" y="19755"/>
                  <a:pt x="-1" y="873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9585CC-D727-E941-C5FA-123B6EDC5AAF}"/>
              </a:ext>
            </a:extLst>
          </p:cNvPr>
          <p:cNvSpPr txBox="1"/>
          <p:nvPr/>
        </p:nvSpPr>
        <p:spPr>
          <a:xfrm>
            <a:off x="1280160" y="5354282"/>
            <a:ext cx="17368787" cy="9805507"/>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ormAutofit/>
          </a:bodyPr>
          <a:lstStyle/>
          <a:p>
            <a:pPr marR="0" algn="l" defTabSz="914400" fontAlgn="auto" hangingPunct="1">
              <a:lnSpc>
                <a:spcPct val="200000"/>
              </a:lnSpc>
              <a:spcBef>
                <a:spcPts val="1000"/>
              </a:spcBef>
              <a:spcAft>
                <a:spcPts val="0"/>
              </a:spcAft>
              <a:buClrTx/>
              <a:buSzTx/>
              <a:tabLst/>
            </a:pPr>
            <a:r>
              <a:rPr kumimoji="0" lang="tr-TR" sz="4800" b="1" i="0" u="none" strike="noStrike" kern="1200" cap="none" spc="0" normalizeH="0" baseline="0" dirty="0">
                <a:ln>
                  <a:noFill/>
                </a:ln>
                <a:solidFill>
                  <a:schemeClr val="tx1">
                    <a:lumMod val="85000"/>
                    <a:lumOff val="15000"/>
                  </a:schemeClr>
                </a:solidFill>
                <a:effectLst/>
                <a:uFillTx/>
                <a:latin typeface="+mn-lt"/>
                <a:ea typeface="+mn-ea"/>
                <a:cs typeface="+mn-cs"/>
                <a:sym typeface="Helvetica Neue"/>
              </a:rPr>
              <a:t>Merkez</a:t>
            </a:r>
            <a:endParaRPr kumimoji="0" lang="en-US" sz="4800" b="1" i="0" u="none" strike="noStrike" kern="1200" cap="none" spc="0" normalizeH="0" baseline="0" dirty="0">
              <a:ln>
                <a:noFill/>
              </a:ln>
              <a:solidFill>
                <a:schemeClr val="tx1">
                  <a:lumMod val="85000"/>
                  <a:lumOff val="15000"/>
                </a:schemeClr>
              </a:solidFill>
              <a:effectLst/>
              <a:uFillTx/>
              <a:latin typeface="+mn-lt"/>
              <a:ea typeface="+mn-ea"/>
              <a:cs typeface="+mn-cs"/>
              <a:sym typeface="Helvetica Neue"/>
            </a:endParaRPr>
          </a:p>
          <a:p>
            <a:pPr marR="0" algn="l" defTabSz="914400" fontAlgn="auto" hangingPunct="1">
              <a:spcBef>
                <a:spcPts val="1000"/>
              </a:spcBef>
              <a:spcAft>
                <a:spcPts val="0"/>
              </a:spcAft>
              <a:buClrTx/>
              <a:buSzTx/>
              <a:tabLst/>
            </a:pPr>
            <a:r>
              <a:rPr lang="en-US" sz="4400" b="0" kern="1200" dirty="0" err="1">
                <a:solidFill>
                  <a:schemeClr val="tx1">
                    <a:lumMod val="85000"/>
                    <a:lumOff val="15000"/>
                  </a:schemeClr>
                </a:solidFill>
                <a:latin typeface="+mn-lt"/>
                <a:ea typeface="+mn-ea"/>
                <a:cs typeface="+mn-cs"/>
              </a:rPr>
              <a:t>Koç</a:t>
            </a:r>
            <a:r>
              <a:rPr lang="en-US" sz="4400" b="0" kern="1200" dirty="0">
                <a:solidFill>
                  <a:schemeClr val="tx1">
                    <a:lumMod val="85000"/>
                    <a:lumOff val="15000"/>
                  </a:schemeClr>
                </a:solidFill>
                <a:latin typeface="+mn-lt"/>
                <a:ea typeface="+mn-ea"/>
                <a:cs typeface="+mn-cs"/>
              </a:rPr>
              <a:t> </a:t>
            </a:r>
            <a:r>
              <a:rPr lang="tr-TR" sz="4400" b="0" kern="1200" dirty="0">
                <a:solidFill>
                  <a:schemeClr val="tx1">
                    <a:lumMod val="85000"/>
                    <a:lumOff val="15000"/>
                  </a:schemeClr>
                </a:solidFill>
                <a:latin typeface="+mn-lt"/>
                <a:ea typeface="+mn-ea"/>
                <a:cs typeface="+mn-cs"/>
              </a:rPr>
              <a:t>Kuleleri</a:t>
            </a:r>
            <a:r>
              <a:rPr lang="en-US" sz="4400" b="0" kern="1200" dirty="0">
                <a:solidFill>
                  <a:schemeClr val="tx1">
                    <a:lumMod val="85000"/>
                    <a:lumOff val="15000"/>
                  </a:schemeClr>
                </a:solidFill>
                <a:latin typeface="+mn-lt"/>
                <a:ea typeface="+mn-ea"/>
                <a:cs typeface="+mn-cs"/>
              </a:rPr>
              <a:t>, </a:t>
            </a:r>
            <a:r>
              <a:rPr lang="en-US" sz="4400" b="0" kern="1200" dirty="0" err="1">
                <a:solidFill>
                  <a:schemeClr val="tx1">
                    <a:lumMod val="85000"/>
                    <a:lumOff val="15000"/>
                  </a:schemeClr>
                </a:solidFill>
                <a:latin typeface="+mn-lt"/>
                <a:ea typeface="+mn-ea"/>
                <a:cs typeface="+mn-cs"/>
              </a:rPr>
              <a:t>Söğütözü</a:t>
            </a:r>
            <a:r>
              <a:rPr lang="en-US" sz="4400" b="0" kern="1200" dirty="0">
                <a:solidFill>
                  <a:schemeClr val="tx1">
                    <a:lumMod val="85000"/>
                    <a:lumOff val="15000"/>
                  </a:schemeClr>
                </a:solidFill>
                <a:latin typeface="+mn-lt"/>
                <a:ea typeface="+mn-ea"/>
                <a:cs typeface="+mn-cs"/>
              </a:rPr>
              <a:t> Mah. </a:t>
            </a:r>
            <a:r>
              <a:rPr lang="en-US" sz="4400" b="0" kern="1200" dirty="0" err="1">
                <a:solidFill>
                  <a:schemeClr val="tx1">
                    <a:lumMod val="85000"/>
                    <a:lumOff val="15000"/>
                  </a:schemeClr>
                </a:solidFill>
                <a:latin typeface="+mn-lt"/>
                <a:ea typeface="+mn-ea"/>
                <a:cs typeface="+mn-cs"/>
              </a:rPr>
              <a:t>Söğü</a:t>
            </a:r>
            <a:r>
              <a:rPr lang="tr-TR" sz="4400" b="0" kern="1200" dirty="0">
                <a:solidFill>
                  <a:schemeClr val="tx1">
                    <a:lumMod val="85000"/>
                    <a:lumOff val="15000"/>
                  </a:schemeClr>
                </a:solidFill>
                <a:latin typeface="+mn-lt"/>
                <a:ea typeface="+mn-ea"/>
                <a:cs typeface="+mn-cs"/>
              </a:rPr>
              <a:t>t</a:t>
            </a:r>
            <a:r>
              <a:rPr lang="en-US" sz="4400" b="0" kern="1200" dirty="0" err="1">
                <a:solidFill>
                  <a:schemeClr val="tx1">
                    <a:lumMod val="85000"/>
                    <a:lumOff val="15000"/>
                  </a:schemeClr>
                </a:solidFill>
                <a:latin typeface="+mn-lt"/>
                <a:ea typeface="+mn-ea"/>
                <a:cs typeface="+mn-cs"/>
              </a:rPr>
              <a:t>özü</a:t>
            </a:r>
            <a:r>
              <a:rPr lang="en-US" sz="4400" b="0" kern="1200" dirty="0">
                <a:solidFill>
                  <a:schemeClr val="tx1">
                    <a:lumMod val="85000"/>
                    <a:lumOff val="15000"/>
                  </a:schemeClr>
                </a:solidFill>
                <a:latin typeface="+mn-lt"/>
                <a:ea typeface="+mn-ea"/>
                <a:cs typeface="+mn-cs"/>
              </a:rPr>
              <a:t> Cad. No:2,</a:t>
            </a:r>
          </a:p>
          <a:p>
            <a:pPr marR="0" algn="l" defTabSz="914400" fontAlgn="auto" hangingPunct="1">
              <a:spcBef>
                <a:spcPts val="1000"/>
              </a:spcBef>
              <a:spcAft>
                <a:spcPts val="0"/>
              </a:spcAft>
              <a:buClrTx/>
              <a:buSzTx/>
              <a:tabLst/>
            </a:pPr>
            <a:r>
              <a:rPr lang="en-US" sz="4400" b="0" kern="1200" dirty="0">
                <a:solidFill>
                  <a:schemeClr val="tx1">
                    <a:lumMod val="85000"/>
                    <a:lumOff val="15000"/>
                  </a:schemeClr>
                </a:solidFill>
                <a:latin typeface="+mn-lt"/>
                <a:ea typeface="+mn-ea"/>
                <a:cs typeface="+mn-cs"/>
              </a:rPr>
              <a:t>A Blok, </a:t>
            </a:r>
            <a:r>
              <a:rPr lang="tr-TR" sz="4400" b="0" kern="1200" dirty="0">
                <a:solidFill>
                  <a:schemeClr val="tx1">
                    <a:lumMod val="85000"/>
                    <a:lumOff val="15000"/>
                  </a:schemeClr>
                </a:solidFill>
                <a:latin typeface="+mn-lt"/>
                <a:ea typeface="+mn-ea"/>
                <a:cs typeface="+mn-cs"/>
              </a:rPr>
              <a:t>Kat </a:t>
            </a:r>
            <a:r>
              <a:rPr lang="en-US" sz="4400" b="0" kern="1200" dirty="0">
                <a:solidFill>
                  <a:schemeClr val="tx1">
                    <a:lumMod val="85000"/>
                    <a:lumOff val="15000"/>
                  </a:schemeClr>
                </a:solidFill>
                <a:latin typeface="+mn-lt"/>
                <a:ea typeface="+mn-ea"/>
                <a:cs typeface="+mn-cs"/>
              </a:rPr>
              <a:t>20-21, </a:t>
            </a:r>
            <a:r>
              <a:rPr lang="en-US" sz="4400" b="0" kern="1200" dirty="0" err="1">
                <a:solidFill>
                  <a:schemeClr val="tx1">
                    <a:lumMod val="85000"/>
                    <a:lumOff val="15000"/>
                  </a:schemeClr>
                </a:solidFill>
                <a:latin typeface="+mn-lt"/>
                <a:ea typeface="+mn-ea"/>
                <a:cs typeface="+mn-cs"/>
              </a:rPr>
              <a:t>Ofi</a:t>
            </a:r>
            <a:r>
              <a:rPr lang="tr-TR" sz="4400" b="0" kern="1200" dirty="0">
                <a:solidFill>
                  <a:schemeClr val="tx1">
                    <a:lumMod val="85000"/>
                    <a:lumOff val="15000"/>
                  </a:schemeClr>
                </a:solidFill>
                <a:latin typeface="+mn-lt"/>
                <a:ea typeface="+mn-ea"/>
                <a:cs typeface="+mn-cs"/>
              </a:rPr>
              <a:t>s No</a:t>
            </a:r>
            <a:r>
              <a:rPr lang="en-US" sz="4400" b="0" kern="1200" dirty="0">
                <a:solidFill>
                  <a:schemeClr val="tx1">
                    <a:lumMod val="85000"/>
                    <a:lumOff val="15000"/>
                  </a:schemeClr>
                </a:solidFill>
                <a:latin typeface="+mn-lt"/>
                <a:ea typeface="+mn-ea"/>
                <a:cs typeface="+mn-cs"/>
              </a:rPr>
              <a:t>:60 </a:t>
            </a:r>
          </a:p>
          <a:p>
            <a:pPr marR="0" algn="l" defTabSz="914400" fontAlgn="auto" hangingPunct="1">
              <a:spcBef>
                <a:spcPts val="1000"/>
              </a:spcBef>
              <a:spcAft>
                <a:spcPts val="0"/>
              </a:spcAft>
              <a:buClrTx/>
              <a:buSzTx/>
              <a:tabLst/>
            </a:pPr>
            <a:r>
              <a:rPr lang="en-US" sz="4400" b="0" kern="1200" dirty="0" err="1">
                <a:solidFill>
                  <a:schemeClr val="tx1">
                    <a:lumMod val="85000"/>
                    <a:lumOff val="15000"/>
                  </a:schemeClr>
                </a:solidFill>
                <a:latin typeface="+mn-lt"/>
                <a:ea typeface="+mn-ea"/>
                <a:cs typeface="+mn-cs"/>
              </a:rPr>
              <a:t>Çankaya</a:t>
            </a:r>
            <a:r>
              <a:rPr lang="en-US" sz="4400" b="0" kern="1200" dirty="0">
                <a:solidFill>
                  <a:schemeClr val="tx1">
                    <a:lumMod val="85000"/>
                    <a:lumOff val="15000"/>
                  </a:schemeClr>
                </a:solidFill>
                <a:latin typeface="+mn-lt"/>
                <a:ea typeface="+mn-ea"/>
                <a:cs typeface="+mn-cs"/>
              </a:rPr>
              <a:t>/Ankara</a:t>
            </a:r>
          </a:p>
          <a:p>
            <a:pPr marR="0" algn="l" defTabSz="914400" fontAlgn="auto" hangingPunct="1">
              <a:lnSpc>
                <a:spcPct val="150000"/>
              </a:lnSpc>
              <a:spcBef>
                <a:spcPts val="1000"/>
              </a:spcBef>
              <a:spcAft>
                <a:spcPts val="0"/>
              </a:spcAft>
              <a:buClrTx/>
              <a:buSzTx/>
              <a:tabLst/>
            </a:pPr>
            <a:endParaRPr lang="tr-TR" sz="4400" b="0" kern="1200" dirty="0">
              <a:solidFill>
                <a:schemeClr val="tx1">
                  <a:lumMod val="85000"/>
                  <a:lumOff val="15000"/>
                </a:schemeClr>
              </a:solidFill>
              <a:latin typeface="+mn-lt"/>
              <a:ea typeface="+mn-ea"/>
              <a:cs typeface="+mn-cs"/>
            </a:endParaRPr>
          </a:p>
          <a:p>
            <a:pPr marR="0" algn="l" defTabSz="914400" fontAlgn="auto" hangingPunct="1">
              <a:spcBef>
                <a:spcPts val="1000"/>
              </a:spcBef>
              <a:spcAft>
                <a:spcPts val="0"/>
              </a:spcAft>
              <a:buClrTx/>
              <a:buSzTx/>
              <a:tabLst/>
            </a:pPr>
            <a:r>
              <a:rPr lang="tr-TR" sz="4400" b="0" kern="1200" dirty="0">
                <a:solidFill>
                  <a:schemeClr val="tx1">
                    <a:lumMod val="85000"/>
                    <a:lumOff val="15000"/>
                  </a:schemeClr>
                </a:solidFill>
                <a:latin typeface="+mn-lt"/>
                <a:ea typeface="+mn-ea"/>
                <a:cs typeface="+mn-cs"/>
              </a:rPr>
              <a:t>Telefon</a:t>
            </a:r>
            <a:r>
              <a:rPr lang="en-US" sz="4400" b="0" kern="1200" dirty="0">
                <a:solidFill>
                  <a:schemeClr val="tx1">
                    <a:lumMod val="85000"/>
                    <a:lumOff val="15000"/>
                  </a:schemeClr>
                </a:solidFill>
                <a:latin typeface="+mn-lt"/>
                <a:ea typeface="+mn-ea"/>
                <a:cs typeface="+mn-cs"/>
              </a:rPr>
              <a:t>: +(90) 312 299 25 95</a:t>
            </a:r>
          </a:p>
          <a:p>
            <a:pPr marR="0" algn="l" defTabSz="914400" fontAlgn="auto" hangingPunct="1">
              <a:spcBef>
                <a:spcPts val="1000"/>
              </a:spcBef>
              <a:spcAft>
                <a:spcPts val="0"/>
              </a:spcAft>
              <a:buClrTx/>
              <a:buSzTx/>
              <a:tabLst/>
            </a:pPr>
            <a:r>
              <a:rPr lang="en-US" sz="4400" b="0" kern="1200" dirty="0">
                <a:solidFill>
                  <a:schemeClr val="tx1">
                    <a:lumMod val="85000"/>
                    <a:lumOff val="15000"/>
                  </a:schemeClr>
                </a:solidFill>
                <a:latin typeface="+mn-lt"/>
                <a:ea typeface="+mn-ea"/>
                <a:cs typeface="+mn-cs"/>
              </a:rPr>
              <a:t>Fa</a:t>
            </a:r>
            <a:r>
              <a:rPr lang="tr-TR" sz="4400" b="0" kern="1200" dirty="0" err="1">
                <a:solidFill>
                  <a:schemeClr val="tx1">
                    <a:lumMod val="85000"/>
                    <a:lumOff val="15000"/>
                  </a:schemeClr>
                </a:solidFill>
                <a:latin typeface="+mn-lt"/>
                <a:ea typeface="+mn-ea"/>
                <a:cs typeface="+mn-cs"/>
              </a:rPr>
              <a:t>ks</a:t>
            </a:r>
            <a:r>
              <a:rPr lang="en-US" sz="4400" b="0" kern="1200" dirty="0">
                <a:solidFill>
                  <a:schemeClr val="tx1">
                    <a:lumMod val="85000"/>
                    <a:lumOff val="15000"/>
                  </a:schemeClr>
                </a:solidFill>
                <a:latin typeface="+mn-lt"/>
                <a:ea typeface="+mn-ea"/>
                <a:cs typeface="+mn-cs"/>
              </a:rPr>
              <a:t>: +(90) 312 299 25 96 </a:t>
            </a:r>
          </a:p>
          <a:p>
            <a:pPr marR="0" algn="l" defTabSz="914400" fontAlgn="auto" hangingPunct="1">
              <a:spcBef>
                <a:spcPts val="1000"/>
              </a:spcBef>
              <a:spcAft>
                <a:spcPts val="0"/>
              </a:spcAft>
              <a:buClrTx/>
              <a:buSzTx/>
              <a:tabLst/>
            </a:pPr>
            <a:r>
              <a:rPr lang="en-US" sz="4400" b="0" kern="1200" dirty="0">
                <a:solidFill>
                  <a:schemeClr val="tx1">
                    <a:lumMod val="85000"/>
                    <a:lumOff val="15000"/>
                  </a:schemeClr>
                </a:solidFill>
                <a:latin typeface="+mn-lt"/>
                <a:ea typeface="+mn-ea"/>
                <a:cs typeface="+mn-cs"/>
              </a:rPr>
              <a:t>info@ardbilisim.com.tr</a:t>
            </a:r>
          </a:p>
        </p:txBody>
      </p:sp>
      <p:pic>
        <p:nvPicPr>
          <p:cNvPr id="24" name="Picture 23">
            <a:extLst>
              <a:ext uri="{FF2B5EF4-FFF2-40B4-BE49-F238E27FC236}">
                <a16:creationId xmlns:a16="http://schemas.microsoft.com/office/drawing/2014/main" id="{9CB49ABF-BBDA-9BC4-3D30-E5B81D6482EB}"/>
              </a:ext>
            </a:extLst>
          </p:cNvPr>
          <p:cNvPicPr>
            <a:picLocks noChangeAspect="1"/>
          </p:cNvPicPr>
          <p:nvPr/>
        </p:nvPicPr>
        <p:blipFill rotWithShape="1">
          <a:blip r:embed="rId3"/>
          <a:srcRect l="14372" r="32257" b="-1"/>
          <a:stretch/>
        </p:blipFill>
        <p:spPr>
          <a:xfrm>
            <a:off x="14714141" y="10"/>
            <a:ext cx="9663763" cy="13715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280861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Özel 1">
      <a:majorFont>
        <a:latin typeface="Tahoma Bold"/>
        <a:ea typeface="Helvetica Neue Medium"/>
        <a:cs typeface="Helvetica Neue Medium"/>
      </a:majorFont>
      <a:minorFont>
        <a:latin typeface="Tahoma"/>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5dd8192-15e2-46a5-8a20-b6d8568cba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D3795C7B2D83419A8BAADC43E0D34B" ma:contentTypeVersion="9" ma:contentTypeDescription="Create a new document." ma:contentTypeScope="" ma:versionID="ab4621c8c402265f7118b3ebcbfd4135">
  <xsd:schema xmlns:xsd="http://www.w3.org/2001/XMLSchema" xmlns:xs="http://www.w3.org/2001/XMLSchema" xmlns:p="http://schemas.microsoft.com/office/2006/metadata/properties" xmlns:ns3="15dd8192-15e2-46a5-8a20-b6d8568cbacd" xmlns:ns4="d443c948-8b04-4658-b6e9-3b19fd90d259" targetNamespace="http://schemas.microsoft.com/office/2006/metadata/properties" ma:root="true" ma:fieldsID="826d51cf72dcafa8f119484cb13c0fb5" ns3:_="" ns4:_="">
    <xsd:import namespace="15dd8192-15e2-46a5-8a20-b6d8568cbacd"/>
    <xsd:import namespace="d443c948-8b04-4658-b6e9-3b19fd90d259"/>
    <xsd:element name="properties">
      <xsd:complexType>
        <xsd:sequence>
          <xsd:element name="documentManagement">
            <xsd:complexType>
              <xsd:all>
                <xsd:element ref="ns3:MediaServiceDateTaken" minOccurs="0"/>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d8192-15e2-46a5-8a20-b6d8568cbacd"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43c948-8b04-4658-b6e9-3b19fd90d2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F7AA1-3718-4BCE-908D-668F995D8A98}">
  <ds:schemaRefs>
    <ds:schemaRef ds:uri="http://purl.org/dc/terms/"/>
    <ds:schemaRef ds:uri="d443c948-8b04-4658-b6e9-3b19fd90d259"/>
    <ds:schemaRef ds:uri="15dd8192-15e2-46a5-8a20-b6d8568cbacd"/>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C64826-2B6D-445F-8BF5-B30707F3B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dd8192-15e2-46a5-8a20-b6d8568cbacd"/>
    <ds:schemaRef ds:uri="d443c948-8b04-4658-b6e9-3b19fd90d2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815498-26D2-4CA0-9C80-559F92433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1395</TotalTime>
  <Words>323</Words>
  <Application>Microsoft Office PowerPoint</Application>
  <PresentationFormat>Özel</PresentationFormat>
  <Paragraphs>48</Paragraphs>
  <Slides>9</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vt:i4>
      </vt:variant>
    </vt:vector>
  </HeadingPairs>
  <TitlesOfParts>
    <vt:vector size="16" baseType="lpstr">
      <vt:lpstr>Avenir Heavy</vt:lpstr>
      <vt:lpstr>Helvetica Light</vt:lpstr>
      <vt:lpstr>Helvetica Neue</vt:lpstr>
      <vt:lpstr>Open Sans</vt:lpstr>
      <vt:lpstr>Tahoma</vt:lpstr>
      <vt:lpstr>Unbounded</vt:lpstr>
      <vt:lpstr>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Kıvanc YANAR</dc:creator>
  <cp:lastModifiedBy>Gülçin OZANIRK</cp:lastModifiedBy>
  <cp:revision>61</cp:revision>
  <dcterms:modified xsi:type="dcterms:W3CDTF">2025-03-20T14:08:11Z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0x0101003AD3795C7B2D83419A8BAADC43E0D34B</vt:lpwstr>
  </property>
  <property fmtid="{D5CDD505-2E9C-101B-9397-08002B2CF9AE}" pid="3" name="MediaServiceImageTags">
    <vt:lpwstr/>
  </property>
</Properties>
</file>