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47BB0"/>
    <a:srgbClr val="5AB7DA"/>
    <a:srgbClr val="A3D3BC"/>
    <a:srgbClr val="AACC3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18" autoAdjust="0"/>
    <p:restoredTop sz="94660"/>
  </p:normalViewPr>
  <p:slideViewPr>
    <p:cSldViewPr snapToGrid="0">
      <p:cViewPr varScale="1">
        <p:scale>
          <a:sx n="63" d="100"/>
          <a:sy n="63" d="100"/>
        </p:scale>
        <p:origin x="132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Modifier le style des sous-titres du masque</a:t>
            </a:r>
            <a:endParaRPr lang="en-US" dirty="0"/>
          </a:p>
        </p:txBody>
      </p:sp>
      <p:sp>
        <p:nvSpPr>
          <p:cNvPr id="6" name="ZoneTexte 5"/>
          <p:cNvSpPr txBox="1"/>
          <p:nvPr userDrawn="1"/>
        </p:nvSpPr>
        <p:spPr>
          <a:xfrm>
            <a:off x="7055142" y="6514130"/>
            <a:ext cx="23489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dirty="0">
                <a:solidFill>
                  <a:schemeClr val="bg1"/>
                </a:solidFill>
              </a:rPr>
              <a:t>3-4 of June 2025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0FFC5CB-4C26-3597-85AF-376DB3BFFC7E}"/>
              </a:ext>
            </a:extLst>
          </p:cNvPr>
          <p:cNvSpPr/>
          <p:nvPr userDrawn="1"/>
        </p:nvSpPr>
        <p:spPr>
          <a:xfrm>
            <a:off x="0" y="-1"/>
            <a:ext cx="9153525" cy="1982163"/>
          </a:xfrm>
          <a:prstGeom prst="rect">
            <a:avLst/>
          </a:prstGeom>
          <a:solidFill>
            <a:srgbClr val="247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 descr="Une image contenant texte, capture d’écran, Bleu électrique, graphisme&#10;&#10;Le contenu généré par l’IA peut être incorrect.">
            <a:extLst>
              <a:ext uri="{FF2B5EF4-FFF2-40B4-BE49-F238E27FC236}">
                <a16:creationId xmlns:a16="http://schemas.microsoft.com/office/drawing/2014/main" id="{35D87EE9-185D-D67C-446E-FEDC5AFDDBD5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12" y="49951"/>
            <a:ext cx="9103688" cy="1882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6166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-9525" y="23133"/>
            <a:ext cx="9153525" cy="1266825"/>
          </a:xfrm>
          <a:prstGeom prst="rect">
            <a:avLst/>
          </a:prstGeom>
          <a:solidFill>
            <a:srgbClr val="247BB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20650"/>
            <a:ext cx="7886700" cy="972000"/>
          </a:xfr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4" name="Slide Number Placeholder 5"/>
          <p:cNvSpPr txBox="1">
            <a:spLocks/>
          </p:cNvSpPr>
          <p:nvPr userDrawn="1"/>
        </p:nvSpPr>
        <p:spPr>
          <a:xfrm>
            <a:off x="7086600" y="651748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C9E825B-8BC9-4A4A-BCCB-9C54C48DB16B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5" name="Espace réservé du contenu 21"/>
          <p:cNvSpPr>
            <a:spLocks noGrp="1"/>
          </p:cNvSpPr>
          <p:nvPr>
            <p:ph sz="quarter" idx="10" hasCustomPrompt="1"/>
          </p:nvPr>
        </p:nvSpPr>
        <p:spPr>
          <a:xfrm>
            <a:off x="0" y="6572250"/>
            <a:ext cx="2428875" cy="28575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fr-FR" dirty="0"/>
              <a:t>3-4 of June 2025</a:t>
            </a:r>
          </a:p>
        </p:txBody>
      </p:sp>
    </p:spTree>
    <p:extLst>
      <p:ext uri="{BB962C8B-B14F-4D97-AF65-F5344CB8AC3E}">
        <p14:creationId xmlns:p14="http://schemas.microsoft.com/office/powerpoint/2010/main" val="25783340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739900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Rectangle 7"/>
          <p:cNvSpPr/>
          <p:nvPr userDrawn="1"/>
        </p:nvSpPr>
        <p:spPr>
          <a:xfrm>
            <a:off x="9525" y="6532561"/>
            <a:ext cx="9134475" cy="323850"/>
          </a:xfrm>
          <a:prstGeom prst="rect">
            <a:avLst/>
          </a:prstGeom>
          <a:solidFill>
            <a:srgbClr val="5AB7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14403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ewa.szkiladz@ncbr.gov.pl" TargetMode="External"/><Relationship Id="rId2" Type="http://schemas.openxmlformats.org/officeDocument/2006/relationships/hyperlink" Target="mailto:dagmara.robakowska-hyzorek@ncbr.gov.p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 idx="4294967295"/>
          </p:nvPr>
        </p:nvSpPr>
        <p:spPr>
          <a:xfrm>
            <a:off x="485775" y="2503487"/>
            <a:ext cx="7772400" cy="1008000"/>
          </a:xfrm>
        </p:spPr>
        <p:txBody>
          <a:bodyPr/>
          <a:lstStyle/>
          <a:p>
            <a:pPr algn="ctr"/>
            <a:r>
              <a:rPr lang="fr-FR" dirty="0"/>
              <a:t>Pi</a:t>
            </a:r>
            <a:r>
              <a:rPr lang="pl-PL" dirty="0"/>
              <a:t>t</a:t>
            </a:r>
            <a:r>
              <a:rPr lang="fr-FR" dirty="0"/>
              <a:t>ch Title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pl-PL" altLang="pl-PL" sz="2000" b="1" dirty="0"/>
              <a:t>Name</a:t>
            </a:r>
            <a:r>
              <a:rPr lang="pl-PL" altLang="pl-PL" sz="2000" dirty="0"/>
              <a:t> (edit)</a:t>
            </a:r>
          </a:p>
          <a:p>
            <a:pPr>
              <a:defRPr/>
            </a:pPr>
            <a:r>
              <a:rPr lang="pl-PL" altLang="pl-PL" sz="2000" b="1" dirty="0"/>
              <a:t>Organi</a:t>
            </a:r>
            <a:r>
              <a:rPr lang="fr-FR" altLang="pl-PL" sz="2000" b="1" dirty="0"/>
              <a:t>s</a:t>
            </a:r>
            <a:r>
              <a:rPr lang="pl-PL" altLang="pl-PL" sz="2000" b="1" dirty="0"/>
              <a:t>ation</a:t>
            </a:r>
            <a:r>
              <a:rPr lang="pl-PL" altLang="pl-PL" sz="2000" dirty="0"/>
              <a:t> (edit</a:t>
            </a:r>
            <a:r>
              <a:rPr lang="fr-FR" altLang="pl-PL" sz="2000" dirty="0"/>
              <a:t> - </a:t>
            </a:r>
            <a:r>
              <a:rPr lang="pl-PL" altLang="pl-PL" sz="2000" dirty="0"/>
              <a:t>the nature of your organisation e.g. SME, academic institution, public, private</a:t>
            </a:r>
            <a:r>
              <a:rPr lang="fr-FR" altLang="pl-PL" sz="2000" dirty="0"/>
              <a:t> </a:t>
            </a:r>
            <a:r>
              <a:rPr lang="pl-PL" altLang="pl-PL" sz="2000" dirty="0"/>
              <a:t>)</a:t>
            </a:r>
            <a:endParaRPr lang="fr-FR" altLang="pl-PL" sz="2000" dirty="0"/>
          </a:p>
          <a:p>
            <a:pPr>
              <a:defRPr/>
            </a:pPr>
            <a:r>
              <a:rPr lang="fr-FR" altLang="pl-PL" sz="2000" b="1" dirty="0"/>
              <a:t>Country</a:t>
            </a:r>
            <a:r>
              <a:rPr lang="fr-FR" altLang="pl-PL" sz="2000" dirty="0"/>
              <a:t> (</a:t>
            </a:r>
            <a:r>
              <a:rPr lang="fr-FR" altLang="pl-PL" sz="2000" dirty="0" err="1"/>
              <a:t>edit</a:t>
            </a:r>
            <a:r>
              <a:rPr lang="fr-FR" altLang="pl-PL" sz="2000" dirty="0"/>
              <a:t>)</a:t>
            </a:r>
          </a:p>
          <a:p>
            <a:pPr>
              <a:defRPr/>
            </a:pPr>
            <a:r>
              <a:rPr lang="fr-FR" altLang="pl-PL" sz="2000" b="1" dirty="0"/>
              <a:t>Contact </a:t>
            </a:r>
            <a:r>
              <a:rPr lang="fr-FR" altLang="pl-PL" sz="2000" b="1" dirty="0" err="1"/>
              <a:t>details</a:t>
            </a:r>
            <a:r>
              <a:rPr lang="fr-FR" altLang="pl-PL" sz="2000" b="1" dirty="0"/>
              <a:t> and organisation </a:t>
            </a:r>
            <a:r>
              <a:rPr lang="fr-FR" altLang="pl-PL" sz="2000" b="1" dirty="0" err="1"/>
              <a:t>website</a:t>
            </a:r>
            <a:r>
              <a:rPr lang="fr-FR" altLang="pl-PL" sz="2000" b="1" dirty="0"/>
              <a:t> </a:t>
            </a:r>
            <a:r>
              <a:rPr lang="fr-FR" altLang="pl-PL" sz="2000" dirty="0"/>
              <a:t>(</a:t>
            </a:r>
            <a:r>
              <a:rPr lang="fr-FR" altLang="pl-PL" sz="2000" dirty="0" err="1"/>
              <a:t>edit</a:t>
            </a:r>
            <a:r>
              <a:rPr lang="fr-FR" altLang="pl-PL" sz="2000" dirty="0"/>
              <a:t>)</a:t>
            </a:r>
            <a:endParaRPr lang="pl-PL" altLang="pl-PL" sz="2000" dirty="0"/>
          </a:p>
        </p:txBody>
      </p:sp>
    </p:spTree>
    <p:extLst>
      <p:ext uri="{BB962C8B-B14F-4D97-AF65-F5344CB8AC3E}">
        <p14:creationId xmlns:p14="http://schemas.microsoft.com/office/powerpoint/2010/main" val="675118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AC3D1E99-4CD9-94A5-5377-D5BD5971157C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76447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A0F2871-3415-2ADD-C321-CE106174B89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71056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AF67E69-6CB6-49EF-1F1F-710909008E4B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089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Instruction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/>
            </a:pPr>
            <a:r>
              <a:rPr lang="fr-FR" altLang="pl-PL" sz="2200" b="1" dirty="0" err="1"/>
              <a:t>Your</a:t>
            </a:r>
            <a:r>
              <a:rPr lang="fr-FR" altLang="pl-PL" sz="2200" b="1" dirty="0"/>
              <a:t> </a:t>
            </a:r>
            <a:r>
              <a:rPr lang="fr-FR" altLang="pl-PL" sz="2200" b="1" dirty="0" err="1"/>
              <a:t>presentation</a:t>
            </a:r>
            <a:r>
              <a:rPr lang="fr-FR" altLang="pl-PL" sz="2200" b="1" dirty="0"/>
              <a:t> </a:t>
            </a:r>
            <a:r>
              <a:rPr lang="fr-FR" altLang="pl-PL" sz="2200" b="1" dirty="0" err="1"/>
              <a:t>may</a:t>
            </a:r>
            <a:r>
              <a:rPr lang="fr-FR" altLang="pl-PL" sz="2200" b="1" dirty="0"/>
              <a:t> </a:t>
            </a:r>
            <a:r>
              <a:rPr lang="fr-FR" altLang="pl-PL" sz="2200" b="1" dirty="0" err="1"/>
              <a:t>contain</a:t>
            </a:r>
            <a:r>
              <a:rPr lang="fr-FR" altLang="pl-PL" sz="2200" b="1" dirty="0"/>
              <a:t> SEVERAL of the </a:t>
            </a:r>
            <a:r>
              <a:rPr lang="fr-FR" altLang="pl-PL" sz="2200" b="1" dirty="0" err="1"/>
              <a:t>following</a:t>
            </a:r>
            <a:r>
              <a:rPr lang="fr-FR" altLang="pl-PL" sz="2200" b="1" dirty="0"/>
              <a:t> items :</a:t>
            </a:r>
          </a:p>
          <a:p>
            <a:pPr marL="0" indent="0">
              <a:buNone/>
              <a:defRPr/>
            </a:pPr>
            <a:endParaRPr lang="pl-PL" altLang="pl-PL" sz="2200" b="1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T</a:t>
            </a:r>
            <a:r>
              <a:rPr lang="pl-PL" altLang="pl-PL" sz="2200" dirty="0"/>
              <a:t>he topic</a:t>
            </a:r>
            <a:r>
              <a:rPr lang="fr-FR" altLang="pl-PL" sz="2200" dirty="0"/>
              <a:t>(</a:t>
            </a:r>
            <a:r>
              <a:rPr lang="pl-PL" altLang="pl-PL" sz="2200" dirty="0"/>
              <a:t>s</a:t>
            </a:r>
            <a:r>
              <a:rPr lang="fr-FR" altLang="pl-PL" sz="2200" dirty="0"/>
              <a:t>)</a:t>
            </a:r>
            <a:r>
              <a:rPr lang="pl-PL" altLang="pl-PL" sz="2200" dirty="0"/>
              <a:t> you are interested in</a:t>
            </a:r>
            <a:endParaRPr lang="fr-FR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T</a:t>
            </a:r>
            <a:r>
              <a:rPr lang="pl-PL" altLang="pl-PL" sz="2200" dirty="0"/>
              <a:t>he objectives of your proposal</a:t>
            </a:r>
            <a:r>
              <a:rPr lang="fr-FR" altLang="pl-PL" sz="2200" dirty="0"/>
              <a:t> for a </a:t>
            </a:r>
            <a:r>
              <a:rPr lang="fr-FR" altLang="pl-PL" sz="2200" dirty="0" err="1"/>
              <a:t>project</a:t>
            </a:r>
            <a:r>
              <a:rPr lang="fr-FR" altLang="pl-PL" sz="2200" dirty="0"/>
              <a:t> </a:t>
            </a:r>
            <a:r>
              <a:rPr lang="fr-FR" altLang="pl-PL" sz="2200" dirty="0" err="1"/>
              <a:t>idea</a:t>
            </a:r>
            <a:endParaRPr lang="fr-FR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 err="1"/>
              <a:t>Your</a:t>
            </a:r>
            <a:r>
              <a:rPr lang="fr-FR" altLang="pl-PL" sz="2200" dirty="0"/>
              <a:t> and/or </a:t>
            </a:r>
            <a:r>
              <a:rPr lang="fr-FR" altLang="pl-PL" sz="2200" dirty="0" err="1"/>
              <a:t>your</a:t>
            </a:r>
            <a:r>
              <a:rPr lang="fr-FR" altLang="pl-PL" sz="2200" dirty="0"/>
              <a:t> organisation expertise in relation to the topic(s)</a:t>
            </a:r>
            <a:endParaRPr lang="pl-PL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A</a:t>
            </a:r>
            <a:r>
              <a:rPr lang="pl-PL" altLang="pl-PL" sz="2200" dirty="0"/>
              <a:t>n idea of the existing partnership</a:t>
            </a:r>
            <a:r>
              <a:rPr lang="fr-FR" altLang="pl-PL" sz="2200" dirty="0"/>
              <a:t>s</a:t>
            </a:r>
            <a:endParaRPr lang="pl-PL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T</a:t>
            </a:r>
            <a:r>
              <a:rPr lang="pl-PL" altLang="pl-PL" sz="2200" dirty="0"/>
              <a:t>he requirements for additional partner(s)</a:t>
            </a:r>
            <a:r>
              <a:rPr lang="fr-FR" altLang="pl-PL" sz="2200" dirty="0"/>
              <a:t> if </a:t>
            </a:r>
            <a:r>
              <a:rPr lang="fr-FR" altLang="pl-PL" sz="2200" dirty="0" err="1"/>
              <a:t>needed</a:t>
            </a:r>
            <a:endParaRPr lang="pl-PL" altLang="pl-PL" sz="2200" dirty="0"/>
          </a:p>
          <a:p>
            <a:pPr>
              <a:buFontTx/>
              <a:buChar char="•"/>
              <a:defRPr/>
            </a:pPr>
            <a:r>
              <a:rPr lang="fr-FR" altLang="pl-PL" sz="2200" dirty="0"/>
              <a:t>I</a:t>
            </a:r>
            <a:r>
              <a:rPr lang="pl-PL" altLang="pl-PL" sz="2200" dirty="0"/>
              <a:t>nvolvement in previous / ongoing projects in the area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DE2AC5E-AE9A-6D39-B42F-28C25A98D415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27123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Advice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28649" y="1739900"/>
            <a:ext cx="8354484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  <a:defRPr/>
            </a:pPr>
            <a:r>
              <a:rPr lang="pl-PL" altLang="pl-PL" sz="2200" b="1" dirty="0"/>
              <a:t>Please note:</a:t>
            </a:r>
          </a:p>
          <a:p>
            <a:pPr>
              <a:buFontTx/>
              <a:buChar char="•"/>
              <a:defRPr/>
            </a:pPr>
            <a:r>
              <a:rPr lang="pl-PL" altLang="pl-PL" sz="2200" dirty="0"/>
              <a:t>The </a:t>
            </a:r>
            <a:r>
              <a:rPr lang="pl-PL" altLang="pl-PL" sz="2200" dirty="0" err="1"/>
              <a:t>presentation</a:t>
            </a:r>
            <a:r>
              <a:rPr lang="pl-PL" altLang="pl-PL" sz="2200" dirty="0"/>
              <a:t> should be in English</a:t>
            </a:r>
            <a:r>
              <a:rPr lang="fr-FR" altLang="pl-PL" sz="2200" dirty="0"/>
              <a:t> </a:t>
            </a:r>
            <a:r>
              <a:rPr lang="pl-PL" altLang="pl-PL" sz="2200" dirty="0"/>
              <a:t>and </a:t>
            </a:r>
            <a:r>
              <a:rPr lang="fr-FR" altLang="pl-PL" sz="2200" dirty="0"/>
              <a:t>last</a:t>
            </a:r>
            <a:r>
              <a:rPr lang="pl-PL" altLang="pl-PL" sz="2200" dirty="0"/>
              <a:t> </a:t>
            </a:r>
            <a:r>
              <a:rPr lang="fr-FR" altLang="pl-PL" sz="2200" b="1" dirty="0"/>
              <a:t>maximum 5 minutes</a:t>
            </a:r>
            <a:endParaRPr lang="pl-PL" altLang="pl-PL" sz="2200" b="1" dirty="0"/>
          </a:p>
          <a:p>
            <a:pPr>
              <a:buFontTx/>
              <a:buChar char="•"/>
              <a:defRPr/>
            </a:pPr>
            <a:r>
              <a:rPr lang="pl-PL" altLang="pl-PL" sz="2200" dirty="0"/>
              <a:t>Do not overload your slides – provide links to additional material available on the web</a:t>
            </a:r>
          </a:p>
          <a:p>
            <a:pPr>
              <a:buFontTx/>
              <a:buChar char="•"/>
              <a:defRPr/>
            </a:pPr>
            <a:r>
              <a:rPr lang="pl-PL" altLang="pl-PL" sz="2200" dirty="0"/>
              <a:t>Do not use videos, </a:t>
            </a:r>
            <a:r>
              <a:rPr lang="pl-PL" altLang="pl-PL" sz="2200" dirty="0" err="1"/>
              <a:t>animations</a:t>
            </a:r>
            <a:r>
              <a:rPr lang="pl-PL" altLang="pl-PL" sz="2200" dirty="0"/>
              <a:t>, etc. – this might not work with the IT system used</a:t>
            </a:r>
          </a:p>
          <a:p>
            <a:pPr>
              <a:buFontTx/>
              <a:buChar char="•"/>
              <a:defRPr/>
            </a:pPr>
            <a:r>
              <a:rPr lang="pl-PL" altLang="pl-PL" sz="2200" dirty="0" err="1">
                <a:solidFill>
                  <a:srgbClr val="FF0000"/>
                </a:solidFill>
              </a:rPr>
              <a:t>Send</a:t>
            </a:r>
            <a:r>
              <a:rPr lang="pl-PL" altLang="pl-PL" sz="2200" dirty="0">
                <a:solidFill>
                  <a:srgbClr val="FF0000"/>
                </a:solidFill>
              </a:rPr>
              <a:t> your </a:t>
            </a:r>
            <a:r>
              <a:rPr lang="fr-FR" altLang="pl-PL" sz="2200" dirty="0">
                <a:solidFill>
                  <a:srgbClr val="FF0000"/>
                </a:solidFill>
              </a:rPr>
              <a:t>pitch </a:t>
            </a:r>
            <a:r>
              <a:rPr lang="pl-PL" altLang="pl-PL" sz="2200" dirty="0">
                <a:solidFill>
                  <a:srgbClr val="FF0000"/>
                </a:solidFill>
              </a:rPr>
              <a:t>in PPT and PDF format </a:t>
            </a:r>
            <a:r>
              <a:rPr lang="pl-PL" altLang="pl-PL" sz="2200" b="1" dirty="0" err="1">
                <a:solidFill>
                  <a:srgbClr val="FF0000"/>
                </a:solidFill>
              </a:rPr>
              <a:t>before</a:t>
            </a:r>
            <a:r>
              <a:rPr lang="pl-PL" altLang="pl-PL" sz="2200" b="1" dirty="0">
                <a:solidFill>
                  <a:srgbClr val="FF0000"/>
                </a:solidFill>
              </a:rPr>
              <a:t> </a:t>
            </a:r>
            <a:r>
              <a:rPr lang="fr-FR" altLang="pl-PL" sz="2200" b="1" dirty="0">
                <a:solidFill>
                  <a:srgbClr val="FF0000"/>
                </a:solidFill>
              </a:rPr>
              <a:t>2</a:t>
            </a:r>
            <a:r>
              <a:rPr lang="pl-PL" altLang="pl-PL" sz="2200" b="1" dirty="0">
                <a:solidFill>
                  <a:srgbClr val="FF0000"/>
                </a:solidFill>
              </a:rPr>
              <a:t>0</a:t>
            </a:r>
            <a:r>
              <a:rPr lang="fr-FR" altLang="pl-PL" sz="2200" b="1" dirty="0">
                <a:solidFill>
                  <a:srgbClr val="FF0000"/>
                </a:solidFill>
              </a:rPr>
              <a:t>.0</a:t>
            </a:r>
            <a:r>
              <a:rPr lang="pl-PL" altLang="pl-PL" sz="2200" b="1" dirty="0">
                <a:solidFill>
                  <a:srgbClr val="FF0000"/>
                </a:solidFill>
              </a:rPr>
              <a:t>5</a:t>
            </a:r>
            <a:r>
              <a:rPr lang="fr-FR" altLang="pl-PL" sz="2200" b="1" dirty="0">
                <a:solidFill>
                  <a:srgbClr val="FF0000"/>
                </a:solidFill>
              </a:rPr>
              <a:t>.2025</a:t>
            </a:r>
            <a:r>
              <a:rPr lang="pl-PL" altLang="pl-PL" sz="2200" b="1" dirty="0">
                <a:solidFill>
                  <a:srgbClr val="FF0000"/>
                </a:solidFill>
              </a:rPr>
              <a:t> </a:t>
            </a:r>
            <a:r>
              <a:rPr lang="pl-PL" altLang="pl-PL" sz="2200" dirty="0"/>
              <a:t>to </a:t>
            </a:r>
            <a:r>
              <a:rPr lang="pl-PL" altLang="pl-PL" sz="2200" dirty="0">
                <a:hlinkClick r:id="rId2"/>
              </a:rPr>
              <a:t>dagmara.robakowska-hyzorek@ncbr.gov.pl</a:t>
            </a:r>
            <a:r>
              <a:rPr lang="pl-PL" altLang="pl-PL" sz="2200" dirty="0"/>
              <a:t> </a:t>
            </a:r>
            <a:r>
              <a:rPr lang="fr-FR" sz="2200" dirty="0"/>
              <a:t>and</a:t>
            </a:r>
            <a:r>
              <a:rPr lang="pl-PL" sz="2200" dirty="0"/>
              <a:t> </a:t>
            </a:r>
            <a:r>
              <a:rPr lang="pl-PL" sz="2200" dirty="0">
                <a:hlinkClick r:id="rId3"/>
              </a:rPr>
              <a:t>ewa.szkiladz@ncbr.gov.pl</a:t>
            </a:r>
            <a:endParaRPr lang="pl-PL" sz="2200" dirty="0"/>
          </a:p>
          <a:p>
            <a:pPr>
              <a:buFontTx/>
              <a:buChar char="•"/>
              <a:defRPr/>
            </a:pPr>
            <a:r>
              <a:rPr lang="pl-PL" sz="2200" dirty="0"/>
              <a:t>T</a:t>
            </a:r>
            <a:r>
              <a:rPr lang="en-US" sz="2200" dirty="0"/>
              <a:t>he selection for pitching session will be announced on</a:t>
            </a:r>
            <a:r>
              <a:rPr lang="pl-PL" sz="2200" dirty="0"/>
              <a:t> </a:t>
            </a:r>
            <a:r>
              <a:rPr lang="pl-PL" sz="2200" b="1" dirty="0">
                <a:solidFill>
                  <a:srgbClr val="FF0000"/>
                </a:solidFill>
              </a:rPr>
              <a:t>26</a:t>
            </a:r>
            <a:r>
              <a:rPr lang="en-US" sz="2200" b="1" dirty="0">
                <a:solidFill>
                  <a:srgbClr val="FF0000"/>
                </a:solidFill>
              </a:rPr>
              <a:t>.0</a:t>
            </a:r>
            <a:r>
              <a:rPr lang="pl-PL" sz="2200" b="1" dirty="0">
                <a:solidFill>
                  <a:srgbClr val="FF0000"/>
                </a:solidFill>
              </a:rPr>
              <a:t>5</a:t>
            </a:r>
            <a:r>
              <a:rPr lang="en-US" sz="2200" b="1" dirty="0">
                <a:solidFill>
                  <a:srgbClr val="FF0000"/>
                </a:solidFill>
              </a:rPr>
              <a:t>.2025</a:t>
            </a:r>
            <a:endParaRPr lang="fr-FR" sz="2200" b="1" dirty="0">
              <a:solidFill>
                <a:srgbClr val="FF0000"/>
              </a:solidFill>
            </a:endParaRPr>
          </a:p>
          <a:p>
            <a:pPr>
              <a:buFontTx/>
              <a:buChar char="•"/>
              <a:defRPr/>
            </a:pPr>
            <a:r>
              <a:rPr lang="pl-PL" altLang="pl-PL" sz="2200" dirty="0" err="1"/>
              <a:t>All</a:t>
            </a:r>
            <a:r>
              <a:rPr lang="pl-PL" altLang="pl-PL" sz="2200" dirty="0"/>
              <a:t> s</a:t>
            </a:r>
            <a:r>
              <a:rPr lang="fr-FR" altLang="pl-PL" sz="2200" dirty="0" err="1"/>
              <a:t>ubmitted</a:t>
            </a:r>
            <a:r>
              <a:rPr lang="fr-FR" altLang="pl-PL" sz="2200" dirty="0"/>
              <a:t> </a:t>
            </a:r>
            <a:r>
              <a:rPr lang="fr-FR" altLang="pl-PL" sz="2200" dirty="0" err="1"/>
              <a:t>pitches</a:t>
            </a:r>
            <a:r>
              <a:rPr lang="fr-FR" altLang="pl-PL" sz="2200" dirty="0"/>
              <a:t> </a:t>
            </a:r>
            <a:r>
              <a:rPr lang="pl-PL" altLang="pl-PL" sz="2200" dirty="0"/>
              <a:t>will be made available on the partnering event website</a:t>
            </a:r>
            <a:r>
              <a:rPr lang="fr-FR" altLang="pl-PL" sz="2200" dirty="0"/>
              <a:t> </a:t>
            </a:r>
            <a:r>
              <a:rPr lang="fr-FR" altLang="pl-PL" sz="2200" dirty="0" err="1"/>
              <a:t>after</a:t>
            </a:r>
            <a:r>
              <a:rPr lang="fr-FR" altLang="pl-PL" sz="2200" dirty="0"/>
              <a:t> the </a:t>
            </a:r>
            <a:r>
              <a:rPr lang="fr-FR" altLang="pl-PL" sz="2200" dirty="0" err="1"/>
              <a:t>event</a:t>
            </a:r>
            <a:endParaRPr lang="pl-PL" altLang="pl-PL" sz="2200" dirty="0"/>
          </a:p>
          <a:p>
            <a:pPr>
              <a:buFontTx/>
              <a:buChar char="•"/>
              <a:defRPr/>
            </a:pPr>
            <a:endParaRPr lang="fr-FR" sz="2200" dirty="0"/>
          </a:p>
          <a:p>
            <a:pPr marL="0" indent="0">
              <a:buNone/>
              <a:defRPr/>
            </a:pPr>
            <a:endParaRPr lang="pl-PL" sz="2200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69959AD-6B5A-069D-C6BC-3C9C8E5964A2}"/>
              </a:ext>
            </a:extLst>
          </p:cNvPr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99104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1336</TotalTime>
  <Words>232</Words>
  <Application>Microsoft Office PowerPoint</Application>
  <PresentationFormat>Pokaz na ekranie (4:3)</PresentationFormat>
  <Paragraphs>22</Paragraphs>
  <Slides>6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Thème Office</vt:lpstr>
      <vt:lpstr>Pitch Title</vt:lpstr>
      <vt:lpstr>Prezentacja programu PowerPoint</vt:lpstr>
      <vt:lpstr>Prezentacja programu PowerPoint</vt:lpstr>
      <vt:lpstr>Prezentacja programu PowerPoint</vt:lpstr>
      <vt:lpstr>Instruction</vt:lpstr>
      <vt:lpstr>Advice</vt:lpstr>
    </vt:vector>
  </TitlesOfParts>
  <Company>INSERM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Sophie DECAMPS</dc:creator>
  <cp:lastModifiedBy>Ewa Szkiłądź</cp:lastModifiedBy>
  <cp:revision>26</cp:revision>
  <dcterms:created xsi:type="dcterms:W3CDTF">2022-11-21T19:30:20Z</dcterms:created>
  <dcterms:modified xsi:type="dcterms:W3CDTF">2025-04-18T05:53:20Z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b72bd6a-5f70-4f6e-be10-f745206756ad_Enabled">
    <vt:lpwstr>true</vt:lpwstr>
  </property>
  <property fmtid="{D5CDD505-2E9C-101B-9397-08002B2CF9AE}" pid="3" name="MSIP_Label_8b72bd6a-5f70-4f6e-be10-f745206756ad_SetDate">
    <vt:lpwstr>2025-02-22T08:50:10Z</vt:lpwstr>
  </property>
  <property fmtid="{D5CDD505-2E9C-101B-9397-08002B2CF9AE}" pid="4" name="MSIP_Label_8b72bd6a-5f70-4f6e-be10-f745206756ad_Method">
    <vt:lpwstr>Standard</vt:lpwstr>
  </property>
  <property fmtid="{D5CDD505-2E9C-101B-9397-08002B2CF9AE}" pid="5" name="MSIP_Label_8b72bd6a-5f70-4f6e-be10-f745206756ad_Name">
    <vt:lpwstr>K2 - informacja wewnętrzna</vt:lpwstr>
  </property>
  <property fmtid="{D5CDD505-2E9C-101B-9397-08002B2CF9AE}" pid="6" name="MSIP_Label_8b72bd6a-5f70-4f6e-be10-f745206756ad_SiteId">
    <vt:lpwstr>114511be-be5b-44a7-b2ab-a51e832dea9d</vt:lpwstr>
  </property>
  <property fmtid="{D5CDD505-2E9C-101B-9397-08002B2CF9AE}" pid="7" name="MSIP_Label_8b72bd6a-5f70-4f6e-be10-f745206756ad_ActionId">
    <vt:lpwstr>873ae5f2-48ef-4fe2-a673-83bec55cc6da</vt:lpwstr>
  </property>
  <property fmtid="{D5CDD505-2E9C-101B-9397-08002B2CF9AE}" pid="8" name="MSIP_Label_8b72bd6a-5f70-4f6e-be10-f745206756ad_ContentBits">
    <vt:lpwstr>2</vt:lpwstr>
  </property>
  <property fmtid="{D5CDD505-2E9C-101B-9397-08002B2CF9AE}" pid="9" name="ClassificationContentMarkingFooterLocations">
    <vt:lpwstr>Thème Office:6</vt:lpwstr>
  </property>
  <property fmtid="{D5CDD505-2E9C-101B-9397-08002B2CF9AE}" pid="10" name="ClassificationContentMarkingFooterText">
    <vt:lpwstr>K2 - Informacja wewnętrzna (Internal)</vt:lpwstr>
  </property>
</Properties>
</file>