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8" r:id="rId5"/>
  </p:sldMasterIdLst>
  <p:notesMasterIdLst>
    <p:notesMasterId r:id="rId8"/>
  </p:notesMasterIdLst>
  <p:sldIdLst>
    <p:sldId id="2142532624" r:id="rId6"/>
    <p:sldId id="482" r:id="rId7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I Pitching Innsbruck" id="{997B3978-69E5-4063-ACC4-F65171B4282B}">
          <p14:sldIdLst>
            <p14:sldId id="2142532624"/>
            <p14:sldId id="4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06" userDrawn="1">
          <p15:clr>
            <a:srgbClr val="A4A3A4"/>
          </p15:clr>
        </p15:guide>
        <p15:guide id="2" orient="horz" pos="1412" userDrawn="1">
          <p15:clr>
            <a:srgbClr val="A4A3A4"/>
          </p15:clr>
        </p15:guide>
        <p15:guide id="3" pos="3409" userDrawn="1">
          <p15:clr>
            <a:srgbClr val="A4A3A4"/>
          </p15:clr>
        </p15:guide>
        <p15:guide id="4" pos="710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2F3C5C-33FD-FD7C-CD4D-0DA4B96E4A5F}" name="susanne walter" initials="sw" userId="c1cfa7ad1ca5c9be" providerId="Windows Live"/>
  <p188:author id="{2C801FCC-C366-8298-58B4-9200280B540A}" name="Raphael Schaller" initials="RS" userId="S::raphael.schaller@standort-tirol.at::887954b8-cf9a-4f2a-900f-8dfafe37bb75" providerId="AD"/>
  <p188:author id="{E1FC8FDC-C1CD-598A-0499-ECEFE5BACBAD}" name="Höretzeder Sophia" initials="HS" userId="S::s.hoeretzeder@hlwkufstein.at::a1932cce-6a54-4ba1-815b-3a03dd8368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8BF"/>
    <a:srgbClr val="B52727"/>
    <a:srgbClr val="B56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F04158-9BB8-4447-96FC-72EE0DB5EA27}" v="87" dt="2026-02-09T21:23:32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3" autoAdjust="0"/>
  </p:normalViewPr>
  <p:slideViewPr>
    <p:cSldViewPr snapToGrid="0">
      <p:cViewPr varScale="1">
        <p:scale>
          <a:sx n="108" d="100"/>
          <a:sy n="108" d="100"/>
        </p:scale>
        <p:origin x="678" y="318"/>
      </p:cViewPr>
      <p:guideLst>
        <p:guide orient="horz" pos="3906"/>
        <p:guide orient="horz" pos="1412"/>
        <p:guide pos="3409"/>
        <p:guide pos="71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Seyyed" userId="S::roman.seyyed@standort-tirol.at::29573fe3-790a-45b8-8a83-79528eaf7fdf" providerId="AD" clId="Web-{DB4B79BA-A428-D7E2-5662-F5196F4E9C9D}"/>
    <pc:docChg chg="modSld">
      <pc:chgData name="Roman Seyyed" userId="S::roman.seyyed@standort-tirol.at::29573fe3-790a-45b8-8a83-79528eaf7fdf" providerId="AD" clId="Web-{DB4B79BA-A428-D7E2-5662-F5196F4E9C9D}" dt="2026-02-08T16:25:34.482" v="117" actId="1076"/>
      <pc:docMkLst>
        <pc:docMk/>
      </pc:docMkLst>
      <pc:sldChg chg="modSp">
        <pc:chgData name="Roman Seyyed" userId="S::roman.seyyed@standort-tirol.at::29573fe3-790a-45b8-8a83-79528eaf7fdf" providerId="AD" clId="Web-{DB4B79BA-A428-D7E2-5662-F5196F4E9C9D}" dt="2026-02-08T16:14:42.738" v="42" actId="14100"/>
        <pc:sldMkLst>
          <pc:docMk/>
          <pc:sldMk cId="0" sldId="258"/>
        </pc:sldMkLst>
        <pc:spChg chg="mod">
          <ac:chgData name="Roman Seyyed" userId="S::roman.seyyed@standort-tirol.at::29573fe3-790a-45b8-8a83-79528eaf7fdf" providerId="AD" clId="Web-{DB4B79BA-A428-D7E2-5662-F5196F4E9C9D}" dt="2026-02-08T16:14:42.738" v="42" actId="14100"/>
          <ac:spMkLst>
            <pc:docMk/>
            <pc:sldMk cId="0" sldId="258"/>
            <ac:spMk id="2" creationId="{00000000-0000-0000-0000-000000000000}"/>
          </ac:spMkLst>
        </pc:spChg>
      </pc:sldChg>
      <pc:sldChg chg="modSp">
        <pc:chgData name="Roman Seyyed" userId="S::roman.seyyed@standort-tirol.at::29573fe3-790a-45b8-8a83-79528eaf7fdf" providerId="AD" clId="Web-{DB4B79BA-A428-D7E2-5662-F5196F4E9C9D}" dt="2026-02-08T16:07:17.012" v="16" actId="20577"/>
        <pc:sldMkLst>
          <pc:docMk/>
          <pc:sldMk cId="799141001" sldId="263"/>
        </pc:sldMkLst>
        <pc:spChg chg="mod">
          <ac:chgData name="Roman Seyyed" userId="S::roman.seyyed@standort-tirol.at::29573fe3-790a-45b8-8a83-79528eaf7fdf" providerId="AD" clId="Web-{DB4B79BA-A428-D7E2-5662-F5196F4E9C9D}" dt="2026-02-08T16:07:17.012" v="16" actId="20577"/>
          <ac:spMkLst>
            <pc:docMk/>
            <pc:sldMk cId="799141001" sldId="263"/>
            <ac:spMk id="5" creationId="{5111F4FD-4851-4A39-B18A-0A3F9851380B}"/>
          </ac:spMkLst>
        </pc:spChg>
      </pc:sldChg>
      <pc:sldChg chg="modSp">
        <pc:chgData name="Roman Seyyed" userId="S::roman.seyyed@standort-tirol.at::29573fe3-790a-45b8-8a83-79528eaf7fdf" providerId="AD" clId="Web-{DB4B79BA-A428-D7E2-5662-F5196F4E9C9D}" dt="2026-02-08T16:12:40.080" v="41" actId="20577"/>
        <pc:sldMkLst>
          <pc:docMk/>
          <pc:sldMk cId="1234721150" sldId="3591"/>
        </pc:sldMkLst>
        <pc:spChg chg="mod">
          <ac:chgData name="Roman Seyyed" userId="S::roman.seyyed@standort-tirol.at::29573fe3-790a-45b8-8a83-79528eaf7fdf" providerId="AD" clId="Web-{DB4B79BA-A428-D7E2-5662-F5196F4E9C9D}" dt="2026-02-08T16:12:40.080" v="41" actId="20577"/>
          <ac:spMkLst>
            <pc:docMk/>
            <pc:sldMk cId="1234721150" sldId="3591"/>
            <ac:spMk id="5" creationId="{546ADD88-7DE6-4AB6-F703-AB93EFEC594D}"/>
          </ac:spMkLst>
        </pc:spChg>
      </pc:sldChg>
      <pc:sldChg chg="modNotes">
        <pc:chgData name="Roman Seyyed" userId="S::roman.seyyed@standort-tirol.at::29573fe3-790a-45b8-8a83-79528eaf7fdf" providerId="AD" clId="Web-{DB4B79BA-A428-D7E2-5662-F5196F4E9C9D}" dt="2026-02-08T16:17:11.036" v="116"/>
        <pc:sldMkLst>
          <pc:docMk/>
          <pc:sldMk cId="2092396540" sldId="4946"/>
        </pc:sldMkLst>
      </pc:sldChg>
      <pc:sldChg chg="modSp">
        <pc:chgData name="Roman Seyyed" userId="S::roman.seyyed@standort-tirol.at::29573fe3-790a-45b8-8a83-79528eaf7fdf" providerId="AD" clId="Web-{DB4B79BA-A428-D7E2-5662-F5196F4E9C9D}" dt="2026-02-08T16:10:15.156" v="19" actId="1076"/>
        <pc:sldMkLst>
          <pc:docMk/>
          <pc:sldMk cId="782213719" sldId="2142532616"/>
        </pc:sldMkLst>
        <pc:spChg chg="mod">
          <ac:chgData name="Roman Seyyed" userId="S::roman.seyyed@standort-tirol.at::29573fe3-790a-45b8-8a83-79528eaf7fdf" providerId="AD" clId="Web-{DB4B79BA-A428-D7E2-5662-F5196F4E9C9D}" dt="2026-02-08T16:10:15.156" v="19" actId="1076"/>
          <ac:spMkLst>
            <pc:docMk/>
            <pc:sldMk cId="782213719" sldId="2142532616"/>
            <ac:spMk id="9" creationId="{6BFC513D-9F93-2CE3-8FFE-60F15661860B}"/>
          </ac:spMkLst>
        </pc:spChg>
        <pc:picChg chg="mod">
          <ac:chgData name="Roman Seyyed" userId="S::roman.seyyed@standort-tirol.at::29573fe3-790a-45b8-8a83-79528eaf7fdf" providerId="AD" clId="Web-{DB4B79BA-A428-D7E2-5662-F5196F4E9C9D}" dt="2026-02-08T16:10:01.062" v="18" actId="1076"/>
          <ac:picMkLst>
            <pc:docMk/>
            <pc:sldMk cId="782213719" sldId="2142532616"/>
            <ac:picMk id="1026" creationId="{D3C43658-33F3-AD17-57EF-0F7BEB432700}"/>
          </ac:picMkLst>
        </pc:picChg>
        <pc:picChg chg="mod">
          <ac:chgData name="Roman Seyyed" userId="S::roman.seyyed@standort-tirol.at::29573fe3-790a-45b8-8a83-79528eaf7fdf" providerId="AD" clId="Web-{DB4B79BA-A428-D7E2-5662-F5196F4E9C9D}" dt="2026-02-08T16:09:56.469" v="17" actId="1076"/>
          <ac:picMkLst>
            <pc:docMk/>
            <pc:sldMk cId="782213719" sldId="2142532616"/>
            <ac:picMk id="1028" creationId="{425C2120-1BF8-5DDA-AADB-7AB754AB61DF}"/>
          </ac:picMkLst>
        </pc:picChg>
      </pc:sldChg>
      <pc:sldChg chg="modSp">
        <pc:chgData name="Roman Seyyed" userId="S::roman.seyyed@standort-tirol.at::29573fe3-790a-45b8-8a83-79528eaf7fdf" providerId="AD" clId="Web-{DB4B79BA-A428-D7E2-5662-F5196F4E9C9D}" dt="2026-02-08T16:25:34.482" v="117" actId="1076"/>
        <pc:sldMkLst>
          <pc:docMk/>
          <pc:sldMk cId="9197767" sldId="2142532623"/>
        </pc:sldMkLst>
        <pc:picChg chg="mod">
          <ac:chgData name="Roman Seyyed" userId="S::roman.seyyed@standort-tirol.at::29573fe3-790a-45b8-8a83-79528eaf7fdf" providerId="AD" clId="Web-{DB4B79BA-A428-D7E2-5662-F5196F4E9C9D}" dt="2026-02-08T16:25:34.482" v="117" actId="1076"/>
          <ac:picMkLst>
            <pc:docMk/>
            <pc:sldMk cId="9197767" sldId="2142532623"/>
            <ac:picMk id="22" creationId="{18D8CD09-086F-7A4D-AEED-0BEC60353C63}"/>
          </ac:picMkLst>
        </pc:picChg>
      </pc:sldChg>
    </pc:docChg>
  </pc:docChgLst>
  <pc:docChgLst>
    <pc:chgData name="Roman Seyyed" userId="29573fe3-790a-45b8-8a83-79528eaf7fdf" providerId="ADAL" clId="{29C8EFBE-2B0E-4A8F-84CC-EE01ED6C477C}"/>
    <pc:docChg chg="undo custSel addSld delSld modSld sldOrd modSection">
      <pc:chgData name="Roman Seyyed" userId="29573fe3-790a-45b8-8a83-79528eaf7fdf" providerId="ADAL" clId="{29C8EFBE-2B0E-4A8F-84CC-EE01ED6C477C}" dt="2026-02-10T07:19:42.862" v="403" actId="1076"/>
      <pc:docMkLst>
        <pc:docMk/>
      </pc:docMkLst>
      <pc:sldChg chg="modTransition">
        <pc:chgData name="Roman Seyyed" userId="29573fe3-790a-45b8-8a83-79528eaf7fdf" providerId="ADAL" clId="{29C8EFBE-2B0E-4A8F-84CC-EE01ED6C477C}" dt="2026-02-09T21:11:21.302" v="380"/>
        <pc:sldMkLst>
          <pc:docMk/>
          <pc:sldMk cId="0" sldId="256"/>
        </pc:sldMkLst>
      </pc:sldChg>
      <pc:sldChg chg="modTransition">
        <pc:chgData name="Roman Seyyed" userId="29573fe3-790a-45b8-8a83-79528eaf7fdf" providerId="ADAL" clId="{29C8EFBE-2B0E-4A8F-84CC-EE01ED6C477C}" dt="2026-02-09T21:11:21.302" v="380"/>
        <pc:sldMkLst>
          <pc:docMk/>
          <pc:sldMk cId="0" sldId="258"/>
        </pc:sldMkLst>
      </pc:sldChg>
      <pc:sldChg chg="modSp mod modTransition">
        <pc:chgData name="Roman Seyyed" userId="29573fe3-790a-45b8-8a83-79528eaf7fdf" providerId="ADAL" clId="{29C8EFBE-2B0E-4A8F-84CC-EE01ED6C477C}" dt="2026-02-09T21:11:21.302" v="380"/>
        <pc:sldMkLst>
          <pc:docMk/>
          <pc:sldMk cId="799141001" sldId="263"/>
        </pc:sldMkLst>
        <pc:spChg chg="mod">
          <ac:chgData name="Roman Seyyed" userId="29573fe3-790a-45b8-8a83-79528eaf7fdf" providerId="ADAL" clId="{29C8EFBE-2B0E-4A8F-84CC-EE01ED6C477C}" dt="2026-02-09T20:37:19.069" v="377" actId="20577"/>
          <ac:spMkLst>
            <pc:docMk/>
            <pc:sldMk cId="799141001" sldId="263"/>
            <ac:spMk id="5" creationId="{5111F4FD-4851-4A39-B18A-0A3F9851380B}"/>
          </ac:spMkLst>
        </pc:spChg>
      </pc:sldChg>
      <pc:sldChg chg="modTransition">
        <pc:chgData name="Roman Seyyed" userId="29573fe3-790a-45b8-8a83-79528eaf7fdf" providerId="ADAL" clId="{29C8EFBE-2B0E-4A8F-84CC-EE01ED6C477C}" dt="2026-02-09T21:11:21.302" v="380"/>
        <pc:sldMkLst>
          <pc:docMk/>
          <pc:sldMk cId="823106287" sldId="275"/>
        </pc:sldMkLst>
      </pc:sldChg>
      <pc:sldChg chg="modSp modTransition">
        <pc:chgData name="Roman Seyyed" userId="29573fe3-790a-45b8-8a83-79528eaf7fdf" providerId="ADAL" clId="{29C8EFBE-2B0E-4A8F-84CC-EE01ED6C477C}" dt="2026-02-09T21:11:21.302" v="380"/>
        <pc:sldMkLst>
          <pc:docMk/>
          <pc:sldMk cId="2349923215" sldId="478"/>
        </pc:sldMkLst>
        <pc:spChg chg="mod">
          <ac:chgData name="Roman Seyyed" userId="29573fe3-790a-45b8-8a83-79528eaf7fdf" providerId="ADAL" clId="{29C8EFBE-2B0E-4A8F-84CC-EE01ED6C477C}" dt="2026-02-09T20:37:44.315" v="378"/>
          <ac:spMkLst>
            <pc:docMk/>
            <pc:sldMk cId="2349923215" sldId="478"/>
            <ac:spMk id="3" creationId="{DCCB2032-B5BE-47D6-8BE4-253945426DC6}"/>
          </ac:spMkLst>
        </pc:spChg>
      </pc:sldChg>
      <pc:sldChg chg="modTransition">
        <pc:chgData name="Roman Seyyed" userId="29573fe3-790a-45b8-8a83-79528eaf7fdf" providerId="ADAL" clId="{29C8EFBE-2B0E-4A8F-84CC-EE01ED6C477C}" dt="2026-02-09T21:11:21.302" v="380"/>
        <pc:sldMkLst>
          <pc:docMk/>
          <pc:sldMk cId="2883933696" sldId="482"/>
        </pc:sldMkLst>
      </pc:sldChg>
      <pc:sldChg chg="modSp modTransition">
        <pc:chgData name="Roman Seyyed" userId="29573fe3-790a-45b8-8a83-79528eaf7fdf" providerId="ADAL" clId="{29C8EFBE-2B0E-4A8F-84CC-EE01ED6C477C}" dt="2026-02-09T21:11:21.302" v="380"/>
        <pc:sldMkLst>
          <pc:docMk/>
          <pc:sldMk cId="1234721150" sldId="3591"/>
        </pc:sldMkLst>
        <pc:spChg chg="mod">
          <ac:chgData name="Roman Seyyed" userId="29573fe3-790a-45b8-8a83-79528eaf7fdf" providerId="ADAL" clId="{29C8EFBE-2B0E-4A8F-84CC-EE01ED6C477C}" dt="2026-02-09T20:37:44.315" v="378"/>
          <ac:spMkLst>
            <pc:docMk/>
            <pc:sldMk cId="1234721150" sldId="3591"/>
            <ac:spMk id="3" creationId="{C31C5049-DE98-F84D-0819-6F036ADFAF0E}"/>
          </ac:spMkLst>
        </pc:spChg>
      </pc:sldChg>
      <pc:sldChg chg="modSp modTransition">
        <pc:chgData name="Roman Seyyed" userId="29573fe3-790a-45b8-8a83-79528eaf7fdf" providerId="ADAL" clId="{29C8EFBE-2B0E-4A8F-84CC-EE01ED6C477C}" dt="2026-02-09T21:11:21.302" v="380"/>
        <pc:sldMkLst>
          <pc:docMk/>
          <pc:sldMk cId="3251909407" sldId="3630"/>
        </pc:sldMkLst>
        <pc:spChg chg="mod">
          <ac:chgData name="Roman Seyyed" userId="29573fe3-790a-45b8-8a83-79528eaf7fdf" providerId="ADAL" clId="{29C8EFBE-2B0E-4A8F-84CC-EE01ED6C477C}" dt="2026-02-09T20:37:44.315" v="378"/>
          <ac:spMkLst>
            <pc:docMk/>
            <pc:sldMk cId="3251909407" sldId="3630"/>
            <ac:spMk id="3" creationId="{6C22F5DC-D0CD-E307-9E02-F0A8DC2080DA}"/>
          </ac:spMkLst>
        </pc:spChg>
      </pc:sldChg>
      <pc:sldChg chg="modTransition">
        <pc:chgData name="Roman Seyyed" userId="29573fe3-790a-45b8-8a83-79528eaf7fdf" providerId="ADAL" clId="{29C8EFBE-2B0E-4A8F-84CC-EE01ED6C477C}" dt="2026-02-09T21:11:21.302" v="380"/>
        <pc:sldMkLst>
          <pc:docMk/>
          <pc:sldMk cId="1331935165" sldId="3652"/>
        </pc:sldMkLst>
      </pc:sldChg>
      <pc:sldChg chg="modTransition">
        <pc:chgData name="Roman Seyyed" userId="29573fe3-790a-45b8-8a83-79528eaf7fdf" providerId="ADAL" clId="{29C8EFBE-2B0E-4A8F-84CC-EE01ED6C477C}" dt="2026-02-09T21:11:21.302" v="380"/>
        <pc:sldMkLst>
          <pc:docMk/>
          <pc:sldMk cId="1895207346" sldId="3653"/>
        </pc:sldMkLst>
      </pc:sldChg>
      <pc:sldChg chg="modTransition">
        <pc:chgData name="Roman Seyyed" userId="29573fe3-790a-45b8-8a83-79528eaf7fdf" providerId="ADAL" clId="{29C8EFBE-2B0E-4A8F-84CC-EE01ED6C477C}" dt="2026-02-09T21:11:21.302" v="380"/>
        <pc:sldMkLst>
          <pc:docMk/>
          <pc:sldMk cId="3573133202" sldId="3654"/>
        </pc:sldMkLst>
      </pc:sldChg>
      <pc:sldChg chg="modTransition">
        <pc:chgData name="Roman Seyyed" userId="29573fe3-790a-45b8-8a83-79528eaf7fdf" providerId="ADAL" clId="{29C8EFBE-2B0E-4A8F-84CC-EE01ED6C477C}" dt="2026-02-09T21:11:21.302" v="380"/>
        <pc:sldMkLst>
          <pc:docMk/>
          <pc:sldMk cId="1927724951" sldId="3655"/>
        </pc:sldMkLst>
      </pc:sldChg>
      <pc:sldChg chg="modTransition">
        <pc:chgData name="Roman Seyyed" userId="29573fe3-790a-45b8-8a83-79528eaf7fdf" providerId="ADAL" clId="{29C8EFBE-2B0E-4A8F-84CC-EE01ED6C477C}" dt="2026-02-09T21:11:21.302" v="380"/>
        <pc:sldMkLst>
          <pc:docMk/>
          <pc:sldMk cId="3027724886" sldId="3656"/>
        </pc:sldMkLst>
      </pc:sldChg>
      <pc:sldChg chg="modTransition">
        <pc:chgData name="Roman Seyyed" userId="29573fe3-790a-45b8-8a83-79528eaf7fdf" providerId="ADAL" clId="{29C8EFBE-2B0E-4A8F-84CC-EE01ED6C477C}" dt="2026-02-09T21:11:21.302" v="380"/>
        <pc:sldMkLst>
          <pc:docMk/>
          <pc:sldMk cId="4050710436" sldId="3657"/>
        </pc:sldMkLst>
      </pc:sldChg>
      <pc:sldChg chg="modTransition">
        <pc:chgData name="Roman Seyyed" userId="29573fe3-790a-45b8-8a83-79528eaf7fdf" providerId="ADAL" clId="{29C8EFBE-2B0E-4A8F-84CC-EE01ED6C477C}" dt="2026-02-09T21:11:21.302" v="380"/>
        <pc:sldMkLst>
          <pc:docMk/>
          <pc:sldMk cId="2453362265" sldId="3658"/>
        </pc:sldMkLst>
      </pc:sldChg>
      <pc:sldChg chg="modTransition">
        <pc:chgData name="Roman Seyyed" userId="29573fe3-790a-45b8-8a83-79528eaf7fdf" providerId="ADAL" clId="{29C8EFBE-2B0E-4A8F-84CC-EE01ED6C477C}" dt="2026-02-09T21:11:21.302" v="380"/>
        <pc:sldMkLst>
          <pc:docMk/>
          <pc:sldMk cId="1118543399" sldId="3674"/>
        </pc:sldMkLst>
      </pc:sldChg>
      <pc:sldChg chg="modTransition">
        <pc:chgData name="Roman Seyyed" userId="29573fe3-790a-45b8-8a83-79528eaf7fdf" providerId="ADAL" clId="{29C8EFBE-2B0E-4A8F-84CC-EE01ED6C477C}" dt="2026-02-09T21:11:21.302" v="380"/>
        <pc:sldMkLst>
          <pc:docMk/>
          <pc:sldMk cId="1307452305" sldId="3676"/>
        </pc:sldMkLst>
      </pc:sldChg>
      <pc:sldChg chg="modTransition">
        <pc:chgData name="Roman Seyyed" userId="29573fe3-790a-45b8-8a83-79528eaf7fdf" providerId="ADAL" clId="{29C8EFBE-2B0E-4A8F-84CC-EE01ED6C477C}" dt="2026-02-09T21:11:21.302" v="380"/>
        <pc:sldMkLst>
          <pc:docMk/>
          <pc:sldMk cId="1978303488" sldId="3681"/>
        </pc:sldMkLst>
      </pc:sldChg>
      <pc:sldChg chg="modSp modTransition">
        <pc:chgData name="Roman Seyyed" userId="29573fe3-790a-45b8-8a83-79528eaf7fdf" providerId="ADAL" clId="{29C8EFBE-2B0E-4A8F-84CC-EE01ED6C477C}" dt="2026-02-09T21:11:21.302" v="380"/>
        <pc:sldMkLst>
          <pc:docMk/>
          <pc:sldMk cId="3885525667" sldId="4208"/>
        </pc:sldMkLst>
        <pc:spChg chg="mod">
          <ac:chgData name="Roman Seyyed" userId="29573fe3-790a-45b8-8a83-79528eaf7fdf" providerId="ADAL" clId="{29C8EFBE-2B0E-4A8F-84CC-EE01ED6C477C}" dt="2026-02-09T20:37:44.315" v="378"/>
          <ac:spMkLst>
            <pc:docMk/>
            <pc:sldMk cId="3885525667" sldId="4208"/>
            <ac:spMk id="3" creationId="{D2E53D70-4187-CF3B-EB7C-114BAA4F9DBE}"/>
          </ac:spMkLst>
        </pc:spChg>
      </pc:sldChg>
      <pc:sldChg chg="modTransition">
        <pc:chgData name="Roman Seyyed" userId="29573fe3-790a-45b8-8a83-79528eaf7fdf" providerId="ADAL" clId="{29C8EFBE-2B0E-4A8F-84CC-EE01ED6C477C}" dt="2026-02-09T21:11:21.302" v="380"/>
        <pc:sldMkLst>
          <pc:docMk/>
          <pc:sldMk cId="1124502179" sldId="4655"/>
        </pc:sldMkLst>
      </pc:sldChg>
      <pc:sldChg chg="modSp modTransition">
        <pc:chgData name="Roman Seyyed" userId="29573fe3-790a-45b8-8a83-79528eaf7fdf" providerId="ADAL" clId="{29C8EFBE-2B0E-4A8F-84CC-EE01ED6C477C}" dt="2026-02-09T21:11:21.302" v="380"/>
        <pc:sldMkLst>
          <pc:docMk/>
          <pc:sldMk cId="1056716778" sldId="4670"/>
        </pc:sldMkLst>
        <pc:spChg chg="mod">
          <ac:chgData name="Roman Seyyed" userId="29573fe3-790a-45b8-8a83-79528eaf7fdf" providerId="ADAL" clId="{29C8EFBE-2B0E-4A8F-84CC-EE01ED6C477C}" dt="2026-02-09T20:37:44.315" v="378"/>
          <ac:spMkLst>
            <pc:docMk/>
            <pc:sldMk cId="1056716778" sldId="4670"/>
            <ac:spMk id="3" creationId="{8E602202-3A0E-B28E-658F-338DEE678A23}"/>
          </ac:spMkLst>
        </pc:spChg>
      </pc:sldChg>
      <pc:sldChg chg="modSp mod modTransition">
        <pc:chgData name="Roman Seyyed" userId="29573fe3-790a-45b8-8a83-79528eaf7fdf" providerId="ADAL" clId="{29C8EFBE-2B0E-4A8F-84CC-EE01ED6C477C}" dt="2026-02-09T21:11:21.302" v="380"/>
        <pc:sldMkLst>
          <pc:docMk/>
          <pc:sldMk cId="139485945" sldId="4694"/>
        </pc:sldMkLst>
        <pc:spChg chg="mod">
          <ac:chgData name="Roman Seyyed" userId="29573fe3-790a-45b8-8a83-79528eaf7fdf" providerId="ADAL" clId="{29C8EFBE-2B0E-4A8F-84CC-EE01ED6C477C}" dt="2026-02-09T20:37:44.315" v="378"/>
          <ac:spMkLst>
            <pc:docMk/>
            <pc:sldMk cId="139485945" sldId="4694"/>
            <ac:spMk id="4" creationId="{CB3F736E-4C65-D336-F5E7-3599D698FA5D}"/>
          </ac:spMkLst>
        </pc:spChg>
        <pc:spChg chg="mod">
          <ac:chgData name="Roman Seyyed" userId="29573fe3-790a-45b8-8a83-79528eaf7fdf" providerId="ADAL" clId="{29C8EFBE-2B0E-4A8F-84CC-EE01ED6C477C}" dt="2026-02-08T16:41:14.421" v="17" actId="20577"/>
          <ac:spMkLst>
            <pc:docMk/>
            <pc:sldMk cId="139485945" sldId="4694"/>
            <ac:spMk id="18" creationId="{E1DAF3BA-4BDB-3C12-4A8C-E109DA8FB40F}"/>
          </ac:spMkLst>
        </pc:spChg>
        <pc:spChg chg="mod">
          <ac:chgData name="Roman Seyyed" userId="29573fe3-790a-45b8-8a83-79528eaf7fdf" providerId="ADAL" clId="{29C8EFBE-2B0E-4A8F-84CC-EE01ED6C477C}" dt="2026-02-08T16:42:41.894" v="32" actId="20577"/>
          <ac:spMkLst>
            <pc:docMk/>
            <pc:sldMk cId="139485945" sldId="4694"/>
            <ac:spMk id="21" creationId="{A6A072D6-37C9-01D2-FED1-C2451AA18A1B}"/>
          </ac:spMkLst>
        </pc:spChg>
        <pc:spChg chg="mod">
          <ac:chgData name="Roman Seyyed" userId="29573fe3-790a-45b8-8a83-79528eaf7fdf" providerId="ADAL" clId="{29C8EFBE-2B0E-4A8F-84CC-EE01ED6C477C}" dt="2026-02-08T16:42:51.308" v="33" actId="20577"/>
          <ac:spMkLst>
            <pc:docMk/>
            <pc:sldMk cId="139485945" sldId="4694"/>
            <ac:spMk id="22" creationId="{A3CA82C2-8897-1AEA-FCDD-92AB17DD59AE}"/>
          </ac:spMkLst>
        </pc:spChg>
        <pc:spChg chg="mod">
          <ac:chgData name="Roman Seyyed" userId="29573fe3-790a-45b8-8a83-79528eaf7fdf" providerId="ADAL" clId="{29C8EFBE-2B0E-4A8F-84CC-EE01ED6C477C}" dt="2026-02-08T16:43:58.058" v="43" actId="20577"/>
          <ac:spMkLst>
            <pc:docMk/>
            <pc:sldMk cId="139485945" sldId="4694"/>
            <ac:spMk id="23" creationId="{0CD9D2BE-CB9C-763E-AFCC-7E0407EFBDBD}"/>
          </ac:spMkLst>
        </pc:spChg>
      </pc:sldChg>
      <pc:sldChg chg="modSp mod modTransition">
        <pc:chgData name="Roman Seyyed" userId="29573fe3-790a-45b8-8a83-79528eaf7fdf" providerId="ADAL" clId="{29C8EFBE-2B0E-4A8F-84CC-EE01ED6C477C}" dt="2026-02-09T21:11:21.302" v="380"/>
        <pc:sldMkLst>
          <pc:docMk/>
          <pc:sldMk cId="3233681907" sldId="4700"/>
        </pc:sldMkLst>
        <pc:spChg chg="mod">
          <ac:chgData name="Roman Seyyed" userId="29573fe3-790a-45b8-8a83-79528eaf7fdf" providerId="ADAL" clId="{29C8EFBE-2B0E-4A8F-84CC-EE01ED6C477C}" dt="2026-02-09T20:37:44.315" v="378"/>
          <ac:spMkLst>
            <pc:docMk/>
            <pc:sldMk cId="3233681907" sldId="4700"/>
            <ac:spMk id="3" creationId="{03C47A2F-7325-3C4A-A7D7-F320C265CCBA}"/>
          </ac:spMkLst>
        </pc:spChg>
        <pc:spChg chg="mod">
          <ac:chgData name="Roman Seyyed" userId="29573fe3-790a-45b8-8a83-79528eaf7fdf" providerId="ADAL" clId="{29C8EFBE-2B0E-4A8F-84CC-EE01ED6C477C}" dt="2026-02-08T16:36:16.948" v="6" actId="20577"/>
          <ac:spMkLst>
            <pc:docMk/>
            <pc:sldMk cId="3233681907" sldId="4700"/>
            <ac:spMk id="14" creationId="{CCD68001-472D-A15C-546B-01AD0C953425}"/>
          </ac:spMkLst>
        </pc:spChg>
      </pc:sldChg>
      <pc:sldChg chg="modSp modTransition">
        <pc:chgData name="Roman Seyyed" userId="29573fe3-790a-45b8-8a83-79528eaf7fdf" providerId="ADAL" clId="{29C8EFBE-2B0E-4A8F-84CC-EE01ED6C477C}" dt="2026-02-09T21:11:21.302" v="380"/>
        <pc:sldMkLst>
          <pc:docMk/>
          <pc:sldMk cId="1963729196" sldId="4878"/>
        </pc:sldMkLst>
        <pc:spChg chg="mod">
          <ac:chgData name="Roman Seyyed" userId="29573fe3-790a-45b8-8a83-79528eaf7fdf" providerId="ADAL" clId="{29C8EFBE-2B0E-4A8F-84CC-EE01ED6C477C}" dt="2026-02-09T20:37:44.315" v="378"/>
          <ac:spMkLst>
            <pc:docMk/>
            <pc:sldMk cId="1963729196" sldId="4878"/>
            <ac:spMk id="3" creationId="{0609DCBB-8003-B5EE-9DB0-9DA0EF3A0EA4}"/>
          </ac:spMkLst>
        </pc:spChg>
      </pc:sldChg>
      <pc:sldChg chg="modTransition">
        <pc:chgData name="Roman Seyyed" userId="29573fe3-790a-45b8-8a83-79528eaf7fdf" providerId="ADAL" clId="{29C8EFBE-2B0E-4A8F-84CC-EE01ED6C477C}" dt="2026-02-09T21:11:21.302" v="380"/>
        <pc:sldMkLst>
          <pc:docMk/>
          <pc:sldMk cId="2092396540" sldId="4946"/>
        </pc:sldMkLst>
      </pc:sldChg>
      <pc:sldChg chg="modSp modTransition">
        <pc:chgData name="Roman Seyyed" userId="29573fe3-790a-45b8-8a83-79528eaf7fdf" providerId="ADAL" clId="{29C8EFBE-2B0E-4A8F-84CC-EE01ED6C477C}" dt="2026-02-09T21:11:21.302" v="380"/>
        <pc:sldMkLst>
          <pc:docMk/>
          <pc:sldMk cId="3212695726" sldId="4987"/>
        </pc:sldMkLst>
        <pc:spChg chg="mod">
          <ac:chgData name="Roman Seyyed" userId="29573fe3-790a-45b8-8a83-79528eaf7fdf" providerId="ADAL" clId="{29C8EFBE-2B0E-4A8F-84CC-EE01ED6C477C}" dt="2026-02-09T20:37:44.315" v="378"/>
          <ac:spMkLst>
            <pc:docMk/>
            <pc:sldMk cId="3212695726" sldId="4987"/>
            <ac:spMk id="3" creationId="{6F540D94-A763-F3AC-65B1-934F12DE6B9A}"/>
          </ac:spMkLst>
        </pc:spChg>
      </pc:sldChg>
      <pc:sldChg chg="modSp modTransition">
        <pc:chgData name="Roman Seyyed" userId="29573fe3-790a-45b8-8a83-79528eaf7fdf" providerId="ADAL" clId="{29C8EFBE-2B0E-4A8F-84CC-EE01ED6C477C}" dt="2026-02-09T21:11:21.302" v="380"/>
        <pc:sldMkLst>
          <pc:docMk/>
          <pc:sldMk cId="3226344270" sldId="5276"/>
        </pc:sldMkLst>
        <pc:spChg chg="mod">
          <ac:chgData name="Roman Seyyed" userId="29573fe3-790a-45b8-8a83-79528eaf7fdf" providerId="ADAL" clId="{29C8EFBE-2B0E-4A8F-84CC-EE01ED6C477C}" dt="2026-02-09T20:37:44.315" v="378"/>
          <ac:spMkLst>
            <pc:docMk/>
            <pc:sldMk cId="3226344270" sldId="5276"/>
            <ac:spMk id="3" creationId="{0609DCBB-8003-B5EE-9DB0-9DA0EF3A0EA4}"/>
          </ac:spMkLst>
        </pc:spChg>
      </pc:sldChg>
      <pc:sldChg chg="modSp modTransition">
        <pc:chgData name="Roman Seyyed" userId="29573fe3-790a-45b8-8a83-79528eaf7fdf" providerId="ADAL" clId="{29C8EFBE-2B0E-4A8F-84CC-EE01ED6C477C}" dt="2026-02-09T21:11:21.302" v="380"/>
        <pc:sldMkLst>
          <pc:docMk/>
          <pc:sldMk cId="3334723858" sldId="2142532602"/>
        </pc:sldMkLst>
        <pc:spChg chg="mod">
          <ac:chgData name="Roman Seyyed" userId="29573fe3-790a-45b8-8a83-79528eaf7fdf" providerId="ADAL" clId="{29C8EFBE-2B0E-4A8F-84CC-EE01ED6C477C}" dt="2026-02-09T20:37:44.315" v="378"/>
          <ac:spMkLst>
            <pc:docMk/>
            <pc:sldMk cId="3334723858" sldId="2142532602"/>
            <ac:spMk id="3" creationId="{0204AA1F-1FAE-0850-72C5-F4FB2573C9B7}"/>
          </ac:spMkLst>
        </pc:spChg>
      </pc:sldChg>
      <pc:sldChg chg="modSp modTransition">
        <pc:chgData name="Roman Seyyed" userId="29573fe3-790a-45b8-8a83-79528eaf7fdf" providerId="ADAL" clId="{29C8EFBE-2B0E-4A8F-84CC-EE01ED6C477C}" dt="2026-02-09T21:11:21.302" v="380"/>
        <pc:sldMkLst>
          <pc:docMk/>
          <pc:sldMk cId="3733499180" sldId="2142532603"/>
        </pc:sldMkLst>
        <pc:spChg chg="mod">
          <ac:chgData name="Roman Seyyed" userId="29573fe3-790a-45b8-8a83-79528eaf7fdf" providerId="ADAL" clId="{29C8EFBE-2B0E-4A8F-84CC-EE01ED6C477C}" dt="2026-02-09T20:37:44.315" v="378"/>
          <ac:spMkLst>
            <pc:docMk/>
            <pc:sldMk cId="3733499180" sldId="2142532603"/>
            <ac:spMk id="3" creationId="{42D48709-BDD9-9CB1-D13D-A2018170C6A3}"/>
          </ac:spMkLst>
        </pc:spChg>
      </pc:sldChg>
      <pc:sldChg chg="modSp mod modTransition">
        <pc:chgData name="Roman Seyyed" userId="29573fe3-790a-45b8-8a83-79528eaf7fdf" providerId="ADAL" clId="{29C8EFBE-2B0E-4A8F-84CC-EE01ED6C477C}" dt="2026-02-09T21:11:21.302" v="380"/>
        <pc:sldMkLst>
          <pc:docMk/>
          <pc:sldMk cId="3169419069" sldId="2142532606"/>
        </pc:sldMkLst>
        <pc:spChg chg="mod">
          <ac:chgData name="Roman Seyyed" userId="29573fe3-790a-45b8-8a83-79528eaf7fdf" providerId="ADAL" clId="{29C8EFBE-2B0E-4A8F-84CC-EE01ED6C477C}" dt="2026-02-09T20:37:44.315" v="378"/>
          <ac:spMkLst>
            <pc:docMk/>
            <pc:sldMk cId="3169419069" sldId="2142532606"/>
            <ac:spMk id="3" creationId="{EBDBF380-0D01-379B-26F3-37B39946B426}"/>
          </ac:spMkLst>
        </pc:spChg>
      </pc:sldChg>
      <pc:sldChg chg="modTransition">
        <pc:chgData name="Roman Seyyed" userId="29573fe3-790a-45b8-8a83-79528eaf7fdf" providerId="ADAL" clId="{29C8EFBE-2B0E-4A8F-84CC-EE01ED6C477C}" dt="2026-02-09T21:11:21.302" v="380"/>
        <pc:sldMkLst>
          <pc:docMk/>
          <pc:sldMk cId="2803174668" sldId="2142532609"/>
        </pc:sldMkLst>
      </pc:sldChg>
      <pc:sldChg chg="modTransition">
        <pc:chgData name="Roman Seyyed" userId="29573fe3-790a-45b8-8a83-79528eaf7fdf" providerId="ADAL" clId="{29C8EFBE-2B0E-4A8F-84CC-EE01ED6C477C}" dt="2026-02-09T21:11:21.302" v="380"/>
        <pc:sldMkLst>
          <pc:docMk/>
          <pc:sldMk cId="1602291737" sldId="2142532610"/>
        </pc:sldMkLst>
      </pc:sldChg>
      <pc:sldChg chg="modSp modTransition">
        <pc:chgData name="Roman Seyyed" userId="29573fe3-790a-45b8-8a83-79528eaf7fdf" providerId="ADAL" clId="{29C8EFBE-2B0E-4A8F-84CC-EE01ED6C477C}" dt="2026-02-09T21:11:21.302" v="380"/>
        <pc:sldMkLst>
          <pc:docMk/>
          <pc:sldMk cId="799593031" sldId="2142532613"/>
        </pc:sldMkLst>
        <pc:spChg chg="mod">
          <ac:chgData name="Roman Seyyed" userId="29573fe3-790a-45b8-8a83-79528eaf7fdf" providerId="ADAL" clId="{29C8EFBE-2B0E-4A8F-84CC-EE01ED6C477C}" dt="2026-02-09T20:37:44.315" v="378"/>
          <ac:spMkLst>
            <pc:docMk/>
            <pc:sldMk cId="799593031" sldId="2142532613"/>
            <ac:spMk id="3" creationId="{C662A8B3-C444-8B72-1E1D-08F7CBE67E5B}"/>
          </ac:spMkLst>
        </pc:spChg>
      </pc:sldChg>
      <pc:sldChg chg="modSp modTransition">
        <pc:chgData name="Roman Seyyed" userId="29573fe3-790a-45b8-8a83-79528eaf7fdf" providerId="ADAL" clId="{29C8EFBE-2B0E-4A8F-84CC-EE01ED6C477C}" dt="2026-02-09T21:11:21.302" v="380"/>
        <pc:sldMkLst>
          <pc:docMk/>
          <pc:sldMk cId="4132584046" sldId="2142532614"/>
        </pc:sldMkLst>
        <pc:spChg chg="mod">
          <ac:chgData name="Roman Seyyed" userId="29573fe3-790a-45b8-8a83-79528eaf7fdf" providerId="ADAL" clId="{29C8EFBE-2B0E-4A8F-84CC-EE01ED6C477C}" dt="2026-02-09T20:37:44.315" v="378"/>
          <ac:spMkLst>
            <pc:docMk/>
            <pc:sldMk cId="4132584046" sldId="2142532614"/>
            <ac:spMk id="3" creationId="{D27EBEF4-58CC-3FBB-B15F-B19AF0E369A3}"/>
          </ac:spMkLst>
        </pc:spChg>
      </pc:sldChg>
      <pc:sldChg chg="modSp modTransition">
        <pc:chgData name="Roman Seyyed" userId="29573fe3-790a-45b8-8a83-79528eaf7fdf" providerId="ADAL" clId="{29C8EFBE-2B0E-4A8F-84CC-EE01ED6C477C}" dt="2026-02-09T21:11:21.302" v="380"/>
        <pc:sldMkLst>
          <pc:docMk/>
          <pc:sldMk cId="4080035851" sldId="2142532615"/>
        </pc:sldMkLst>
        <pc:spChg chg="mod">
          <ac:chgData name="Roman Seyyed" userId="29573fe3-790a-45b8-8a83-79528eaf7fdf" providerId="ADAL" clId="{29C8EFBE-2B0E-4A8F-84CC-EE01ED6C477C}" dt="2026-02-09T20:37:44.315" v="378"/>
          <ac:spMkLst>
            <pc:docMk/>
            <pc:sldMk cId="4080035851" sldId="2142532615"/>
            <ac:spMk id="3" creationId="{6076E3DD-7AA5-74CE-ED7A-2639704D4B94}"/>
          </ac:spMkLst>
        </pc:spChg>
      </pc:sldChg>
      <pc:sldChg chg="modSp modTransition">
        <pc:chgData name="Roman Seyyed" userId="29573fe3-790a-45b8-8a83-79528eaf7fdf" providerId="ADAL" clId="{29C8EFBE-2B0E-4A8F-84CC-EE01ED6C477C}" dt="2026-02-09T21:11:21.302" v="380"/>
        <pc:sldMkLst>
          <pc:docMk/>
          <pc:sldMk cId="782213719" sldId="2142532616"/>
        </pc:sldMkLst>
        <pc:spChg chg="mod">
          <ac:chgData name="Roman Seyyed" userId="29573fe3-790a-45b8-8a83-79528eaf7fdf" providerId="ADAL" clId="{29C8EFBE-2B0E-4A8F-84CC-EE01ED6C477C}" dt="2026-02-09T20:37:44.315" v="378"/>
          <ac:spMkLst>
            <pc:docMk/>
            <pc:sldMk cId="782213719" sldId="2142532616"/>
            <ac:spMk id="3" creationId="{54356FCC-D3B2-CC77-5B90-FE5B6293B544}"/>
          </ac:spMkLst>
        </pc:spChg>
      </pc:sldChg>
      <pc:sldChg chg="modSp mod modTransition">
        <pc:chgData name="Roman Seyyed" userId="29573fe3-790a-45b8-8a83-79528eaf7fdf" providerId="ADAL" clId="{29C8EFBE-2B0E-4A8F-84CC-EE01ED6C477C}" dt="2026-02-09T21:11:21.302" v="380"/>
        <pc:sldMkLst>
          <pc:docMk/>
          <pc:sldMk cId="2969653179" sldId="2142532620"/>
        </pc:sldMkLst>
        <pc:spChg chg="mod">
          <ac:chgData name="Roman Seyyed" userId="29573fe3-790a-45b8-8a83-79528eaf7fdf" providerId="ADAL" clId="{29C8EFBE-2B0E-4A8F-84CC-EE01ED6C477C}" dt="2026-02-09T20:37:44.315" v="378"/>
          <ac:spMkLst>
            <pc:docMk/>
            <pc:sldMk cId="2969653179" sldId="2142532620"/>
            <ac:spMk id="4" creationId="{F87CC1A1-2D98-E0B3-C327-726D5082CC9D}"/>
          </ac:spMkLst>
        </pc:spChg>
        <pc:spChg chg="mod">
          <ac:chgData name="Roman Seyyed" userId="29573fe3-790a-45b8-8a83-79528eaf7fdf" providerId="ADAL" clId="{29C8EFBE-2B0E-4A8F-84CC-EE01ED6C477C}" dt="2026-02-08T16:34:26.534" v="1" actId="20577"/>
          <ac:spMkLst>
            <pc:docMk/>
            <pc:sldMk cId="2969653179" sldId="2142532620"/>
            <ac:spMk id="29" creationId="{31C929C7-4FBE-37F6-94C8-1E51C39B9154}"/>
          </ac:spMkLst>
        </pc:spChg>
      </pc:sldChg>
      <pc:sldChg chg="modSp modTransition">
        <pc:chgData name="Roman Seyyed" userId="29573fe3-790a-45b8-8a83-79528eaf7fdf" providerId="ADAL" clId="{29C8EFBE-2B0E-4A8F-84CC-EE01ED6C477C}" dt="2026-02-09T21:11:21.302" v="380"/>
        <pc:sldMkLst>
          <pc:docMk/>
          <pc:sldMk cId="3046675939" sldId="2142532621"/>
        </pc:sldMkLst>
        <pc:spChg chg="mod">
          <ac:chgData name="Roman Seyyed" userId="29573fe3-790a-45b8-8a83-79528eaf7fdf" providerId="ADAL" clId="{29C8EFBE-2B0E-4A8F-84CC-EE01ED6C477C}" dt="2026-02-09T20:37:44.315" v="378"/>
          <ac:spMkLst>
            <pc:docMk/>
            <pc:sldMk cId="3046675939" sldId="2142532621"/>
            <ac:spMk id="4" creationId="{3340AC5D-4B96-CD01-F054-158C4B66A7A5}"/>
          </ac:spMkLst>
        </pc:spChg>
      </pc:sldChg>
      <pc:sldChg chg="addSp modSp mod modTransition">
        <pc:chgData name="Roman Seyyed" userId="29573fe3-790a-45b8-8a83-79528eaf7fdf" providerId="ADAL" clId="{29C8EFBE-2B0E-4A8F-84CC-EE01ED6C477C}" dt="2026-02-10T07:19:42.862" v="403" actId="1076"/>
        <pc:sldMkLst>
          <pc:docMk/>
          <pc:sldMk cId="9197767" sldId="2142532623"/>
        </pc:sldMkLst>
        <pc:spChg chg="mod">
          <ac:chgData name="Roman Seyyed" userId="29573fe3-790a-45b8-8a83-79528eaf7fdf" providerId="ADAL" clId="{29C8EFBE-2B0E-4A8F-84CC-EE01ED6C477C}" dt="2026-02-09T20:37:44.315" v="378"/>
          <ac:spMkLst>
            <pc:docMk/>
            <pc:sldMk cId="9197767" sldId="2142532623"/>
            <ac:spMk id="3" creationId="{55B4D924-AD95-85BD-5330-ED146B451E2A}"/>
          </ac:spMkLst>
        </pc:spChg>
        <pc:picChg chg="add mod">
          <ac:chgData name="Roman Seyyed" userId="29573fe3-790a-45b8-8a83-79528eaf7fdf" providerId="ADAL" clId="{29C8EFBE-2B0E-4A8F-84CC-EE01ED6C477C}" dt="2026-02-10T07:19:42.862" v="403" actId="1076"/>
          <ac:picMkLst>
            <pc:docMk/>
            <pc:sldMk cId="9197767" sldId="2142532623"/>
            <ac:picMk id="5" creationId="{15ECCC2E-BF46-684B-1D16-E4C5EFF87D9A}"/>
          </ac:picMkLst>
        </pc:picChg>
        <pc:picChg chg="mod">
          <ac:chgData name="Roman Seyyed" userId="29573fe3-790a-45b8-8a83-79528eaf7fdf" providerId="ADAL" clId="{29C8EFBE-2B0E-4A8F-84CC-EE01ED6C477C}" dt="2026-02-08T16:37:13.286" v="9" actId="1076"/>
          <ac:picMkLst>
            <pc:docMk/>
            <pc:sldMk cId="9197767" sldId="2142532623"/>
            <ac:picMk id="20" creationId="{9A53FA2C-0466-54B2-8FCD-101E050F4EFC}"/>
          </ac:picMkLst>
        </pc:picChg>
        <pc:picChg chg="mod">
          <ac:chgData name="Roman Seyyed" userId="29573fe3-790a-45b8-8a83-79528eaf7fdf" providerId="ADAL" clId="{29C8EFBE-2B0E-4A8F-84CC-EE01ED6C477C}" dt="2026-02-08T16:37:10.055" v="8" actId="1076"/>
          <ac:picMkLst>
            <pc:docMk/>
            <pc:sldMk cId="9197767" sldId="2142532623"/>
            <ac:picMk id="34" creationId="{BE809983-51EE-130A-DAEB-EDECE75F3C33}"/>
          </ac:picMkLst>
        </pc:picChg>
      </pc:sldChg>
      <pc:sldChg chg="modSp modTransition">
        <pc:chgData name="Roman Seyyed" userId="29573fe3-790a-45b8-8a83-79528eaf7fdf" providerId="ADAL" clId="{29C8EFBE-2B0E-4A8F-84CC-EE01ED6C477C}" dt="2026-02-09T21:11:21.302" v="380"/>
        <pc:sldMkLst>
          <pc:docMk/>
          <pc:sldMk cId="3556508689" sldId="2142532624"/>
        </pc:sldMkLst>
        <pc:spChg chg="mod">
          <ac:chgData name="Roman Seyyed" userId="29573fe3-790a-45b8-8a83-79528eaf7fdf" providerId="ADAL" clId="{29C8EFBE-2B0E-4A8F-84CC-EE01ED6C477C}" dt="2026-02-09T20:37:44.315" v="378"/>
          <ac:spMkLst>
            <pc:docMk/>
            <pc:sldMk cId="3556508689" sldId="2142532624"/>
            <ac:spMk id="3" creationId="{FE9EA321-4F15-B209-B75C-A3890F5F028A}"/>
          </ac:spMkLst>
        </pc:spChg>
      </pc:sldChg>
      <pc:sldChg chg="modSp modTransition">
        <pc:chgData name="Roman Seyyed" userId="29573fe3-790a-45b8-8a83-79528eaf7fdf" providerId="ADAL" clId="{29C8EFBE-2B0E-4A8F-84CC-EE01ED6C477C}" dt="2026-02-09T21:11:21.302" v="380"/>
        <pc:sldMkLst>
          <pc:docMk/>
          <pc:sldMk cId="4190845990" sldId="2142532625"/>
        </pc:sldMkLst>
        <pc:spChg chg="mod">
          <ac:chgData name="Roman Seyyed" userId="29573fe3-790a-45b8-8a83-79528eaf7fdf" providerId="ADAL" clId="{29C8EFBE-2B0E-4A8F-84CC-EE01ED6C477C}" dt="2026-02-09T20:37:44.315" v="378"/>
          <ac:spMkLst>
            <pc:docMk/>
            <pc:sldMk cId="4190845990" sldId="2142532625"/>
            <ac:spMk id="3" creationId="{DE8359DA-968C-372E-88A6-EF4D60F53E49}"/>
          </ac:spMkLst>
        </pc:spChg>
      </pc:sldChg>
      <pc:sldChg chg="modSp modTransition">
        <pc:chgData name="Roman Seyyed" userId="29573fe3-790a-45b8-8a83-79528eaf7fdf" providerId="ADAL" clId="{29C8EFBE-2B0E-4A8F-84CC-EE01ED6C477C}" dt="2026-02-09T21:11:21.302" v="380"/>
        <pc:sldMkLst>
          <pc:docMk/>
          <pc:sldMk cId="2935394506" sldId="2142532626"/>
        </pc:sldMkLst>
        <pc:spChg chg="mod">
          <ac:chgData name="Roman Seyyed" userId="29573fe3-790a-45b8-8a83-79528eaf7fdf" providerId="ADAL" clId="{29C8EFBE-2B0E-4A8F-84CC-EE01ED6C477C}" dt="2026-02-09T20:37:44.315" v="378"/>
          <ac:spMkLst>
            <pc:docMk/>
            <pc:sldMk cId="2935394506" sldId="2142532626"/>
            <ac:spMk id="3" creationId="{4C77BEFF-FD09-C382-4448-56BEA4E3AD89}"/>
          </ac:spMkLst>
        </pc:spChg>
      </pc:sldChg>
      <pc:sldChg chg="delSp modSp add mod modTransition">
        <pc:chgData name="Roman Seyyed" userId="29573fe3-790a-45b8-8a83-79528eaf7fdf" providerId="ADAL" clId="{29C8EFBE-2B0E-4A8F-84CC-EE01ED6C477C}" dt="2026-02-09T21:26:49.034" v="397" actId="1076"/>
        <pc:sldMkLst>
          <pc:docMk/>
          <pc:sldMk cId="874746441" sldId="2142532627"/>
        </pc:sldMkLst>
        <pc:spChg chg="mod">
          <ac:chgData name="Roman Seyyed" userId="29573fe3-790a-45b8-8a83-79528eaf7fdf" providerId="ADAL" clId="{29C8EFBE-2B0E-4A8F-84CC-EE01ED6C477C}" dt="2026-02-09T20:37:44.315" v="378"/>
          <ac:spMkLst>
            <pc:docMk/>
            <pc:sldMk cId="874746441" sldId="2142532627"/>
            <ac:spMk id="4" creationId="{5261D5EE-409A-6751-6419-70FC445F3189}"/>
          </ac:spMkLst>
        </pc:spChg>
        <pc:spChg chg="mod">
          <ac:chgData name="Roman Seyyed" userId="29573fe3-790a-45b8-8a83-79528eaf7fdf" providerId="ADAL" clId="{29C8EFBE-2B0E-4A8F-84CC-EE01ED6C477C}" dt="2026-02-09T21:26:44.879" v="396" actId="1076"/>
          <ac:spMkLst>
            <pc:docMk/>
            <pc:sldMk cId="874746441" sldId="2142532627"/>
            <ac:spMk id="5" creationId="{329E0278-8C58-6A2E-EE8B-4C3DD21EBF7A}"/>
          </ac:spMkLst>
        </pc:spChg>
        <pc:spChg chg="mod">
          <ac:chgData name="Roman Seyyed" userId="29573fe3-790a-45b8-8a83-79528eaf7fdf" providerId="ADAL" clId="{29C8EFBE-2B0E-4A8F-84CC-EE01ED6C477C}" dt="2026-02-09T21:23:34.222" v="384" actId="6549"/>
          <ac:spMkLst>
            <pc:docMk/>
            <pc:sldMk cId="874746441" sldId="2142532627"/>
            <ac:spMk id="6" creationId="{F860A5A1-3BDE-6E71-D422-294651869CFB}"/>
          </ac:spMkLst>
        </pc:spChg>
        <pc:spChg chg="mod">
          <ac:chgData name="Roman Seyyed" userId="29573fe3-790a-45b8-8a83-79528eaf7fdf" providerId="ADAL" clId="{29C8EFBE-2B0E-4A8F-84CC-EE01ED6C477C}" dt="2026-02-09T21:26:40.382" v="395" actId="1076"/>
          <ac:spMkLst>
            <pc:docMk/>
            <pc:sldMk cId="874746441" sldId="2142532627"/>
            <ac:spMk id="8" creationId="{312BB44F-D6D7-BE81-CBC0-5720C5E11CF7}"/>
          </ac:spMkLst>
        </pc:spChg>
        <pc:spChg chg="mod">
          <ac:chgData name="Roman Seyyed" userId="29573fe3-790a-45b8-8a83-79528eaf7fdf" providerId="ADAL" clId="{29C8EFBE-2B0E-4A8F-84CC-EE01ED6C477C}" dt="2026-02-09T21:26:49.034" v="397" actId="1076"/>
          <ac:spMkLst>
            <pc:docMk/>
            <pc:sldMk cId="874746441" sldId="2142532627"/>
            <ac:spMk id="9" creationId="{97397630-C620-BCCE-453A-79E62B1AD09A}"/>
          </ac:spMkLst>
        </pc:spChg>
        <pc:spChg chg="mod">
          <ac:chgData name="Roman Seyyed" userId="29573fe3-790a-45b8-8a83-79528eaf7fdf" providerId="ADAL" clId="{29C8EFBE-2B0E-4A8F-84CC-EE01ED6C477C}" dt="2026-02-08T18:10:35.629" v="280" actId="20577"/>
          <ac:spMkLst>
            <pc:docMk/>
            <pc:sldMk cId="874746441" sldId="2142532627"/>
            <ac:spMk id="20" creationId="{36F72F02-EDB5-4C12-E3B3-2C21F078CD1B}"/>
          </ac:spMkLst>
        </pc:spChg>
        <pc:spChg chg="mod">
          <ac:chgData name="Roman Seyyed" userId="29573fe3-790a-45b8-8a83-79528eaf7fdf" providerId="ADAL" clId="{29C8EFBE-2B0E-4A8F-84CC-EE01ED6C477C}" dt="2026-02-08T18:03:45.456" v="234" actId="6549"/>
          <ac:spMkLst>
            <pc:docMk/>
            <pc:sldMk cId="874746441" sldId="2142532627"/>
            <ac:spMk id="29" creationId="{C3356D97-9A94-3F5C-3F7E-B7107680E32E}"/>
          </ac:spMkLst>
        </pc:spChg>
        <pc:spChg chg="mod">
          <ac:chgData name="Roman Seyyed" userId="29573fe3-790a-45b8-8a83-79528eaf7fdf" providerId="ADAL" clId="{29C8EFBE-2B0E-4A8F-84CC-EE01ED6C477C}" dt="2026-02-09T21:26:27.280" v="394" actId="6549"/>
          <ac:spMkLst>
            <pc:docMk/>
            <pc:sldMk cId="874746441" sldId="2142532627"/>
            <ac:spMk id="30" creationId="{17AB81FD-8CDC-05E0-D7C6-7602C6DC773E}"/>
          </ac:spMkLst>
        </pc:spChg>
      </pc:sldChg>
      <pc:sldChg chg="addSp delSp modSp new mod ord modTransition modClrScheme chgLayout">
        <pc:chgData name="Roman Seyyed" userId="29573fe3-790a-45b8-8a83-79528eaf7fdf" providerId="ADAL" clId="{29C8EFBE-2B0E-4A8F-84CC-EE01ED6C477C}" dt="2026-02-09T21:11:21.302" v="380"/>
        <pc:sldMkLst>
          <pc:docMk/>
          <pc:sldMk cId="306243274" sldId="2142532628"/>
        </pc:sldMkLst>
        <pc:spChg chg="mod modVis">
          <ac:chgData name="Roman Seyyed" userId="29573fe3-790a-45b8-8a83-79528eaf7fdf" providerId="ADAL" clId="{29C8EFBE-2B0E-4A8F-84CC-EE01ED6C477C}" dt="2026-02-08T18:12:34.172" v="290" actId="26606"/>
          <ac:spMkLst>
            <pc:docMk/>
            <pc:sldMk cId="306243274" sldId="2142532628"/>
            <ac:spMk id="2" creationId="{40BC3B24-8037-BC22-32CD-AEA155B242E0}"/>
          </ac:spMkLst>
        </pc:spChg>
        <pc:spChg chg="mod">
          <ac:chgData name="Roman Seyyed" userId="29573fe3-790a-45b8-8a83-79528eaf7fdf" providerId="ADAL" clId="{29C8EFBE-2B0E-4A8F-84CC-EE01ED6C477C}" dt="2026-02-08T18:12:34.172" v="290" actId="26606"/>
          <ac:spMkLst>
            <pc:docMk/>
            <pc:sldMk cId="306243274" sldId="2142532628"/>
            <ac:spMk id="3" creationId="{9C3758BE-0613-B2D6-1AA4-97C72DCC4A06}"/>
          </ac:spMkLst>
        </pc:spChg>
        <pc:picChg chg="add mod ord">
          <ac:chgData name="Roman Seyyed" userId="29573fe3-790a-45b8-8a83-79528eaf7fdf" providerId="ADAL" clId="{29C8EFBE-2B0E-4A8F-84CC-EE01ED6C477C}" dt="2026-02-08T18:12:36.929" v="292" actId="962"/>
          <ac:picMkLst>
            <pc:docMk/>
            <pc:sldMk cId="306243274" sldId="2142532628"/>
            <ac:picMk id="1026" creationId="{75EFF690-421A-93FB-E23F-7290474F68E4}"/>
          </ac:picMkLst>
        </pc:picChg>
      </pc:sldChg>
      <pc:sldChg chg="modSp add mod modTransition">
        <pc:chgData name="Roman Seyyed" userId="29573fe3-790a-45b8-8a83-79528eaf7fdf" providerId="ADAL" clId="{29C8EFBE-2B0E-4A8F-84CC-EE01ED6C477C}" dt="2026-02-09T21:11:21.302" v="380"/>
        <pc:sldMkLst>
          <pc:docMk/>
          <pc:sldMk cId="3014438772" sldId="2142532629"/>
        </pc:sldMkLst>
        <pc:spChg chg="mod">
          <ac:chgData name="Roman Seyyed" userId="29573fe3-790a-45b8-8a83-79528eaf7fdf" providerId="ADAL" clId="{29C8EFBE-2B0E-4A8F-84CC-EE01ED6C477C}" dt="2026-02-09T06:52:50.592" v="364" actId="20577"/>
          <ac:spMkLst>
            <pc:docMk/>
            <pc:sldMk cId="3014438772" sldId="2142532629"/>
            <ac:spMk id="4" creationId="{7BB49CFE-25C0-C48D-08B2-4364E5C86CE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71A2226-CA2A-498C-9D67-C4C2858B3424}" type="datetimeFigureOut">
              <a:rPr lang="de-AT" smtClean="0"/>
              <a:t>23.02.2026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081AFD3-D42C-425E-AB3D-FB40A35C65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671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1AFD3-D42C-425E-AB3D-FB40A35C655B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346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01.1_Titel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8C8DC-4379-415F-86E9-004FCEE6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Standortagentur Tirol</a:t>
            </a:r>
            <a:endParaRPr lang="de-AT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0452DD-ECC9-4356-B60A-231EACE8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AT" noProof="0"/>
              <a:t>Titel Präsentation – XXXXX – TT.MM.JJJJ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74951A2-4916-4C25-8AE9-B6D7887C2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371" y="682173"/>
            <a:ext cx="1524895" cy="51985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970311D-38D7-420D-A6A0-0F503EEABAC8}"/>
              </a:ext>
            </a:extLst>
          </p:cNvPr>
          <p:cNvSpPr txBox="1"/>
          <p:nvPr/>
        </p:nvSpPr>
        <p:spPr>
          <a:xfrm>
            <a:off x="766800" y="892044"/>
            <a:ext cx="20501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600" b="1" i="0" spc="170" baseline="0" noProof="0">
                <a:solidFill>
                  <a:schemeClr val="tx2"/>
                </a:solidFill>
                <a:latin typeface="Tirol Sans Office" pitchFamily="2" charset="77"/>
              </a:rPr>
              <a:t>HERZ</a:t>
            </a:r>
            <a:r>
              <a:rPr lang="de-AT" sz="1600" spc="170" baseline="0" noProof="0">
                <a:solidFill>
                  <a:schemeClr val="tx2"/>
                </a:solidFill>
                <a:latin typeface="Tirol Sans Office" pitchFamily="2" charset="77"/>
              </a:rPr>
              <a:t> </a:t>
            </a:r>
            <a:r>
              <a:rPr lang="de-AT" sz="1600" b="0" i="0" spc="170" baseline="0" noProof="0">
                <a:solidFill>
                  <a:schemeClr val="tx2"/>
                </a:solidFill>
                <a:latin typeface="Tirol Sans Office" pitchFamily="2" charset="77"/>
              </a:rPr>
              <a:t>DER ALPEN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4B8DBBA-63FE-4F26-A333-D2A18B919FBE}"/>
              </a:ext>
            </a:extLst>
          </p:cNvPr>
          <p:cNvSpPr txBox="1"/>
          <p:nvPr/>
        </p:nvSpPr>
        <p:spPr>
          <a:xfrm>
            <a:off x="766800" y="6191390"/>
            <a:ext cx="27752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600" b="1" i="0" spc="50" baseline="0" noProof="0">
                <a:latin typeface="Tirol Sans Office" pitchFamily="2" charset="77"/>
              </a:rPr>
              <a:t>STANDORTAGENTUR</a:t>
            </a:r>
            <a:r>
              <a:rPr lang="de-AT" sz="1600" b="1" i="0" spc="50" baseline="0" noProof="0">
                <a:solidFill>
                  <a:schemeClr val="accent1"/>
                </a:solidFill>
                <a:latin typeface="Tirol Sans Office" pitchFamily="2" charset="77"/>
              </a:rPr>
              <a:t> TIROL</a:t>
            </a:r>
            <a:endParaRPr lang="de-AT" sz="1600" b="1" i="0" spc="50" baseline="0" noProof="0">
              <a:solidFill>
                <a:srgbClr val="FFFFFF"/>
              </a:solidFill>
              <a:latin typeface="Tirol Sans Office" pitchFamily="2" charset="77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D24E0D-943F-4721-A5AE-54052C2A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800" y="2841206"/>
            <a:ext cx="7355114" cy="2387600"/>
          </a:xfrm>
        </p:spPr>
        <p:txBody>
          <a:bodyPr lIns="0" anchor="b"/>
          <a:lstStyle>
            <a:lvl1pPr algn="l">
              <a:lnSpc>
                <a:spcPts val="4800"/>
              </a:lnSpc>
              <a:defRPr sz="4600" b="0" cap="all" spc="500" baseline="0"/>
            </a:lvl1pPr>
          </a:lstStyle>
          <a:p>
            <a:r>
              <a:rPr lang="de-DE" noProof="0"/>
              <a:t>Mastertitelformat bearbeiten</a:t>
            </a:r>
            <a:endParaRPr lang="de-AT" noProof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29BB8C-5938-42E7-9C98-EA6FF8107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800" y="5208709"/>
            <a:ext cx="7355114" cy="937090"/>
          </a:xfrm>
        </p:spPr>
        <p:txBody>
          <a:bodyPr l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356195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01.3_Titel mit Bild hell_innoHe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8C8DC-4379-415F-86E9-004FCEE6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Standortagentur Tirol</a:t>
            </a:r>
            <a:endParaRPr lang="de-AT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0452DD-ECC9-4356-B60A-231EACE8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AT" noProof="0"/>
              <a:t>Titel Präsentation – XXXXX – TT.MM.JJJJ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74951A2-4916-4C25-8AE9-B6D7887C2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371" y="682173"/>
            <a:ext cx="1524895" cy="51985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B3D7901-11E6-4C5D-ADD6-817FCD6350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57615"/>
            <a:ext cx="9902371" cy="5100385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AT" noProof="0"/>
              <a:t>Bild nach dem Austausch wieder im Hintergrund anordnen. Auf neuen Folien den Schriftzug STANDORTAGENTUR TIROL bitte in den Textplatzhalter eingeben und Schwarz-Rot formatieren.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D24E0D-943F-4721-A5AE-54052C2A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800" y="2841206"/>
            <a:ext cx="7355114" cy="2387600"/>
          </a:xfrm>
        </p:spPr>
        <p:txBody>
          <a:bodyPr lIns="0" anchor="b"/>
          <a:lstStyle>
            <a:lvl1pPr algn="l">
              <a:lnSpc>
                <a:spcPts val="4800"/>
              </a:lnSpc>
              <a:defRPr sz="4600" b="0" cap="all" spc="500" baseline="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AT" noProof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29BB8C-5938-42E7-9C98-EA6FF8107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800" y="5208709"/>
            <a:ext cx="7355114" cy="937090"/>
          </a:xfrm>
        </p:spPr>
        <p:txBody>
          <a:bodyPr l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de-AT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3ED5CEB-39D1-481B-B0F3-F8F36F6A69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66800" y="6191390"/>
            <a:ext cx="2775248" cy="246221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sz="160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AT" noProof="0" err="1"/>
              <a:t>standortagentur</a:t>
            </a:r>
            <a:r>
              <a:rPr lang="de-AT" noProof="0"/>
              <a:t> Tirol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0F73971-8AD9-531A-2F44-F73D218A527A}"/>
              </a:ext>
            </a:extLst>
          </p:cNvPr>
          <p:cNvSpPr txBox="1"/>
          <p:nvPr userDrawn="1"/>
        </p:nvSpPr>
        <p:spPr>
          <a:xfrm>
            <a:off x="674008" y="607156"/>
            <a:ext cx="205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0" spc="170" baseline="0">
                <a:solidFill>
                  <a:schemeClr val="tx2"/>
                </a:solidFill>
                <a:latin typeface="Tirol Sans Office" pitchFamily="2" charset="77"/>
              </a:rPr>
              <a:t>INNOVATIVES</a:t>
            </a:r>
          </a:p>
          <a:p>
            <a:r>
              <a:rPr lang="de-DE" sz="1600" b="0" i="0" spc="170" baseline="0">
                <a:solidFill>
                  <a:schemeClr val="tx2"/>
                </a:solidFill>
                <a:latin typeface="Tirol Sans Office Light" pitchFamily="2" charset="77"/>
              </a:rPr>
              <a:t>HERZ DER ALPEN</a:t>
            </a:r>
          </a:p>
        </p:txBody>
      </p:sp>
    </p:spTree>
    <p:extLst>
      <p:ext uri="{BB962C8B-B14F-4D97-AF65-F5344CB8AC3E}">
        <p14:creationId xmlns:p14="http://schemas.microsoft.com/office/powerpoint/2010/main" val="16681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01.3_Titel mit Bild hell_bewHe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8C8DC-4379-415F-86E9-004FCEE6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Standortagentur Tirol</a:t>
            </a:r>
            <a:endParaRPr lang="de-AT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0452DD-ECC9-4356-B60A-231EACE8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AT" noProof="0"/>
              <a:t>Titel Präsentation – XXXXX – TT.MM.JJJJ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74951A2-4916-4C25-8AE9-B6D7887C2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371" y="682173"/>
            <a:ext cx="1524895" cy="51985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B3D7901-11E6-4C5D-ADD6-817FCD6350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57615"/>
            <a:ext cx="9902371" cy="5100385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AT" noProof="0"/>
              <a:t>Bild nach dem Austausch wieder im Hintergrund anordnen. Auf neuen Folien den Schriftzug STANDORTAGENTUR TIROL bitte in den Textplatzhalter eingeben und Schwarz-Rot formatieren.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D24E0D-943F-4721-A5AE-54052C2A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800" y="2841206"/>
            <a:ext cx="7355114" cy="2387600"/>
          </a:xfrm>
        </p:spPr>
        <p:txBody>
          <a:bodyPr lIns="0" anchor="b"/>
          <a:lstStyle>
            <a:lvl1pPr algn="l">
              <a:lnSpc>
                <a:spcPts val="4800"/>
              </a:lnSpc>
              <a:defRPr sz="4600" b="0" cap="all" spc="500" baseline="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AT" noProof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29BB8C-5938-42E7-9C98-EA6FF8107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800" y="5208709"/>
            <a:ext cx="7355114" cy="937090"/>
          </a:xfrm>
        </p:spPr>
        <p:txBody>
          <a:bodyPr l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de-AT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3ED5CEB-39D1-481B-B0F3-F8F36F6A69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66800" y="6191390"/>
            <a:ext cx="2775248" cy="246221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sz="160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AT" noProof="0" err="1"/>
              <a:t>standortagentur</a:t>
            </a:r>
            <a:r>
              <a:rPr lang="de-AT" noProof="0"/>
              <a:t> Tirol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0F73971-8AD9-531A-2F44-F73D218A527A}"/>
              </a:ext>
            </a:extLst>
          </p:cNvPr>
          <p:cNvSpPr txBox="1"/>
          <p:nvPr userDrawn="1"/>
        </p:nvSpPr>
        <p:spPr>
          <a:xfrm>
            <a:off x="674008" y="607156"/>
            <a:ext cx="205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0" spc="170" baseline="0">
                <a:solidFill>
                  <a:schemeClr val="tx2"/>
                </a:solidFill>
                <a:latin typeface="Tirol Sans Office" pitchFamily="2" charset="77"/>
              </a:rPr>
              <a:t>BEWEGTES</a:t>
            </a:r>
          </a:p>
          <a:p>
            <a:r>
              <a:rPr lang="de-DE" sz="1600" b="0" i="0" spc="170" baseline="0">
                <a:solidFill>
                  <a:schemeClr val="tx2"/>
                </a:solidFill>
                <a:latin typeface="Tirol Sans Office Light" pitchFamily="2" charset="77"/>
              </a:rPr>
              <a:t>HERZ DER ALPEN</a:t>
            </a:r>
          </a:p>
        </p:txBody>
      </p:sp>
    </p:spTree>
    <p:extLst>
      <p:ext uri="{BB962C8B-B14F-4D97-AF65-F5344CB8AC3E}">
        <p14:creationId xmlns:p14="http://schemas.microsoft.com/office/powerpoint/2010/main" val="418400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01.3_Titel mit Bild hell_gesundHe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8C8DC-4379-415F-86E9-004FCEE6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Standortagentur Tirol</a:t>
            </a:r>
            <a:endParaRPr lang="de-AT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0452DD-ECC9-4356-B60A-231EACE8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AT" noProof="0"/>
              <a:t>Titel Präsentation – XXXXX – TT.MM.JJJJ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74951A2-4916-4C25-8AE9-B6D7887C2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371" y="682173"/>
            <a:ext cx="1524895" cy="51985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B3D7901-11E6-4C5D-ADD6-817FCD6350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57615"/>
            <a:ext cx="9902371" cy="5100385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AT" noProof="0"/>
              <a:t>Bild nach dem Austausch wieder im Hintergrund anordnen. Auf neuen Folien den Schriftzug STANDORTAGENTUR TIROL bitte in den Textplatzhalter eingeben und Schwarz-Rot formatieren.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D24E0D-943F-4721-A5AE-54052C2A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800" y="2841206"/>
            <a:ext cx="7355114" cy="2387600"/>
          </a:xfrm>
        </p:spPr>
        <p:txBody>
          <a:bodyPr lIns="0" anchor="b"/>
          <a:lstStyle>
            <a:lvl1pPr algn="l">
              <a:lnSpc>
                <a:spcPts val="4800"/>
              </a:lnSpc>
              <a:defRPr sz="4600" b="0" cap="all" spc="500" baseline="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AT" noProof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29BB8C-5938-42E7-9C98-EA6FF8107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800" y="5208709"/>
            <a:ext cx="7355114" cy="937090"/>
          </a:xfrm>
        </p:spPr>
        <p:txBody>
          <a:bodyPr l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de-AT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3ED5CEB-39D1-481B-B0F3-F8F36F6A69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66800" y="6191390"/>
            <a:ext cx="2775248" cy="246221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sz="160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AT" noProof="0" err="1"/>
              <a:t>standortagentur</a:t>
            </a:r>
            <a:r>
              <a:rPr lang="de-AT" noProof="0"/>
              <a:t> Tirol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0F73971-8AD9-531A-2F44-F73D218A527A}"/>
              </a:ext>
            </a:extLst>
          </p:cNvPr>
          <p:cNvSpPr txBox="1"/>
          <p:nvPr userDrawn="1"/>
        </p:nvSpPr>
        <p:spPr>
          <a:xfrm>
            <a:off x="674008" y="607156"/>
            <a:ext cx="205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0" spc="170" baseline="0">
                <a:solidFill>
                  <a:schemeClr val="tx2"/>
                </a:solidFill>
                <a:latin typeface="Tirol Sans Office" pitchFamily="2" charset="77"/>
              </a:rPr>
              <a:t>GESUNDES</a:t>
            </a:r>
          </a:p>
          <a:p>
            <a:r>
              <a:rPr lang="de-DE" sz="1600" b="0" i="0" spc="170" baseline="0">
                <a:solidFill>
                  <a:schemeClr val="tx2"/>
                </a:solidFill>
                <a:latin typeface="Tirol Sans Office Light" pitchFamily="2" charset="77"/>
              </a:rPr>
              <a:t>HERZ DER ALPEN</a:t>
            </a:r>
          </a:p>
        </p:txBody>
      </p:sp>
    </p:spTree>
    <p:extLst>
      <p:ext uri="{BB962C8B-B14F-4D97-AF65-F5344CB8AC3E}">
        <p14:creationId xmlns:p14="http://schemas.microsoft.com/office/powerpoint/2010/main" val="16081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.1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5B604B-F2F0-43AD-B4CB-4B425FF3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Standortagentur Tirol</a:t>
            </a:r>
            <a:endParaRPr lang="de-AT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04569-03F4-4319-9557-B57B32FA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Steuerungsgruppensitzung – 11. Dezember 2023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60C5E5-4D83-453F-8FB4-46254439D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de-DE" noProof="0"/>
              <a:t>Mastertitelformat bearbeiten</a:t>
            </a:r>
            <a:endParaRPr lang="de-AT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DCC7CBA-E710-44FC-A5A1-0FF9153DDC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2523" y="1808164"/>
            <a:ext cx="8957527" cy="4176710"/>
          </a:xfrm>
        </p:spPr>
        <p:txBody>
          <a:bodyPr lIns="0" tIns="0" rIns="0" bIns="0" anchor="t"/>
          <a:lstStyle>
            <a:lvl1pPr marL="342000" indent="-3420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 sz="2500" b="0">
                <a:solidFill>
                  <a:schemeClr val="tx2"/>
                </a:solidFill>
              </a:defRPr>
            </a:lvl1pPr>
            <a:lvl2pPr marL="342000" indent="-3420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 sz="2500" b="0">
                <a:solidFill>
                  <a:schemeClr val="tx2"/>
                </a:solidFill>
              </a:defRPr>
            </a:lvl2pPr>
            <a:lvl3pPr marL="342000" indent="-3420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 sz="2500" b="0">
                <a:solidFill>
                  <a:schemeClr val="tx2"/>
                </a:solidFill>
              </a:defRPr>
            </a:lvl3pPr>
            <a:lvl4pPr marL="342000" indent="-3420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 sz="2500" b="0">
                <a:solidFill>
                  <a:schemeClr val="tx2"/>
                </a:solidFill>
              </a:defRPr>
            </a:lvl4pPr>
            <a:lvl5pPr marL="342000" indent="-3420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 sz="25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de-AT" noProof="0"/>
              <a:t>Kapitelüberschrift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4532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2.2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EF401C7-C0A5-4E94-9C1C-DB8BA5D93B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AT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5B604B-F2F0-43AD-B4CB-4B425FF3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Standortagentur Tirol</a:t>
            </a:r>
            <a:endParaRPr lang="de-AT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04569-03F4-4319-9557-B57B32FA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 noProof="0"/>
              <a:t>Titel Präsentation – XXXXX – TT.MM.JJJJ</a:t>
            </a:r>
          </a:p>
        </p:txBody>
      </p:sp>
      <p:cxnSp>
        <p:nvCxnSpPr>
          <p:cNvPr id="8" name="Gerade Verbindung 10">
            <a:extLst>
              <a:ext uri="{FF2B5EF4-FFF2-40B4-BE49-F238E27FC236}">
                <a16:creationId xmlns:a16="http://schemas.microsoft.com/office/drawing/2014/main" id="{565C2F5A-F939-4EE0-93A7-75882E5E67FC}"/>
              </a:ext>
            </a:extLst>
          </p:cNvPr>
          <p:cNvCxnSpPr>
            <a:cxnSpLocks/>
          </p:cNvCxnSpPr>
          <p:nvPr/>
        </p:nvCxnSpPr>
        <p:spPr>
          <a:xfrm>
            <a:off x="766763" y="6424928"/>
            <a:ext cx="25946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12">
            <a:extLst>
              <a:ext uri="{FF2B5EF4-FFF2-40B4-BE49-F238E27FC236}">
                <a16:creationId xmlns:a16="http://schemas.microsoft.com/office/drawing/2014/main" id="{C88C7216-3941-49F1-A32F-C580814120A1}"/>
              </a:ext>
            </a:extLst>
          </p:cNvPr>
          <p:cNvCxnSpPr>
            <a:cxnSpLocks/>
          </p:cNvCxnSpPr>
          <p:nvPr/>
        </p:nvCxnSpPr>
        <p:spPr>
          <a:xfrm>
            <a:off x="3475197" y="6424928"/>
            <a:ext cx="52730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3">
            <a:extLst>
              <a:ext uri="{FF2B5EF4-FFF2-40B4-BE49-F238E27FC236}">
                <a16:creationId xmlns:a16="http://schemas.microsoft.com/office/drawing/2014/main" id="{E35F6835-5FA3-45D8-9980-ED622583B9F7}"/>
              </a:ext>
            </a:extLst>
          </p:cNvPr>
          <p:cNvCxnSpPr>
            <a:cxnSpLocks/>
          </p:cNvCxnSpPr>
          <p:nvPr/>
        </p:nvCxnSpPr>
        <p:spPr>
          <a:xfrm>
            <a:off x="8862060" y="6424928"/>
            <a:ext cx="25679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6C23B61E-1084-4BC6-8AE8-A1AB5DE7795E}"/>
              </a:ext>
            </a:extLst>
          </p:cNvPr>
          <p:cNvSpPr txBox="1"/>
          <p:nvPr/>
        </p:nvSpPr>
        <p:spPr>
          <a:xfrm>
            <a:off x="8862059" y="6424929"/>
            <a:ext cx="2567940" cy="212091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AT" sz="800" noProof="0">
                <a:solidFill>
                  <a:schemeClr val="bg1"/>
                </a:solidFill>
              </a:rPr>
              <a:t>Folie </a:t>
            </a:r>
            <a:fld id="{189223DE-1E58-483D-B74F-F0BE108DA639}" type="slidenum">
              <a:rPr lang="de-AT" sz="800" noProof="0" smtClean="0">
                <a:solidFill>
                  <a:schemeClr val="bg1"/>
                </a:solidFill>
              </a:rPr>
              <a:pPr algn="ctr"/>
              <a:t>‹Nr.›</a:t>
            </a:fld>
            <a:endParaRPr lang="de-AT" sz="800" noProof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60C5E5-4D83-453F-8FB4-46254439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818" y="1133476"/>
            <a:ext cx="8052302" cy="1400169"/>
          </a:xfrm>
        </p:spPr>
        <p:txBody>
          <a:bodyPr lIns="0" tIns="0" rIns="0" bIns="0" anchor="b"/>
          <a:lstStyle>
            <a:lvl1pPr>
              <a:lnSpc>
                <a:spcPts val="4800"/>
              </a:lnSpc>
              <a:defRPr sz="4600" b="0" cap="all" spc="500" baseline="0"/>
            </a:lvl1pPr>
          </a:lstStyle>
          <a:p>
            <a:r>
              <a:rPr lang="de-DE" noProof="0"/>
              <a:t>Mastertitelformat bearbeiten</a:t>
            </a:r>
            <a:endParaRPr lang="de-AT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DCC7CBA-E710-44FC-A5A1-0FF9153DDC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80009" y="2843684"/>
            <a:ext cx="7389110" cy="2441224"/>
          </a:xfrm>
        </p:spPr>
        <p:txBody>
          <a:bodyPr lIns="0" tIns="0" rIns="0" bIns="0" anchor="t"/>
          <a:lstStyle>
            <a:lvl1pPr marL="342000" indent="-3420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 sz="2500" b="0">
                <a:solidFill>
                  <a:schemeClr val="bg1"/>
                </a:solidFill>
              </a:defRPr>
            </a:lvl1pPr>
            <a:lvl2pPr marL="342000" indent="-3420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 sz="2500" b="0">
                <a:solidFill>
                  <a:schemeClr val="bg1"/>
                </a:solidFill>
              </a:defRPr>
            </a:lvl2pPr>
            <a:lvl3pPr marL="342000" indent="-3420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 sz="2500" b="0">
                <a:solidFill>
                  <a:schemeClr val="bg1"/>
                </a:solidFill>
              </a:defRPr>
            </a:lvl3pPr>
            <a:lvl4pPr marL="342000" indent="-3420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 sz="2500" b="0">
                <a:solidFill>
                  <a:schemeClr val="bg1"/>
                </a:solidFill>
              </a:defRPr>
            </a:lvl4pPr>
            <a:lvl5pPr marL="342000" indent="-3420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 sz="25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de-AT" noProof="0"/>
              <a:t>Kapitelunterüberschrift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184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2.3_Zwischen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EF401C7-C0A5-4E94-9C1C-DB8BA5D93B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AT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5B604B-F2F0-43AD-B4CB-4B425FF3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Standortagentur Tirol</a:t>
            </a:r>
            <a:endParaRPr lang="de-AT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04569-03F4-4319-9557-B57B32FA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Steuerungsgruppensitzung – 11. Dezember 2023</a:t>
            </a:r>
          </a:p>
        </p:txBody>
      </p:sp>
      <p:cxnSp>
        <p:nvCxnSpPr>
          <p:cNvPr id="8" name="Gerade Verbindung 10">
            <a:extLst>
              <a:ext uri="{FF2B5EF4-FFF2-40B4-BE49-F238E27FC236}">
                <a16:creationId xmlns:a16="http://schemas.microsoft.com/office/drawing/2014/main" id="{565C2F5A-F939-4EE0-93A7-75882E5E67FC}"/>
              </a:ext>
            </a:extLst>
          </p:cNvPr>
          <p:cNvCxnSpPr>
            <a:cxnSpLocks/>
          </p:cNvCxnSpPr>
          <p:nvPr/>
        </p:nvCxnSpPr>
        <p:spPr>
          <a:xfrm>
            <a:off x="766763" y="6424928"/>
            <a:ext cx="25946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12">
            <a:extLst>
              <a:ext uri="{FF2B5EF4-FFF2-40B4-BE49-F238E27FC236}">
                <a16:creationId xmlns:a16="http://schemas.microsoft.com/office/drawing/2014/main" id="{C88C7216-3941-49F1-A32F-C580814120A1}"/>
              </a:ext>
            </a:extLst>
          </p:cNvPr>
          <p:cNvCxnSpPr>
            <a:cxnSpLocks/>
          </p:cNvCxnSpPr>
          <p:nvPr/>
        </p:nvCxnSpPr>
        <p:spPr>
          <a:xfrm>
            <a:off x="3475197" y="6424928"/>
            <a:ext cx="52730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3">
            <a:extLst>
              <a:ext uri="{FF2B5EF4-FFF2-40B4-BE49-F238E27FC236}">
                <a16:creationId xmlns:a16="http://schemas.microsoft.com/office/drawing/2014/main" id="{E35F6835-5FA3-45D8-9980-ED622583B9F7}"/>
              </a:ext>
            </a:extLst>
          </p:cNvPr>
          <p:cNvCxnSpPr>
            <a:cxnSpLocks/>
          </p:cNvCxnSpPr>
          <p:nvPr/>
        </p:nvCxnSpPr>
        <p:spPr>
          <a:xfrm>
            <a:off x="8862060" y="6424928"/>
            <a:ext cx="25679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6C23B61E-1084-4BC6-8AE8-A1AB5DE7795E}"/>
              </a:ext>
            </a:extLst>
          </p:cNvPr>
          <p:cNvSpPr txBox="1"/>
          <p:nvPr/>
        </p:nvSpPr>
        <p:spPr>
          <a:xfrm>
            <a:off x="8862059" y="6424929"/>
            <a:ext cx="2567940" cy="212091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AT" sz="800" noProof="0">
                <a:solidFill>
                  <a:schemeClr val="bg1"/>
                </a:solidFill>
              </a:rPr>
              <a:t>Folie </a:t>
            </a:r>
            <a:fld id="{189223DE-1E58-483D-B74F-F0BE108DA639}" type="slidenum">
              <a:rPr lang="de-AT" sz="800" noProof="0" smtClean="0">
                <a:solidFill>
                  <a:schemeClr val="bg1"/>
                </a:solidFill>
              </a:rPr>
              <a:pPr algn="ctr"/>
              <a:t>‹Nr.›</a:t>
            </a:fld>
            <a:endParaRPr lang="de-AT" sz="800" noProof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60C5E5-4D83-453F-8FB4-46254439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818" y="1133476"/>
            <a:ext cx="4679182" cy="1400169"/>
          </a:xfrm>
        </p:spPr>
        <p:txBody>
          <a:bodyPr lIns="0" tIns="0" rIns="0" bIns="0" anchor="b"/>
          <a:lstStyle>
            <a:lvl1pPr>
              <a:lnSpc>
                <a:spcPts val="4800"/>
              </a:lnSpc>
              <a:defRPr sz="4600" b="0" cap="all" spc="500" baseline="0"/>
            </a:lvl1pPr>
          </a:lstStyle>
          <a:p>
            <a:r>
              <a:rPr lang="de-DE" noProof="0"/>
              <a:t>Mastertitelformat bearbeiten</a:t>
            </a:r>
            <a:endParaRPr lang="de-AT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DCC7CBA-E710-44FC-A5A1-0FF9153DDC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80009" y="2843684"/>
            <a:ext cx="4015991" cy="2441224"/>
          </a:xfrm>
        </p:spPr>
        <p:txBody>
          <a:bodyPr lIns="0" tIns="0" rIns="0" bIns="0" anchor="t"/>
          <a:lstStyle>
            <a:lvl1pPr marL="342000" indent="-3420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 sz="2500" b="0">
                <a:solidFill>
                  <a:schemeClr val="bg1"/>
                </a:solidFill>
              </a:defRPr>
            </a:lvl1pPr>
            <a:lvl2pPr marL="342000" indent="-3420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 sz="2500" b="0">
                <a:solidFill>
                  <a:schemeClr val="bg1"/>
                </a:solidFill>
              </a:defRPr>
            </a:lvl2pPr>
            <a:lvl3pPr marL="342000" indent="-3420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 sz="2500" b="0">
                <a:solidFill>
                  <a:schemeClr val="bg1"/>
                </a:solidFill>
              </a:defRPr>
            </a:lvl3pPr>
            <a:lvl4pPr marL="342000" indent="-3420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 sz="2500" b="0">
                <a:solidFill>
                  <a:schemeClr val="bg1"/>
                </a:solidFill>
              </a:defRPr>
            </a:lvl4pPr>
            <a:lvl5pPr marL="342000" indent="-342000" algn="l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 sz="25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de-AT" noProof="0"/>
              <a:t>Kapitelunterüberschrift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CD1DD3D1-2EF1-4973-BB17-77E32F3A8E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57638" y="1109663"/>
            <a:ext cx="5434362" cy="4846637"/>
          </a:xfrm>
          <a:solidFill>
            <a:schemeClr val="bg2"/>
          </a:solidFill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376899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2.4_Zwischen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8C8DC-4379-415F-86E9-004FCEE6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Standortagentur Tirol</a:t>
            </a:r>
            <a:endParaRPr lang="de-AT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0452DD-ECC9-4356-B60A-231EACE8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AT" noProof="0"/>
              <a:t>Titel Präsentation – XXXXX – TT.MM.JJJJ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B3D7901-11E6-4C5D-ADD6-817FCD6350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902371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 noProof="0"/>
              <a:t>Bild nach dem Austausch wieder im Hintergrund anordnen.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D24E0D-943F-4721-A5AE-54052C2A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800" y="3758199"/>
            <a:ext cx="7355114" cy="2387600"/>
          </a:xfrm>
        </p:spPr>
        <p:txBody>
          <a:bodyPr lIns="0" anchor="b"/>
          <a:lstStyle>
            <a:lvl1pPr algn="l">
              <a:lnSpc>
                <a:spcPts val="4800"/>
              </a:lnSpc>
              <a:defRPr sz="4600" b="0" cap="all" spc="500" baseline="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161423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.1_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5B604B-F2F0-43AD-B4CB-4B425FF3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Standortagentur Tirol</a:t>
            </a:r>
            <a:endParaRPr lang="de-AT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04569-03F4-4319-9557-B57B32FA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914400" rtl="0" eaLnBrk="1" latinLnBrk="0" hangingPunct="1">
              <a:defRPr lang="de-AT" sz="8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Steuerungsgruppensitzung – 11. Dezember 2023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60C5E5-4D83-453F-8FB4-46254439D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de-DE" noProof="0"/>
              <a:t>Mastertitelformat bearbeiten</a:t>
            </a:r>
            <a:endParaRPr lang="de-AT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DCC7CBA-E710-44FC-A5A1-0FF9153DDC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2523" y="1808164"/>
            <a:ext cx="8957527" cy="4176710"/>
          </a:xfrm>
        </p:spPr>
        <p:txBody>
          <a:bodyPr lIns="0" tIns="0" rIns="0" bIns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AT" noProof="0"/>
              <a:t>Drücken Sie TAB am Anfang der Zeile um die Formatierung zu ändern: Zwischentitel -&gt; Fließtext ohne Aufzählung -&gt; Aufzählungszeichen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3413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.3_Textseit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5B604B-F2F0-43AD-B4CB-4B425FF3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Standortagentur Tirol</a:t>
            </a:r>
            <a:endParaRPr lang="de-AT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04569-03F4-4319-9557-B57B32FA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noProof="0"/>
              <a:t>Titel Präsentation – XXXXX – TT.MM.JJJJ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60C5E5-4D83-453F-8FB4-46254439D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de-DE" noProof="0"/>
              <a:t>Mastertitelformat bearbeiten</a:t>
            </a:r>
            <a:endParaRPr lang="de-AT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DCC7CBA-E710-44FC-A5A1-0FF9153DDC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2523" y="1808164"/>
            <a:ext cx="8957527" cy="4176710"/>
          </a:xfrm>
        </p:spPr>
        <p:txBody>
          <a:bodyPr lIns="0" tIns="0" rIns="0" bIns="0" numCol="2" spcCol="36000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AT" noProof="0"/>
              <a:t>Drücken Sie TAB am Anfang der Zeile um die Formatierung zu ändern: Zwischentitel -&gt; Fließtext ohne Aufzählung -&gt; Aufzählungszeichen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8531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.4_Text-/Bild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5B604B-F2F0-43AD-B4CB-4B425FF3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Standortagentur Tirol</a:t>
            </a:r>
            <a:endParaRPr lang="de-AT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04569-03F4-4319-9557-B57B32FA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 – XXXXX – TT.MM.JJJJ</a:t>
            </a:r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60C5E5-4D83-453F-8FB4-46254439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96794"/>
            <a:ext cx="4729197" cy="864000"/>
          </a:xfr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DCC7CBA-E710-44FC-A5A1-0FF9153DDC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2523" y="1808164"/>
            <a:ext cx="3893437" cy="4176710"/>
          </a:xfrm>
        </p:spPr>
        <p:txBody>
          <a:bodyPr lIns="0" tIns="0" rIns="0" bIns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Drücken Sie TAB am Anfang der Zeile um die Formatierung zu ändern: Zwischentitel -&gt; Fließtext ohne Aufzählung -&gt; Aufzählungszeichen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83EFC1F-790B-463F-B5D1-35D6C0872E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109662"/>
            <a:ext cx="6096000" cy="4875212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352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01.1_Titel weiß_digiHe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8C8DC-4379-415F-86E9-004FCEE6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Standortagentur Tirol</a:t>
            </a:r>
            <a:endParaRPr lang="de-AT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0452DD-ECC9-4356-B60A-231EACE8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AT" noProof="0"/>
              <a:t>Titel Präsentation – XXXXX – TT.MM.JJJJ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74951A2-4916-4C25-8AE9-B6D7887C2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371" y="682173"/>
            <a:ext cx="1524895" cy="51985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4B8DBBA-63FE-4F26-A333-D2A18B919FBE}"/>
              </a:ext>
            </a:extLst>
          </p:cNvPr>
          <p:cNvSpPr txBox="1"/>
          <p:nvPr/>
        </p:nvSpPr>
        <p:spPr>
          <a:xfrm>
            <a:off x="766800" y="6191390"/>
            <a:ext cx="27752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600" b="1" i="0" spc="50" baseline="0" noProof="0">
                <a:latin typeface="Tirol Sans Office" pitchFamily="2" charset="77"/>
              </a:rPr>
              <a:t>STANDORTAGENTUR</a:t>
            </a:r>
            <a:r>
              <a:rPr lang="de-AT" sz="1600" b="1" i="0" spc="50" baseline="0" noProof="0">
                <a:solidFill>
                  <a:schemeClr val="accent1"/>
                </a:solidFill>
                <a:latin typeface="Tirol Sans Office" pitchFamily="2" charset="77"/>
              </a:rPr>
              <a:t> TIROL</a:t>
            </a:r>
            <a:endParaRPr lang="de-AT" sz="1600" b="1" i="0" spc="50" baseline="0" noProof="0">
              <a:solidFill>
                <a:srgbClr val="FFFFFF"/>
              </a:solidFill>
              <a:latin typeface="Tirol Sans Office" pitchFamily="2" charset="77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D24E0D-943F-4721-A5AE-54052C2A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800" y="2841206"/>
            <a:ext cx="7355114" cy="2387600"/>
          </a:xfrm>
        </p:spPr>
        <p:txBody>
          <a:bodyPr lIns="0" anchor="b"/>
          <a:lstStyle>
            <a:lvl1pPr algn="l">
              <a:lnSpc>
                <a:spcPts val="4800"/>
              </a:lnSpc>
              <a:defRPr sz="4600" b="0" cap="all" spc="500" baseline="0"/>
            </a:lvl1pPr>
          </a:lstStyle>
          <a:p>
            <a:r>
              <a:rPr lang="de-DE" noProof="0"/>
              <a:t>Mastertitelformat bearbeiten</a:t>
            </a:r>
            <a:endParaRPr lang="de-AT" noProof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29BB8C-5938-42E7-9C98-EA6FF8107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800" y="5208709"/>
            <a:ext cx="7355114" cy="937090"/>
          </a:xfrm>
        </p:spPr>
        <p:txBody>
          <a:bodyPr l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de-AT" noProof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D42DCE3-3E98-80ED-88F7-E6AFAFCF821E}"/>
              </a:ext>
            </a:extLst>
          </p:cNvPr>
          <p:cNvSpPr txBox="1"/>
          <p:nvPr userDrawn="1"/>
        </p:nvSpPr>
        <p:spPr>
          <a:xfrm>
            <a:off x="674008" y="607156"/>
            <a:ext cx="205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0" spc="170" baseline="0">
                <a:solidFill>
                  <a:schemeClr val="tx2"/>
                </a:solidFill>
                <a:latin typeface="Tirol Sans Office" pitchFamily="2" charset="77"/>
              </a:rPr>
              <a:t>DIGITALES</a:t>
            </a:r>
          </a:p>
          <a:p>
            <a:r>
              <a:rPr lang="de-DE" sz="1600" b="0" i="0" spc="170" baseline="0">
                <a:solidFill>
                  <a:schemeClr val="tx2"/>
                </a:solidFill>
                <a:latin typeface="Tirol Sans Office Light" pitchFamily="2" charset="77"/>
              </a:rPr>
              <a:t>HERZ DER ALPEN</a:t>
            </a:r>
          </a:p>
        </p:txBody>
      </p:sp>
    </p:spTree>
    <p:extLst>
      <p:ext uri="{BB962C8B-B14F-4D97-AF65-F5344CB8AC3E}">
        <p14:creationId xmlns:p14="http://schemas.microsoft.com/office/powerpoint/2010/main" val="14555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.4_Text-/Bildse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5B604B-F2F0-43AD-B4CB-4B425FF3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Standortagentur Tirol</a:t>
            </a:r>
            <a:endParaRPr lang="de-AT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04569-03F4-4319-9557-B57B32FA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Präsentation – XXXXX – TT.MM.JJJJ</a:t>
            </a:r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60C5E5-4D83-453F-8FB4-46254439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96794"/>
            <a:ext cx="9784714" cy="432000"/>
          </a:xfr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83EFC1F-790B-463F-B5D1-35D6C0872E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81115" y="1574891"/>
            <a:ext cx="4173538" cy="2225388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DCC7CBA-E710-44FC-A5A1-0FF9153DDC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81114" y="3970509"/>
            <a:ext cx="4173538" cy="2014366"/>
          </a:xfrm>
        </p:spPr>
        <p:txBody>
          <a:bodyPr lIns="0" tIns="0" rIns="0" bIns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Drücken Sie TAB am Anfang der Zeile um die Formatierung zu ändern: Zwischentitel -&gt; Fließtext ohne Aufzählung -&gt; Aufzählungszeichen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ACBB8FDA-0DEE-491C-9858-9B8ABA956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7287" y="1574892"/>
            <a:ext cx="4173538" cy="2225388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DC492CD5-2FC7-47DE-AB55-177EE12A5C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7286" y="3970509"/>
            <a:ext cx="4173538" cy="2014366"/>
          </a:xfrm>
        </p:spPr>
        <p:txBody>
          <a:bodyPr lIns="0" tIns="0" rIns="0" bIns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Drücken Sie TAB am Anfang der Zeile um die Formatierung zu ändern: Zwischentitel -&gt; Fließtext ohne Aufzählung -&gt; Aufzählungszeichen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973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3.5_Tabellen/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5B604B-F2F0-43AD-B4CB-4B425FF3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Standortagentur Tirol</a:t>
            </a:r>
            <a:endParaRPr lang="de-AT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04569-03F4-4319-9557-B57B32FA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noProof="0"/>
              <a:t>Titel Präsentation – XXXXX – TT.MM.JJJJ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60C5E5-4D83-453F-8FB4-46254439D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de-DE" noProof="0"/>
              <a:t>Mastertitelformat bearbeiten</a:t>
            </a:r>
            <a:endParaRPr lang="de-AT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193A3D-38A7-4797-9857-CCC95AAFE4D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AT" noProof="0"/>
              <a:t>Drücken Sie TAB am Anfang der Zeile um die Formatierung zu ändern: Zwischentitel -&gt; Fließtext ohne Aufzählung -&gt; Aufzählungszeichen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8338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03.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6F9774-BC31-449C-BE6F-63BCEA923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AT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4F8B5E-A660-410B-9DA3-A8F1ED0F3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Standortagentur Tirol</a:t>
            </a:r>
            <a:endParaRPr lang="de-AT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CB1099-6568-46D7-AB9D-9F7E1438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Steuerungsgruppensitzung – 11. Dezember 2023</a:t>
            </a:r>
          </a:p>
        </p:txBody>
      </p:sp>
    </p:spTree>
    <p:extLst>
      <p:ext uri="{BB962C8B-B14F-4D97-AF65-F5344CB8AC3E}">
        <p14:creationId xmlns:p14="http://schemas.microsoft.com/office/powerpoint/2010/main" val="8594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4.1_Zitat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EF401C7-C0A5-4E94-9C1C-DB8BA5D93B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AT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5B604B-F2F0-43AD-B4CB-4B425FF3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Standortagentur Tirol</a:t>
            </a:r>
            <a:endParaRPr lang="de-AT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04569-03F4-4319-9557-B57B32FA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Steuerungsgruppensitzung – 11. Dezember 2023</a:t>
            </a:r>
          </a:p>
        </p:txBody>
      </p:sp>
      <p:cxnSp>
        <p:nvCxnSpPr>
          <p:cNvPr id="8" name="Gerade Verbindung 10">
            <a:extLst>
              <a:ext uri="{FF2B5EF4-FFF2-40B4-BE49-F238E27FC236}">
                <a16:creationId xmlns:a16="http://schemas.microsoft.com/office/drawing/2014/main" id="{565C2F5A-F939-4EE0-93A7-75882E5E67FC}"/>
              </a:ext>
            </a:extLst>
          </p:cNvPr>
          <p:cNvCxnSpPr>
            <a:cxnSpLocks/>
          </p:cNvCxnSpPr>
          <p:nvPr/>
        </p:nvCxnSpPr>
        <p:spPr>
          <a:xfrm>
            <a:off x="766763" y="6424928"/>
            <a:ext cx="25946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12">
            <a:extLst>
              <a:ext uri="{FF2B5EF4-FFF2-40B4-BE49-F238E27FC236}">
                <a16:creationId xmlns:a16="http://schemas.microsoft.com/office/drawing/2014/main" id="{C88C7216-3941-49F1-A32F-C580814120A1}"/>
              </a:ext>
            </a:extLst>
          </p:cNvPr>
          <p:cNvCxnSpPr>
            <a:cxnSpLocks/>
          </p:cNvCxnSpPr>
          <p:nvPr/>
        </p:nvCxnSpPr>
        <p:spPr>
          <a:xfrm>
            <a:off x="3475197" y="6424928"/>
            <a:ext cx="52730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3">
            <a:extLst>
              <a:ext uri="{FF2B5EF4-FFF2-40B4-BE49-F238E27FC236}">
                <a16:creationId xmlns:a16="http://schemas.microsoft.com/office/drawing/2014/main" id="{E35F6835-5FA3-45D8-9980-ED622583B9F7}"/>
              </a:ext>
            </a:extLst>
          </p:cNvPr>
          <p:cNvCxnSpPr>
            <a:cxnSpLocks/>
          </p:cNvCxnSpPr>
          <p:nvPr/>
        </p:nvCxnSpPr>
        <p:spPr>
          <a:xfrm>
            <a:off x="8862060" y="6424928"/>
            <a:ext cx="25679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6C23B61E-1084-4BC6-8AE8-A1AB5DE7795E}"/>
              </a:ext>
            </a:extLst>
          </p:cNvPr>
          <p:cNvSpPr txBox="1"/>
          <p:nvPr/>
        </p:nvSpPr>
        <p:spPr>
          <a:xfrm>
            <a:off x="8862059" y="6424929"/>
            <a:ext cx="2567940" cy="212091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AT" sz="800" noProof="0">
                <a:solidFill>
                  <a:schemeClr val="bg1"/>
                </a:solidFill>
              </a:rPr>
              <a:t>Folie </a:t>
            </a:r>
            <a:fld id="{189223DE-1E58-483D-B74F-F0BE108DA639}" type="slidenum">
              <a:rPr lang="de-AT" sz="800" noProof="0" smtClean="0">
                <a:solidFill>
                  <a:schemeClr val="bg1"/>
                </a:solidFill>
              </a:rPr>
              <a:pPr algn="ctr"/>
              <a:t>‹Nr.›</a:t>
            </a:fld>
            <a:endParaRPr lang="de-AT" sz="800" noProof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60C5E5-4D83-453F-8FB4-46254439D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33071"/>
            <a:ext cx="2432050" cy="212089"/>
          </a:xfrm>
        </p:spPr>
        <p:txBody>
          <a:bodyPr lIns="0" tIns="0" rIns="0" bIns="0" anchor="b"/>
          <a:lstStyle>
            <a:lvl1pPr>
              <a:lnSpc>
                <a:spcPct val="100000"/>
              </a:lnSpc>
              <a:defRPr sz="900" b="0" cap="all" spc="100" baseline="0">
                <a:solidFill>
                  <a:schemeClr val="bg1"/>
                </a:solidFill>
              </a:defRPr>
            </a:lvl1pPr>
          </a:lstStyle>
          <a:p>
            <a:r>
              <a:rPr lang="de-AT" noProof="0"/>
              <a:t>Zitat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DCC7CBA-E710-44FC-A5A1-0FF9153DDC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3" y="642942"/>
            <a:ext cx="9316659" cy="5102722"/>
          </a:xfrm>
        </p:spPr>
        <p:txBody>
          <a:bodyPr lIns="0" tIns="0" rIns="0" bIns="0" anchor="b"/>
          <a:lstStyle>
            <a:lvl1pPr marL="0" indent="0" algn="l">
              <a:lnSpc>
                <a:spcPts val="4800"/>
              </a:lnSpc>
              <a:spcAft>
                <a:spcPts val="0"/>
              </a:spcAft>
              <a:buFont typeface="+mj-lt"/>
              <a:buNone/>
              <a:defRPr sz="4600" b="0" cap="all" spc="5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ts val="4800"/>
              </a:lnSpc>
              <a:spcAft>
                <a:spcPts val="0"/>
              </a:spcAft>
              <a:buFont typeface="+mj-lt"/>
              <a:buNone/>
              <a:defRPr sz="4600" b="0" cap="all" spc="50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ts val="4800"/>
              </a:lnSpc>
              <a:spcAft>
                <a:spcPts val="0"/>
              </a:spcAft>
              <a:buFont typeface="+mj-lt"/>
              <a:buNone/>
              <a:defRPr sz="4600" b="0" cap="all" spc="50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ts val="4800"/>
              </a:lnSpc>
              <a:spcAft>
                <a:spcPts val="0"/>
              </a:spcAft>
              <a:buFont typeface="+mj-lt"/>
              <a:buNone/>
              <a:defRPr sz="4600" b="0" cap="all" spc="50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4800"/>
              </a:lnSpc>
              <a:spcAft>
                <a:spcPts val="0"/>
              </a:spcAft>
              <a:buFont typeface="+mj-lt"/>
              <a:buNone/>
              <a:defRPr sz="4600" b="0" cap="all" spc="50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AT" noProof="0"/>
              <a:t>Zitattext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746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4.2_Zitat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EF401C7-C0A5-4E94-9C1C-DB8BA5D93B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AT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5B604B-F2F0-43AD-B4CB-4B425FF3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Standortagentur Tirol</a:t>
            </a:r>
            <a:endParaRPr lang="de-AT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04569-03F4-4319-9557-B57B32FA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Steuerungsgruppensitzung – 11. Dezember 2023</a:t>
            </a:r>
          </a:p>
        </p:txBody>
      </p:sp>
      <p:cxnSp>
        <p:nvCxnSpPr>
          <p:cNvPr id="8" name="Gerade Verbindung 10">
            <a:extLst>
              <a:ext uri="{FF2B5EF4-FFF2-40B4-BE49-F238E27FC236}">
                <a16:creationId xmlns:a16="http://schemas.microsoft.com/office/drawing/2014/main" id="{565C2F5A-F939-4EE0-93A7-75882E5E67FC}"/>
              </a:ext>
            </a:extLst>
          </p:cNvPr>
          <p:cNvCxnSpPr>
            <a:cxnSpLocks/>
          </p:cNvCxnSpPr>
          <p:nvPr/>
        </p:nvCxnSpPr>
        <p:spPr>
          <a:xfrm>
            <a:off x="766763" y="6424928"/>
            <a:ext cx="25946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12">
            <a:extLst>
              <a:ext uri="{FF2B5EF4-FFF2-40B4-BE49-F238E27FC236}">
                <a16:creationId xmlns:a16="http://schemas.microsoft.com/office/drawing/2014/main" id="{C88C7216-3941-49F1-A32F-C580814120A1}"/>
              </a:ext>
            </a:extLst>
          </p:cNvPr>
          <p:cNvCxnSpPr>
            <a:cxnSpLocks/>
          </p:cNvCxnSpPr>
          <p:nvPr/>
        </p:nvCxnSpPr>
        <p:spPr>
          <a:xfrm>
            <a:off x="3475197" y="6424928"/>
            <a:ext cx="52730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3">
            <a:extLst>
              <a:ext uri="{FF2B5EF4-FFF2-40B4-BE49-F238E27FC236}">
                <a16:creationId xmlns:a16="http://schemas.microsoft.com/office/drawing/2014/main" id="{E35F6835-5FA3-45D8-9980-ED622583B9F7}"/>
              </a:ext>
            </a:extLst>
          </p:cNvPr>
          <p:cNvCxnSpPr>
            <a:cxnSpLocks/>
          </p:cNvCxnSpPr>
          <p:nvPr/>
        </p:nvCxnSpPr>
        <p:spPr>
          <a:xfrm>
            <a:off x="8862060" y="6424928"/>
            <a:ext cx="25679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6C23B61E-1084-4BC6-8AE8-A1AB5DE7795E}"/>
              </a:ext>
            </a:extLst>
          </p:cNvPr>
          <p:cNvSpPr txBox="1"/>
          <p:nvPr/>
        </p:nvSpPr>
        <p:spPr>
          <a:xfrm>
            <a:off x="8862059" y="6424929"/>
            <a:ext cx="2567940" cy="212091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AT" sz="800" noProof="0">
                <a:solidFill>
                  <a:schemeClr val="bg1"/>
                </a:solidFill>
              </a:rPr>
              <a:t>Folie </a:t>
            </a:r>
            <a:fld id="{189223DE-1E58-483D-B74F-F0BE108DA639}" type="slidenum">
              <a:rPr lang="de-AT" sz="800" noProof="0" smtClean="0">
                <a:solidFill>
                  <a:schemeClr val="bg1"/>
                </a:solidFill>
              </a:rPr>
              <a:pPr algn="ctr"/>
              <a:t>‹Nr.›</a:t>
            </a:fld>
            <a:endParaRPr lang="de-AT" sz="800" noProof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60C5E5-4D83-453F-8FB4-46254439D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33071"/>
            <a:ext cx="2432050" cy="212089"/>
          </a:xfrm>
        </p:spPr>
        <p:txBody>
          <a:bodyPr lIns="0" tIns="0" rIns="0" bIns="0" anchor="b"/>
          <a:lstStyle>
            <a:lvl1pPr>
              <a:lnSpc>
                <a:spcPct val="100000"/>
              </a:lnSpc>
              <a:defRPr sz="900" b="0" cap="all" spc="100" baseline="0">
                <a:solidFill>
                  <a:schemeClr val="bg1"/>
                </a:solidFill>
              </a:defRPr>
            </a:lvl1pPr>
          </a:lstStyle>
          <a:p>
            <a:r>
              <a:rPr lang="de-AT" noProof="0"/>
              <a:t>Zitat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DCC7CBA-E710-44FC-A5A1-0FF9153DDC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3" y="642942"/>
            <a:ext cx="9316659" cy="5102722"/>
          </a:xfrm>
        </p:spPr>
        <p:txBody>
          <a:bodyPr lIns="0" tIns="0" rIns="0" bIns="0" anchor="b"/>
          <a:lstStyle>
            <a:lvl1pPr marL="0" indent="0" algn="l">
              <a:lnSpc>
                <a:spcPts val="4800"/>
              </a:lnSpc>
              <a:spcAft>
                <a:spcPts val="0"/>
              </a:spcAft>
              <a:buFont typeface="+mj-lt"/>
              <a:buNone/>
              <a:defRPr sz="4600" b="0" cap="all" spc="5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ts val="4800"/>
              </a:lnSpc>
              <a:spcAft>
                <a:spcPts val="0"/>
              </a:spcAft>
              <a:buFont typeface="+mj-lt"/>
              <a:buNone/>
              <a:defRPr sz="4600" b="0" cap="all" spc="500" baseline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ts val="4800"/>
              </a:lnSpc>
              <a:spcAft>
                <a:spcPts val="0"/>
              </a:spcAft>
              <a:buFont typeface="+mj-lt"/>
              <a:buNone/>
              <a:defRPr sz="4600" b="0" cap="all" spc="500" baseline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ts val="4800"/>
              </a:lnSpc>
              <a:spcAft>
                <a:spcPts val="0"/>
              </a:spcAft>
              <a:buFont typeface="+mj-lt"/>
              <a:buNone/>
              <a:defRPr sz="4600" b="0" cap="all" spc="500" baseline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4800"/>
              </a:lnSpc>
              <a:spcAft>
                <a:spcPts val="0"/>
              </a:spcAft>
              <a:buFont typeface="+mj-lt"/>
              <a:buNone/>
              <a:defRPr sz="4600" b="0" cap="all" spc="50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AT" noProof="0"/>
              <a:t>Zitattext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918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.1_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5B604B-F2F0-43AD-B4CB-4B425FF3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Standortagentur Tirol</a:t>
            </a:r>
            <a:endParaRPr lang="de-AT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04569-03F4-4319-9557-B57B32FA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AT" noProof="0"/>
              <a:t>Titel Präsentation – XXXXX – TT.MM.JJJJ</a:t>
            </a:r>
          </a:p>
        </p:txBody>
      </p:sp>
      <p:cxnSp>
        <p:nvCxnSpPr>
          <p:cNvPr id="10" name="Gerade Verbindung 13">
            <a:extLst>
              <a:ext uri="{FF2B5EF4-FFF2-40B4-BE49-F238E27FC236}">
                <a16:creationId xmlns:a16="http://schemas.microsoft.com/office/drawing/2014/main" id="{E35F6835-5FA3-45D8-9980-ED622583B9F7}"/>
              </a:ext>
            </a:extLst>
          </p:cNvPr>
          <p:cNvCxnSpPr>
            <a:cxnSpLocks/>
          </p:cNvCxnSpPr>
          <p:nvPr/>
        </p:nvCxnSpPr>
        <p:spPr>
          <a:xfrm>
            <a:off x="8862060" y="6424928"/>
            <a:ext cx="25679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6C23B61E-1084-4BC6-8AE8-A1AB5DE7795E}"/>
              </a:ext>
            </a:extLst>
          </p:cNvPr>
          <p:cNvSpPr txBox="1"/>
          <p:nvPr/>
        </p:nvSpPr>
        <p:spPr>
          <a:xfrm>
            <a:off x="8862059" y="6424929"/>
            <a:ext cx="2567940" cy="212091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AT" sz="800" noProof="0">
                <a:solidFill>
                  <a:schemeClr val="bg1"/>
                </a:solidFill>
              </a:rPr>
              <a:t>Folie </a:t>
            </a:r>
            <a:fld id="{189223DE-1E58-483D-B74F-F0BE108DA639}" type="slidenum">
              <a:rPr lang="de-AT" sz="800" noProof="0" smtClean="0">
                <a:solidFill>
                  <a:schemeClr val="bg1"/>
                </a:solidFill>
              </a:rPr>
              <a:pPr algn="ctr"/>
              <a:t>‹Nr.›</a:t>
            </a:fld>
            <a:endParaRPr lang="de-AT" sz="800" noProof="0">
              <a:solidFill>
                <a:schemeClr val="bg1"/>
              </a:solidFill>
            </a:endParaRP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CD56023C-8A28-43C8-A4C5-DE382B9B67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1147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.2_Bild groß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5B604B-F2F0-43AD-B4CB-4B425FF3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Standortagentur Tirol</a:t>
            </a:r>
            <a:endParaRPr lang="de-AT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04569-03F4-4319-9557-B57B32FA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Steuerungsgruppensitzung – 11. Dezember 2023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DCC7CBA-E710-44FC-A5A1-0FF9153DDC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80907" y="5490000"/>
            <a:ext cx="8629710" cy="511200"/>
          </a:xfrm>
        </p:spPr>
        <p:txBody>
          <a:bodyPr lIns="0" tIns="0" rIns="0" bIns="0" anchor="t"/>
          <a:lstStyle>
            <a:lvl1pPr marL="0" algn="l">
              <a:lnSpc>
                <a:spcPct val="100000"/>
              </a:lnSpc>
              <a:spcAft>
                <a:spcPts val="0"/>
              </a:spcAft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algn="l">
              <a:lnSpc>
                <a:spcPct val="100000"/>
              </a:lnSpc>
              <a:spcAft>
                <a:spcPts val="0"/>
              </a:spcAft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AT" noProof="0"/>
              <a:t>Bildbeschriftung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83EFC1F-790B-463F-B5D1-35D6C0872E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81115" y="968721"/>
            <a:ext cx="8629710" cy="4287597"/>
          </a:xfrm>
          <a:solidFill>
            <a:schemeClr val="bg2"/>
          </a:solidFill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18789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.3_Bild Coll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5B604B-F2F0-43AD-B4CB-4B425FF3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Standortagentur Tirol</a:t>
            </a:r>
            <a:endParaRPr lang="de-AT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04569-03F4-4319-9557-B57B32FA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Steuerungsgruppensitzung – 11. Dezember 2023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DCC7CBA-E710-44FC-A5A1-0FF9153DDC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80908" y="5490000"/>
            <a:ext cx="8629709" cy="509783"/>
          </a:xfrm>
        </p:spPr>
        <p:txBody>
          <a:bodyPr lIns="0" tIns="0" rIns="0" bIns="0" anchor="t"/>
          <a:lstStyle>
            <a:lvl1pPr marL="0" algn="l">
              <a:lnSpc>
                <a:spcPct val="100000"/>
              </a:lnSpc>
              <a:spcAft>
                <a:spcPts val="0"/>
              </a:spcAft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algn="l">
              <a:lnSpc>
                <a:spcPct val="100000"/>
              </a:lnSpc>
              <a:spcAft>
                <a:spcPts val="0"/>
              </a:spcAft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AT" noProof="0"/>
              <a:t>Bildbeschriftung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83EFC1F-790B-463F-B5D1-35D6C0872E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85553" y="1103903"/>
            <a:ext cx="2437764" cy="1412487"/>
          </a:xfrm>
          <a:solidFill>
            <a:schemeClr val="bg2"/>
          </a:solidFill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ACBB8FDA-0DEE-491C-9858-9B8ABA956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98296" y="858217"/>
            <a:ext cx="2437763" cy="2784863"/>
          </a:xfrm>
          <a:solidFill>
            <a:schemeClr val="bg2"/>
          </a:solidFill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0FADCAD0-5193-42A5-815D-111F2E4FBC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11036" y="1103903"/>
            <a:ext cx="2727696" cy="1940312"/>
          </a:xfrm>
          <a:solidFill>
            <a:schemeClr val="bg2"/>
          </a:solidFill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0E1149EB-7F23-4AAC-A238-FDEB0649A5D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8190" y="2587525"/>
            <a:ext cx="3665127" cy="2657667"/>
          </a:xfrm>
          <a:solidFill>
            <a:schemeClr val="bg2"/>
          </a:solidFill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45A9353C-0542-4F17-87F3-2A255DA89A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98295" y="3720425"/>
            <a:ext cx="2437764" cy="1524767"/>
          </a:xfrm>
          <a:solidFill>
            <a:schemeClr val="bg2"/>
          </a:solidFill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0A4EADB3-49DE-4F1A-928F-9145FDE505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11036" y="3117199"/>
            <a:ext cx="4244261" cy="2127961"/>
          </a:xfrm>
          <a:solidFill>
            <a:schemeClr val="bg2"/>
          </a:solidFill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75952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.4_Bild Coll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5B604B-F2F0-43AD-B4CB-4B425FF3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Standortagentur Tirol</a:t>
            </a:r>
            <a:endParaRPr lang="de-AT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04569-03F4-4319-9557-B57B32FA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Steuerungsgruppensitzung – 11. Dezember 2023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E7AE4F-C3F8-6ED3-A314-C78BD15E7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DCC7CBA-E710-44FC-A5A1-0FF9153DDC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3" y="5182868"/>
            <a:ext cx="8957527" cy="864000"/>
          </a:xfrm>
        </p:spPr>
        <p:txBody>
          <a:bodyPr lIns="0" tIns="0" rIns="0" bIns="0" anchor="t"/>
          <a:lstStyle>
            <a:lvl1pPr marL="0" algn="l">
              <a:lnSpc>
                <a:spcPts val="2300"/>
              </a:lnSpc>
              <a:spcAft>
                <a:spcPts val="0"/>
              </a:spcAft>
              <a:buNone/>
              <a:defRPr sz="1800" b="0">
                <a:latin typeface="+mn-lt"/>
                <a:cs typeface="Arial" panose="020B0604020202020204" pitchFamily="34" charset="0"/>
              </a:defRPr>
            </a:lvl1pPr>
            <a:lvl2pPr marL="0" algn="l">
              <a:lnSpc>
                <a:spcPts val="2300"/>
              </a:lnSpc>
              <a:spcAft>
                <a:spcPts val="0"/>
              </a:spcAft>
              <a:buNone/>
              <a:defRPr sz="1800" b="0">
                <a:latin typeface="+mn-lt"/>
                <a:cs typeface="Arial" panose="020B0604020202020204" pitchFamily="34" charset="0"/>
              </a:defRPr>
            </a:lvl2pPr>
            <a:lvl3pPr marL="0" indent="0" algn="l">
              <a:lnSpc>
                <a:spcPts val="2300"/>
              </a:lnSpc>
              <a:spcAft>
                <a:spcPts val="0"/>
              </a:spcAft>
              <a:buNone/>
              <a:defRPr sz="1800" b="0">
                <a:latin typeface="+mn-lt"/>
                <a:cs typeface="Arial" panose="020B0604020202020204" pitchFamily="34" charset="0"/>
              </a:defRPr>
            </a:lvl3pPr>
            <a:lvl4pPr marL="0" indent="0" algn="l">
              <a:lnSpc>
                <a:spcPts val="2300"/>
              </a:lnSpc>
              <a:spcAft>
                <a:spcPts val="0"/>
              </a:spcAft>
              <a:buNone/>
              <a:defRPr sz="1800" b="0">
                <a:latin typeface="+mn-lt"/>
                <a:cs typeface="Arial" panose="020B0604020202020204" pitchFamily="34" charset="0"/>
              </a:defRPr>
            </a:lvl4pPr>
            <a:lvl5pPr marL="0" indent="0" algn="l">
              <a:lnSpc>
                <a:spcPts val="2300"/>
              </a:lnSpc>
              <a:spcAft>
                <a:spcPts val="0"/>
              </a:spcAft>
              <a:buNone/>
              <a:defRPr sz="1800" b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AT" noProof="0"/>
              <a:t>Bildbeschriftung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83EFC1F-790B-463F-B5D1-35D6C0872E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978881"/>
            <a:ext cx="3665127" cy="2657667"/>
          </a:xfrm>
          <a:solidFill>
            <a:schemeClr val="bg2"/>
          </a:solidFill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ACBB8FDA-0DEE-491C-9858-9B8ABA956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19200" y="1482244"/>
            <a:ext cx="2437763" cy="2784863"/>
          </a:xfrm>
          <a:solidFill>
            <a:schemeClr val="bg2"/>
          </a:solidFill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0FADCAD0-5193-42A5-815D-111F2E4FBC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11037" y="1978881"/>
            <a:ext cx="2437763" cy="2866772"/>
          </a:xfrm>
          <a:solidFill>
            <a:schemeClr val="bg2"/>
          </a:solidFill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0E1149EB-7F23-4AAC-A238-FDEB0649A5D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02872" y="1482244"/>
            <a:ext cx="2289128" cy="3630387"/>
          </a:xfrm>
          <a:solidFill>
            <a:schemeClr val="bg2"/>
          </a:solidFill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3792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5.3_Bild groß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5B604B-F2F0-43AD-B4CB-4B425FF3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Standortagentur Tirol</a:t>
            </a:r>
            <a:endParaRPr lang="de-AT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04569-03F4-4319-9557-B57B32FA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AT" noProof="0"/>
              <a:t>Titel Präsentation – XXXXX – TT.MM.JJJJ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DCC7CBA-E710-44FC-A5A1-0FF9153DDC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43600" y="4690800"/>
            <a:ext cx="2222495" cy="1802484"/>
          </a:xfrm>
        </p:spPr>
        <p:txBody>
          <a:bodyPr lIns="0" tIns="0" rIns="0" bIns="0" anchor="b"/>
          <a:lstStyle>
            <a:lvl1pPr marL="0" algn="l">
              <a:lnSpc>
                <a:spcPct val="100000"/>
              </a:lnSpc>
              <a:spcAft>
                <a:spcPts val="0"/>
              </a:spcAft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algn="l">
              <a:lnSpc>
                <a:spcPct val="100000"/>
              </a:lnSpc>
              <a:spcAft>
                <a:spcPts val="0"/>
              </a:spcAft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AT" noProof="0"/>
              <a:t>Bildbeschriftung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83EFC1F-790B-463F-B5D1-35D6C0872E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215438" cy="6858000"/>
          </a:xfrm>
          <a:solidFill>
            <a:schemeClr val="bg2"/>
          </a:solidFill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202818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01.1_Titel weiß_innoHe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8C8DC-4379-415F-86E9-004FCEE6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Standortagentur Tirol</a:t>
            </a:r>
            <a:endParaRPr lang="de-AT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0452DD-ECC9-4356-B60A-231EACE8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AT" noProof="0"/>
              <a:t>Titel Präsentation – XXXXX – TT.MM.JJJJ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74951A2-4916-4C25-8AE9-B6D7887C2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371" y="682173"/>
            <a:ext cx="1524895" cy="51985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4B8DBBA-63FE-4F26-A333-D2A18B919FBE}"/>
              </a:ext>
            </a:extLst>
          </p:cNvPr>
          <p:cNvSpPr txBox="1"/>
          <p:nvPr/>
        </p:nvSpPr>
        <p:spPr>
          <a:xfrm>
            <a:off x="766800" y="6191390"/>
            <a:ext cx="27752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600" b="1" i="0" spc="50" baseline="0" noProof="0">
                <a:latin typeface="Tirol Sans Office" pitchFamily="2" charset="77"/>
              </a:rPr>
              <a:t>STANDORTAGENTUR</a:t>
            </a:r>
            <a:r>
              <a:rPr lang="de-AT" sz="1600" b="1" i="0" spc="50" baseline="0" noProof="0">
                <a:solidFill>
                  <a:schemeClr val="accent1"/>
                </a:solidFill>
                <a:latin typeface="Tirol Sans Office" pitchFamily="2" charset="77"/>
              </a:rPr>
              <a:t> TIROL</a:t>
            </a:r>
            <a:endParaRPr lang="de-AT" sz="1600" b="1" i="0" spc="50" baseline="0" noProof="0">
              <a:solidFill>
                <a:srgbClr val="FFFFFF"/>
              </a:solidFill>
              <a:latin typeface="Tirol Sans Office" pitchFamily="2" charset="77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D24E0D-943F-4721-A5AE-54052C2A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800" y="2841206"/>
            <a:ext cx="7355114" cy="2387600"/>
          </a:xfrm>
        </p:spPr>
        <p:txBody>
          <a:bodyPr lIns="0" anchor="b"/>
          <a:lstStyle>
            <a:lvl1pPr algn="l">
              <a:lnSpc>
                <a:spcPts val="4800"/>
              </a:lnSpc>
              <a:defRPr sz="4600" b="0" cap="all" spc="500" baseline="0"/>
            </a:lvl1pPr>
          </a:lstStyle>
          <a:p>
            <a:r>
              <a:rPr lang="de-DE" noProof="0"/>
              <a:t>Mastertitelformat bearbeiten</a:t>
            </a:r>
            <a:endParaRPr lang="de-AT" noProof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29BB8C-5938-42E7-9C98-EA6FF8107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800" y="5208709"/>
            <a:ext cx="7355114" cy="937090"/>
          </a:xfrm>
        </p:spPr>
        <p:txBody>
          <a:bodyPr l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de-AT" noProof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D42DCE3-3E98-80ED-88F7-E6AFAFCF821E}"/>
              </a:ext>
            </a:extLst>
          </p:cNvPr>
          <p:cNvSpPr txBox="1"/>
          <p:nvPr userDrawn="1"/>
        </p:nvSpPr>
        <p:spPr>
          <a:xfrm>
            <a:off x="674008" y="607156"/>
            <a:ext cx="205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0" spc="170" baseline="0">
                <a:solidFill>
                  <a:schemeClr val="tx2"/>
                </a:solidFill>
                <a:latin typeface="Tirol Sans Office" pitchFamily="2" charset="77"/>
              </a:rPr>
              <a:t>INNOVATIVES</a:t>
            </a:r>
          </a:p>
          <a:p>
            <a:r>
              <a:rPr lang="de-DE" sz="1600" b="0" i="0" spc="170" baseline="0">
                <a:solidFill>
                  <a:schemeClr val="tx2"/>
                </a:solidFill>
                <a:latin typeface="Tirol Sans Office Light" pitchFamily="2" charset="77"/>
              </a:rPr>
              <a:t>HERZ DER ALPEN</a:t>
            </a:r>
          </a:p>
        </p:txBody>
      </p:sp>
    </p:spTree>
    <p:extLst>
      <p:ext uri="{BB962C8B-B14F-4D97-AF65-F5344CB8AC3E}">
        <p14:creationId xmlns:p14="http://schemas.microsoft.com/office/powerpoint/2010/main" val="369459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.4_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5B604B-F2F0-43AD-B4CB-4B425FF3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Standortagentur Tirol</a:t>
            </a:r>
            <a:endParaRPr lang="de-AT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04569-03F4-4319-9557-B57B32FA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Steuerungsgruppensitzung – 11. Dezember 2023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83EFC1F-790B-463F-B5D1-35D6C0872E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81115" y="1258611"/>
            <a:ext cx="4173538" cy="3763261"/>
          </a:xfrm>
          <a:solidFill>
            <a:schemeClr val="bg2"/>
          </a:solidFill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DCC7CBA-E710-44FC-A5A1-0FF9153DDC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81114" y="5176800"/>
            <a:ext cx="4173538" cy="372828"/>
          </a:xfrm>
        </p:spPr>
        <p:txBody>
          <a:bodyPr lIns="0" tIns="0" rIns="0" bIns="0" anchor="t"/>
          <a:lstStyle>
            <a:lvl1pPr marL="0" algn="l">
              <a:lnSpc>
                <a:spcPct val="100000"/>
              </a:lnSpc>
              <a:spcAft>
                <a:spcPts val="0"/>
              </a:spcAft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algn="l">
              <a:lnSpc>
                <a:spcPct val="100000"/>
              </a:lnSpc>
              <a:spcAft>
                <a:spcPts val="0"/>
              </a:spcAft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AT" noProof="0"/>
              <a:t>Bildbeschriftung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ACBB8FDA-0DEE-491C-9858-9B8ABA956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7287" y="1258612"/>
            <a:ext cx="4173538" cy="3763261"/>
          </a:xfrm>
          <a:solidFill>
            <a:schemeClr val="bg2"/>
          </a:solidFill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DC492CD5-2FC7-47DE-AB55-177EE12A5C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7286" y="5176800"/>
            <a:ext cx="4173538" cy="372828"/>
          </a:xfrm>
        </p:spPr>
        <p:txBody>
          <a:bodyPr lIns="0" tIns="0" rIns="0" bIns="0" anchor="t"/>
          <a:lstStyle>
            <a:lvl1pPr marL="0" algn="l">
              <a:lnSpc>
                <a:spcPct val="100000"/>
              </a:lnSpc>
              <a:spcAft>
                <a:spcPts val="0"/>
              </a:spcAft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algn="l">
              <a:lnSpc>
                <a:spcPct val="100000"/>
              </a:lnSpc>
              <a:spcAft>
                <a:spcPts val="0"/>
              </a:spcAft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AT" noProof="0"/>
              <a:t>Bildbeschriftung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7214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06.1_Le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7169FB-825E-460C-9532-02C78FB5EA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Standortagentur Tirol</a:t>
            </a:r>
            <a:endParaRPr lang="de-AT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1A937B-4CC9-40D3-9226-7B48A94B2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AT" noProof="0"/>
              <a:t>Titel Präsentation – XXXXX – TT.MM.JJJJ</a:t>
            </a:r>
          </a:p>
        </p:txBody>
      </p:sp>
    </p:spTree>
    <p:extLst>
      <p:ext uri="{BB962C8B-B14F-4D97-AF65-F5344CB8AC3E}">
        <p14:creationId xmlns:p14="http://schemas.microsoft.com/office/powerpoint/2010/main" val="101281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.2_Leer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4F8B5E-A660-410B-9DA3-A8F1ED0F3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Standortagentur Tirol</a:t>
            </a:r>
            <a:endParaRPr lang="de-AT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CB1099-6568-46D7-AB9D-9F7E1438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noProof="0"/>
              <a:t>Titel Präsentation – XXXXX – TT.MM.JJJJ</a:t>
            </a:r>
          </a:p>
        </p:txBody>
      </p:sp>
    </p:spTree>
    <p:extLst>
      <p:ext uri="{BB962C8B-B14F-4D97-AF65-F5344CB8AC3E}">
        <p14:creationId xmlns:p14="http://schemas.microsoft.com/office/powerpoint/2010/main" val="139401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06.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7169FB-825E-460C-9532-02C78FB5EA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/>
              <a:t>Standortagentur Tirol</a:t>
            </a:r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1A937B-4CC9-40D3-9226-7B48A94B2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/>
              <a:t>Titel Präsentation – XXXXX – TT.MM.JJJJ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228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7.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8C8DC-4379-415F-86E9-004FCEE6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Standortagentur Tirol</a:t>
            </a:r>
            <a:endParaRPr lang="de-AT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0452DD-ECC9-4356-B60A-231EACE8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AT" noProof="0"/>
              <a:t>Titel Präsentation – XXXXX – TT.MM.JJJJ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74951A2-4916-4C25-8AE9-B6D7887C2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371" y="682173"/>
            <a:ext cx="1524895" cy="51985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970311D-38D7-420D-A6A0-0F503EEABAC8}"/>
              </a:ext>
            </a:extLst>
          </p:cNvPr>
          <p:cNvSpPr txBox="1"/>
          <p:nvPr/>
        </p:nvSpPr>
        <p:spPr>
          <a:xfrm>
            <a:off x="766800" y="892044"/>
            <a:ext cx="20501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600" b="1" i="0" spc="170" baseline="0" noProof="0">
                <a:solidFill>
                  <a:schemeClr val="tx2"/>
                </a:solidFill>
                <a:latin typeface="Tirol Sans Office" pitchFamily="2" charset="77"/>
              </a:rPr>
              <a:t>HERZ</a:t>
            </a:r>
            <a:r>
              <a:rPr lang="de-AT" sz="1600" spc="170" baseline="0" noProof="0">
                <a:solidFill>
                  <a:schemeClr val="tx2"/>
                </a:solidFill>
                <a:latin typeface="Tirol Sans Office" pitchFamily="2" charset="77"/>
              </a:rPr>
              <a:t> </a:t>
            </a:r>
            <a:r>
              <a:rPr lang="de-AT" sz="1600" b="0" i="0" spc="170" baseline="0" noProof="0">
                <a:solidFill>
                  <a:schemeClr val="tx2"/>
                </a:solidFill>
                <a:latin typeface="Tirol Sans Office" pitchFamily="2" charset="77"/>
              </a:rPr>
              <a:t>DER ALPEN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4B8DBBA-63FE-4F26-A333-D2A18B919FBE}"/>
              </a:ext>
            </a:extLst>
          </p:cNvPr>
          <p:cNvSpPr txBox="1"/>
          <p:nvPr/>
        </p:nvSpPr>
        <p:spPr>
          <a:xfrm>
            <a:off x="766800" y="6191390"/>
            <a:ext cx="27752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600" b="1" i="0" spc="50" baseline="0" noProof="0">
                <a:latin typeface="Tirol Sans Office" pitchFamily="2" charset="77"/>
              </a:rPr>
              <a:t>STANDORTAGENTUR</a:t>
            </a:r>
            <a:r>
              <a:rPr lang="de-AT" sz="1600" b="1" i="0" spc="50" baseline="0" noProof="0">
                <a:solidFill>
                  <a:schemeClr val="accent1"/>
                </a:solidFill>
                <a:latin typeface="Tirol Sans Office" pitchFamily="2" charset="77"/>
              </a:rPr>
              <a:t> TIROL</a:t>
            </a:r>
            <a:endParaRPr lang="de-AT" sz="1600" b="1" i="0" spc="50" baseline="0" noProof="0">
              <a:solidFill>
                <a:srgbClr val="FFFFFF"/>
              </a:solidFill>
              <a:latin typeface="Tirol Sans Office" pitchFamily="2" charset="77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F081537-CF06-4FD0-8B1E-8F7FB10B8295}"/>
              </a:ext>
            </a:extLst>
          </p:cNvPr>
          <p:cNvSpPr txBox="1"/>
          <p:nvPr/>
        </p:nvSpPr>
        <p:spPr>
          <a:xfrm>
            <a:off x="9902371" y="5703715"/>
            <a:ext cx="1689811" cy="705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08000">
              <a:lnSpc>
                <a:spcPts val="1100"/>
              </a:lnSpc>
            </a:pPr>
            <a:r>
              <a:rPr lang="de-AT" sz="1050" b="1" i="0" spc="50" baseline="0" noProof="0">
                <a:solidFill>
                  <a:schemeClr val="accent1"/>
                </a:solidFill>
                <a:latin typeface="Tirol Sans Office" pitchFamily="2" charset="77"/>
              </a:rPr>
              <a:t>LEBENSRAUM TIROL</a:t>
            </a:r>
          </a:p>
          <a:p>
            <a:pPr marL="108000">
              <a:lnSpc>
                <a:spcPts val="1100"/>
              </a:lnSpc>
            </a:pPr>
            <a:r>
              <a:rPr lang="de-AT" sz="1050" b="1" i="0" spc="50" baseline="0" noProof="0">
                <a:solidFill>
                  <a:schemeClr val="tx2"/>
                </a:solidFill>
                <a:latin typeface="Tirol Sans Office" pitchFamily="2" charset="77"/>
              </a:rPr>
              <a:t>HOLDING</a:t>
            </a:r>
          </a:p>
          <a:p>
            <a:pPr>
              <a:lnSpc>
                <a:spcPts val="1100"/>
              </a:lnSpc>
            </a:pPr>
            <a:r>
              <a:rPr lang="de-AT" sz="1050" b="0" i="0" spc="50" baseline="0" noProof="0">
                <a:solidFill>
                  <a:schemeClr val="tx1"/>
                </a:solidFill>
                <a:latin typeface="Tirol Sans Office" pitchFamily="2" charset="77"/>
              </a:rPr>
              <a:t>_ TIROL WERBUNG</a:t>
            </a:r>
          </a:p>
          <a:p>
            <a:pPr>
              <a:lnSpc>
                <a:spcPts val="1100"/>
              </a:lnSpc>
            </a:pPr>
            <a:r>
              <a:rPr lang="de-AT" sz="1050" b="0" i="0" spc="50" baseline="0" noProof="0">
                <a:solidFill>
                  <a:schemeClr val="tx1"/>
                </a:solidFill>
                <a:latin typeface="Tirol Sans Office" pitchFamily="2" charset="77"/>
              </a:rPr>
              <a:t>_ STANDORTAGENTUR TIROL</a:t>
            </a:r>
          </a:p>
          <a:p>
            <a:pPr>
              <a:lnSpc>
                <a:spcPts val="1100"/>
              </a:lnSpc>
            </a:pPr>
            <a:r>
              <a:rPr lang="de-AT" sz="1050" b="0" i="0" spc="50" baseline="0" noProof="0">
                <a:solidFill>
                  <a:schemeClr val="tx1"/>
                </a:solidFill>
                <a:latin typeface="Tirol Sans Office" pitchFamily="2" charset="77"/>
              </a:rPr>
              <a:t>_ AGRARMARKETING TIROL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D24E0D-943F-4721-A5AE-54052C2A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800" y="1811900"/>
            <a:ext cx="7355114" cy="2387600"/>
          </a:xfrm>
        </p:spPr>
        <p:txBody>
          <a:bodyPr lIns="0" anchor="b"/>
          <a:lstStyle>
            <a:lvl1pPr algn="l">
              <a:lnSpc>
                <a:spcPts val="4800"/>
              </a:lnSpc>
              <a:defRPr sz="4000" b="0" cap="all" spc="500" baseline="0"/>
            </a:lvl1pPr>
          </a:lstStyle>
          <a:p>
            <a:r>
              <a:rPr lang="de-DE" noProof="0"/>
              <a:t>Mastertitelformat bearbeiten</a:t>
            </a:r>
            <a:endParaRPr lang="de-AT" noProof="0"/>
          </a:p>
        </p:txBody>
      </p:sp>
    </p:spTree>
    <p:extLst>
      <p:ext uri="{BB962C8B-B14F-4D97-AF65-F5344CB8AC3E}">
        <p14:creationId xmlns:p14="http://schemas.microsoft.com/office/powerpoint/2010/main" val="174932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07.1_Schlussfolie_digitalesHe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8C8DC-4379-415F-86E9-004FCEE6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Standortagentur Tirol</a:t>
            </a:r>
            <a:endParaRPr lang="de-AT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0452DD-ECC9-4356-B60A-231EACE8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AT" noProof="0"/>
              <a:t>Titel Präsentation – XXXXX – TT.MM.JJJJ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74951A2-4916-4C25-8AE9-B6D7887C2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371" y="682173"/>
            <a:ext cx="1524895" cy="51985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4B8DBBA-63FE-4F26-A333-D2A18B919FBE}"/>
              </a:ext>
            </a:extLst>
          </p:cNvPr>
          <p:cNvSpPr txBox="1"/>
          <p:nvPr/>
        </p:nvSpPr>
        <p:spPr>
          <a:xfrm>
            <a:off x="766800" y="6191390"/>
            <a:ext cx="27752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600" b="1" i="0" spc="50" baseline="0" noProof="0">
                <a:latin typeface="Tirol Sans Office" pitchFamily="2" charset="77"/>
              </a:rPr>
              <a:t>STANDORTAGENTUR</a:t>
            </a:r>
            <a:r>
              <a:rPr lang="de-AT" sz="1600" b="1" i="0" spc="50" baseline="0" noProof="0">
                <a:solidFill>
                  <a:schemeClr val="accent1"/>
                </a:solidFill>
                <a:latin typeface="Tirol Sans Office" pitchFamily="2" charset="77"/>
              </a:rPr>
              <a:t> TIROL</a:t>
            </a:r>
            <a:endParaRPr lang="de-AT" sz="1600" b="1" i="0" spc="50" baseline="0" noProof="0">
              <a:solidFill>
                <a:srgbClr val="FFFFFF"/>
              </a:solidFill>
              <a:latin typeface="Tirol Sans Office" pitchFamily="2" charset="77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F081537-CF06-4FD0-8B1E-8F7FB10B8295}"/>
              </a:ext>
            </a:extLst>
          </p:cNvPr>
          <p:cNvSpPr txBox="1"/>
          <p:nvPr/>
        </p:nvSpPr>
        <p:spPr>
          <a:xfrm>
            <a:off x="9902371" y="5703715"/>
            <a:ext cx="1689811" cy="705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08000">
              <a:lnSpc>
                <a:spcPts val="1100"/>
              </a:lnSpc>
            </a:pPr>
            <a:r>
              <a:rPr lang="de-AT" sz="1050" b="1" i="0" spc="50" baseline="0" noProof="0">
                <a:solidFill>
                  <a:schemeClr val="accent1"/>
                </a:solidFill>
                <a:latin typeface="Tirol Sans Office" pitchFamily="2" charset="77"/>
              </a:rPr>
              <a:t>LEBENSRAUM TIROL</a:t>
            </a:r>
          </a:p>
          <a:p>
            <a:pPr marL="108000">
              <a:lnSpc>
                <a:spcPts val="1100"/>
              </a:lnSpc>
            </a:pPr>
            <a:r>
              <a:rPr lang="de-AT" sz="1050" b="1" i="0" spc="50" baseline="0" noProof="0">
                <a:solidFill>
                  <a:schemeClr val="tx2"/>
                </a:solidFill>
                <a:latin typeface="Tirol Sans Office" pitchFamily="2" charset="77"/>
              </a:rPr>
              <a:t>HOLDING</a:t>
            </a:r>
          </a:p>
          <a:p>
            <a:pPr>
              <a:lnSpc>
                <a:spcPts val="1100"/>
              </a:lnSpc>
            </a:pPr>
            <a:r>
              <a:rPr lang="de-AT" sz="1050" b="0" i="0" spc="50" baseline="0" noProof="0">
                <a:solidFill>
                  <a:schemeClr val="tx1"/>
                </a:solidFill>
                <a:latin typeface="Tirol Sans Office" pitchFamily="2" charset="77"/>
              </a:rPr>
              <a:t>_ TIROL WERBUNG</a:t>
            </a:r>
          </a:p>
          <a:p>
            <a:pPr>
              <a:lnSpc>
                <a:spcPts val="1100"/>
              </a:lnSpc>
            </a:pPr>
            <a:r>
              <a:rPr lang="de-AT" sz="1050" b="0" i="0" spc="50" baseline="0" noProof="0">
                <a:solidFill>
                  <a:schemeClr val="tx1"/>
                </a:solidFill>
                <a:latin typeface="Tirol Sans Office" pitchFamily="2" charset="77"/>
              </a:rPr>
              <a:t>_ STANDORTAGENTUR TIROL</a:t>
            </a:r>
          </a:p>
          <a:p>
            <a:pPr>
              <a:lnSpc>
                <a:spcPts val="1100"/>
              </a:lnSpc>
            </a:pPr>
            <a:r>
              <a:rPr lang="de-AT" sz="1050" b="0" i="0" spc="50" baseline="0" noProof="0">
                <a:solidFill>
                  <a:schemeClr val="tx1"/>
                </a:solidFill>
                <a:latin typeface="Tirol Sans Office" pitchFamily="2" charset="77"/>
              </a:rPr>
              <a:t>_ AGRARMARKETING TIROL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D24E0D-943F-4721-A5AE-54052C2A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800" y="1811900"/>
            <a:ext cx="7355114" cy="2387600"/>
          </a:xfrm>
        </p:spPr>
        <p:txBody>
          <a:bodyPr lIns="0" anchor="b"/>
          <a:lstStyle>
            <a:lvl1pPr algn="l">
              <a:lnSpc>
                <a:spcPts val="4800"/>
              </a:lnSpc>
              <a:defRPr sz="4000" b="0" cap="all" spc="500" baseline="0"/>
            </a:lvl1pPr>
          </a:lstStyle>
          <a:p>
            <a:r>
              <a:rPr lang="de-DE" noProof="0"/>
              <a:t>Mastertitelformat bearbeiten</a:t>
            </a:r>
            <a:endParaRPr lang="de-AT" noProof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6FE48C0-7EFF-092F-493C-155CE3DD5DF3}"/>
              </a:ext>
            </a:extLst>
          </p:cNvPr>
          <p:cNvSpPr txBox="1"/>
          <p:nvPr userDrawn="1"/>
        </p:nvSpPr>
        <p:spPr>
          <a:xfrm>
            <a:off x="674008" y="607156"/>
            <a:ext cx="205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0" spc="170" baseline="0">
                <a:solidFill>
                  <a:schemeClr val="tx2"/>
                </a:solidFill>
                <a:latin typeface="Tirol Sans Office" pitchFamily="2" charset="77"/>
              </a:rPr>
              <a:t>DIGITALES</a:t>
            </a:r>
          </a:p>
          <a:p>
            <a:r>
              <a:rPr lang="de-DE" sz="1600" b="0" i="0" spc="170" baseline="0">
                <a:solidFill>
                  <a:schemeClr val="tx2"/>
                </a:solidFill>
                <a:latin typeface="Tirol Sans Office Light" pitchFamily="2" charset="77"/>
              </a:rPr>
              <a:t>HERZ DER ALPEN</a:t>
            </a:r>
          </a:p>
        </p:txBody>
      </p:sp>
    </p:spTree>
    <p:extLst>
      <p:ext uri="{BB962C8B-B14F-4D97-AF65-F5344CB8AC3E}">
        <p14:creationId xmlns:p14="http://schemas.microsoft.com/office/powerpoint/2010/main" val="122882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07.1_Schlussfolie_DE_innovativesHe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8C8DC-4379-415F-86E9-004FCEE6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Standortagentur Tirol</a:t>
            </a:r>
            <a:endParaRPr lang="de-AT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0452DD-ECC9-4356-B60A-231EACE8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AT" noProof="0"/>
              <a:t>Titel Präsentation – XXXXX – TT.MM.JJJJ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4B8DBBA-63FE-4F26-A333-D2A18B919FBE}"/>
              </a:ext>
            </a:extLst>
          </p:cNvPr>
          <p:cNvSpPr txBox="1"/>
          <p:nvPr/>
        </p:nvSpPr>
        <p:spPr>
          <a:xfrm>
            <a:off x="766800" y="6191390"/>
            <a:ext cx="27752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600" b="1" i="0" spc="50" baseline="0" noProof="0">
                <a:latin typeface="Tirol Sans Office" pitchFamily="2" charset="77"/>
              </a:rPr>
              <a:t>STANDORTAGENTUR</a:t>
            </a:r>
            <a:r>
              <a:rPr lang="de-AT" sz="1600" b="1" i="0" spc="50" baseline="0" noProof="0">
                <a:solidFill>
                  <a:schemeClr val="accent1"/>
                </a:solidFill>
                <a:latin typeface="Tirol Sans Office" pitchFamily="2" charset="77"/>
              </a:rPr>
              <a:t> TIROL</a:t>
            </a:r>
            <a:endParaRPr lang="de-AT" sz="1600" b="1" i="0" spc="50" baseline="0" noProof="0">
              <a:solidFill>
                <a:srgbClr val="FFFFFF"/>
              </a:solidFill>
              <a:latin typeface="Tirol Sans Office" pitchFamily="2" charset="77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F081537-CF06-4FD0-8B1E-8F7FB10B8295}"/>
              </a:ext>
            </a:extLst>
          </p:cNvPr>
          <p:cNvSpPr txBox="1"/>
          <p:nvPr/>
        </p:nvSpPr>
        <p:spPr>
          <a:xfrm>
            <a:off x="9902371" y="5703715"/>
            <a:ext cx="1689811" cy="705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08000">
              <a:lnSpc>
                <a:spcPts val="1100"/>
              </a:lnSpc>
            </a:pPr>
            <a:r>
              <a:rPr lang="de-AT" sz="1050" b="1" i="0" spc="50" baseline="0" noProof="0">
                <a:solidFill>
                  <a:schemeClr val="accent1"/>
                </a:solidFill>
                <a:latin typeface="Tirol Sans Office" pitchFamily="2" charset="77"/>
              </a:rPr>
              <a:t>LEBENSRAUM TIROL</a:t>
            </a:r>
          </a:p>
          <a:p>
            <a:pPr marL="108000">
              <a:lnSpc>
                <a:spcPts val="1100"/>
              </a:lnSpc>
            </a:pPr>
            <a:r>
              <a:rPr lang="de-AT" sz="1050" b="1" i="0" spc="50" baseline="0" noProof="0">
                <a:solidFill>
                  <a:schemeClr val="tx2"/>
                </a:solidFill>
                <a:latin typeface="Tirol Sans Office" pitchFamily="2" charset="77"/>
              </a:rPr>
              <a:t>HOLDING</a:t>
            </a:r>
          </a:p>
          <a:p>
            <a:pPr>
              <a:lnSpc>
                <a:spcPts val="1100"/>
              </a:lnSpc>
            </a:pPr>
            <a:r>
              <a:rPr lang="de-AT" sz="1050" b="0" i="0" spc="50" baseline="0" noProof="0">
                <a:solidFill>
                  <a:schemeClr val="tx1"/>
                </a:solidFill>
                <a:latin typeface="Tirol Sans Office" pitchFamily="2" charset="77"/>
              </a:rPr>
              <a:t>_ TIROL WERBUNG</a:t>
            </a:r>
          </a:p>
          <a:p>
            <a:pPr>
              <a:lnSpc>
                <a:spcPts val="1100"/>
              </a:lnSpc>
            </a:pPr>
            <a:r>
              <a:rPr lang="de-AT" sz="1050" b="0" i="0" spc="50" baseline="0" noProof="0">
                <a:solidFill>
                  <a:schemeClr val="tx1"/>
                </a:solidFill>
                <a:latin typeface="Tirol Sans Office" pitchFamily="2" charset="77"/>
              </a:rPr>
              <a:t>_ STANDORTAGENTUR TIROL</a:t>
            </a:r>
          </a:p>
          <a:p>
            <a:pPr>
              <a:lnSpc>
                <a:spcPts val="1100"/>
              </a:lnSpc>
            </a:pPr>
            <a:r>
              <a:rPr lang="de-AT" sz="1050" b="0" i="0" spc="50" baseline="0" noProof="0">
                <a:solidFill>
                  <a:schemeClr val="tx1"/>
                </a:solidFill>
                <a:latin typeface="Tirol Sans Office" pitchFamily="2" charset="77"/>
              </a:rPr>
              <a:t>_ AGRARMARKETING TIROL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D24E0D-943F-4721-A5AE-54052C2A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800" y="1811900"/>
            <a:ext cx="7355114" cy="2387600"/>
          </a:xfrm>
        </p:spPr>
        <p:txBody>
          <a:bodyPr lIns="0" anchor="b"/>
          <a:lstStyle>
            <a:lvl1pPr algn="l">
              <a:lnSpc>
                <a:spcPts val="4800"/>
              </a:lnSpc>
              <a:defRPr sz="4000" b="0" cap="all" spc="500" baseline="0"/>
            </a:lvl1pPr>
          </a:lstStyle>
          <a:p>
            <a:r>
              <a:rPr lang="de-DE" noProof="0"/>
              <a:t>Mastertitelformat bearbeiten</a:t>
            </a:r>
            <a:endParaRPr lang="de-AT" noProof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B38C32C-87DA-C67B-0DD9-103C957E2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22" y="698003"/>
            <a:ext cx="2779100" cy="51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9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7.2_Schlussfolie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8C8DC-4379-415F-86E9-004FCEE6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Standortagentur Tirol</a:t>
            </a:r>
            <a:endParaRPr lang="de-AT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0452DD-ECC9-4356-B60A-231EACE8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AT" noProof="0"/>
              <a:t>Titel Präsentation – XXXXX – TT.MM.JJJJ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74951A2-4916-4C25-8AE9-B6D7887C2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371" y="682173"/>
            <a:ext cx="1524895" cy="51985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970311D-38D7-420D-A6A0-0F503EEABAC8}"/>
              </a:ext>
            </a:extLst>
          </p:cNvPr>
          <p:cNvSpPr txBox="1"/>
          <p:nvPr/>
        </p:nvSpPr>
        <p:spPr>
          <a:xfrm>
            <a:off x="766800" y="892044"/>
            <a:ext cx="20501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600" b="1" i="0" spc="170" baseline="0" noProof="0">
                <a:solidFill>
                  <a:schemeClr val="tx2"/>
                </a:solidFill>
                <a:latin typeface="Tirol Sans Office" pitchFamily="2" charset="77"/>
              </a:rPr>
              <a:t>HERZ</a:t>
            </a:r>
            <a:r>
              <a:rPr lang="de-AT" sz="1600" spc="170" baseline="0" noProof="0">
                <a:solidFill>
                  <a:schemeClr val="tx2"/>
                </a:solidFill>
                <a:latin typeface="Tirol Sans Office" pitchFamily="2" charset="77"/>
              </a:rPr>
              <a:t> </a:t>
            </a:r>
            <a:r>
              <a:rPr lang="de-AT" sz="1600" b="0" i="0" spc="170" baseline="0" noProof="0">
                <a:solidFill>
                  <a:schemeClr val="tx2"/>
                </a:solidFill>
                <a:latin typeface="Tirol Sans Office" pitchFamily="2" charset="77"/>
              </a:rPr>
              <a:t>DER ALPEN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4B8DBBA-63FE-4F26-A333-D2A18B919FBE}"/>
              </a:ext>
            </a:extLst>
          </p:cNvPr>
          <p:cNvSpPr txBox="1"/>
          <p:nvPr/>
        </p:nvSpPr>
        <p:spPr>
          <a:xfrm>
            <a:off x="766800" y="6191390"/>
            <a:ext cx="27752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600" b="1" i="0" spc="50" baseline="0" noProof="0">
                <a:latin typeface="Tirol Sans Office" pitchFamily="2" charset="77"/>
              </a:rPr>
              <a:t>STANDORTAGENTUR</a:t>
            </a:r>
            <a:r>
              <a:rPr lang="de-AT" sz="1600" b="1" i="0" spc="50" baseline="0" noProof="0">
                <a:solidFill>
                  <a:schemeClr val="accent1"/>
                </a:solidFill>
                <a:latin typeface="Tirol Sans Office" pitchFamily="2" charset="77"/>
              </a:rPr>
              <a:t> TIROL</a:t>
            </a:r>
            <a:endParaRPr lang="de-AT" sz="1600" b="1" i="0" spc="50" baseline="0" noProof="0">
              <a:solidFill>
                <a:srgbClr val="FFFFFF"/>
              </a:solidFill>
              <a:latin typeface="Tirol Sans Office" pitchFamily="2" charset="77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F081537-CF06-4FD0-8B1E-8F7FB10B8295}"/>
              </a:ext>
            </a:extLst>
          </p:cNvPr>
          <p:cNvSpPr txBox="1"/>
          <p:nvPr/>
        </p:nvSpPr>
        <p:spPr>
          <a:xfrm>
            <a:off x="9902371" y="5703715"/>
            <a:ext cx="1689811" cy="705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08000">
              <a:lnSpc>
                <a:spcPts val="1100"/>
              </a:lnSpc>
            </a:pPr>
            <a:r>
              <a:rPr lang="de-AT" sz="1050" b="1" i="0" spc="50" baseline="0" noProof="0">
                <a:solidFill>
                  <a:schemeClr val="accent1"/>
                </a:solidFill>
                <a:latin typeface="Tirol Sans Office" pitchFamily="2" charset="77"/>
              </a:rPr>
              <a:t>LEBENSRAUM TIROL</a:t>
            </a:r>
          </a:p>
          <a:p>
            <a:pPr marL="108000">
              <a:lnSpc>
                <a:spcPts val="1100"/>
              </a:lnSpc>
            </a:pPr>
            <a:r>
              <a:rPr lang="de-AT" sz="1050" b="1" i="0" spc="50" baseline="0" noProof="0">
                <a:solidFill>
                  <a:schemeClr val="tx2"/>
                </a:solidFill>
                <a:latin typeface="Tirol Sans Office" pitchFamily="2" charset="77"/>
              </a:rPr>
              <a:t>HOLDING</a:t>
            </a:r>
          </a:p>
          <a:p>
            <a:pPr>
              <a:lnSpc>
                <a:spcPts val="1100"/>
              </a:lnSpc>
            </a:pPr>
            <a:r>
              <a:rPr lang="de-AT" sz="1050" b="0" i="0" spc="50" baseline="0" noProof="0">
                <a:solidFill>
                  <a:schemeClr val="tx1"/>
                </a:solidFill>
                <a:latin typeface="Tirol Sans Office" pitchFamily="2" charset="77"/>
              </a:rPr>
              <a:t>_ TIROL WERBUNG</a:t>
            </a:r>
          </a:p>
          <a:p>
            <a:pPr>
              <a:lnSpc>
                <a:spcPts val="1100"/>
              </a:lnSpc>
            </a:pPr>
            <a:r>
              <a:rPr lang="de-AT" sz="1050" b="0" i="0" spc="50" baseline="0" noProof="0">
                <a:solidFill>
                  <a:schemeClr val="tx1"/>
                </a:solidFill>
                <a:latin typeface="Tirol Sans Office" pitchFamily="2" charset="77"/>
              </a:rPr>
              <a:t>_ STANDORTAGENTUR TIROL</a:t>
            </a:r>
          </a:p>
          <a:p>
            <a:pPr>
              <a:lnSpc>
                <a:spcPts val="1100"/>
              </a:lnSpc>
            </a:pPr>
            <a:r>
              <a:rPr lang="de-AT" sz="1050" b="0" i="0" spc="50" baseline="0" noProof="0">
                <a:solidFill>
                  <a:schemeClr val="tx1"/>
                </a:solidFill>
                <a:latin typeface="Tirol Sans Office" pitchFamily="2" charset="77"/>
              </a:rPr>
              <a:t>_ AGRARMARKETING TIROL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55B75A37-819E-4EF0-8C48-AA50FBD977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367883"/>
            <a:ext cx="4378712" cy="4616992"/>
          </a:xfrm>
          <a:solidFill>
            <a:schemeClr val="bg2"/>
          </a:solidFill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19E8C34-E4E0-411A-927A-8E2AB1F7B5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6138" y="3897313"/>
            <a:ext cx="4817800" cy="2087562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25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500">
                <a:latin typeface="+mj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0"/>
            </a:lvl3pPr>
            <a:lvl4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400"/>
            </a:lvl4pPr>
            <a:lvl5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400"/>
            </a:lvl5pPr>
          </a:lstStyle>
          <a:p>
            <a:pPr lvl="0"/>
            <a:r>
              <a:rPr lang="de-AT" noProof="0"/>
              <a:t>Kontaktzeile 1 </a:t>
            </a:r>
            <a:r>
              <a:rPr lang="de-AT" noProof="0" err="1"/>
              <a:t>Enter+TAB</a:t>
            </a:r>
            <a:r>
              <a:rPr lang="de-AT" noProof="0"/>
              <a:t> für die nächste Zeile</a:t>
            </a:r>
          </a:p>
          <a:p>
            <a:pPr lvl="1"/>
            <a:r>
              <a:rPr lang="de-AT" noProof="0"/>
              <a:t>Kontaktzeile 2</a:t>
            </a:r>
          </a:p>
          <a:p>
            <a:pPr lvl="2"/>
            <a:r>
              <a:rPr lang="de-AT" noProof="0"/>
              <a:t>Kontaktzeile 3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9354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07.2_Schlussfolie Kontakt_digitalesHe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8C8DC-4379-415F-86E9-004FCEE6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Standortagentur Tirol</a:t>
            </a:r>
            <a:endParaRPr lang="de-AT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0452DD-ECC9-4356-B60A-231EACE8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AT" noProof="0"/>
              <a:t>Titel Präsentation – XXXXX – TT.MM.JJJJ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74951A2-4916-4C25-8AE9-B6D7887C2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371" y="682173"/>
            <a:ext cx="1524895" cy="51985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4B8DBBA-63FE-4F26-A333-D2A18B919FBE}"/>
              </a:ext>
            </a:extLst>
          </p:cNvPr>
          <p:cNvSpPr txBox="1"/>
          <p:nvPr/>
        </p:nvSpPr>
        <p:spPr>
          <a:xfrm>
            <a:off x="766800" y="6191390"/>
            <a:ext cx="27752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600" b="1" i="0" spc="50" baseline="0" noProof="0">
                <a:latin typeface="Tirol Sans Office" pitchFamily="2" charset="77"/>
              </a:rPr>
              <a:t>STANDORTAGENTUR</a:t>
            </a:r>
            <a:r>
              <a:rPr lang="de-AT" sz="1600" b="1" i="0" spc="50" baseline="0" noProof="0">
                <a:solidFill>
                  <a:schemeClr val="accent1"/>
                </a:solidFill>
                <a:latin typeface="Tirol Sans Office" pitchFamily="2" charset="77"/>
              </a:rPr>
              <a:t> TIROL</a:t>
            </a:r>
            <a:endParaRPr lang="de-AT" sz="1600" b="1" i="0" spc="50" baseline="0" noProof="0">
              <a:solidFill>
                <a:srgbClr val="FFFFFF"/>
              </a:solidFill>
              <a:latin typeface="Tirol Sans Office" pitchFamily="2" charset="77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F081537-CF06-4FD0-8B1E-8F7FB10B8295}"/>
              </a:ext>
            </a:extLst>
          </p:cNvPr>
          <p:cNvSpPr txBox="1"/>
          <p:nvPr/>
        </p:nvSpPr>
        <p:spPr>
          <a:xfrm>
            <a:off x="9902371" y="5703715"/>
            <a:ext cx="1689811" cy="705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08000">
              <a:lnSpc>
                <a:spcPts val="1100"/>
              </a:lnSpc>
            </a:pPr>
            <a:r>
              <a:rPr lang="de-AT" sz="1050" b="1" i="0" spc="50" baseline="0" noProof="0">
                <a:solidFill>
                  <a:schemeClr val="accent1"/>
                </a:solidFill>
                <a:latin typeface="Tirol Sans Office" pitchFamily="2" charset="77"/>
              </a:rPr>
              <a:t>LEBENSRAUM TIROL</a:t>
            </a:r>
          </a:p>
          <a:p>
            <a:pPr marL="108000">
              <a:lnSpc>
                <a:spcPts val="1100"/>
              </a:lnSpc>
            </a:pPr>
            <a:r>
              <a:rPr lang="de-AT" sz="1050" b="1" i="0" spc="50" baseline="0" noProof="0">
                <a:solidFill>
                  <a:schemeClr val="tx2"/>
                </a:solidFill>
                <a:latin typeface="Tirol Sans Office" pitchFamily="2" charset="77"/>
              </a:rPr>
              <a:t>HOLDING</a:t>
            </a:r>
          </a:p>
          <a:p>
            <a:pPr>
              <a:lnSpc>
                <a:spcPts val="1100"/>
              </a:lnSpc>
            </a:pPr>
            <a:r>
              <a:rPr lang="de-AT" sz="1050" b="0" i="0" spc="50" baseline="0" noProof="0">
                <a:solidFill>
                  <a:schemeClr val="tx1"/>
                </a:solidFill>
                <a:latin typeface="Tirol Sans Office" pitchFamily="2" charset="77"/>
              </a:rPr>
              <a:t>_ TIROL WERBUNG</a:t>
            </a:r>
          </a:p>
          <a:p>
            <a:pPr>
              <a:lnSpc>
                <a:spcPts val="1100"/>
              </a:lnSpc>
            </a:pPr>
            <a:r>
              <a:rPr lang="de-AT" sz="1050" b="0" i="0" spc="50" baseline="0" noProof="0">
                <a:solidFill>
                  <a:schemeClr val="tx1"/>
                </a:solidFill>
                <a:latin typeface="Tirol Sans Office" pitchFamily="2" charset="77"/>
              </a:rPr>
              <a:t>_ STANDORTAGENTUR TIROL</a:t>
            </a:r>
          </a:p>
          <a:p>
            <a:pPr>
              <a:lnSpc>
                <a:spcPts val="1100"/>
              </a:lnSpc>
            </a:pPr>
            <a:r>
              <a:rPr lang="de-AT" sz="1050" b="0" i="0" spc="50" baseline="0" noProof="0">
                <a:solidFill>
                  <a:schemeClr val="tx1"/>
                </a:solidFill>
                <a:latin typeface="Tirol Sans Office" pitchFamily="2" charset="77"/>
              </a:rPr>
              <a:t>_ AGRARMARKETING TIROL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55B75A37-819E-4EF0-8C48-AA50FBD977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367883"/>
            <a:ext cx="4378712" cy="4616992"/>
          </a:xfrm>
          <a:solidFill>
            <a:schemeClr val="bg2"/>
          </a:solidFill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19E8C34-E4E0-411A-927A-8E2AB1F7B5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6138" y="3897313"/>
            <a:ext cx="4817800" cy="2087562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25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500">
                <a:latin typeface="+mj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0"/>
            </a:lvl3pPr>
            <a:lvl4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400"/>
            </a:lvl4pPr>
            <a:lvl5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400"/>
            </a:lvl5pPr>
          </a:lstStyle>
          <a:p>
            <a:pPr lvl="0"/>
            <a:r>
              <a:rPr lang="de-AT" noProof="0"/>
              <a:t>Kontaktzeile 1 </a:t>
            </a:r>
            <a:r>
              <a:rPr lang="de-AT" noProof="0" err="1"/>
              <a:t>Enter+TAB</a:t>
            </a:r>
            <a:r>
              <a:rPr lang="de-AT" noProof="0"/>
              <a:t> für die nächste Zeile</a:t>
            </a:r>
          </a:p>
          <a:p>
            <a:pPr lvl="1"/>
            <a:r>
              <a:rPr lang="de-AT" noProof="0"/>
              <a:t>Kontaktzeile 2</a:t>
            </a:r>
          </a:p>
          <a:p>
            <a:pPr lvl="2"/>
            <a:r>
              <a:rPr lang="de-AT" noProof="0"/>
              <a:t>Kontaktzeile 3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C632703-9699-EB85-803E-0C3EE9E3B220}"/>
              </a:ext>
            </a:extLst>
          </p:cNvPr>
          <p:cNvSpPr txBox="1"/>
          <p:nvPr userDrawn="1"/>
        </p:nvSpPr>
        <p:spPr>
          <a:xfrm>
            <a:off x="674008" y="607156"/>
            <a:ext cx="205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0" spc="170" baseline="0">
                <a:solidFill>
                  <a:schemeClr val="tx2"/>
                </a:solidFill>
                <a:latin typeface="Tirol Sans Office" pitchFamily="2" charset="77"/>
              </a:rPr>
              <a:t>DIGITALES</a:t>
            </a:r>
          </a:p>
          <a:p>
            <a:r>
              <a:rPr lang="de-DE" sz="1600" b="0" i="0" spc="170" baseline="0">
                <a:solidFill>
                  <a:schemeClr val="tx2"/>
                </a:solidFill>
                <a:latin typeface="Tirol Sans Office Light" pitchFamily="2" charset="77"/>
              </a:rPr>
              <a:t>HERZ DER ALPEN</a:t>
            </a:r>
          </a:p>
        </p:txBody>
      </p:sp>
    </p:spTree>
    <p:extLst>
      <p:ext uri="{BB962C8B-B14F-4D97-AF65-F5344CB8AC3E}">
        <p14:creationId xmlns:p14="http://schemas.microsoft.com/office/powerpoint/2010/main" val="35081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07.2_Schlussfolie Kontakt_innovativesHe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8C8DC-4379-415F-86E9-004FCEE6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Standortagentur Tirol</a:t>
            </a:r>
            <a:endParaRPr lang="de-AT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0452DD-ECC9-4356-B60A-231EACE8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AT" noProof="0"/>
              <a:t>Titel Präsentation – XXXXX – TT.MM.JJJJ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74951A2-4916-4C25-8AE9-B6D7887C2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371" y="682173"/>
            <a:ext cx="1524895" cy="51985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4B8DBBA-63FE-4F26-A333-D2A18B919FBE}"/>
              </a:ext>
            </a:extLst>
          </p:cNvPr>
          <p:cNvSpPr txBox="1"/>
          <p:nvPr/>
        </p:nvSpPr>
        <p:spPr>
          <a:xfrm>
            <a:off x="766800" y="6191390"/>
            <a:ext cx="27752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600" b="1" i="0" spc="50" baseline="0" noProof="0">
                <a:latin typeface="Tirol Sans Office" pitchFamily="2" charset="77"/>
              </a:rPr>
              <a:t>STANDORTAGENTUR</a:t>
            </a:r>
            <a:r>
              <a:rPr lang="de-AT" sz="1600" b="1" i="0" spc="50" baseline="0" noProof="0">
                <a:solidFill>
                  <a:schemeClr val="accent1"/>
                </a:solidFill>
                <a:latin typeface="Tirol Sans Office" pitchFamily="2" charset="77"/>
              </a:rPr>
              <a:t> TIROL</a:t>
            </a:r>
            <a:endParaRPr lang="de-AT" sz="1600" b="1" i="0" spc="50" baseline="0" noProof="0">
              <a:solidFill>
                <a:srgbClr val="FFFFFF"/>
              </a:solidFill>
              <a:latin typeface="Tirol Sans Office" pitchFamily="2" charset="77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F081537-CF06-4FD0-8B1E-8F7FB10B8295}"/>
              </a:ext>
            </a:extLst>
          </p:cNvPr>
          <p:cNvSpPr txBox="1"/>
          <p:nvPr/>
        </p:nvSpPr>
        <p:spPr>
          <a:xfrm>
            <a:off x="9902371" y="5703715"/>
            <a:ext cx="1689811" cy="705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08000">
              <a:lnSpc>
                <a:spcPts val="1100"/>
              </a:lnSpc>
            </a:pPr>
            <a:r>
              <a:rPr lang="de-AT" sz="1050" b="1" i="0" spc="50" baseline="0" noProof="0">
                <a:solidFill>
                  <a:schemeClr val="accent1"/>
                </a:solidFill>
                <a:latin typeface="Tirol Sans Office" pitchFamily="2" charset="77"/>
              </a:rPr>
              <a:t>LEBENSRAUM TIROL</a:t>
            </a:r>
          </a:p>
          <a:p>
            <a:pPr marL="108000">
              <a:lnSpc>
                <a:spcPts val="1100"/>
              </a:lnSpc>
            </a:pPr>
            <a:r>
              <a:rPr lang="de-AT" sz="1050" b="1" i="0" spc="50" baseline="0" noProof="0">
                <a:solidFill>
                  <a:schemeClr val="tx2"/>
                </a:solidFill>
                <a:latin typeface="Tirol Sans Office" pitchFamily="2" charset="77"/>
              </a:rPr>
              <a:t>HOLDING</a:t>
            </a:r>
          </a:p>
          <a:p>
            <a:pPr>
              <a:lnSpc>
                <a:spcPts val="1100"/>
              </a:lnSpc>
            </a:pPr>
            <a:r>
              <a:rPr lang="de-AT" sz="1050" b="0" i="0" spc="50" baseline="0" noProof="0">
                <a:solidFill>
                  <a:schemeClr val="tx1"/>
                </a:solidFill>
                <a:latin typeface="Tirol Sans Office" pitchFamily="2" charset="77"/>
              </a:rPr>
              <a:t>_ TIROL WERBUNG</a:t>
            </a:r>
          </a:p>
          <a:p>
            <a:pPr>
              <a:lnSpc>
                <a:spcPts val="1100"/>
              </a:lnSpc>
            </a:pPr>
            <a:r>
              <a:rPr lang="de-AT" sz="1050" b="0" i="0" spc="50" baseline="0" noProof="0">
                <a:solidFill>
                  <a:schemeClr val="tx1"/>
                </a:solidFill>
                <a:latin typeface="Tirol Sans Office" pitchFamily="2" charset="77"/>
              </a:rPr>
              <a:t>_ STANDORTAGENTUR TIROL</a:t>
            </a:r>
          </a:p>
          <a:p>
            <a:pPr>
              <a:lnSpc>
                <a:spcPts val="1100"/>
              </a:lnSpc>
            </a:pPr>
            <a:r>
              <a:rPr lang="de-AT" sz="1050" b="0" i="0" spc="50" baseline="0" noProof="0">
                <a:solidFill>
                  <a:schemeClr val="tx1"/>
                </a:solidFill>
                <a:latin typeface="Tirol Sans Office" pitchFamily="2" charset="77"/>
              </a:rPr>
              <a:t>_ AGRARMARKETING TIROL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55B75A37-819E-4EF0-8C48-AA50FBD977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367883"/>
            <a:ext cx="4378712" cy="4616992"/>
          </a:xfrm>
          <a:solidFill>
            <a:schemeClr val="bg2"/>
          </a:solidFill>
        </p:spPr>
        <p:txBody>
          <a:bodyPr/>
          <a:lstStyle/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19E8C34-E4E0-411A-927A-8E2AB1F7B5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6138" y="3897313"/>
            <a:ext cx="4817800" cy="2087562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25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500">
                <a:latin typeface="+mj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0"/>
            </a:lvl3pPr>
            <a:lvl4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400"/>
            </a:lvl4pPr>
            <a:lvl5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400"/>
            </a:lvl5pPr>
          </a:lstStyle>
          <a:p>
            <a:pPr lvl="0"/>
            <a:r>
              <a:rPr lang="de-AT" noProof="0"/>
              <a:t>Kontaktzeile 1 </a:t>
            </a:r>
            <a:r>
              <a:rPr lang="de-AT" noProof="0" err="1"/>
              <a:t>Enter+TAB</a:t>
            </a:r>
            <a:r>
              <a:rPr lang="de-AT" noProof="0"/>
              <a:t> für die nächste Zeile</a:t>
            </a:r>
          </a:p>
          <a:p>
            <a:pPr lvl="1"/>
            <a:r>
              <a:rPr lang="de-AT" noProof="0"/>
              <a:t>Kontaktzeile 2</a:t>
            </a:r>
          </a:p>
          <a:p>
            <a:pPr lvl="2"/>
            <a:r>
              <a:rPr lang="de-AT" noProof="0"/>
              <a:t>Kontaktzeile 3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C632703-9699-EB85-803E-0C3EE9E3B220}"/>
              </a:ext>
            </a:extLst>
          </p:cNvPr>
          <p:cNvSpPr txBox="1"/>
          <p:nvPr userDrawn="1"/>
        </p:nvSpPr>
        <p:spPr>
          <a:xfrm>
            <a:off x="674008" y="607156"/>
            <a:ext cx="205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0" spc="170" baseline="0">
                <a:solidFill>
                  <a:schemeClr val="tx2"/>
                </a:solidFill>
                <a:latin typeface="Tirol Sans Office" pitchFamily="2" charset="77"/>
              </a:rPr>
              <a:t>INNOVATIVES</a:t>
            </a:r>
          </a:p>
          <a:p>
            <a:r>
              <a:rPr lang="de-DE" sz="1600" b="0" i="0" spc="170" baseline="0">
                <a:solidFill>
                  <a:schemeClr val="tx2"/>
                </a:solidFill>
                <a:latin typeface="Tirol Sans Office Light" pitchFamily="2" charset="77"/>
              </a:rPr>
              <a:t>HERZ DER ALPEN</a:t>
            </a:r>
          </a:p>
        </p:txBody>
      </p:sp>
    </p:spTree>
    <p:extLst>
      <p:ext uri="{BB962C8B-B14F-4D97-AF65-F5344CB8AC3E}">
        <p14:creationId xmlns:p14="http://schemas.microsoft.com/office/powerpoint/2010/main" val="47664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01.2_Titel mit Bild_digital.ti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B3D7901-11E6-4C5D-ADD6-817FCD6350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57615"/>
            <a:ext cx="9902371" cy="5100385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 noProof="0"/>
              <a:t>Bild nach dem Austausch wieder im Hintergrund anordnen. Auf neuen Folien den Schriftzug STANDORTAGENTUR TIROL bitte in den Textplatzhalter eingeben und Weiß-Rot formatieren.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D24E0D-943F-4721-A5AE-54052C2A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800" y="2841206"/>
            <a:ext cx="7355114" cy="2387600"/>
          </a:xfrm>
        </p:spPr>
        <p:txBody>
          <a:bodyPr lIns="0" anchor="b"/>
          <a:lstStyle>
            <a:lvl1pPr algn="l">
              <a:lnSpc>
                <a:spcPts val="4800"/>
              </a:lnSpc>
              <a:defRPr sz="4600" b="0" cap="all" spc="500" baseline="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AT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8C8DC-4379-415F-86E9-004FCEE6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Standortagentur Tirol</a:t>
            </a:r>
            <a:endParaRPr lang="de-AT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0452DD-ECC9-4356-B60A-231EACE8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AT" noProof="0"/>
              <a:t>Titel Präsentation – XXXXX – TT.MM.JJJJ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29BB8C-5938-42E7-9C98-EA6FF8107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800" y="5208709"/>
            <a:ext cx="7355114" cy="937090"/>
          </a:xfrm>
        </p:spPr>
        <p:txBody>
          <a:bodyPr l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de-AT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3ED5CEB-39D1-481B-B0F3-F8F36F6A69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66800" y="6191390"/>
            <a:ext cx="2775248" cy="246221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sz="160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AT" noProof="0"/>
              <a:t>STANDORTAGENTUR Tirol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2D289-5E22-83B0-1F65-181B7CA8CF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22" y="698003"/>
            <a:ext cx="2779100" cy="51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8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7.3_Schlussfolie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8C8DC-4379-415F-86E9-004FCEE6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Standortagentur Tirol</a:t>
            </a:r>
            <a:endParaRPr lang="de-AT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0452DD-ECC9-4356-B60A-231EACE8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AT" noProof="0"/>
              <a:t>Titel Präsentation – XXXXX – TT.MM.JJJJ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970311D-38D7-420D-A6A0-0F503EEABAC8}"/>
              </a:ext>
            </a:extLst>
          </p:cNvPr>
          <p:cNvSpPr txBox="1"/>
          <p:nvPr/>
        </p:nvSpPr>
        <p:spPr>
          <a:xfrm>
            <a:off x="766800" y="892044"/>
            <a:ext cx="205014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600" b="1" i="0" spc="170" baseline="0" noProof="0">
                <a:solidFill>
                  <a:schemeClr val="tx2"/>
                </a:solidFill>
                <a:latin typeface="Tirol Sans Office" pitchFamily="2" charset="77"/>
              </a:rPr>
              <a:t>DIGITALES HERZ</a:t>
            </a:r>
          </a:p>
          <a:p>
            <a:r>
              <a:rPr lang="de-AT" sz="1600" b="0" i="0" spc="170" baseline="0" noProof="0">
                <a:solidFill>
                  <a:schemeClr val="tx2"/>
                </a:solidFill>
                <a:latin typeface="Tirol Sans Office" pitchFamily="2" charset="77"/>
              </a:rPr>
              <a:t>DER ALPEN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4B8DBBA-63FE-4F26-A333-D2A18B919FBE}"/>
              </a:ext>
            </a:extLst>
          </p:cNvPr>
          <p:cNvSpPr txBox="1"/>
          <p:nvPr/>
        </p:nvSpPr>
        <p:spPr>
          <a:xfrm>
            <a:off x="766800" y="6191390"/>
            <a:ext cx="27752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600" b="1" i="0" spc="50" baseline="0" noProof="0">
                <a:latin typeface="Tirol Sans Office" pitchFamily="2" charset="77"/>
              </a:rPr>
              <a:t>STANDORTAGENTUR</a:t>
            </a:r>
            <a:r>
              <a:rPr lang="de-AT" sz="1600" b="1" i="0" spc="50" baseline="0" noProof="0">
                <a:solidFill>
                  <a:schemeClr val="accent1"/>
                </a:solidFill>
                <a:latin typeface="Tirol Sans Office" pitchFamily="2" charset="77"/>
              </a:rPr>
              <a:t> TIROL</a:t>
            </a:r>
            <a:endParaRPr lang="de-AT" sz="1600" b="1" i="0" spc="50" baseline="0" noProof="0">
              <a:solidFill>
                <a:srgbClr val="FFFFFF"/>
              </a:solidFill>
              <a:latin typeface="Tirol Sans Office" pitchFamily="2" charset="77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F081537-CF06-4FD0-8B1E-8F7FB10B8295}"/>
              </a:ext>
            </a:extLst>
          </p:cNvPr>
          <p:cNvSpPr txBox="1"/>
          <p:nvPr/>
        </p:nvSpPr>
        <p:spPr>
          <a:xfrm>
            <a:off x="9902371" y="5703715"/>
            <a:ext cx="1689811" cy="705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08000">
              <a:lnSpc>
                <a:spcPts val="1100"/>
              </a:lnSpc>
            </a:pPr>
            <a:r>
              <a:rPr lang="de-AT" sz="1050" b="1" i="0" spc="50" baseline="0" noProof="0">
                <a:solidFill>
                  <a:schemeClr val="accent1"/>
                </a:solidFill>
                <a:latin typeface="Tirol Sans Office" pitchFamily="2" charset="77"/>
              </a:rPr>
              <a:t>LEBENSRAUM TIROL</a:t>
            </a:r>
          </a:p>
          <a:p>
            <a:pPr marL="108000">
              <a:lnSpc>
                <a:spcPts val="1100"/>
              </a:lnSpc>
            </a:pPr>
            <a:r>
              <a:rPr lang="de-AT" sz="1050" b="1" i="0" spc="50" baseline="0" noProof="0">
                <a:solidFill>
                  <a:schemeClr val="tx2"/>
                </a:solidFill>
                <a:latin typeface="Tirol Sans Office" pitchFamily="2" charset="77"/>
              </a:rPr>
              <a:t>HOLDING</a:t>
            </a:r>
          </a:p>
          <a:p>
            <a:pPr>
              <a:lnSpc>
                <a:spcPts val="1100"/>
              </a:lnSpc>
            </a:pPr>
            <a:r>
              <a:rPr lang="de-AT" sz="1050" b="0" i="0" spc="50" baseline="0" noProof="0">
                <a:solidFill>
                  <a:schemeClr val="tx1"/>
                </a:solidFill>
                <a:latin typeface="Tirol Sans Office" pitchFamily="2" charset="77"/>
              </a:rPr>
              <a:t>_ TIROL WERBUNG</a:t>
            </a:r>
          </a:p>
          <a:p>
            <a:pPr>
              <a:lnSpc>
                <a:spcPts val="1100"/>
              </a:lnSpc>
            </a:pPr>
            <a:r>
              <a:rPr lang="de-AT" sz="1050" b="0" i="0" spc="50" baseline="0" noProof="0">
                <a:solidFill>
                  <a:schemeClr val="tx1"/>
                </a:solidFill>
                <a:latin typeface="Tirol Sans Office" pitchFamily="2" charset="77"/>
              </a:rPr>
              <a:t>_ STANDORTAGENTUR TIROL</a:t>
            </a:r>
          </a:p>
          <a:p>
            <a:pPr>
              <a:lnSpc>
                <a:spcPts val="1100"/>
              </a:lnSpc>
            </a:pPr>
            <a:r>
              <a:rPr lang="de-AT" sz="1050" b="0" i="0" spc="50" baseline="0" noProof="0">
                <a:solidFill>
                  <a:schemeClr val="tx1"/>
                </a:solidFill>
                <a:latin typeface="Tirol Sans Office" pitchFamily="2" charset="77"/>
              </a:rPr>
              <a:t>_ AGRARMARKETING TIROL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6CDD5D3C-B18B-1E47-7D18-8C50BEE95A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5136" y="1582057"/>
            <a:ext cx="2903538" cy="2665710"/>
          </a:xfrm>
          <a:custGeom>
            <a:avLst/>
            <a:gdLst>
              <a:gd name="connsiteX0" fmla="*/ 1451883 w 2903766"/>
              <a:gd name="connsiteY0" fmla="*/ 0 h 2665710"/>
              <a:gd name="connsiteX1" fmla="*/ 2903766 w 2903766"/>
              <a:gd name="connsiteY1" fmla="*/ 1452393 h 2665710"/>
              <a:gd name="connsiteX2" fmla="*/ 2789670 w 2903766"/>
              <a:gd name="connsiteY2" fmla="*/ 2017730 h 2665710"/>
              <a:gd name="connsiteX3" fmla="*/ 2786477 w 2903766"/>
              <a:gd name="connsiteY3" fmla="*/ 2024361 h 2665710"/>
              <a:gd name="connsiteX4" fmla="*/ 654880 w 2903766"/>
              <a:gd name="connsiteY4" fmla="*/ 2665710 h 2665710"/>
              <a:gd name="connsiteX5" fmla="*/ 640122 w 2903766"/>
              <a:gd name="connsiteY5" fmla="*/ 2656740 h 2665710"/>
              <a:gd name="connsiteX6" fmla="*/ 0 w 2903766"/>
              <a:gd name="connsiteY6" fmla="*/ 1452393 h 2665710"/>
              <a:gd name="connsiteX7" fmla="*/ 1451883 w 2903766"/>
              <a:gd name="connsiteY7" fmla="*/ 0 h 266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3766" h="2665710">
                <a:moveTo>
                  <a:pt x="1451883" y="0"/>
                </a:moveTo>
                <a:cubicBezTo>
                  <a:pt x="2253736" y="0"/>
                  <a:pt x="2903766" y="650258"/>
                  <a:pt x="2903766" y="1452393"/>
                </a:cubicBezTo>
                <a:cubicBezTo>
                  <a:pt x="2903766" y="1652927"/>
                  <a:pt x="2863139" y="1843968"/>
                  <a:pt x="2789670" y="2017730"/>
                </a:cubicBezTo>
                <a:lnTo>
                  <a:pt x="2786477" y="2024361"/>
                </a:lnTo>
                <a:lnTo>
                  <a:pt x="654880" y="2665710"/>
                </a:lnTo>
                <a:lnTo>
                  <a:pt x="640122" y="2656740"/>
                </a:lnTo>
                <a:cubicBezTo>
                  <a:pt x="253918" y="2395735"/>
                  <a:pt x="0" y="1953728"/>
                  <a:pt x="0" y="1452393"/>
                </a:cubicBezTo>
                <a:cubicBezTo>
                  <a:pt x="0" y="650258"/>
                  <a:pt x="650030" y="0"/>
                  <a:pt x="145188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19E8C34-E4E0-411A-927A-8E2AB1F7B5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3909" y="4014240"/>
            <a:ext cx="4817800" cy="1970635"/>
          </a:xfrm>
        </p:spPr>
        <p:txBody>
          <a:bodyPr anchor="t"/>
          <a:lstStyle>
            <a:lvl1pPr algn="l">
              <a:lnSpc>
                <a:spcPct val="100000"/>
              </a:lnSpc>
              <a:spcAft>
                <a:spcPts val="0"/>
              </a:spcAft>
              <a:defRPr sz="2500">
                <a:solidFill>
                  <a:schemeClr val="accent1"/>
                </a:solidFill>
                <a:latin typeface="+mj-lt"/>
              </a:defRPr>
            </a:lvl1pPr>
            <a:lvl2pPr algn="l">
              <a:lnSpc>
                <a:spcPct val="100000"/>
              </a:lnSpc>
              <a:spcAft>
                <a:spcPts val="0"/>
              </a:spcAft>
              <a:defRPr sz="2500"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0"/>
            </a:lvl3pPr>
            <a:lvl4pPr marL="0" indent="0" algn="l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400"/>
            </a:lvl4pPr>
            <a:lvl5pPr marL="0" indent="0" algn="l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400"/>
            </a:lvl5pPr>
          </a:lstStyle>
          <a:p>
            <a:pPr lvl="0"/>
            <a:r>
              <a:rPr lang="de-AT" noProof="0"/>
              <a:t>Kontaktzeile 1 </a:t>
            </a:r>
            <a:r>
              <a:rPr lang="de-AT" noProof="0" err="1"/>
              <a:t>Enter+TAB</a:t>
            </a:r>
            <a:r>
              <a:rPr lang="de-AT" noProof="0"/>
              <a:t> für die nächste Zeile</a:t>
            </a:r>
          </a:p>
          <a:p>
            <a:pPr lvl="1"/>
            <a:r>
              <a:rPr lang="de-AT" noProof="0"/>
              <a:t>Kontaktzeile 2</a:t>
            </a:r>
          </a:p>
          <a:p>
            <a:pPr lvl="2"/>
            <a:r>
              <a:rPr lang="de-AT" noProof="0"/>
              <a:t>Kontaktzeile 3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cxnSp>
        <p:nvCxnSpPr>
          <p:cNvPr id="16" name="Gerade Verbindung 12">
            <a:extLst>
              <a:ext uri="{FF2B5EF4-FFF2-40B4-BE49-F238E27FC236}">
                <a16:creationId xmlns:a16="http://schemas.microsoft.com/office/drawing/2014/main" id="{48A26E6E-A45B-71E8-28C4-68BFE451229F}"/>
              </a:ext>
            </a:extLst>
          </p:cNvPr>
          <p:cNvCxnSpPr>
            <a:cxnSpLocks/>
          </p:cNvCxnSpPr>
          <p:nvPr/>
        </p:nvCxnSpPr>
        <p:spPr>
          <a:xfrm flipV="1">
            <a:off x="1214566" y="3495170"/>
            <a:ext cx="2943760" cy="8856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48D80341-7953-79BD-8C5D-C007C3BE1A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22" y="698003"/>
            <a:ext cx="2779100" cy="51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3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07.3_Schlussfolie Kontakt_digitalesHe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8C8DC-4379-415F-86E9-004FCEE6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Standortagentur Tirol</a:t>
            </a:r>
            <a:endParaRPr lang="de-AT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0452DD-ECC9-4356-B60A-231EACE8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AT" noProof="0"/>
              <a:t>Titel Präsentation – XXXXX – TT.MM.JJJJ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74951A2-4916-4C25-8AE9-B6D7887C2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371" y="682173"/>
            <a:ext cx="1524895" cy="51985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4B8DBBA-63FE-4F26-A333-D2A18B919FBE}"/>
              </a:ext>
            </a:extLst>
          </p:cNvPr>
          <p:cNvSpPr txBox="1"/>
          <p:nvPr/>
        </p:nvSpPr>
        <p:spPr>
          <a:xfrm>
            <a:off x="766800" y="6191390"/>
            <a:ext cx="27752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600" b="1" i="0" spc="50" baseline="0" noProof="0">
                <a:latin typeface="Tirol Sans Office" pitchFamily="2" charset="77"/>
              </a:rPr>
              <a:t>STANDORTAGENTUR</a:t>
            </a:r>
            <a:r>
              <a:rPr lang="de-AT" sz="1600" b="1" i="0" spc="50" baseline="0" noProof="0">
                <a:solidFill>
                  <a:schemeClr val="accent1"/>
                </a:solidFill>
                <a:latin typeface="Tirol Sans Office" pitchFamily="2" charset="77"/>
              </a:rPr>
              <a:t> TIROL</a:t>
            </a:r>
            <a:endParaRPr lang="de-AT" sz="1600" b="1" i="0" spc="50" baseline="0" noProof="0">
              <a:solidFill>
                <a:srgbClr val="FFFFFF"/>
              </a:solidFill>
              <a:latin typeface="Tirol Sans Office" pitchFamily="2" charset="77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F081537-CF06-4FD0-8B1E-8F7FB10B8295}"/>
              </a:ext>
            </a:extLst>
          </p:cNvPr>
          <p:cNvSpPr txBox="1"/>
          <p:nvPr/>
        </p:nvSpPr>
        <p:spPr>
          <a:xfrm>
            <a:off x="9902371" y="5703715"/>
            <a:ext cx="1689811" cy="705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08000">
              <a:lnSpc>
                <a:spcPts val="1100"/>
              </a:lnSpc>
            </a:pPr>
            <a:r>
              <a:rPr lang="de-AT" sz="1050" b="1" i="0" spc="50" baseline="0" noProof="0">
                <a:solidFill>
                  <a:schemeClr val="accent1"/>
                </a:solidFill>
                <a:latin typeface="Tirol Sans Office" pitchFamily="2" charset="77"/>
              </a:rPr>
              <a:t>LEBENSRAUM TIROL</a:t>
            </a:r>
          </a:p>
          <a:p>
            <a:pPr marL="108000">
              <a:lnSpc>
                <a:spcPts val="1100"/>
              </a:lnSpc>
            </a:pPr>
            <a:r>
              <a:rPr lang="de-AT" sz="1050" b="1" i="0" spc="50" baseline="0" noProof="0">
                <a:solidFill>
                  <a:schemeClr val="tx2"/>
                </a:solidFill>
                <a:latin typeface="Tirol Sans Office" pitchFamily="2" charset="77"/>
              </a:rPr>
              <a:t>HOLDING</a:t>
            </a:r>
          </a:p>
          <a:p>
            <a:pPr>
              <a:lnSpc>
                <a:spcPts val="1100"/>
              </a:lnSpc>
            </a:pPr>
            <a:r>
              <a:rPr lang="de-AT" sz="1050" b="0" i="0" spc="50" baseline="0" noProof="0">
                <a:solidFill>
                  <a:schemeClr val="tx1"/>
                </a:solidFill>
                <a:latin typeface="Tirol Sans Office" pitchFamily="2" charset="77"/>
              </a:rPr>
              <a:t>_ TIROL WERBUNG</a:t>
            </a:r>
          </a:p>
          <a:p>
            <a:pPr>
              <a:lnSpc>
                <a:spcPts val="1100"/>
              </a:lnSpc>
            </a:pPr>
            <a:r>
              <a:rPr lang="de-AT" sz="1050" b="0" i="0" spc="50" baseline="0" noProof="0">
                <a:solidFill>
                  <a:schemeClr val="tx1"/>
                </a:solidFill>
                <a:latin typeface="Tirol Sans Office" pitchFamily="2" charset="77"/>
              </a:rPr>
              <a:t>_ STANDORTAGENTUR TIROL</a:t>
            </a:r>
          </a:p>
          <a:p>
            <a:pPr>
              <a:lnSpc>
                <a:spcPts val="1100"/>
              </a:lnSpc>
            </a:pPr>
            <a:r>
              <a:rPr lang="de-AT" sz="1050" b="0" i="0" spc="50" baseline="0" noProof="0">
                <a:solidFill>
                  <a:schemeClr val="tx1"/>
                </a:solidFill>
                <a:latin typeface="Tirol Sans Office" pitchFamily="2" charset="77"/>
              </a:rPr>
              <a:t>_ AGRARMARKETING TIROL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6CDD5D3C-B18B-1E47-7D18-8C50BEE95A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5136" y="1582057"/>
            <a:ext cx="2903538" cy="2665710"/>
          </a:xfrm>
          <a:custGeom>
            <a:avLst/>
            <a:gdLst>
              <a:gd name="connsiteX0" fmla="*/ 1451883 w 2903766"/>
              <a:gd name="connsiteY0" fmla="*/ 0 h 2665710"/>
              <a:gd name="connsiteX1" fmla="*/ 2903766 w 2903766"/>
              <a:gd name="connsiteY1" fmla="*/ 1452393 h 2665710"/>
              <a:gd name="connsiteX2" fmla="*/ 2789670 w 2903766"/>
              <a:gd name="connsiteY2" fmla="*/ 2017730 h 2665710"/>
              <a:gd name="connsiteX3" fmla="*/ 2786477 w 2903766"/>
              <a:gd name="connsiteY3" fmla="*/ 2024361 h 2665710"/>
              <a:gd name="connsiteX4" fmla="*/ 654880 w 2903766"/>
              <a:gd name="connsiteY4" fmla="*/ 2665710 h 2665710"/>
              <a:gd name="connsiteX5" fmla="*/ 640122 w 2903766"/>
              <a:gd name="connsiteY5" fmla="*/ 2656740 h 2665710"/>
              <a:gd name="connsiteX6" fmla="*/ 0 w 2903766"/>
              <a:gd name="connsiteY6" fmla="*/ 1452393 h 2665710"/>
              <a:gd name="connsiteX7" fmla="*/ 1451883 w 2903766"/>
              <a:gd name="connsiteY7" fmla="*/ 0 h 266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3766" h="2665710">
                <a:moveTo>
                  <a:pt x="1451883" y="0"/>
                </a:moveTo>
                <a:cubicBezTo>
                  <a:pt x="2253736" y="0"/>
                  <a:pt x="2903766" y="650258"/>
                  <a:pt x="2903766" y="1452393"/>
                </a:cubicBezTo>
                <a:cubicBezTo>
                  <a:pt x="2903766" y="1652927"/>
                  <a:pt x="2863139" y="1843968"/>
                  <a:pt x="2789670" y="2017730"/>
                </a:cubicBezTo>
                <a:lnTo>
                  <a:pt x="2786477" y="2024361"/>
                </a:lnTo>
                <a:lnTo>
                  <a:pt x="654880" y="2665710"/>
                </a:lnTo>
                <a:lnTo>
                  <a:pt x="640122" y="2656740"/>
                </a:lnTo>
                <a:cubicBezTo>
                  <a:pt x="253918" y="2395735"/>
                  <a:pt x="0" y="1953728"/>
                  <a:pt x="0" y="1452393"/>
                </a:cubicBezTo>
                <a:cubicBezTo>
                  <a:pt x="0" y="650258"/>
                  <a:pt x="650030" y="0"/>
                  <a:pt x="145188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19E8C34-E4E0-411A-927A-8E2AB1F7B5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3909" y="4014240"/>
            <a:ext cx="4817800" cy="1970635"/>
          </a:xfrm>
        </p:spPr>
        <p:txBody>
          <a:bodyPr anchor="t"/>
          <a:lstStyle>
            <a:lvl1pPr algn="l">
              <a:lnSpc>
                <a:spcPct val="100000"/>
              </a:lnSpc>
              <a:spcAft>
                <a:spcPts val="0"/>
              </a:spcAft>
              <a:defRPr sz="2500">
                <a:solidFill>
                  <a:schemeClr val="accent1"/>
                </a:solidFill>
                <a:latin typeface="+mj-lt"/>
              </a:defRPr>
            </a:lvl1pPr>
            <a:lvl2pPr algn="l">
              <a:lnSpc>
                <a:spcPct val="100000"/>
              </a:lnSpc>
              <a:spcAft>
                <a:spcPts val="0"/>
              </a:spcAft>
              <a:defRPr sz="2500"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0"/>
            </a:lvl3pPr>
            <a:lvl4pPr marL="0" indent="0" algn="l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400"/>
            </a:lvl4pPr>
            <a:lvl5pPr marL="0" indent="0" algn="l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400"/>
            </a:lvl5pPr>
          </a:lstStyle>
          <a:p>
            <a:pPr lvl="0"/>
            <a:r>
              <a:rPr lang="de-AT" noProof="0"/>
              <a:t>Kontaktzeile 1 </a:t>
            </a:r>
            <a:r>
              <a:rPr lang="de-AT" noProof="0" err="1"/>
              <a:t>Enter+TAB</a:t>
            </a:r>
            <a:r>
              <a:rPr lang="de-AT" noProof="0"/>
              <a:t> für die nächste Zeile</a:t>
            </a:r>
          </a:p>
          <a:p>
            <a:pPr lvl="1"/>
            <a:r>
              <a:rPr lang="de-AT" noProof="0"/>
              <a:t>Kontaktzeile 2</a:t>
            </a:r>
          </a:p>
          <a:p>
            <a:pPr lvl="2"/>
            <a:r>
              <a:rPr lang="de-AT" noProof="0"/>
              <a:t>Kontaktzeile 3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cxnSp>
        <p:nvCxnSpPr>
          <p:cNvPr id="16" name="Gerade Verbindung 12">
            <a:extLst>
              <a:ext uri="{FF2B5EF4-FFF2-40B4-BE49-F238E27FC236}">
                <a16:creationId xmlns:a16="http://schemas.microsoft.com/office/drawing/2014/main" id="{48A26E6E-A45B-71E8-28C4-68BFE451229F}"/>
              </a:ext>
            </a:extLst>
          </p:cNvPr>
          <p:cNvCxnSpPr>
            <a:cxnSpLocks/>
          </p:cNvCxnSpPr>
          <p:nvPr/>
        </p:nvCxnSpPr>
        <p:spPr>
          <a:xfrm flipV="1">
            <a:off x="1214566" y="3495170"/>
            <a:ext cx="2943760" cy="8856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9CB9FC77-C9A0-4BFC-B634-78209388B176}"/>
              </a:ext>
            </a:extLst>
          </p:cNvPr>
          <p:cNvSpPr txBox="1"/>
          <p:nvPr userDrawn="1"/>
        </p:nvSpPr>
        <p:spPr>
          <a:xfrm>
            <a:off x="674008" y="607156"/>
            <a:ext cx="205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0" spc="170" baseline="0">
                <a:solidFill>
                  <a:schemeClr val="tx2"/>
                </a:solidFill>
                <a:latin typeface="Tirol Sans Office" pitchFamily="2" charset="77"/>
              </a:rPr>
              <a:t>DIGITALES</a:t>
            </a:r>
          </a:p>
          <a:p>
            <a:r>
              <a:rPr lang="de-DE" sz="1600" b="0" i="0" spc="170" baseline="0">
                <a:solidFill>
                  <a:schemeClr val="tx2"/>
                </a:solidFill>
                <a:latin typeface="Tirol Sans Office Light" pitchFamily="2" charset="77"/>
              </a:rPr>
              <a:t>HERZ DER ALPEN</a:t>
            </a:r>
          </a:p>
        </p:txBody>
      </p:sp>
    </p:spTree>
    <p:extLst>
      <p:ext uri="{BB962C8B-B14F-4D97-AF65-F5344CB8AC3E}">
        <p14:creationId xmlns:p14="http://schemas.microsoft.com/office/powerpoint/2010/main" val="896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07.3_Schlussfolie Kontakt_innvoativesHe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8C8DC-4379-415F-86E9-004FCEE6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Standortagentur Tirol</a:t>
            </a:r>
            <a:endParaRPr lang="de-AT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0452DD-ECC9-4356-B60A-231EACE8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AT" noProof="0"/>
              <a:t>Titel Präsentation – XXXXX – TT.MM.JJJJ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74951A2-4916-4C25-8AE9-B6D7887C2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371" y="682173"/>
            <a:ext cx="1524895" cy="51985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4B8DBBA-63FE-4F26-A333-D2A18B919FBE}"/>
              </a:ext>
            </a:extLst>
          </p:cNvPr>
          <p:cNvSpPr txBox="1"/>
          <p:nvPr/>
        </p:nvSpPr>
        <p:spPr>
          <a:xfrm>
            <a:off x="766800" y="6191390"/>
            <a:ext cx="27752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600" b="1" i="0" spc="50" baseline="0" noProof="0">
                <a:latin typeface="Tirol Sans Office" pitchFamily="2" charset="77"/>
              </a:rPr>
              <a:t>STANDORTAGENTUR</a:t>
            </a:r>
            <a:r>
              <a:rPr lang="de-AT" sz="1600" b="1" i="0" spc="50" baseline="0" noProof="0">
                <a:solidFill>
                  <a:schemeClr val="accent1"/>
                </a:solidFill>
                <a:latin typeface="Tirol Sans Office" pitchFamily="2" charset="77"/>
              </a:rPr>
              <a:t> TIROL</a:t>
            </a:r>
            <a:endParaRPr lang="de-AT" sz="1600" b="1" i="0" spc="50" baseline="0" noProof="0">
              <a:solidFill>
                <a:srgbClr val="FFFFFF"/>
              </a:solidFill>
              <a:latin typeface="Tirol Sans Office" pitchFamily="2" charset="77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F081537-CF06-4FD0-8B1E-8F7FB10B8295}"/>
              </a:ext>
            </a:extLst>
          </p:cNvPr>
          <p:cNvSpPr txBox="1"/>
          <p:nvPr/>
        </p:nvSpPr>
        <p:spPr>
          <a:xfrm>
            <a:off x="9902371" y="5703715"/>
            <a:ext cx="1689811" cy="705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08000">
              <a:lnSpc>
                <a:spcPts val="1100"/>
              </a:lnSpc>
            </a:pPr>
            <a:r>
              <a:rPr lang="de-AT" sz="1050" b="1" i="0" spc="50" baseline="0" noProof="0">
                <a:solidFill>
                  <a:schemeClr val="accent1"/>
                </a:solidFill>
                <a:latin typeface="Tirol Sans Office" pitchFamily="2" charset="77"/>
              </a:rPr>
              <a:t>LEBENSRAUM TIROL</a:t>
            </a:r>
          </a:p>
          <a:p>
            <a:pPr marL="108000">
              <a:lnSpc>
                <a:spcPts val="1100"/>
              </a:lnSpc>
            </a:pPr>
            <a:r>
              <a:rPr lang="de-AT" sz="1050" b="1" i="0" spc="50" baseline="0" noProof="0">
                <a:solidFill>
                  <a:schemeClr val="tx2"/>
                </a:solidFill>
                <a:latin typeface="Tirol Sans Office" pitchFamily="2" charset="77"/>
              </a:rPr>
              <a:t>HOLDING</a:t>
            </a:r>
          </a:p>
          <a:p>
            <a:pPr>
              <a:lnSpc>
                <a:spcPts val="1100"/>
              </a:lnSpc>
            </a:pPr>
            <a:r>
              <a:rPr lang="de-AT" sz="1050" b="0" i="0" spc="50" baseline="0" noProof="0">
                <a:solidFill>
                  <a:schemeClr val="tx1"/>
                </a:solidFill>
                <a:latin typeface="Tirol Sans Office" pitchFamily="2" charset="77"/>
              </a:rPr>
              <a:t>_ TIROL WERBUNG</a:t>
            </a:r>
          </a:p>
          <a:p>
            <a:pPr>
              <a:lnSpc>
                <a:spcPts val="1100"/>
              </a:lnSpc>
            </a:pPr>
            <a:r>
              <a:rPr lang="de-AT" sz="1050" b="0" i="0" spc="50" baseline="0" noProof="0">
                <a:solidFill>
                  <a:schemeClr val="tx1"/>
                </a:solidFill>
                <a:latin typeface="Tirol Sans Office" pitchFamily="2" charset="77"/>
              </a:rPr>
              <a:t>_ STANDORTAGENTUR TIROL</a:t>
            </a:r>
          </a:p>
          <a:p>
            <a:pPr>
              <a:lnSpc>
                <a:spcPts val="1100"/>
              </a:lnSpc>
            </a:pPr>
            <a:r>
              <a:rPr lang="de-AT" sz="1050" b="0" i="0" spc="50" baseline="0" noProof="0">
                <a:solidFill>
                  <a:schemeClr val="tx1"/>
                </a:solidFill>
                <a:latin typeface="Tirol Sans Office" pitchFamily="2" charset="77"/>
              </a:rPr>
              <a:t>_ AGRARMARKETING TIROL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6CDD5D3C-B18B-1E47-7D18-8C50BEE95A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5136" y="1582057"/>
            <a:ext cx="2903538" cy="2665710"/>
          </a:xfrm>
          <a:custGeom>
            <a:avLst/>
            <a:gdLst>
              <a:gd name="connsiteX0" fmla="*/ 1451883 w 2903766"/>
              <a:gd name="connsiteY0" fmla="*/ 0 h 2665710"/>
              <a:gd name="connsiteX1" fmla="*/ 2903766 w 2903766"/>
              <a:gd name="connsiteY1" fmla="*/ 1452393 h 2665710"/>
              <a:gd name="connsiteX2" fmla="*/ 2789670 w 2903766"/>
              <a:gd name="connsiteY2" fmla="*/ 2017730 h 2665710"/>
              <a:gd name="connsiteX3" fmla="*/ 2786477 w 2903766"/>
              <a:gd name="connsiteY3" fmla="*/ 2024361 h 2665710"/>
              <a:gd name="connsiteX4" fmla="*/ 654880 w 2903766"/>
              <a:gd name="connsiteY4" fmla="*/ 2665710 h 2665710"/>
              <a:gd name="connsiteX5" fmla="*/ 640122 w 2903766"/>
              <a:gd name="connsiteY5" fmla="*/ 2656740 h 2665710"/>
              <a:gd name="connsiteX6" fmla="*/ 0 w 2903766"/>
              <a:gd name="connsiteY6" fmla="*/ 1452393 h 2665710"/>
              <a:gd name="connsiteX7" fmla="*/ 1451883 w 2903766"/>
              <a:gd name="connsiteY7" fmla="*/ 0 h 266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3766" h="2665710">
                <a:moveTo>
                  <a:pt x="1451883" y="0"/>
                </a:moveTo>
                <a:cubicBezTo>
                  <a:pt x="2253736" y="0"/>
                  <a:pt x="2903766" y="650258"/>
                  <a:pt x="2903766" y="1452393"/>
                </a:cubicBezTo>
                <a:cubicBezTo>
                  <a:pt x="2903766" y="1652927"/>
                  <a:pt x="2863139" y="1843968"/>
                  <a:pt x="2789670" y="2017730"/>
                </a:cubicBezTo>
                <a:lnTo>
                  <a:pt x="2786477" y="2024361"/>
                </a:lnTo>
                <a:lnTo>
                  <a:pt x="654880" y="2665710"/>
                </a:lnTo>
                <a:lnTo>
                  <a:pt x="640122" y="2656740"/>
                </a:lnTo>
                <a:cubicBezTo>
                  <a:pt x="253918" y="2395735"/>
                  <a:pt x="0" y="1953728"/>
                  <a:pt x="0" y="1452393"/>
                </a:cubicBezTo>
                <a:cubicBezTo>
                  <a:pt x="0" y="650258"/>
                  <a:pt x="650030" y="0"/>
                  <a:pt x="145188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19E8C34-E4E0-411A-927A-8E2AB1F7B5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3909" y="4014240"/>
            <a:ext cx="4817800" cy="1970635"/>
          </a:xfrm>
        </p:spPr>
        <p:txBody>
          <a:bodyPr anchor="t"/>
          <a:lstStyle>
            <a:lvl1pPr algn="l">
              <a:lnSpc>
                <a:spcPct val="100000"/>
              </a:lnSpc>
              <a:spcAft>
                <a:spcPts val="0"/>
              </a:spcAft>
              <a:defRPr sz="2500">
                <a:solidFill>
                  <a:schemeClr val="accent1"/>
                </a:solidFill>
                <a:latin typeface="+mj-lt"/>
              </a:defRPr>
            </a:lvl1pPr>
            <a:lvl2pPr algn="l">
              <a:lnSpc>
                <a:spcPct val="100000"/>
              </a:lnSpc>
              <a:spcAft>
                <a:spcPts val="0"/>
              </a:spcAft>
              <a:defRPr sz="2500"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0"/>
            </a:lvl3pPr>
            <a:lvl4pPr marL="0" indent="0" algn="l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400"/>
            </a:lvl4pPr>
            <a:lvl5pPr marL="0" indent="0" algn="l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400"/>
            </a:lvl5pPr>
          </a:lstStyle>
          <a:p>
            <a:pPr lvl="0"/>
            <a:r>
              <a:rPr lang="de-AT" noProof="0"/>
              <a:t>Kontaktzeile 1 </a:t>
            </a:r>
            <a:r>
              <a:rPr lang="de-AT" noProof="0" err="1"/>
              <a:t>Enter+TAB</a:t>
            </a:r>
            <a:r>
              <a:rPr lang="de-AT" noProof="0"/>
              <a:t> für die nächste Zeile</a:t>
            </a:r>
          </a:p>
          <a:p>
            <a:pPr lvl="1"/>
            <a:r>
              <a:rPr lang="de-AT" noProof="0"/>
              <a:t>Kontaktzeile 2</a:t>
            </a:r>
          </a:p>
          <a:p>
            <a:pPr lvl="2"/>
            <a:r>
              <a:rPr lang="de-AT" noProof="0"/>
              <a:t>Kontaktzeile 3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cxnSp>
        <p:nvCxnSpPr>
          <p:cNvPr id="16" name="Gerade Verbindung 12">
            <a:extLst>
              <a:ext uri="{FF2B5EF4-FFF2-40B4-BE49-F238E27FC236}">
                <a16:creationId xmlns:a16="http://schemas.microsoft.com/office/drawing/2014/main" id="{48A26E6E-A45B-71E8-28C4-68BFE451229F}"/>
              </a:ext>
            </a:extLst>
          </p:cNvPr>
          <p:cNvCxnSpPr>
            <a:cxnSpLocks/>
          </p:cNvCxnSpPr>
          <p:nvPr/>
        </p:nvCxnSpPr>
        <p:spPr>
          <a:xfrm flipV="1">
            <a:off x="1214566" y="3495170"/>
            <a:ext cx="2943760" cy="8856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9CB9FC77-C9A0-4BFC-B634-78209388B176}"/>
              </a:ext>
            </a:extLst>
          </p:cNvPr>
          <p:cNvSpPr txBox="1"/>
          <p:nvPr userDrawn="1"/>
        </p:nvSpPr>
        <p:spPr>
          <a:xfrm>
            <a:off x="674008" y="607156"/>
            <a:ext cx="205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0" spc="170" baseline="0">
                <a:solidFill>
                  <a:schemeClr val="tx2"/>
                </a:solidFill>
                <a:latin typeface="Tirol Sans Office" pitchFamily="2" charset="77"/>
              </a:rPr>
              <a:t>INNOVATIVES</a:t>
            </a:r>
          </a:p>
          <a:p>
            <a:r>
              <a:rPr lang="de-DE" sz="1600" b="0" i="0" spc="170" baseline="0">
                <a:solidFill>
                  <a:schemeClr val="tx2"/>
                </a:solidFill>
                <a:latin typeface="Tirol Sans Office Light" pitchFamily="2" charset="77"/>
              </a:rPr>
              <a:t>HERZ DER ALPEN</a:t>
            </a:r>
          </a:p>
        </p:txBody>
      </p:sp>
    </p:spTree>
    <p:extLst>
      <p:ext uri="{BB962C8B-B14F-4D97-AF65-F5344CB8AC3E}">
        <p14:creationId xmlns:p14="http://schemas.microsoft.com/office/powerpoint/2010/main" val="330403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.4_Text-/Bildsei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89E0B3A8-A87A-6840-8EAC-01C9B612F751}"/>
              </a:ext>
            </a:extLst>
          </p:cNvPr>
          <p:cNvSpPr txBox="1">
            <a:spLocks/>
          </p:cNvSpPr>
          <p:nvPr userDrawn="1"/>
        </p:nvSpPr>
        <p:spPr>
          <a:xfrm>
            <a:off x="3459480" y="6424929"/>
            <a:ext cx="527304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400" rtl="0" eaLnBrk="1" latinLnBrk="0" hangingPunct="1">
              <a:spcAft>
                <a:spcPts val="600"/>
              </a:spcAft>
            </a:pPr>
            <a:r>
              <a:rPr lang="de-AT" sz="800" kern="12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Steuerungsgruppensitzung – 11. Dezember 2023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671BAEAA-760B-EF42-BE62-6BA44CC4E07A}"/>
              </a:ext>
            </a:extLst>
          </p:cNvPr>
          <p:cNvCxnSpPr/>
          <p:nvPr userDrawn="1"/>
        </p:nvCxnSpPr>
        <p:spPr>
          <a:xfrm>
            <a:off x="758190" y="6424928"/>
            <a:ext cx="25946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9D775F30-AD29-614F-B3B9-9F1FCD10AB11}"/>
              </a:ext>
            </a:extLst>
          </p:cNvPr>
          <p:cNvCxnSpPr>
            <a:cxnSpLocks/>
          </p:cNvCxnSpPr>
          <p:nvPr userDrawn="1"/>
        </p:nvCxnSpPr>
        <p:spPr>
          <a:xfrm>
            <a:off x="3459480" y="6423656"/>
            <a:ext cx="52730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90B3D503-B948-CA42-BA31-D8215E8CD839}"/>
              </a:ext>
            </a:extLst>
          </p:cNvPr>
          <p:cNvCxnSpPr>
            <a:cxnSpLocks/>
          </p:cNvCxnSpPr>
          <p:nvPr userDrawn="1"/>
        </p:nvCxnSpPr>
        <p:spPr>
          <a:xfrm>
            <a:off x="8862060" y="6423656"/>
            <a:ext cx="25679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7038FA0E-0CF7-ED4D-9FEA-6E0730B1C78D}"/>
              </a:ext>
            </a:extLst>
          </p:cNvPr>
          <p:cNvSpPr txBox="1">
            <a:spLocks/>
          </p:cNvSpPr>
          <p:nvPr userDrawn="1"/>
        </p:nvSpPr>
        <p:spPr>
          <a:xfrm>
            <a:off x="8862060" y="6424928"/>
            <a:ext cx="256794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>
                <a:latin typeface="Georgia" panose="02040502050405020303" pitchFamily="18" charset="0"/>
                <a:cs typeface="Arial" panose="020B0604020202020204" pitchFamily="34" charset="0"/>
              </a:rPr>
              <a:t>Folie #</a:t>
            </a:r>
            <a:fld id="{BCB6EB49-FF74-D041-AACE-DBA3ADBE832D}" type="slidenum">
              <a:rPr lang="de-DE" b="1" smtClean="0">
                <a:latin typeface="Georgia" panose="02040502050405020303" pitchFamily="18" charset="0"/>
                <a:cs typeface="Arial" panose="020B0604020202020204" pitchFamily="34" charset="0"/>
              </a:rPr>
              <a:t>‹Nr.›</a:t>
            </a:fld>
            <a:endParaRPr lang="de-DE" b="1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1D598083-3EB1-8A4F-85D3-D3A9FA0F84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1417" y="2114494"/>
            <a:ext cx="3897646" cy="3443804"/>
          </a:xfrm>
        </p:spPr>
        <p:txBody>
          <a:bodyPr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lang="de-AT" sz="1800" b="0" i="0" u="none" strike="noStrike">
                <a:solidFill>
                  <a:schemeClr val="tx1"/>
                </a:solidFill>
                <a:effectLst/>
              </a:defRPr>
            </a:lvl1pPr>
          </a:lstStyle>
          <a:p>
            <a:r>
              <a:rPr lang="de-AT">
                <a:solidFill>
                  <a:srgbClr val="1D1E22"/>
                </a:solidFill>
                <a:effectLst/>
                <a:latin typeface="Georgia" panose="02040502050405020303" pitchFamily="18" charset="0"/>
              </a:rPr>
              <a:t>Hallo. Ich bin ein kleiner Blindtext. Und zwar schon so lange ich denken kann. Es war nicht leicht zu verstehen, was es bedeutet, ein blinder Text zu sein.</a:t>
            </a:r>
          </a:p>
          <a:p>
            <a:r>
              <a:rPr lang="de-AT">
                <a:solidFill>
                  <a:srgbClr val="1D1E22"/>
                </a:solidFill>
                <a:effectLst/>
                <a:latin typeface="Georgia" panose="02040502050405020303" pitchFamily="18" charset="0"/>
              </a:rPr>
              <a:t>Man wird zusammenhangslos eingeschoben und rumgedreht – und oftmals gar nicht erst gelesen. Aber bin ich allein deshalb ein schlechterer Text als andere? 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7E2F9C8-7744-D544-99D5-7FAAF141DC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190" y="427991"/>
            <a:ext cx="2432050" cy="21208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i="0" cap="all" spc="100" baseline="0">
                <a:solidFill>
                  <a:schemeClr val="tx2"/>
                </a:solidFill>
                <a:latin typeface="Tirol Sans Office Light" pitchFamily="2" charset="77"/>
              </a:defRPr>
            </a:lvl1pPr>
            <a:lvl2pPr marL="432000" indent="0">
              <a:buFontTx/>
              <a:buNone/>
              <a:defRPr sz="1000">
                <a:latin typeface="Tirol Sans" pitchFamily="2" charset="77"/>
              </a:defRPr>
            </a:lvl2pPr>
            <a:lvl3pPr marL="792000" indent="0">
              <a:buFontTx/>
              <a:buNone/>
              <a:defRPr sz="1000">
                <a:latin typeface="Tirol Sans" pitchFamily="2" charset="77"/>
              </a:defRPr>
            </a:lvl3pPr>
            <a:lvl4pPr marL="1371600" indent="0">
              <a:buFontTx/>
              <a:buNone/>
              <a:defRPr sz="1000">
                <a:latin typeface="Tirol Sans" pitchFamily="2" charset="77"/>
              </a:defRPr>
            </a:lvl4pPr>
            <a:lvl5pPr marL="1828800" indent="0">
              <a:buFontTx/>
              <a:buNone/>
              <a:defRPr sz="1000">
                <a:latin typeface="Tirol Sans" pitchFamily="2" charset="77"/>
              </a:defRPr>
            </a:lvl5pPr>
          </a:lstStyle>
          <a:p>
            <a:pPr lvl="0"/>
            <a:r>
              <a:rPr lang="de-DE"/>
              <a:t>KAPITELÜBERSCHRIFT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4B3A8A43-2924-604F-85F9-BBAC999141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190" y="580617"/>
            <a:ext cx="2432050" cy="21208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1" cap="all" spc="100" baseline="0">
                <a:solidFill>
                  <a:schemeClr val="tx1"/>
                </a:solidFill>
                <a:latin typeface="Tirol Sans Office" pitchFamily="2" charset="77"/>
              </a:defRPr>
            </a:lvl1pPr>
            <a:lvl2pPr marL="432000" indent="0">
              <a:buFontTx/>
              <a:buNone/>
              <a:defRPr sz="1000">
                <a:latin typeface="Tirol Sans" pitchFamily="2" charset="77"/>
              </a:defRPr>
            </a:lvl2pPr>
            <a:lvl3pPr marL="792000" indent="0">
              <a:buFontTx/>
              <a:buNone/>
              <a:defRPr sz="1000">
                <a:latin typeface="Tirol Sans" pitchFamily="2" charset="77"/>
              </a:defRPr>
            </a:lvl3pPr>
            <a:lvl4pPr marL="1371600" indent="0">
              <a:buFontTx/>
              <a:buNone/>
              <a:defRPr sz="1000">
                <a:latin typeface="Tirol Sans" pitchFamily="2" charset="77"/>
              </a:defRPr>
            </a:lvl4pPr>
            <a:lvl5pPr marL="1828800" indent="0">
              <a:buFontTx/>
              <a:buNone/>
              <a:defRPr sz="1000">
                <a:latin typeface="Tirol Sans" pitchFamily="2" charset="77"/>
              </a:defRPr>
            </a:lvl5pPr>
          </a:lstStyle>
          <a:p>
            <a:pPr lvl="0"/>
            <a:r>
              <a:rPr lang="de-DE"/>
              <a:t>01. ZWISCHENTITEL</a:t>
            </a:r>
          </a:p>
        </p:txBody>
      </p:sp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DB149550-1445-9A49-BCC4-3AA644968FD4}"/>
              </a:ext>
            </a:extLst>
          </p:cNvPr>
          <p:cNvSpPr txBox="1">
            <a:spLocks/>
          </p:cNvSpPr>
          <p:nvPr userDrawn="1"/>
        </p:nvSpPr>
        <p:spPr>
          <a:xfrm>
            <a:off x="758190" y="6424928"/>
            <a:ext cx="257175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pc="50" baseline="0">
                <a:solidFill>
                  <a:schemeClr val="accent1"/>
                </a:solidFill>
                <a:latin typeface="Tirol Sans Office" pitchFamily="2" charset="77"/>
                <a:cs typeface="Arial" panose="020B0604020202020204" pitchFamily="34" charset="0"/>
              </a:rPr>
              <a:t>STANDORTAGENTUR TIROL</a:t>
            </a:r>
            <a:endParaRPr lang="de-DE" spc="50" baseline="0">
              <a:solidFill>
                <a:schemeClr val="accent1"/>
              </a:solidFill>
              <a:latin typeface="Tirol Sans Office" pitchFamily="2" charset="77"/>
              <a:cs typeface="Arial" panose="020B0604020202020204" pitchFamily="34" charset="0"/>
            </a:endParaRP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BDC3283-E651-7545-870E-37C6D549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190" y="957023"/>
            <a:ext cx="4561433" cy="1156197"/>
          </a:xfrm>
        </p:spPr>
        <p:txBody>
          <a:bodyPr anchor="t">
            <a:normAutofit/>
          </a:bodyPr>
          <a:lstStyle>
            <a:lvl1pPr>
              <a:lnSpc>
                <a:spcPts val="3800"/>
              </a:lnSpc>
              <a:defRPr sz="3200" b="0" i="0" cap="none" spc="0" baseline="0">
                <a:solidFill>
                  <a:schemeClr val="tx1"/>
                </a:solidFill>
                <a:latin typeface="Tirol Sans Office Light" pitchFamily="2" charset="77"/>
              </a:defRPr>
            </a:lvl1pPr>
          </a:lstStyle>
          <a:p>
            <a:r>
              <a:rPr lang="de-DE"/>
              <a:t>Das hier ist eine </a:t>
            </a:r>
            <a:br>
              <a:rPr lang="de-DE"/>
            </a:br>
            <a:r>
              <a:rPr lang="de-DE"/>
              <a:t>Textseite</a:t>
            </a:r>
          </a:p>
        </p:txBody>
      </p:sp>
      <p:sp>
        <p:nvSpPr>
          <p:cNvPr id="24" name="Bildplatzhalter 2">
            <a:extLst>
              <a:ext uri="{FF2B5EF4-FFF2-40B4-BE49-F238E27FC236}">
                <a16:creationId xmlns:a16="http://schemas.microsoft.com/office/drawing/2014/main" id="{04E97A67-8ECA-1244-82BE-AB93C5D2D2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109663"/>
            <a:ext cx="6188075" cy="4846637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115759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1_Titel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BF27766-99E9-2643-8D00-95F3A324CE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1757615"/>
            <a:ext cx="9978571" cy="5161345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59419248-871E-EA42-B719-8965C8DFF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008" y="4337934"/>
            <a:ext cx="7355114" cy="1628777"/>
          </a:xfrm>
          <a:effectLst>
            <a:outerShdw blurRad="50800" dist="50800" dir="5400000" algn="ctr" rotWithShape="0">
              <a:schemeClr val="tx1">
                <a:alpha val="20000"/>
              </a:schemeClr>
            </a:outerShdw>
          </a:effectLst>
        </p:spPr>
        <p:txBody>
          <a:bodyPr anchor="b"/>
          <a:lstStyle>
            <a:lvl1pPr>
              <a:defRPr b="0" i="0">
                <a:solidFill>
                  <a:srgbClr val="FFFFFF"/>
                </a:solidFill>
                <a:latin typeface="Tirol Sans Office Extrabold" pitchFamily="2" charset="0"/>
              </a:defRPr>
            </a:lvl1pPr>
          </a:lstStyle>
          <a:p>
            <a:r>
              <a:rPr lang="de-DE"/>
              <a:t>Tirol2030:</a:t>
            </a:r>
            <a:br>
              <a:rPr lang="de-DE"/>
            </a:br>
            <a:br>
              <a:rPr lang="de-DE"/>
            </a:br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F2135D-6616-5348-B10E-3EEDEAEF56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371" y="682173"/>
            <a:ext cx="1524895" cy="51985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E8DD2D8-7D30-6243-9DF3-FC95319BC136}"/>
              </a:ext>
            </a:extLst>
          </p:cNvPr>
          <p:cNvSpPr txBox="1"/>
          <p:nvPr userDrawn="1"/>
        </p:nvSpPr>
        <p:spPr>
          <a:xfrm>
            <a:off x="674007" y="592550"/>
            <a:ext cx="2615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0" spc="170" baseline="0">
                <a:solidFill>
                  <a:schemeClr val="tx2"/>
                </a:solidFill>
                <a:latin typeface="Tirol Sans Office" pitchFamily="2" charset="77"/>
              </a:rPr>
              <a:t>INNOVATIVES</a:t>
            </a:r>
          </a:p>
          <a:p>
            <a:r>
              <a:rPr lang="de-DE" sz="1600" b="0" i="0" spc="170" baseline="0">
                <a:solidFill>
                  <a:schemeClr val="tx2"/>
                </a:solidFill>
                <a:latin typeface="Tirol Sans Office Light" pitchFamily="2" charset="77"/>
              </a:rPr>
              <a:t>HERZ DER ALPEN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284BDE3-ABB9-584F-888D-395BCD7748AA}"/>
              </a:ext>
            </a:extLst>
          </p:cNvPr>
          <p:cNvSpPr txBox="1"/>
          <p:nvPr userDrawn="1"/>
        </p:nvSpPr>
        <p:spPr>
          <a:xfrm>
            <a:off x="674008" y="6143765"/>
            <a:ext cx="421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0" spc="50" baseline="0">
                <a:solidFill>
                  <a:srgbClr val="FFFFFF"/>
                </a:solidFill>
                <a:latin typeface="Tirol Sans Office" pitchFamily="2" charset="77"/>
              </a:rPr>
              <a:t>STANDORTAGENTUR</a:t>
            </a:r>
            <a:r>
              <a:rPr lang="de-DE" sz="1600" b="1" i="0" spc="50" baseline="0">
                <a:solidFill>
                  <a:schemeClr val="accent1"/>
                </a:solidFill>
                <a:latin typeface="Tirol Sans Office" pitchFamily="2" charset="77"/>
              </a:rPr>
              <a:t> TIROL</a:t>
            </a:r>
            <a:endParaRPr lang="de-DE" sz="1600" b="1" i="0" spc="50" baseline="0">
              <a:solidFill>
                <a:srgbClr val="FFFFFF"/>
              </a:solidFill>
              <a:latin typeface="Tirol Sans Office" pitchFamily="2" charset="77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812E261-D18C-4AFE-ADBB-15DB8590BFEE}"/>
              </a:ext>
            </a:extLst>
          </p:cNvPr>
          <p:cNvSpPr txBox="1">
            <a:spLocks/>
          </p:cNvSpPr>
          <p:nvPr userDrawn="1"/>
        </p:nvSpPr>
        <p:spPr>
          <a:xfrm>
            <a:off x="665047" y="4344285"/>
            <a:ext cx="7355114" cy="1628777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600" b="0" i="0" kern="1200" cap="all" spc="500" baseline="0">
                <a:solidFill>
                  <a:srgbClr val="FFFFFF"/>
                </a:solidFill>
                <a:latin typeface="Tirol Sans Office Extrabold" pitchFamily="2" charset="0"/>
                <a:ea typeface="+mj-ea"/>
                <a:cs typeface="+mj-cs"/>
              </a:defRPr>
            </a:lvl1pPr>
          </a:lstStyle>
          <a:p>
            <a:r>
              <a:rPr lang="de-DE" err="1">
                <a:latin typeface="Tirol Sans Light" panose="00000400000000000000" pitchFamily="50" charset="0"/>
              </a:rPr>
              <a:t>Nuove</a:t>
            </a:r>
            <a:r>
              <a:rPr lang="de-DE">
                <a:latin typeface="Tirol Sans Light" panose="00000400000000000000" pitchFamily="50" charset="0"/>
              </a:rPr>
              <a:t> </a:t>
            </a:r>
            <a:r>
              <a:rPr lang="de-DE" err="1">
                <a:latin typeface="Tirol Sans Light" panose="00000400000000000000" pitchFamily="50" charset="0"/>
              </a:rPr>
              <a:t>prospettive</a:t>
            </a:r>
            <a:endParaRPr lang="de-DE">
              <a:latin typeface="Tirol Sans Light" panose="00000400000000000000" pitchFamily="50" charset="0"/>
            </a:endParaRPr>
          </a:p>
          <a:p>
            <a:r>
              <a:rPr lang="de-DE">
                <a:latin typeface="Tirol Sans Light" panose="00000400000000000000" pitchFamily="50" charset="0"/>
              </a:rPr>
              <a:t>Per le </a:t>
            </a:r>
            <a:r>
              <a:rPr lang="de-DE" err="1">
                <a:latin typeface="Tirol Sans Light" panose="00000400000000000000" pitchFamily="50" charset="0"/>
              </a:rPr>
              <a:t>life</a:t>
            </a:r>
            <a:r>
              <a:rPr lang="de-DE">
                <a:latin typeface="Tirol Sans Light" panose="00000400000000000000" pitchFamily="50" charset="0"/>
              </a:rPr>
              <a:t> </a:t>
            </a:r>
            <a:r>
              <a:rPr lang="de-DE" err="1">
                <a:latin typeface="Tirol Sans Light" panose="00000400000000000000" pitchFamily="50" charset="0"/>
              </a:rPr>
              <a:t>sciences</a:t>
            </a:r>
            <a:endParaRPr lang="de-DE">
              <a:latin typeface="Tirol Sans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028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.1_Titel_weiß_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BF27766-99E9-2643-8D00-95F3A324CE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1757615"/>
            <a:ext cx="9978571" cy="5161345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59419248-871E-EA42-B719-8965C8DFF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008" y="4337934"/>
            <a:ext cx="7355114" cy="1628777"/>
          </a:xfrm>
          <a:effectLst>
            <a:outerShdw blurRad="50800" dist="50800" dir="5400000" algn="ctr" rotWithShape="0">
              <a:schemeClr val="tx1">
                <a:alpha val="20000"/>
              </a:schemeClr>
            </a:outerShdw>
          </a:effectLst>
        </p:spPr>
        <p:txBody>
          <a:bodyPr anchor="b"/>
          <a:lstStyle>
            <a:lvl1pPr>
              <a:defRPr b="0" i="0">
                <a:solidFill>
                  <a:srgbClr val="FFFFFF"/>
                </a:solidFill>
                <a:latin typeface="Tirol Sans Office Extrabold" pitchFamily="2" charset="0"/>
              </a:defRPr>
            </a:lvl1pPr>
          </a:lstStyle>
          <a:p>
            <a:r>
              <a:rPr lang="de-DE"/>
              <a:t>Tirol2030:</a:t>
            </a:r>
            <a:br>
              <a:rPr lang="de-DE"/>
            </a:br>
            <a:br>
              <a:rPr lang="de-DE"/>
            </a:br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F2135D-6616-5348-B10E-3EEDEAEF56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371" y="682173"/>
            <a:ext cx="1524895" cy="51985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E8DD2D8-7D30-6243-9DF3-FC95319BC136}"/>
              </a:ext>
            </a:extLst>
          </p:cNvPr>
          <p:cNvSpPr txBox="1"/>
          <p:nvPr userDrawn="1"/>
        </p:nvSpPr>
        <p:spPr>
          <a:xfrm>
            <a:off x="674007" y="592550"/>
            <a:ext cx="2615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0" spc="170" baseline="0">
                <a:solidFill>
                  <a:schemeClr val="tx2"/>
                </a:solidFill>
                <a:latin typeface="Tirol Sans Office" pitchFamily="2" charset="77"/>
              </a:rPr>
              <a:t>CUORE INNOVATIVO</a:t>
            </a:r>
          </a:p>
          <a:p>
            <a:r>
              <a:rPr lang="de-DE" sz="1600" b="0" i="0" spc="170" baseline="0">
                <a:solidFill>
                  <a:schemeClr val="tx2"/>
                </a:solidFill>
                <a:latin typeface="Tirol Sans Office Light" pitchFamily="2" charset="77"/>
              </a:rPr>
              <a:t>DELLE ALPI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284BDE3-ABB9-584F-888D-395BCD7748AA}"/>
              </a:ext>
            </a:extLst>
          </p:cNvPr>
          <p:cNvSpPr txBox="1"/>
          <p:nvPr userDrawn="1"/>
        </p:nvSpPr>
        <p:spPr>
          <a:xfrm>
            <a:off x="674008" y="6143765"/>
            <a:ext cx="421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0" spc="50" baseline="0">
                <a:solidFill>
                  <a:srgbClr val="FFFFFF"/>
                </a:solidFill>
                <a:latin typeface="Tirol Sans Office" pitchFamily="2" charset="77"/>
              </a:rPr>
              <a:t>STANDORTAGENTUR</a:t>
            </a:r>
            <a:r>
              <a:rPr lang="de-DE" sz="1600" b="1" i="0" spc="50" baseline="0">
                <a:solidFill>
                  <a:schemeClr val="accent1"/>
                </a:solidFill>
                <a:latin typeface="Tirol Sans Office" pitchFamily="2" charset="77"/>
              </a:rPr>
              <a:t> TIROL</a:t>
            </a:r>
            <a:endParaRPr lang="de-DE" sz="1600" b="1" i="0" spc="50" baseline="0">
              <a:solidFill>
                <a:srgbClr val="FFFFFF"/>
              </a:solidFill>
              <a:latin typeface="Tirol Sans Office" pitchFamily="2" charset="77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812E261-D18C-4AFE-ADBB-15DB8590BFEE}"/>
              </a:ext>
            </a:extLst>
          </p:cNvPr>
          <p:cNvSpPr txBox="1">
            <a:spLocks/>
          </p:cNvSpPr>
          <p:nvPr userDrawn="1"/>
        </p:nvSpPr>
        <p:spPr>
          <a:xfrm>
            <a:off x="665047" y="4344285"/>
            <a:ext cx="7355114" cy="1628777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20000"/>
              </a:scheme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600" b="0" i="0" kern="1200" cap="all" spc="500" baseline="0">
                <a:solidFill>
                  <a:srgbClr val="FFFFFF"/>
                </a:solidFill>
                <a:latin typeface="Tirol Sans Office Extrabold" pitchFamily="2" charset="0"/>
                <a:ea typeface="+mj-ea"/>
                <a:cs typeface="+mj-cs"/>
              </a:defRPr>
            </a:lvl1pPr>
          </a:lstStyle>
          <a:p>
            <a:r>
              <a:rPr lang="de-DE" err="1">
                <a:latin typeface="Tirol Sans Light" panose="00000400000000000000" pitchFamily="50" charset="0"/>
              </a:rPr>
              <a:t>Nuove</a:t>
            </a:r>
            <a:r>
              <a:rPr lang="de-DE">
                <a:latin typeface="Tirol Sans Light" panose="00000400000000000000" pitchFamily="50" charset="0"/>
              </a:rPr>
              <a:t> </a:t>
            </a:r>
            <a:r>
              <a:rPr lang="de-DE" err="1">
                <a:latin typeface="Tirol Sans Light" panose="00000400000000000000" pitchFamily="50" charset="0"/>
              </a:rPr>
              <a:t>prospettive</a:t>
            </a:r>
            <a:endParaRPr lang="de-DE">
              <a:latin typeface="Tirol Sans Light" panose="00000400000000000000" pitchFamily="50" charset="0"/>
            </a:endParaRPr>
          </a:p>
          <a:p>
            <a:r>
              <a:rPr lang="de-DE">
                <a:latin typeface="Tirol Sans Light" panose="00000400000000000000" pitchFamily="50" charset="0"/>
              </a:rPr>
              <a:t>Per le </a:t>
            </a:r>
            <a:r>
              <a:rPr lang="de-DE" err="1">
                <a:latin typeface="Tirol Sans Light" panose="00000400000000000000" pitchFamily="50" charset="0"/>
              </a:rPr>
              <a:t>life</a:t>
            </a:r>
            <a:r>
              <a:rPr lang="de-DE">
                <a:latin typeface="Tirol Sans Light" panose="00000400000000000000" pitchFamily="50" charset="0"/>
              </a:rPr>
              <a:t> </a:t>
            </a:r>
            <a:r>
              <a:rPr lang="de-DE" err="1">
                <a:latin typeface="Tirol Sans Light" panose="00000400000000000000" pitchFamily="50" charset="0"/>
              </a:rPr>
              <a:t>sciences</a:t>
            </a:r>
            <a:endParaRPr lang="de-DE">
              <a:latin typeface="Tirol Sans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00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2_Titel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BF27766-99E9-2643-8D00-95F3A324C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1757615"/>
            <a:ext cx="9978571" cy="516134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DF2135D-6616-5348-B10E-3EEDEAEF56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371" y="682173"/>
            <a:ext cx="1524895" cy="5198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0F10D52-C422-5A43-AA88-A05F0FA629E5}"/>
              </a:ext>
            </a:extLst>
          </p:cNvPr>
          <p:cNvSpPr txBox="1"/>
          <p:nvPr userDrawn="1"/>
        </p:nvSpPr>
        <p:spPr>
          <a:xfrm>
            <a:off x="674008" y="594000"/>
            <a:ext cx="205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0" spc="170" baseline="0">
                <a:solidFill>
                  <a:schemeClr val="tx2"/>
                </a:solidFill>
                <a:latin typeface="Tirol Sans Office" pitchFamily="2" charset="77"/>
              </a:rPr>
              <a:t>INNOVATIVES</a:t>
            </a:r>
          </a:p>
          <a:p>
            <a:r>
              <a:rPr lang="de-DE" sz="1600" b="0" i="0" spc="170" baseline="0">
                <a:solidFill>
                  <a:schemeClr val="tx2"/>
                </a:solidFill>
                <a:latin typeface="Tirol Sans Office Light" pitchFamily="2" charset="77"/>
              </a:rPr>
              <a:t>HERZ DER ALPEN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FCBFE01-9C99-5B4B-B99A-3B8983AC8337}"/>
              </a:ext>
            </a:extLst>
          </p:cNvPr>
          <p:cNvSpPr txBox="1"/>
          <p:nvPr userDrawn="1"/>
        </p:nvSpPr>
        <p:spPr>
          <a:xfrm>
            <a:off x="674008" y="6143765"/>
            <a:ext cx="4082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0" spc="50" baseline="0">
                <a:solidFill>
                  <a:schemeClr val="tx1"/>
                </a:solidFill>
                <a:latin typeface="Tirol Sans Office" pitchFamily="2" charset="77"/>
              </a:rPr>
              <a:t>STANDORTAGENTUR</a:t>
            </a:r>
            <a:r>
              <a:rPr lang="de-DE" sz="1600" b="1" i="0" spc="50" baseline="0">
                <a:solidFill>
                  <a:schemeClr val="accent1"/>
                </a:solidFill>
                <a:latin typeface="Tirol Sans Office" pitchFamily="2" charset="77"/>
              </a:rPr>
              <a:t> TIROL</a:t>
            </a:r>
            <a:endParaRPr lang="de-DE" sz="1600" b="1" i="0" spc="50" baseline="0">
              <a:solidFill>
                <a:srgbClr val="FFFFFF"/>
              </a:solidFill>
              <a:latin typeface="Tirol Sans Office" pitchFamily="2" charset="77"/>
            </a:endParaRP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17340EB0-AD6A-E345-8499-5540F86982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009" y="5180134"/>
            <a:ext cx="7355113" cy="937090"/>
          </a:xfrm>
          <a:effectLst/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>
                <a:effectLst/>
                <a:latin typeface="Georgia" panose="02040502050405020303" pitchFamily="18" charset="0"/>
              </a:rPr>
              <a:t>Untertitel </a:t>
            </a:r>
            <a:r>
              <a:rPr lang="de-AT" err="1">
                <a:effectLst/>
                <a:latin typeface="Georgia" panose="02040502050405020303" pitchFamily="18" charset="0"/>
              </a:rPr>
              <a:t>xim</a:t>
            </a:r>
            <a:r>
              <a:rPr lang="de-AT">
                <a:effectLst/>
                <a:latin typeface="Georgia" panose="02040502050405020303" pitchFamily="18" charset="0"/>
              </a:rPr>
              <a:t> </a:t>
            </a:r>
            <a:r>
              <a:rPr lang="de-AT" err="1">
                <a:effectLst/>
                <a:latin typeface="Georgia" panose="02040502050405020303" pitchFamily="18" charset="0"/>
              </a:rPr>
              <a:t>exceria</a:t>
            </a:r>
            <a:r>
              <a:rPr lang="de-AT">
                <a:effectLst/>
                <a:latin typeface="Georgia" panose="02040502050405020303" pitchFamily="18" charset="0"/>
              </a:rPr>
              <a:t> </a:t>
            </a:r>
            <a:r>
              <a:rPr lang="de-AT" err="1">
                <a:effectLst/>
                <a:latin typeface="Georgia" panose="02040502050405020303" pitchFamily="18" charset="0"/>
              </a:rPr>
              <a:t>tinctur</a:t>
            </a:r>
            <a:r>
              <a:rPr lang="de-AT">
                <a:effectLst/>
                <a:latin typeface="Georgia" panose="02040502050405020303" pitchFamily="18" charset="0"/>
              </a:rPr>
              <a:t>? </a:t>
            </a:r>
            <a:r>
              <a:rPr lang="de-AT" err="1">
                <a:effectLst/>
                <a:latin typeface="Georgia" panose="02040502050405020303" pitchFamily="18" charset="0"/>
              </a:rPr>
              <a:t>Qui</a:t>
            </a:r>
            <a:r>
              <a:rPr lang="de-AT">
                <a:effectLst/>
                <a:latin typeface="Georgia" panose="02040502050405020303" pitchFamily="18" charset="0"/>
              </a:rPr>
              <a:t> </a:t>
            </a:r>
            <a:r>
              <a:rPr lang="de-AT" err="1">
                <a:effectLst/>
                <a:latin typeface="Georgia" panose="02040502050405020303" pitchFamily="18" charset="0"/>
              </a:rPr>
              <a:t>volut</a:t>
            </a:r>
            <a:r>
              <a:rPr lang="de-AT">
                <a:effectLst/>
                <a:latin typeface="Georgia" panose="02040502050405020303" pitchFamily="18" charset="0"/>
              </a:rPr>
              <a:t> </a:t>
            </a:r>
            <a:r>
              <a:rPr lang="de-AT" err="1">
                <a:effectLst/>
                <a:latin typeface="Georgia" panose="02040502050405020303" pitchFamily="18" charset="0"/>
              </a:rPr>
              <a:t>audaecabore</a:t>
            </a:r>
            <a:r>
              <a:rPr lang="de-AT">
                <a:effectLst/>
                <a:latin typeface="Georgia" panose="02040502050405020303" pitchFamily="18" charset="0"/>
              </a:rPr>
              <a:t> </a:t>
            </a:r>
            <a:r>
              <a:rPr lang="de-AT" err="1">
                <a:effectLst/>
                <a:latin typeface="Georgia" panose="02040502050405020303" pitchFamily="18" charset="0"/>
              </a:rPr>
              <a:t>nus</a:t>
            </a:r>
            <a:r>
              <a:rPr lang="de-AT">
                <a:effectLst/>
                <a:latin typeface="Georgia" panose="02040502050405020303" pitchFamily="18" charset="0"/>
              </a:rPr>
              <a:t>, </a:t>
            </a:r>
            <a:br>
              <a:rPr lang="de-AT">
                <a:effectLst/>
                <a:latin typeface="Georgia" panose="02040502050405020303" pitchFamily="18" charset="0"/>
              </a:rPr>
            </a:br>
            <a:r>
              <a:rPr lang="de-AT" err="1">
                <a:effectLst/>
                <a:latin typeface="Georgia" panose="02040502050405020303" pitchFamily="18" charset="0"/>
              </a:rPr>
              <a:t>aut</a:t>
            </a:r>
            <a:r>
              <a:rPr lang="de-AT">
                <a:effectLst/>
                <a:latin typeface="Georgia" panose="02040502050405020303" pitchFamily="18" charset="0"/>
              </a:rPr>
              <a:t> </a:t>
            </a:r>
            <a:r>
              <a:rPr lang="de-AT" err="1">
                <a:effectLst/>
                <a:latin typeface="Georgia" panose="02040502050405020303" pitchFamily="18" charset="0"/>
              </a:rPr>
              <a:t>volecusdamus</a:t>
            </a:r>
            <a:r>
              <a:rPr lang="de-AT">
                <a:effectLst/>
                <a:latin typeface="Georgia" panose="02040502050405020303" pitchFamily="18" charset="0"/>
              </a:rPr>
              <a:t> </a:t>
            </a:r>
            <a:r>
              <a:rPr lang="de-AT" err="1">
                <a:effectLst/>
                <a:latin typeface="Georgia" panose="02040502050405020303" pitchFamily="18" charset="0"/>
              </a:rPr>
              <a:t>volore</a:t>
            </a:r>
            <a:r>
              <a:rPr lang="de-AT">
                <a:effectLst/>
                <a:latin typeface="Georgia" panose="02040502050405020303" pitchFamily="18" charset="0"/>
              </a:rPr>
              <a:t> </a:t>
            </a:r>
            <a:r>
              <a:rPr lang="de-AT" err="1">
                <a:effectLst/>
                <a:latin typeface="Georgia" panose="02040502050405020303" pitchFamily="18" charset="0"/>
              </a:rPr>
              <a:t>plaut</a:t>
            </a:r>
            <a:r>
              <a:rPr lang="de-AT">
                <a:effectLst/>
                <a:latin typeface="Georgia" panose="02040502050405020303" pitchFamily="18" charset="0"/>
              </a:rPr>
              <a:t> </a:t>
            </a:r>
            <a:r>
              <a:rPr lang="de-AT" err="1">
                <a:effectLst/>
                <a:latin typeface="Georgia" panose="02040502050405020303" pitchFamily="18" charset="0"/>
              </a:rPr>
              <a:t>eum</a:t>
            </a:r>
            <a:r>
              <a:rPr lang="de-AT">
                <a:effectLst/>
                <a:latin typeface="Georgia" panose="02040502050405020303" pitchFamily="18" charset="0"/>
              </a:rPr>
              <a:t> </a:t>
            </a:r>
            <a:r>
              <a:rPr lang="de-AT" err="1">
                <a:effectLst/>
                <a:latin typeface="Georgia" panose="02040502050405020303" pitchFamily="18" charset="0"/>
              </a:rPr>
              <a:t>sapis</a:t>
            </a:r>
            <a:endParaRPr lang="de-AT">
              <a:effectLst/>
              <a:latin typeface="Georgia" panose="02040502050405020303" pitchFamily="18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62052FE-1F33-8943-A9B1-21290C56A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008" y="3662137"/>
            <a:ext cx="7355114" cy="1628777"/>
          </a:xfrm>
          <a:effectLst/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Tirol Sans Office Light" pitchFamily="2" charset="77"/>
              </a:defRPr>
            </a:lvl1pPr>
          </a:lstStyle>
          <a:p>
            <a:r>
              <a:rPr lang="de-DE"/>
              <a:t>Titel</a:t>
            </a:r>
            <a:br>
              <a:rPr lang="de-DE"/>
            </a:br>
            <a:r>
              <a:rPr lang="de-DE"/>
              <a:t>Präsentation</a:t>
            </a:r>
          </a:p>
        </p:txBody>
      </p:sp>
    </p:spTree>
    <p:extLst>
      <p:ext uri="{BB962C8B-B14F-4D97-AF65-F5344CB8AC3E}">
        <p14:creationId xmlns:p14="http://schemas.microsoft.com/office/powerpoint/2010/main" val="3233355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3_Titel_Ty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DF2135D-6616-5348-B10E-3EEDEAEF56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371" y="682173"/>
            <a:ext cx="1524895" cy="51985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7B9E34F-3830-6447-86C4-88C261235DB3}"/>
              </a:ext>
            </a:extLst>
          </p:cNvPr>
          <p:cNvSpPr txBox="1"/>
          <p:nvPr userDrawn="1"/>
        </p:nvSpPr>
        <p:spPr>
          <a:xfrm>
            <a:off x="674008" y="594000"/>
            <a:ext cx="205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0" spc="170" baseline="0">
                <a:solidFill>
                  <a:schemeClr val="tx2"/>
                </a:solidFill>
                <a:latin typeface="Tirol Sans Office" pitchFamily="2" charset="77"/>
              </a:rPr>
              <a:t>INNOVATIVES</a:t>
            </a:r>
          </a:p>
          <a:p>
            <a:r>
              <a:rPr lang="de-DE" sz="1600" b="0" i="0" spc="170" baseline="0">
                <a:solidFill>
                  <a:schemeClr val="tx2"/>
                </a:solidFill>
                <a:latin typeface="Tirol Sans Office Light" pitchFamily="2" charset="77"/>
              </a:rPr>
              <a:t>HERZ DER ALPEN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AE23441-54BF-9F4B-9963-67AA63C4C11D}"/>
              </a:ext>
            </a:extLst>
          </p:cNvPr>
          <p:cNvSpPr txBox="1"/>
          <p:nvPr userDrawn="1"/>
        </p:nvSpPr>
        <p:spPr>
          <a:xfrm>
            <a:off x="674008" y="6143765"/>
            <a:ext cx="2775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0" spc="50" baseline="0">
                <a:solidFill>
                  <a:schemeClr val="tx1"/>
                </a:solidFill>
                <a:latin typeface="Tirol Sans Office" pitchFamily="2" charset="77"/>
              </a:rPr>
              <a:t>STANDORTAGENTUR</a:t>
            </a:r>
            <a:r>
              <a:rPr lang="de-DE" sz="1600" b="1" i="0" spc="50" baseline="0">
                <a:solidFill>
                  <a:schemeClr val="accent1"/>
                </a:solidFill>
                <a:latin typeface="Tirol Sans Office" pitchFamily="2" charset="77"/>
              </a:rPr>
              <a:t> TIROL</a:t>
            </a:r>
            <a:endParaRPr lang="de-DE" sz="1600" b="1" i="0" spc="50" baseline="0">
              <a:solidFill>
                <a:srgbClr val="FFFFFF"/>
              </a:solidFill>
              <a:latin typeface="Tirol Sans Office" pitchFamily="2" charset="77"/>
            </a:endParaRP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EA1E1305-CF3F-6542-BEA6-F9BC2B3046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009" y="5180134"/>
            <a:ext cx="7355113" cy="937090"/>
          </a:xfrm>
          <a:effectLst/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>
                <a:effectLst/>
                <a:latin typeface="Georgia" panose="02040502050405020303" pitchFamily="18" charset="0"/>
              </a:rPr>
              <a:t>Untertitel </a:t>
            </a:r>
            <a:r>
              <a:rPr lang="de-AT" err="1">
                <a:effectLst/>
                <a:latin typeface="Georgia" panose="02040502050405020303" pitchFamily="18" charset="0"/>
              </a:rPr>
              <a:t>xim</a:t>
            </a:r>
            <a:r>
              <a:rPr lang="de-AT">
                <a:effectLst/>
                <a:latin typeface="Georgia" panose="02040502050405020303" pitchFamily="18" charset="0"/>
              </a:rPr>
              <a:t> </a:t>
            </a:r>
            <a:r>
              <a:rPr lang="de-AT" err="1">
                <a:effectLst/>
                <a:latin typeface="Georgia" panose="02040502050405020303" pitchFamily="18" charset="0"/>
              </a:rPr>
              <a:t>exceria</a:t>
            </a:r>
            <a:r>
              <a:rPr lang="de-AT">
                <a:effectLst/>
                <a:latin typeface="Georgia" panose="02040502050405020303" pitchFamily="18" charset="0"/>
              </a:rPr>
              <a:t> </a:t>
            </a:r>
            <a:r>
              <a:rPr lang="de-AT" err="1">
                <a:effectLst/>
                <a:latin typeface="Georgia" panose="02040502050405020303" pitchFamily="18" charset="0"/>
              </a:rPr>
              <a:t>tinctur</a:t>
            </a:r>
            <a:r>
              <a:rPr lang="de-AT">
                <a:effectLst/>
                <a:latin typeface="Georgia" panose="02040502050405020303" pitchFamily="18" charset="0"/>
              </a:rPr>
              <a:t>? </a:t>
            </a:r>
            <a:r>
              <a:rPr lang="de-AT" err="1">
                <a:effectLst/>
                <a:latin typeface="Georgia" panose="02040502050405020303" pitchFamily="18" charset="0"/>
              </a:rPr>
              <a:t>Qui</a:t>
            </a:r>
            <a:r>
              <a:rPr lang="de-AT">
                <a:effectLst/>
                <a:latin typeface="Georgia" panose="02040502050405020303" pitchFamily="18" charset="0"/>
              </a:rPr>
              <a:t> </a:t>
            </a:r>
            <a:r>
              <a:rPr lang="de-AT" err="1">
                <a:effectLst/>
                <a:latin typeface="Georgia" panose="02040502050405020303" pitchFamily="18" charset="0"/>
              </a:rPr>
              <a:t>volut</a:t>
            </a:r>
            <a:r>
              <a:rPr lang="de-AT">
                <a:effectLst/>
                <a:latin typeface="Georgia" panose="02040502050405020303" pitchFamily="18" charset="0"/>
              </a:rPr>
              <a:t> </a:t>
            </a:r>
            <a:r>
              <a:rPr lang="de-AT" err="1">
                <a:effectLst/>
                <a:latin typeface="Georgia" panose="02040502050405020303" pitchFamily="18" charset="0"/>
              </a:rPr>
              <a:t>audaecabore</a:t>
            </a:r>
            <a:r>
              <a:rPr lang="de-AT">
                <a:effectLst/>
                <a:latin typeface="Georgia" panose="02040502050405020303" pitchFamily="18" charset="0"/>
              </a:rPr>
              <a:t> </a:t>
            </a:r>
            <a:r>
              <a:rPr lang="de-AT" err="1">
                <a:effectLst/>
                <a:latin typeface="Georgia" panose="02040502050405020303" pitchFamily="18" charset="0"/>
              </a:rPr>
              <a:t>nus</a:t>
            </a:r>
            <a:r>
              <a:rPr lang="de-AT">
                <a:effectLst/>
                <a:latin typeface="Georgia" panose="02040502050405020303" pitchFamily="18" charset="0"/>
              </a:rPr>
              <a:t>, </a:t>
            </a:r>
            <a:br>
              <a:rPr lang="de-AT">
                <a:effectLst/>
                <a:latin typeface="Georgia" panose="02040502050405020303" pitchFamily="18" charset="0"/>
              </a:rPr>
            </a:br>
            <a:r>
              <a:rPr lang="de-AT" err="1">
                <a:effectLst/>
                <a:latin typeface="Georgia" panose="02040502050405020303" pitchFamily="18" charset="0"/>
              </a:rPr>
              <a:t>aut</a:t>
            </a:r>
            <a:r>
              <a:rPr lang="de-AT">
                <a:effectLst/>
                <a:latin typeface="Georgia" panose="02040502050405020303" pitchFamily="18" charset="0"/>
              </a:rPr>
              <a:t> </a:t>
            </a:r>
            <a:r>
              <a:rPr lang="de-AT" err="1">
                <a:effectLst/>
                <a:latin typeface="Georgia" panose="02040502050405020303" pitchFamily="18" charset="0"/>
              </a:rPr>
              <a:t>volecusdamus</a:t>
            </a:r>
            <a:r>
              <a:rPr lang="de-AT">
                <a:effectLst/>
                <a:latin typeface="Georgia" panose="02040502050405020303" pitchFamily="18" charset="0"/>
              </a:rPr>
              <a:t> </a:t>
            </a:r>
            <a:r>
              <a:rPr lang="de-AT" err="1">
                <a:effectLst/>
                <a:latin typeface="Georgia" panose="02040502050405020303" pitchFamily="18" charset="0"/>
              </a:rPr>
              <a:t>volore</a:t>
            </a:r>
            <a:r>
              <a:rPr lang="de-AT">
                <a:effectLst/>
                <a:latin typeface="Georgia" panose="02040502050405020303" pitchFamily="18" charset="0"/>
              </a:rPr>
              <a:t> </a:t>
            </a:r>
            <a:r>
              <a:rPr lang="de-AT" err="1">
                <a:effectLst/>
                <a:latin typeface="Georgia" panose="02040502050405020303" pitchFamily="18" charset="0"/>
              </a:rPr>
              <a:t>plaut</a:t>
            </a:r>
            <a:r>
              <a:rPr lang="de-AT">
                <a:effectLst/>
                <a:latin typeface="Georgia" panose="02040502050405020303" pitchFamily="18" charset="0"/>
              </a:rPr>
              <a:t> </a:t>
            </a:r>
            <a:r>
              <a:rPr lang="de-AT" err="1">
                <a:effectLst/>
                <a:latin typeface="Georgia" panose="02040502050405020303" pitchFamily="18" charset="0"/>
              </a:rPr>
              <a:t>eum</a:t>
            </a:r>
            <a:r>
              <a:rPr lang="de-AT">
                <a:effectLst/>
                <a:latin typeface="Georgia" panose="02040502050405020303" pitchFamily="18" charset="0"/>
              </a:rPr>
              <a:t> </a:t>
            </a:r>
            <a:r>
              <a:rPr lang="de-AT" err="1">
                <a:effectLst/>
                <a:latin typeface="Georgia" panose="02040502050405020303" pitchFamily="18" charset="0"/>
              </a:rPr>
              <a:t>sapis</a:t>
            </a:r>
            <a:endParaRPr lang="de-AT">
              <a:effectLst/>
              <a:latin typeface="Georgia" panose="02040502050405020303" pitchFamily="18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E7CE5B8-7512-7748-AEDC-DAEAB15C05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008" y="3662137"/>
            <a:ext cx="7355114" cy="1628777"/>
          </a:xfrm>
          <a:effectLst/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Tirol Sans Office Light" pitchFamily="2" charset="77"/>
              </a:defRPr>
            </a:lvl1pPr>
          </a:lstStyle>
          <a:p>
            <a:r>
              <a:rPr lang="de-DE"/>
              <a:t>Titel</a:t>
            </a:r>
            <a:br>
              <a:rPr lang="de-DE"/>
            </a:br>
            <a:r>
              <a:rPr lang="de-DE"/>
              <a:t>Präsentation</a:t>
            </a:r>
          </a:p>
        </p:txBody>
      </p:sp>
    </p:spTree>
    <p:extLst>
      <p:ext uri="{BB962C8B-B14F-4D97-AF65-F5344CB8AC3E}">
        <p14:creationId xmlns:p14="http://schemas.microsoft.com/office/powerpoint/2010/main" val="3198474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1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DAD9C-62E9-AD4A-9E11-AD28C8918A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4274" y="951178"/>
            <a:ext cx="10515600" cy="701040"/>
          </a:xfrm>
        </p:spPr>
        <p:txBody>
          <a:bodyPr anchor="t">
            <a:normAutofit/>
          </a:bodyPr>
          <a:lstStyle>
            <a:lvl1pPr>
              <a:defRPr sz="3200" b="0" i="0" cap="none" spc="0" baseline="0">
                <a:solidFill>
                  <a:schemeClr val="tx1"/>
                </a:solidFill>
                <a:latin typeface="Tirol Sans Office Light" pitchFamily="2" charset="77"/>
              </a:defRPr>
            </a:lvl1pPr>
          </a:lstStyle>
          <a:p>
            <a:r>
              <a:rPr lang="de-DE"/>
              <a:t>Das hier ist ein Inhaltsverzeichnis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89E0B3A8-A87A-6840-8EAC-01C9B612F751}"/>
              </a:ext>
            </a:extLst>
          </p:cNvPr>
          <p:cNvSpPr txBox="1">
            <a:spLocks/>
          </p:cNvSpPr>
          <p:nvPr userDrawn="1"/>
        </p:nvSpPr>
        <p:spPr>
          <a:xfrm>
            <a:off x="3459480" y="6424929"/>
            <a:ext cx="527304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400" rtl="0" eaLnBrk="1" latinLnBrk="0" hangingPunct="1">
              <a:spcAft>
                <a:spcPts val="600"/>
              </a:spcAft>
            </a:pPr>
            <a:r>
              <a:rPr lang="de-DE"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Cluster-Partnertreffen 2022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3F361515-216A-0142-8A9C-9CA41A97B84F}"/>
              </a:ext>
            </a:extLst>
          </p:cNvPr>
          <p:cNvSpPr txBox="1">
            <a:spLocks/>
          </p:cNvSpPr>
          <p:nvPr userDrawn="1"/>
        </p:nvSpPr>
        <p:spPr>
          <a:xfrm>
            <a:off x="758190" y="6424928"/>
            <a:ext cx="257175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pc="50" baseline="0">
                <a:solidFill>
                  <a:schemeClr val="accent1"/>
                </a:solidFill>
                <a:latin typeface="Tirol Sans Office" pitchFamily="2" charset="77"/>
                <a:cs typeface="Arial" panose="020B0604020202020204" pitchFamily="34" charset="0"/>
              </a:rPr>
              <a:t>STANDORTAGENTUR TIROL</a:t>
            </a:r>
            <a:endParaRPr lang="de-DE" spc="50" baseline="0">
              <a:solidFill>
                <a:schemeClr val="accent1"/>
              </a:solidFill>
              <a:latin typeface="Tirol Sans Office" pitchFamily="2" charset="77"/>
              <a:cs typeface="Arial" panose="020B0604020202020204" pitchFamily="34" charset="0"/>
            </a:endParaRP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671BAEAA-760B-EF42-BE62-6BA44CC4E07A}"/>
              </a:ext>
            </a:extLst>
          </p:cNvPr>
          <p:cNvCxnSpPr/>
          <p:nvPr userDrawn="1"/>
        </p:nvCxnSpPr>
        <p:spPr>
          <a:xfrm>
            <a:off x="758190" y="6424928"/>
            <a:ext cx="25946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9D775F30-AD29-614F-B3B9-9F1FCD10AB11}"/>
              </a:ext>
            </a:extLst>
          </p:cNvPr>
          <p:cNvCxnSpPr>
            <a:cxnSpLocks/>
          </p:cNvCxnSpPr>
          <p:nvPr userDrawn="1"/>
        </p:nvCxnSpPr>
        <p:spPr>
          <a:xfrm>
            <a:off x="3459480" y="6423656"/>
            <a:ext cx="52730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90B3D503-B948-CA42-BA31-D8215E8CD839}"/>
              </a:ext>
            </a:extLst>
          </p:cNvPr>
          <p:cNvCxnSpPr>
            <a:cxnSpLocks/>
          </p:cNvCxnSpPr>
          <p:nvPr userDrawn="1"/>
        </p:nvCxnSpPr>
        <p:spPr>
          <a:xfrm>
            <a:off x="8862060" y="6423656"/>
            <a:ext cx="25679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7038FA0E-0CF7-ED4D-9FEA-6E0730B1C78D}"/>
              </a:ext>
            </a:extLst>
          </p:cNvPr>
          <p:cNvSpPr txBox="1">
            <a:spLocks/>
          </p:cNvSpPr>
          <p:nvPr userDrawn="1"/>
        </p:nvSpPr>
        <p:spPr>
          <a:xfrm>
            <a:off x="8862060" y="6424928"/>
            <a:ext cx="256794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>
                <a:latin typeface="Georgia" panose="02040502050405020303" pitchFamily="18" charset="0"/>
                <a:cs typeface="Arial" panose="020B0604020202020204" pitchFamily="34" charset="0"/>
              </a:rPr>
              <a:t>Folie </a:t>
            </a:r>
            <a:fld id="{BCB6EB49-FF74-D041-AACE-DBA3ADBE832D}" type="slidenum">
              <a:rPr lang="de-DE" b="1" smtClean="0">
                <a:latin typeface="Georgia" panose="02040502050405020303" pitchFamily="18" charset="0"/>
                <a:cs typeface="Arial" panose="020B0604020202020204" pitchFamily="34" charset="0"/>
              </a:rPr>
              <a:t>‹Nr.›</a:t>
            </a:fld>
            <a:endParaRPr lang="de-DE" b="1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7E2F9C8-7744-D544-99D5-7FAAF141DC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190" y="427991"/>
            <a:ext cx="2432050" cy="21208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i="0" cap="all" spc="100" baseline="0">
                <a:solidFill>
                  <a:schemeClr val="tx2"/>
                </a:solidFill>
                <a:latin typeface="Tirol Sans Office Light" pitchFamily="2" charset="77"/>
              </a:defRPr>
            </a:lvl1pPr>
            <a:lvl2pPr marL="432000" indent="0">
              <a:buFontTx/>
              <a:buNone/>
              <a:defRPr sz="1000">
                <a:latin typeface="Tirol Sans" pitchFamily="2" charset="77"/>
              </a:defRPr>
            </a:lvl2pPr>
            <a:lvl3pPr marL="792000" indent="0">
              <a:buFontTx/>
              <a:buNone/>
              <a:defRPr sz="1000">
                <a:latin typeface="Tirol Sans" pitchFamily="2" charset="77"/>
              </a:defRPr>
            </a:lvl3pPr>
            <a:lvl4pPr marL="1371600" indent="0">
              <a:buFontTx/>
              <a:buNone/>
              <a:defRPr sz="1000">
                <a:latin typeface="Tirol Sans" pitchFamily="2" charset="77"/>
              </a:defRPr>
            </a:lvl4pPr>
            <a:lvl5pPr marL="1828800" indent="0">
              <a:buFontTx/>
              <a:buNone/>
              <a:defRPr sz="1000">
                <a:latin typeface="Tirol Sans" pitchFamily="2" charset="77"/>
              </a:defRPr>
            </a:lvl5pPr>
          </a:lstStyle>
          <a:p>
            <a:pPr lvl="0"/>
            <a:r>
              <a:rPr lang="de-DE"/>
              <a:t>Tirol 2030</a:t>
            </a:r>
          </a:p>
        </p:txBody>
      </p:sp>
      <p:sp>
        <p:nvSpPr>
          <p:cNvPr id="17" name="Textplatzhalter 27">
            <a:extLst>
              <a:ext uri="{FF2B5EF4-FFF2-40B4-BE49-F238E27FC236}">
                <a16:creationId xmlns:a16="http://schemas.microsoft.com/office/drawing/2014/main" id="{26F10094-DC39-2B48-96AA-017C09F56C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8060" y="1809242"/>
            <a:ext cx="7501059" cy="3445241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+mj-lt"/>
              <a:buAutoNum type="arabicPeriod"/>
              <a:tabLst/>
              <a:defRPr sz="2500" b="0" i="0" cap="none" spc="0"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432000" indent="0">
              <a:buFontTx/>
              <a:buNone/>
              <a:defRPr sz="800">
                <a:latin typeface="Tirol Sans" pitchFamily="2" charset="77"/>
              </a:defRPr>
            </a:lvl2pPr>
            <a:lvl3pPr marL="792000" indent="0">
              <a:buFontTx/>
              <a:buNone/>
              <a:defRPr sz="800">
                <a:latin typeface="Tirol Sans" pitchFamily="2" charset="77"/>
              </a:defRPr>
            </a:lvl3pPr>
            <a:lvl4pPr marL="1371600" indent="0">
              <a:buFontTx/>
              <a:buNone/>
              <a:defRPr sz="800">
                <a:latin typeface="Tirol Sans" pitchFamily="2" charset="77"/>
              </a:defRPr>
            </a:lvl4pPr>
            <a:lvl5pPr marL="1828800" indent="0">
              <a:buFontTx/>
              <a:buNone/>
              <a:defRPr sz="800">
                <a:latin typeface="Tirol Sans" pitchFamily="2" charset="77"/>
              </a:defRPr>
            </a:lvl5pPr>
          </a:lstStyle>
          <a:p>
            <a:pPr lvl="0"/>
            <a:r>
              <a:rPr lang="de-DE"/>
              <a:t>Kapitelüberschrift</a:t>
            </a:r>
          </a:p>
          <a:p>
            <a:pPr lvl="0"/>
            <a:r>
              <a:rPr lang="de-DE"/>
              <a:t>Kapitelüberschrift</a:t>
            </a:r>
          </a:p>
          <a:p>
            <a:pPr lvl="0"/>
            <a:r>
              <a:rPr lang="de-DE"/>
              <a:t>Kapitelüberschrift</a:t>
            </a:r>
          </a:p>
          <a:p>
            <a:pPr lvl="0"/>
            <a:r>
              <a:rPr lang="de-DE"/>
              <a:t>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927132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2_Zwischenti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DE7CE5B8-7512-7748-AEDC-DAEAB15C05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4274" y="951178"/>
            <a:ext cx="7501059" cy="1628777"/>
          </a:xfrm>
          <a:effectLst/>
        </p:spPr>
        <p:txBody>
          <a:bodyPr anchor="b"/>
          <a:lstStyle>
            <a:lvl1pPr>
              <a:defRPr b="0" i="0">
                <a:solidFill>
                  <a:srgbClr val="FFFFFF"/>
                </a:solidFill>
                <a:latin typeface="Tirol Sans Office Light" pitchFamily="2" charset="77"/>
              </a:defRPr>
            </a:lvl1pPr>
          </a:lstStyle>
          <a:p>
            <a:r>
              <a:rPr lang="de-DE"/>
              <a:t>Das hier ist ein </a:t>
            </a:r>
            <a:r>
              <a:rPr lang="de-DE" err="1"/>
              <a:t>ZwischenTitel</a:t>
            </a:r>
            <a:endParaRPr lang="de-DE"/>
          </a:p>
        </p:txBody>
      </p:sp>
      <p:sp>
        <p:nvSpPr>
          <p:cNvPr id="7" name="Textplatzhalter 27">
            <a:extLst>
              <a:ext uri="{FF2B5EF4-FFF2-40B4-BE49-F238E27FC236}">
                <a16:creationId xmlns:a16="http://schemas.microsoft.com/office/drawing/2014/main" id="{CFE8AE96-DEBA-AD46-842A-AB32A9B9C2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8060" y="2745413"/>
            <a:ext cx="7501059" cy="2539496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+mj-lt"/>
              <a:buAutoNum type="arabicPeriod"/>
              <a:tabLst/>
              <a:defRPr sz="2500" b="0" i="0" cap="none" spc="0" baseline="0">
                <a:solidFill>
                  <a:srgbClr val="FFFFFF"/>
                </a:solidFill>
                <a:latin typeface="Georgia" panose="02040502050405020303" pitchFamily="18" charset="0"/>
              </a:defRPr>
            </a:lvl1pPr>
            <a:lvl2pPr marL="432000" indent="0">
              <a:buFontTx/>
              <a:buNone/>
              <a:defRPr sz="800">
                <a:latin typeface="Tirol Sans" pitchFamily="2" charset="77"/>
              </a:defRPr>
            </a:lvl2pPr>
            <a:lvl3pPr marL="792000" indent="0">
              <a:buFontTx/>
              <a:buNone/>
              <a:defRPr sz="800">
                <a:latin typeface="Tirol Sans" pitchFamily="2" charset="77"/>
              </a:defRPr>
            </a:lvl3pPr>
            <a:lvl4pPr marL="1371600" indent="0">
              <a:buFontTx/>
              <a:buNone/>
              <a:defRPr sz="800">
                <a:latin typeface="Tirol Sans" pitchFamily="2" charset="77"/>
              </a:defRPr>
            </a:lvl4pPr>
            <a:lvl5pPr marL="1828800" indent="0">
              <a:buFontTx/>
              <a:buNone/>
              <a:defRPr sz="800">
                <a:latin typeface="Tirol Sans" pitchFamily="2" charset="77"/>
              </a:defRPr>
            </a:lvl5pPr>
          </a:lstStyle>
          <a:p>
            <a:pPr lvl="0"/>
            <a:r>
              <a:rPr lang="de-DE"/>
              <a:t>Kapitelunterüberschrift</a:t>
            </a:r>
          </a:p>
          <a:p>
            <a:pPr lvl="0"/>
            <a:r>
              <a:rPr lang="de-DE"/>
              <a:t>Kapitelunterüberschrift</a:t>
            </a:r>
          </a:p>
          <a:p>
            <a:pPr lvl="0"/>
            <a:r>
              <a:rPr lang="de-DE"/>
              <a:t>Kapitelunterüberschrift</a:t>
            </a: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B2FC34A4-37AC-5F48-BFC1-8E1115942AAE}"/>
              </a:ext>
            </a:extLst>
          </p:cNvPr>
          <p:cNvSpPr txBox="1">
            <a:spLocks/>
          </p:cNvSpPr>
          <p:nvPr userDrawn="1"/>
        </p:nvSpPr>
        <p:spPr>
          <a:xfrm>
            <a:off x="3459480" y="6424929"/>
            <a:ext cx="527304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b="1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Cluster-Partnertreffen 2022</a:t>
            </a:r>
            <a:endParaRPr lang="de-D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095692-659E-DE42-976E-2F8A27640023}"/>
              </a:ext>
            </a:extLst>
          </p:cNvPr>
          <p:cNvSpPr txBox="1">
            <a:spLocks/>
          </p:cNvSpPr>
          <p:nvPr userDrawn="1"/>
        </p:nvSpPr>
        <p:spPr>
          <a:xfrm>
            <a:off x="758190" y="6424928"/>
            <a:ext cx="257175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pc="50" baseline="0">
                <a:solidFill>
                  <a:schemeClr val="accent1"/>
                </a:solidFill>
                <a:latin typeface="Tirol Sans Office" pitchFamily="2" charset="77"/>
                <a:cs typeface="Arial" panose="020B0604020202020204" pitchFamily="34" charset="0"/>
              </a:rPr>
              <a:t>STANDORTAGENTUR TIROL</a:t>
            </a:r>
            <a:endParaRPr lang="de-DE" spc="50" baseline="0">
              <a:solidFill>
                <a:schemeClr val="accent1"/>
              </a:solidFill>
              <a:latin typeface="Tirol Sans Office" pitchFamily="2" charset="77"/>
              <a:cs typeface="Arial" panose="020B0604020202020204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BBA6EE1D-273F-7B4D-B8FC-05EBB9AA3380}"/>
              </a:ext>
            </a:extLst>
          </p:cNvPr>
          <p:cNvCxnSpPr/>
          <p:nvPr userDrawn="1"/>
        </p:nvCxnSpPr>
        <p:spPr>
          <a:xfrm>
            <a:off x="758190" y="6424928"/>
            <a:ext cx="259461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E7F0A213-2E7F-4545-9DA0-0DFF4681FDDD}"/>
              </a:ext>
            </a:extLst>
          </p:cNvPr>
          <p:cNvCxnSpPr>
            <a:cxnSpLocks/>
          </p:cNvCxnSpPr>
          <p:nvPr userDrawn="1"/>
        </p:nvCxnSpPr>
        <p:spPr>
          <a:xfrm>
            <a:off x="3459480" y="6423656"/>
            <a:ext cx="52730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C762FB4-1C99-B34E-B5AE-93B05A622F28}"/>
              </a:ext>
            </a:extLst>
          </p:cNvPr>
          <p:cNvCxnSpPr>
            <a:cxnSpLocks/>
          </p:cNvCxnSpPr>
          <p:nvPr userDrawn="1"/>
        </p:nvCxnSpPr>
        <p:spPr>
          <a:xfrm>
            <a:off x="8862060" y="6423656"/>
            <a:ext cx="25679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B88768D6-2F08-8F40-9F0F-1478389E9F04}"/>
              </a:ext>
            </a:extLst>
          </p:cNvPr>
          <p:cNvSpPr txBox="1">
            <a:spLocks/>
          </p:cNvSpPr>
          <p:nvPr userDrawn="1"/>
        </p:nvSpPr>
        <p:spPr>
          <a:xfrm>
            <a:off x="8862060" y="6424928"/>
            <a:ext cx="256794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Folie </a:t>
            </a:r>
            <a:fld id="{BCB6EB49-FF74-D041-AACE-DBA3ADBE832D}" type="slidenum">
              <a:rPr lang="de-DE" b="1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‹Nr.›</a:t>
            </a:fld>
            <a:endParaRPr lang="de-DE" b="1">
              <a:solidFill>
                <a:srgbClr val="FFFFFF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66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1.2_Titel mit Bild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8C8DC-4379-415F-86E9-004FCEE6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Standortagentur Tirol</a:t>
            </a:r>
            <a:endParaRPr lang="de-AT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0452DD-ECC9-4356-B60A-231EACE8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AT" noProof="0"/>
              <a:t>Titel Präsentation – XXXXX – TT.MM.JJJJ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970311D-38D7-420D-A6A0-0F503EEABAC8}"/>
              </a:ext>
            </a:extLst>
          </p:cNvPr>
          <p:cNvSpPr txBox="1"/>
          <p:nvPr/>
        </p:nvSpPr>
        <p:spPr>
          <a:xfrm>
            <a:off x="766800" y="892044"/>
            <a:ext cx="20501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600" b="1" i="0" spc="170" baseline="0" noProof="0">
                <a:solidFill>
                  <a:schemeClr val="tx2"/>
                </a:solidFill>
                <a:latin typeface="Tirol Sans Office" pitchFamily="2" charset="77"/>
              </a:rPr>
              <a:t>HERZ</a:t>
            </a:r>
            <a:r>
              <a:rPr lang="de-AT" sz="1600" spc="170" baseline="0" noProof="0">
                <a:solidFill>
                  <a:schemeClr val="tx2"/>
                </a:solidFill>
                <a:latin typeface="Tirol Sans Office" pitchFamily="2" charset="77"/>
              </a:rPr>
              <a:t> </a:t>
            </a:r>
            <a:r>
              <a:rPr lang="de-AT" sz="1600" b="0" i="0" spc="170" baseline="0" noProof="0">
                <a:solidFill>
                  <a:schemeClr val="tx2"/>
                </a:solidFill>
                <a:latin typeface="Tirol Sans Office" pitchFamily="2" charset="77"/>
              </a:rPr>
              <a:t>DER ALPEN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74951A2-4916-4C25-8AE9-B6D7887C2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371" y="682173"/>
            <a:ext cx="1524895" cy="51985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B3D7901-11E6-4C5D-ADD6-817FCD6350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57615"/>
            <a:ext cx="9902371" cy="5100385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 noProof="0"/>
              <a:t>Bild nach dem Austausch wieder im Hintergrund anordnen. Auf neuen Folien den Schriftzug STANDORTAGENTUR TIROL bitte in den Textplatzhalter eingeben und Weiß-Rot formatieren.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D24E0D-943F-4721-A5AE-54052C2A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800" y="2841206"/>
            <a:ext cx="7355114" cy="2387600"/>
          </a:xfrm>
        </p:spPr>
        <p:txBody>
          <a:bodyPr lIns="0" anchor="b"/>
          <a:lstStyle>
            <a:lvl1pPr algn="l">
              <a:lnSpc>
                <a:spcPts val="4800"/>
              </a:lnSpc>
              <a:defRPr sz="4600" b="0" cap="all" spc="500" baseline="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AT" noProof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29BB8C-5938-42E7-9C98-EA6FF8107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800" y="5208709"/>
            <a:ext cx="7355114" cy="937090"/>
          </a:xfrm>
        </p:spPr>
        <p:txBody>
          <a:bodyPr l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de-AT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3ED5CEB-39D1-481B-B0F3-F8F36F6A69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66800" y="6191390"/>
            <a:ext cx="2775248" cy="246221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sz="160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AT" noProof="0"/>
              <a:t>STANDORTAGENTUR Tirol</a:t>
            </a:r>
          </a:p>
        </p:txBody>
      </p:sp>
    </p:spTree>
    <p:extLst>
      <p:ext uri="{BB962C8B-B14F-4D97-AF65-F5344CB8AC3E}">
        <p14:creationId xmlns:p14="http://schemas.microsoft.com/office/powerpoint/2010/main" val="259123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.1_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DAD9C-62E9-AD4A-9E11-AD28C8918A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4274" y="951178"/>
            <a:ext cx="10515600" cy="701040"/>
          </a:xfrm>
        </p:spPr>
        <p:txBody>
          <a:bodyPr anchor="t">
            <a:normAutofit/>
          </a:bodyPr>
          <a:lstStyle>
            <a:lvl1pPr>
              <a:defRPr sz="3200" b="0" i="0" cap="none" spc="0" baseline="0">
                <a:solidFill>
                  <a:schemeClr val="tx1"/>
                </a:solidFill>
                <a:latin typeface="Tirol Sans Office Light" pitchFamily="2" charset="77"/>
              </a:defRPr>
            </a:lvl1pPr>
          </a:lstStyle>
          <a:p>
            <a:r>
              <a:rPr lang="de-DE"/>
              <a:t>Das hier ist eine Textseite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89E0B3A8-A87A-6840-8EAC-01C9B612F751}"/>
              </a:ext>
            </a:extLst>
          </p:cNvPr>
          <p:cNvSpPr txBox="1">
            <a:spLocks/>
          </p:cNvSpPr>
          <p:nvPr userDrawn="1"/>
        </p:nvSpPr>
        <p:spPr>
          <a:xfrm>
            <a:off x="3459480" y="6424929"/>
            <a:ext cx="527304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400" rtl="0" eaLnBrk="1" latinLnBrk="0" hangingPunct="1">
              <a:spcAft>
                <a:spcPts val="600"/>
              </a:spcAft>
            </a:pPr>
            <a:r>
              <a:rPr lang="de-AT" sz="800" kern="12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Steuerungsgruppensitzung – 11. Dezember 2023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671BAEAA-760B-EF42-BE62-6BA44CC4E07A}"/>
              </a:ext>
            </a:extLst>
          </p:cNvPr>
          <p:cNvCxnSpPr/>
          <p:nvPr userDrawn="1"/>
        </p:nvCxnSpPr>
        <p:spPr>
          <a:xfrm>
            <a:off x="758190" y="6424928"/>
            <a:ext cx="25946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9D775F30-AD29-614F-B3B9-9F1FCD10AB11}"/>
              </a:ext>
            </a:extLst>
          </p:cNvPr>
          <p:cNvCxnSpPr>
            <a:cxnSpLocks/>
          </p:cNvCxnSpPr>
          <p:nvPr userDrawn="1"/>
        </p:nvCxnSpPr>
        <p:spPr>
          <a:xfrm>
            <a:off x="3459480" y="6423656"/>
            <a:ext cx="52730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90B3D503-B948-CA42-BA31-D8215E8CD839}"/>
              </a:ext>
            </a:extLst>
          </p:cNvPr>
          <p:cNvCxnSpPr>
            <a:cxnSpLocks/>
          </p:cNvCxnSpPr>
          <p:nvPr userDrawn="1"/>
        </p:nvCxnSpPr>
        <p:spPr>
          <a:xfrm>
            <a:off x="8862060" y="6423656"/>
            <a:ext cx="25679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7038FA0E-0CF7-ED4D-9FEA-6E0730B1C78D}"/>
              </a:ext>
            </a:extLst>
          </p:cNvPr>
          <p:cNvSpPr txBox="1">
            <a:spLocks/>
          </p:cNvSpPr>
          <p:nvPr userDrawn="1"/>
        </p:nvSpPr>
        <p:spPr>
          <a:xfrm>
            <a:off x="8862060" y="6424928"/>
            <a:ext cx="256794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>
                <a:latin typeface="Georgia" panose="02040502050405020303" pitchFamily="18" charset="0"/>
                <a:cs typeface="Arial" panose="020B0604020202020204" pitchFamily="34" charset="0"/>
              </a:rPr>
              <a:t>Folie </a:t>
            </a:r>
            <a:fld id="{BCB6EB49-FF74-D041-AACE-DBA3ADBE832D}" type="slidenum">
              <a:rPr lang="de-DE" b="1" smtClean="0">
                <a:latin typeface="Georgia" panose="02040502050405020303" pitchFamily="18" charset="0"/>
                <a:cs typeface="Arial" panose="020B0604020202020204" pitchFamily="34" charset="0"/>
              </a:rPr>
              <a:t>‹Nr.›</a:t>
            </a:fld>
            <a:endParaRPr lang="de-DE" b="1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1D598083-3EB1-8A4F-85D3-D3A9FA0F84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8061" y="1810690"/>
            <a:ext cx="7670392" cy="344380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80000"/>
              <a:buFontTx/>
              <a:buNone/>
              <a:tabLst/>
              <a:defRPr lang="de-AT" smtClean="0">
                <a:effectLst/>
              </a:defRPr>
            </a:lvl1pPr>
          </a:lstStyle>
          <a:p>
            <a:r>
              <a:rPr lang="de-AT">
                <a:solidFill>
                  <a:srgbClr val="1D1E22"/>
                </a:solidFill>
                <a:effectLst/>
                <a:latin typeface="Georgia" panose="02040502050405020303" pitchFamily="18" charset="0"/>
              </a:rPr>
              <a:t>Hallo. Ich bin ein kleiner Blindtext. Und zwar schon so lange ich denken kann. Es war nicht leicht zu verstehen, was es bedeutet, ein blinder Text zu sein: Man ergibt keinen Sinn. Wirklich keinen Sinn. Man wird zusammenhangslos eingeschoben und rumgedreht – und oftmals gar nicht erst gelesen. Aber bin ich allein deshalb ein schlechterer Text als andere? 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7E2F9C8-7744-D544-99D5-7FAAF141DC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190" y="427991"/>
            <a:ext cx="2432050" cy="21208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i="0" cap="all" spc="100" baseline="0">
                <a:solidFill>
                  <a:schemeClr val="tx2"/>
                </a:solidFill>
                <a:latin typeface="Tirol Sans Office Light" pitchFamily="2" charset="77"/>
              </a:defRPr>
            </a:lvl1pPr>
            <a:lvl2pPr marL="432000" indent="0">
              <a:buFontTx/>
              <a:buNone/>
              <a:defRPr sz="1000">
                <a:latin typeface="Tirol Sans" pitchFamily="2" charset="77"/>
              </a:defRPr>
            </a:lvl2pPr>
            <a:lvl3pPr marL="792000" indent="0">
              <a:buFontTx/>
              <a:buNone/>
              <a:defRPr sz="1000">
                <a:latin typeface="Tirol Sans" pitchFamily="2" charset="77"/>
              </a:defRPr>
            </a:lvl3pPr>
            <a:lvl4pPr marL="1371600" indent="0">
              <a:buFontTx/>
              <a:buNone/>
              <a:defRPr sz="1000">
                <a:latin typeface="Tirol Sans" pitchFamily="2" charset="77"/>
              </a:defRPr>
            </a:lvl4pPr>
            <a:lvl5pPr marL="1828800" indent="0">
              <a:buFontTx/>
              <a:buNone/>
              <a:defRPr sz="1000">
                <a:latin typeface="Tirol Sans" pitchFamily="2" charset="77"/>
              </a:defRPr>
            </a:lvl5pPr>
          </a:lstStyle>
          <a:p>
            <a:pPr lvl="0"/>
            <a:r>
              <a:rPr lang="de-DE"/>
              <a:t>Tirol 2030</a:t>
            </a:r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4184F758-EDDD-494F-BC39-07ACCAEBCF7B}"/>
              </a:ext>
            </a:extLst>
          </p:cNvPr>
          <p:cNvSpPr txBox="1">
            <a:spLocks/>
          </p:cNvSpPr>
          <p:nvPr userDrawn="1"/>
        </p:nvSpPr>
        <p:spPr>
          <a:xfrm>
            <a:off x="758190" y="6424928"/>
            <a:ext cx="257175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pc="50" baseline="0">
                <a:solidFill>
                  <a:schemeClr val="accent1"/>
                </a:solidFill>
                <a:latin typeface="Tirol Sans Office" pitchFamily="2" charset="77"/>
                <a:cs typeface="Arial" panose="020B0604020202020204" pitchFamily="34" charset="0"/>
              </a:rPr>
              <a:t>STANDORTAGENTUR TIROL</a:t>
            </a:r>
            <a:endParaRPr lang="de-DE" spc="50" baseline="0">
              <a:solidFill>
                <a:schemeClr val="accent1"/>
              </a:solidFill>
              <a:latin typeface="Tirol Sans Office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185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.2_Textseite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89E0B3A8-A87A-6840-8EAC-01C9B612F751}"/>
              </a:ext>
            </a:extLst>
          </p:cNvPr>
          <p:cNvSpPr txBox="1">
            <a:spLocks/>
          </p:cNvSpPr>
          <p:nvPr userDrawn="1"/>
        </p:nvSpPr>
        <p:spPr>
          <a:xfrm>
            <a:off x="3459480" y="6424929"/>
            <a:ext cx="527304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400" rtl="0" eaLnBrk="1" latinLnBrk="0" hangingPunct="1">
              <a:spcAft>
                <a:spcPts val="600"/>
              </a:spcAft>
            </a:pPr>
            <a:r>
              <a:rPr lang="de-DE"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Cluster-Partnertreffen 2022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671BAEAA-760B-EF42-BE62-6BA44CC4E07A}"/>
              </a:ext>
            </a:extLst>
          </p:cNvPr>
          <p:cNvCxnSpPr/>
          <p:nvPr userDrawn="1"/>
        </p:nvCxnSpPr>
        <p:spPr>
          <a:xfrm>
            <a:off x="758190" y="6424928"/>
            <a:ext cx="25946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9D775F30-AD29-614F-B3B9-9F1FCD10AB11}"/>
              </a:ext>
            </a:extLst>
          </p:cNvPr>
          <p:cNvCxnSpPr>
            <a:cxnSpLocks/>
          </p:cNvCxnSpPr>
          <p:nvPr userDrawn="1"/>
        </p:nvCxnSpPr>
        <p:spPr>
          <a:xfrm>
            <a:off x="3459480" y="6423656"/>
            <a:ext cx="52730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90B3D503-B948-CA42-BA31-D8215E8CD839}"/>
              </a:ext>
            </a:extLst>
          </p:cNvPr>
          <p:cNvCxnSpPr>
            <a:cxnSpLocks/>
          </p:cNvCxnSpPr>
          <p:nvPr userDrawn="1"/>
        </p:nvCxnSpPr>
        <p:spPr>
          <a:xfrm>
            <a:off x="8862060" y="6423656"/>
            <a:ext cx="25679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7038FA0E-0CF7-ED4D-9FEA-6E0730B1C78D}"/>
              </a:ext>
            </a:extLst>
          </p:cNvPr>
          <p:cNvSpPr txBox="1">
            <a:spLocks/>
          </p:cNvSpPr>
          <p:nvPr userDrawn="1"/>
        </p:nvSpPr>
        <p:spPr>
          <a:xfrm>
            <a:off x="8862060" y="6424928"/>
            <a:ext cx="256794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>
                <a:latin typeface="Georgia" panose="02040502050405020303" pitchFamily="18" charset="0"/>
                <a:cs typeface="Arial" panose="020B0604020202020204" pitchFamily="34" charset="0"/>
              </a:rPr>
              <a:t>Folie </a:t>
            </a:r>
            <a:fld id="{BCB6EB49-FF74-D041-AACE-DBA3ADBE832D}" type="slidenum">
              <a:rPr lang="de-DE" b="1" smtClean="0">
                <a:latin typeface="Georgia" panose="02040502050405020303" pitchFamily="18" charset="0"/>
                <a:cs typeface="Arial" panose="020B0604020202020204" pitchFamily="34" charset="0"/>
              </a:rPr>
              <a:t>‹Nr.›</a:t>
            </a:fld>
            <a:endParaRPr lang="de-DE" b="1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1D598083-3EB1-8A4F-85D3-D3A9FA0F84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8061" y="1810690"/>
            <a:ext cx="8340952" cy="3443804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lang="de-AT" b="0" i="0" u="none" strike="noStrike">
                <a:solidFill>
                  <a:schemeClr val="tx1"/>
                </a:solidFill>
                <a:effectLst/>
              </a:defRPr>
            </a:lvl1pPr>
          </a:lstStyle>
          <a:p>
            <a:r>
              <a:rPr lang="de-AT">
                <a:solidFill>
                  <a:srgbClr val="1D1E22"/>
                </a:solidFill>
                <a:effectLst/>
                <a:latin typeface="Georgia" panose="02040502050405020303" pitchFamily="18" charset="0"/>
              </a:rPr>
              <a:t>Hallo. Ich bin ein kleiner Blindtext. Und zwar schon so lange ich denken kann. Es war nicht leicht zu verstehen, was es bedeutet, ein blinder Text zu sein: Man ergibt keinen Sinn. Wirklich keinen Sinn. </a:t>
            </a:r>
          </a:p>
          <a:p>
            <a:r>
              <a:rPr lang="de-AT">
                <a:solidFill>
                  <a:srgbClr val="1D1E22"/>
                </a:solidFill>
                <a:effectLst/>
                <a:latin typeface="Georgia" panose="02040502050405020303" pitchFamily="18" charset="0"/>
              </a:rPr>
              <a:t>Man wird zusammenhangslos eingeschoben und rumgedreht – und oftmals gar nicht erst gelesen. Aber bin ich allein deshalb ein schlechterer Text als andere? 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7E2F9C8-7744-D544-99D5-7FAAF141DC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190" y="427991"/>
            <a:ext cx="2432050" cy="21208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i="0" cap="all" spc="100" baseline="0">
                <a:solidFill>
                  <a:schemeClr val="tx2"/>
                </a:solidFill>
                <a:latin typeface="Tirol Sans Office Light" pitchFamily="2" charset="77"/>
              </a:defRPr>
            </a:lvl1pPr>
            <a:lvl2pPr marL="432000" indent="0">
              <a:buFontTx/>
              <a:buNone/>
              <a:defRPr sz="1000">
                <a:latin typeface="Tirol Sans" pitchFamily="2" charset="77"/>
              </a:defRPr>
            </a:lvl2pPr>
            <a:lvl3pPr marL="792000" indent="0">
              <a:buFontTx/>
              <a:buNone/>
              <a:defRPr sz="1000">
                <a:latin typeface="Tirol Sans" pitchFamily="2" charset="77"/>
              </a:defRPr>
            </a:lvl3pPr>
            <a:lvl4pPr marL="1371600" indent="0">
              <a:buFontTx/>
              <a:buNone/>
              <a:defRPr sz="1000">
                <a:latin typeface="Tirol Sans" pitchFamily="2" charset="77"/>
              </a:defRPr>
            </a:lvl4pPr>
            <a:lvl5pPr marL="1828800" indent="0">
              <a:buFontTx/>
              <a:buNone/>
              <a:defRPr sz="1000">
                <a:latin typeface="Tirol Sans" pitchFamily="2" charset="77"/>
              </a:defRPr>
            </a:lvl5pPr>
          </a:lstStyle>
          <a:p>
            <a:pPr lvl="0"/>
            <a:r>
              <a:rPr lang="de-DE"/>
              <a:t>Tirol 2030</a:t>
            </a:r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2B37BBC5-8D13-3B43-8BE5-568681A8DFFC}"/>
              </a:ext>
            </a:extLst>
          </p:cNvPr>
          <p:cNvSpPr txBox="1">
            <a:spLocks/>
          </p:cNvSpPr>
          <p:nvPr userDrawn="1"/>
        </p:nvSpPr>
        <p:spPr>
          <a:xfrm>
            <a:off x="758190" y="6424928"/>
            <a:ext cx="257175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pc="50" baseline="0">
                <a:solidFill>
                  <a:schemeClr val="accent1"/>
                </a:solidFill>
                <a:latin typeface="Tirol Sans Office" pitchFamily="2" charset="77"/>
                <a:cs typeface="Arial" panose="020B0604020202020204" pitchFamily="34" charset="0"/>
              </a:rPr>
              <a:t>STANDORTAGENTUR TIROL</a:t>
            </a:r>
            <a:endParaRPr lang="de-DE" spc="50" baseline="0">
              <a:solidFill>
                <a:schemeClr val="accent1"/>
              </a:solidFill>
              <a:latin typeface="Tirol Sans Office" pitchFamily="2" charset="77"/>
              <a:cs typeface="Arial" panose="020B0604020202020204" pitchFamily="34" charset="0"/>
            </a:endParaRP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E992B87D-2E48-964B-AEA3-E4A125936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4274" y="951178"/>
            <a:ext cx="10515600" cy="701040"/>
          </a:xfrm>
        </p:spPr>
        <p:txBody>
          <a:bodyPr anchor="t">
            <a:normAutofit/>
          </a:bodyPr>
          <a:lstStyle>
            <a:lvl1pPr>
              <a:defRPr sz="3200" b="0" i="0" cap="none" spc="0" baseline="0">
                <a:solidFill>
                  <a:schemeClr val="tx1"/>
                </a:solidFill>
                <a:latin typeface="Tirol Sans Office Light" pitchFamily="2" charset="77"/>
              </a:defRPr>
            </a:lvl1pPr>
          </a:lstStyle>
          <a:p>
            <a:r>
              <a:rPr lang="de-DE"/>
              <a:t>Das hier ist eine Textseite</a:t>
            </a:r>
          </a:p>
        </p:txBody>
      </p:sp>
    </p:spTree>
    <p:extLst>
      <p:ext uri="{BB962C8B-B14F-4D97-AF65-F5344CB8AC3E}">
        <p14:creationId xmlns:p14="http://schemas.microsoft.com/office/powerpoint/2010/main" val="3892798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.3_Textseite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89E0B3A8-A87A-6840-8EAC-01C9B612F751}"/>
              </a:ext>
            </a:extLst>
          </p:cNvPr>
          <p:cNvSpPr txBox="1">
            <a:spLocks/>
          </p:cNvSpPr>
          <p:nvPr userDrawn="1"/>
        </p:nvSpPr>
        <p:spPr>
          <a:xfrm>
            <a:off x="3459480" y="6424929"/>
            <a:ext cx="527304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400" rtl="0" eaLnBrk="1" latinLnBrk="0" hangingPunct="1">
              <a:spcAft>
                <a:spcPts val="600"/>
              </a:spcAft>
            </a:pPr>
            <a:r>
              <a:rPr lang="de-DE"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Cluster-Partnertreffen 2022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671BAEAA-760B-EF42-BE62-6BA44CC4E07A}"/>
              </a:ext>
            </a:extLst>
          </p:cNvPr>
          <p:cNvCxnSpPr/>
          <p:nvPr userDrawn="1"/>
        </p:nvCxnSpPr>
        <p:spPr>
          <a:xfrm>
            <a:off x="758190" y="6424928"/>
            <a:ext cx="25946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9D775F30-AD29-614F-B3B9-9F1FCD10AB11}"/>
              </a:ext>
            </a:extLst>
          </p:cNvPr>
          <p:cNvCxnSpPr>
            <a:cxnSpLocks/>
          </p:cNvCxnSpPr>
          <p:nvPr userDrawn="1"/>
        </p:nvCxnSpPr>
        <p:spPr>
          <a:xfrm>
            <a:off x="3459480" y="6423656"/>
            <a:ext cx="52730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90B3D503-B948-CA42-BA31-D8215E8CD839}"/>
              </a:ext>
            </a:extLst>
          </p:cNvPr>
          <p:cNvCxnSpPr>
            <a:cxnSpLocks/>
          </p:cNvCxnSpPr>
          <p:nvPr userDrawn="1"/>
        </p:nvCxnSpPr>
        <p:spPr>
          <a:xfrm>
            <a:off x="8862060" y="6423656"/>
            <a:ext cx="25679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7038FA0E-0CF7-ED4D-9FEA-6E0730B1C78D}"/>
              </a:ext>
            </a:extLst>
          </p:cNvPr>
          <p:cNvSpPr txBox="1">
            <a:spLocks/>
          </p:cNvSpPr>
          <p:nvPr userDrawn="1"/>
        </p:nvSpPr>
        <p:spPr>
          <a:xfrm>
            <a:off x="8862060" y="6424928"/>
            <a:ext cx="256794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>
                <a:latin typeface="Georgia" panose="02040502050405020303" pitchFamily="18" charset="0"/>
                <a:cs typeface="Arial" panose="020B0604020202020204" pitchFamily="34" charset="0"/>
              </a:rPr>
              <a:t>Folie </a:t>
            </a:r>
            <a:fld id="{BCB6EB49-FF74-D041-AACE-DBA3ADBE832D}" type="slidenum">
              <a:rPr lang="de-DE" b="1" smtClean="0">
                <a:latin typeface="Georgia" panose="02040502050405020303" pitchFamily="18" charset="0"/>
                <a:cs typeface="Arial" panose="020B0604020202020204" pitchFamily="34" charset="0"/>
              </a:rPr>
              <a:t>‹Nr.›</a:t>
            </a:fld>
            <a:endParaRPr lang="de-DE" b="1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1D598083-3EB1-8A4F-85D3-D3A9FA0F84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8061" y="1810690"/>
            <a:ext cx="3897646" cy="3443804"/>
          </a:xfrm>
        </p:spPr>
        <p:txBody>
          <a:bodyPr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lang="de-AT" sz="1800" b="0" i="0" u="none" strike="noStrike">
                <a:solidFill>
                  <a:schemeClr val="tx1"/>
                </a:solidFill>
                <a:effectLst/>
              </a:defRPr>
            </a:lvl1pPr>
          </a:lstStyle>
          <a:p>
            <a:r>
              <a:rPr lang="de-AT">
                <a:solidFill>
                  <a:srgbClr val="1D1E22"/>
                </a:solidFill>
                <a:effectLst/>
                <a:latin typeface="Georgia" panose="02040502050405020303" pitchFamily="18" charset="0"/>
              </a:rPr>
              <a:t>Hallo. Ich bin ein kleiner Blindtext. Und zwar schon so lange ich denken kann. Es war nicht leicht zu verstehen, was es bedeutet, ein blinder Text zu sein.</a:t>
            </a:r>
          </a:p>
          <a:p>
            <a:r>
              <a:rPr lang="de-AT">
                <a:solidFill>
                  <a:srgbClr val="1D1E22"/>
                </a:solidFill>
                <a:effectLst/>
                <a:latin typeface="Georgia" panose="02040502050405020303" pitchFamily="18" charset="0"/>
              </a:rPr>
              <a:t>Man wird zusammenhangslos eingeschoben und rumgedreht – und oftmals gar nicht erst gelesen. Aber bin ich allein deshalb ein schlechterer Text als andere? 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7E2F9C8-7744-D544-99D5-7FAAF141DC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190" y="427991"/>
            <a:ext cx="2432050" cy="21208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i="0" cap="all" spc="100" baseline="0">
                <a:solidFill>
                  <a:schemeClr val="tx2"/>
                </a:solidFill>
                <a:latin typeface="Tirol Sans Office Light" pitchFamily="2" charset="77"/>
              </a:defRPr>
            </a:lvl1pPr>
            <a:lvl2pPr marL="432000" indent="0">
              <a:buFontTx/>
              <a:buNone/>
              <a:defRPr sz="1000">
                <a:latin typeface="Tirol Sans" pitchFamily="2" charset="77"/>
              </a:defRPr>
            </a:lvl2pPr>
            <a:lvl3pPr marL="792000" indent="0">
              <a:buFontTx/>
              <a:buNone/>
              <a:defRPr sz="1000">
                <a:latin typeface="Tirol Sans" pitchFamily="2" charset="77"/>
              </a:defRPr>
            </a:lvl3pPr>
            <a:lvl4pPr marL="1371600" indent="0">
              <a:buFontTx/>
              <a:buNone/>
              <a:defRPr sz="1000">
                <a:latin typeface="Tirol Sans" pitchFamily="2" charset="77"/>
              </a:defRPr>
            </a:lvl4pPr>
            <a:lvl5pPr marL="1828800" indent="0">
              <a:buFontTx/>
              <a:buNone/>
              <a:defRPr sz="1000">
                <a:latin typeface="Tirol Sans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r>
              <a:rPr lang="de-DE"/>
              <a:t>Tirol 2030</a:t>
            </a:r>
          </a:p>
          <a:p>
            <a:pPr lvl="0"/>
            <a:endParaRPr lang="de-DE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B3D46A48-A6C6-354E-818B-886E4FFE657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26295" y="1810690"/>
            <a:ext cx="3897644" cy="3443804"/>
          </a:xfrm>
        </p:spPr>
        <p:txBody>
          <a:bodyPr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lang="de-AT" sz="1800">
                <a:effectLst/>
              </a:defRPr>
            </a:lvl1pPr>
          </a:lstStyle>
          <a:p>
            <a:r>
              <a:rPr lang="de-AT">
                <a:solidFill>
                  <a:srgbClr val="1D1E22"/>
                </a:solidFill>
                <a:effectLst/>
                <a:latin typeface="Georgia" panose="02040502050405020303" pitchFamily="18" charset="0"/>
              </a:rPr>
              <a:t>Hallo. Ich bin ein kleiner Blindtext. Und zwar schon so lange ich denken kann. Es war nicht leicht zu verstehen, was es bedeutet, ein blinder Text zu sein.</a:t>
            </a:r>
          </a:p>
          <a:p>
            <a:r>
              <a:rPr lang="de-AT">
                <a:solidFill>
                  <a:srgbClr val="1D1E22"/>
                </a:solidFill>
                <a:effectLst/>
                <a:latin typeface="Georgia" panose="02040502050405020303" pitchFamily="18" charset="0"/>
              </a:rPr>
              <a:t>Man wird zusammenhangslos eingeschoben und rumgedreht – und oftmals gar nicht erst gelesen. Aber bin ich allein deshalb ein schlechterer Text als andere? </a:t>
            </a:r>
          </a:p>
        </p:txBody>
      </p:sp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DB149550-1445-9A49-BCC4-3AA644968FD4}"/>
              </a:ext>
            </a:extLst>
          </p:cNvPr>
          <p:cNvSpPr txBox="1">
            <a:spLocks/>
          </p:cNvSpPr>
          <p:nvPr userDrawn="1"/>
        </p:nvSpPr>
        <p:spPr>
          <a:xfrm>
            <a:off x="758190" y="6424928"/>
            <a:ext cx="257175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pc="50" baseline="0">
                <a:solidFill>
                  <a:schemeClr val="accent1"/>
                </a:solidFill>
                <a:latin typeface="Tirol Sans Office" pitchFamily="2" charset="77"/>
                <a:cs typeface="Arial" panose="020B0604020202020204" pitchFamily="34" charset="0"/>
              </a:rPr>
              <a:t>STANDORTAGENTUR TIROL</a:t>
            </a:r>
            <a:endParaRPr lang="de-DE" spc="50" baseline="0">
              <a:solidFill>
                <a:schemeClr val="accent1"/>
              </a:solidFill>
              <a:latin typeface="Tirol Sans Office" pitchFamily="2" charset="77"/>
              <a:cs typeface="Arial" panose="020B0604020202020204" pitchFamily="34" charset="0"/>
            </a:endParaRP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34AA9CF6-CEE3-DF41-B3CE-4AC14B637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4274" y="951178"/>
            <a:ext cx="10515600" cy="701040"/>
          </a:xfrm>
        </p:spPr>
        <p:txBody>
          <a:bodyPr anchor="t">
            <a:normAutofit/>
          </a:bodyPr>
          <a:lstStyle>
            <a:lvl1pPr>
              <a:defRPr sz="3200" b="0" i="0" cap="none" spc="0" baseline="0">
                <a:solidFill>
                  <a:schemeClr val="tx1"/>
                </a:solidFill>
                <a:latin typeface="Tirol Sans Office Light" pitchFamily="2" charset="77"/>
              </a:defRPr>
            </a:lvl1pPr>
          </a:lstStyle>
          <a:p>
            <a:r>
              <a:rPr lang="de-DE"/>
              <a:t>Das hier ist eine Textseite</a:t>
            </a:r>
          </a:p>
        </p:txBody>
      </p:sp>
    </p:spTree>
    <p:extLst>
      <p:ext uri="{BB962C8B-B14F-4D97-AF65-F5344CB8AC3E}">
        <p14:creationId xmlns:p14="http://schemas.microsoft.com/office/powerpoint/2010/main" val="3300054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.4_Text-/Bildsei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89E0B3A8-A87A-6840-8EAC-01C9B612F751}"/>
              </a:ext>
            </a:extLst>
          </p:cNvPr>
          <p:cNvSpPr txBox="1">
            <a:spLocks/>
          </p:cNvSpPr>
          <p:nvPr userDrawn="1"/>
        </p:nvSpPr>
        <p:spPr>
          <a:xfrm>
            <a:off x="3459480" y="6424929"/>
            <a:ext cx="527304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400" rtl="0" eaLnBrk="1" latinLnBrk="0" hangingPunct="1">
              <a:spcAft>
                <a:spcPts val="600"/>
              </a:spcAft>
            </a:pPr>
            <a:r>
              <a:rPr lang="de-DE"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Cluster-Partnertreffen 2022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671BAEAA-760B-EF42-BE62-6BA44CC4E07A}"/>
              </a:ext>
            </a:extLst>
          </p:cNvPr>
          <p:cNvCxnSpPr/>
          <p:nvPr userDrawn="1"/>
        </p:nvCxnSpPr>
        <p:spPr>
          <a:xfrm>
            <a:off x="758190" y="6424928"/>
            <a:ext cx="25946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9D775F30-AD29-614F-B3B9-9F1FCD10AB11}"/>
              </a:ext>
            </a:extLst>
          </p:cNvPr>
          <p:cNvCxnSpPr>
            <a:cxnSpLocks/>
          </p:cNvCxnSpPr>
          <p:nvPr userDrawn="1"/>
        </p:nvCxnSpPr>
        <p:spPr>
          <a:xfrm>
            <a:off x="3459480" y="6423656"/>
            <a:ext cx="52730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90B3D503-B948-CA42-BA31-D8215E8CD839}"/>
              </a:ext>
            </a:extLst>
          </p:cNvPr>
          <p:cNvCxnSpPr>
            <a:cxnSpLocks/>
          </p:cNvCxnSpPr>
          <p:nvPr userDrawn="1"/>
        </p:nvCxnSpPr>
        <p:spPr>
          <a:xfrm>
            <a:off x="8862060" y="6423656"/>
            <a:ext cx="25679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7038FA0E-0CF7-ED4D-9FEA-6E0730B1C78D}"/>
              </a:ext>
            </a:extLst>
          </p:cNvPr>
          <p:cNvSpPr txBox="1">
            <a:spLocks/>
          </p:cNvSpPr>
          <p:nvPr userDrawn="1"/>
        </p:nvSpPr>
        <p:spPr>
          <a:xfrm>
            <a:off x="8862060" y="6424928"/>
            <a:ext cx="256794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>
                <a:latin typeface="Georgia" panose="02040502050405020303" pitchFamily="18" charset="0"/>
                <a:cs typeface="Arial" panose="020B0604020202020204" pitchFamily="34" charset="0"/>
              </a:rPr>
              <a:t>Folie </a:t>
            </a:r>
            <a:fld id="{BCB6EB49-FF74-D041-AACE-DBA3ADBE832D}" type="slidenum">
              <a:rPr lang="de-DE" b="1" smtClean="0">
                <a:latin typeface="Georgia" panose="02040502050405020303" pitchFamily="18" charset="0"/>
                <a:cs typeface="Arial" panose="020B0604020202020204" pitchFamily="34" charset="0"/>
              </a:rPr>
              <a:t>‹Nr.›</a:t>
            </a:fld>
            <a:endParaRPr lang="de-DE" b="1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1D598083-3EB1-8A4F-85D3-D3A9FA0F84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1417" y="2114494"/>
            <a:ext cx="3897646" cy="3443804"/>
          </a:xfrm>
        </p:spPr>
        <p:txBody>
          <a:bodyPr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lang="de-AT" sz="1800" b="0" i="0" u="none" strike="noStrike">
                <a:solidFill>
                  <a:schemeClr val="tx1"/>
                </a:solidFill>
                <a:effectLst/>
              </a:defRPr>
            </a:lvl1pPr>
          </a:lstStyle>
          <a:p>
            <a:r>
              <a:rPr lang="de-AT">
                <a:solidFill>
                  <a:srgbClr val="1D1E22"/>
                </a:solidFill>
                <a:effectLst/>
                <a:latin typeface="Georgia" panose="02040502050405020303" pitchFamily="18" charset="0"/>
              </a:rPr>
              <a:t>Hallo. Ich bin ein kleiner Blindtext. Und zwar schon so lange ich denken kann. Es war nicht leicht zu verstehen, was es bedeutet, ein blinder Text zu sein.</a:t>
            </a:r>
          </a:p>
          <a:p>
            <a:r>
              <a:rPr lang="de-AT">
                <a:solidFill>
                  <a:srgbClr val="1D1E22"/>
                </a:solidFill>
                <a:effectLst/>
                <a:latin typeface="Georgia" panose="02040502050405020303" pitchFamily="18" charset="0"/>
              </a:rPr>
              <a:t>Man wird zusammenhangslos eingeschoben und rumgedreht – und oftmals gar nicht erst gelesen. Aber bin ich allein deshalb ein schlechterer Text als andere? 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7E2F9C8-7744-D544-99D5-7FAAF141DC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190" y="427991"/>
            <a:ext cx="2432050" cy="21208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i="0" cap="all" spc="100" baseline="0">
                <a:solidFill>
                  <a:schemeClr val="tx2"/>
                </a:solidFill>
                <a:latin typeface="Tirol Sans Office Light" pitchFamily="2" charset="77"/>
              </a:defRPr>
            </a:lvl1pPr>
            <a:lvl2pPr marL="432000" indent="0">
              <a:buFontTx/>
              <a:buNone/>
              <a:defRPr sz="1000">
                <a:latin typeface="Tirol Sans" pitchFamily="2" charset="77"/>
              </a:defRPr>
            </a:lvl2pPr>
            <a:lvl3pPr marL="792000" indent="0">
              <a:buFontTx/>
              <a:buNone/>
              <a:defRPr sz="1000">
                <a:latin typeface="Tirol Sans" pitchFamily="2" charset="77"/>
              </a:defRPr>
            </a:lvl3pPr>
            <a:lvl4pPr marL="1371600" indent="0">
              <a:buFontTx/>
              <a:buNone/>
              <a:defRPr sz="1000">
                <a:latin typeface="Tirol Sans" pitchFamily="2" charset="77"/>
              </a:defRPr>
            </a:lvl4pPr>
            <a:lvl5pPr marL="1828800" indent="0">
              <a:buFontTx/>
              <a:buNone/>
              <a:defRPr sz="1000">
                <a:latin typeface="Tirol Sans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r>
              <a:rPr lang="de-DE"/>
              <a:t>Tirol 2030</a:t>
            </a:r>
          </a:p>
          <a:p>
            <a:pPr lvl="0"/>
            <a:endParaRPr lang="de-DE"/>
          </a:p>
        </p:txBody>
      </p:sp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DB149550-1445-9A49-BCC4-3AA644968FD4}"/>
              </a:ext>
            </a:extLst>
          </p:cNvPr>
          <p:cNvSpPr txBox="1">
            <a:spLocks/>
          </p:cNvSpPr>
          <p:nvPr userDrawn="1"/>
        </p:nvSpPr>
        <p:spPr>
          <a:xfrm>
            <a:off x="758190" y="6424928"/>
            <a:ext cx="257175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pc="50" baseline="0">
                <a:solidFill>
                  <a:schemeClr val="accent1"/>
                </a:solidFill>
                <a:latin typeface="Tirol Sans Office" pitchFamily="2" charset="77"/>
                <a:cs typeface="Arial" panose="020B0604020202020204" pitchFamily="34" charset="0"/>
              </a:rPr>
              <a:t>STANDORTAGENTUR TIROL</a:t>
            </a:r>
            <a:endParaRPr lang="de-DE" spc="50" baseline="0">
              <a:solidFill>
                <a:schemeClr val="accent1"/>
              </a:solidFill>
              <a:latin typeface="Tirol Sans Office" pitchFamily="2" charset="77"/>
              <a:cs typeface="Arial" panose="020B0604020202020204" pitchFamily="34" charset="0"/>
            </a:endParaRP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BDC3283-E651-7545-870E-37C6D549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190" y="957023"/>
            <a:ext cx="4561433" cy="1156197"/>
          </a:xfrm>
        </p:spPr>
        <p:txBody>
          <a:bodyPr anchor="t">
            <a:normAutofit/>
          </a:bodyPr>
          <a:lstStyle>
            <a:lvl1pPr>
              <a:lnSpc>
                <a:spcPts val="3800"/>
              </a:lnSpc>
              <a:defRPr sz="3200" b="0" i="0" cap="none" spc="0" baseline="0">
                <a:solidFill>
                  <a:schemeClr val="tx1"/>
                </a:solidFill>
                <a:latin typeface="Tirol Sans Office Light" pitchFamily="2" charset="77"/>
              </a:defRPr>
            </a:lvl1pPr>
          </a:lstStyle>
          <a:p>
            <a:r>
              <a:rPr lang="de-DE"/>
              <a:t>Das hier ist eine </a:t>
            </a:r>
            <a:br>
              <a:rPr lang="de-DE"/>
            </a:br>
            <a:r>
              <a:rPr lang="de-DE"/>
              <a:t>Textseite</a:t>
            </a:r>
          </a:p>
        </p:txBody>
      </p:sp>
      <p:sp>
        <p:nvSpPr>
          <p:cNvPr id="24" name="Bildplatzhalter 2">
            <a:extLst>
              <a:ext uri="{FF2B5EF4-FFF2-40B4-BE49-F238E27FC236}">
                <a16:creationId xmlns:a16="http://schemas.microsoft.com/office/drawing/2014/main" id="{04E97A67-8ECA-1244-82BE-AB93C5D2D2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109663"/>
            <a:ext cx="6188075" cy="4846637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09487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.4_Text-/Bildseite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EFAE0393-5F8C-D340-8355-3D2E2F75E8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81115" y="1963317"/>
            <a:ext cx="4173538" cy="2225388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3DE124A6-DD13-5249-8EF1-E4BF5C987E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7287" y="1963318"/>
            <a:ext cx="4173538" cy="2225388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E0F844C5-92B7-CB4C-8017-73500170FD45}"/>
              </a:ext>
            </a:extLst>
          </p:cNvPr>
          <p:cNvSpPr txBox="1">
            <a:spLocks/>
          </p:cNvSpPr>
          <p:nvPr userDrawn="1"/>
        </p:nvSpPr>
        <p:spPr>
          <a:xfrm>
            <a:off x="3459480" y="6424929"/>
            <a:ext cx="527304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400" rtl="0" eaLnBrk="1" latinLnBrk="0" hangingPunct="1">
              <a:spcAft>
                <a:spcPts val="600"/>
              </a:spcAft>
            </a:pPr>
            <a:r>
              <a:rPr lang="de-DE"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Cluster-Partnertreffen 2022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DCE755F1-56E1-BA40-B0D5-3AD1E6291139}"/>
              </a:ext>
            </a:extLst>
          </p:cNvPr>
          <p:cNvCxnSpPr/>
          <p:nvPr userDrawn="1"/>
        </p:nvCxnSpPr>
        <p:spPr>
          <a:xfrm>
            <a:off x="758190" y="6424928"/>
            <a:ext cx="25946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02C6C0D2-398F-264A-8417-39F4ACB7B142}"/>
              </a:ext>
            </a:extLst>
          </p:cNvPr>
          <p:cNvCxnSpPr>
            <a:cxnSpLocks/>
          </p:cNvCxnSpPr>
          <p:nvPr userDrawn="1"/>
        </p:nvCxnSpPr>
        <p:spPr>
          <a:xfrm>
            <a:off x="3459480" y="6423656"/>
            <a:ext cx="52730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F21C3C49-02E0-9744-99B3-E60E600CD541}"/>
              </a:ext>
            </a:extLst>
          </p:cNvPr>
          <p:cNvCxnSpPr>
            <a:cxnSpLocks/>
          </p:cNvCxnSpPr>
          <p:nvPr userDrawn="1"/>
        </p:nvCxnSpPr>
        <p:spPr>
          <a:xfrm>
            <a:off x="8862060" y="6423656"/>
            <a:ext cx="25679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C5D7ABB8-D647-8D43-A240-74C96F70D4C2}"/>
              </a:ext>
            </a:extLst>
          </p:cNvPr>
          <p:cNvSpPr txBox="1">
            <a:spLocks/>
          </p:cNvSpPr>
          <p:nvPr userDrawn="1"/>
        </p:nvSpPr>
        <p:spPr>
          <a:xfrm>
            <a:off x="8862060" y="6424928"/>
            <a:ext cx="256794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>
                <a:latin typeface="Georgia" panose="02040502050405020303" pitchFamily="18" charset="0"/>
                <a:cs typeface="Arial" panose="020B0604020202020204" pitchFamily="34" charset="0"/>
              </a:rPr>
              <a:t>Folie </a:t>
            </a:r>
            <a:fld id="{BCB6EB49-FF74-D041-AACE-DBA3ADBE832D}" type="slidenum">
              <a:rPr lang="de-DE" b="1" smtClean="0">
                <a:latin typeface="Georgia" panose="02040502050405020303" pitchFamily="18" charset="0"/>
                <a:cs typeface="Arial" panose="020B0604020202020204" pitchFamily="34" charset="0"/>
              </a:rPr>
              <a:t>‹Nr.›</a:t>
            </a:fld>
            <a:endParaRPr lang="de-DE" b="1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7A3B9515-A9D8-1C4F-BC54-E426843E3818}"/>
              </a:ext>
            </a:extLst>
          </p:cNvPr>
          <p:cNvSpPr txBox="1">
            <a:spLocks/>
          </p:cNvSpPr>
          <p:nvPr userDrawn="1"/>
        </p:nvSpPr>
        <p:spPr>
          <a:xfrm>
            <a:off x="758190" y="6424928"/>
            <a:ext cx="257175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pc="50" baseline="0">
                <a:solidFill>
                  <a:schemeClr val="accent1"/>
                </a:solidFill>
                <a:latin typeface="Tirol Sans Office" pitchFamily="2" charset="77"/>
                <a:cs typeface="Arial" panose="020B0604020202020204" pitchFamily="34" charset="0"/>
              </a:rPr>
              <a:t>STANDORTAGENTUR TIROL</a:t>
            </a:r>
            <a:endParaRPr lang="de-DE" spc="50" baseline="0">
              <a:solidFill>
                <a:schemeClr val="accent1"/>
              </a:solidFill>
              <a:latin typeface="Tirol Sans Office" pitchFamily="2" charset="77"/>
              <a:cs typeface="Arial" panose="020B0604020202020204" pitchFamily="34" charset="0"/>
            </a:endParaRP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0E8C49E0-B80F-B74A-8187-CB60C661B2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190" y="427991"/>
            <a:ext cx="2432050" cy="21208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 b="0" i="0" cap="all" spc="100" baseline="0">
                <a:solidFill>
                  <a:schemeClr val="tx2"/>
                </a:solidFill>
                <a:latin typeface="Tirol Sans Office Light" pitchFamily="2" charset="77"/>
              </a:defRPr>
            </a:lvl1pPr>
            <a:lvl2pPr marL="432000" indent="0">
              <a:buFontTx/>
              <a:buNone/>
              <a:defRPr sz="1000">
                <a:latin typeface="Tirol Sans" pitchFamily="2" charset="77"/>
              </a:defRPr>
            </a:lvl2pPr>
            <a:lvl3pPr marL="792000" indent="0">
              <a:buFontTx/>
              <a:buNone/>
              <a:defRPr sz="1000">
                <a:latin typeface="Tirol Sans" pitchFamily="2" charset="77"/>
              </a:defRPr>
            </a:lvl3pPr>
            <a:lvl4pPr marL="1371600" indent="0">
              <a:buFontTx/>
              <a:buNone/>
              <a:defRPr sz="1000">
                <a:latin typeface="Tirol Sans" pitchFamily="2" charset="77"/>
              </a:defRPr>
            </a:lvl4pPr>
            <a:lvl5pPr marL="1828800" indent="0">
              <a:buFontTx/>
              <a:buNone/>
              <a:defRPr sz="1000">
                <a:latin typeface="Tirol Sans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/>
            </a:pPr>
            <a:r>
              <a:rPr lang="de-DE"/>
              <a:t>Tirol 2030</a:t>
            </a:r>
          </a:p>
          <a:p>
            <a:pPr lvl="0"/>
            <a:endParaRPr lang="de-DE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173C1DD6-EE09-874F-AFF7-2E18CA91A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4274" y="951178"/>
            <a:ext cx="10515600" cy="701040"/>
          </a:xfrm>
        </p:spPr>
        <p:txBody>
          <a:bodyPr anchor="t">
            <a:normAutofit/>
          </a:bodyPr>
          <a:lstStyle>
            <a:lvl1pPr>
              <a:defRPr sz="3200" b="0" i="0" cap="none" spc="0" baseline="0">
                <a:solidFill>
                  <a:schemeClr val="tx1"/>
                </a:solidFill>
                <a:latin typeface="Tirol Sans Office Light" pitchFamily="2" charset="77"/>
              </a:defRPr>
            </a:lvl1pPr>
          </a:lstStyle>
          <a:p>
            <a:r>
              <a:rPr lang="de-DE"/>
              <a:t>Das hier ist eine Textseite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2E122347-C890-6F4E-982C-155022F336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81115" y="4358936"/>
            <a:ext cx="3897646" cy="157836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80000"/>
              <a:buFontTx/>
              <a:buNone/>
              <a:tabLst/>
              <a:defRPr lang="de-AT" sz="1800" b="0" i="0" u="none" strike="noStrike">
                <a:solidFill>
                  <a:schemeClr val="tx1"/>
                </a:solidFill>
                <a:effectLst/>
              </a:defRPr>
            </a:lvl1pPr>
          </a:lstStyle>
          <a:p>
            <a:r>
              <a:rPr lang="de-AT">
                <a:solidFill>
                  <a:srgbClr val="1D1E22"/>
                </a:solidFill>
                <a:effectLst/>
                <a:latin typeface="Georgia" panose="02040502050405020303" pitchFamily="18" charset="0"/>
              </a:rPr>
              <a:t>Hallo. Ich bin ein kleiner Blindtext. Und zwar schon so lange ich denken kann. Es war nicht leicht zu verstehen, was es bedeutet, ein blinder Text zu sein.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95193C15-D198-6341-BC9C-C1CED474371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48384" y="4358936"/>
            <a:ext cx="3897646" cy="157836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80000"/>
              <a:buFontTx/>
              <a:buNone/>
              <a:tabLst/>
              <a:defRPr lang="de-AT" sz="1800" b="0" i="0" u="none" strike="noStrike">
                <a:solidFill>
                  <a:schemeClr val="tx1"/>
                </a:solidFill>
                <a:effectLst/>
              </a:defRPr>
            </a:lvl1pPr>
          </a:lstStyle>
          <a:p>
            <a:r>
              <a:rPr lang="de-AT">
                <a:solidFill>
                  <a:srgbClr val="1D1E22"/>
                </a:solidFill>
                <a:effectLst/>
                <a:latin typeface="Georgia" panose="02040502050405020303" pitchFamily="18" charset="0"/>
              </a:rPr>
              <a:t>Hallo. Ich bin ein kleiner Blindtext. Und zwar schon so lange ich denken kann. Es war nicht leicht zu verstehen, was es bedeutet, ein blinder Text zu sein.</a:t>
            </a:r>
          </a:p>
        </p:txBody>
      </p:sp>
    </p:spTree>
    <p:extLst>
      <p:ext uri="{BB962C8B-B14F-4D97-AF65-F5344CB8AC3E}">
        <p14:creationId xmlns:p14="http://schemas.microsoft.com/office/powerpoint/2010/main" val="4039916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.1_Zitat_r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59419248-871E-EA42-B719-8965C8DFF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007" y="1720428"/>
            <a:ext cx="9316659" cy="4025236"/>
          </a:xfrm>
          <a:effectLst/>
        </p:spPr>
        <p:txBody>
          <a:bodyPr anchor="b"/>
          <a:lstStyle>
            <a:lvl1pPr>
              <a:defRPr b="0" i="0">
                <a:solidFill>
                  <a:srgbClr val="FFFFFF"/>
                </a:solidFill>
                <a:latin typeface="Tirol Sans Office Light" pitchFamily="2" charset="77"/>
              </a:defRPr>
            </a:lvl1pPr>
          </a:lstStyle>
          <a:p>
            <a:r>
              <a:rPr lang="de-DE"/>
              <a:t>Hallo. Ich bin ein kleiner Blindtext. Und zwar schon so lange ich denken kann.</a:t>
            </a:r>
            <a:br>
              <a:rPr lang="de-DE"/>
            </a:br>
            <a:r>
              <a:rPr lang="de-DE"/>
              <a:t>Es war nicht leicht zu verstehen, was es bedeutet, ein blinder Text zu sein.</a:t>
            </a: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AF727481-52F0-EB44-A82A-78CCD383A565}"/>
              </a:ext>
            </a:extLst>
          </p:cNvPr>
          <p:cNvSpPr txBox="1">
            <a:spLocks/>
          </p:cNvSpPr>
          <p:nvPr userDrawn="1"/>
        </p:nvSpPr>
        <p:spPr>
          <a:xfrm>
            <a:off x="3459480" y="6424929"/>
            <a:ext cx="527304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400" rtl="0" eaLnBrk="1" latinLnBrk="0" hangingPunct="1">
              <a:spcAft>
                <a:spcPts val="600"/>
              </a:spcAft>
            </a:pPr>
            <a:r>
              <a:rPr lang="de-DE" sz="8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Cluster-Partnertreffen 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3B1282-B2A5-DF4B-B0B9-01F4D77395E0}"/>
              </a:ext>
            </a:extLst>
          </p:cNvPr>
          <p:cNvSpPr txBox="1">
            <a:spLocks/>
          </p:cNvSpPr>
          <p:nvPr userDrawn="1"/>
        </p:nvSpPr>
        <p:spPr>
          <a:xfrm>
            <a:off x="758190" y="6424928"/>
            <a:ext cx="257175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pc="50" baseline="0">
                <a:solidFill>
                  <a:srgbClr val="FFFFFF"/>
                </a:solidFill>
                <a:latin typeface="Tirol Sans Office" pitchFamily="2" charset="77"/>
                <a:cs typeface="Arial" panose="020B0604020202020204" pitchFamily="34" charset="0"/>
              </a:rPr>
              <a:t>STANDORTAGENTUR TIROL</a:t>
            </a:r>
            <a:endParaRPr lang="de-DE" spc="50" baseline="0">
              <a:solidFill>
                <a:srgbClr val="FFFFFF"/>
              </a:solidFill>
              <a:latin typeface="Tirol Sans Office" pitchFamily="2" charset="77"/>
              <a:cs typeface="Arial" panose="020B0604020202020204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4E3A8E8F-E801-8447-83DD-3FDCDC322A6C}"/>
              </a:ext>
            </a:extLst>
          </p:cNvPr>
          <p:cNvCxnSpPr/>
          <p:nvPr userDrawn="1"/>
        </p:nvCxnSpPr>
        <p:spPr>
          <a:xfrm>
            <a:off x="758190" y="6424928"/>
            <a:ext cx="259461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AFAB766B-A63C-374D-AAE4-57A1045C0942}"/>
              </a:ext>
            </a:extLst>
          </p:cNvPr>
          <p:cNvCxnSpPr>
            <a:cxnSpLocks/>
          </p:cNvCxnSpPr>
          <p:nvPr userDrawn="1"/>
        </p:nvCxnSpPr>
        <p:spPr>
          <a:xfrm>
            <a:off x="3459480" y="6423656"/>
            <a:ext cx="52730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89DBDFE4-8509-FE46-8FB1-318F37469AB8}"/>
              </a:ext>
            </a:extLst>
          </p:cNvPr>
          <p:cNvCxnSpPr>
            <a:cxnSpLocks/>
          </p:cNvCxnSpPr>
          <p:nvPr userDrawn="1"/>
        </p:nvCxnSpPr>
        <p:spPr>
          <a:xfrm>
            <a:off x="8862060" y="6423656"/>
            <a:ext cx="25679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DF2744A3-4C69-C846-8438-118B97DEDC21}"/>
              </a:ext>
            </a:extLst>
          </p:cNvPr>
          <p:cNvSpPr txBox="1">
            <a:spLocks/>
          </p:cNvSpPr>
          <p:nvPr userDrawn="1"/>
        </p:nvSpPr>
        <p:spPr>
          <a:xfrm>
            <a:off x="8862060" y="6424928"/>
            <a:ext cx="256794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Folie </a:t>
            </a:r>
            <a:fld id="{BCB6EB49-FF74-D041-AACE-DBA3ADBE832D}" type="slidenum">
              <a:rPr lang="de-DE" b="1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‹Nr.›</a:t>
            </a:fld>
            <a:endParaRPr lang="de-DE" b="1">
              <a:solidFill>
                <a:srgbClr val="FFFFFF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94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.2_Zitat_gr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27FD839-6672-494E-9A75-E9D706477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007" y="1720428"/>
            <a:ext cx="9316659" cy="4025236"/>
          </a:xfrm>
          <a:effectLst/>
        </p:spPr>
        <p:txBody>
          <a:bodyPr anchor="b"/>
          <a:lstStyle>
            <a:lvl1pPr>
              <a:defRPr b="0" i="0">
                <a:solidFill>
                  <a:srgbClr val="FFFFFF"/>
                </a:solidFill>
                <a:latin typeface="Tirol Sans Office Light" pitchFamily="2" charset="77"/>
              </a:defRPr>
            </a:lvl1pPr>
          </a:lstStyle>
          <a:p>
            <a:r>
              <a:rPr lang="de-DE"/>
              <a:t>Hallo. Ich bin ein kleiner Blindtext. Und zwar schon so lange ich denken kann.</a:t>
            </a:r>
            <a:br>
              <a:rPr lang="de-DE"/>
            </a:br>
            <a:r>
              <a:rPr lang="de-DE"/>
              <a:t>Es war nicht leicht zu verstehen, was es bedeutet, ein blinder Text zu sein.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10B15311-66CE-974F-A4EA-57EBFF6967E0}"/>
              </a:ext>
            </a:extLst>
          </p:cNvPr>
          <p:cNvSpPr txBox="1">
            <a:spLocks/>
          </p:cNvSpPr>
          <p:nvPr userDrawn="1"/>
        </p:nvSpPr>
        <p:spPr>
          <a:xfrm>
            <a:off x="3459480" y="6424929"/>
            <a:ext cx="527304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400" rtl="0" eaLnBrk="1" latinLnBrk="0" hangingPunct="1">
              <a:spcAft>
                <a:spcPts val="600"/>
              </a:spcAft>
            </a:pPr>
            <a:r>
              <a:rPr lang="de-DE" sz="8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Cluster-Partnertreffen 2022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81F4D826-7D49-B248-8E0B-E9793DD710EA}"/>
              </a:ext>
            </a:extLst>
          </p:cNvPr>
          <p:cNvSpPr txBox="1">
            <a:spLocks/>
          </p:cNvSpPr>
          <p:nvPr userDrawn="1"/>
        </p:nvSpPr>
        <p:spPr>
          <a:xfrm>
            <a:off x="758190" y="6424928"/>
            <a:ext cx="257175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pc="50" baseline="0">
                <a:solidFill>
                  <a:schemeClr val="accent1"/>
                </a:solidFill>
                <a:latin typeface="Tirol Sans Office" pitchFamily="2" charset="77"/>
                <a:cs typeface="Arial" panose="020B0604020202020204" pitchFamily="34" charset="0"/>
              </a:rPr>
              <a:t>STANDORTAGENTUR TIROL</a:t>
            </a:r>
            <a:endParaRPr lang="de-DE" spc="50" baseline="0">
              <a:solidFill>
                <a:schemeClr val="accent1"/>
              </a:solidFill>
              <a:latin typeface="Tirol Sans Office" pitchFamily="2" charset="77"/>
              <a:cs typeface="Arial" panose="020B060402020202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D586E3E2-EF89-744C-A614-1E014C277BEF}"/>
              </a:ext>
            </a:extLst>
          </p:cNvPr>
          <p:cNvCxnSpPr/>
          <p:nvPr userDrawn="1"/>
        </p:nvCxnSpPr>
        <p:spPr>
          <a:xfrm>
            <a:off x="758190" y="6424928"/>
            <a:ext cx="259461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64196F41-EB9D-8449-A098-6023A36CC8C2}"/>
              </a:ext>
            </a:extLst>
          </p:cNvPr>
          <p:cNvCxnSpPr>
            <a:cxnSpLocks/>
          </p:cNvCxnSpPr>
          <p:nvPr userDrawn="1"/>
        </p:nvCxnSpPr>
        <p:spPr>
          <a:xfrm>
            <a:off x="3459480" y="6423656"/>
            <a:ext cx="52730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1E007A53-51B0-AA4B-9FD0-5E6364076356}"/>
              </a:ext>
            </a:extLst>
          </p:cNvPr>
          <p:cNvCxnSpPr>
            <a:cxnSpLocks/>
          </p:cNvCxnSpPr>
          <p:nvPr userDrawn="1"/>
        </p:nvCxnSpPr>
        <p:spPr>
          <a:xfrm>
            <a:off x="8862060" y="6423656"/>
            <a:ext cx="25679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C0044F9B-22EF-124C-8182-56B033FF03BE}"/>
              </a:ext>
            </a:extLst>
          </p:cNvPr>
          <p:cNvSpPr txBox="1">
            <a:spLocks/>
          </p:cNvSpPr>
          <p:nvPr userDrawn="1"/>
        </p:nvSpPr>
        <p:spPr>
          <a:xfrm>
            <a:off x="8862060" y="6424928"/>
            <a:ext cx="256794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Folie </a:t>
            </a:r>
            <a:fld id="{BCB6EB49-FF74-D041-AACE-DBA3ADBE832D}" type="slidenum">
              <a:rPr lang="de-DE" b="1" smtClean="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‹Nr.›</a:t>
            </a:fld>
            <a:endParaRPr lang="de-DE" b="1">
              <a:solidFill>
                <a:srgbClr val="FFFFFF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39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.1_Bild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F3AD808F-D104-C844-9A59-08BB42F2FB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3061801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.2_Bild_groß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EFAE0393-5F8C-D340-8355-3D2E2F75E8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81115" y="1266632"/>
            <a:ext cx="8629710" cy="3763261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E0F844C5-92B7-CB4C-8017-73500170FD45}"/>
              </a:ext>
            </a:extLst>
          </p:cNvPr>
          <p:cNvSpPr txBox="1">
            <a:spLocks/>
          </p:cNvSpPr>
          <p:nvPr userDrawn="1"/>
        </p:nvSpPr>
        <p:spPr>
          <a:xfrm>
            <a:off x="3459480" y="6424929"/>
            <a:ext cx="527304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Cluster-Partnertreffen 2022</a:t>
            </a:r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DCE755F1-56E1-BA40-B0D5-3AD1E6291139}"/>
              </a:ext>
            </a:extLst>
          </p:cNvPr>
          <p:cNvCxnSpPr/>
          <p:nvPr userDrawn="1"/>
        </p:nvCxnSpPr>
        <p:spPr>
          <a:xfrm>
            <a:off x="758190" y="6424928"/>
            <a:ext cx="25946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02C6C0D2-398F-264A-8417-39F4ACB7B142}"/>
              </a:ext>
            </a:extLst>
          </p:cNvPr>
          <p:cNvCxnSpPr>
            <a:cxnSpLocks/>
          </p:cNvCxnSpPr>
          <p:nvPr userDrawn="1"/>
        </p:nvCxnSpPr>
        <p:spPr>
          <a:xfrm>
            <a:off x="3459480" y="6423656"/>
            <a:ext cx="52730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F21C3C49-02E0-9744-99B3-E60E600CD541}"/>
              </a:ext>
            </a:extLst>
          </p:cNvPr>
          <p:cNvCxnSpPr>
            <a:cxnSpLocks/>
          </p:cNvCxnSpPr>
          <p:nvPr userDrawn="1"/>
        </p:nvCxnSpPr>
        <p:spPr>
          <a:xfrm>
            <a:off x="8862060" y="6423656"/>
            <a:ext cx="25679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C5D7ABB8-D647-8D43-A240-74C96F70D4C2}"/>
              </a:ext>
            </a:extLst>
          </p:cNvPr>
          <p:cNvSpPr txBox="1">
            <a:spLocks/>
          </p:cNvSpPr>
          <p:nvPr userDrawn="1"/>
        </p:nvSpPr>
        <p:spPr>
          <a:xfrm>
            <a:off x="8862060" y="6424928"/>
            <a:ext cx="256794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>
                <a:latin typeface="Georgia" panose="02040502050405020303" pitchFamily="18" charset="0"/>
                <a:cs typeface="Arial" panose="020B0604020202020204" pitchFamily="34" charset="0"/>
              </a:rPr>
              <a:t>Folie </a:t>
            </a:r>
            <a:fld id="{BCB6EB49-FF74-D041-AACE-DBA3ADBE832D}" type="slidenum">
              <a:rPr lang="de-DE" b="1" smtClean="0">
                <a:latin typeface="Georgia" panose="02040502050405020303" pitchFamily="18" charset="0"/>
                <a:cs typeface="Arial" panose="020B0604020202020204" pitchFamily="34" charset="0"/>
              </a:rPr>
              <a:t>‹Nr.›</a:t>
            </a:fld>
            <a:endParaRPr lang="de-DE" b="1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501AF994-70EC-D644-95EC-07D8779F6D75}"/>
              </a:ext>
            </a:extLst>
          </p:cNvPr>
          <p:cNvSpPr txBox="1">
            <a:spLocks/>
          </p:cNvSpPr>
          <p:nvPr userDrawn="1"/>
        </p:nvSpPr>
        <p:spPr>
          <a:xfrm>
            <a:off x="758190" y="6424928"/>
            <a:ext cx="257175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pc="50" baseline="0">
                <a:solidFill>
                  <a:schemeClr val="accent1"/>
                </a:solidFill>
                <a:latin typeface="Tirol Sans Office" pitchFamily="2" charset="77"/>
                <a:cs typeface="Arial" panose="020B0604020202020204" pitchFamily="34" charset="0"/>
              </a:rPr>
              <a:t>STANDORTAGENTUR TIROL</a:t>
            </a:r>
            <a:endParaRPr lang="de-DE" spc="50" baseline="0">
              <a:solidFill>
                <a:schemeClr val="accent1"/>
              </a:solidFill>
              <a:latin typeface="Tirol Sans Office" pitchFamily="2" charset="77"/>
              <a:cs typeface="Arial" panose="020B0604020202020204" pitchFamily="34" charset="0"/>
            </a:endParaRP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BB79AEF7-C2CA-AA41-B37A-5306F2BF7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0908" y="5131437"/>
            <a:ext cx="8629709" cy="531419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Hallo. Ich bin ein kleiner Blindtext. Und zwar schon so lange ich denken kann. Es war nicht leicht zu verstehen, </a:t>
            </a:r>
            <a:br>
              <a:rPr lang="de-DE"/>
            </a:br>
            <a:r>
              <a:rPr lang="de-DE"/>
              <a:t>was es bedeutet, ein blinder Text zu sein: Man ergibt keinen Sinn. Wirklich keinen Sinn.</a:t>
            </a:r>
          </a:p>
        </p:txBody>
      </p:sp>
    </p:spTree>
    <p:extLst>
      <p:ext uri="{BB962C8B-B14F-4D97-AF65-F5344CB8AC3E}">
        <p14:creationId xmlns:p14="http://schemas.microsoft.com/office/powerpoint/2010/main" val="67914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.3_Bild_groß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FF2B5EF4-FFF2-40B4-BE49-F238E27FC236}">
                <a16:creationId xmlns:a16="http://schemas.microsoft.com/office/drawing/2014/main" id="{3EADD5C5-D62A-FD49-970B-15606E673C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215438" cy="6858000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FFB8DFE-A1DF-7741-94A8-F336EB7690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89140" y="5293895"/>
            <a:ext cx="2037113" cy="125476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Hallo. Ich bin ein kleiner Blindtext. Und zwar schon so lange ich denken kann. Es war nicht leicht zu verstehen, was es bedeutet, ein blinder Text zu sein: Man ergibt keinen Sinn. Wirklich keinen Sinn.</a:t>
            </a:r>
          </a:p>
        </p:txBody>
      </p:sp>
    </p:spTree>
    <p:extLst>
      <p:ext uri="{BB962C8B-B14F-4D97-AF65-F5344CB8AC3E}">
        <p14:creationId xmlns:p14="http://schemas.microsoft.com/office/powerpoint/2010/main" val="363081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01.2_Titel mit Bild dunkel_digiHe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8C8DC-4379-415F-86E9-004FCEE6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Standortagentur Tirol</a:t>
            </a:r>
            <a:endParaRPr lang="de-AT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0452DD-ECC9-4356-B60A-231EACE8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AT" noProof="0"/>
              <a:t>Titel Präsentation – XXXXX – TT.MM.JJJJ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74951A2-4916-4C25-8AE9-B6D7887C2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371" y="682173"/>
            <a:ext cx="1524895" cy="51985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B3D7901-11E6-4C5D-ADD6-817FCD6350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57615"/>
            <a:ext cx="9902371" cy="5100385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 noProof="0"/>
              <a:t>Bild nach dem Austausch wieder im Hintergrund anordnen. Auf neuen Folien den Schriftzug STANDORTAGENTUR TIROL bitte in den Textplatzhalter eingeben und Weiß-Rot formatieren.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D24E0D-943F-4721-A5AE-54052C2A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800" y="2841206"/>
            <a:ext cx="7355114" cy="2387600"/>
          </a:xfrm>
        </p:spPr>
        <p:txBody>
          <a:bodyPr lIns="0" anchor="b"/>
          <a:lstStyle>
            <a:lvl1pPr algn="l">
              <a:lnSpc>
                <a:spcPts val="4800"/>
              </a:lnSpc>
              <a:defRPr sz="4600" b="0" cap="all" spc="500" baseline="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AT" noProof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29BB8C-5938-42E7-9C98-EA6FF8107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800" y="5208709"/>
            <a:ext cx="7355114" cy="937090"/>
          </a:xfrm>
        </p:spPr>
        <p:txBody>
          <a:bodyPr l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de-AT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3ED5CEB-39D1-481B-B0F3-F8F36F6A69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66800" y="6191390"/>
            <a:ext cx="2775248" cy="246221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sz="160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AT" noProof="0"/>
              <a:t>STANDORTAGENTUR Tirol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9A0F5EC-080C-E8DC-8F15-9CD6BA50FBF3}"/>
              </a:ext>
            </a:extLst>
          </p:cNvPr>
          <p:cNvSpPr txBox="1"/>
          <p:nvPr userDrawn="1"/>
        </p:nvSpPr>
        <p:spPr>
          <a:xfrm>
            <a:off x="674008" y="607156"/>
            <a:ext cx="205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0" spc="170" baseline="0">
                <a:solidFill>
                  <a:schemeClr val="tx2"/>
                </a:solidFill>
                <a:latin typeface="Tirol Sans Office" pitchFamily="2" charset="77"/>
              </a:rPr>
              <a:t>DIGITALES</a:t>
            </a:r>
          </a:p>
          <a:p>
            <a:r>
              <a:rPr lang="de-DE" sz="1600" b="0" i="0" spc="170" baseline="0">
                <a:solidFill>
                  <a:schemeClr val="tx2"/>
                </a:solidFill>
                <a:latin typeface="Tirol Sans Office Light" pitchFamily="2" charset="77"/>
              </a:rPr>
              <a:t>HERZ DER ALPEN</a:t>
            </a:r>
          </a:p>
        </p:txBody>
      </p:sp>
    </p:spTree>
    <p:extLst>
      <p:ext uri="{BB962C8B-B14F-4D97-AF65-F5344CB8AC3E}">
        <p14:creationId xmlns:p14="http://schemas.microsoft.com/office/powerpoint/2010/main" val="355571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.4_zwei_Bil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EFAE0393-5F8C-D340-8355-3D2E2F75E8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81115" y="1258611"/>
            <a:ext cx="4173538" cy="3763261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3DE124A6-DD13-5249-8EF1-E4BF5C987E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7287" y="1258612"/>
            <a:ext cx="4173538" cy="3763261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E0F844C5-92B7-CB4C-8017-73500170FD45}"/>
              </a:ext>
            </a:extLst>
          </p:cNvPr>
          <p:cNvSpPr txBox="1">
            <a:spLocks/>
          </p:cNvSpPr>
          <p:nvPr userDrawn="1"/>
        </p:nvSpPr>
        <p:spPr>
          <a:xfrm>
            <a:off x="3459480" y="6424929"/>
            <a:ext cx="527304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Cluster-Partnertreffen 2022</a:t>
            </a:r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DCE755F1-56E1-BA40-B0D5-3AD1E6291139}"/>
              </a:ext>
            </a:extLst>
          </p:cNvPr>
          <p:cNvCxnSpPr/>
          <p:nvPr userDrawn="1"/>
        </p:nvCxnSpPr>
        <p:spPr>
          <a:xfrm>
            <a:off x="758190" y="6424928"/>
            <a:ext cx="25946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02C6C0D2-398F-264A-8417-39F4ACB7B142}"/>
              </a:ext>
            </a:extLst>
          </p:cNvPr>
          <p:cNvCxnSpPr>
            <a:cxnSpLocks/>
          </p:cNvCxnSpPr>
          <p:nvPr userDrawn="1"/>
        </p:nvCxnSpPr>
        <p:spPr>
          <a:xfrm>
            <a:off x="3459480" y="6423656"/>
            <a:ext cx="52730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F21C3C49-02E0-9744-99B3-E60E600CD541}"/>
              </a:ext>
            </a:extLst>
          </p:cNvPr>
          <p:cNvCxnSpPr>
            <a:cxnSpLocks/>
          </p:cNvCxnSpPr>
          <p:nvPr userDrawn="1"/>
        </p:nvCxnSpPr>
        <p:spPr>
          <a:xfrm>
            <a:off x="8862060" y="6423656"/>
            <a:ext cx="25679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C5D7ABB8-D647-8D43-A240-74C96F70D4C2}"/>
              </a:ext>
            </a:extLst>
          </p:cNvPr>
          <p:cNvSpPr txBox="1">
            <a:spLocks/>
          </p:cNvSpPr>
          <p:nvPr userDrawn="1"/>
        </p:nvSpPr>
        <p:spPr>
          <a:xfrm>
            <a:off x="8862060" y="6424928"/>
            <a:ext cx="256794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>
                <a:latin typeface="Georgia" panose="02040502050405020303" pitchFamily="18" charset="0"/>
                <a:cs typeface="Arial" panose="020B0604020202020204" pitchFamily="34" charset="0"/>
              </a:rPr>
              <a:t>Folie </a:t>
            </a:r>
            <a:fld id="{BCB6EB49-FF74-D041-AACE-DBA3ADBE832D}" type="slidenum">
              <a:rPr lang="de-DE" b="1" smtClean="0">
                <a:latin typeface="Georgia" panose="02040502050405020303" pitchFamily="18" charset="0"/>
                <a:cs typeface="Arial" panose="020B0604020202020204" pitchFamily="34" charset="0"/>
              </a:rPr>
              <a:t>‹Nr.›</a:t>
            </a:fld>
            <a:endParaRPr lang="de-DE" b="1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D4CAC8-4C22-5B47-B2AB-A6E1BB0DDF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0909" y="5131439"/>
            <a:ext cx="4173538" cy="372828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Das hier ist eine Bildunterschrift.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CCFDEE5E-B81D-2141-8489-C30D330425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7287" y="5131438"/>
            <a:ext cx="4173538" cy="372828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Das hier ist eine Bildunterschrift.</a:t>
            </a:r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7A3B9515-A9D8-1C4F-BC54-E426843E3818}"/>
              </a:ext>
            </a:extLst>
          </p:cNvPr>
          <p:cNvSpPr txBox="1">
            <a:spLocks/>
          </p:cNvSpPr>
          <p:nvPr userDrawn="1"/>
        </p:nvSpPr>
        <p:spPr>
          <a:xfrm>
            <a:off x="758190" y="6424928"/>
            <a:ext cx="257175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pc="50" baseline="0">
                <a:solidFill>
                  <a:schemeClr val="accent1"/>
                </a:solidFill>
                <a:latin typeface="Tirol Sans Office" pitchFamily="2" charset="77"/>
                <a:cs typeface="Arial" panose="020B0604020202020204" pitchFamily="34" charset="0"/>
              </a:rPr>
              <a:t>STANDORTAGENTUR TIROL</a:t>
            </a:r>
            <a:endParaRPr lang="de-DE" spc="50" baseline="0">
              <a:solidFill>
                <a:schemeClr val="accent1"/>
              </a:solidFill>
              <a:latin typeface="Tirol Sans Office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73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.1_leer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DF2135D-6616-5348-B10E-3EEDEAEF56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371" y="682173"/>
            <a:ext cx="1524895" cy="5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62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.2_leer_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89E0B3A8-A87A-6840-8EAC-01C9B612F751}"/>
              </a:ext>
            </a:extLst>
          </p:cNvPr>
          <p:cNvSpPr txBox="1">
            <a:spLocks/>
          </p:cNvSpPr>
          <p:nvPr userDrawn="1"/>
        </p:nvSpPr>
        <p:spPr>
          <a:xfrm>
            <a:off x="3459480" y="6424929"/>
            <a:ext cx="527304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>
                <a:latin typeface="Arial" panose="020B0604020202020204" pitchFamily="34" charset="0"/>
                <a:cs typeface="Arial" panose="020B0604020202020204" pitchFamily="34" charset="0"/>
              </a:rPr>
              <a:t>Cluster-Partnertreffen 2022</a:t>
            </a:r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671BAEAA-760B-EF42-BE62-6BA44CC4E07A}"/>
              </a:ext>
            </a:extLst>
          </p:cNvPr>
          <p:cNvCxnSpPr/>
          <p:nvPr userDrawn="1"/>
        </p:nvCxnSpPr>
        <p:spPr>
          <a:xfrm>
            <a:off x="758190" y="6424928"/>
            <a:ext cx="25946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9D775F30-AD29-614F-B3B9-9F1FCD10AB11}"/>
              </a:ext>
            </a:extLst>
          </p:cNvPr>
          <p:cNvCxnSpPr>
            <a:cxnSpLocks/>
          </p:cNvCxnSpPr>
          <p:nvPr userDrawn="1"/>
        </p:nvCxnSpPr>
        <p:spPr>
          <a:xfrm>
            <a:off x="3459480" y="6423656"/>
            <a:ext cx="52730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90B3D503-B948-CA42-BA31-D8215E8CD839}"/>
              </a:ext>
            </a:extLst>
          </p:cNvPr>
          <p:cNvCxnSpPr>
            <a:cxnSpLocks/>
          </p:cNvCxnSpPr>
          <p:nvPr userDrawn="1"/>
        </p:nvCxnSpPr>
        <p:spPr>
          <a:xfrm>
            <a:off x="8862060" y="6423656"/>
            <a:ext cx="25679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7038FA0E-0CF7-ED4D-9FEA-6E0730B1C78D}"/>
              </a:ext>
            </a:extLst>
          </p:cNvPr>
          <p:cNvSpPr txBox="1">
            <a:spLocks/>
          </p:cNvSpPr>
          <p:nvPr userDrawn="1"/>
        </p:nvSpPr>
        <p:spPr>
          <a:xfrm>
            <a:off x="8862060" y="6424928"/>
            <a:ext cx="256794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>
                <a:latin typeface="Georgia" panose="02040502050405020303" pitchFamily="18" charset="0"/>
                <a:cs typeface="Arial" panose="020B0604020202020204" pitchFamily="34" charset="0"/>
              </a:rPr>
              <a:t>Folie </a:t>
            </a:r>
            <a:fld id="{BCB6EB49-FF74-D041-AACE-DBA3ADBE832D}" type="slidenum">
              <a:rPr lang="de-DE" b="1" smtClean="0">
                <a:latin typeface="Georgia" panose="02040502050405020303" pitchFamily="18" charset="0"/>
                <a:cs typeface="Arial" panose="020B0604020202020204" pitchFamily="34" charset="0"/>
              </a:rPr>
              <a:t>‹Nr.›</a:t>
            </a:fld>
            <a:endParaRPr lang="de-DE" b="1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9312835A-BD99-D44B-8181-90D8A9C8FCEF}"/>
              </a:ext>
            </a:extLst>
          </p:cNvPr>
          <p:cNvSpPr txBox="1">
            <a:spLocks/>
          </p:cNvSpPr>
          <p:nvPr userDrawn="1"/>
        </p:nvSpPr>
        <p:spPr>
          <a:xfrm>
            <a:off x="758190" y="6424928"/>
            <a:ext cx="2571750" cy="21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pc="50" baseline="0">
                <a:solidFill>
                  <a:schemeClr val="accent1"/>
                </a:solidFill>
                <a:latin typeface="Tirol Sans Office" pitchFamily="2" charset="77"/>
                <a:cs typeface="Arial" panose="020B0604020202020204" pitchFamily="34" charset="0"/>
              </a:rPr>
              <a:t>STANDORTAGENTUR TIROL</a:t>
            </a:r>
            <a:endParaRPr lang="de-DE" spc="50" baseline="0">
              <a:solidFill>
                <a:schemeClr val="accent1"/>
              </a:solidFill>
              <a:latin typeface="Tirol Sans Office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78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6.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7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.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DF2135D-6616-5348-B10E-3EEDEAEF56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371" y="682173"/>
            <a:ext cx="1524895" cy="51985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E8DD2D8-7D30-6243-9DF3-FC95319BC136}"/>
              </a:ext>
            </a:extLst>
          </p:cNvPr>
          <p:cNvSpPr txBox="1"/>
          <p:nvPr userDrawn="1"/>
        </p:nvSpPr>
        <p:spPr>
          <a:xfrm>
            <a:off x="674007" y="594000"/>
            <a:ext cx="3121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0" spc="170" baseline="0">
                <a:solidFill>
                  <a:schemeClr val="tx2"/>
                </a:solidFill>
                <a:latin typeface="Tirol Sans Office" pitchFamily="2" charset="77"/>
              </a:rPr>
              <a:t>INNOVATIVES</a:t>
            </a:r>
          </a:p>
          <a:p>
            <a:r>
              <a:rPr lang="de-DE" sz="1600" b="0" i="0" spc="170" baseline="0">
                <a:solidFill>
                  <a:schemeClr val="tx2"/>
                </a:solidFill>
                <a:latin typeface="Tirol Sans Office Light" pitchFamily="2" charset="77"/>
              </a:rPr>
              <a:t>HERZ DER ALPEN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284BDE3-ABB9-584F-888D-395BCD7748AA}"/>
              </a:ext>
            </a:extLst>
          </p:cNvPr>
          <p:cNvSpPr txBox="1"/>
          <p:nvPr userDrawn="1"/>
        </p:nvSpPr>
        <p:spPr>
          <a:xfrm>
            <a:off x="674008" y="6143765"/>
            <a:ext cx="4177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0" spc="50" baseline="0">
                <a:solidFill>
                  <a:schemeClr val="tx1"/>
                </a:solidFill>
                <a:latin typeface="Tirol Sans Office" pitchFamily="2" charset="77"/>
              </a:rPr>
              <a:t>STANDORTAGENTUR</a:t>
            </a:r>
            <a:r>
              <a:rPr lang="de-DE" sz="1600" b="1" i="0" spc="50" baseline="0">
                <a:solidFill>
                  <a:schemeClr val="accent1"/>
                </a:solidFill>
                <a:latin typeface="Tirol Sans Office" pitchFamily="2" charset="77"/>
              </a:rPr>
              <a:t> TIROL</a:t>
            </a:r>
            <a:endParaRPr lang="de-DE" sz="1600" b="1" i="0" spc="50" baseline="0">
              <a:solidFill>
                <a:srgbClr val="FFFFFF"/>
              </a:solidFill>
              <a:latin typeface="Tirol Sans Office" pitchFamily="2" charset="77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D2051BEB-7910-F543-961D-912DA45AF5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008" y="4271737"/>
            <a:ext cx="7355114" cy="1628777"/>
          </a:xfrm>
          <a:effectLst/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Tirol Sans Office Light" pitchFamily="2" charset="77"/>
              </a:defRPr>
            </a:lvl1pPr>
          </a:lstStyle>
          <a:p>
            <a:r>
              <a:rPr lang="de-DE" b="0">
                <a:solidFill>
                  <a:schemeClr val="accent1"/>
                </a:solidFill>
                <a:latin typeface="Tirol Sans Office Light" pitchFamily="2" charset="77"/>
              </a:rPr>
              <a:t>Grazie</a:t>
            </a:r>
            <a:r>
              <a:rPr lang="de-DE" b="0">
                <a:latin typeface="Tirol Sans Office Light" pitchFamily="2" charset="77"/>
              </a:rPr>
              <a:t> per la </a:t>
            </a:r>
            <a:r>
              <a:rPr lang="de-DE" b="0" err="1">
                <a:latin typeface="Tirol Sans Office Light" pitchFamily="2" charset="77"/>
              </a:rPr>
              <a:t>vostra</a:t>
            </a:r>
            <a:r>
              <a:rPr lang="de-DE" b="0">
                <a:latin typeface="Tirol Sans Office Light" pitchFamily="2" charset="77"/>
              </a:rPr>
              <a:t> </a:t>
            </a:r>
            <a:r>
              <a:rPr lang="de-DE" b="0" err="1">
                <a:latin typeface="Tirol Sans Office Light" pitchFamily="2" charset="77"/>
              </a:rPr>
              <a:t>attenzione</a:t>
            </a:r>
            <a:r>
              <a:rPr lang="de-DE" b="0">
                <a:latin typeface="Tirol Sans Office Light" pitchFamily="2" charset="77"/>
              </a:rPr>
              <a:t>!</a:t>
            </a:r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A074AA3-3978-6C4D-81AE-F9EF36B36073}"/>
              </a:ext>
            </a:extLst>
          </p:cNvPr>
          <p:cNvSpPr txBox="1"/>
          <p:nvPr userDrawn="1"/>
        </p:nvSpPr>
        <p:spPr>
          <a:xfrm>
            <a:off x="9902371" y="5582073"/>
            <a:ext cx="205014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/>
            <a:r>
              <a:rPr lang="de-DE" sz="1050" b="1" i="0" spc="50" baseline="0">
                <a:solidFill>
                  <a:schemeClr val="accent1"/>
                </a:solidFill>
                <a:latin typeface="Tirol Sans Office" pitchFamily="2" charset="77"/>
              </a:rPr>
              <a:t>LEBENSRAUM TIROL</a:t>
            </a:r>
          </a:p>
          <a:p>
            <a:pPr marL="108000"/>
            <a:r>
              <a:rPr lang="de-DE" sz="1050" b="1" i="0" spc="50" baseline="0">
                <a:solidFill>
                  <a:schemeClr val="tx2"/>
                </a:solidFill>
                <a:latin typeface="Tirol Sans Office" pitchFamily="2" charset="77"/>
              </a:rPr>
              <a:t>HOLDING</a:t>
            </a:r>
          </a:p>
          <a:p>
            <a:r>
              <a:rPr lang="de-DE" sz="1050" b="0" i="0" spc="50" baseline="0">
                <a:solidFill>
                  <a:schemeClr val="tx1"/>
                </a:solidFill>
                <a:latin typeface="Tirol Sans Office" pitchFamily="2" charset="77"/>
              </a:rPr>
              <a:t>_ TIROL WERBUNG</a:t>
            </a:r>
          </a:p>
          <a:p>
            <a:r>
              <a:rPr lang="de-DE" sz="1050" b="0" i="0" spc="50" baseline="0">
                <a:solidFill>
                  <a:schemeClr val="tx1"/>
                </a:solidFill>
                <a:latin typeface="Tirol Sans Office" pitchFamily="2" charset="77"/>
              </a:rPr>
              <a:t>_ STANDORTAGENTUR TIROL</a:t>
            </a:r>
          </a:p>
          <a:p>
            <a:r>
              <a:rPr lang="de-DE" sz="1050" b="0" i="0" spc="50" baseline="0">
                <a:solidFill>
                  <a:schemeClr val="tx1"/>
                </a:solidFill>
                <a:latin typeface="Tirol Sans Office" pitchFamily="2" charset="77"/>
              </a:rPr>
              <a:t>_ AGRARMARKETING TIROL</a:t>
            </a:r>
          </a:p>
        </p:txBody>
      </p:sp>
    </p:spTree>
    <p:extLst>
      <p:ext uri="{BB962C8B-B14F-4D97-AF65-F5344CB8AC3E}">
        <p14:creationId xmlns:p14="http://schemas.microsoft.com/office/powerpoint/2010/main" val="1872650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7.1_Schlussfolie_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DF2135D-6616-5348-B10E-3EEDEAEF56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371" y="682173"/>
            <a:ext cx="1524895" cy="51985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E8DD2D8-7D30-6243-9DF3-FC95319BC136}"/>
              </a:ext>
            </a:extLst>
          </p:cNvPr>
          <p:cNvSpPr txBox="1"/>
          <p:nvPr userDrawn="1"/>
        </p:nvSpPr>
        <p:spPr>
          <a:xfrm>
            <a:off x="674007" y="594000"/>
            <a:ext cx="3121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0" spc="170" baseline="0">
                <a:solidFill>
                  <a:schemeClr val="tx2"/>
                </a:solidFill>
                <a:latin typeface="Tirol Sans Office" pitchFamily="2" charset="77"/>
              </a:rPr>
              <a:t>CUORE INNOVATIVO</a:t>
            </a:r>
          </a:p>
          <a:p>
            <a:r>
              <a:rPr lang="de-DE" sz="1600" b="0" i="0" spc="170" baseline="0">
                <a:solidFill>
                  <a:schemeClr val="tx2"/>
                </a:solidFill>
                <a:latin typeface="Tirol Sans Office Light" pitchFamily="2" charset="77"/>
              </a:rPr>
              <a:t>DELLE ALPI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284BDE3-ABB9-584F-888D-395BCD7748AA}"/>
              </a:ext>
            </a:extLst>
          </p:cNvPr>
          <p:cNvSpPr txBox="1"/>
          <p:nvPr userDrawn="1"/>
        </p:nvSpPr>
        <p:spPr>
          <a:xfrm>
            <a:off x="674008" y="6143765"/>
            <a:ext cx="4177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0" spc="50" baseline="0">
                <a:solidFill>
                  <a:schemeClr val="tx1"/>
                </a:solidFill>
                <a:latin typeface="Tirol Sans Office" pitchFamily="2" charset="77"/>
              </a:rPr>
              <a:t>STANDORTAGENTUR</a:t>
            </a:r>
            <a:r>
              <a:rPr lang="de-DE" sz="1600" b="1" i="0" spc="50" baseline="0">
                <a:solidFill>
                  <a:schemeClr val="accent1"/>
                </a:solidFill>
                <a:latin typeface="Tirol Sans Office" pitchFamily="2" charset="77"/>
              </a:rPr>
              <a:t> TIROL</a:t>
            </a:r>
            <a:endParaRPr lang="de-DE" sz="1600" b="1" i="0" spc="50" baseline="0">
              <a:solidFill>
                <a:srgbClr val="FFFFFF"/>
              </a:solidFill>
              <a:latin typeface="Tirol Sans Office" pitchFamily="2" charset="77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D2051BEB-7910-F543-961D-912DA45AF5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008" y="4271737"/>
            <a:ext cx="7355114" cy="1628777"/>
          </a:xfrm>
          <a:effectLst/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Tirol Sans Office Light" pitchFamily="2" charset="77"/>
              </a:defRPr>
            </a:lvl1pPr>
          </a:lstStyle>
          <a:p>
            <a:r>
              <a:rPr lang="de-DE"/>
              <a:t>Vielen Dank für Ihre Aufmerksamkeit!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A074AA3-3978-6C4D-81AE-F9EF36B36073}"/>
              </a:ext>
            </a:extLst>
          </p:cNvPr>
          <p:cNvSpPr txBox="1"/>
          <p:nvPr userDrawn="1"/>
        </p:nvSpPr>
        <p:spPr>
          <a:xfrm>
            <a:off x="9902371" y="5582073"/>
            <a:ext cx="205014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/>
            <a:r>
              <a:rPr lang="de-DE" sz="1050" b="1" i="0" spc="50" baseline="0">
                <a:solidFill>
                  <a:schemeClr val="accent1"/>
                </a:solidFill>
                <a:latin typeface="Tirol Sans Office" pitchFamily="2" charset="77"/>
              </a:rPr>
              <a:t>LEBENSRAUM TIROL</a:t>
            </a:r>
          </a:p>
          <a:p>
            <a:pPr marL="108000"/>
            <a:r>
              <a:rPr lang="de-DE" sz="1050" b="1" i="0" spc="50" baseline="0">
                <a:solidFill>
                  <a:schemeClr val="tx2"/>
                </a:solidFill>
                <a:latin typeface="Tirol Sans Office" pitchFamily="2" charset="77"/>
              </a:rPr>
              <a:t>HOLDING</a:t>
            </a:r>
          </a:p>
          <a:p>
            <a:r>
              <a:rPr lang="de-DE" sz="1050" b="0" i="0" spc="50" baseline="0">
                <a:solidFill>
                  <a:schemeClr val="tx1"/>
                </a:solidFill>
                <a:latin typeface="Tirol Sans Office" pitchFamily="2" charset="77"/>
              </a:rPr>
              <a:t>_ TIROL WERBUNG</a:t>
            </a:r>
          </a:p>
          <a:p>
            <a:r>
              <a:rPr lang="de-DE" sz="1050" b="0" i="0" spc="50" baseline="0">
                <a:solidFill>
                  <a:schemeClr val="tx1"/>
                </a:solidFill>
                <a:latin typeface="Tirol Sans Office" pitchFamily="2" charset="77"/>
              </a:rPr>
              <a:t>_ STANDORTAGENTUR TIROL</a:t>
            </a:r>
          </a:p>
          <a:p>
            <a:r>
              <a:rPr lang="de-DE" sz="1050" b="0" i="0" spc="50" baseline="0">
                <a:solidFill>
                  <a:schemeClr val="tx1"/>
                </a:solidFill>
                <a:latin typeface="Tirol Sans Office" pitchFamily="2" charset="77"/>
              </a:rPr>
              <a:t>_ AGRARMARKETING TIROL</a:t>
            </a:r>
          </a:p>
        </p:txBody>
      </p:sp>
    </p:spTree>
    <p:extLst>
      <p:ext uri="{BB962C8B-B14F-4D97-AF65-F5344CB8AC3E}">
        <p14:creationId xmlns:p14="http://schemas.microsoft.com/office/powerpoint/2010/main" val="2065862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ld ganz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-1189" y="260464"/>
            <a:ext cx="11904000" cy="6346800"/>
          </a:xfrm>
          <a:prstGeom prst="rect">
            <a:avLst/>
          </a:prstGeom>
          <a:solidFill>
            <a:schemeClr val="accent2"/>
          </a:solidFill>
        </p:spPr>
        <p:txBody>
          <a:bodyPr bIns="1692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 baseline="0"/>
            </a:lvl1pPr>
          </a:lstStyle>
          <a:p>
            <a:r>
              <a:rPr lang="de-DE"/>
              <a:t>Fügen Sie hier ein Bild in den Platzhalter ein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527383" y="4609304"/>
            <a:ext cx="10944619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Standortagentur Tirol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Cluster-Partnertreffen 2022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8BF04F-11F2-42DC-80C9-F75D0719A708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109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01.2_Titel mit Bild dunkel_innoHe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8C8DC-4379-415F-86E9-004FCEE6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Standortagentur Tirol</a:t>
            </a:r>
            <a:endParaRPr lang="de-AT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0452DD-ECC9-4356-B60A-231EACE8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AT" noProof="0"/>
              <a:t>Titel Präsentation – XXXXX – TT.MM.JJJJ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74951A2-4916-4C25-8AE9-B6D7887C2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371" y="682173"/>
            <a:ext cx="1524895" cy="51985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B3D7901-11E6-4C5D-ADD6-817FCD6350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57615"/>
            <a:ext cx="9902371" cy="5100385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AT" noProof="0"/>
              <a:t>Bild nach dem Austausch wieder im Hintergrund anordnen. Auf neuen Folien den Schriftzug STANDORTAGENTUR TIROL bitte in den Textplatzhalter eingeben und Weiß-Rot formatieren.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D24E0D-943F-4721-A5AE-54052C2A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800" y="2841206"/>
            <a:ext cx="7355114" cy="2387600"/>
          </a:xfrm>
        </p:spPr>
        <p:txBody>
          <a:bodyPr lIns="0" anchor="b"/>
          <a:lstStyle>
            <a:lvl1pPr algn="l">
              <a:lnSpc>
                <a:spcPts val="4800"/>
              </a:lnSpc>
              <a:defRPr sz="4600" b="0" cap="all" spc="500" baseline="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AT" noProof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29BB8C-5938-42E7-9C98-EA6FF8107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800" y="5208709"/>
            <a:ext cx="7355114" cy="937090"/>
          </a:xfrm>
        </p:spPr>
        <p:txBody>
          <a:bodyPr l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de-AT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3ED5CEB-39D1-481B-B0F3-F8F36F6A69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66800" y="6191390"/>
            <a:ext cx="2775248" cy="246221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sz="160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AT" noProof="0"/>
              <a:t>STANDORTAGENTUR Tirol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9A0F5EC-080C-E8DC-8F15-9CD6BA50FBF3}"/>
              </a:ext>
            </a:extLst>
          </p:cNvPr>
          <p:cNvSpPr txBox="1"/>
          <p:nvPr userDrawn="1"/>
        </p:nvSpPr>
        <p:spPr>
          <a:xfrm>
            <a:off x="674008" y="607156"/>
            <a:ext cx="205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0" spc="170" baseline="0">
                <a:solidFill>
                  <a:schemeClr val="tx2"/>
                </a:solidFill>
                <a:latin typeface="Tirol Sans Office" pitchFamily="2" charset="77"/>
              </a:rPr>
              <a:t>INNOVATIVES</a:t>
            </a:r>
          </a:p>
          <a:p>
            <a:r>
              <a:rPr lang="de-DE" sz="1600" b="0" i="0" spc="170" baseline="0">
                <a:solidFill>
                  <a:schemeClr val="tx2"/>
                </a:solidFill>
                <a:latin typeface="Tirol Sans Office Light" pitchFamily="2" charset="77"/>
              </a:rPr>
              <a:t>HERZ DER ALPEN</a:t>
            </a:r>
          </a:p>
        </p:txBody>
      </p:sp>
    </p:spTree>
    <p:extLst>
      <p:ext uri="{BB962C8B-B14F-4D97-AF65-F5344CB8AC3E}">
        <p14:creationId xmlns:p14="http://schemas.microsoft.com/office/powerpoint/2010/main" val="32008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1.3_Titel mit 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8C8DC-4379-415F-86E9-004FCEE6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Standortagentur Tirol</a:t>
            </a:r>
            <a:endParaRPr lang="de-AT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0452DD-ECC9-4356-B60A-231EACE8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AT" noProof="0"/>
              <a:t>Titel Präsentation – XXXXX – TT.MM.JJJJ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970311D-38D7-420D-A6A0-0F503EEABAC8}"/>
              </a:ext>
            </a:extLst>
          </p:cNvPr>
          <p:cNvSpPr txBox="1"/>
          <p:nvPr/>
        </p:nvSpPr>
        <p:spPr>
          <a:xfrm>
            <a:off x="766800" y="892044"/>
            <a:ext cx="20501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600" b="1" i="0" spc="170" baseline="0" noProof="0">
                <a:solidFill>
                  <a:schemeClr val="tx2"/>
                </a:solidFill>
                <a:latin typeface="Tirol Sans Office" pitchFamily="2" charset="77"/>
              </a:rPr>
              <a:t>HERZ</a:t>
            </a:r>
            <a:r>
              <a:rPr lang="de-AT" sz="1600" spc="170" baseline="0" noProof="0">
                <a:solidFill>
                  <a:schemeClr val="tx2"/>
                </a:solidFill>
                <a:latin typeface="Tirol Sans Office" pitchFamily="2" charset="77"/>
              </a:rPr>
              <a:t> </a:t>
            </a:r>
            <a:r>
              <a:rPr lang="de-AT" sz="1600" b="0" i="0" spc="170" baseline="0" noProof="0">
                <a:solidFill>
                  <a:schemeClr val="tx2"/>
                </a:solidFill>
                <a:latin typeface="Tirol Sans Office" pitchFamily="2" charset="77"/>
              </a:rPr>
              <a:t>DER ALPEN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74951A2-4916-4C25-8AE9-B6D7887C2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371" y="682173"/>
            <a:ext cx="1524895" cy="51985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B3D7901-11E6-4C5D-ADD6-817FCD6350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57615"/>
            <a:ext cx="9902371" cy="5100385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AT" noProof="0"/>
              <a:t>Bild nach dem Austausch wieder im Hintergrund anordnen. Auf neuen Folien den Schriftzug STANDORTAGENTUR TIROL bitte in den Textplatzhalter eingeben und Schwarz-Rot formatieren.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D24E0D-943F-4721-A5AE-54052C2A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800" y="2841206"/>
            <a:ext cx="7355114" cy="2387600"/>
          </a:xfrm>
        </p:spPr>
        <p:txBody>
          <a:bodyPr lIns="0" anchor="b"/>
          <a:lstStyle>
            <a:lvl1pPr algn="l">
              <a:lnSpc>
                <a:spcPts val="4800"/>
              </a:lnSpc>
              <a:defRPr sz="4600" b="0" cap="all" spc="500" baseline="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AT" noProof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29BB8C-5938-42E7-9C98-EA6FF8107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800" y="5208709"/>
            <a:ext cx="7355114" cy="937090"/>
          </a:xfrm>
        </p:spPr>
        <p:txBody>
          <a:bodyPr l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de-AT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3ED5CEB-39D1-481B-B0F3-F8F36F6A69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66800" y="6191390"/>
            <a:ext cx="2775248" cy="246221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sz="160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AT" noProof="0"/>
              <a:t>STANDORTAGENTUR Tirol</a:t>
            </a:r>
          </a:p>
        </p:txBody>
      </p:sp>
    </p:spTree>
    <p:extLst>
      <p:ext uri="{BB962C8B-B14F-4D97-AF65-F5344CB8AC3E}">
        <p14:creationId xmlns:p14="http://schemas.microsoft.com/office/powerpoint/2010/main" val="258452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01.3_Titel mit Bild hell_digiHe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48C8DC-4379-415F-86E9-004FCEE6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Standortagentur Tirol</a:t>
            </a:r>
            <a:endParaRPr lang="de-AT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0452DD-ECC9-4356-B60A-231EACE8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AT" noProof="0"/>
              <a:t>Titel Präsentation – XXXXX – TT.MM.JJJJ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74951A2-4916-4C25-8AE9-B6D7887C2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371" y="682173"/>
            <a:ext cx="1524895" cy="51985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B3D7901-11E6-4C5D-ADD6-817FCD6350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57615"/>
            <a:ext cx="9902371" cy="5100385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AT" noProof="0"/>
              <a:t>Bild nach dem Austausch wieder im Hintergrund anordnen. Auf neuen Folien den Schriftzug STANDORTAGENTUR TIROL bitte in den Textplatzhalter eingeben und Schwarz-Rot formatieren.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D24E0D-943F-4721-A5AE-54052C2A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800" y="2841206"/>
            <a:ext cx="7355114" cy="2387600"/>
          </a:xfrm>
        </p:spPr>
        <p:txBody>
          <a:bodyPr lIns="0" anchor="b"/>
          <a:lstStyle>
            <a:lvl1pPr algn="l">
              <a:lnSpc>
                <a:spcPts val="4800"/>
              </a:lnSpc>
              <a:defRPr sz="4600" b="0" cap="all" spc="500" baseline="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AT" noProof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29BB8C-5938-42E7-9C98-EA6FF8107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800" y="5208709"/>
            <a:ext cx="7355114" cy="937090"/>
          </a:xfrm>
        </p:spPr>
        <p:txBody>
          <a:bodyPr l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de-AT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3ED5CEB-39D1-481B-B0F3-F8F36F6A69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66800" y="6191390"/>
            <a:ext cx="2775248" cy="246221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spcAft>
                <a:spcPts val="0"/>
              </a:spcAft>
              <a:buNone/>
              <a:defRPr sz="160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AT" noProof="0"/>
              <a:t>STANDORTAGENTUR Tirol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0F73971-8AD9-531A-2F44-F73D218A527A}"/>
              </a:ext>
            </a:extLst>
          </p:cNvPr>
          <p:cNvSpPr txBox="1"/>
          <p:nvPr userDrawn="1"/>
        </p:nvSpPr>
        <p:spPr>
          <a:xfrm>
            <a:off x="674008" y="607156"/>
            <a:ext cx="205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i="0" spc="170" baseline="0">
                <a:solidFill>
                  <a:schemeClr val="tx2"/>
                </a:solidFill>
                <a:latin typeface="Tirol Sans Office" pitchFamily="2" charset="77"/>
              </a:rPr>
              <a:t>DIGITALES</a:t>
            </a:r>
          </a:p>
          <a:p>
            <a:r>
              <a:rPr lang="de-DE" sz="1600" b="0" i="0" spc="170" baseline="0">
                <a:solidFill>
                  <a:schemeClr val="tx2"/>
                </a:solidFill>
                <a:latin typeface="Tirol Sans Office Light" pitchFamily="2" charset="77"/>
              </a:rPr>
              <a:t>HERZ DER ALPEN</a:t>
            </a:r>
          </a:p>
        </p:txBody>
      </p:sp>
    </p:spTree>
    <p:extLst>
      <p:ext uri="{BB962C8B-B14F-4D97-AF65-F5344CB8AC3E}">
        <p14:creationId xmlns:p14="http://schemas.microsoft.com/office/powerpoint/2010/main" val="277533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5E5E97C9-F501-4639-B66C-A477CFCE098A}"/>
              </a:ext>
            </a:extLst>
          </p:cNvPr>
          <p:cNvSpPr txBox="1"/>
          <p:nvPr/>
        </p:nvSpPr>
        <p:spPr>
          <a:xfrm>
            <a:off x="8862059" y="6424929"/>
            <a:ext cx="2567940" cy="212091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AT" sz="800" noProof="0"/>
              <a:t>Folie </a:t>
            </a:r>
            <a:fld id="{189223DE-1E58-483D-B74F-F0BE108DA639}" type="slidenum">
              <a:rPr lang="de-AT" sz="800" noProof="0" smtClean="0"/>
              <a:pPr algn="ctr"/>
              <a:t>‹Nr.›</a:t>
            </a:fld>
            <a:endParaRPr lang="de-AT" sz="800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276D17-D0D9-4823-A424-CFEA27C1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424929"/>
            <a:ext cx="2448000" cy="21209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8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/>
              <a:t>Standortagentur Tirol</a:t>
            </a:r>
            <a:endParaRPr lang="de-AT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ADCE28-F625-4A67-BB4E-F8FBCCE446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5196" y="6424929"/>
            <a:ext cx="5273040" cy="21209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dirty="0"/>
              <a:t>Steuerungsgruppensitzung – 11. Dezember 2023</a:t>
            </a:r>
          </a:p>
        </p:txBody>
      </p:sp>
      <p:cxnSp>
        <p:nvCxnSpPr>
          <p:cNvPr id="7" name="Gerade Verbindung 10">
            <a:extLst>
              <a:ext uri="{FF2B5EF4-FFF2-40B4-BE49-F238E27FC236}">
                <a16:creationId xmlns:a16="http://schemas.microsoft.com/office/drawing/2014/main" id="{D6C60596-8546-4ECC-8F78-D5DB02102563}"/>
              </a:ext>
            </a:extLst>
          </p:cNvPr>
          <p:cNvCxnSpPr>
            <a:cxnSpLocks/>
          </p:cNvCxnSpPr>
          <p:nvPr/>
        </p:nvCxnSpPr>
        <p:spPr>
          <a:xfrm>
            <a:off x="766763" y="6424928"/>
            <a:ext cx="25946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2">
            <a:extLst>
              <a:ext uri="{FF2B5EF4-FFF2-40B4-BE49-F238E27FC236}">
                <a16:creationId xmlns:a16="http://schemas.microsoft.com/office/drawing/2014/main" id="{EAC1B947-283B-4786-8E2F-13773623EB66}"/>
              </a:ext>
            </a:extLst>
          </p:cNvPr>
          <p:cNvCxnSpPr>
            <a:cxnSpLocks/>
          </p:cNvCxnSpPr>
          <p:nvPr/>
        </p:nvCxnSpPr>
        <p:spPr>
          <a:xfrm>
            <a:off x="3475197" y="6424928"/>
            <a:ext cx="52730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13">
            <a:extLst>
              <a:ext uri="{FF2B5EF4-FFF2-40B4-BE49-F238E27FC236}">
                <a16:creationId xmlns:a16="http://schemas.microsoft.com/office/drawing/2014/main" id="{A1970B1D-7168-4A53-A5D6-C6A5852AF8CF}"/>
              </a:ext>
            </a:extLst>
          </p:cNvPr>
          <p:cNvCxnSpPr>
            <a:cxnSpLocks/>
          </p:cNvCxnSpPr>
          <p:nvPr/>
        </p:nvCxnSpPr>
        <p:spPr>
          <a:xfrm>
            <a:off x="8862060" y="6424928"/>
            <a:ext cx="25679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A653707-38CF-4ECE-B00B-9B16DE4AE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96795"/>
            <a:ext cx="9784714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AT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451CFB-77BB-487F-B7DE-81D4B0725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2523" y="1808165"/>
            <a:ext cx="8957527" cy="41767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661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95" r:id="rId3"/>
    <p:sldLayoutId id="2147483694" r:id="rId4"/>
    <p:sldLayoutId id="2147483664" r:id="rId5"/>
    <p:sldLayoutId id="2147483684" r:id="rId6"/>
    <p:sldLayoutId id="2147483689" r:id="rId7"/>
    <p:sldLayoutId id="2147483665" r:id="rId8"/>
    <p:sldLayoutId id="2147483685" r:id="rId9"/>
    <p:sldLayoutId id="2147483690" r:id="rId10"/>
    <p:sldLayoutId id="2147483697" r:id="rId11"/>
    <p:sldLayoutId id="2147483696" r:id="rId12"/>
    <p:sldLayoutId id="2147483666" r:id="rId13"/>
    <p:sldLayoutId id="2147483667" r:id="rId14"/>
    <p:sldLayoutId id="2147483668" r:id="rId15"/>
    <p:sldLayoutId id="2147483680" r:id="rId16"/>
    <p:sldLayoutId id="2147483660" r:id="rId17"/>
    <p:sldLayoutId id="2147483661" r:id="rId18"/>
    <p:sldLayoutId id="2147483662" r:id="rId19"/>
    <p:sldLayoutId id="2147483663" r:id="rId20"/>
    <p:sldLayoutId id="2147483650" r:id="rId21"/>
    <p:sldLayoutId id="2147483654" r:id="rId22"/>
    <p:sldLayoutId id="2147483669" r:id="rId23"/>
    <p:sldLayoutId id="2147483670" r:id="rId24"/>
    <p:sldLayoutId id="2147483673" r:id="rId25"/>
    <p:sldLayoutId id="2147483674" r:id="rId26"/>
    <p:sldLayoutId id="2147483677" r:id="rId27"/>
    <p:sldLayoutId id="2147483681" r:id="rId28"/>
    <p:sldLayoutId id="2147483675" r:id="rId29"/>
    <p:sldLayoutId id="2147483676" r:id="rId30"/>
    <p:sldLayoutId id="2147483655" r:id="rId31"/>
    <p:sldLayoutId id="2147483671" r:id="rId32"/>
    <p:sldLayoutId id="2147483672" r:id="rId33"/>
    <p:sldLayoutId id="2147483678" r:id="rId34"/>
    <p:sldLayoutId id="2147483686" r:id="rId35"/>
    <p:sldLayoutId id="2147483693" r:id="rId36"/>
    <p:sldLayoutId id="2147483679" r:id="rId37"/>
    <p:sldLayoutId id="2147483687" r:id="rId38"/>
    <p:sldLayoutId id="2147483692" r:id="rId39"/>
    <p:sldLayoutId id="2147483682" r:id="rId40"/>
    <p:sldLayoutId id="2147483688" r:id="rId41"/>
    <p:sldLayoutId id="2147483691" r:id="rId42"/>
    <p:sldLayoutId id="2147483727" r:id="rId4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ts val="3340"/>
        </a:lnSpc>
        <a:spcBef>
          <a:spcPct val="0"/>
        </a:spcBef>
        <a:buNone/>
        <a:defRPr sz="32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3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3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ts val="2300"/>
        </a:lnSpc>
        <a:spcBef>
          <a:spcPts val="0"/>
        </a:spcBef>
        <a:spcAft>
          <a:spcPts val="1000"/>
        </a:spcAft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lnSpc>
          <a:spcPts val="2300"/>
        </a:lnSpc>
        <a:spcBef>
          <a:spcPts val="0"/>
        </a:spcBef>
        <a:spcAft>
          <a:spcPts val="1000"/>
        </a:spcAft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914400" rtl="0" eaLnBrk="1" latinLnBrk="0" hangingPunct="1">
        <a:lnSpc>
          <a:spcPts val="2300"/>
        </a:lnSpc>
        <a:spcBef>
          <a:spcPts val="0"/>
        </a:spcBef>
        <a:spcAft>
          <a:spcPts val="1000"/>
        </a:spcAft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455">
          <p15:clr>
            <a:srgbClr val="FBAE40"/>
          </p15:clr>
        </p15:guide>
        <p15:guide id="3" pos="1005">
          <p15:clr>
            <a:srgbClr val="FBAE40"/>
          </p15:clr>
        </p15:guide>
        <p15:guide id="4" pos="6652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368">
          <p15:clr>
            <a:srgbClr val="FBAE40"/>
          </p15:clr>
        </p15:guide>
        <p15:guide id="9" orient="horz" pos="3770">
          <p15:clr>
            <a:srgbClr val="FBAE40"/>
          </p15:clr>
        </p15:guide>
        <p15:guide id="10" pos="483">
          <p15:clr>
            <a:srgbClr val="FBAE40"/>
          </p15:clr>
        </p15:guide>
        <p15:guide id="11" pos="7197">
          <p15:clr>
            <a:srgbClr val="FBAE4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21C66AE-0B91-1E4F-BE15-E75013B27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4750B9-55F3-714D-961B-E5E54709B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41FCA0-3153-5B47-8992-E6CB087C9C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Standortagentur Tirol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C51E28-C443-FA4B-B8A0-489BCBCAB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Cluster-Partnertreffen 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EBF1C5-B8AC-2340-8320-CD6AEF2EA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C8C3D-99D8-AE4C-BD3D-1E86C3794A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962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</p:sldLayoutIdLst>
  <p:hf sldNum="0" hdr="0"/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4600" b="1" i="0" kern="1200" cap="all" spc="500" baseline="0">
          <a:solidFill>
            <a:schemeClr val="tx1"/>
          </a:solidFill>
          <a:latin typeface="Tirol Sans Office" pitchFamily="2" charset="77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SzPct val="6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12000" indent="-180000" algn="l" defTabSz="914400" rtl="0" eaLnBrk="1" latinLnBrk="0" hangingPunct="1">
        <a:lnSpc>
          <a:spcPct val="100000"/>
        </a:lnSpc>
        <a:spcBef>
          <a:spcPts val="500"/>
        </a:spcBef>
        <a:buSzPct val="6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972000" indent="-180000" algn="l" defTabSz="914400" rtl="0" eaLnBrk="1" latinLnBrk="0" hangingPunct="1">
        <a:lnSpc>
          <a:spcPct val="100000"/>
        </a:lnSpc>
        <a:spcBef>
          <a:spcPts val="500"/>
        </a:spcBef>
        <a:buSzPct val="60000"/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Systemschrift Normal"/>
        <a:buChar char="✕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Systemschrift Normal"/>
        <a:buChar char="✕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hyperlink" Target="mailto:roman.seyyed@standort-tirol.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DF4A2-7A88-54FA-B088-1FDE31BB5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4A3E7FF-FE2F-9770-F0F7-63C0AE3F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Standortagentur Tirol</a:t>
            </a:r>
            <a:endParaRPr lang="de-AT">
              <a:solidFill>
                <a:schemeClr val="tx1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E9EA321-4F15-B209-B75C-A3890F5F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KI Pitching Innsbruck – 24. Februar 2026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1206803-50A8-62B7-AC93-AB9BF2FAB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96794"/>
            <a:ext cx="6960976" cy="864000"/>
          </a:xfrm>
        </p:spPr>
        <p:txBody>
          <a:bodyPr/>
          <a:lstStyle/>
          <a:p>
            <a:r>
              <a:rPr lang="de-DE"/>
              <a:t>Digitalisierung betrifft uns alle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9F42C91-EA50-41FD-3B44-73A18C5FF8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762" y="1808164"/>
            <a:ext cx="5693747" cy="417671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de-DE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… Wissensaustausch und der Kommunikation zwischen Unternehmen, wissenschaftlichen Einrichtungen und öffentlichen Institutionen.</a:t>
            </a:r>
          </a:p>
          <a:p>
            <a:pPr>
              <a:spcAft>
                <a:spcPts val="0"/>
              </a:spcAft>
            </a:pPr>
            <a:endParaRPr lang="de-AT" dirty="0">
              <a:solidFill>
                <a:srgbClr val="1D1E22"/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rgbClr val="1D1E22"/>
                </a:solidFill>
              </a:rPr>
              <a:t>Bündelung</a:t>
            </a:r>
            <a:r>
              <a:rPr lang="de-AT" dirty="0">
                <a:solidFill>
                  <a:srgbClr val="1D1E22"/>
                </a:solidFill>
              </a:rPr>
              <a:t> aller Digitalisierungsmaßnahmen am Standort Tirol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rgbClr val="1D1E22"/>
                </a:solidFill>
              </a:rPr>
              <a:t>Bewusstseinsbildung</a:t>
            </a:r>
            <a:r>
              <a:rPr lang="de-AT" dirty="0">
                <a:solidFill>
                  <a:srgbClr val="1D1E22"/>
                </a:solidFill>
              </a:rPr>
              <a:t> im Bereich digitaler Transformation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rgbClr val="1D1E22"/>
                </a:solidFill>
              </a:rPr>
              <a:t>Vernetzung und Präsentation </a:t>
            </a:r>
            <a:r>
              <a:rPr lang="de-AT" dirty="0">
                <a:solidFill>
                  <a:srgbClr val="1D1E22"/>
                </a:solidFill>
              </a:rPr>
              <a:t>relevanter </a:t>
            </a:r>
            <a:r>
              <a:rPr lang="de-AT" dirty="0" err="1">
                <a:solidFill>
                  <a:srgbClr val="1D1E22"/>
                </a:solidFill>
              </a:rPr>
              <a:t>Digitalisierungsakteur:innen</a:t>
            </a:r>
            <a:endParaRPr lang="de-AT" dirty="0">
              <a:solidFill>
                <a:srgbClr val="1D1E22"/>
              </a:solidFill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rgbClr val="1D1E22"/>
                </a:solidFill>
              </a:rPr>
              <a:t>Beratungsangebot</a:t>
            </a:r>
            <a:r>
              <a:rPr lang="de-AT" dirty="0">
                <a:solidFill>
                  <a:srgbClr val="1D1E22"/>
                </a:solidFill>
              </a:rPr>
              <a:t> in den Bereichen Förderung, </a:t>
            </a:r>
            <a:br>
              <a:rPr lang="de-AT" dirty="0">
                <a:solidFill>
                  <a:srgbClr val="1D1E22"/>
                </a:solidFill>
              </a:rPr>
            </a:br>
            <a:r>
              <a:rPr lang="de-AT" dirty="0">
                <a:solidFill>
                  <a:srgbClr val="1D1E22"/>
                </a:solidFill>
              </a:rPr>
              <a:t>Kooperation und Qualifizierung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srgbClr val="1D1E22"/>
                </a:solidFill>
              </a:rPr>
              <a:t>Information, Know-how Transfer und </a:t>
            </a:r>
            <a:br>
              <a:rPr lang="de-AT" b="1" dirty="0">
                <a:solidFill>
                  <a:srgbClr val="1D1E22"/>
                </a:solidFill>
              </a:rPr>
            </a:br>
            <a:r>
              <a:rPr lang="de-AT" b="1" dirty="0">
                <a:solidFill>
                  <a:srgbClr val="1D1E22"/>
                </a:solidFill>
              </a:rPr>
              <a:t>Austausch </a:t>
            </a:r>
            <a:r>
              <a:rPr lang="de-AT" dirty="0">
                <a:solidFill>
                  <a:srgbClr val="1D1E22"/>
                </a:solidFill>
              </a:rPr>
              <a:t>über diverse Formate</a:t>
            </a:r>
          </a:p>
          <a:p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C6E706A-E970-02B8-BC26-9A2AEDA170DC}"/>
              </a:ext>
            </a:extLst>
          </p:cNvPr>
          <p:cNvGrpSpPr/>
          <p:nvPr/>
        </p:nvGrpSpPr>
        <p:grpSpPr>
          <a:xfrm>
            <a:off x="6609806" y="2150004"/>
            <a:ext cx="4815431" cy="3493029"/>
            <a:chOff x="8147208" y="3220627"/>
            <a:chExt cx="3835399" cy="2782131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3206AD4C-1560-4D9B-6E50-4F70ECEC4DDB}"/>
                </a:ext>
              </a:extLst>
            </p:cNvPr>
            <p:cNvSpPr/>
            <p:nvPr/>
          </p:nvSpPr>
          <p:spPr>
            <a:xfrm>
              <a:off x="8756868" y="3691154"/>
              <a:ext cx="2185147" cy="218514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6C6E7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</a:t>
              </a:r>
            </a:p>
          </p:txBody>
        </p:sp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8FE5CF5D-11EE-4FFD-836D-D75EC8C291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0603" y="4083972"/>
              <a:ext cx="403959" cy="403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89E71EBD-F748-2BE8-C0E8-9167ED0D69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5764" y="4075880"/>
              <a:ext cx="996843" cy="330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2CCDD888-78E6-E36D-03A5-51C8ED9E62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0983" y="5684368"/>
              <a:ext cx="959664" cy="191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54908176-23C4-32D7-D319-23FB18D758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9266373" y="3220627"/>
              <a:ext cx="890412" cy="336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43F6A7FD-B16D-0557-322F-5C2B174FB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8147208" y="5610200"/>
              <a:ext cx="890412" cy="392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5ADF65AA-FC0B-957C-45D1-41DB75D34C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582" y="3853432"/>
            <a:ext cx="2316634" cy="43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08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3913A5A0-6ADA-5CEF-280C-BD2359DD3C1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 r="9154"/>
          <a:stretch/>
        </p:blipFill>
        <p:spPr>
          <a:xfrm>
            <a:off x="1287756" y="2040294"/>
            <a:ext cx="2343439" cy="2151489"/>
          </a:xfrm>
          <a:noFill/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6E9B20E-9530-4392-83F2-4587F3E08D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73909" y="4014240"/>
            <a:ext cx="4817800" cy="197063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AT" sz="1800"/>
              <a:t>Ihr Ansprechpartner:</a:t>
            </a:r>
          </a:p>
          <a:p>
            <a:pPr lvl="1">
              <a:spcAft>
                <a:spcPts val="600"/>
              </a:spcAft>
            </a:pPr>
            <a:r>
              <a:rPr lang="de-AT" sz="1800"/>
              <a:t>Roman Seyyed</a:t>
            </a:r>
          </a:p>
          <a:p>
            <a:pPr lvl="1">
              <a:spcAft>
                <a:spcPts val="600"/>
              </a:spcAft>
            </a:pPr>
            <a:r>
              <a:rPr lang="de-AT" sz="1800" err="1"/>
              <a:t>digital.tirol</a:t>
            </a:r>
            <a:r>
              <a:rPr lang="de-AT" sz="1800"/>
              <a:t>, DIH-West</a:t>
            </a:r>
          </a:p>
          <a:p>
            <a:pPr lvl="2">
              <a:spcAft>
                <a:spcPts val="600"/>
              </a:spcAft>
            </a:pPr>
            <a:endParaRPr lang="de-AT" sz="1800"/>
          </a:p>
          <a:p>
            <a:pPr lvl="2">
              <a:spcAft>
                <a:spcPts val="600"/>
              </a:spcAft>
            </a:pPr>
            <a:r>
              <a:rPr lang="de-AT" sz="1800"/>
              <a:t>T: +43 676 8431 01 233</a:t>
            </a:r>
          </a:p>
          <a:p>
            <a:pPr lvl="2">
              <a:spcAft>
                <a:spcPts val="600"/>
              </a:spcAft>
            </a:pPr>
            <a:r>
              <a:rPr lang="de-AT" sz="1800"/>
              <a:t>M: </a:t>
            </a:r>
            <a:r>
              <a:rPr lang="de-AT" sz="180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roman.seyyed@standort-tirol.at</a:t>
            </a:r>
            <a:endParaRPr lang="de-AT" sz="1800">
              <a:solidFill>
                <a:schemeClr val="accent1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F3913B-3196-4E10-B38D-0701900C3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/>
              <a:t>Standortagentur Tirol</a:t>
            </a:r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38DD93-4E85-435D-9CCB-C33F35BD7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AT"/>
              <a:t>Titel Präsentation – XXXXX – TT.MM.JJJJ</a:t>
            </a:r>
          </a:p>
        </p:txBody>
      </p:sp>
    </p:spTree>
    <p:extLst>
      <p:ext uri="{BB962C8B-B14F-4D97-AF65-F5344CB8AC3E}">
        <p14:creationId xmlns:p14="http://schemas.microsoft.com/office/powerpoint/2010/main" val="2883933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BENSRAUM TIROL">
  <a:themeElements>
    <a:clrScheme name="Benutzerdefiniert 2">
      <a:dk1>
        <a:srgbClr val="000000"/>
      </a:dk1>
      <a:lt1>
        <a:srgbClr val="FFFFFF"/>
      </a:lt1>
      <a:dk2>
        <a:srgbClr val="6C6E74"/>
      </a:dk2>
      <a:lt2>
        <a:srgbClr val="B5B8BF"/>
      </a:lt2>
      <a:accent1>
        <a:srgbClr val="B51F1F"/>
      </a:accent1>
      <a:accent2>
        <a:srgbClr val="DA96C1"/>
      </a:accent2>
      <a:accent3>
        <a:srgbClr val="85B9E5"/>
      </a:accent3>
      <a:accent4>
        <a:srgbClr val="00786B"/>
      </a:accent4>
      <a:accent5>
        <a:srgbClr val="8FA924"/>
      </a:accent5>
      <a:accent6>
        <a:srgbClr val="EE7007"/>
      </a:accent6>
      <a:hlink>
        <a:srgbClr val="A6A7AC"/>
      </a:hlink>
      <a:folHlink>
        <a:srgbClr val="6C6E74"/>
      </a:folHlink>
    </a:clrScheme>
    <a:fontScheme name="Lebensraum Tirol">
      <a:majorFont>
        <a:latin typeface="Tirol Sans Office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105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05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8E13FA9D-A762-44A8-82A0-061CC965F7BA}" vid="{C626069F-E8CA-4D56-9E9A-6A683538EBAA}"/>
    </a:ext>
  </a:extLst>
</a:theme>
</file>

<file path=ppt/theme/theme2.xml><?xml version="1.0" encoding="utf-8"?>
<a:theme xmlns:a="http://schemas.openxmlformats.org/drawingml/2006/main" name="Benutzerdefiniertes Design">
  <a:themeElements>
    <a:clrScheme name="Lebensraum Tirol">
      <a:dk1>
        <a:srgbClr val="000000"/>
      </a:dk1>
      <a:lt1>
        <a:srgbClr val="6C6E74"/>
      </a:lt1>
      <a:dk2>
        <a:srgbClr val="B5B8BF"/>
      </a:dk2>
      <a:lt2>
        <a:srgbClr val="E1E1E6"/>
      </a:lt2>
      <a:accent1>
        <a:srgbClr val="B51F1F"/>
      </a:accent1>
      <a:accent2>
        <a:srgbClr val="671D51"/>
      </a:accent2>
      <a:accent3>
        <a:srgbClr val="00786B"/>
      </a:accent3>
      <a:accent4>
        <a:srgbClr val="173C6D"/>
      </a:accent4>
      <a:accent5>
        <a:srgbClr val="547128"/>
      </a:accent5>
      <a:accent6>
        <a:srgbClr val="EE7007"/>
      </a:accent6>
      <a:hlink>
        <a:srgbClr val="B5B8BF"/>
      </a:hlink>
      <a:folHlink>
        <a:srgbClr val="6C6E7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8E13FA9D-A762-44A8-82A0-061CC965F7BA}" vid="{6BC082C1-D107-4CB3-BAED-29B70FCA5C9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a406a1-d07c-4fb9-b516-701c9ca14fc8" xsi:nil="true"/>
    <lcf76f155ced4ddcb4097134ff3c332f xmlns="3f47f407-b9fc-4b92-99a9-fa7d015b71f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9C058A8CA5FC4480F2E1D0328426B2" ma:contentTypeVersion="23" ma:contentTypeDescription="Ein neues Dokument erstellen." ma:contentTypeScope="" ma:versionID="becd81ddbeca94fa361ad6ad14d23a70">
  <xsd:schema xmlns:xsd="http://www.w3.org/2001/XMLSchema" xmlns:xs="http://www.w3.org/2001/XMLSchema" xmlns:p="http://schemas.microsoft.com/office/2006/metadata/properties" xmlns:ns2="3f47f407-b9fc-4b92-99a9-fa7d015b71f8" xmlns:ns3="b2a406a1-d07c-4fb9-b516-701c9ca14fc8" xmlns:ns4="e552e858-7ac9-41c0-bf61-0534b269b45f" xmlns:ns5="b68caefe-2d6c-4e67-8c65-27cc606567fe" targetNamespace="http://schemas.microsoft.com/office/2006/metadata/properties" ma:root="true" ma:fieldsID="5161a462905c82ed07a01ab5ee7a7bc9" ns2:_="" ns3:_="" ns4:_="" ns5:_="">
    <xsd:import namespace="3f47f407-b9fc-4b92-99a9-fa7d015b71f8"/>
    <xsd:import namespace="b2a406a1-d07c-4fb9-b516-701c9ca14fc8"/>
    <xsd:import namespace="e552e858-7ac9-41c0-bf61-0534b269b45f"/>
    <xsd:import namespace="b68caefe-2d6c-4e67-8c65-27cc606567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BillingMetadata" minOccurs="0"/>
                <xsd:element ref="ns2:MediaServiceLocation" minOccurs="0"/>
                <xsd:element ref="ns4:SharedWithUsers" minOccurs="0"/>
                <xsd:element ref="ns4:SharedWithDetails" minOccurs="0"/>
                <xsd:element ref="ns5:MediaServiceAutoTags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7f407-b9fc-4b92-99a9-fa7d015b71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LengthInSeconds" ma:index="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c3f68b0-c1d5-4484-bc39-4ff7fe1d8d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description="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406a1-d07c-4fb9-b516-701c9ca14fc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8a115a0-d724-4d9d-99e5-f2506bbca41a}" ma:internalName="TaxCatchAll" ma:showField="CatchAllData" ma:web="b2a406a1-d07c-4fb9-b516-701c9ca14f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2e858-7ac9-41c0-bf61-0534b269b45f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8caefe-2d6c-4e67-8c65-27cc606567fe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23" nillable="true" ma:displayName="Tags" ma:internalName="MediaServiceAutoTags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663879-E054-4860-9CF1-DAD1CC9A7273}">
  <ds:schemaRefs>
    <ds:schemaRef ds:uri="b68caefe-2d6c-4e67-8c65-27cc606567fe"/>
    <ds:schemaRef ds:uri="e552e858-7ac9-41c0-bf61-0534b269b4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b2a406a1-d07c-4fb9-b516-701c9ca14fc8"/>
    <ds:schemaRef ds:uri="3f47f407-b9fc-4b92-99a9-fa7d015b71f8"/>
  </ds:schemaRefs>
</ds:datastoreItem>
</file>

<file path=customXml/itemProps2.xml><?xml version="1.0" encoding="utf-8"?>
<ds:datastoreItem xmlns:ds="http://schemas.openxmlformats.org/officeDocument/2006/customXml" ds:itemID="{89958DE8-6E38-4A88-B6F9-70077881BD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47f407-b9fc-4b92-99a9-fa7d015b71f8"/>
    <ds:schemaRef ds:uri="b2a406a1-d07c-4fb9-b516-701c9ca14fc8"/>
    <ds:schemaRef ds:uri="e552e858-7ac9-41c0-bf61-0534b269b45f"/>
    <ds:schemaRef ds:uri="b68caefe-2d6c-4e67-8c65-27cc606567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ADF095-0DC1-4BBE-9360-216E41A962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SAT_DE_Allgemein_05_2022</Template>
  <TotalTime>0</TotalTime>
  <Words>107</Words>
  <Application>Microsoft Office PowerPoint</Application>
  <PresentationFormat>Breitbild</PresentationFormat>
  <Paragraphs>20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14" baseType="lpstr">
      <vt:lpstr>Arial</vt:lpstr>
      <vt:lpstr>Calibri</vt:lpstr>
      <vt:lpstr>Corbel</vt:lpstr>
      <vt:lpstr>Georgia</vt:lpstr>
      <vt:lpstr>Systemschrift Normal</vt:lpstr>
      <vt:lpstr>Tirol Sans</vt:lpstr>
      <vt:lpstr>Tirol Sans Light</vt:lpstr>
      <vt:lpstr>Tirol Sans Office</vt:lpstr>
      <vt:lpstr>Tirol Sans Office Extrabold</vt:lpstr>
      <vt:lpstr>Tirol Sans Office Light</vt:lpstr>
      <vt:lpstr>LEBENSRAUM TIROL</vt:lpstr>
      <vt:lpstr>Benutzerdefiniertes Design</vt:lpstr>
      <vt:lpstr>Digitalisierung betrifft uns alle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Steuerungsgruppensitzung 11. Januar 2023</dc:title>
  <dc:creator>Fritz Fahringer</dc:creator>
  <cp:lastModifiedBy>Roman Seyyed</cp:lastModifiedBy>
  <cp:revision>36</cp:revision>
  <cp:lastPrinted>2023-12-15T11:09:14Z</cp:lastPrinted>
  <dcterms:created xsi:type="dcterms:W3CDTF">2023-01-09T16:08:59Z</dcterms:created>
  <dcterms:modified xsi:type="dcterms:W3CDTF">2026-02-23T13:43:58Z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0x010100149C058A8CA5FC4480F2E1D0328426B2</vt:lpwstr>
  </property>
  <property fmtid="{D5CDD505-2E9C-101B-9397-08002B2CF9AE}" pid="4" name="_ExtendedDescription">
    <vt:lpwstr/>
  </property>
</Properties>
</file>