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6DB"/>
    <a:srgbClr val="257D7D"/>
    <a:srgbClr val="293E4A"/>
    <a:srgbClr val="092934"/>
    <a:srgbClr val="00AFA8"/>
    <a:srgbClr val="58595B"/>
    <a:srgbClr val="164761"/>
    <a:srgbClr val="216289"/>
    <a:srgbClr val="2D4550"/>
    <a:srgbClr val="2A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2" autoAdjust="0"/>
    <p:restoredTop sz="0" autoAdjust="0"/>
  </p:normalViewPr>
  <p:slideViewPr>
    <p:cSldViewPr snapToGrid="0">
      <p:cViewPr varScale="1">
        <p:scale>
          <a:sx n="71" d="100"/>
          <a:sy n="71" d="100"/>
        </p:scale>
        <p:origin x="60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0B56E-DC6D-C9D2-6398-B5C6E1EF4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FE78B-8CF8-4471-FE5A-FF415B2A0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F8293-06B4-FA99-4F80-4B283CC7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BDC94-93BA-CF86-5959-2D699D103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9D09F-6602-89B0-3B05-5F69C26FE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342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B7B25-238F-2BCF-45AF-3423570C9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E4BAE-BF81-106A-61BB-DD4D8861C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47A90-3C36-F35C-EA4F-3F2053D6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11FD0-02AD-6573-B9B0-346C9792D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1DBF0-6E9B-918B-439C-E9871E85A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976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0C8311-977D-9BF7-C0F9-CD1C38A05E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48233-2DEB-3992-6AA5-897CB568A5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CBED0-39A6-9FB1-AD8B-1117B0FD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9ED56-58D3-CA5C-3193-4EFE74F54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E4DC4-F1EE-19C8-BB0E-227B9806A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74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C0D0-CB57-6C54-8B6C-F565E0EF3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602B8-2D67-94EE-C52E-AA4CB3DC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4FF3C-5147-828C-9258-93FA3A76E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98F7A-BBD2-8AC1-3ED0-A04C0EC4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69B6F-35FB-3F79-AC97-9D2F5E6D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579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9A9D-87D4-9746-C099-7F039C60D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49280-8A2D-EC23-078D-83EF9C164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2D0D5-7AAE-BA9F-2B7B-1D4FEA692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3D3D3-8C9B-8D95-3E94-6362FE93E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4B1F9-F80E-D09E-F248-1AB0B6A28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5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5D94-65FB-254A-DF5F-3A6877DD4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B2311-5FCC-78CC-74DB-4F787A4AE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A16A67-56FA-CA00-5596-71487E3A0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74966-D8F7-5736-0142-307DC5AA7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A6A2B-9EA8-D36F-75F3-EF6689E8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0C4C1-FB99-CB51-4A1D-BD94FDE3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872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1BE10-59DF-F6A6-B74A-A7D13D0EF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613E1-3172-9E13-0713-5323DF0D5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502CAD-BCA1-8F4A-FF22-D826DC207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A0345C-D17C-EEF9-3A2E-B04087A1CA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F54C1F-62DB-B131-6C9B-463484A25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08BD5-B092-F7CC-4FEF-6086CB5A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AAC801-42BD-031B-68D9-085B2DBB3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BCDFA7-D1DE-0BE9-5F6B-732EC6029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076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73219-17AC-EE4A-6645-1590C64BC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179237-DA73-1077-7DB1-E3AB3FB62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997128-8F5F-A60C-C3D4-BB129372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CA39B-902D-2B45-E08D-1ADA0290D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755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E90601-6B1B-388E-7B1E-39F0E378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423740-EB69-F95F-CF48-54274DFD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92EC8-9EE9-758C-F8C9-A5F5EC929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8499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69B0B-2AE7-75D1-BD0F-380F41005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AE443-11BB-9FDB-1F56-14887240E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C2836-70D6-4903-C643-934E7026B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96EC5-31C7-FEF6-C92E-110A0E0B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23FB3-43FF-97A3-5F4A-BC374BBF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1AE77-41F3-26AF-B8E5-1A2E0FDEF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387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2172E-C1D0-9439-5C58-C04C0F4BD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654F22-BF68-8E6C-227F-07785157D9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135D6E-5BCE-490B-7BD2-B81D86666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0AFE1-5162-0858-BE9C-EE53925E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2C671-BACB-18A6-9268-0CF1EFB64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130CD-F9F8-4C41-A685-8D79E10CB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821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29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587D8A-A606-8EED-AFE2-C0DB596F8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2E794-2A45-19D7-FEE6-955454C3F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8FAA5-79FC-4ABC-521E-C1B0BCD13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B42B6-0D45-4A2B-93A3-CF95606AEF08}" type="datetimeFigureOut">
              <a:rPr lang="lv-LV" smtClean="0"/>
              <a:t>30.10.2024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6F094-6D59-069A-A35C-D29FDD1846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3283-562B-46B2-4067-2FFF3BF8EA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581A-D9EA-4D3A-932B-13DB778941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883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R48G6HRuhT2GNVwrGzw_NV2oHno3o8W2/view?usp=drive_we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khuong.uk/Khuong-RoyalHolloway.pptx" TargetMode="External"/><Relationship Id="rId4" Type="http://schemas.openxmlformats.org/officeDocument/2006/relationships/hyperlink" Target="https://failiem.lv/u/349bxt4dr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A picture containing text, electronics&#10;&#10;Description automatically generated">
            <a:extLst>
              <a:ext uri="{FF2B5EF4-FFF2-40B4-BE49-F238E27FC236}">
                <a16:creationId xmlns:a16="http://schemas.microsoft.com/office/drawing/2014/main" id="{B9C5B69A-9193-9326-BAE2-E55EEED9C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7816"/>
            <a:ext cx="12192000" cy="2500184"/>
          </a:xfrm>
          <a:prstGeom prst="rect">
            <a:avLst/>
          </a:prstGeom>
        </p:spPr>
      </p:pic>
      <p:sp>
        <p:nvSpPr>
          <p:cNvPr id="2" name="Pealkiri 1">
            <a:extLst>
              <a:ext uri="{FF2B5EF4-FFF2-40B4-BE49-F238E27FC236}">
                <a16:creationId xmlns:a16="http://schemas.microsoft.com/office/drawing/2014/main" id="{AD31B538-1F82-A932-FAAE-B7FA16405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"/>
            <a:ext cx="10515600" cy="836146"/>
          </a:xfrm>
        </p:spPr>
        <p:txBody>
          <a:bodyPr/>
          <a:lstStyle/>
          <a:p>
            <a:pPr algn="ctr"/>
            <a:r>
              <a:rPr lang="et-EE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PITCHING SESSION 15:15 – 16:30 EET</a:t>
            </a:r>
            <a:endParaRPr lang="en-GB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6247922-C8B8-C0C7-E92B-80AAF2D9C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1694" y="1004048"/>
            <a:ext cx="5688106" cy="5488826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>
                <a:solidFill>
                  <a:schemeClr val="bg1"/>
                </a:solidFill>
              </a:rPr>
              <a:t>Māris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Aleksandrovs</a:t>
            </a:r>
            <a:r>
              <a:rPr lang="en-GB" dirty="0">
                <a:solidFill>
                  <a:schemeClr val="bg1"/>
                </a:solidFill>
              </a:rPr>
              <a:t>, VASES (LV)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Elina </a:t>
            </a:r>
            <a:r>
              <a:rPr lang="en-GB" dirty="0" err="1">
                <a:solidFill>
                  <a:schemeClr val="bg1"/>
                </a:solidFill>
              </a:rPr>
              <a:t>Gansetska</a:t>
            </a:r>
            <a:r>
              <a:rPr lang="en-GB" dirty="0">
                <a:solidFill>
                  <a:schemeClr val="bg1"/>
                </a:solidFill>
              </a:rPr>
              <a:t>, Ministry of Digital Transformation (UA)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pl-PL" dirty="0">
                <a:solidFill>
                  <a:schemeClr val="bg1"/>
                </a:solidFill>
              </a:rPr>
              <a:t>Alex Vulpe, POLITEHNICA Bucharest (RO)</a:t>
            </a:r>
            <a:endParaRPr lang="lv-LV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err="1">
                <a:solidFill>
                  <a:schemeClr val="bg1"/>
                </a:solidFill>
              </a:rPr>
              <a:t>Rafał</a:t>
            </a:r>
            <a:r>
              <a:rPr lang="en-GB" dirty="0">
                <a:solidFill>
                  <a:schemeClr val="bg1"/>
                </a:solidFill>
              </a:rPr>
              <a:t> Sanecki, IS-Wireless (PL)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Maria Giuffrida, Trust-IT (IT)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Tomas Černevičius</a:t>
            </a:r>
            <a:r>
              <a:rPr lang="et-EE" dirty="0">
                <a:solidFill>
                  <a:schemeClr val="bg1"/>
                </a:solidFill>
              </a:rPr>
              <a:t>, </a:t>
            </a:r>
            <a:r>
              <a:rPr lang="en-GB" dirty="0">
                <a:solidFill>
                  <a:schemeClr val="bg1"/>
                </a:solidFill>
              </a:rPr>
              <a:t>Tech</a:t>
            </a:r>
            <a:r>
              <a:rPr lang="et-EE" dirty="0">
                <a:solidFill>
                  <a:schemeClr val="bg1"/>
                </a:solidFill>
              </a:rPr>
              <a:t>-</a:t>
            </a:r>
            <a:r>
              <a:rPr lang="en-GB" dirty="0">
                <a:solidFill>
                  <a:schemeClr val="bg1"/>
                </a:solidFill>
              </a:rPr>
              <a:t>Park Kaunas (LT)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i-FI" dirty="0">
                <a:solidFill>
                  <a:schemeClr val="bg1"/>
                </a:solidFill>
              </a:rPr>
              <a:t>Valentas </a:t>
            </a:r>
            <a:r>
              <a:rPr lang="fi-FI" dirty="0" err="1">
                <a:solidFill>
                  <a:schemeClr val="bg1"/>
                </a:solidFill>
              </a:rPr>
              <a:t>Gružauskas</a:t>
            </a:r>
            <a:r>
              <a:rPr lang="fi-FI" dirty="0">
                <a:solidFill>
                  <a:schemeClr val="bg1"/>
                </a:solidFill>
              </a:rPr>
              <a:t>, </a:t>
            </a:r>
            <a:r>
              <a:rPr lang="fi-FI" dirty="0" err="1">
                <a:solidFill>
                  <a:schemeClr val="bg1"/>
                </a:solidFill>
              </a:rPr>
              <a:t>VilniusU</a:t>
            </a:r>
            <a:r>
              <a:rPr lang="fi-FI" dirty="0">
                <a:solidFill>
                  <a:schemeClr val="bg1"/>
                </a:solidFill>
              </a:rPr>
              <a:t> (L</a:t>
            </a:r>
            <a:r>
              <a:rPr lang="et-EE" dirty="0">
                <a:solidFill>
                  <a:schemeClr val="bg1"/>
                </a:solidFill>
              </a:rPr>
              <a:t>T</a:t>
            </a:r>
            <a:r>
              <a:rPr lang="fi-FI" dirty="0">
                <a:solidFill>
                  <a:schemeClr val="bg1"/>
                </a:solidFill>
              </a:rPr>
              <a:t>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pl-PL" dirty="0">
                <a:solidFill>
                  <a:schemeClr val="bg1"/>
                </a:solidFill>
              </a:rPr>
              <a:t>Jan Piwiński, Łukasiewicz-PIAP (PL)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t-EE" dirty="0">
                <a:solidFill>
                  <a:schemeClr val="bg1"/>
                </a:solidFill>
              </a:rPr>
              <a:t>Artur Jutman, </a:t>
            </a:r>
            <a:r>
              <a:rPr lang="et-EE" dirty="0" err="1">
                <a:solidFill>
                  <a:schemeClr val="bg1"/>
                </a:solidFill>
              </a:rPr>
              <a:t>Testonica</a:t>
            </a:r>
            <a:r>
              <a:rPr lang="et-EE" dirty="0">
                <a:solidFill>
                  <a:schemeClr val="bg1"/>
                </a:solidFill>
              </a:rPr>
              <a:t> </a:t>
            </a:r>
            <a:r>
              <a:rPr lang="et-EE" dirty="0" err="1">
                <a:solidFill>
                  <a:schemeClr val="bg1"/>
                </a:solidFill>
              </a:rPr>
              <a:t>Lab</a:t>
            </a:r>
            <a:r>
              <a:rPr lang="et-EE" dirty="0">
                <a:solidFill>
                  <a:schemeClr val="bg1"/>
                </a:solidFill>
              </a:rPr>
              <a:t> (EE)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04A5B971-6552-8A5B-813B-445F4127B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776" y="1021978"/>
            <a:ext cx="5786718" cy="5488826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pl-PL" dirty="0">
                <a:solidFill>
                  <a:schemeClr val="bg1"/>
                </a:solidFill>
              </a:rPr>
              <a:t>Ērika Nazaruka, RTU (LV</a:t>
            </a:r>
            <a:r>
              <a:rPr lang="et-EE" dirty="0">
                <a:solidFill>
                  <a:schemeClr val="bg1"/>
                </a:solidFill>
              </a:rPr>
              <a:t>)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GB" dirty="0">
                <a:solidFill>
                  <a:schemeClr val="bg1"/>
                </a:solidFill>
              </a:rPr>
              <a:t>André Nitzschmann, BVMW </a:t>
            </a:r>
            <a:r>
              <a:rPr lang="en-GB" dirty="0" err="1">
                <a:solidFill>
                  <a:schemeClr val="bg1"/>
                </a:solidFill>
              </a:rPr>
              <a:t>e.V.</a:t>
            </a:r>
            <a:r>
              <a:rPr lang="en-GB" dirty="0">
                <a:solidFill>
                  <a:schemeClr val="bg1"/>
                </a:solidFill>
              </a:rPr>
              <a:t> (DE-LV)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en-GB" dirty="0" err="1">
                <a:solidFill>
                  <a:schemeClr val="bg1"/>
                </a:solidFill>
              </a:rPr>
              <a:t>Hédi</a:t>
            </a:r>
            <a:r>
              <a:rPr lang="en-GB" dirty="0">
                <a:solidFill>
                  <a:schemeClr val="bg1"/>
                </a:solidFill>
              </a:rPr>
              <a:t> Bel</a:t>
            </a:r>
            <a:r>
              <a:rPr lang="et-EE" dirty="0">
                <a:solidFill>
                  <a:schemeClr val="bg1"/>
                </a:solidFill>
              </a:rPr>
              <a:t>h</a:t>
            </a:r>
            <a:r>
              <a:rPr lang="en-GB" dirty="0" err="1">
                <a:solidFill>
                  <a:schemeClr val="bg1"/>
                </a:solidFill>
              </a:rPr>
              <a:t>adj</a:t>
            </a:r>
            <a:r>
              <a:rPr lang="et-EE" dirty="0">
                <a:solidFill>
                  <a:schemeClr val="bg1"/>
                </a:solidFill>
              </a:rPr>
              <a:t>s</a:t>
            </a:r>
            <a:r>
              <a:rPr lang="en-GB" dirty="0" err="1">
                <a:solidFill>
                  <a:schemeClr val="bg1"/>
                </a:solidFill>
              </a:rPr>
              <a:t>alah</a:t>
            </a:r>
            <a:r>
              <a:rPr lang="en-GB" dirty="0">
                <a:solidFill>
                  <a:schemeClr val="bg1"/>
                </a:solidFill>
              </a:rPr>
              <a:t>, ENIM (TN)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pt-BR" dirty="0">
                <a:solidFill>
                  <a:schemeClr val="bg1"/>
                </a:solidFill>
              </a:rPr>
              <a:t>Ana-Maria Ghiran, UBBCLUJ (RO)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es-ES" dirty="0">
                <a:solidFill>
                  <a:schemeClr val="bg1"/>
                </a:solidFill>
              </a:rPr>
              <a:t>Eva Brazdžionytė, </a:t>
            </a:r>
            <a:r>
              <a:rPr lang="es-E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Perfection42</a:t>
            </a:r>
            <a:r>
              <a:rPr lang="es-ES" dirty="0">
                <a:solidFill>
                  <a:schemeClr val="bg1"/>
                </a:solidFill>
              </a:rPr>
              <a:t> (L</a:t>
            </a:r>
            <a:r>
              <a:rPr lang="et-EE" dirty="0">
                <a:solidFill>
                  <a:schemeClr val="bg1"/>
                </a:solidFill>
              </a:rPr>
              <a:t>T</a:t>
            </a:r>
            <a:r>
              <a:rPr lang="es-ES" dirty="0">
                <a:solidFill>
                  <a:schemeClr val="bg1"/>
                </a:solidFill>
              </a:rPr>
              <a:t>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lv-LV" dirty="0">
                <a:solidFill>
                  <a:schemeClr val="bg1"/>
                </a:solidFill>
              </a:rPr>
              <a:t>Biruta Elīza Auniņa-Kirmuška, Tet (LV)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en-GB" dirty="0">
                <a:solidFill>
                  <a:schemeClr val="bg1"/>
                </a:solidFill>
              </a:rPr>
              <a:t>Aurelija </a:t>
            </a:r>
            <a:r>
              <a:rPr lang="en-GB" dirty="0" err="1">
                <a:solidFill>
                  <a:schemeClr val="bg1"/>
                </a:solidFill>
              </a:rPr>
              <a:t>Burinskiene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VilniusTech</a:t>
            </a:r>
            <a:r>
              <a:rPr lang="en-GB" dirty="0">
                <a:solidFill>
                  <a:schemeClr val="bg1"/>
                </a:solidFill>
              </a:rPr>
              <a:t>, X-HuLog4.0 (LT)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it-IT" dirty="0">
                <a:solidFill>
                  <a:schemeClr val="bg1"/>
                </a:solidFill>
              </a:rPr>
              <a:t>Inese Stepina, </a:t>
            </a:r>
            <a:r>
              <a:rPr lang="it-IT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Sadales tīkls </a:t>
            </a:r>
            <a:r>
              <a:rPr lang="it-IT" dirty="0">
                <a:solidFill>
                  <a:schemeClr val="bg1"/>
                </a:solidFill>
              </a:rPr>
              <a:t>(LV)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en-GB" dirty="0">
                <a:solidFill>
                  <a:schemeClr val="bg1"/>
                </a:solidFill>
              </a:rPr>
              <a:t>Khuong An Nguyen, </a:t>
            </a: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Royal</a:t>
            </a:r>
            <a:r>
              <a:rPr lang="et-EE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Holloway </a:t>
            </a:r>
            <a:r>
              <a:rPr lang="et-EE" dirty="0" err="1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</a:t>
            </a:r>
            <a:r>
              <a:rPr lang="et-EE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of London</a:t>
            </a:r>
            <a:r>
              <a:rPr lang="et-EE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(UK)</a:t>
            </a:r>
          </a:p>
        </p:txBody>
      </p:sp>
    </p:spTree>
    <p:extLst>
      <p:ext uri="{BB962C8B-B14F-4D97-AF65-F5344CB8AC3E}">
        <p14:creationId xmlns:p14="http://schemas.microsoft.com/office/powerpoint/2010/main" val="2529181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8DE4ED9-1D60-414D-E9AB-1C91DF28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PITCHES</a:t>
            </a:r>
            <a:endParaRPr lang="en-GB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CEBFB5A-07C2-7752-60A4-6580B18D2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9106" y="1825625"/>
            <a:ext cx="9094694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>
                <a:solidFill>
                  <a:schemeClr val="bg1"/>
                </a:solidFill>
              </a:rPr>
              <a:t>Roberts Dzenis, </a:t>
            </a:r>
            <a:r>
              <a:rPr lang="de-DE" dirty="0" err="1">
                <a:solidFill>
                  <a:schemeClr val="bg1"/>
                </a:solidFill>
              </a:rPr>
              <a:t>ZenIS</a:t>
            </a:r>
            <a:r>
              <a:rPr lang="de-DE" dirty="0">
                <a:solidFill>
                  <a:schemeClr val="bg1"/>
                </a:solidFill>
              </a:rPr>
              <a:t> (LV)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t-EE" dirty="0">
                <a:solidFill>
                  <a:schemeClr val="bg1"/>
                </a:solidFill>
              </a:rPr>
              <a:t>Lotfi Ben Romdhane, </a:t>
            </a:r>
            <a:r>
              <a:rPr lang="et-EE" dirty="0" err="1">
                <a:solidFill>
                  <a:schemeClr val="bg1"/>
                </a:solidFill>
              </a:rPr>
              <a:t>ISITCom</a:t>
            </a:r>
            <a:r>
              <a:rPr lang="et-EE" dirty="0">
                <a:solidFill>
                  <a:schemeClr val="bg1"/>
                </a:solidFill>
              </a:rPr>
              <a:t>, U of </a:t>
            </a:r>
            <a:r>
              <a:rPr lang="et-EE" dirty="0" err="1">
                <a:solidFill>
                  <a:schemeClr val="bg1"/>
                </a:solidFill>
              </a:rPr>
              <a:t>Sousse</a:t>
            </a:r>
            <a:r>
              <a:rPr lang="et-EE" dirty="0">
                <a:solidFill>
                  <a:schemeClr val="bg1"/>
                </a:solidFill>
              </a:rPr>
              <a:t> (TN)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František Dařena, M</a:t>
            </a:r>
            <a:r>
              <a:rPr lang="et-EE" dirty="0">
                <a:solidFill>
                  <a:schemeClr val="bg1"/>
                </a:solidFill>
              </a:rPr>
              <a:t>endel </a:t>
            </a:r>
            <a:r>
              <a:rPr lang="en-GB" dirty="0">
                <a:solidFill>
                  <a:schemeClr val="bg1"/>
                </a:solidFill>
              </a:rPr>
              <a:t>U</a:t>
            </a:r>
            <a:r>
              <a:rPr lang="et-EE" dirty="0" err="1">
                <a:solidFill>
                  <a:schemeClr val="bg1"/>
                </a:solidFill>
              </a:rPr>
              <a:t>niversity</a:t>
            </a:r>
            <a:r>
              <a:rPr lang="et-EE" dirty="0">
                <a:solidFill>
                  <a:schemeClr val="bg1"/>
                </a:solidFill>
              </a:rPr>
              <a:t> in Brno</a:t>
            </a:r>
            <a:r>
              <a:rPr lang="en-GB" dirty="0">
                <a:solidFill>
                  <a:schemeClr val="bg1"/>
                </a:solidFill>
              </a:rPr>
              <a:t> (CZ)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Monica Florea, SIMAVI (RO)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Ayşegül </a:t>
            </a:r>
            <a:r>
              <a:rPr lang="en-GB" dirty="0" err="1">
                <a:solidFill>
                  <a:schemeClr val="bg1"/>
                </a:solidFill>
              </a:rPr>
              <a:t>Uçar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Firat</a:t>
            </a:r>
            <a:r>
              <a:rPr lang="en-GB" dirty="0">
                <a:solidFill>
                  <a:schemeClr val="bg1"/>
                </a:solidFill>
              </a:rPr>
              <a:t> Uni</a:t>
            </a:r>
            <a:r>
              <a:rPr lang="et-EE" dirty="0" err="1">
                <a:solidFill>
                  <a:schemeClr val="bg1"/>
                </a:solidFill>
              </a:rPr>
              <a:t>versity</a:t>
            </a:r>
            <a:r>
              <a:rPr lang="en-GB" dirty="0">
                <a:solidFill>
                  <a:schemeClr val="bg1"/>
                </a:solidFill>
              </a:rPr>
              <a:t> (TR)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Abuzer Yakaryilmaz, U</a:t>
            </a:r>
            <a:r>
              <a:rPr lang="et-EE" dirty="0" err="1">
                <a:solidFill>
                  <a:schemeClr val="bg1"/>
                </a:solidFill>
              </a:rPr>
              <a:t>niversity</a:t>
            </a:r>
            <a:r>
              <a:rPr lang="et-EE" dirty="0">
                <a:solidFill>
                  <a:schemeClr val="bg1"/>
                </a:solidFill>
              </a:rPr>
              <a:t> of </a:t>
            </a:r>
            <a:r>
              <a:rPr lang="en-GB" dirty="0">
                <a:solidFill>
                  <a:schemeClr val="bg1"/>
                </a:solidFill>
              </a:rPr>
              <a:t>Latvia (LV)</a:t>
            </a:r>
            <a:endParaRPr lang="et-EE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Nikos Bogonikolos, Zeus Consulting (GR)</a:t>
            </a:r>
          </a:p>
        </p:txBody>
      </p:sp>
      <p:pic>
        <p:nvPicPr>
          <p:cNvPr id="4" name="Picture 2" descr="A picture containing text, electronics&#10;&#10;Description automatically generated">
            <a:extLst>
              <a:ext uri="{FF2B5EF4-FFF2-40B4-BE49-F238E27FC236}">
                <a16:creationId xmlns:a16="http://schemas.microsoft.com/office/drawing/2014/main" id="{0760E79B-F90D-995D-EEF6-0FC181F2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57816"/>
            <a:ext cx="12192000" cy="250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04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5493</TotalTime>
  <Words>227</Words>
  <Application>Microsoft Office PowerPoint</Application>
  <PresentationFormat>Laiekraan</PresentationFormat>
  <Paragraphs>27</Paragraphs>
  <Slides>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PITCHING SESSION 15:15 – 16:30 EET</vt:lpstr>
      <vt:lpstr>ONLINE PITCHES</vt:lpstr>
    </vt:vector>
  </TitlesOfParts>
  <Company>VASES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Krista Lubiņa</dc:creator>
  <cp:lastModifiedBy>Rebekka Vedina</cp:lastModifiedBy>
  <cp:revision>70</cp:revision>
  <dcterms:created xsi:type="dcterms:W3CDTF">2023-02-21T08:17:55Z</dcterms:created>
  <dcterms:modified xsi:type="dcterms:W3CDTF">2024-10-30T08:24:51Z</dcterms:modified>
</cp:coreProperties>
</file>