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8B7EA-E3C3-FDAC-60B4-033E92DB4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DD3B2D-D0A4-2294-7A80-A7F0E1CD1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8BA926-F967-2892-73E6-50E10C6F5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035642-E0D8-B611-D63C-C3E5EA44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EEADC1-54BA-350C-ACF3-FA58CCEE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15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72B30-B5A8-03E4-D655-3780A93F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3CFB7E-3CFF-722C-638A-5ED2E3A53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D43347-8AA8-3AAC-F4C6-8D5EE722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A99C64-9BE4-5F81-4F02-7936E9F0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2F9661-CA24-927A-E7B0-474B16A9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08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00070C-6D68-3572-AA94-2AF3CCDC8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42948C-0D52-7BE7-5743-2CE7F6B4B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4B57AF-54F7-798D-1BEF-10799309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D370A6-6738-14FC-B639-3CE78CD0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5498BA-D911-EADC-D16A-73280162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85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5D559-5A82-A163-F229-B27EA591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29D14C-224C-EEB6-B0C0-ECB65BD3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E643EE-7869-BD3C-785F-D7B3977EE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7E922-F1CC-7ECA-661D-FFAEC896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F49EE3-AF6C-4C85-0661-43853810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67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08951-1EC4-DDB4-E5D0-F6BC53A8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EE8BFB-3B2D-E5E9-0AD8-31F4A7A5E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D259CA-16C3-3312-304F-0E6EB307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058C1C-A54E-F237-46D7-177B0C7B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441D9C-685A-2C63-E564-2852908F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37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27E45-6E37-41CB-8264-041960D7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603AFA-EA5E-4B88-E54E-8B9401D1C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A0BE4-B05A-8936-4592-91612DFA1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2903DE-02C5-5D55-E01B-ABD13199F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CF9C48-9E7D-416D-3298-6671EEF5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05F4A5-D4A5-780A-80D5-E00F471F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22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DFA71-C0F9-E5FD-0CC0-626C8669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17D48E-5024-E1D8-BDBD-2641D707B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9B0A09-3C96-8E2E-506B-55F3DEC9B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D41FFD-B410-E8B1-6418-9F03D191F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81DCF2-4682-D31D-B7EE-AB6ED12DC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5C2DC82-8DE3-1285-9A29-B5B975BFA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B858C0C-8639-9A69-32F1-B2A742F5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0E5CAD5-81CC-6487-E104-35609DB8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31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0EA99-0EED-DDEC-EBBB-56984F9A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1CC4DD1-7A3F-20AD-298D-6285C0A7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E1B425-2793-04C3-36F0-08E2BBD5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370AFB-B3A7-DEA8-DE23-883A56A2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25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597A3F-5325-FB0F-9A7A-96007FD4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0BC42C-8EFB-B2F3-A2C8-EBD9F1E88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AE64A2-DE09-8494-E9A6-626D3F0F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25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7E20F-B9CD-F0F7-7FC1-5077C7B8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5CECB8-CD4B-1C50-262F-8C249419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84507B-96C7-B634-C15C-02CCDF19F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D93797-37E2-63D1-78BE-38E66E49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886C49-6232-ED8A-324B-7CBB0F1C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F12C54-8117-9E18-9AD6-6E673030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6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7C125-FE9E-63FF-2C63-CC5CB3E52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85C85A-EF83-158F-39B3-22FFC6284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259815-F882-CFD0-67F8-A9B991F4F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118EBC-6917-C275-D71B-42B7F75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F9D44C-FB4E-2C2D-B27D-6925FF2A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E4D279-2D77-3AE4-11B1-4A0B3BF3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12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9EE761A-236B-D080-D8DF-3410C616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83AF62-AEF1-332D-6E2A-E00EB402D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39ACF1-E091-A7EE-9AEF-5969A40CC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3616A-F047-432E-BF5A-7AFC8FBF194B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A94C47-A076-D681-EEB8-EC5B64F77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63B9AF-1E2E-9826-064C-BEB41E898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5E35-482F-4365-9895-21039269C6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www.sfg.at/gruenden-und-starten/startupmar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0B40A55-21C4-5E6F-BEBE-1A43D991F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861" y="172002"/>
            <a:ext cx="3748645" cy="193695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81E451C-E373-D0E6-4707-57D942561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9" y="5983702"/>
            <a:ext cx="857250" cy="75438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8B5DD60-3B2C-CB21-31E3-D2EBA1EDF1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301" y="6137593"/>
            <a:ext cx="1313180" cy="5816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3A66FA3-AA25-3E35-D45F-20F4C10216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11" y="6356585"/>
            <a:ext cx="885825" cy="348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66B287A-AB8D-C2F6-BF4F-6B0260C78D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121" y="6360892"/>
            <a:ext cx="1428750" cy="3587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795861F-2BF6-C322-34EA-1CFB9AE100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319" y="6309678"/>
            <a:ext cx="914400" cy="47942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8EA17F7-C392-727F-8A7E-FB05479588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861" y="6309678"/>
            <a:ext cx="1769110" cy="40957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1E7C9C7-128E-1DFD-F50D-24D1300125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396" y="6290628"/>
            <a:ext cx="1074420" cy="42862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85C4033-CB65-A822-ED5A-4CB0128C5A8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336" y="6185632"/>
            <a:ext cx="598170" cy="552450"/>
          </a:xfrm>
          <a:prstGeom prst="rect">
            <a:avLst/>
          </a:prstGeom>
        </p:spPr>
      </p:pic>
      <p:sp>
        <p:nvSpPr>
          <p:cNvPr id="15" name="Rectangle 2">
            <a:extLst>
              <a:ext uri="{FF2B5EF4-FFF2-40B4-BE49-F238E27FC236}">
                <a16:creationId xmlns:a16="http://schemas.microsoft.com/office/drawing/2014/main" id="{86CA23DB-D351-E04B-3F8D-BD0A24E3FF4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9641" y="5912079"/>
            <a:ext cx="11961263" cy="45719"/>
          </a:xfrm>
          <a:prstGeom prst="rect">
            <a:avLst/>
          </a:prstGeom>
          <a:solidFill>
            <a:srgbClr val="A0A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1EA22DC-C071-3E37-9006-27FB682C450C}"/>
              </a:ext>
            </a:extLst>
          </p:cNvPr>
          <p:cNvSpPr txBox="1"/>
          <p:nvPr/>
        </p:nvSpPr>
        <p:spPr>
          <a:xfrm>
            <a:off x="147494" y="1010261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3C61B0"/>
                </a:solidFill>
                <a:latin typeface="Wingdings"/>
                <a:ea typeface="Cambria"/>
              </a:rPr>
              <a:t></a:t>
            </a:r>
            <a:r>
              <a:rPr lang="it-IT" sz="1800" b="1" strike="noStrike" spc="-1" dirty="0">
                <a:solidFill>
                  <a:srgbClr val="3C61B0"/>
                </a:solidFill>
                <a:latin typeface="Calibri"/>
                <a:ea typeface="Cambria"/>
              </a:rPr>
              <a:t> </a:t>
            </a:r>
            <a:r>
              <a:rPr lang="it-IT" sz="1800" b="1" strike="noStrike" spc="-1" dirty="0" err="1" smtClean="0">
                <a:solidFill>
                  <a:srgbClr val="3C61B0"/>
                </a:solidFill>
                <a:latin typeface="Calibri"/>
                <a:ea typeface="Cambria"/>
              </a:rPr>
              <a:t>Steirische</a:t>
            </a:r>
            <a:r>
              <a:rPr lang="it-IT" sz="1800" b="1" strike="noStrike" spc="-1" dirty="0" smtClean="0">
                <a:solidFill>
                  <a:srgbClr val="3C61B0"/>
                </a:solidFill>
                <a:latin typeface="Calibri"/>
                <a:ea typeface="Cambria"/>
              </a:rPr>
              <a:t> </a:t>
            </a:r>
            <a:r>
              <a:rPr lang="it-IT" sz="1800" b="1" strike="noStrike" spc="-1" dirty="0" err="1" smtClean="0">
                <a:solidFill>
                  <a:srgbClr val="3C61B0"/>
                </a:solidFill>
                <a:latin typeface="Calibri"/>
                <a:ea typeface="Cambria"/>
              </a:rPr>
              <a:t>Wirtschaftsförderungsgesellschaft</a:t>
            </a:r>
            <a:r>
              <a:rPr lang="it-IT" sz="1800" b="1" strike="noStrike" spc="-1" dirty="0" smtClean="0">
                <a:solidFill>
                  <a:srgbClr val="3C61B0"/>
                </a:solidFill>
                <a:latin typeface="Calibri"/>
                <a:ea typeface="Cambria"/>
              </a:rPr>
              <a:t> </a:t>
            </a:r>
            <a:r>
              <a:rPr lang="it-IT" sz="1800" b="1" strike="noStrike" spc="-1" dirty="0" err="1" smtClean="0">
                <a:solidFill>
                  <a:srgbClr val="3C61B0"/>
                </a:solidFill>
                <a:latin typeface="Calibri"/>
                <a:ea typeface="Cambria"/>
              </a:rPr>
              <a:t>m.b.H</a:t>
            </a:r>
            <a:r>
              <a:rPr lang="it-IT" sz="1800" b="1" strike="noStrike" spc="-1" dirty="0" smtClean="0">
                <a:solidFill>
                  <a:srgbClr val="3C61B0"/>
                </a:solidFill>
                <a:latin typeface="Calibri"/>
                <a:ea typeface="Cambria"/>
              </a:rPr>
              <a:t>. /</a:t>
            </a:r>
            <a:br>
              <a:rPr lang="it-IT" sz="1800" b="1" strike="noStrike" spc="-1" dirty="0" smtClean="0">
                <a:solidFill>
                  <a:srgbClr val="3C61B0"/>
                </a:solidFill>
                <a:latin typeface="Calibri"/>
                <a:ea typeface="Cambria"/>
              </a:rPr>
            </a:br>
            <a:r>
              <a:rPr lang="it-IT" sz="1800" b="1" strike="noStrike" spc="-1" dirty="0" smtClean="0">
                <a:solidFill>
                  <a:srgbClr val="3C61B0"/>
                </a:solidFill>
                <a:latin typeface="Calibri"/>
                <a:ea typeface="Cambria"/>
              </a:rPr>
              <a:t>      </a:t>
            </a:r>
            <a:r>
              <a:rPr lang="it-IT" sz="1800" b="1" strike="noStrike" spc="-1" dirty="0" err="1" smtClean="0">
                <a:solidFill>
                  <a:srgbClr val="3C61B0"/>
                </a:solidFill>
                <a:latin typeface="Calibri"/>
                <a:ea typeface="Cambria"/>
              </a:rPr>
              <a:t>Styrian</a:t>
            </a:r>
            <a:r>
              <a:rPr lang="it-IT" sz="1800" b="1" strike="noStrike" spc="-1" dirty="0" smtClean="0">
                <a:solidFill>
                  <a:srgbClr val="3C61B0"/>
                </a:solidFill>
                <a:latin typeface="Calibri"/>
                <a:ea typeface="Cambria"/>
              </a:rPr>
              <a:t> Business Promotion Agency (SFG)</a:t>
            </a:r>
            <a:endParaRPr lang="it-IT" sz="1800" b="0" strike="noStrike" spc="-1" dirty="0">
              <a:solidFill>
                <a:srgbClr val="3C61B0"/>
              </a:solidFill>
              <a:latin typeface="Arial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801DF4-6139-849A-CF13-80338EED1EEA}"/>
              </a:ext>
            </a:extLst>
          </p:cNvPr>
          <p:cNvSpPr txBox="1"/>
          <p:nvPr/>
        </p:nvSpPr>
        <p:spPr>
          <a:xfrm>
            <a:off x="147494" y="1736521"/>
            <a:ext cx="11897012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DEAD6E7-4907-71F5-D09C-DA3E38C6B768}"/>
              </a:ext>
            </a:extLst>
          </p:cNvPr>
          <p:cNvSpPr txBox="1"/>
          <p:nvPr/>
        </p:nvSpPr>
        <p:spPr>
          <a:xfrm>
            <a:off x="217351" y="1749473"/>
            <a:ext cx="10661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u="sng" dirty="0" smtClean="0"/>
              <a:t>Styrian Business Promotion Agency </a:t>
            </a:r>
            <a:r>
              <a:rPr lang="en-GB" dirty="0" smtClean="0"/>
              <a:t>is 100 % owned by the Province of Styria,</a:t>
            </a:r>
            <a:br>
              <a:rPr lang="en-GB" dirty="0" smtClean="0"/>
            </a:br>
            <a:r>
              <a:rPr lang="en-GB" dirty="0" smtClean="0"/>
              <a:t>acts on behalf of Barbara </a:t>
            </a:r>
            <a:r>
              <a:rPr lang="en-GB" dirty="0" err="1" smtClean="0"/>
              <a:t>Eibinger-Miedl</a:t>
            </a:r>
            <a:r>
              <a:rPr lang="en-GB" dirty="0" smtClean="0"/>
              <a:t> (Minister of Economic Affairs) and positions itself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 initiator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supporter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and a promoter</a:t>
            </a:r>
          </a:p>
          <a:p>
            <a:r>
              <a:rPr lang="en-GB" dirty="0" smtClean="0"/>
              <a:t>of the more than 60.000 companies in the province.</a:t>
            </a:r>
          </a:p>
          <a:p>
            <a:endParaRPr lang="en-GB" dirty="0" smtClean="0"/>
          </a:p>
          <a:p>
            <a:r>
              <a:rPr lang="en-GB" u="sng" dirty="0" smtClean="0"/>
              <a:t>The portfolio of activities includes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funding and financing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location and theme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company settlements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networking between science and industry.</a:t>
            </a:r>
            <a:endParaRPr lang="en-GB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402A74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4411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02453" y="2787926"/>
            <a:ext cx="3542968" cy="1834007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ADEAD6E7-4907-71F5-D09C-DA3E38C6B768}"/>
              </a:ext>
            </a:extLst>
          </p:cNvPr>
          <p:cNvSpPr txBox="1"/>
          <p:nvPr/>
        </p:nvSpPr>
        <p:spPr>
          <a:xfrm>
            <a:off x="6662057" y="4767593"/>
            <a:ext cx="53161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Economic strategy 2030: New growth, new opportunities, new quality.</a:t>
            </a:r>
            <a:endParaRPr lang="en-GB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5845908" y="3599670"/>
            <a:ext cx="94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604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0B40A55-21C4-5E6F-BEBE-1A43D991F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861" y="172002"/>
            <a:ext cx="3748645" cy="193695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81E451C-E373-D0E6-4707-57D942561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9" y="5983702"/>
            <a:ext cx="857250" cy="75438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8B5DD60-3B2C-CB21-31E3-D2EBA1EDF1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301" y="6137593"/>
            <a:ext cx="1313180" cy="58166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3A66FA3-AA25-3E35-D45F-20F4C10216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11" y="6356585"/>
            <a:ext cx="885825" cy="348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66B287A-AB8D-C2F6-BF4F-6B0260C78D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121" y="6360892"/>
            <a:ext cx="1428750" cy="3587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795861F-2BF6-C322-34EA-1CFB9AE100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319" y="6309678"/>
            <a:ext cx="914400" cy="47942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8EA17F7-C392-727F-8A7E-FB05479588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861" y="6309678"/>
            <a:ext cx="1769110" cy="40957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1E7C9C7-128E-1DFD-F50D-24D1300125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396" y="6290628"/>
            <a:ext cx="1074420" cy="42862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85C4033-CB65-A822-ED5A-4CB0128C5A8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336" y="6185632"/>
            <a:ext cx="598170" cy="552450"/>
          </a:xfrm>
          <a:prstGeom prst="rect">
            <a:avLst/>
          </a:prstGeom>
        </p:spPr>
      </p:pic>
      <p:sp>
        <p:nvSpPr>
          <p:cNvPr id="15" name="Rectangle 2">
            <a:extLst>
              <a:ext uri="{FF2B5EF4-FFF2-40B4-BE49-F238E27FC236}">
                <a16:creationId xmlns:a16="http://schemas.microsoft.com/office/drawing/2014/main" id="{86CA23DB-D351-E04B-3F8D-BD0A24E3FF4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9641" y="5912079"/>
            <a:ext cx="11961263" cy="45719"/>
          </a:xfrm>
          <a:prstGeom prst="rect">
            <a:avLst/>
          </a:prstGeom>
          <a:solidFill>
            <a:srgbClr val="A0A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1EA22DC-C071-3E37-9006-27FB682C450C}"/>
              </a:ext>
            </a:extLst>
          </p:cNvPr>
          <p:cNvSpPr txBox="1"/>
          <p:nvPr/>
        </p:nvSpPr>
        <p:spPr>
          <a:xfrm>
            <a:off x="147494" y="118739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3C61B0"/>
                </a:solidFill>
                <a:latin typeface="Wingdings"/>
                <a:ea typeface="Cambria"/>
              </a:rPr>
              <a:t></a:t>
            </a:r>
            <a:r>
              <a:rPr lang="it-IT" sz="1800" b="1" strike="noStrike" spc="-1" dirty="0">
                <a:solidFill>
                  <a:srgbClr val="3C61B0"/>
                </a:solidFill>
                <a:latin typeface="Calibri"/>
                <a:ea typeface="Cambria"/>
              </a:rPr>
              <a:t> Your specific competence</a:t>
            </a:r>
            <a:endParaRPr lang="it-IT" sz="1800" b="0" strike="noStrike" spc="-1" dirty="0">
              <a:solidFill>
                <a:srgbClr val="3C61B0"/>
              </a:solidFill>
              <a:latin typeface="Arial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2233E71-7001-FA15-A7AC-B3CB3085C832}"/>
              </a:ext>
            </a:extLst>
          </p:cNvPr>
          <p:cNvSpPr txBox="1"/>
          <p:nvPr/>
        </p:nvSpPr>
        <p:spPr>
          <a:xfrm>
            <a:off x="293590" y="1784560"/>
            <a:ext cx="11897012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5566482-B9DD-ECFF-9A0B-43E366155BA2}"/>
              </a:ext>
            </a:extLst>
          </p:cNvPr>
          <p:cNvSpPr txBox="1"/>
          <p:nvPr/>
        </p:nvSpPr>
        <p:spPr>
          <a:xfrm>
            <a:off x="293590" y="1784560"/>
            <a:ext cx="99133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Area Entrepreneurship and </a:t>
            </a:r>
            <a:r>
              <a:rPr lang="en-GB" b="1" dirty="0" err="1" smtClean="0"/>
              <a:t>startups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Styria is the </a:t>
            </a:r>
            <a:r>
              <a:rPr lang="en-GB" u="sng" dirty="0" smtClean="0"/>
              <a:t>second largest </a:t>
            </a:r>
            <a:r>
              <a:rPr lang="en-GB" u="sng" dirty="0" err="1" smtClean="0"/>
              <a:t>startup</a:t>
            </a:r>
            <a:r>
              <a:rPr lang="en-GB" u="sng" dirty="0"/>
              <a:t> </a:t>
            </a:r>
            <a:r>
              <a:rPr lang="en-GB" u="sng" dirty="0" smtClean="0"/>
              <a:t>location</a:t>
            </a:r>
            <a:r>
              <a:rPr lang="en-GB" dirty="0" smtClean="0"/>
              <a:t> in Austria (well networked </a:t>
            </a:r>
            <a:r>
              <a:rPr lang="en-GB" dirty="0" err="1" smtClean="0"/>
              <a:t>startup</a:t>
            </a:r>
            <a:r>
              <a:rPr lang="en-GB" dirty="0" smtClean="0"/>
              <a:t> community, high quality of universities and research institutions, access to talent, incubators </a:t>
            </a:r>
            <a:r>
              <a:rPr lang="en-GB" dirty="0" err="1" smtClean="0"/>
              <a:t>ect</a:t>
            </a:r>
            <a:r>
              <a:rPr lang="en-GB" dirty="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Styrian </a:t>
            </a:r>
            <a:r>
              <a:rPr lang="en-GB" dirty="0" err="1" smtClean="0"/>
              <a:t>Startup</a:t>
            </a:r>
            <a:r>
              <a:rPr lang="en-GB" dirty="0" smtClean="0"/>
              <a:t> Ecosystem has a lot of players which offer different services for innovative entrepreneurs such as workshops, business plan competitions and networking events.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portfolio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financing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startups</a:t>
            </a:r>
            <a:r>
              <a:rPr lang="de-DE" dirty="0"/>
              <a:t> (</a:t>
            </a:r>
            <a:r>
              <a:rPr lang="de-DE" dirty="0" err="1"/>
              <a:t>especially</a:t>
            </a:r>
            <a:r>
              <a:rPr lang="de-DE" dirty="0"/>
              <a:t> in the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stages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Infrastructure: Technology, </a:t>
            </a:r>
            <a:r>
              <a:rPr lang="de-DE" dirty="0" err="1"/>
              <a:t>startup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parks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thematic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, </a:t>
            </a:r>
            <a:r>
              <a:rPr lang="de-DE" dirty="0" err="1"/>
              <a:t>incubators</a:t>
            </a:r>
            <a:r>
              <a:rPr lang="de-DE" dirty="0"/>
              <a:t> </a:t>
            </a:r>
            <a:r>
              <a:rPr lang="de-DE" dirty="0" err="1"/>
              <a:t>ect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u="sng" dirty="0" smtClean="0"/>
              <a:t>Lead project </a:t>
            </a:r>
            <a:r>
              <a:rPr lang="en-GB" u="sng" dirty="0" err="1" smtClean="0"/>
              <a:t>Startupmark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Aim: Improving and strengthening the Styrian </a:t>
            </a:r>
            <a:r>
              <a:rPr lang="en-GB" dirty="0" err="1" smtClean="0"/>
              <a:t>startup</a:t>
            </a:r>
            <a:r>
              <a:rPr lang="en-GB" dirty="0" smtClean="0"/>
              <a:t> ecosystem through proactive collaboration</a:t>
            </a:r>
            <a:br>
              <a:rPr lang="en-GB" dirty="0" smtClean="0"/>
            </a:br>
            <a:r>
              <a:rPr lang="en-GB" dirty="0" smtClean="0"/>
              <a:t>- Three pillars: Clusters, </a:t>
            </a:r>
            <a:r>
              <a:rPr lang="en-GB" dirty="0"/>
              <a:t>I</a:t>
            </a:r>
            <a:r>
              <a:rPr lang="en-GB" dirty="0" smtClean="0"/>
              <a:t>ncubators </a:t>
            </a:r>
            <a:r>
              <a:rPr lang="en-GB" dirty="0" smtClean="0"/>
              <a:t>and Competence </a:t>
            </a:r>
            <a:r>
              <a:rPr lang="en-GB" dirty="0" err="1" smtClean="0"/>
              <a:t>Centers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Projects: Green </a:t>
            </a:r>
            <a:r>
              <a:rPr lang="en-GB" dirty="0" err="1" smtClean="0"/>
              <a:t>Startupmark</a:t>
            </a:r>
            <a:r>
              <a:rPr lang="en-GB" dirty="0" smtClean="0"/>
              <a:t>, </a:t>
            </a:r>
            <a:r>
              <a:rPr lang="en-GB" dirty="0" err="1" smtClean="0"/>
              <a:t>Startup</a:t>
            </a:r>
            <a:r>
              <a:rPr lang="en-GB" dirty="0" smtClean="0"/>
              <a:t> Mission Europe </a:t>
            </a:r>
            <a:r>
              <a:rPr lang="en-GB" dirty="0" err="1" smtClean="0"/>
              <a:t>ect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- Next Goals: Developing the </a:t>
            </a:r>
            <a:r>
              <a:rPr lang="en-GB" dirty="0" err="1" smtClean="0"/>
              <a:t>startup</a:t>
            </a:r>
            <a:r>
              <a:rPr lang="en-GB" dirty="0" smtClean="0"/>
              <a:t>-ecosystem into </a:t>
            </a:r>
            <a:r>
              <a:rPr lang="en-GB" dirty="0" smtClean="0"/>
              <a:t>a </a:t>
            </a:r>
            <a:r>
              <a:rPr lang="en-GB" dirty="0" err="1" smtClean="0"/>
              <a:t>scaleup</a:t>
            </a:r>
            <a:r>
              <a:rPr lang="en-GB" dirty="0" smtClean="0"/>
              <a:t>-ecosystem</a:t>
            </a:r>
            <a:r>
              <a:rPr lang="en-GB" smtClean="0"/>
              <a:t>, </a:t>
            </a:r>
            <a:r>
              <a:rPr lang="en-GB" dirty="0"/>
              <a:t>I</a:t>
            </a:r>
            <a:r>
              <a:rPr lang="en-GB" smtClean="0"/>
              <a:t>nternationalization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1"/>
          <a:srcRect l="18829" t="25859" r="22232" b="32956"/>
          <a:stretch/>
        </p:blipFill>
        <p:spPr>
          <a:xfrm>
            <a:off x="10408559" y="2407092"/>
            <a:ext cx="1434279" cy="141825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0298295" y="3745889"/>
            <a:ext cx="180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hlinkClick r:id="rId12"/>
              </a:rPr>
              <a:t>https://www.sfg.at/gruenden-und-starten/startupmark</a:t>
            </a:r>
            <a:r>
              <a:rPr lang="en-GB" sz="1000" dirty="0" smtClean="0">
                <a:hlinkClick r:id="rId12"/>
              </a:rPr>
              <a:t>/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37241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Breitbild</PresentationFormat>
  <Paragraphs>41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Wingdings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Krobath</dc:creator>
  <cp:lastModifiedBy>Paier Doris</cp:lastModifiedBy>
  <cp:revision>22</cp:revision>
  <dcterms:created xsi:type="dcterms:W3CDTF">2024-01-09T14:12:28Z</dcterms:created>
  <dcterms:modified xsi:type="dcterms:W3CDTF">2024-01-12T07:18:02Z</dcterms:modified>
</cp:coreProperties>
</file>