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sldIdLst>
    <p:sldId id="256" r:id="rId3"/>
    <p:sldId id="262" r:id="rId4"/>
    <p:sldId id="257" r:id="rId5"/>
    <p:sldId id="258" r:id="rId6"/>
    <p:sldId id="259" r:id="rId7"/>
    <p:sldId id="261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BB0"/>
    <a:srgbClr val="5AB7DA"/>
    <a:srgbClr val="A3D3BC"/>
    <a:srgbClr val="AACC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D8ACAD-FF42-4D54-A0E3-FB86493E4C9B}" v="118" dt="2026-07-08T06:58:46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go Soon - ETAG" userId="c9c45d2e-5692-4e8a-a40d-5706b33a74ce" providerId="ADAL" clId="{11ADAA01-1C64-41E2-B823-9908FF06C749}"/>
    <pc:docChg chg="custSel modSld addMainMaster modMainMaster">
      <pc:chgData name="Argo Soon - ETAG" userId="c9c45d2e-5692-4e8a-a40d-5706b33a74ce" providerId="ADAL" clId="{11ADAA01-1C64-41E2-B823-9908FF06C749}" dt="2026-07-08T07:02:40.409" v="377" actId="207"/>
      <pc:docMkLst>
        <pc:docMk/>
      </pc:docMkLst>
      <pc:sldChg chg="addSp delSp modSp mod">
        <pc:chgData name="Argo Soon - ETAG" userId="c9c45d2e-5692-4e8a-a40d-5706b33a74ce" providerId="ADAL" clId="{11ADAA01-1C64-41E2-B823-9908FF06C749}" dt="2026-07-08T06:52:05.121" v="253" actId="478"/>
        <pc:sldMkLst>
          <pc:docMk/>
          <pc:sldMk cId="675118588" sldId="256"/>
        </pc:sldMkLst>
        <pc:spChg chg="del mod ord">
          <ac:chgData name="Argo Soon - ETAG" userId="c9c45d2e-5692-4e8a-a40d-5706b33a74ce" providerId="ADAL" clId="{11ADAA01-1C64-41E2-B823-9908FF06C749}" dt="2026-07-08T06:52:05.121" v="253" actId="478"/>
          <ac:spMkLst>
            <pc:docMk/>
            <pc:sldMk cId="675118588" sldId="256"/>
            <ac:spMk id="2" creationId="{00000000-0000-0000-0000-000000000000}"/>
          </ac:spMkLst>
        </pc:spChg>
        <pc:spChg chg="add mod">
          <ac:chgData name="Argo Soon - ETAG" userId="c9c45d2e-5692-4e8a-a40d-5706b33a74ce" providerId="ADAL" clId="{11ADAA01-1C64-41E2-B823-9908FF06C749}" dt="2026-07-08T06:49:11.144" v="242" actId="1076"/>
          <ac:spMkLst>
            <pc:docMk/>
            <pc:sldMk cId="675118588" sldId="256"/>
            <ac:spMk id="4" creationId="{454B37C2-BB3D-FEB1-520C-0956BC0242E6}"/>
          </ac:spMkLst>
        </pc:spChg>
        <pc:picChg chg="del">
          <ac:chgData name="Argo Soon - ETAG" userId="c9c45d2e-5692-4e8a-a40d-5706b33a74ce" providerId="ADAL" clId="{11ADAA01-1C64-41E2-B823-9908FF06C749}" dt="2026-07-08T06:47:55.608" v="236" actId="478"/>
          <ac:picMkLst>
            <pc:docMk/>
            <pc:sldMk cId="675118588" sldId="256"/>
            <ac:picMk id="5" creationId="{856C722B-37C3-4FCA-C868-1E3C39A038C8}"/>
          </ac:picMkLst>
        </pc:picChg>
      </pc:sldChg>
      <pc:sldChg chg="modSp">
        <pc:chgData name="Argo Soon - ETAG" userId="c9c45d2e-5692-4e8a-a40d-5706b33a74ce" providerId="ADAL" clId="{11ADAA01-1C64-41E2-B823-9908FF06C749}" dt="2026-07-08T06:58:40.309" v="334"/>
        <pc:sldMkLst>
          <pc:docMk/>
          <pc:sldMk cId="3027644713" sldId="257"/>
        </pc:sldMkLst>
        <pc:spChg chg="mod">
          <ac:chgData name="Argo Soon - ETAG" userId="c9c45d2e-5692-4e8a-a40d-5706b33a74ce" providerId="ADAL" clId="{11ADAA01-1C64-41E2-B823-9908FF06C749}" dt="2026-07-08T06:58:40.309" v="334"/>
          <ac:spMkLst>
            <pc:docMk/>
            <pc:sldMk cId="3027644713" sldId="257"/>
            <ac:spMk id="2" creationId="{00000000-0000-0000-0000-000000000000}"/>
          </ac:spMkLst>
        </pc:spChg>
      </pc:sldChg>
      <pc:sldChg chg="modSp">
        <pc:chgData name="Argo Soon - ETAG" userId="c9c45d2e-5692-4e8a-a40d-5706b33a74ce" providerId="ADAL" clId="{11ADAA01-1C64-41E2-B823-9908FF06C749}" dt="2026-07-08T06:58:44.183" v="335"/>
        <pc:sldMkLst>
          <pc:docMk/>
          <pc:sldMk cId="187105617" sldId="258"/>
        </pc:sldMkLst>
        <pc:spChg chg="mod">
          <ac:chgData name="Argo Soon - ETAG" userId="c9c45d2e-5692-4e8a-a40d-5706b33a74ce" providerId="ADAL" clId="{11ADAA01-1C64-41E2-B823-9908FF06C749}" dt="2026-07-08T06:58:44.183" v="335"/>
          <ac:spMkLst>
            <pc:docMk/>
            <pc:sldMk cId="187105617" sldId="258"/>
            <ac:spMk id="2" creationId="{00000000-0000-0000-0000-000000000000}"/>
          </ac:spMkLst>
        </pc:spChg>
      </pc:sldChg>
      <pc:sldChg chg="modSp">
        <pc:chgData name="Argo Soon - ETAG" userId="c9c45d2e-5692-4e8a-a40d-5706b33a74ce" providerId="ADAL" clId="{11ADAA01-1C64-41E2-B823-9908FF06C749}" dt="2026-07-08T06:58:46.399" v="336"/>
        <pc:sldMkLst>
          <pc:docMk/>
          <pc:sldMk cId="109308912" sldId="259"/>
        </pc:sldMkLst>
        <pc:spChg chg="mod">
          <ac:chgData name="Argo Soon - ETAG" userId="c9c45d2e-5692-4e8a-a40d-5706b33a74ce" providerId="ADAL" clId="{11ADAA01-1C64-41E2-B823-9908FF06C749}" dt="2026-07-08T06:58:46.399" v="336"/>
          <ac:spMkLst>
            <pc:docMk/>
            <pc:sldMk cId="109308912" sldId="259"/>
            <ac:spMk id="2" creationId="{00000000-0000-0000-0000-000000000000}"/>
          </ac:spMkLst>
        </pc:spChg>
      </pc:sldChg>
      <pc:sldChg chg="modSp mod">
        <pc:chgData name="Argo Soon - ETAG" userId="c9c45d2e-5692-4e8a-a40d-5706b33a74ce" providerId="ADAL" clId="{11ADAA01-1C64-41E2-B823-9908FF06C749}" dt="2026-07-08T07:01:27.895" v="374" actId="207"/>
        <pc:sldMkLst>
          <pc:docMk/>
          <pc:sldMk cId="2681991042" sldId="260"/>
        </pc:sldMkLst>
        <pc:spChg chg="mod">
          <ac:chgData name="Argo Soon - ETAG" userId="c9c45d2e-5692-4e8a-a40d-5706b33a74ce" providerId="ADAL" clId="{11ADAA01-1C64-41E2-B823-9908FF06C749}" dt="2026-07-08T07:01:27.895" v="374" actId="207"/>
          <ac:spMkLst>
            <pc:docMk/>
            <pc:sldMk cId="2681991042" sldId="260"/>
            <ac:spMk id="3" creationId="{00000000-0000-0000-0000-000000000000}"/>
          </ac:spMkLst>
        </pc:spChg>
      </pc:sldChg>
      <pc:sldChg chg="modSp mod">
        <pc:chgData name="Argo Soon - ETAG" userId="c9c45d2e-5692-4e8a-a40d-5706b33a74ce" providerId="ADAL" clId="{11ADAA01-1C64-41E2-B823-9908FF06C749}" dt="2026-07-08T06:58:14.278" v="333" actId="207"/>
        <pc:sldMkLst>
          <pc:docMk/>
          <pc:sldMk cId="101365090" sldId="262"/>
        </pc:sldMkLst>
        <pc:spChg chg="mod">
          <ac:chgData name="Argo Soon - ETAG" userId="c9c45d2e-5692-4e8a-a40d-5706b33a74ce" providerId="ADAL" clId="{11ADAA01-1C64-41E2-B823-9908FF06C749}" dt="2026-07-08T06:58:14.278" v="333" actId="207"/>
          <ac:spMkLst>
            <pc:docMk/>
            <pc:sldMk cId="101365090" sldId="262"/>
            <ac:spMk id="8" creationId="{70D39A02-AC7C-2CFB-EFAD-321CA191AD47}"/>
          </ac:spMkLst>
        </pc:spChg>
      </pc:sldChg>
      <pc:sldMasterChg chg="delSp mod modSldLayout">
        <pc:chgData name="Argo Soon - ETAG" userId="c9c45d2e-5692-4e8a-a40d-5706b33a74ce" providerId="ADAL" clId="{11ADAA01-1C64-41E2-B823-9908FF06C749}" dt="2026-07-08T07:02:40.409" v="377" actId="207"/>
        <pc:sldMasterMkLst>
          <pc:docMk/>
          <pc:sldMasterMk cId="3021440335" sldId="2147483660"/>
        </pc:sldMasterMkLst>
        <pc:spChg chg="del">
          <ac:chgData name="Argo Soon - ETAG" userId="c9c45d2e-5692-4e8a-a40d-5706b33a74ce" providerId="ADAL" clId="{11ADAA01-1C64-41E2-B823-9908FF06C749}" dt="2026-07-08T06:40:09.923" v="0" actId="478"/>
          <ac:spMkLst>
            <pc:docMk/>
            <pc:sldMasterMk cId="3021440335" sldId="2147483660"/>
            <ac:spMk id="8" creationId="{00000000-0000-0000-0000-000000000000}"/>
          </ac:spMkLst>
        </pc:spChg>
        <pc:sldLayoutChg chg="addSp delSp modSp mod">
          <pc:chgData name="Argo Soon - ETAG" userId="c9c45d2e-5692-4e8a-a40d-5706b33a74ce" providerId="ADAL" clId="{11ADAA01-1C64-41E2-B823-9908FF06C749}" dt="2026-07-08T07:02:40.409" v="377" actId="207"/>
          <pc:sldLayoutMkLst>
            <pc:docMk/>
            <pc:sldMasterMk cId="3021440335" sldId="2147483660"/>
            <pc:sldLayoutMk cId="4207616619" sldId="2147483661"/>
          </pc:sldLayoutMkLst>
          <pc:spChg chg="add mod">
            <ac:chgData name="Argo Soon - ETAG" userId="c9c45d2e-5692-4e8a-a40d-5706b33a74ce" providerId="ADAL" clId="{11ADAA01-1C64-41E2-B823-9908FF06C749}" dt="2026-07-08T07:02:40.409" v="377" actId="207"/>
            <ac:spMkLst>
              <pc:docMk/>
              <pc:sldMasterMk cId="3021440335" sldId="2147483660"/>
              <pc:sldLayoutMk cId="4207616619" sldId="2147483661"/>
              <ac:spMk id="2" creationId="{E2456FD8-E7C9-9058-31D1-1337EE273261}"/>
            </ac:spMkLst>
          </pc:spChg>
          <pc:spChg chg="mod">
            <ac:chgData name="Argo Soon - ETAG" userId="c9c45d2e-5692-4e8a-a40d-5706b33a74ce" providerId="ADAL" clId="{11ADAA01-1C64-41E2-B823-9908FF06C749}" dt="2026-07-08T06:46:30.205" v="225" actId="1076"/>
            <ac:spMkLst>
              <pc:docMk/>
              <pc:sldMasterMk cId="3021440335" sldId="2147483660"/>
              <pc:sldLayoutMk cId="4207616619" sldId="2147483661"/>
              <ac:spMk id="3" creationId="{00000000-0000-0000-0000-000000000000}"/>
            </ac:spMkLst>
          </pc:spChg>
          <pc:spChg chg="del mod ord">
            <ac:chgData name="Argo Soon - ETAG" userId="c9c45d2e-5692-4e8a-a40d-5706b33a74ce" providerId="ADAL" clId="{11ADAA01-1C64-41E2-B823-9908FF06C749}" dt="2026-07-08T06:52:23.305" v="255" actId="478"/>
            <ac:spMkLst>
              <pc:docMk/>
              <pc:sldMasterMk cId="3021440335" sldId="2147483660"/>
              <pc:sldLayoutMk cId="4207616619" sldId="2147483661"/>
              <ac:spMk id="7" creationId="{193DFC68-BF79-0287-C717-E66D6FFE14F2}"/>
            </ac:spMkLst>
          </pc:spChg>
          <pc:spChg chg="add del mod">
            <ac:chgData name="Argo Soon - ETAG" userId="c9c45d2e-5692-4e8a-a40d-5706b33a74ce" providerId="ADAL" clId="{11ADAA01-1C64-41E2-B823-9908FF06C749}" dt="2026-07-08T06:48:53.268" v="239" actId="478"/>
            <ac:spMkLst>
              <pc:docMk/>
              <pc:sldMasterMk cId="3021440335" sldId="2147483660"/>
              <pc:sldLayoutMk cId="4207616619" sldId="2147483661"/>
              <ac:spMk id="12" creationId="{B7DC4BF6-F7CB-D1F7-8744-851FE472B774}"/>
            </ac:spMkLst>
          </pc:spChg>
          <pc:picChg chg="mod">
            <ac:chgData name="Argo Soon - ETAG" userId="c9c45d2e-5692-4e8a-a40d-5706b33a74ce" providerId="ADAL" clId="{11ADAA01-1C64-41E2-B823-9908FF06C749}" dt="2026-07-08T06:51:03.583" v="248" actId="1076"/>
            <ac:picMkLst>
              <pc:docMk/>
              <pc:sldMasterMk cId="3021440335" sldId="2147483660"/>
              <pc:sldLayoutMk cId="4207616619" sldId="2147483661"/>
              <ac:picMk id="4" creationId="{D6178D0E-2C76-C86C-CFA3-A4372254EEA5}"/>
            </ac:picMkLst>
          </pc:picChg>
          <pc:picChg chg="add mod">
            <ac:chgData name="Argo Soon - ETAG" userId="c9c45d2e-5692-4e8a-a40d-5706b33a74ce" providerId="ADAL" clId="{11ADAA01-1C64-41E2-B823-9908FF06C749}" dt="2026-07-08T06:50:03.136" v="245" actId="14861"/>
            <ac:picMkLst>
              <pc:docMk/>
              <pc:sldMasterMk cId="3021440335" sldId="2147483660"/>
              <pc:sldLayoutMk cId="4207616619" sldId="2147483661"/>
              <ac:picMk id="11" creationId="{71F8DDD4-E3BC-BAC9-DA03-A2DA306DE928}"/>
            </ac:picMkLst>
          </pc:picChg>
        </pc:sldLayoutChg>
        <pc:sldLayoutChg chg="addSp delSp modSp mod">
          <pc:chgData name="Argo Soon - ETAG" userId="c9c45d2e-5692-4e8a-a40d-5706b33a74ce" providerId="ADAL" clId="{11ADAA01-1C64-41E2-B823-9908FF06C749}" dt="2026-07-08T06:57:32.721" v="318" actId="1076"/>
          <pc:sldLayoutMkLst>
            <pc:docMk/>
            <pc:sldMasterMk cId="3021440335" sldId="2147483660"/>
            <pc:sldLayoutMk cId="2578334027" sldId="2147483662"/>
          </pc:sldLayoutMkLst>
          <pc:spChg chg="add del mod">
            <ac:chgData name="Argo Soon - ETAG" userId="c9c45d2e-5692-4e8a-a40d-5706b33a74ce" providerId="ADAL" clId="{11ADAA01-1C64-41E2-B823-9908FF06C749}" dt="2026-07-08T06:57:30.419" v="317" actId="478"/>
            <ac:spMkLst>
              <pc:docMk/>
              <pc:sldMasterMk cId="3021440335" sldId="2147483660"/>
              <pc:sldLayoutMk cId="2578334027" sldId="2147483662"/>
              <ac:spMk id="5" creationId="{B46BC354-F1A0-BED1-C366-7828E4C66452}"/>
            </ac:spMkLst>
          </pc:spChg>
          <pc:spChg chg="del">
            <ac:chgData name="Argo Soon - ETAG" userId="c9c45d2e-5692-4e8a-a40d-5706b33a74ce" providerId="ADAL" clId="{11ADAA01-1C64-41E2-B823-9908FF06C749}" dt="2026-07-08T06:53:26.361" v="260" actId="478"/>
            <ac:spMkLst>
              <pc:docMk/>
              <pc:sldMasterMk cId="3021440335" sldId="2147483660"/>
              <pc:sldLayoutMk cId="2578334027" sldId="2147483662"/>
              <ac:spMk id="7" creationId="{00000000-0000-0000-0000-000000000000}"/>
            </ac:spMkLst>
          </pc:spChg>
          <pc:picChg chg="add mod">
            <ac:chgData name="Argo Soon - ETAG" userId="c9c45d2e-5692-4e8a-a40d-5706b33a74ce" providerId="ADAL" clId="{11ADAA01-1C64-41E2-B823-9908FF06C749}" dt="2026-07-08T06:57:32.721" v="318" actId="1076"/>
            <ac:picMkLst>
              <pc:docMk/>
              <pc:sldMasterMk cId="3021440335" sldId="2147483660"/>
              <pc:sldLayoutMk cId="2578334027" sldId="2147483662"/>
              <ac:picMk id="4" creationId="{A8E98D54-F343-123F-3158-14DE290C7A8C}"/>
            </ac:picMkLst>
          </pc:picChg>
        </pc:sldLayoutChg>
      </pc:sldMasterChg>
      <pc:sldMasterChg chg="new mod addSldLayout">
        <pc:chgData name="Argo Soon - ETAG" userId="c9c45d2e-5692-4e8a-a40d-5706b33a74ce" providerId="ADAL" clId="{11ADAA01-1C64-41E2-B823-9908FF06C749}" dt="2026-07-08T06:48:55.484" v="240" actId="6938"/>
        <pc:sldMasterMkLst>
          <pc:docMk/>
          <pc:sldMasterMk cId="1268068896" sldId="2147483663"/>
        </pc:sldMasterMkLst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1708098282" sldId="2147483664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4014781750" sldId="2147483665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3267573613" sldId="2147483666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3491005754" sldId="2147483667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2752720415" sldId="2147483668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78125399" sldId="2147483669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1411485749" sldId="2147483670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1427421761" sldId="2147483671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3004523912" sldId="2147483672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2850981299" sldId="2147483673"/>
          </pc:sldLayoutMkLst>
        </pc:sldLayoutChg>
        <pc:sldLayoutChg chg="new replId">
          <pc:chgData name="Argo Soon - ETAG" userId="c9c45d2e-5692-4e8a-a40d-5706b33a74ce" providerId="ADAL" clId="{11ADAA01-1C64-41E2-B823-9908FF06C749}" dt="2026-07-08T06:48:55.484" v="240" actId="6938"/>
          <pc:sldLayoutMkLst>
            <pc:docMk/>
            <pc:sldMasterMk cId="1268068896" sldId="2147483663"/>
            <pc:sldLayoutMk cId="3276806983" sldId="214748367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421919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l-PL" altLang="pl-PL" sz="2400" b="1" dirty="0"/>
              <a:t>Name</a:t>
            </a:r>
            <a:r>
              <a:rPr lang="pl-PL" altLang="pl-PL" sz="2400" dirty="0"/>
              <a:t> (edit)</a:t>
            </a:r>
          </a:p>
          <a:p>
            <a:pPr>
              <a:defRPr/>
            </a:pPr>
            <a:r>
              <a:rPr lang="pl-PL" altLang="pl-PL" sz="2400" b="1" dirty="0"/>
              <a:t>Organi</a:t>
            </a:r>
            <a:r>
              <a:rPr lang="fr-FR" altLang="pl-PL" sz="2400" b="1" dirty="0"/>
              <a:t>s</a:t>
            </a:r>
            <a:r>
              <a:rPr lang="pl-PL" altLang="pl-PL" sz="2400" b="1" dirty="0"/>
              <a:t>ation</a:t>
            </a:r>
            <a:r>
              <a:rPr lang="pl-PL" altLang="pl-PL" sz="2400" dirty="0"/>
              <a:t> (edit</a:t>
            </a:r>
            <a:r>
              <a:rPr lang="fr-FR" altLang="pl-PL" sz="2400" dirty="0"/>
              <a:t> - </a:t>
            </a:r>
            <a:r>
              <a:rPr lang="pl-PL" altLang="pl-PL" sz="2400" dirty="0"/>
              <a:t>the nature of your organisation e.g. SME, academic institution, public, private</a:t>
            </a:r>
            <a:r>
              <a:rPr lang="fr-FR" altLang="pl-PL" sz="2400" dirty="0"/>
              <a:t> </a:t>
            </a:r>
            <a:r>
              <a:rPr lang="pl-PL" altLang="pl-PL" sz="2400" dirty="0"/>
              <a:t>)</a:t>
            </a:r>
            <a:endParaRPr lang="fr-FR" altLang="pl-PL" sz="2400" dirty="0"/>
          </a:p>
          <a:p>
            <a:pPr>
              <a:defRPr/>
            </a:pPr>
            <a:r>
              <a:rPr lang="fr-FR" altLang="pl-PL" sz="2400" b="1" dirty="0"/>
              <a:t>Country</a:t>
            </a:r>
            <a:r>
              <a:rPr lang="fr-FR" altLang="pl-PL" sz="2400" dirty="0"/>
              <a:t> (</a:t>
            </a:r>
            <a:r>
              <a:rPr lang="fr-FR" altLang="pl-PL" sz="2400" dirty="0" err="1"/>
              <a:t>edit</a:t>
            </a:r>
            <a:r>
              <a:rPr lang="fr-FR" altLang="pl-PL" sz="2400" dirty="0"/>
              <a:t>)</a:t>
            </a:r>
          </a:p>
          <a:p>
            <a:pPr>
              <a:defRPr/>
            </a:pPr>
            <a:r>
              <a:rPr lang="fr-FR" altLang="pl-PL" sz="2400" b="1" dirty="0"/>
              <a:t>Contact </a:t>
            </a:r>
            <a:r>
              <a:rPr lang="fr-FR" altLang="pl-PL" sz="2400" b="1" dirty="0" err="1"/>
              <a:t>details</a:t>
            </a:r>
            <a:r>
              <a:rPr lang="fr-FR" altLang="pl-PL" sz="2400" b="1" dirty="0"/>
              <a:t> and organisation </a:t>
            </a:r>
            <a:r>
              <a:rPr lang="fr-FR" altLang="pl-PL" sz="2400" b="1" dirty="0" err="1"/>
              <a:t>website</a:t>
            </a:r>
            <a:r>
              <a:rPr lang="fr-FR" altLang="pl-PL" sz="2400" b="1" dirty="0"/>
              <a:t> </a:t>
            </a:r>
            <a:r>
              <a:rPr lang="fr-FR" altLang="pl-PL" sz="2400" dirty="0"/>
              <a:t>(</a:t>
            </a:r>
            <a:r>
              <a:rPr lang="fr-FR" altLang="pl-PL" sz="2400" dirty="0" err="1"/>
              <a:t>edit</a:t>
            </a:r>
            <a:r>
              <a:rPr lang="fr-FR" altLang="pl-PL" sz="2400" dirty="0"/>
              <a:t>)</a:t>
            </a:r>
            <a:endParaRPr lang="en-US" dirty="0"/>
          </a:p>
        </p:txBody>
      </p:sp>
      <p:sp>
        <p:nvSpPr>
          <p:cNvPr id="6" name="ZoneTexte 5"/>
          <p:cNvSpPr txBox="1"/>
          <p:nvPr userDrawn="1"/>
        </p:nvSpPr>
        <p:spPr>
          <a:xfrm>
            <a:off x="7055142" y="6514130"/>
            <a:ext cx="2348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3-4 of June 2025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D6178D0E-2C76-C86C-CFA3-A4372254EE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4000" contras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9144000" cy="1475117"/>
          </a:xfrm>
          <a:prstGeom prst="rect">
            <a:avLst/>
          </a:prstGeom>
          <a:effectLst>
            <a:glow rad="127000">
              <a:schemeClr val="bg1">
                <a:alpha val="78000"/>
              </a:schemeClr>
            </a:glow>
          </a:effectLst>
        </p:spPr>
      </p:pic>
      <p:pic>
        <p:nvPicPr>
          <p:cNvPr id="11" name="Pilt 10">
            <a:extLst>
              <a:ext uri="{FF2B5EF4-FFF2-40B4-BE49-F238E27FC236}">
                <a16:creationId xmlns:a16="http://schemas.microsoft.com/office/drawing/2014/main" id="{71F8DDD4-E3BC-BAC9-DA03-A2DA306DE9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5358"/>
            <a:ext cx="9144000" cy="86264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5000"/>
              </a:srgbClr>
            </a:outerShdw>
            <a:softEdge rad="63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456FD8-E7C9-9058-31D1-1337EE273261}"/>
              </a:ext>
            </a:extLst>
          </p:cNvPr>
          <p:cNvSpPr txBox="1"/>
          <p:nvPr userDrawn="1"/>
        </p:nvSpPr>
        <p:spPr>
          <a:xfrm>
            <a:off x="1143000" y="417390"/>
            <a:ext cx="75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Health Research </a:t>
            </a:r>
            <a:r>
              <a:rPr lang="et-EE" sz="2000" i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Without</a:t>
            </a:r>
            <a:r>
              <a:rPr lang="et-EE" sz="20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t-EE" sz="2000" i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Borders</a:t>
            </a:r>
            <a:r>
              <a:rPr lang="et-EE" sz="20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Horizon Europe </a:t>
            </a:r>
            <a:r>
              <a:rPr lang="et-EE" sz="2000" i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Partnering</a:t>
            </a:r>
            <a:r>
              <a:rPr lang="et-EE" sz="20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t-EE" sz="2000" i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Event</a:t>
            </a:r>
            <a:r>
              <a:rPr lang="et-EE" sz="20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t-EE" sz="2000" i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for</a:t>
            </a:r>
            <a:r>
              <a:rPr lang="et-EE" sz="20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Ukraine, Baltics, </a:t>
            </a:r>
            <a:r>
              <a:rPr lang="et-EE" sz="2000" i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Poland</a:t>
            </a:r>
            <a:r>
              <a:rPr lang="et-EE" sz="20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Canada and United </a:t>
            </a:r>
            <a:r>
              <a:rPr lang="et-EE" sz="2000" i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Kingdom</a:t>
            </a:r>
            <a:endParaRPr lang="et-EE" sz="20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16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20650"/>
            <a:ext cx="7886700" cy="97200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86600" y="651748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9E825B-8BC9-4A4A-BCCB-9C54C48DB16B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5" name="Espace réservé du contenu 21"/>
          <p:cNvSpPr>
            <a:spLocks noGrp="1"/>
          </p:cNvSpPr>
          <p:nvPr>
            <p:ph sz="quarter" idx="10" hasCustomPrompt="1"/>
          </p:nvPr>
        </p:nvSpPr>
        <p:spPr>
          <a:xfrm>
            <a:off x="0" y="6572250"/>
            <a:ext cx="2428875" cy="28575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fr-FR" dirty="0"/>
              <a:t>3-4 of June 2025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A8E98D54-F343-123F-3158-14DE290C7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2000" contras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460"/>
            <a:ext cx="9144000" cy="1475117"/>
          </a:xfrm>
          <a:prstGeom prst="rect">
            <a:avLst/>
          </a:prstGeom>
          <a:effectLst>
            <a:glow rad="127000">
              <a:schemeClr val="bg1">
                <a:alpha val="78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7833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C7236B3-9976-108A-8D37-DC3012331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560111AA-CE3B-54CB-5A3D-2547049FA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47D74FA8-1221-186D-28C7-C037E1DF9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D7BCC653-2B1D-C8F3-01FF-FF835A23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EA6262CA-EE3D-27F8-A547-0C544DCB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0809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43A613E-86FF-DCBB-A961-8E110F38B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E12365D-B300-13B3-AD9F-125F83F55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3D983A0D-0244-E7D0-7BB5-354C38FFC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21914BB-D98E-32F3-45DD-FA35DCF3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5B681701-F095-FEDB-4DFC-27B75BCF8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1478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350E38D-7E8D-37D6-C7D9-FBCFEDC90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ADAC83CD-D9C9-704B-05DE-EF9BAF9F3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88D83BDD-55B7-C5E4-C895-29C2B8F3E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43CE005E-EFD4-E90E-2E09-0E34635F9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AA403833-6468-50BD-22FD-385544B8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6757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70857F0-597E-029C-F461-952E3888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7757BEC-F3C8-333F-D749-1ECB6E04A9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3A9436F7-8285-A8A1-1158-F76F05F61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7C63478C-0EE9-2C01-2630-BB4BC7D85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22E0406-C22E-7D47-6A85-B6E3DB445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9BEA8DA9-6B5F-5BA4-DE99-79EC56BF0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9100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2D7FDE0-2B66-904F-BCD9-E4ED834D0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3DDA5373-D071-682E-7D5F-6176ED46B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79FD005B-73F2-B42B-BA31-E5486A07D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39AB5FCF-6DD5-2AE9-8949-8201F8D27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7DEAA897-522E-DD68-5232-1CFEBBFA0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5B13A520-F97B-601C-61DD-6D3E5C733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7A053F1C-5692-CD41-75D0-DFDDD336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F0523CFB-0964-FE8E-29B5-D6E404DF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5272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DA3138F-9804-CFD0-E815-C3D76A688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3EF399D6-EAF8-4245-A28D-A1FF91D64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C6A33D3B-9E9B-6112-9C24-9C5C452B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A6980DF4-F428-FF3E-EC41-4430B458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8125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40960E27-9B8C-4CAE-420B-4F7EB382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CC673A34-2BF1-CC62-38FA-71A0C694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A88F6AA7-F89D-5850-1A3E-77DA76F6C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1148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E6C545F-1C64-DD4F-BE89-8D601CA02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56049F5-D50E-A919-A040-B29682FA2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8E0209B2-F674-D90B-76EB-7E29995B8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155055DC-A517-8204-6946-5DCC01CA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DFACFFE3-4903-AAA9-15BC-59D3D0984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4FE6040-D337-73A1-B930-2955756D5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2742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89A53DA-E735-22BB-E15B-7B01DB47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83ED732A-6B27-B080-7504-0DF18D6E6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FB4B8995-3267-CE47-F228-EF3CD914B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221B09A8-D183-9DB3-E57B-6388F1994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4588E453-73AB-15AE-7CE0-425BC3228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1B9A537C-4CBA-4655-A89F-C325E14A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4523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47A36C5-A055-07C1-4CB3-9FA0EBB5F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F8DDF33A-BC95-EA7C-1AB5-3550ED981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9EBCF68-CA29-9C4A-6E44-E60CFA5F5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E050498-4E00-6D82-02E3-E138C17BC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1FAD26A2-CC00-467D-C76C-61DDE513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50981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8AB938E5-DD2D-1EDF-89BC-394300727D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E7223383-B988-9908-3BE0-D20E8746F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3BA16CB-23BE-0173-1A1A-4AC434D35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D38E3FE0-B870-E03E-0C86-BFE190616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070C7506-0BF3-5BA8-725F-E66D0676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7680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39900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4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22EA5C60-8156-418F-8A14-842BD6ABE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dirty="0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99E5BCCE-3999-F927-8E5C-12FC1C949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4FD295C-F104-6438-4F78-30FDCEEA97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94C3A-1B70-4252-9E4D-921B444949B6}" type="datetimeFigureOut">
              <a:rPr lang="et-EE" smtClean="0"/>
              <a:t>08.07.2026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8190A4B-477C-877A-677A-CB11C62AF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41567C9D-B41F-2250-4B08-BE3244292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04670-C602-45B8-B0D6-6AFD127AFDB8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6806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pl-PL" altLang="pl-PL" sz="2000" b="1" dirty="0"/>
              <a:t>Name</a:t>
            </a:r>
            <a:r>
              <a:rPr lang="pl-PL" altLang="pl-PL" sz="2000" dirty="0"/>
              <a:t> (edit)</a:t>
            </a:r>
          </a:p>
          <a:p>
            <a:pPr>
              <a:defRPr/>
            </a:pPr>
            <a:r>
              <a:rPr lang="pl-PL" altLang="pl-PL" sz="2000" b="1" dirty="0"/>
              <a:t>Organi</a:t>
            </a:r>
            <a:r>
              <a:rPr lang="fr-FR" altLang="pl-PL" sz="2000" b="1" dirty="0"/>
              <a:t>s</a:t>
            </a:r>
            <a:r>
              <a:rPr lang="pl-PL" altLang="pl-PL" sz="2000" b="1" dirty="0"/>
              <a:t>ation</a:t>
            </a:r>
            <a:r>
              <a:rPr lang="pl-PL" altLang="pl-PL" sz="2000" dirty="0"/>
              <a:t> (edit</a:t>
            </a:r>
            <a:r>
              <a:rPr lang="fr-FR" altLang="pl-PL" sz="2000" dirty="0"/>
              <a:t> - </a:t>
            </a:r>
            <a:r>
              <a:rPr lang="pl-PL" altLang="pl-PL" sz="2000" dirty="0"/>
              <a:t>the nature of your organisation e.g. SME, academic institution, public, private</a:t>
            </a:r>
            <a:r>
              <a:rPr lang="fr-FR" altLang="pl-PL" sz="2000" dirty="0"/>
              <a:t> </a:t>
            </a:r>
            <a:r>
              <a:rPr lang="pl-PL" altLang="pl-PL" sz="2000" dirty="0"/>
              <a:t>)</a:t>
            </a:r>
            <a:endParaRPr lang="fr-FR" altLang="pl-PL" sz="2000" dirty="0"/>
          </a:p>
          <a:p>
            <a:pPr>
              <a:defRPr/>
            </a:pPr>
            <a:r>
              <a:rPr lang="fr-FR" altLang="pl-PL" sz="2000" b="1" dirty="0"/>
              <a:t>Country</a:t>
            </a:r>
            <a:r>
              <a:rPr lang="fr-FR" altLang="pl-PL" sz="2000" dirty="0"/>
              <a:t> (</a:t>
            </a:r>
            <a:r>
              <a:rPr lang="fr-FR" altLang="pl-PL" sz="2000" dirty="0" err="1"/>
              <a:t>edit</a:t>
            </a:r>
            <a:r>
              <a:rPr lang="fr-FR" altLang="pl-PL" sz="2000" dirty="0"/>
              <a:t>)</a:t>
            </a:r>
          </a:p>
          <a:p>
            <a:pPr>
              <a:defRPr/>
            </a:pPr>
            <a:r>
              <a:rPr lang="fr-FR" altLang="pl-PL" sz="2000" b="1" dirty="0"/>
              <a:t>Contact </a:t>
            </a:r>
            <a:r>
              <a:rPr lang="fr-FR" altLang="pl-PL" sz="2000" b="1" dirty="0" err="1"/>
              <a:t>details</a:t>
            </a:r>
            <a:r>
              <a:rPr lang="fr-FR" altLang="pl-PL" sz="2000" b="1" dirty="0"/>
              <a:t> and organisation </a:t>
            </a:r>
            <a:r>
              <a:rPr lang="fr-FR" altLang="pl-PL" sz="2000" b="1" dirty="0" err="1"/>
              <a:t>website</a:t>
            </a:r>
            <a:r>
              <a:rPr lang="fr-FR" altLang="pl-PL" sz="2000" b="1" dirty="0"/>
              <a:t> </a:t>
            </a:r>
            <a:r>
              <a:rPr lang="fr-FR" altLang="pl-PL" sz="2000" dirty="0"/>
              <a:t>(</a:t>
            </a:r>
            <a:r>
              <a:rPr lang="fr-FR" altLang="pl-PL" sz="2000" dirty="0" err="1"/>
              <a:t>edit</a:t>
            </a:r>
            <a:r>
              <a:rPr lang="fr-FR" altLang="pl-PL" sz="2000" dirty="0"/>
              <a:t>)</a:t>
            </a:r>
            <a:endParaRPr lang="pl-PL" altLang="pl-PL" sz="20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54B37C2-BB3D-FEB1-520C-0956BC0242E6}"/>
              </a:ext>
            </a:extLst>
          </p:cNvPr>
          <p:cNvSpPr txBox="1">
            <a:spLocks/>
          </p:cNvSpPr>
          <p:nvPr/>
        </p:nvSpPr>
        <p:spPr>
          <a:xfrm>
            <a:off x="685800" y="2279201"/>
            <a:ext cx="7772400" cy="100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Pi</a:t>
            </a:r>
            <a:r>
              <a:rPr lang="pl-PL" dirty="0"/>
              <a:t>t</a:t>
            </a:r>
            <a:r>
              <a:rPr lang="fr-FR" dirty="0" err="1"/>
              <a:t>ch</a:t>
            </a:r>
            <a:r>
              <a:rPr lang="fr-FR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67511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7">
            <a:extLst>
              <a:ext uri="{FF2B5EF4-FFF2-40B4-BE49-F238E27FC236}">
                <a16:creationId xmlns:a16="http://schemas.microsoft.com/office/drawing/2014/main" id="{70D39A02-AC7C-2CFB-EFAD-321CA191A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Slide</a:t>
            </a:r>
            <a:r>
              <a:rPr lang="et-EE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title</a:t>
            </a:r>
            <a:endParaRPr lang="et-EE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Sisu kohatäide 8">
            <a:extLst>
              <a:ext uri="{FF2B5EF4-FFF2-40B4-BE49-F238E27FC236}">
                <a16:creationId xmlns:a16="http://schemas.microsoft.com/office/drawing/2014/main" id="{7DAA6AE4-01E4-A394-76C7-0E8E97206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10" name="Sisu kohatäide 9">
            <a:extLst>
              <a:ext uri="{FF2B5EF4-FFF2-40B4-BE49-F238E27FC236}">
                <a16:creationId xmlns:a16="http://schemas.microsoft.com/office/drawing/2014/main" id="{42EB0095-1871-8A4B-F96D-610BA6FDBEB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t-EE" dirty="0"/>
              <a:t>30. </a:t>
            </a:r>
            <a:r>
              <a:rPr lang="et-EE" dirty="0" err="1"/>
              <a:t>July</a:t>
            </a:r>
            <a:r>
              <a:rPr lang="et-EE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01365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Slide</a:t>
            </a:r>
            <a:r>
              <a:rPr lang="et-EE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3D1E99-4CD9-94A5-5377-D5BD5971157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64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Slide</a:t>
            </a:r>
            <a:r>
              <a:rPr lang="et-EE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A0F2871-3415-2ADD-C321-CE106174B89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Slide</a:t>
            </a:r>
            <a:r>
              <a:rPr lang="et-EE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t-EE" dirty="0" err="1">
                <a:solidFill>
                  <a:schemeClr val="accent5">
                    <a:lumMod val="75000"/>
                  </a:schemeClr>
                </a:solidFill>
              </a:rPr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AF67E69-6CB6-49EF-1F1F-710909008E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0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Instruction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fr-FR" altLang="pl-PL" sz="2200" b="1" dirty="0" err="1"/>
              <a:t>Your</a:t>
            </a:r>
            <a:r>
              <a:rPr lang="fr-FR" altLang="pl-PL" sz="2200" b="1" dirty="0"/>
              <a:t> </a:t>
            </a:r>
            <a:r>
              <a:rPr lang="fr-FR" altLang="pl-PL" sz="2200" b="1" dirty="0" err="1"/>
              <a:t>presentation</a:t>
            </a:r>
            <a:r>
              <a:rPr lang="fr-FR" altLang="pl-PL" sz="2200" b="1" dirty="0"/>
              <a:t> </a:t>
            </a:r>
            <a:r>
              <a:rPr lang="fr-FR" altLang="pl-PL" sz="2200" b="1" dirty="0" err="1"/>
              <a:t>may</a:t>
            </a:r>
            <a:r>
              <a:rPr lang="fr-FR" altLang="pl-PL" sz="2200" b="1" dirty="0"/>
              <a:t> </a:t>
            </a:r>
            <a:r>
              <a:rPr lang="fr-FR" altLang="pl-PL" sz="2200" b="1" dirty="0" err="1"/>
              <a:t>contain</a:t>
            </a:r>
            <a:r>
              <a:rPr lang="fr-FR" altLang="pl-PL" sz="2200" b="1" dirty="0"/>
              <a:t> SEVERAL of the </a:t>
            </a:r>
            <a:r>
              <a:rPr lang="fr-FR" altLang="pl-PL" sz="2200" b="1" dirty="0" err="1"/>
              <a:t>following</a:t>
            </a:r>
            <a:r>
              <a:rPr lang="fr-FR" altLang="pl-PL" sz="2200" b="1" dirty="0"/>
              <a:t> items :</a:t>
            </a:r>
          </a:p>
          <a:p>
            <a:pPr marL="0" indent="0">
              <a:buNone/>
              <a:defRPr/>
            </a:pPr>
            <a:endParaRPr lang="pl-PL" altLang="pl-PL" sz="2200" b="1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T</a:t>
            </a:r>
            <a:r>
              <a:rPr lang="pl-PL" altLang="pl-PL" sz="2200" dirty="0"/>
              <a:t>he topic</a:t>
            </a:r>
            <a:r>
              <a:rPr lang="fr-FR" altLang="pl-PL" sz="2200" dirty="0"/>
              <a:t>(</a:t>
            </a:r>
            <a:r>
              <a:rPr lang="pl-PL" altLang="pl-PL" sz="2200" dirty="0"/>
              <a:t>s</a:t>
            </a:r>
            <a:r>
              <a:rPr lang="fr-FR" altLang="pl-PL" sz="2200" dirty="0"/>
              <a:t>)</a:t>
            </a:r>
            <a:r>
              <a:rPr lang="pl-PL" altLang="pl-PL" sz="2200" dirty="0"/>
              <a:t> you are interested in</a:t>
            </a:r>
            <a:endParaRPr lang="fr-FR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T</a:t>
            </a:r>
            <a:r>
              <a:rPr lang="pl-PL" altLang="pl-PL" sz="2200" dirty="0"/>
              <a:t>he objectives of your proposal</a:t>
            </a:r>
            <a:r>
              <a:rPr lang="fr-FR" altLang="pl-PL" sz="2200" dirty="0"/>
              <a:t> for a </a:t>
            </a:r>
            <a:r>
              <a:rPr lang="fr-FR" altLang="pl-PL" sz="2200" dirty="0" err="1"/>
              <a:t>project</a:t>
            </a:r>
            <a:r>
              <a:rPr lang="fr-FR" altLang="pl-PL" sz="2200" dirty="0"/>
              <a:t> </a:t>
            </a:r>
            <a:r>
              <a:rPr lang="fr-FR" altLang="pl-PL" sz="2200" dirty="0" err="1"/>
              <a:t>idea</a:t>
            </a:r>
            <a:endParaRPr lang="fr-FR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 err="1"/>
              <a:t>Your</a:t>
            </a:r>
            <a:r>
              <a:rPr lang="fr-FR" altLang="pl-PL" sz="2200" dirty="0"/>
              <a:t> and/or </a:t>
            </a:r>
            <a:r>
              <a:rPr lang="fr-FR" altLang="pl-PL" sz="2200" dirty="0" err="1"/>
              <a:t>your</a:t>
            </a:r>
            <a:r>
              <a:rPr lang="fr-FR" altLang="pl-PL" sz="2200" dirty="0"/>
              <a:t> organisation expertise in relation to the topic(s)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A</a:t>
            </a:r>
            <a:r>
              <a:rPr lang="pl-PL" altLang="pl-PL" sz="2200" dirty="0"/>
              <a:t>n idea of the existing partnership</a:t>
            </a:r>
            <a:r>
              <a:rPr lang="fr-FR" altLang="pl-PL" sz="2200" dirty="0"/>
              <a:t>s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T</a:t>
            </a:r>
            <a:r>
              <a:rPr lang="pl-PL" altLang="pl-PL" sz="2200" dirty="0"/>
              <a:t>he requirements for additional partner(s)</a:t>
            </a:r>
            <a:r>
              <a:rPr lang="fr-FR" altLang="pl-PL" sz="2200" dirty="0"/>
              <a:t> if </a:t>
            </a:r>
            <a:r>
              <a:rPr lang="fr-FR" altLang="pl-PL" sz="2200" dirty="0" err="1"/>
              <a:t>needed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r>
              <a:rPr lang="fr-FR" altLang="pl-PL" sz="2200" dirty="0"/>
              <a:t>I</a:t>
            </a:r>
            <a:r>
              <a:rPr lang="pl-PL" altLang="pl-PL" sz="2200" dirty="0"/>
              <a:t>nvolvement in previous / ongoing projects in the area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DE2AC5E-AE9A-6D39-B42F-28C25A98D4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12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Advice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49" y="1739900"/>
            <a:ext cx="8354484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pl-PL" altLang="pl-PL" sz="2200" b="1" dirty="0"/>
              <a:t>Please note:</a:t>
            </a:r>
          </a:p>
          <a:p>
            <a:pPr>
              <a:buFontTx/>
              <a:buChar char="•"/>
              <a:defRPr/>
            </a:pPr>
            <a:r>
              <a:rPr lang="pl-PL" altLang="pl-PL" sz="2200" dirty="0"/>
              <a:t>The </a:t>
            </a:r>
            <a:r>
              <a:rPr lang="pl-PL" altLang="pl-PL" sz="2200" dirty="0" err="1"/>
              <a:t>presentation</a:t>
            </a:r>
            <a:r>
              <a:rPr lang="pl-PL" altLang="pl-PL" sz="2200" dirty="0"/>
              <a:t> should be in English</a:t>
            </a:r>
            <a:r>
              <a:rPr lang="fr-FR" altLang="pl-PL" sz="2200" dirty="0"/>
              <a:t> </a:t>
            </a:r>
            <a:r>
              <a:rPr lang="pl-PL" altLang="pl-PL" sz="2200" dirty="0"/>
              <a:t>and </a:t>
            </a:r>
            <a:r>
              <a:rPr lang="fr-FR" altLang="pl-PL" sz="2200" dirty="0"/>
              <a:t>last</a:t>
            </a:r>
            <a:r>
              <a:rPr lang="pl-PL" altLang="pl-PL" sz="2200" dirty="0"/>
              <a:t> </a:t>
            </a:r>
            <a:r>
              <a:rPr lang="fr-FR" altLang="pl-PL" sz="2200" b="1" dirty="0">
                <a:solidFill>
                  <a:srgbClr val="FF0000"/>
                </a:solidFill>
              </a:rPr>
              <a:t>maximum 5 minutes</a:t>
            </a:r>
            <a:endParaRPr lang="pl-PL" altLang="pl-PL" sz="2200" b="1" dirty="0">
              <a:solidFill>
                <a:srgbClr val="FF0000"/>
              </a:solidFill>
            </a:endParaRPr>
          </a:p>
          <a:p>
            <a:pPr>
              <a:buFontTx/>
              <a:buChar char="•"/>
              <a:defRPr/>
            </a:pPr>
            <a:r>
              <a:rPr lang="pl-PL" altLang="pl-PL" sz="2200" dirty="0"/>
              <a:t>Do not overload your slides – provide links to additional material available on the web</a:t>
            </a:r>
          </a:p>
          <a:p>
            <a:pPr>
              <a:buFontTx/>
              <a:buChar char="•"/>
              <a:defRPr/>
            </a:pPr>
            <a:r>
              <a:rPr lang="pl-PL" altLang="pl-PL" sz="2200" dirty="0"/>
              <a:t>Do not use videos, </a:t>
            </a:r>
            <a:r>
              <a:rPr lang="pl-PL" altLang="pl-PL" sz="2200" dirty="0" err="1"/>
              <a:t>animations</a:t>
            </a:r>
            <a:r>
              <a:rPr lang="pl-PL" altLang="pl-PL" sz="2200" dirty="0"/>
              <a:t>, etc. – this might not work with the IT system used</a:t>
            </a:r>
          </a:p>
          <a:p>
            <a:pPr>
              <a:buFontTx/>
              <a:buChar char="•"/>
              <a:defRPr/>
            </a:pPr>
            <a:r>
              <a:rPr lang="pl-PL" altLang="pl-PL" sz="2200" dirty="0" err="1">
                <a:solidFill>
                  <a:srgbClr val="FF0000"/>
                </a:solidFill>
              </a:rPr>
              <a:t>Send</a:t>
            </a:r>
            <a:r>
              <a:rPr lang="pl-PL" altLang="pl-PL" sz="2200" dirty="0">
                <a:solidFill>
                  <a:srgbClr val="FF0000"/>
                </a:solidFill>
              </a:rPr>
              <a:t> your </a:t>
            </a:r>
            <a:r>
              <a:rPr lang="fr-FR" altLang="pl-PL" sz="2200" dirty="0">
                <a:solidFill>
                  <a:srgbClr val="FF0000"/>
                </a:solidFill>
              </a:rPr>
              <a:t>pitch </a:t>
            </a:r>
            <a:r>
              <a:rPr lang="pl-PL" altLang="pl-PL" sz="2200" dirty="0">
                <a:solidFill>
                  <a:srgbClr val="FF0000"/>
                </a:solidFill>
              </a:rPr>
              <a:t>in PPT and PDF format </a:t>
            </a:r>
            <a:r>
              <a:rPr lang="pl-PL" altLang="pl-PL" sz="2200" b="1" dirty="0">
                <a:solidFill>
                  <a:srgbClr val="FF0000"/>
                </a:solidFill>
              </a:rPr>
              <a:t>before </a:t>
            </a:r>
            <a:r>
              <a:rPr lang="fr-FR" altLang="pl-PL" sz="2200" b="1" dirty="0">
                <a:solidFill>
                  <a:srgbClr val="FF0000"/>
                </a:solidFill>
              </a:rPr>
              <a:t>2</a:t>
            </a:r>
            <a:r>
              <a:rPr lang="et-EE" altLang="pl-PL" sz="2200" b="1" dirty="0">
                <a:solidFill>
                  <a:srgbClr val="FF0000"/>
                </a:solidFill>
              </a:rPr>
              <a:t>6</a:t>
            </a:r>
            <a:r>
              <a:rPr lang="fr-FR" altLang="pl-PL" sz="2200" b="1" dirty="0">
                <a:solidFill>
                  <a:srgbClr val="FF0000"/>
                </a:solidFill>
              </a:rPr>
              <a:t>.0</a:t>
            </a:r>
            <a:r>
              <a:rPr lang="et-EE" altLang="pl-PL" sz="2200" b="1" dirty="0">
                <a:solidFill>
                  <a:srgbClr val="FF0000"/>
                </a:solidFill>
              </a:rPr>
              <a:t>7</a:t>
            </a:r>
            <a:r>
              <a:rPr lang="fr-FR" altLang="pl-PL" sz="2200" b="1" dirty="0">
                <a:solidFill>
                  <a:srgbClr val="FF0000"/>
                </a:solidFill>
              </a:rPr>
              <a:t>.202</a:t>
            </a:r>
            <a:r>
              <a:rPr lang="et-EE" altLang="pl-PL" sz="2200" b="1" dirty="0">
                <a:solidFill>
                  <a:srgbClr val="FF0000"/>
                </a:solidFill>
              </a:rPr>
              <a:t>6</a:t>
            </a:r>
            <a:r>
              <a:rPr lang="pl-PL" altLang="pl-PL" sz="2200" b="1" dirty="0">
                <a:solidFill>
                  <a:srgbClr val="FF0000"/>
                </a:solidFill>
              </a:rPr>
              <a:t> </a:t>
            </a:r>
            <a:r>
              <a:rPr lang="pl-PL" altLang="pl-PL" sz="2200" dirty="0"/>
              <a:t>to </a:t>
            </a:r>
            <a:r>
              <a:rPr lang="et-EE" altLang="pl-PL" sz="2200" dirty="0">
                <a:solidFill>
                  <a:srgbClr val="247BB0"/>
                </a:solidFill>
              </a:rPr>
              <a:t>argo.soon@etag.ee</a:t>
            </a:r>
            <a:endParaRPr lang="pl-PL" sz="2200" dirty="0">
              <a:solidFill>
                <a:srgbClr val="247BB0"/>
              </a:solidFill>
            </a:endParaRPr>
          </a:p>
          <a:p>
            <a:pPr>
              <a:buFontTx/>
              <a:buChar char="•"/>
              <a:defRPr/>
            </a:pPr>
            <a:r>
              <a:rPr lang="pl-PL" sz="2200" dirty="0"/>
              <a:t>T</a:t>
            </a:r>
            <a:r>
              <a:rPr lang="en-US" sz="2200" dirty="0"/>
              <a:t>he selection for pitching session will be announced on</a:t>
            </a:r>
            <a:r>
              <a:rPr lang="pl-PL" sz="2200" dirty="0"/>
              <a:t> </a:t>
            </a:r>
            <a:r>
              <a:rPr lang="pl-PL" sz="2200" b="1" dirty="0">
                <a:solidFill>
                  <a:srgbClr val="FF0000"/>
                </a:solidFill>
              </a:rPr>
              <a:t>2</a:t>
            </a:r>
            <a:r>
              <a:rPr lang="et-EE" sz="2200" b="1" dirty="0">
                <a:solidFill>
                  <a:srgbClr val="FF0000"/>
                </a:solidFill>
              </a:rPr>
              <a:t>8</a:t>
            </a:r>
            <a:r>
              <a:rPr lang="en-US" sz="2200" b="1" dirty="0">
                <a:solidFill>
                  <a:srgbClr val="FF0000"/>
                </a:solidFill>
              </a:rPr>
              <a:t>.0</a:t>
            </a:r>
            <a:r>
              <a:rPr lang="et-EE" sz="2200" b="1" dirty="0">
                <a:solidFill>
                  <a:srgbClr val="FF0000"/>
                </a:solidFill>
              </a:rPr>
              <a:t>7</a:t>
            </a:r>
            <a:r>
              <a:rPr lang="en-US" sz="2200" b="1" dirty="0">
                <a:solidFill>
                  <a:srgbClr val="FF0000"/>
                </a:solidFill>
              </a:rPr>
              <a:t>.2025</a:t>
            </a:r>
            <a:endParaRPr lang="fr-FR" sz="2200" b="1" dirty="0">
              <a:solidFill>
                <a:srgbClr val="FF0000"/>
              </a:solidFill>
            </a:endParaRPr>
          </a:p>
          <a:p>
            <a:pPr>
              <a:buFontTx/>
              <a:buChar char="•"/>
              <a:defRPr/>
            </a:pPr>
            <a:r>
              <a:rPr lang="pl-PL" altLang="pl-PL" sz="2200" dirty="0" err="1"/>
              <a:t>All</a:t>
            </a:r>
            <a:r>
              <a:rPr lang="pl-PL" altLang="pl-PL" sz="2200" dirty="0"/>
              <a:t> s</a:t>
            </a:r>
            <a:r>
              <a:rPr lang="fr-FR" altLang="pl-PL" sz="2200" dirty="0" err="1"/>
              <a:t>ubmitted</a:t>
            </a:r>
            <a:r>
              <a:rPr lang="fr-FR" altLang="pl-PL" sz="2200" dirty="0"/>
              <a:t> </a:t>
            </a:r>
            <a:r>
              <a:rPr lang="fr-FR" altLang="pl-PL" sz="2200" dirty="0" err="1"/>
              <a:t>pitches</a:t>
            </a:r>
            <a:r>
              <a:rPr lang="fr-FR" altLang="pl-PL" sz="2200" dirty="0"/>
              <a:t> </a:t>
            </a:r>
            <a:r>
              <a:rPr lang="pl-PL" altLang="pl-PL" sz="2200" dirty="0"/>
              <a:t>will be made available on the partnering event website</a:t>
            </a:r>
            <a:r>
              <a:rPr lang="fr-FR" altLang="pl-PL" sz="2200" dirty="0"/>
              <a:t> </a:t>
            </a:r>
            <a:r>
              <a:rPr lang="fr-FR" altLang="pl-PL" sz="2200" dirty="0" err="1"/>
              <a:t>after</a:t>
            </a:r>
            <a:r>
              <a:rPr lang="fr-FR" altLang="pl-PL" sz="2200" dirty="0"/>
              <a:t> the </a:t>
            </a:r>
            <a:r>
              <a:rPr lang="fr-FR" altLang="pl-PL" sz="2200" dirty="0" err="1"/>
              <a:t>event</a:t>
            </a:r>
            <a:endParaRPr lang="pl-PL" altLang="pl-PL" sz="2200" dirty="0"/>
          </a:p>
          <a:p>
            <a:pPr>
              <a:buFontTx/>
              <a:buChar char="•"/>
              <a:defRPr/>
            </a:pPr>
            <a:endParaRPr lang="fr-FR" sz="2200" dirty="0"/>
          </a:p>
          <a:p>
            <a:pPr marL="0" indent="0">
              <a:buNone/>
              <a:defRPr/>
            </a:pPr>
            <a:endParaRPr lang="pl-PL" sz="22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9959AD-6B5A-069D-C6BC-3C9C8E5964A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9910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handatud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1369</TotalTime>
  <Words>234</Words>
  <Application>Microsoft Office PowerPoint</Application>
  <PresentationFormat>Ekraaniseanss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Calibri Light</vt:lpstr>
      <vt:lpstr>Thème Office</vt:lpstr>
      <vt:lpstr>Kohandatud kujundus</vt:lpstr>
      <vt:lpstr>PowerPointi esitlus</vt:lpstr>
      <vt:lpstr>Slide title</vt:lpstr>
      <vt:lpstr>Slide title</vt:lpstr>
      <vt:lpstr>Slide title</vt:lpstr>
      <vt:lpstr>Slide title</vt:lpstr>
      <vt:lpstr>Instruction</vt:lpstr>
      <vt:lpstr>Advice</vt:lpstr>
    </vt:vector>
  </TitlesOfParts>
  <Company>INSERM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DECAMPS</dc:creator>
  <cp:lastModifiedBy>Argo Soon - ETAG</cp:lastModifiedBy>
  <cp:revision>27</cp:revision>
  <dcterms:created xsi:type="dcterms:W3CDTF">2022-11-21T19:30:20Z</dcterms:created>
  <dcterms:modified xsi:type="dcterms:W3CDTF">2026-07-08T07:02:56Z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b72bd6a-5f70-4f6e-be10-f745206756ad_Enabled">
    <vt:lpwstr>true</vt:lpwstr>
  </property>
  <property fmtid="{D5CDD505-2E9C-101B-9397-08002B2CF9AE}" pid="3" name="MSIP_Label_8b72bd6a-5f70-4f6e-be10-f745206756ad_SetDate">
    <vt:lpwstr>2025-02-22T08:50:10Z</vt:lpwstr>
  </property>
  <property fmtid="{D5CDD505-2E9C-101B-9397-08002B2CF9AE}" pid="4" name="MSIP_Label_8b72bd6a-5f70-4f6e-be10-f745206756ad_Method">
    <vt:lpwstr>Standard</vt:lpwstr>
  </property>
  <property fmtid="{D5CDD505-2E9C-101B-9397-08002B2CF9AE}" pid="5" name="MSIP_Label_8b72bd6a-5f70-4f6e-be10-f745206756ad_Name">
    <vt:lpwstr>K2 - informacja wewnętrzna</vt:lpwstr>
  </property>
  <property fmtid="{D5CDD505-2E9C-101B-9397-08002B2CF9AE}" pid="6" name="MSIP_Label_8b72bd6a-5f70-4f6e-be10-f745206756ad_SiteId">
    <vt:lpwstr>114511be-be5b-44a7-b2ab-a51e832dea9d</vt:lpwstr>
  </property>
  <property fmtid="{D5CDD505-2E9C-101B-9397-08002B2CF9AE}" pid="7" name="MSIP_Label_8b72bd6a-5f70-4f6e-be10-f745206756ad_ActionId">
    <vt:lpwstr>873ae5f2-48ef-4fe2-a673-83bec55cc6da</vt:lpwstr>
  </property>
  <property fmtid="{D5CDD505-2E9C-101B-9397-08002B2CF9AE}" pid="8" name="MSIP_Label_8b72bd6a-5f70-4f6e-be10-f745206756ad_ContentBits">
    <vt:lpwstr>2</vt:lpwstr>
  </property>
  <property fmtid="{D5CDD505-2E9C-101B-9397-08002B2CF9AE}" pid="9" name="ClassificationContentMarkingFooterLocations">
    <vt:lpwstr>Thème Office:6</vt:lpwstr>
  </property>
  <property fmtid="{D5CDD505-2E9C-101B-9397-08002B2CF9AE}" pid="10" name="ClassificationContentMarkingFooterText">
    <vt:lpwstr>K2 - Informacja wewnętrzna (Internal)</vt:lpwstr>
  </property>
  <property fmtid="{D5CDD505-2E9C-101B-9397-08002B2CF9AE}" pid="11" name="MSIP_Label_defa4170-0d19-0005-0004-bc88714345d2_Enabled">
    <vt:lpwstr>true</vt:lpwstr>
  </property>
  <property fmtid="{D5CDD505-2E9C-101B-9397-08002B2CF9AE}" pid="12" name="MSIP_Label_defa4170-0d19-0005-0004-bc88714345d2_SetDate">
    <vt:lpwstr>2026-07-08T06:28:09Z</vt:lpwstr>
  </property>
  <property fmtid="{D5CDD505-2E9C-101B-9397-08002B2CF9AE}" pid="13" name="MSIP_Label_defa4170-0d19-0005-0004-bc88714345d2_Method">
    <vt:lpwstr>Standard</vt:lpwstr>
  </property>
  <property fmtid="{D5CDD505-2E9C-101B-9397-08002B2CF9AE}" pid="14" name="MSIP_Label_defa4170-0d19-0005-0004-bc88714345d2_Name">
    <vt:lpwstr>defa4170-0d19-0005-0004-bc88714345d2</vt:lpwstr>
  </property>
  <property fmtid="{D5CDD505-2E9C-101B-9397-08002B2CF9AE}" pid="15" name="MSIP_Label_defa4170-0d19-0005-0004-bc88714345d2_SiteId">
    <vt:lpwstr>8fe098d2-428d-4bd4-9803-7195fe96f0e2</vt:lpwstr>
  </property>
  <property fmtid="{D5CDD505-2E9C-101B-9397-08002B2CF9AE}" pid="16" name="MSIP_Label_defa4170-0d19-0005-0004-bc88714345d2_ActionId">
    <vt:lpwstr>6c6563ab-a9e3-4adb-aec2-c3a1c39ade9d</vt:lpwstr>
  </property>
  <property fmtid="{D5CDD505-2E9C-101B-9397-08002B2CF9AE}" pid="17" name="MSIP_Label_defa4170-0d19-0005-0004-bc88714345d2_ContentBits">
    <vt:lpwstr>0</vt:lpwstr>
  </property>
  <property fmtid="{D5CDD505-2E9C-101B-9397-08002B2CF9AE}" pid="18" name="MSIP_Label_defa4170-0d19-0005-0004-bc88714345d2_Tag">
    <vt:lpwstr>10, 3, 0, 1</vt:lpwstr>
  </property>
</Properties>
</file>