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8" r:id="rId1"/>
  </p:sldMasterIdLst>
  <p:notesMasterIdLst>
    <p:notesMasterId r:id="rId10"/>
  </p:notesMasterIdLst>
  <p:handoutMasterIdLst>
    <p:handoutMasterId r:id="rId11"/>
  </p:handoutMasterIdLst>
  <p:sldIdLst>
    <p:sldId id="270" r:id="rId2"/>
    <p:sldId id="279" r:id="rId3"/>
    <p:sldId id="313" r:id="rId4"/>
    <p:sldId id="312" r:id="rId5"/>
    <p:sldId id="315" r:id="rId6"/>
    <p:sldId id="311" r:id="rId7"/>
    <p:sldId id="314" r:id="rId8"/>
    <p:sldId id="316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929"/>
    <a:srgbClr val="004AAD"/>
    <a:srgbClr val="03578F"/>
    <a:srgbClr val="E42828"/>
    <a:srgbClr val="CC2C36"/>
    <a:srgbClr val="035890"/>
    <a:srgbClr val="E42928"/>
    <a:srgbClr val="025891"/>
    <a:srgbClr val="0E5D92"/>
    <a:srgbClr val="D82C33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14EF9-3825-AE6D-D626-40D8297811D5}" v="29" dt="2023-04-25T13:55:52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0092F-D89F-4EC3-9A4A-57370BB4139C}" type="datetimeFigureOut">
              <a:rPr lang="sk-SK" smtClean="0"/>
              <a:t>2. 5. 2025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DA939-E84D-4650-9416-292A2B5DD457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68886" cy="1120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017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96803-C52E-4AA1-B492-5533C74C4520}" type="datetimeFigureOut">
              <a:rPr lang="sk-SK" smtClean="0"/>
              <a:t>2. 5. 2025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6654B-E7E0-414F-A679-02668B267B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4171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CA43-F598-41EF-A043-188FF6E18E53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017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AD16-8036-4D15-9385-B9FDF0A4A45B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9303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09E1-9108-4989-B7EC-DEB8F4EDC21E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095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74670-2AC9-417F-9EB4-671E017563FE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475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A951-71D5-4BB8-AE76-C700C5D7F5F2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110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028CD-64AE-4B10-B662-AAFCF80B6800}" type="datetime1">
              <a:rPr lang="sk-SK" smtClean="0"/>
              <a:t>2. 5. 2025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055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299F-3413-4A3C-9203-C6E7A1595A6E}" type="datetime1">
              <a:rPr lang="sk-SK" smtClean="0"/>
              <a:t>2. 5. 2025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4136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7336-99CF-45F3-982C-2345D1083252}" type="datetime1">
              <a:rPr lang="sk-SK" smtClean="0"/>
              <a:t>2. 5. 2025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656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0C5E-5002-40E5-B720-E1183406127A}" type="datetime1">
              <a:rPr lang="sk-SK" smtClean="0"/>
              <a:t>2. 5. 2025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237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2D7-C722-4E47-ADA6-2B3670194A5F}" type="datetime1">
              <a:rPr lang="sk-SK" smtClean="0"/>
              <a:t>2. 5. 2025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882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D656-3D40-4565-B3F2-0B06A3B12938}" type="datetime1">
              <a:rPr lang="sk-SK" smtClean="0"/>
              <a:t>2. 5. 2025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035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5854E-2DE5-46F8-8104-9B688273A819}" type="datetime1">
              <a:rPr lang="sk-SK" smtClean="0"/>
              <a:t>2. 5. 2025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62AA1-B005-4D36-9A85-4369E37391D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990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ok 10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1870365"/>
          </a:xfrm>
          <a:prstGeom prst="rect">
            <a:avLst/>
          </a:prstGeom>
        </p:spPr>
      </p:pic>
      <p:pic>
        <p:nvPicPr>
          <p:cNvPr id="2" name="Obrázo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916" y="1870364"/>
            <a:ext cx="1917982" cy="1917982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964B3A9-37CF-0BA3-2E5D-3FCC824E129D}"/>
              </a:ext>
            </a:extLst>
          </p:cNvPr>
          <p:cNvSpPr txBox="1"/>
          <p:nvPr/>
        </p:nvSpPr>
        <p:spPr>
          <a:xfrm>
            <a:off x="6415314" y="4500416"/>
            <a:ext cx="5245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solidFill>
                  <a:srgbClr val="C00000"/>
                </a:solidFill>
              </a:rPr>
              <a:t>Name of Speaker</a:t>
            </a:r>
          </a:p>
          <a:p>
            <a:pPr algn="r"/>
            <a:r>
              <a:rPr lang="en-GB" sz="2800" dirty="0">
                <a:solidFill>
                  <a:srgbClr val="C00000"/>
                </a:solidFill>
              </a:rPr>
              <a:t>Designation</a:t>
            </a:r>
          </a:p>
          <a:p>
            <a:pPr algn="r"/>
            <a:r>
              <a:rPr lang="en-GB" sz="2800" dirty="0">
                <a:solidFill>
                  <a:srgbClr val="C00000"/>
                </a:solidFill>
              </a:rPr>
              <a:t>Name of Company/Organisation</a:t>
            </a:r>
          </a:p>
          <a:p>
            <a:pPr algn="r"/>
            <a:endParaRPr lang="en-GB" sz="2800" dirty="0"/>
          </a:p>
        </p:txBody>
      </p:sp>
      <p:sp>
        <p:nvSpPr>
          <p:cNvPr id="7" name="BlokTextu 6"/>
          <p:cNvSpPr txBox="1"/>
          <p:nvPr/>
        </p:nvSpPr>
        <p:spPr>
          <a:xfrm>
            <a:off x="-32379" y="744168"/>
            <a:ext cx="943550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SEREN5 Pitch Presentation</a:t>
            </a:r>
          </a:p>
        </p:txBody>
      </p:sp>
      <p:sp>
        <p:nvSpPr>
          <p:cNvPr id="4" name="BlokTextu 6">
            <a:extLst>
              <a:ext uri="{FF2B5EF4-FFF2-40B4-BE49-F238E27FC236}">
                <a16:creationId xmlns:a16="http://schemas.microsoft.com/office/drawing/2014/main" id="{799561DE-61EE-AD2A-913D-318E13519EE9}"/>
              </a:ext>
            </a:extLst>
          </p:cNvPr>
          <p:cNvSpPr txBox="1"/>
          <p:nvPr/>
        </p:nvSpPr>
        <p:spPr>
          <a:xfrm>
            <a:off x="764832" y="3491696"/>
            <a:ext cx="9435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Title of the Pitch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586623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556363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i="1" dirty="0">
                <a:solidFill>
                  <a:srgbClr val="C00000"/>
                </a:solidFill>
                <a:ea typeface="+mn-lt"/>
                <a:cs typeface="+mn-lt"/>
              </a:rPr>
              <a:t>Type of company/organisation: </a:t>
            </a:r>
            <a:r>
              <a:rPr lang="en-US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Public, Private, Research Institution, Government, NGO, LEA, Security practitioner etc..</a:t>
            </a:r>
          </a:p>
          <a:p>
            <a:pPr marL="0" indent="0">
              <a:buNone/>
            </a:pPr>
            <a:endParaRPr lang="en-US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i="1" u="sng" dirty="0">
                <a:solidFill>
                  <a:srgbClr val="C00000"/>
                </a:solidFill>
                <a:ea typeface="+mn-lt"/>
                <a:cs typeface="+mn-lt"/>
              </a:rPr>
              <a:t>Contact Details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C00000"/>
                </a:solidFill>
                <a:ea typeface="+mn-lt"/>
                <a:cs typeface="+mn-lt"/>
              </a:rPr>
              <a:t>Email: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C00000"/>
                </a:solidFill>
                <a:ea typeface="+mn-lt"/>
                <a:cs typeface="+mn-lt"/>
              </a:rPr>
              <a:t>Telephone/Mobile: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C00000"/>
                </a:solidFill>
                <a:ea typeface="+mn-lt"/>
                <a:cs typeface="+mn-lt"/>
              </a:rPr>
              <a:t>Country:</a:t>
            </a:r>
          </a:p>
          <a:p>
            <a:pPr marL="0" indent="0">
              <a:buNone/>
            </a:pPr>
            <a:endParaRPr lang="en-US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i="1" u="sng" dirty="0">
                <a:solidFill>
                  <a:srgbClr val="C00000"/>
                </a:solidFill>
                <a:ea typeface="+mn-lt"/>
                <a:cs typeface="+mn-lt"/>
              </a:rPr>
              <a:t>Experience</a:t>
            </a:r>
          </a:p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Insert any KEYWORDS in relation to your Activities, Expertise and interests</a:t>
            </a:r>
            <a:endParaRPr lang="en-US" sz="24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  <a:ea typeface="+mn-lt"/>
                <a:cs typeface="+mn-lt"/>
              </a:rPr>
              <a:t>  </a:t>
            </a: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2400" b="1" i="1" dirty="0">
              <a:solidFill>
                <a:schemeClr val="tx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7" name="Nadpis 3">
            <a:extLst>
              <a:ext uri="{FF2B5EF4-FFF2-40B4-BE49-F238E27FC236}">
                <a16:creationId xmlns:a16="http://schemas.microsoft.com/office/drawing/2014/main" id="{4D195822-4101-3ACB-85DE-97D2BCD6069C}"/>
              </a:ext>
            </a:extLst>
          </p:cNvPr>
          <p:cNvSpPr txBox="1">
            <a:spLocks/>
          </p:cNvSpPr>
          <p:nvPr/>
        </p:nvSpPr>
        <p:spPr>
          <a:xfrm>
            <a:off x="499901" y="583774"/>
            <a:ext cx="9976658" cy="1034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556363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just">
              <a:buNone/>
            </a:pPr>
            <a:endParaRPr lang="en-US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Role in the Proposal: A) Coordinator or B) Partner, </a:t>
            </a:r>
            <a:r>
              <a:rPr lang="en-GB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if any highlight any important partner or alliance, such as Police Force, Customs, First Responders or any other Security practitioner </a:t>
            </a:r>
          </a:p>
          <a:p>
            <a:pPr marL="0" indent="0" algn="just">
              <a:buNone/>
            </a:pPr>
            <a:endParaRPr lang="en-GB" sz="2400" i="1" dirty="0">
              <a:solidFill>
                <a:schemeClr val="tx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A) In the case of Coordinator,</a:t>
            </a:r>
            <a:r>
              <a:rPr lang="en-GB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 include if any already existing partnerships and specify what kind of partners you are looking for.</a:t>
            </a:r>
          </a:p>
          <a:p>
            <a:pPr marL="0" indent="0" algn="just">
              <a:buNone/>
            </a:pPr>
            <a:endParaRPr lang="en-GB" sz="2400" i="1" dirty="0">
              <a:solidFill>
                <a:schemeClr val="tx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B) In the case of Partner,</a:t>
            </a:r>
            <a:r>
              <a:rPr lang="en-GB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 include any value that your organisation can bring to the consortia.</a:t>
            </a:r>
          </a:p>
          <a:p>
            <a:pPr marL="0" indent="0">
              <a:buNone/>
            </a:pPr>
            <a:endParaRPr lang="en-GB" sz="2400" b="1" i="1" dirty="0">
              <a:solidFill>
                <a:schemeClr val="tx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7" name="Nadpis 3">
            <a:extLst>
              <a:ext uri="{FF2B5EF4-FFF2-40B4-BE49-F238E27FC236}">
                <a16:creationId xmlns:a16="http://schemas.microsoft.com/office/drawing/2014/main" id="{D31FE891-52A8-37BE-18A2-7129D3E8288C}"/>
              </a:ext>
            </a:extLst>
          </p:cNvPr>
          <p:cNvSpPr txBox="1">
            <a:spLocks/>
          </p:cNvSpPr>
          <p:nvPr/>
        </p:nvSpPr>
        <p:spPr>
          <a:xfrm>
            <a:off x="499901" y="583774"/>
            <a:ext cx="9976658" cy="1034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8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722035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List the Destination/s and topic/s that are of your interest:</a:t>
            </a:r>
          </a:p>
          <a:p>
            <a:r>
              <a:rPr lang="en-GB" sz="2400" i="1" dirty="0">
                <a:solidFill>
                  <a:schemeClr val="tx1">
                    <a:lumMod val="50000"/>
                    <a:lumOff val="50000"/>
                  </a:schemeClr>
                </a:solidFill>
                <a:ea typeface="+mn-lt"/>
                <a:cs typeface="+mn-lt"/>
              </a:rPr>
              <a:t>e.g.  HORIZON-CL3-2024-XXX-01-01 - Title…</a:t>
            </a:r>
            <a:endParaRPr lang="en-GB" sz="2000" i="1" dirty="0">
              <a:solidFill>
                <a:schemeClr val="tx1">
                  <a:lumMod val="50000"/>
                  <a:lumOff val="50000"/>
                </a:schemeClr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Outline your Project Idea:</a:t>
            </a: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99901" y="583774"/>
            <a:ext cx="9976658" cy="1034591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87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663578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What it is the problem/s you seek to address?</a:t>
            </a: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What is the research/technology/expertise/skills you own to solve the problem.</a:t>
            </a: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/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7" name="Nadpis 3">
            <a:extLst>
              <a:ext uri="{FF2B5EF4-FFF2-40B4-BE49-F238E27FC236}">
                <a16:creationId xmlns:a16="http://schemas.microsoft.com/office/drawing/2014/main" id="{52A9F23D-F7A0-F6E6-3CDD-B934938F4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901" y="583774"/>
            <a:ext cx="9976658" cy="1034591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98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671397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Outline any experience in EU R&amp;I projects or other.</a:t>
            </a:r>
          </a:p>
          <a:p>
            <a:endParaRPr lang="en-US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Discuss the Team, any key player that will be working on the project</a:t>
            </a:r>
            <a:endParaRPr lang="sk-SK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7" name="Nadpis 3">
            <a:extLst>
              <a:ext uri="{FF2B5EF4-FFF2-40B4-BE49-F238E27FC236}">
                <a16:creationId xmlns:a16="http://schemas.microsoft.com/office/drawing/2014/main" id="{F6914F1C-69C0-50CB-8855-6BAAC781F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901" y="583774"/>
            <a:ext cx="9976658" cy="1034591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42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499901" y="1691039"/>
            <a:ext cx="9976658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Conclusion and Key Take Aways Messages, if any…</a:t>
            </a: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Insert any KEYWORDS in relation to your Activities and Expertise</a:t>
            </a: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  <p:sp>
        <p:nvSpPr>
          <p:cNvPr id="7" name="Nadpis 3">
            <a:extLst>
              <a:ext uri="{FF2B5EF4-FFF2-40B4-BE49-F238E27FC236}">
                <a16:creationId xmlns:a16="http://schemas.microsoft.com/office/drawing/2014/main" id="{95F0C712-0087-F006-D3B7-20B59D688D83}"/>
              </a:ext>
            </a:extLst>
          </p:cNvPr>
          <p:cNvSpPr txBox="1">
            <a:spLocks/>
          </p:cNvSpPr>
          <p:nvPr/>
        </p:nvSpPr>
        <p:spPr>
          <a:xfrm>
            <a:off x="499901" y="583774"/>
            <a:ext cx="9976658" cy="1034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dirty="0">
                <a:solidFill>
                  <a:srgbClr val="C00000"/>
                </a:solidFill>
              </a:rPr>
              <a:t>Company/Organisation Logo</a:t>
            </a:r>
            <a:br>
              <a:rPr lang="en-GB" sz="3600" dirty="0">
                <a:solidFill>
                  <a:srgbClr val="C00000"/>
                </a:solidFill>
              </a:rPr>
            </a:br>
            <a:r>
              <a:rPr lang="en-GB" sz="2800" i="1" dirty="0">
                <a:solidFill>
                  <a:srgbClr val="C00000"/>
                </a:solidFill>
              </a:rPr>
              <a:t>Tag Line of Company/Organisation</a:t>
            </a:r>
            <a:endParaRPr lang="en-GB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79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197325" y="1180022"/>
            <a:ext cx="11494773" cy="4329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400" i="1" u="sng" dirty="0">
                <a:solidFill>
                  <a:srgbClr val="C00000"/>
                </a:solidFill>
                <a:ea typeface="+mn-lt"/>
                <a:cs typeface="+mn-lt"/>
              </a:rPr>
              <a:t>Please Respect the following Instructions</a:t>
            </a:r>
          </a:p>
          <a:p>
            <a:endParaRPr lang="en-GB" sz="2400" i="1" u="sng" dirty="0">
              <a:solidFill>
                <a:srgbClr val="C00000"/>
              </a:solidFill>
              <a:ea typeface="+mn-lt"/>
              <a:cs typeface="+mn-lt"/>
            </a:endParaRP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Slides need to be in English.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Ensure that all information in the pitch is correct.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Focus on sharing your value and capabilities rather than providing just an organisation description.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Be concise and do not clutter the slides with too much information.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Limit the number of interested topics mentioned, focus on your most inclined to be involved in.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Avoid multimedia items like videos, audio, gifs etc, these may not function on the day.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Pitches will be vetted by SEREN5 and the shortlisted ones will be asked to present on the day.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Pitch presentations are to be timed for </a:t>
            </a:r>
            <a:r>
              <a:rPr lang="en-GB" sz="2000" b="1" i="1" dirty="0">
                <a:solidFill>
                  <a:srgbClr val="C00000"/>
                </a:solidFill>
                <a:ea typeface="+mn-lt"/>
                <a:cs typeface="+mn-lt"/>
              </a:rPr>
              <a:t>3 minutes, </a:t>
            </a: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in the case of a change in timing, pitch presenters will be informed accordingly.</a:t>
            </a:r>
          </a:p>
          <a:p>
            <a:pPr marL="698500" indent="-342900">
              <a:buFontTx/>
              <a:buChar char="-"/>
            </a:pP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Pitch Presenters are to be physically present at the event, so registration and attendance are required.</a:t>
            </a:r>
          </a:p>
          <a:p>
            <a:pPr marL="355600" algn="ctr"/>
            <a:r>
              <a:rPr lang="en-GB" sz="2000" i="1">
                <a:solidFill>
                  <a:srgbClr val="C00000"/>
                </a:solidFill>
                <a:ea typeface="+mn-lt"/>
                <a:cs typeface="+mn-lt"/>
              </a:rPr>
              <a:t> </a:t>
            </a:r>
          </a:p>
          <a:p>
            <a:pPr marL="355600" algn="ctr"/>
            <a:r>
              <a:rPr lang="en-GB" sz="2000" i="1">
                <a:solidFill>
                  <a:srgbClr val="C00000"/>
                </a:solidFill>
                <a:ea typeface="+mn-lt"/>
                <a:cs typeface="+mn-lt"/>
              </a:rPr>
              <a:t>- </a:t>
            </a:r>
            <a:r>
              <a:rPr lang="en-GB" sz="2000" i="1" dirty="0">
                <a:solidFill>
                  <a:srgbClr val="C00000"/>
                </a:solidFill>
                <a:ea typeface="+mn-lt"/>
                <a:cs typeface="+mn-lt"/>
              </a:rPr>
              <a:t>Good Luck - </a:t>
            </a:r>
          </a:p>
          <a:p>
            <a:endParaRPr lang="en-GB" sz="2400" i="1" u="sng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u="sng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ctr"/>
            <a:r>
              <a:rPr lang="en-GB" sz="2400" i="1" dirty="0">
                <a:solidFill>
                  <a:srgbClr val="C00000"/>
                </a:solidFill>
                <a:ea typeface="+mn-lt"/>
                <a:cs typeface="+mn-lt"/>
              </a:rPr>
              <a:t>Thank You!!</a:t>
            </a:r>
          </a:p>
          <a:p>
            <a:endParaRPr lang="en-GB" sz="2400" i="1" dirty="0">
              <a:solidFill>
                <a:srgbClr val="C00000"/>
              </a:solidFill>
              <a:ea typeface="+mn-lt"/>
              <a:cs typeface="+mn-lt"/>
            </a:endParaRPr>
          </a:p>
          <a:p>
            <a:pPr algn="just">
              <a:lnSpc>
                <a:spcPct val="200000"/>
              </a:lnSpc>
            </a:pPr>
            <a:endParaRPr lang="sk-SK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Rovná spojnica 9"/>
          <p:cNvCxnSpPr/>
          <p:nvPr/>
        </p:nvCxnSpPr>
        <p:spPr>
          <a:xfrm flipV="1">
            <a:off x="-8313" y="548637"/>
            <a:ext cx="10814859" cy="1"/>
          </a:xfrm>
          <a:prstGeom prst="line">
            <a:avLst/>
          </a:prstGeom>
          <a:ln w="19050" cap="flat" cmpd="sng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99901" y="417673"/>
            <a:ext cx="9976658" cy="1034591"/>
          </a:xfrm>
        </p:spPr>
        <p:txBody>
          <a:bodyPr>
            <a:normAutofit/>
          </a:bodyPr>
          <a:lstStyle/>
          <a:p>
            <a:pPr algn="ctr"/>
            <a:r>
              <a:rPr lang="en-GB" sz="3600" dirty="0">
                <a:solidFill>
                  <a:srgbClr val="C00000"/>
                </a:solidFill>
              </a:rPr>
              <a:t>General Instructions </a:t>
            </a:r>
            <a:r>
              <a:rPr lang="en-GB" sz="3600" dirty="0">
                <a:solidFill>
                  <a:srgbClr val="D42B32"/>
                </a:solidFill>
              </a:rPr>
              <a:t>– </a:t>
            </a:r>
            <a:r>
              <a:rPr lang="en-GB" sz="3600" b="1" i="1" u="sng" dirty="0">
                <a:solidFill>
                  <a:srgbClr val="D42B32"/>
                </a:solidFill>
              </a:rPr>
              <a:t>Remove this slide for the Pitch</a:t>
            </a:r>
          </a:p>
        </p:txBody>
      </p:sp>
      <p:pic>
        <p:nvPicPr>
          <p:cNvPr id="2" name="Zástupný objekt pre obsah 1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31592"/>
            <a:ext cx="1017466" cy="1017466"/>
          </a:xfr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185" y="4854504"/>
            <a:ext cx="1017489" cy="1030907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726" y="5885411"/>
            <a:ext cx="12192726" cy="97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544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481</Words>
  <Application>Microsoft Office PowerPoint</Application>
  <PresentationFormat>Widescreen</PresentationFormat>
  <Paragraphs>91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Arial</vt:lpstr>
      <vt:lpstr>Calibri</vt:lpstr>
      <vt:lpstr>Motív balíka Office</vt:lpstr>
      <vt:lpstr>PowerPoint Presentation</vt:lpstr>
      <vt:lpstr>PowerPoint Presentation</vt:lpstr>
      <vt:lpstr>PowerPoint Presentation</vt:lpstr>
      <vt:lpstr>Company/Organisation Logo Tag Line of Company/Organisation</vt:lpstr>
      <vt:lpstr>Company/Organisation Logo Tag Line of Company/Organisation</vt:lpstr>
      <vt:lpstr>Company/Organisation Logo Tag Line of Company/Organisation</vt:lpstr>
      <vt:lpstr>PowerPoint Presentation</vt:lpstr>
      <vt:lpstr>General Instructions – Remove this slide for the Pitch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Krivjanska Anna</dc:creator>
  <cp:lastModifiedBy>Meilak Mark at XjenzaMalta</cp:lastModifiedBy>
  <cp:revision>12</cp:revision>
  <dcterms:created xsi:type="dcterms:W3CDTF">2022-09-22T19:55:36Z</dcterms:created>
  <dcterms:modified xsi:type="dcterms:W3CDTF">2025-05-02T09:04:49Z</dcterms:modified>
</cp:coreProperties>
</file>